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9" r:id="rId4"/>
    <p:sldId id="288" r:id="rId5"/>
    <p:sldId id="289" r:id="rId6"/>
    <p:sldId id="278" r:id="rId7"/>
    <p:sldId id="281" r:id="rId8"/>
    <p:sldId id="261" r:id="rId9"/>
    <p:sldId id="290" r:id="rId10"/>
    <p:sldId id="291" r:id="rId11"/>
    <p:sldId id="292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34A"/>
    <a:srgbClr val="F0D7AF"/>
    <a:srgbClr val="552F22"/>
    <a:srgbClr val="FFFFCC"/>
    <a:srgbClr val="F1CB5C"/>
    <a:srgbClr val="2D456B"/>
    <a:srgbClr val="666633"/>
    <a:srgbClr val="47D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62A0-D6E9-CEDC-FD0E-E50FACDE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EB049-E916-B8C5-7B01-367FF4BC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4C190-45F3-5D13-A27A-258815D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057CF-B80F-2AE8-B875-74D74776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BBC3-E279-A12F-B5AF-4EE56AD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4A92-E6F4-9967-E8FB-FC6E83EF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E77F8-861A-1BD7-EED7-FF701BB1B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AF64-5899-7601-8C48-80072822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AE88-6E25-C232-40EF-B5B028C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7545A-442A-C553-8AF1-6E60D278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F8390-5BC8-656F-DB1F-69D87AF05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D2B12-6F8E-D04A-F6B0-D885A51F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42DC-FCD8-C073-656D-A8844B72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C27E-2EF6-2AF5-1510-EC8B79AF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385D3-7519-154E-CEA4-FB1E4C3B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8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1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8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3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94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1CB3-377B-D9D6-1F10-42F485D2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8944-E863-95C9-C29D-8250C304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C9F8-D507-DBE8-BF16-1F340324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85B0-629E-7D9A-AD39-F0978792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97D4-ECB1-D385-B817-A943B35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13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9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6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076D-8535-F6A3-F071-994362C8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C1780-3DFA-6AFC-103D-27DB206C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AAAE-9721-BD80-D6D5-AC6129B8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9974-C37F-3E2D-43B9-ED50204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9130-0CC8-3EFC-4D2C-690B6A32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63DC-FAFD-49A9-8B5D-63EDB1E4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CDFD-C681-4252-9CD1-7D9BD4F73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4A008-5888-EA43-1890-CAD6C656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2D955-9403-23BD-D396-82A3E5BD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81AA-F6F4-ECFF-BC8D-4477866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DE981-2FAB-3A7E-1E56-42357A14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E77-2A20-C12B-D001-DACDB1AA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4B64-AC18-9E9C-00DA-40E8D23E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35C15-06B7-02F8-16C1-F07FE4F8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B181F-0BCB-3379-F444-6BDB06A08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51B0A-331A-C9E6-A049-B21D7D866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6C06A-5F35-C0EF-1AD9-0F3067C7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9515A-84D0-C8F7-AECC-F6555CC5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374A1-8715-64BB-ADD7-88565ED3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E56F-1DFB-1914-FCC8-4E5C716A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5E09B-0F09-E498-0C43-6F60C3C1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3657A-C7A2-1AEF-F8FC-C5E7F7FD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390E-9408-209D-2487-DA1CE265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B073E-50F1-5AFE-F6C7-69C650ED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511C0-6EB3-E7C0-6E36-284A0A70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9229-F8DB-9EB7-9638-914C7162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2506-06C9-8C46-2C06-833DE23B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839-B635-EB4A-0493-7C3EA90B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01BD5-E14D-3F09-A4BD-9AAF5EBE8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B4871-D809-EC09-397C-8B6D89E2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0EF6A-6DB9-DC8D-C46C-3AA68E1A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947E-E414-B345-BFC9-779B5E7B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6188-12B3-8018-C519-D91F28BF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D935C-E897-9B5E-6A06-68F4EFA3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AFDF-C174-E5A0-8610-84880A10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412FE-FFAD-EEC9-4B44-E5F3C0D0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53B7-F460-6C17-F66A-A419A4BB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FAA2-7456-045D-A0C3-469761E3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88DFC-8CEE-98B9-8215-1DA2543B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CD0E-5DD9-707F-98DE-72CDF788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6A27-AC0F-D20C-1FA7-827A3F961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43447-ACE1-488F-B7C5-F2CF3507541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0DDA-1442-D431-EF54-1CB80031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417-CBC7-1EBC-4BCE-12D1B445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A1645-11A0-4F0D-B3F5-DB75D858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4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5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5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8.mp3"/><Relationship Id="rId2" Type="http://schemas.microsoft.com/office/2007/relationships/media" Target="../media/media7.mp3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8.mp3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2609456" y="464624"/>
            <a:ext cx="1867180" cy="1566187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77D6C95-AAF9-4CEB-19ED-68900F066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61797" y="34053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7992884" y="535231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8070340" y="6060655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BFFE78-A0B0-4451-6304-615046238346}"/>
              </a:ext>
            </a:extLst>
          </p:cNvPr>
          <p:cNvGrpSpPr/>
          <p:nvPr/>
        </p:nvGrpSpPr>
        <p:grpSpPr>
          <a:xfrm>
            <a:off x="3589039" y="181345"/>
            <a:ext cx="7152764" cy="6448038"/>
            <a:chOff x="3028950" y="295720"/>
            <a:chExt cx="7218866" cy="6507628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78DC830C-4D53-B619-B846-CFFEF22241E4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514124BE-7AC5-9D1F-1B97-F60DD1023AB3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176ABFA-E67F-6FF5-63E6-85D06A57C6E9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98A26E-5D0C-0F4E-84AD-38B5093226A9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35625D2-8577-3B18-57D0-9B0D204B3C16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24860A1-390A-4CA5-9F56-DE65B0D68E7B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8C1E19-B9BE-1873-FDFF-AE9CAC727C13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A8C02DD1-E84A-ECDD-C693-2771C1FF68F4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2374208D-5BEE-4C05-90AC-B0F101D34F68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7B634-3574-04DF-EFFD-A099936B85AE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11103394-D65D-5C85-B3C1-D20EF9871414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961ED450-E0B4-DE9F-BAF4-E1C1371F22A8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0137CF5-A9FB-084C-C8A8-2B546EAAA68D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94DF11-3203-C306-44EE-5AF6655B32CC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D09AF9-7D7A-41B4-054E-486E3DF15CFD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16CE9A7-E439-C855-0BE0-7BCE3020419D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0FECFDD-366C-CEA0-D99F-F0DC53E85D30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914EF6F-0230-5F8E-8784-94CF67550236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CFFFC8-4A55-476C-7FC7-96E2A376CE47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7BD61C53-A608-B9B1-7073-159E57963815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012710B-EA7C-9E4A-A892-9B0692FC716E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477F69-E94C-5668-3610-0AB0B9E027FC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6A1DB361-3374-748C-7EE9-1E486B20F88E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E06B99C2-628A-49F8-18EF-A66E4BAF6BF7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D4033C-7643-A13C-2246-7D45EED1CEC4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152885-585D-F91F-3A7C-5731363A293C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0B36EB-C749-C2C3-2103-A7A9BAA0A09E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49AEF2-B002-B699-E7E6-60C868951AA7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0666886" y="3573146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5" name="ttsMP3.com_VoiceText_2025-2-7_16-47-4">
            <a:hlinkClick r:id="" action="ppaction://media"/>
            <a:extLst>
              <a:ext uri="{FF2B5EF4-FFF2-40B4-BE49-F238E27FC236}">
                <a16:creationId xmlns:a16="http://schemas.microsoft.com/office/drawing/2014/main" id="{90FB6878-3DFF-FE60-5463-EB9CBD33401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1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768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413551" y="11096"/>
            <a:ext cx="2051901" cy="1721131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5049843" y="145392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2759685" y="2177728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>
            <a:off x="180276" y="816495"/>
            <a:ext cx="639194" cy="1039497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BF192A-DEB3-AD4A-F44A-3963681AA068}"/>
              </a:ext>
            </a:extLst>
          </p:cNvPr>
          <p:cNvGrpSpPr/>
          <p:nvPr/>
        </p:nvGrpSpPr>
        <p:grpSpPr>
          <a:xfrm>
            <a:off x="7397431" y="129886"/>
            <a:ext cx="4071857" cy="2586018"/>
            <a:chOff x="1079940" y="129885"/>
            <a:chExt cx="10389350" cy="659822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82B5EC-B3AA-82BB-A897-7BF5AFC58054}"/>
                </a:ext>
              </a:extLst>
            </p:cNvPr>
            <p:cNvSpPr/>
            <p:nvPr/>
          </p:nvSpPr>
          <p:spPr>
            <a:xfrm>
              <a:off x="1378583" y="1518182"/>
              <a:ext cx="9809620" cy="5209932"/>
            </a:xfrm>
            <a:prstGeom prst="rect">
              <a:avLst/>
            </a:prstGeom>
            <a:solidFill>
              <a:srgbClr val="E5B67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1712D5-7A59-EF18-5BD0-2D7098B59103}"/>
                </a:ext>
              </a:extLst>
            </p:cNvPr>
            <p:cNvGrpSpPr/>
            <p:nvPr/>
          </p:nvGrpSpPr>
          <p:grpSpPr>
            <a:xfrm>
              <a:off x="1354549" y="1576345"/>
              <a:ext cx="9857687" cy="5093603"/>
              <a:chOff x="1711592" y="1741712"/>
              <a:chExt cx="9378416" cy="484595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EE4CD0-82C8-A7D1-9738-A0B70414B775}"/>
                  </a:ext>
                </a:extLst>
              </p:cNvPr>
              <p:cNvGrpSpPr/>
              <p:nvPr/>
            </p:nvGrpSpPr>
            <p:grpSpPr>
              <a:xfrm>
                <a:off x="1726106" y="1741712"/>
                <a:ext cx="9347200" cy="4845957"/>
                <a:chOff x="-4371198" y="1438209"/>
                <a:chExt cx="9347200" cy="4845957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38E9FA9-8076-3987-E18D-3D66367411F2}"/>
                    </a:ext>
                  </a:extLst>
                </p:cNvPr>
                <p:cNvSpPr/>
                <p:nvPr/>
              </p:nvSpPr>
              <p:spPr>
                <a:xfrm>
                  <a:off x="-4371198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FBF0EA1-9F70-D94D-9C3D-EB348A5A0234}"/>
                    </a:ext>
                  </a:extLst>
                </p:cNvPr>
                <p:cNvSpPr/>
                <p:nvPr/>
              </p:nvSpPr>
              <p:spPr>
                <a:xfrm>
                  <a:off x="-4356684" y="1438209"/>
                  <a:ext cx="9318172" cy="377374"/>
                </a:xfrm>
                <a:custGeom>
                  <a:avLst/>
                  <a:gdLst>
                    <a:gd name="connsiteX0" fmla="*/ 0 w 9318172"/>
                    <a:gd name="connsiteY0" fmla="*/ 0 h 377374"/>
                    <a:gd name="connsiteX1" fmla="*/ 9318172 w 9318172"/>
                    <a:gd name="connsiteY1" fmla="*/ 0 h 377374"/>
                    <a:gd name="connsiteX2" fmla="*/ 9318172 w 9318172"/>
                    <a:gd name="connsiteY2" fmla="*/ 377374 h 377374"/>
                    <a:gd name="connsiteX3" fmla="*/ 0 w 9318172"/>
                    <a:gd name="connsiteY3" fmla="*/ 377374 h 377374"/>
                    <a:gd name="connsiteX4" fmla="*/ 0 w 9318172"/>
                    <a:gd name="connsiteY4" fmla="*/ 0 h 37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8172" h="377374">
                      <a:moveTo>
                        <a:pt x="0" y="0"/>
                      </a:moveTo>
                      <a:lnTo>
                        <a:pt x="9318172" y="0"/>
                      </a:lnTo>
                      <a:lnTo>
                        <a:pt x="9318172" y="377374"/>
                      </a:lnTo>
                      <a:lnTo>
                        <a:pt x="0" y="377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644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A0AE350-0933-2238-59B1-B605CB3A784B}"/>
                    </a:ext>
                  </a:extLst>
                </p:cNvPr>
                <p:cNvSpPr/>
                <p:nvPr/>
              </p:nvSpPr>
              <p:spPr>
                <a:xfrm>
                  <a:off x="-4356684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solidFill>
                  <a:srgbClr val="A87A5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3EA475C-41E7-CE01-7257-BD7EC1A48871}"/>
                  </a:ext>
                </a:extLst>
              </p:cNvPr>
              <p:cNvSpPr/>
              <p:nvPr/>
            </p:nvSpPr>
            <p:spPr>
              <a:xfrm>
                <a:off x="2674163" y="2382263"/>
                <a:ext cx="1892574" cy="1727200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5" fmla="*/ 91305 w 1892574"/>
                  <a:gd name="connsiteY5" fmla="*/ 69849 h 1727200"/>
                  <a:gd name="connsiteX6" fmla="*/ 91305 w 1892574"/>
                  <a:gd name="connsiteY6" fmla="*/ 1703720 h 1727200"/>
                  <a:gd name="connsiteX7" fmla="*/ 1771205 w 1892574"/>
                  <a:gd name="connsiteY7" fmla="*/ 1703720 h 1727200"/>
                  <a:gd name="connsiteX8" fmla="*/ 1771205 w 1892574"/>
                  <a:gd name="connsiteY8" fmla="*/ 69849 h 1727200"/>
                  <a:gd name="connsiteX9" fmla="*/ 91305 w 1892574"/>
                  <a:gd name="connsiteY9" fmla="*/ 69849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2574" h="1727200">
                    <a:moveTo>
                      <a:pt x="0" y="0"/>
                    </a:moveTo>
                    <a:lnTo>
                      <a:pt x="1892574" y="0"/>
                    </a:lnTo>
                    <a:lnTo>
                      <a:pt x="1892574" y="1727200"/>
                    </a:lnTo>
                    <a:lnTo>
                      <a:pt x="0" y="1727200"/>
                    </a:lnTo>
                    <a:lnTo>
                      <a:pt x="0" y="0"/>
                    </a:lnTo>
                    <a:close/>
                    <a:moveTo>
                      <a:pt x="91305" y="69849"/>
                    </a:moveTo>
                    <a:lnTo>
                      <a:pt x="91305" y="1703720"/>
                    </a:lnTo>
                    <a:lnTo>
                      <a:pt x="1771205" y="1703720"/>
                    </a:lnTo>
                    <a:lnTo>
                      <a:pt x="1771205" y="69849"/>
                    </a:lnTo>
                    <a:lnTo>
                      <a:pt x="91305" y="6984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96CACFA-18A0-281D-DC6A-82E7389B867F}"/>
                  </a:ext>
                </a:extLst>
              </p:cNvPr>
              <p:cNvCxnSpPr>
                <a:stCxn id="83" idx="23"/>
              </p:cNvCxnSpPr>
              <p:nvPr/>
            </p:nvCxnSpPr>
            <p:spPr>
              <a:xfrm>
                <a:off x="1755134" y="3044365"/>
                <a:ext cx="898892" cy="3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9D7CD10-5610-B7BE-6905-52716BF8FF90}"/>
                  </a:ext>
                </a:extLst>
              </p:cNvPr>
              <p:cNvCxnSpPr>
                <a:cxnSpLocks/>
                <a:stCxn id="83" idx="20"/>
              </p:cNvCxnSpPr>
              <p:nvPr/>
            </p:nvCxnSpPr>
            <p:spPr>
              <a:xfrm flipV="1">
                <a:off x="1740620" y="3751945"/>
                <a:ext cx="888734" cy="1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7C4FEF0-1471-BBDC-34D2-1EE02DBD0B04}"/>
                  </a:ext>
                </a:extLst>
              </p:cNvPr>
              <p:cNvCxnSpPr>
                <a:cxnSpLocks/>
                <a:stCxn id="83" idx="19"/>
                <a:endCxn id="83" idx="7"/>
              </p:cNvCxnSpPr>
              <p:nvPr/>
            </p:nvCxnSpPr>
            <p:spPr>
              <a:xfrm>
                <a:off x="1740620" y="4477655"/>
                <a:ext cx="9318172" cy="1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1BAF0-C8D5-ABD3-662A-7BBA10B02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0620" y="5027976"/>
                <a:ext cx="9318172" cy="50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87AF4A1-A787-AD1F-F388-FB46CE0535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106" y="5622390"/>
                <a:ext cx="9363902" cy="55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6E1299-985B-F351-405D-33E793CAD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592" y="6140554"/>
                <a:ext cx="9361714" cy="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3EE263B-E71D-17ED-217F-43F84C2ACB8D}"/>
                  </a:ext>
                </a:extLst>
              </p:cNvPr>
              <p:cNvGrpSpPr/>
              <p:nvPr/>
            </p:nvGrpSpPr>
            <p:grpSpPr>
              <a:xfrm>
                <a:off x="2559050" y="4127499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86DE679-19BF-6BDD-37EA-6DC7B8DD3644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5925CB3-19BB-ADDE-DEEE-23F4F6550A8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88633AF-F99B-E9D3-BBF4-DDBF3CE55DF0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912ACD8-302B-22A2-1083-909C340450A2}"/>
                  </a:ext>
                </a:extLst>
              </p:cNvPr>
              <p:cNvCxnSpPr>
                <a:cxnSpLocks/>
                <a:endCxn id="83" idx="5"/>
              </p:cNvCxnSpPr>
              <p:nvPr/>
            </p:nvCxnSpPr>
            <p:spPr>
              <a:xfrm flipV="1">
                <a:off x="4641530" y="3770084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0CC7934-7E9B-052F-5FDF-E1490A48A3AB}"/>
                  </a:ext>
                </a:extLst>
              </p:cNvPr>
              <p:cNvGrpSpPr/>
              <p:nvPr/>
            </p:nvGrpSpPr>
            <p:grpSpPr>
              <a:xfrm>
                <a:off x="7358290" y="4139684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9229AFF-EE8E-D3EB-968C-04BA6B5E86D6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2A678564-C959-A446-E4AA-9A6D777BAA2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41FF618E-0BFF-74D1-A2E3-D49D17D07879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3A27585-E409-AB11-0C97-52E1F3CA4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21" y="3020846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B066A3C-4029-4DEF-635C-D6C1AFD0A90C}"/>
                  </a:ext>
                </a:extLst>
              </p:cNvPr>
              <p:cNvGrpSpPr/>
              <p:nvPr/>
            </p:nvGrpSpPr>
            <p:grpSpPr>
              <a:xfrm>
                <a:off x="4470040" y="2386012"/>
                <a:ext cx="892798" cy="2003426"/>
                <a:chOff x="4470040" y="2386012"/>
                <a:chExt cx="892798" cy="2003426"/>
              </a:xfrm>
            </p:grpSpPr>
            <p:sp>
              <p:nvSpPr>
                <p:cNvPr id="72" name="Rectangle 69">
                  <a:extLst>
                    <a:ext uri="{FF2B5EF4-FFF2-40B4-BE49-F238E27FC236}">
                      <a16:creationId xmlns:a16="http://schemas.microsoft.com/office/drawing/2014/main" id="{D359CBD3-B211-6CBD-4F4D-B7CADB595EF9}"/>
                    </a:ext>
                  </a:extLst>
                </p:cNvPr>
                <p:cNvSpPr/>
                <p:nvPr/>
              </p:nvSpPr>
              <p:spPr>
                <a:xfrm>
                  <a:off x="4550312" y="2386012"/>
                  <a:ext cx="812526" cy="2003426"/>
                </a:xfrm>
                <a:custGeom>
                  <a:avLst/>
                  <a:gdLst>
                    <a:gd name="connsiteX0" fmla="*/ 0 w 1892574"/>
                    <a:gd name="connsiteY0" fmla="*/ 0 h 1727200"/>
                    <a:gd name="connsiteX1" fmla="*/ 1892574 w 1892574"/>
                    <a:gd name="connsiteY1" fmla="*/ 0 h 1727200"/>
                    <a:gd name="connsiteX2" fmla="*/ 1892574 w 1892574"/>
                    <a:gd name="connsiteY2" fmla="*/ 1727200 h 1727200"/>
                    <a:gd name="connsiteX3" fmla="*/ 0 w 1892574"/>
                    <a:gd name="connsiteY3" fmla="*/ 1727200 h 1727200"/>
                    <a:gd name="connsiteX4" fmla="*/ 0 w 1892574"/>
                    <a:gd name="connsiteY4" fmla="*/ 0 h 1727200"/>
                    <a:gd name="connsiteX0" fmla="*/ 0 w 1892574"/>
                    <a:gd name="connsiteY0" fmla="*/ 14288 h 1741488"/>
                    <a:gd name="connsiteX1" fmla="*/ 1697311 w 1892574"/>
                    <a:gd name="connsiteY1" fmla="*/ 0 h 1741488"/>
                    <a:gd name="connsiteX2" fmla="*/ 1892574 w 1892574"/>
                    <a:gd name="connsiteY2" fmla="*/ 1741488 h 1741488"/>
                    <a:gd name="connsiteX3" fmla="*/ 0 w 1892574"/>
                    <a:gd name="connsiteY3" fmla="*/ 1741488 h 1741488"/>
                    <a:gd name="connsiteX4" fmla="*/ 0 w 1892574"/>
                    <a:gd name="connsiteY4" fmla="*/ 14288 h 1741488"/>
                    <a:gd name="connsiteX0" fmla="*/ 0 w 1697311"/>
                    <a:gd name="connsiteY0" fmla="*/ 14288 h 1755776"/>
                    <a:gd name="connsiteX1" fmla="*/ 1697311 w 1697311"/>
                    <a:gd name="connsiteY1" fmla="*/ 0 h 1755776"/>
                    <a:gd name="connsiteX2" fmla="*/ 1692549 w 1697311"/>
                    <a:gd name="connsiteY2" fmla="*/ 1755776 h 1755776"/>
                    <a:gd name="connsiteX3" fmla="*/ 0 w 1697311"/>
                    <a:gd name="connsiteY3" fmla="*/ 1741488 h 1755776"/>
                    <a:gd name="connsiteX4" fmla="*/ 0 w 1697311"/>
                    <a:gd name="connsiteY4" fmla="*/ 14288 h 1755776"/>
                    <a:gd name="connsiteX0" fmla="*/ 0 w 2505075"/>
                    <a:gd name="connsiteY0" fmla="*/ 14288 h 2003426"/>
                    <a:gd name="connsiteX1" fmla="*/ 1697311 w 2505075"/>
                    <a:gd name="connsiteY1" fmla="*/ 0 h 2003426"/>
                    <a:gd name="connsiteX2" fmla="*/ 1692549 w 2505075"/>
                    <a:gd name="connsiteY2" fmla="*/ 1755776 h 2003426"/>
                    <a:gd name="connsiteX3" fmla="*/ 2505075 w 2505075"/>
                    <a:gd name="connsiteY3" fmla="*/ 2003426 h 2003426"/>
                    <a:gd name="connsiteX4" fmla="*/ 0 w 2505075"/>
                    <a:gd name="connsiteY4" fmla="*/ 14288 h 2003426"/>
                    <a:gd name="connsiteX0" fmla="*/ 807764 w 812526"/>
                    <a:gd name="connsiteY0" fmla="*/ 266701 h 2003426"/>
                    <a:gd name="connsiteX1" fmla="*/ 4762 w 812526"/>
                    <a:gd name="connsiteY1" fmla="*/ 0 h 2003426"/>
                    <a:gd name="connsiteX2" fmla="*/ 0 w 812526"/>
                    <a:gd name="connsiteY2" fmla="*/ 1755776 h 2003426"/>
                    <a:gd name="connsiteX3" fmla="*/ 812526 w 812526"/>
                    <a:gd name="connsiteY3" fmla="*/ 2003426 h 2003426"/>
                    <a:gd name="connsiteX4" fmla="*/ 807764 w 812526"/>
                    <a:gd name="connsiteY4" fmla="*/ 266701 h 200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526" h="2003426">
                      <a:moveTo>
                        <a:pt x="807764" y="266701"/>
                      </a:moveTo>
                      <a:lnTo>
                        <a:pt x="4762" y="0"/>
                      </a:lnTo>
                      <a:cubicBezTo>
                        <a:pt x="3175" y="585259"/>
                        <a:pt x="1587" y="1170517"/>
                        <a:pt x="0" y="1755776"/>
                      </a:cubicBezTo>
                      <a:lnTo>
                        <a:pt x="812526" y="2003426"/>
                      </a:lnTo>
                      <a:cubicBezTo>
                        <a:pt x="810939" y="1424518"/>
                        <a:pt x="809351" y="845609"/>
                        <a:pt x="807764" y="266701"/>
                      </a:cubicBezTo>
                      <a:close/>
                    </a:path>
                  </a:pathLst>
                </a:cu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91ABF67A-095C-547E-C3E4-AA25A059CBC4}"/>
                    </a:ext>
                  </a:extLst>
                </p:cNvPr>
                <p:cNvSpPr/>
                <p:nvPr/>
              </p:nvSpPr>
              <p:spPr>
                <a:xfrm>
                  <a:off x="4470040" y="3497368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82AB7D1C-EA1C-2408-BF79-09354F31E28B}"/>
                    </a:ext>
                  </a:extLst>
                </p:cNvPr>
                <p:cNvSpPr/>
                <p:nvPr/>
              </p:nvSpPr>
              <p:spPr>
                <a:xfrm>
                  <a:off x="4485915" y="2684003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3BD2A6A-F854-F06C-59AD-B219AA1BCAFB}"/>
                  </a:ext>
                </a:extLst>
              </p:cNvPr>
              <p:cNvGrpSpPr/>
              <p:nvPr/>
            </p:nvGrpSpPr>
            <p:grpSpPr>
              <a:xfrm>
                <a:off x="7360795" y="2318657"/>
                <a:ext cx="2137134" cy="1808842"/>
                <a:chOff x="2559050" y="4407076"/>
                <a:chExt cx="2137134" cy="1808842"/>
              </a:xfrm>
              <a:solidFill>
                <a:srgbClr val="80350E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E9B901E-24C8-6C3B-B31F-1ED115B0AE38}"/>
                    </a:ext>
                  </a:extLst>
                </p:cNvPr>
                <p:cNvSpPr/>
                <p:nvPr/>
              </p:nvSpPr>
              <p:spPr>
                <a:xfrm>
                  <a:off x="2559050" y="4407076"/>
                  <a:ext cx="2076450" cy="1808842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7D4065FA-38E0-E4DD-3769-D0E135E35D6F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3A933BB0-9C1B-18F4-D84F-579AE368ECFD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C6BF970-F3ED-4085-344C-DD0C90E77F86}"/>
                </a:ext>
              </a:extLst>
            </p:cNvPr>
            <p:cNvGrpSpPr/>
            <p:nvPr/>
          </p:nvGrpSpPr>
          <p:grpSpPr>
            <a:xfrm>
              <a:off x="1079940" y="129885"/>
              <a:ext cx="10389350" cy="1525602"/>
              <a:chOff x="1457591" y="290285"/>
              <a:chExt cx="9884230" cy="1451429"/>
            </a:xfrm>
          </p:grpSpPr>
          <p:sp>
            <p:nvSpPr>
              <p:cNvPr id="85" name="Rectangle 30">
                <a:extLst>
                  <a:ext uri="{FF2B5EF4-FFF2-40B4-BE49-F238E27FC236}">
                    <a16:creationId xmlns:a16="http://schemas.microsoft.com/office/drawing/2014/main" id="{B8AB20C1-D540-9433-C5E3-DA521759C43E}"/>
                  </a:ext>
                </a:extLst>
              </p:cNvPr>
              <p:cNvSpPr/>
              <p:nvPr/>
            </p:nvSpPr>
            <p:spPr>
              <a:xfrm>
                <a:off x="1457591" y="290285"/>
                <a:ext cx="9884230" cy="1451429"/>
              </a:xfrm>
              <a:custGeom>
                <a:avLst/>
                <a:gdLst>
                  <a:gd name="connsiteX0" fmla="*/ 0 w 7982858"/>
                  <a:gd name="connsiteY0" fmla="*/ 0 h 754743"/>
                  <a:gd name="connsiteX1" fmla="*/ 7982858 w 7982858"/>
                  <a:gd name="connsiteY1" fmla="*/ 0 h 754743"/>
                  <a:gd name="connsiteX2" fmla="*/ 7982858 w 7982858"/>
                  <a:gd name="connsiteY2" fmla="*/ 754743 h 754743"/>
                  <a:gd name="connsiteX3" fmla="*/ 0 w 7982858"/>
                  <a:gd name="connsiteY3" fmla="*/ 754743 h 754743"/>
                  <a:gd name="connsiteX4" fmla="*/ 0 w 7982858"/>
                  <a:gd name="connsiteY4" fmla="*/ 0 h 754743"/>
                  <a:gd name="connsiteX0" fmla="*/ 928914 w 8911772"/>
                  <a:gd name="connsiteY0" fmla="*/ 0 h 1407885"/>
                  <a:gd name="connsiteX1" fmla="*/ 8911772 w 8911772"/>
                  <a:gd name="connsiteY1" fmla="*/ 0 h 1407885"/>
                  <a:gd name="connsiteX2" fmla="*/ 8911772 w 8911772"/>
                  <a:gd name="connsiteY2" fmla="*/ 754743 h 1407885"/>
                  <a:gd name="connsiteX3" fmla="*/ 0 w 8911772"/>
                  <a:gd name="connsiteY3" fmla="*/ 1407885 h 1407885"/>
                  <a:gd name="connsiteX4" fmla="*/ 928914 w 8911772"/>
                  <a:gd name="connsiteY4" fmla="*/ 0 h 1407885"/>
                  <a:gd name="connsiteX0" fmla="*/ 928914 w 9884230"/>
                  <a:gd name="connsiteY0" fmla="*/ 0 h 1451429"/>
                  <a:gd name="connsiteX1" fmla="*/ 8911772 w 9884230"/>
                  <a:gd name="connsiteY1" fmla="*/ 0 h 1451429"/>
                  <a:gd name="connsiteX2" fmla="*/ 9884230 w 9884230"/>
                  <a:gd name="connsiteY2" fmla="*/ 1451429 h 1451429"/>
                  <a:gd name="connsiteX3" fmla="*/ 0 w 9884230"/>
                  <a:gd name="connsiteY3" fmla="*/ 1407885 h 1451429"/>
                  <a:gd name="connsiteX4" fmla="*/ 928914 w 9884230"/>
                  <a:gd name="connsiteY4" fmla="*/ 0 h 145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4230" h="1451429">
                    <a:moveTo>
                      <a:pt x="928914" y="0"/>
                    </a:moveTo>
                    <a:lnTo>
                      <a:pt x="8911772" y="0"/>
                    </a:lnTo>
                    <a:lnTo>
                      <a:pt x="9884230" y="1451429"/>
                    </a:lnTo>
                    <a:lnTo>
                      <a:pt x="0" y="1407885"/>
                    </a:lnTo>
                    <a:lnTo>
                      <a:pt x="928914" y="0"/>
                    </a:lnTo>
                    <a:close/>
                  </a:path>
                </a:pathLst>
              </a:custGeom>
              <a:solidFill>
                <a:srgbClr val="A87A5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6" name="Flowchart: Manual Operation 85">
                <a:extLst>
                  <a:ext uri="{FF2B5EF4-FFF2-40B4-BE49-F238E27FC236}">
                    <a16:creationId xmlns:a16="http://schemas.microsoft.com/office/drawing/2014/main" id="{12B106E0-19DC-C44D-B2D5-1F264FCBBB62}"/>
                  </a:ext>
                </a:extLst>
              </p:cNvPr>
              <p:cNvSpPr/>
              <p:nvPr/>
            </p:nvSpPr>
            <p:spPr>
              <a:xfrm flipV="1">
                <a:off x="246742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7" name="Flowchart: Manual Operation 86">
                <a:extLst>
                  <a:ext uri="{FF2B5EF4-FFF2-40B4-BE49-F238E27FC236}">
                    <a16:creationId xmlns:a16="http://schemas.microsoft.com/office/drawing/2014/main" id="{5F6B677C-9BF6-7F84-E44C-8B2632D44E0B}"/>
                  </a:ext>
                </a:extLst>
              </p:cNvPr>
              <p:cNvSpPr/>
              <p:nvPr/>
            </p:nvSpPr>
            <p:spPr>
              <a:xfrm flipV="1">
                <a:off x="5409652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8" name="Flowchart: Manual Operation 87">
                <a:extLst>
                  <a:ext uri="{FF2B5EF4-FFF2-40B4-BE49-F238E27FC236}">
                    <a16:creationId xmlns:a16="http://schemas.microsoft.com/office/drawing/2014/main" id="{93F14A72-6567-0244-06EE-01D646EC87A8}"/>
                  </a:ext>
                </a:extLst>
              </p:cNvPr>
              <p:cNvSpPr/>
              <p:nvPr/>
            </p:nvSpPr>
            <p:spPr>
              <a:xfrm flipV="1">
                <a:off x="874793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CB68BB2-6723-2818-BDC4-C7AFDBB0F0D1}"/>
              </a:ext>
            </a:extLst>
          </p:cNvPr>
          <p:cNvGrpSpPr/>
          <p:nvPr/>
        </p:nvGrpSpPr>
        <p:grpSpPr>
          <a:xfrm>
            <a:off x="4374134" y="3511792"/>
            <a:ext cx="3593702" cy="3239632"/>
            <a:chOff x="3028950" y="295720"/>
            <a:chExt cx="7218866" cy="6507628"/>
          </a:xfrm>
        </p:grpSpPr>
        <p:sp>
          <p:nvSpPr>
            <p:cNvPr id="240" name="Rectangle 14">
              <a:extLst>
                <a:ext uri="{FF2B5EF4-FFF2-40B4-BE49-F238E27FC236}">
                  <a16:creationId xmlns:a16="http://schemas.microsoft.com/office/drawing/2014/main" id="{EB875E83-D312-126F-F449-81BCE24D5FE3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13">
              <a:extLst>
                <a:ext uri="{FF2B5EF4-FFF2-40B4-BE49-F238E27FC236}">
                  <a16:creationId xmlns:a16="http://schemas.microsoft.com/office/drawing/2014/main" id="{46DCED14-7C62-A337-8B19-94B3263674CF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1A409B5-5D3D-9BF8-0A97-1CC5F6616AB1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C692FAF9-A8DC-FA4D-B43D-382208A08B24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DF27C94-F712-129D-49BE-5EBDDA286BB5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8536980-F884-FEFD-4B26-C019B12E00FF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Rectangle 10">
              <a:extLst>
                <a:ext uri="{FF2B5EF4-FFF2-40B4-BE49-F238E27FC236}">
                  <a16:creationId xmlns:a16="http://schemas.microsoft.com/office/drawing/2014/main" id="{914BFEB5-4991-FD12-15C6-8075D67E1098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">
              <a:extLst>
                <a:ext uri="{FF2B5EF4-FFF2-40B4-BE49-F238E27FC236}">
                  <a16:creationId xmlns:a16="http://schemas.microsoft.com/office/drawing/2014/main" id="{76E2793E-7A14-C98D-3A6C-5D0F9F6CFE64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3">
              <a:extLst>
                <a:ext uri="{FF2B5EF4-FFF2-40B4-BE49-F238E27FC236}">
                  <a16:creationId xmlns:a16="http://schemas.microsoft.com/office/drawing/2014/main" id="{42F56B4C-6661-44AF-C22A-E7AE7BDD6E12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3606F5A-38E5-2ED5-2309-1655EC321838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E57725E0-7B70-4529-6871-C5EF3E200F8B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9">
              <a:extLst>
                <a:ext uri="{FF2B5EF4-FFF2-40B4-BE49-F238E27FC236}">
                  <a16:creationId xmlns:a16="http://schemas.microsoft.com/office/drawing/2014/main" id="{61F1247E-15BD-F79A-3E46-8230E1796858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B445150-127C-CE16-8B61-39C83505C1A5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A6A48D0-8AAF-E987-5F11-2C921003424F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F4681D4-9BFC-7905-499C-40120747652D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34619200-9DD0-77BF-5986-476724265BE0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630EAAE-4C6C-BD5D-DA8D-57AD302EE486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B60E4A3D-9BEF-7F02-3024-0A072FF3682F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181B775C-6239-D67C-0B4A-D6589B08A21D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6903DEC0-15E8-7E68-723C-9A821907AF44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10D3452A-0F75-784F-589E-954A296C761C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4CFD195-E91C-D0BD-C703-47DF87C22BF7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11">
              <a:extLst>
                <a:ext uri="{FF2B5EF4-FFF2-40B4-BE49-F238E27FC236}">
                  <a16:creationId xmlns:a16="http://schemas.microsoft.com/office/drawing/2014/main" id="{9DEE8E74-64EB-5648-8D90-7F0F920CB56C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12">
              <a:extLst>
                <a:ext uri="{FF2B5EF4-FFF2-40B4-BE49-F238E27FC236}">
                  <a16:creationId xmlns:a16="http://schemas.microsoft.com/office/drawing/2014/main" id="{383B9188-1C00-1404-10E8-84DE61D45D41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A8F5191-3EED-D7D9-830B-0E1E46D1D9DD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8DF23F0-020E-6B22-CCEA-539CEFE2E899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018C9288-4B83-A32C-4827-E19E43DE4B69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BCDB3367-4662-362C-DF72-5BA27D2922BE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F13D416-627F-36D8-DF2D-EC6C03B7028F}"/>
              </a:ext>
            </a:extLst>
          </p:cNvPr>
          <p:cNvGrpSpPr/>
          <p:nvPr/>
        </p:nvGrpSpPr>
        <p:grpSpPr>
          <a:xfrm>
            <a:off x="5630808" y="1640994"/>
            <a:ext cx="6358605" cy="5028373"/>
            <a:chOff x="1860209" y="126561"/>
            <a:chExt cx="8438063" cy="667280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1FCD4392-6B1B-CD8F-5CF4-0127D893B361}"/>
                </a:ext>
              </a:extLst>
            </p:cNvPr>
            <p:cNvGrpSpPr/>
            <p:nvPr/>
          </p:nvGrpSpPr>
          <p:grpSpPr>
            <a:xfrm rot="387014">
              <a:off x="4392162" y="2280508"/>
              <a:ext cx="1974895" cy="4176745"/>
              <a:chOff x="7890147" y="2622175"/>
              <a:chExt cx="1974895" cy="4176745"/>
            </a:xfrm>
          </p:grpSpPr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03FA274D-13CD-4572-D61C-0128B7BC84A5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487860 w 1974895"/>
                  <a:gd name="connsiteY1" fmla="*/ 616880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487860 w 1974895"/>
                  <a:gd name="connsiteY1" fmla="*/ 616880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449488" y="436824"/>
                      <a:pt x="1487860" y="616880"/>
                    </a:cubicBezTo>
                    <a:cubicBezTo>
                      <a:pt x="2093696" y="1273283"/>
                      <a:pt x="1855655" y="1613251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41A48351-5E71-7C01-3718-6432A74FF62E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Isosceles Triangle 72">
              <a:extLst>
                <a:ext uri="{FF2B5EF4-FFF2-40B4-BE49-F238E27FC236}">
                  <a16:creationId xmlns:a16="http://schemas.microsoft.com/office/drawing/2014/main" id="{1C4D8CE5-8B89-F23C-1ABB-787CA44123C1}"/>
                </a:ext>
              </a:extLst>
            </p:cNvPr>
            <p:cNvSpPr/>
            <p:nvPr/>
          </p:nvSpPr>
          <p:spPr>
            <a:xfrm>
              <a:off x="2975408" y="147313"/>
              <a:ext cx="241632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  <a:gd name="connsiteX0" fmla="*/ 67253 w 241632"/>
                <a:gd name="connsiteY0" fmla="*/ 548312 h 548312"/>
                <a:gd name="connsiteX1" fmla="*/ 37453 w 241632"/>
                <a:gd name="connsiteY1" fmla="*/ 0 h 548312"/>
                <a:gd name="connsiteX2" fmla="*/ 67253 w 241632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32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443082" y="527466"/>
                    <a:pt x="67253" y="54831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45">
              <a:extLst>
                <a:ext uri="{FF2B5EF4-FFF2-40B4-BE49-F238E27FC236}">
                  <a16:creationId xmlns:a16="http://schemas.microsoft.com/office/drawing/2014/main" id="{6B5C4416-EC97-9D5A-DBD5-6F239CF55CAC}"/>
                </a:ext>
              </a:extLst>
            </p:cNvPr>
            <p:cNvSpPr/>
            <p:nvPr/>
          </p:nvSpPr>
          <p:spPr>
            <a:xfrm>
              <a:off x="8801100" y="1704482"/>
              <a:ext cx="1497172" cy="4404218"/>
            </a:xfrm>
            <a:custGeom>
              <a:avLst/>
              <a:gdLst>
                <a:gd name="connsiteX0" fmla="*/ 0 w 778034"/>
                <a:gd name="connsiteY0" fmla="*/ 0 h 264401"/>
                <a:gd name="connsiteX1" fmla="*/ 778034 w 778034"/>
                <a:gd name="connsiteY1" fmla="*/ 0 h 264401"/>
                <a:gd name="connsiteX2" fmla="*/ 778034 w 778034"/>
                <a:gd name="connsiteY2" fmla="*/ 264401 h 264401"/>
                <a:gd name="connsiteX3" fmla="*/ 0 w 778034"/>
                <a:gd name="connsiteY3" fmla="*/ 264401 h 264401"/>
                <a:gd name="connsiteX4" fmla="*/ 0 w 778034"/>
                <a:gd name="connsiteY4" fmla="*/ 0 h 264401"/>
                <a:gd name="connsiteX0" fmla="*/ 0 w 968534"/>
                <a:gd name="connsiteY0" fmla="*/ 0 h 332981"/>
                <a:gd name="connsiteX1" fmla="*/ 968534 w 968534"/>
                <a:gd name="connsiteY1" fmla="*/ 6858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1249680"/>
                <a:gd name="connsiteY0" fmla="*/ 0 h 332981"/>
                <a:gd name="connsiteX1" fmla="*/ 838994 w 1249680"/>
                <a:gd name="connsiteY1" fmla="*/ 38100 h 332981"/>
                <a:gd name="connsiteX2" fmla="*/ 1249680 w 1249680"/>
                <a:gd name="connsiteY2" fmla="*/ 249161 h 332981"/>
                <a:gd name="connsiteX3" fmla="*/ 968534 w 1249680"/>
                <a:gd name="connsiteY3" fmla="*/ 332981 h 332981"/>
                <a:gd name="connsiteX4" fmla="*/ 190500 w 1249680"/>
                <a:gd name="connsiteY4" fmla="*/ 332981 h 332981"/>
                <a:gd name="connsiteX5" fmla="*/ 0 w 1249680"/>
                <a:gd name="connsiteY5" fmla="*/ 0 h 332981"/>
                <a:gd name="connsiteX0" fmla="*/ 0 w 1486694"/>
                <a:gd name="connsiteY0" fmla="*/ 0 h 683501"/>
                <a:gd name="connsiteX1" fmla="*/ 838994 w 1486694"/>
                <a:gd name="connsiteY1" fmla="*/ 38100 h 683501"/>
                <a:gd name="connsiteX2" fmla="*/ 1249680 w 1486694"/>
                <a:gd name="connsiteY2" fmla="*/ 249161 h 683501"/>
                <a:gd name="connsiteX3" fmla="*/ 1486694 w 1486694"/>
                <a:gd name="connsiteY3" fmla="*/ 683501 h 683501"/>
                <a:gd name="connsiteX4" fmla="*/ 190500 w 1486694"/>
                <a:gd name="connsiteY4" fmla="*/ 332981 h 683501"/>
                <a:gd name="connsiteX5" fmla="*/ 0 w 1486694"/>
                <a:gd name="connsiteY5" fmla="*/ 0 h 683501"/>
                <a:gd name="connsiteX0" fmla="*/ 0 w 1505865"/>
                <a:gd name="connsiteY0" fmla="*/ 0 h 1012170"/>
                <a:gd name="connsiteX1" fmla="*/ 838994 w 1505865"/>
                <a:gd name="connsiteY1" fmla="*/ 38100 h 1012170"/>
                <a:gd name="connsiteX2" fmla="*/ 1249680 w 1505865"/>
                <a:gd name="connsiteY2" fmla="*/ 249161 h 1012170"/>
                <a:gd name="connsiteX3" fmla="*/ 1486694 w 1505865"/>
                <a:gd name="connsiteY3" fmla="*/ 683501 h 1012170"/>
                <a:gd name="connsiteX4" fmla="*/ 1485900 w 1505865"/>
                <a:gd name="connsiteY4" fmla="*/ 1011161 h 1012170"/>
                <a:gd name="connsiteX5" fmla="*/ 190500 w 1505865"/>
                <a:gd name="connsiteY5" fmla="*/ 332981 h 1012170"/>
                <a:gd name="connsiteX6" fmla="*/ 0 w 1505865"/>
                <a:gd name="connsiteY6" fmla="*/ 0 h 1012170"/>
                <a:gd name="connsiteX0" fmla="*/ 0 w 1505865"/>
                <a:gd name="connsiteY0" fmla="*/ 0 h 1260542"/>
                <a:gd name="connsiteX1" fmla="*/ 838994 w 1505865"/>
                <a:gd name="connsiteY1" fmla="*/ 38100 h 1260542"/>
                <a:gd name="connsiteX2" fmla="*/ 1249680 w 1505865"/>
                <a:gd name="connsiteY2" fmla="*/ 249161 h 1260542"/>
                <a:gd name="connsiteX3" fmla="*/ 1486694 w 1505865"/>
                <a:gd name="connsiteY3" fmla="*/ 683501 h 1260542"/>
                <a:gd name="connsiteX4" fmla="*/ 1485900 w 1505865"/>
                <a:gd name="connsiteY4" fmla="*/ 1011161 h 1260542"/>
                <a:gd name="connsiteX5" fmla="*/ 1386840 w 1505865"/>
                <a:gd name="connsiteY5" fmla="*/ 1255000 h 1260542"/>
                <a:gd name="connsiteX6" fmla="*/ 190500 w 1505865"/>
                <a:gd name="connsiteY6" fmla="*/ 332981 h 1260542"/>
                <a:gd name="connsiteX7" fmla="*/ 0 w 1505865"/>
                <a:gd name="connsiteY7" fmla="*/ 0 h 126054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40034"/>
                <a:gd name="connsiteY0" fmla="*/ 19940 h 1280482"/>
                <a:gd name="connsiteX1" fmla="*/ 838994 w 1540034"/>
                <a:gd name="connsiteY1" fmla="*/ 58040 h 1280482"/>
                <a:gd name="connsiteX2" fmla="*/ 1249680 w 1540034"/>
                <a:gd name="connsiteY2" fmla="*/ 269101 h 1280482"/>
                <a:gd name="connsiteX3" fmla="*/ 1540034 w 1540034"/>
                <a:gd name="connsiteY3" fmla="*/ 711061 h 1280482"/>
                <a:gd name="connsiteX4" fmla="*/ 1485900 w 1540034"/>
                <a:gd name="connsiteY4" fmla="*/ 1031101 h 1280482"/>
                <a:gd name="connsiteX5" fmla="*/ 1386840 w 1540034"/>
                <a:gd name="connsiteY5" fmla="*/ 1274940 h 1280482"/>
                <a:gd name="connsiteX6" fmla="*/ 190500 w 1540034"/>
                <a:gd name="connsiteY6" fmla="*/ 352921 h 1280482"/>
                <a:gd name="connsiteX7" fmla="*/ 0 w 1540034"/>
                <a:gd name="connsiteY7" fmla="*/ 19940 h 1280482"/>
                <a:gd name="connsiteX0" fmla="*/ 0 w 1507167"/>
                <a:gd name="connsiteY0" fmla="*/ 19940 h 1280482"/>
                <a:gd name="connsiteX1" fmla="*/ 838994 w 1507167"/>
                <a:gd name="connsiteY1" fmla="*/ 58040 h 1280482"/>
                <a:gd name="connsiteX2" fmla="*/ 1249680 w 1507167"/>
                <a:gd name="connsiteY2" fmla="*/ 269101 h 1280482"/>
                <a:gd name="connsiteX3" fmla="*/ 1497172 w 1507167"/>
                <a:gd name="connsiteY3" fmla="*/ 720586 h 1280482"/>
                <a:gd name="connsiteX4" fmla="*/ 1485900 w 1507167"/>
                <a:gd name="connsiteY4" fmla="*/ 1031101 h 1280482"/>
                <a:gd name="connsiteX5" fmla="*/ 1386840 w 1507167"/>
                <a:gd name="connsiteY5" fmla="*/ 1274940 h 1280482"/>
                <a:gd name="connsiteX6" fmla="*/ 190500 w 1507167"/>
                <a:gd name="connsiteY6" fmla="*/ 352921 h 1280482"/>
                <a:gd name="connsiteX7" fmla="*/ 0 w 1507167"/>
                <a:gd name="connsiteY7" fmla="*/ 19940 h 1280482"/>
                <a:gd name="connsiteX0" fmla="*/ 0 w 1497172"/>
                <a:gd name="connsiteY0" fmla="*/ 19940 h 1280482"/>
                <a:gd name="connsiteX1" fmla="*/ 838994 w 1497172"/>
                <a:gd name="connsiteY1" fmla="*/ 58040 h 1280482"/>
                <a:gd name="connsiteX2" fmla="*/ 1249680 w 1497172"/>
                <a:gd name="connsiteY2" fmla="*/ 269101 h 1280482"/>
                <a:gd name="connsiteX3" fmla="*/ 1497172 w 1497172"/>
                <a:gd name="connsiteY3" fmla="*/ 720586 h 1280482"/>
                <a:gd name="connsiteX4" fmla="*/ 1485900 w 1497172"/>
                <a:gd name="connsiteY4" fmla="*/ 1031101 h 1280482"/>
                <a:gd name="connsiteX5" fmla="*/ 1386840 w 1497172"/>
                <a:gd name="connsiteY5" fmla="*/ 1274940 h 1280482"/>
                <a:gd name="connsiteX6" fmla="*/ 190500 w 1497172"/>
                <a:gd name="connsiteY6" fmla="*/ 352921 h 1280482"/>
                <a:gd name="connsiteX7" fmla="*/ 0 w 1497172"/>
                <a:gd name="connsiteY7" fmla="*/ 19940 h 1280482"/>
                <a:gd name="connsiteX0" fmla="*/ 0 w 1497172"/>
                <a:gd name="connsiteY0" fmla="*/ 19940 h 1277656"/>
                <a:gd name="connsiteX1" fmla="*/ 838994 w 1497172"/>
                <a:gd name="connsiteY1" fmla="*/ 58040 h 1277656"/>
                <a:gd name="connsiteX2" fmla="*/ 1249680 w 1497172"/>
                <a:gd name="connsiteY2" fmla="*/ 269101 h 1277656"/>
                <a:gd name="connsiteX3" fmla="*/ 1497172 w 1497172"/>
                <a:gd name="connsiteY3" fmla="*/ 720586 h 1277656"/>
                <a:gd name="connsiteX4" fmla="*/ 1485900 w 1497172"/>
                <a:gd name="connsiteY4" fmla="*/ 1031101 h 1277656"/>
                <a:gd name="connsiteX5" fmla="*/ 1386840 w 1497172"/>
                <a:gd name="connsiteY5" fmla="*/ 1274940 h 1277656"/>
                <a:gd name="connsiteX6" fmla="*/ 190500 w 1497172"/>
                <a:gd name="connsiteY6" fmla="*/ 352921 h 1277656"/>
                <a:gd name="connsiteX7" fmla="*/ 0 w 1497172"/>
                <a:gd name="connsiteY7" fmla="*/ 19940 h 1277656"/>
                <a:gd name="connsiteX0" fmla="*/ 0 w 1501761"/>
                <a:gd name="connsiteY0" fmla="*/ 19940 h 2463241"/>
                <a:gd name="connsiteX1" fmla="*/ 838994 w 1501761"/>
                <a:gd name="connsiteY1" fmla="*/ 58040 h 2463241"/>
                <a:gd name="connsiteX2" fmla="*/ 1249680 w 1501761"/>
                <a:gd name="connsiteY2" fmla="*/ 269101 h 2463241"/>
                <a:gd name="connsiteX3" fmla="*/ 1497172 w 1501761"/>
                <a:gd name="connsiteY3" fmla="*/ 720586 h 2463241"/>
                <a:gd name="connsiteX4" fmla="*/ 1485900 w 1501761"/>
                <a:gd name="connsiteY4" fmla="*/ 1031101 h 2463241"/>
                <a:gd name="connsiteX5" fmla="*/ 1386840 w 1501761"/>
                <a:gd name="connsiteY5" fmla="*/ 1274940 h 2463241"/>
                <a:gd name="connsiteX6" fmla="*/ 1485900 w 1501761"/>
                <a:gd name="connsiteY6" fmla="*/ 2461120 h 2463241"/>
                <a:gd name="connsiteX7" fmla="*/ 190500 w 1501761"/>
                <a:gd name="connsiteY7" fmla="*/ 352921 h 2463241"/>
                <a:gd name="connsiteX8" fmla="*/ 0 w 1501761"/>
                <a:gd name="connsiteY8" fmla="*/ 19940 h 2463241"/>
                <a:gd name="connsiteX0" fmla="*/ 0 w 1501761"/>
                <a:gd name="connsiteY0" fmla="*/ 19940 h 2776904"/>
                <a:gd name="connsiteX1" fmla="*/ 838994 w 1501761"/>
                <a:gd name="connsiteY1" fmla="*/ 58040 h 2776904"/>
                <a:gd name="connsiteX2" fmla="*/ 1249680 w 1501761"/>
                <a:gd name="connsiteY2" fmla="*/ 269101 h 2776904"/>
                <a:gd name="connsiteX3" fmla="*/ 1497172 w 1501761"/>
                <a:gd name="connsiteY3" fmla="*/ 720586 h 2776904"/>
                <a:gd name="connsiteX4" fmla="*/ 1485900 w 1501761"/>
                <a:gd name="connsiteY4" fmla="*/ 1031101 h 2776904"/>
                <a:gd name="connsiteX5" fmla="*/ 1386840 w 1501761"/>
                <a:gd name="connsiteY5" fmla="*/ 1274940 h 2776904"/>
                <a:gd name="connsiteX6" fmla="*/ 1485900 w 1501761"/>
                <a:gd name="connsiteY6" fmla="*/ 2461120 h 2776904"/>
                <a:gd name="connsiteX7" fmla="*/ 1460500 w 1501761"/>
                <a:gd name="connsiteY7" fmla="*/ 2765920 h 2776904"/>
                <a:gd name="connsiteX8" fmla="*/ 190500 w 1501761"/>
                <a:gd name="connsiteY8" fmla="*/ 352921 h 2776904"/>
                <a:gd name="connsiteX9" fmla="*/ 0 w 1501761"/>
                <a:gd name="connsiteY9" fmla="*/ 19940 h 2776904"/>
                <a:gd name="connsiteX0" fmla="*/ 0 w 1501761"/>
                <a:gd name="connsiteY0" fmla="*/ 19940 h 3436491"/>
                <a:gd name="connsiteX1" fmla="*/ 838994 w 1501761"/>
                <a:gd name="connsiteY1" fmla="*/ 58040 h 3436491"/>
                <a:gd name="connsiteX2" fmla="*/ 1249680 w 1501761"/>
                <a:gd name="connsiteY2" fmla="*/ 269101 h 3436491"/>
                <a:gd name="connsiteX3" fmla="*/ 1497172 w 1501761"/>
                <a:gd name="connsiteY3" fmla="*/ 720586 h 3436491"/>
                <a:gd name="connsiteX4" fmla="*/ 1485900 w 1501761"/>
                <a:gd name="connsiteY4" fmla="*/ 1031101 h 3436491"/>
                <a:gd name="connsiteX5" fmla="*/ 1386840 w 1501761"/>
                <a:gd name="connsiteY5" fmla="*/ 1274940 h 3436491"/>
                <a:gd name="connsiteX6" fmla="*/ 1485900 w 1501761"/>
                <a:gd name="connsiteY6" fmla="*/ 2461120 h 3436491"/>
                <a:gd name="connsiteX7" fmla="*/ 1460500 w 1501761"/>
                <a:gd name="connsiteY7" fmla="*/ 2765920 h 3436491"/>
                <a:gd name="connsiteX8" fmla="*/ 1473200 w 1501761"/>
                <a:gd name="connsiteY8" fmla="*/ 3426319 h 3436491"/>
                <a:gd name="connsiteX9" fmla="*/ 190500 w 1501761"/>
                <a:gd name="connsiteY9" fmla="*/ 352921 h 3436491"/>
                <a:gd name="connsiteX10" fmla="*/ 0 w 1501761"/>
                <a:gd name="connsiteY10" fmla="*/ 19940 h 3436491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90500 w 1501761"/>
                <a:gd name="connsiteY10" fmla="*/ 352921 h 3726384"/>
                <a:gd name="connsiteX11" fmla="*/ 0 w 1501761"/>
                <a:gd name="connsiteY11" fmla="*/ 19940 h 3726384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206500 w 1501761"/>
                <a:gd name="connsiteY10" fmla="*/ 3350118 h 3726384"/>
                <a:gd name="connsiteX11" fmla="*/ 190500 w 1501761"/>
                <a:gd name="connsiteY11" fmla="*/ 352921 h 3726384"/>
                <a:gd name="connsiteX12" fmla="*/ 0 w 1501761"/>
                <a:gd name="connsiteY12" fmla="*/ 19940 h 3726384"/>
                <a:gd name="connsiteX0" fmla="*/ 0 w 1501761"/>
                <a:gd name="connsiteY0" fmla="*/ 19940 h 4089664"/>
                <a:gd name="connsiteX1" fmla="*/ 838994 w 1501761"/>
                <a:gd name="connsiteY1" fmla="*/ 58040 h 4089664"/>
                <a:gd name="connsiteX2" fmla="*/ 1249680 w 1501761"/>
                <a:gd name="connsiteY2" fmla="*/ 269101 h 4089664"/>
                <a:gd name="connsiteX3" fmla="*/ 1497172 w 1501761"/>
                <a:gd name="connsiteY3" fmla="*/ 720586 h 4089664"/>
                <a:gd name="connsiteX4" fmla="*/ 1485900 w 1501761"/>
                <a:gd name="connsiteY4" fmla="*/ 1031101 h 4089664"/>
                <a:gd name="connsiteX5" fmla="*/ 1386840 w 1501761"/>
                <a:gd name="connsiteY5" fmla="*/ 1274940 h 4089664"/>
                <a:gd name="connsiteX6" fmla="*/ 1485900 w 1501761"/>
                <a:gd name="connsiteY6" fmla="*/ 2461120 h 4089664"/>
                <a:gd name="connsiteX7" fmla="*/ 1460500 w 1501761"/>
                <a:gd name="connsiteY7" fmla="*/ 2765920 h 4089664"/>
                <a:gd name="connsiteX8" fmla="*/ 1473200 w 1501761"/>
                <a:gd name="connsiteY8" fmla="*/ 3426319 h 4089664"/>
                <a:gd name="connsiteX9" fmla="*/ 1435100 w 1501761"/>
                <a:gd name="connsiteY9" fmla="*/ 3705719 h 4089664"/>
                <a:gd name="connsiteX10" fmla="*/ 1206500 w 1501761"/>
                <a:gd name="connsiteY10" fmla="*/ 3350118 h 4089664"/>
                <a:gd name="connsiteX11" fmla="*/ 1308100 w 1501761"/>
                <a:gd name="connsiteY11" fmla="*/ 4086718 h 4089664"/>
                <a:gd name="connsiteX12" fmla="*/ 190500 w 1501761"/>
                <a:gd name="connsiteY12" fmla="*/ 352921 h 4089664"/>
                <a:gd name="connsiteX13" fmla="*/ 0 w 1501761"/>
                <a:gd name="connsiteY13" fmla="*/ 19940 h 4089664"/>
                <a:gd name="connsiteX0" fmla="*/ 0 w 1501761"/>
                <a:gd name="connsiteY0" fmla="*/ 19940 h 4233808"/>
                <a:gd name="connsiteX1" fmla="*/ 838994 w 1501761"/>
                <a:gd name="connsiteY1" fmla="*/ 58040 h 4233808"/>
                <a:gd name="connsiteX2" fmla="*/ 1249680 w 1501761"/>
                <a:gd name="connsiteY2" fmla="*/ 269101 h 4233808"/>
                <a:gd name="connsiteX3" fmla="*/ 1497172 w 1501761"/>
                <a:gd name="connsiteY3" fmla="*/ 720586 h 4233808"/>
                <a:gd name="connsiteX4" fmla="*/ 1485900 w 1501761"/>
                <a:gd name="connsiteY4" fmla="*/ 1031101 h 4233808"/>
                <a:gd name="connsiteX5" fmla="*/ 1386840 w 1501761"/>
                <a:gd name="connsiteY5" fmla="*/ 1274940 h 4233808"/>
                <a:gd name="connsiteX6" fmla="*/ 1485900 w 1501761"/>
                <a:gd name="connsiteY6" fmla="*/ 2461120 h 4233808"/>
                <a:gd name="connsiteX7" fmla="*/ 1460500 w 1501761"/>
                <a:gd name="connsiteY7" fmla="*/ 2765920 h 4233808"/>
                <a:gd name="connsiteX8" fmla="*/ 1473200 w 1501761"/>
                <a:gd name="connsiteY8" fmla="*/ 3426319 h 4233808"/>
                <a:gd name="connsiteX9" fmla="*/ 1435100 w 1501761"/>
                <a:gd name="connsiteY9" fmla="*/ 3705719 h 4233808"/>
                <a:gd name="connsiteX10" fmla="*/ 1206500 w 1501761"/>
                <a:gd name="connsiteY10" fmla="*/ 3350118 h 4233808"/>
                <a:gd name="connsiteX11" fmla="*/ 1308100 w 1501761"/>
                <a:gd name="connsiteY11" fmla="*/ 4086718 h 4233808"/>
                <a:gd name="connsiteX12" fmla="*/ 1168400 w 1501761"/>
                <a:gd name="connsiteY12" fmla="*/ 4201018 h 4233808"/>
                <a:gd name="connsiteX13" fmla="*/ 190500 w 1501761"/>
                <a:gd name="connsiteY13" fmla="*/ 352921 h 4233808"/>
                <a:gd name="connsiteX14" fmla="*/ 0 w 1501761"/>
                <a:gd name="connsiteY14" fmla="*/ 19940 h 4233808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90500 w 1501761"/>
                <a:gd name="connsiteY14" fmla="*/ 352921 h 4422154"/>
                <a:gd name="connsiteX15" fmla="*/ 0 w 1501761"/>
                <a:gd name="connsiteY15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190500 w 1501761"/>
                <a:gd name="connsiteY15" fmla="*/ 352921 h 4422154"/>
                <a:gd name="connsiteX16" fmla="*/ 0 w 1501761"/>
                <a:gd name="connsiteY16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190500 w 1501761"/>
                <a:gd name="connsiteY16" fmla="*/ 352921 h 4422154"/>
                <a:gd name="connsiteX17" fmla="*/ 0 w 1501761"/>
                <a:gd name="connsiteY17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190500 w 1501761"/>
                <a:gd name="connsiteY17" fmla="*/ 352921 h 4422154"/>
                <a:gd name="connsiteX18" fmla="*/ 0 w 1501761"/>
                <a:gd name="connsiteY18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190500 w 1501761"/>
                <a:gd name="connsiteY18" fmla="*/ 352921 h 4422154"/>
                <a:gd name="connsiteX19" fmla="*/ 0 w 1501761"/>
                <a:gd name="connsiteY19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190500 w 1501761"/>
                <a:gd name="connsiteY19" fmla="*/ 352921 h 4422154"/>
                <a:gd name="connsiteX20" fmla="*/ 0 w 1501761"/>
                <a:gd name="connsiteY20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7172" h="4404218">
                  <a:moveTo>
                    <a:pt x="0" y="19940"/>
                  </a:moveTo>
                  <a:cubicBezTo>
                    <a:pt x="279665" y="32640"/>
                    <a:pt x="1321329" y="-53720"/>
                    <a:pt x="838994" y="58040"/>
                  </a:cubicBezTo>
                  <a:cubicBezTo>
                    <a:pt x="869209" y="125854"/>
                    <a:pt x="998485" y="3167"/>
                    <a:pt x="1249680" y="269101"/>
                  </a:cubicBezTo>
                  <a:cubicBezTo>
                    <a:pt x="940065" y="124321"/>
                    <a:pt x="1402927" y="446266"/>
                    <a:pt x="1497172" y="720586"/>
                  </a:cubicBezTo>
                  <a:cubicBezTo>
                    <a:pt x="1147340" y="311964"/>
                    <a:pt x="1554745" y="1053961"/>
                    <a:pt x="1485900" y="1031101"/>
                  </a:cubicBezTo>
                  <a:cubicBezTo>
                    <a:pt x="1218565" y="572949"/>
                    <a:pt x="1473200" y="1328280"/>
                    <a:pt x="1386840" y="1274940"/>
                  </a:cubicBezTo>
                  <a:cubicBezTo>
                    <a:pt x="1410335" y="1451258"/>
                    <a:pt x="1429067" y="2260989"/>
                    <a:pt x="1485900" y="2461120"/>
                  </a:cubicBezTo>
                  <a:cubicBezTo>
                    <a:pt x="1426633" y="2372220"/>
                    <a:pt x="1380067" y="2296020"/>
                    <a:pt x="1460500" y="2765920"/>
                  </a:cubicBezTo>
                  <a:cubicBezTo>
                    <a:pt x="1392767" y="2651620"/>
                    <a:pt x="1458383" y="2962769"/>
                    <a:pt x="1460500" y="3445369"/>
                  </a:cubicBezTo>
                  <a:cubicBezTo>
                    <a:pt x="1405467" y="3314136"/>
                    <a:pt x="1363133" y="3411502"/>
                    <a:pt x="1435100" y="3705719"/>
                  </a:cubicBezTo>
                  <a:cubicBezTo>
                    <a:pt x="1312333" y="3623169"/>
                    <a:pt x="1354667" y="3635868"/>
                    <a:pt x="1206500" y="3350118"/>
                  </a:cubicBezTo>
                  <a:cubicBezTo>
                    <a:pt x="1185333" y="3290851"/>
                    <a:pt x="1348317" y="3764985"/>
                    <a:pt x="1308100" y="4086718"/>
                  </a:cubicBezTo>
                  <a:cubicBezTo>
                    <a:pt x="1219200" y="3741701"/>
                    <a:pt x="1263650" y="3974535"/>
                    <a:pt x="1168400" y="4201018"/>
                  </a:cubicBezTo>
                  <a:cubicBezTo>
                    <a:pt x="1140883" y="4093068"/>
                    <a:pt x="1138767" y="4061318"/>
                    <a:pt x="1130300" y="4404218"/>
                  </a:cubicBezTo>
                  <a:cubicBezTo>
                    <a:pt x="1100667" y="4266635"/>
                    <a:pt x="1058333" y="3906801"/>
                    <a:pt x="1009650" y="4150218"/>
                  </a:cubicBezTo>
                  <a:cubicBezTo>
                    <a:pt x="984250" y="4040151"/>
                    <a:pt x="685800" y="4425385"/>
                    <a:pt x="660400" y="4315318"/>
                  </a:cubicBezTo>
                  <a:cubicBezTo>
                    <a:pt x="647700" y="4198901"/>
                    <a:pt x="654050" y="3758635"/>
                    <a:pt x="565150" y="4143868"/>
                  </a:cubicBezTo>
                  <a:cubicBezTo>
                    <a:pt x="556683" y="4021101"/>
                    <a:pt x="637117" y="3606235"/>
                    <a:pt x="501650" y="3959718"/>
                  </a:cubicBezTo>
                  <a:cubicBezTo>
                    <a:pt x="491067" y="3847535"/>
                    <a:pt x="715433" y="3341651"/>
                    <a:pt x="476250" y="3705718"/>
                  </a:cubicBezTo>
                  <a:cubicBezTo>
                    <a:pt x="452967" y="3434785"/>
                    <a:pt x="569383" y="3030501"/>
                    <a:pt x="546100" y="2759568"/>
                  </a:cubicBezTo>
                  <a:lnTo>
                    <a:pt x="190500" y="352921"/>
                  </a:lnTo>
                  <a:lnTo>
                    <a:pt x="0" y="1994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C023E1D-475B-1874-50D6-BF77FEB6C6BB}"/>
                </a:ext>
              </a:extLst>
            </p:cNvPr>
            <p:cNvGrpSpPr/>
            <p:nvPr/>
          </p:nvGrpSpPr>
          <p:grpSpPr>
            <a:xfrm rot="387014">
              <a:off x="7157313" y="2324635"/>
              <a:ext cx="1974895" cy="4176745"/>
              <a:chOff x="7890147" y="2622175"/>
              <a:chExt cx="1974895" cy="4176745"/>
            </a:xfrm>
          </p:grpSpPr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0E96A0-8605-9E0B-D82B-EC3856A67BDE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035209C-29E5-1883-25D7-E39CB64A40E2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3" name="Rectangle 27">
              <a:extLst>
                <a:ext uri="{FF2B5EF4-FFF2-40B4-BE49-F238E27FC236}">
                  <a16:creationId xmlns:a16="http://schemas.microsoft.com/office/drawing/2014/main" id="{B48C33B6-3C92-4B24-32AB-8E712725D442}"/>
                </a:ext>
              </a:extLst>
            </p:cNvPr>
            <p:cNvSpPr/>
            <p:nvPr/>
          </p:nvSpPr>
          <p:spPr>
            <a:xfrm>
              <a:off x="3061474" y="355517"/>
              <a:ext cx="6708160" cy="3752657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76994 w 2367913"/>
                <a:gd name="connsiteY41" fmla="*/ 593811 h 3185053"/>
                <a:gd name="connsiteX42" fmla="*/ 26194 w 2367913"/>
                <a:gd name="connsiteY42" fmla="*/ 666836 h 3185053"/>
                <a:gd name="connsiteX43" fmla="*/ 16669 w 2367913"/>
                <a:gd name="connsiteY43" fmla="*/ 304886 h 3185053"/>
                <a:gd name="connsiteX44" fmla="*/ 0 w 2367913"/>
                <a:gd name="connsiteY44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76994 w 2367913"/>
                <a:gd name="connsiteY40" fmla="*/ 593811 h 3185053"/>
                <a:gd name="connsiteX41" fmla="*/ 26194 w 2367913"/>
                <a:gd name="connsiteY41" fmla="*/ 666836 h 3185053"/>
                <a:gd name="connsiteX42" fmla="*/ 16669 w 2367913"/>
                <a:gd name="connsiteY42" fmla="*/ 304886 h 3185053"/>
                <a:gd name="connsiteX43" fmla="*/ 0 w 2367913"/>
                <a:gd name="connsiteY43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26194 w 2367913"/>
                <a:gd name="connsiteY40" fmla="*/ 666836 h 3185053"/>
                <a:gd name="connsiteX41" fmla="*/ 16669 w 2367913"/>
                <a:gd name="connsiteY41" fmla="*/ 304886 h 3185053"/>
                <a:gd name="connsiteX42" fmla="*/ 0 w 2367913"/>
                <a:gd name="connsiteY42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6669 w 2367913"/>
                <a:gd name="connsiteY40" fmla="*/ 304886 h 3185053"/>
                <a:gd name="connsiteX41" fmla="*/ 0 w 2367913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463133 w 2604827"/>
                <a:gd name="connsiteY38" fmla="*/ 901785 h 3185053"/>
                <a:gd name="connsiteX39" fmla="*/ 2758 w 2604827"/>
                <a:gd name="connsiteY39" fmla="*/ 1228810 h 3185053"/>
                <a:gd name="connsiteX40" fmla="*/ 253583 w 2604827"/>
                <a:gd name="connsiteY40" fmla="*/ 304886 h 3185053"/>
                <a:gd name="connsiteX41" fmla="*/ 236914 w 2604827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2758 w 2604827"/>
                <a:gd name="connsiteY38" fmla="*/ 1228810 h 3185053"/>
                <a:gd name="connsiteX39" fmla="*/ 253583 w 2604827"/>
                <a:gd name="connsiteY39" fmla="*/ 304886 h 3185053"/>
                <a:gd name="connsiteX40" fmla="*/ 236914 w 2604827"/>
                <a:gd name="connsiteY40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36158 w 2604827"/>
                <a:gd name="connsiteY36" fmla="*/ 1466936 h 3185053"/>
                <a:gd name="connsiteX37" fmla="*/ 2758 w 2604827"/>
                <a:gd name="connsiteY37" fmla="*/ 1228810 h 3185053"/>
                <a:gd name="connsiteX38" fmla="*/ 253583 w 2604827"/>
                <a:gd name="connsiteY38" fmla="*/ 304886 h 3185053"/>
                <a:gd name="connsiteX39" fmla="*/ 236914 w 2604827"/>
                <a:gd name="connsiteY39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536158 w 2604827"/>
                <a:gd name="connsiteY35" fmla="*/ 1466936 h 3185053"/>
                <a:gd name="connsiteX36" fmla="*/ 2758 w 2604827"/>
                <a:gd name="connsiteY36" fmla="*/ 1228810 h 3185053"/>
                <a:gd name="connsiteX37" fmla="*/ 253583 w 2604827"/>
                <a:gd name="connsiteY37" fmla="*/ 304886 h 3185053"/>
                <a:gd name="connsiteX38" fmla="*/ 236914 w 2604827"/>
                <a:gd name="connsiteY38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536158 w 2604827"/>
                <a:gd name="connsiteY34" fmla="*/ 1466936 h 3185053"/>
                <a:gd name="connsiteX35" fmla="*/ 2758 w 2604827"/>
                <a:gd name="connsiteY35" fmla="*/ 1228810 h 3185053"/>
                <a:gd name="connsiteX36" fmla="*/ 253583 w 2604827"/>
                <a:gd name="connsiteY36" fmla="*/ 304886 h 3185053"/>
                <a:gd name="connsiteX37" fmla="*/ 236914 w 2604827"/>
                <a:gd name="connsiteY37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2758 w 2604827"/>
                <a:gd name="connsiteY34" fmla="*/ 1228810 h 3185053"/>
                <a:gd name="connsiteX35" fmla="*/ 253583 w 2604827"/>
                <a:gd name="connsiteY35" fmla="*/ 304886 h 3185053"/>
                <a:gd name="connsiteX36" fmla="*/ 236914 w 2604827"/>
                <a:gd name="connsiteY36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796508 w 2604827"/>
                <a:gd name="connsiteY32" fmla="*/ 2006685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1120012 w 2652106"/>
                <a:gd name="connsiteY31" fmla="*/ 2511510 h 3185053"/>
                <a:gd name="connsiteX32" fmla="*/ 2412 w 2652106"/>
                <a:gd name="connsiteY32" fmla="*/ 1285960 h 3185053"/>
                <a:gd name="connsiteX33" fmla="*/ 300862 w 2652106"/>
                <a:gd name="connsiteY33" fmla="*/ 304886 h 3185053"/>
                <a:gd name="connsiteX34" fmla="*/ 284193 w 2652106"/>
                <a:gd name="connsiteY34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120012 w 2652106"/>
                <a:gd name="connsiteY30" fmla="*/ 2511510 h 3185053"/>
                <a:gd name="connsiteX31" fmla="*/ 2412 w 2652106"/>
                <a:gd name="connsiteY31" fmla="*/ 1285960 h 3185053"/>
                <a:gd name="connsiteX32" fmla="*/ 300862 w 2652106"/>
                <a:gd name="connsiteY32" fmla="*/ 304886 h 3185053"/>
                <a:gd name="connsiteX33" fmla="*/ 284193 w 2652106"/>
                <a:gd name="connsiteY33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19999 w 2652106"/>
                <a:gd name="connsiteY28" fmla="*/ 1971760 h 3185053"/>
                <a:gd name="connsiteX29" fmla="*/ 1120012 w 2652106"/>
                <a:gd name="connsiteY29" fmla="*/ 2511510 h 3185053"/>
                <a:gd name="connsiteX30" fmla="*/ 2412 w 2652106"/>
                <a:gd name="connsiteY30" fmla="*/ 1285960 h 3185053"/>
                <a:gd name="connsiteX31" fmla="*/ 300862 w 2652106"/>
                <a:gd name="connsiteY31" fmla="*/ 304886 h 3185053"/>
                <a:gd name="connsiteX32" fmla="*/ 284193 w 2652106"/>
                <a:gd name="connsiteY32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120012 w 2652106"/>
                <a:gd name="connsiteY28" fmla="*/ 2511510 h 3185053"/>
                <a:gd name="connsiteX29" fmla="*/ 2412 w 2652106"/>
                <a:gd name="connsiteY29" fmla="*/ 1285960 h 3185053"/>
                <a:gd name="connsiteX30" fmla="*/ 300862 w 2652106"/>
                <a:gd name="connsiteY30" fmla="*/ 304886 h 3185053"/>
                <a:gd name="connsiteX31" fmla="*/ 284193 w 2652106"/>
                <a:gd name="connsiteY31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3185 w 2652106"/>
                <a:gd name="connsiteY26" fmla="*/ 2189247 h 3185053"/>
                <a:gd name="connsiteX27" fmla="*/ 1120012 w 2652106"/>
                <a:gd name="connsiteY27" fmla="*/ 2511510 h 3185053"/>
                <a:gd name="connsiteX28" fmla="*/ 2412 w 2652106"/>
                <a:gd name="connsiteY28" fmla="*/ 1285960 h 3185053"/>
                <a:gd name="connsiteX29" fmla="*/ 300862 w 2652106"/>
                <a:gd name="connsiteY29" fmla="*/ 304886 h 3185053"/>
                <a:gd name="connsiteX30" fmla="*/ 284193 w 2652106"/>
                <a:gd name="connsiteY30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0012 w 2652106"/>
                <a:gd name="connsiteY26" fmla="*/ 2511510 h 3185053"/>
                <a:gd name="connsiteX27" fmla="*/ 2412 w 2652106"/>
                <a:gd name="connsiteY27" fmla="*/ 1285960 h 3185053"/>
                <a:gd name="connsiteX28" fmla="*/ 300862 w 2652106"/>
                <a:gd name="connsiteY28" fmla="*/ 304886 h 3185053"/>
                <a:gd name="connsiteX29" fmla="*/ 284193 w 2652106"/>
                <a:gd name="connsiteY29" fmla="*/ 6436 h 3185053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1424809 w 2652106"/>
                <a:gd name="connsiteY24" fmla="*/ 2154322 h 3711788"/>
                <a:gd name="connsiteX25" fmla="*/ 2082035 w 2652106"/>
                <a:gd name="connsiteY25" fmla="*/ 3709279 h 3711788"/>
                <a:gd name="connsiteX26" fmla="*/ 1120012 w 2652106"/>
                <a:gd name="connsiteY26" fmla="*/ 2511510 h 3711788"/>
                <a:gd name="connsiteX27" fmla="*/ 2412 w 2652106"/>
                <a:gd name="connsiteY27" fmla="*/ 1285960 h 3711788"/>
                <a:gd name="connsiteX28" fmla="*/ 300862 w 2652106"/>
                <a:gd name="connsiteY28" fmla="*/ 304886 h 3711788"/>
                <a:gd name="connsiteX29" fmla="*/ 284193 w 2652106"/>
                <a:gd name="connsiteY29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2082035 w 2652106"/>
                <a:gd name="connsiteY24" fmla="*/ 3709279 h 3711788"/>
                <a:gd name="connsiteX25" fmla="*/ 1120012 w 2652106"/>
                <a:gd name="connsiteY25" fmla="*/ 2511510 h 3711788"/>
                <a:gd name="connsiteX26" fmla="*/ 2412 w 2652106"/>
                <a:gd name="connsiteY26" fmla="*/ 1285960 h 3711788"/>
                <a:gd name="connsiteX27" fmla="*/ 300862 w 2652106"/>
                <a:gd name="connsiteY27" fmla="*/ 304886 h 3711788"/>
                <a:gd name="connsiteX28" fmla="*/ 284193 w 2652106"/>
                <a:gd name="connsiteY28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564509 w 2652106"/>
                <a:gd name="connsiteY22" fmla="*/ 2779797 h 3711788"/>
                <a:gd name="connsiteX23" fmla="*/ 2082035 w 2652106"/>
                <a:gd name="connsiteY23" fmla="*/ 3709279 h 3711788"/>
                <a:gd name="connsiteX24" fmla="*/ 1120012 w 2652106"/>
                <a:gd name="connsiteY24" fmla="*/ 2511510 h 3711788"/>
                <a:gd name="connsiteX25" fmla="*/ 2412 w 2652106"/>
                <a:gd name="connsiteY25" fmla="*/ 1285960 h 3711788"/>
                <a:gd name="connsiteX26" fmla="*/ 300862 w 2652106"/>
                <a:gd name="connsiteY26" fmla="*/ 304886 h 3711788"/>
                <a:gd name="connsiteX27" fmla="*/ 284193 w 2652106"/>
                <a:gd name="connsiteY27" fmla="*/ 6436 h 371178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09294"/>
                <a:gd name="connsiteX1" fmla="*/ 542153 w 2652106"/>
                <a:gd name="connsiteY1" fmla="*/ 85809 h 3709294"/>
                <a:gd name="connsiteX2" fmla="*/ 930257 w 2652106"/>
                <a:gd name="connsiteY2" fmla="*/ 285836 h 3709294"/>
                <a:gd name="connsiteX3" fmla="*/ 1332728 w 2652106"/>
                <a:gd name="connsiteY3" fmla="*/ 571584 h 3709294"/>
                <a:gd name="connsiteX4" fmla="*/ 1628003 w 2652106"/>
                <a:gd name="connsiteY4" fmla="*/ 704934 h 3709294"/>
                <a:gd name="connsiteX5" fmla="*/ 2078019 w 2652106"/>
                <a:gd name="connsiteY5" fmla="*/ 997036 h 3709294"/>
                <a:gd name="connsiteX6" fmla="*/ 2593997 w 2652106"/>
                <a:gd name="connsiteY6" fmla="*/ 1285165 h 3709294"/>
                <a:gd name="connsiteX7" fmla="*/ 2651147 w 2652106"/>
                <a:gd name="connsiteY7" fmla="*/ 1299453 h 3709294"/>
                <a:gd name="connsiteX8" fmla="*/ 2624953 w 2652106"/>
                <a:gd name="connsiteY8" fmla="*/ 2057484 h 3709294"/>
                <a:gd name="connsiteX9" fmla="*/ 2485254 w 2652106"/>
                <a:gd name="connsiteY9" fmla="*/ 2371809 h 3709294"/>
                <a:gd name="connsiteX10" fmla="*/ 2418579 w 2652106"/>
                <a:gd name="connsiteY10" fmla="*/ 2235284 h 3709294"/>
                <a:gd name="connsiteX11" fmla="*/ 2434455 w 2652106"/>
                <a:gd name="connsiteY11" fmla="*/ 2638509 h 3709294"/>
                <a:gd name="connsiteX12" fmla="*/ 2386830 w 2652106"/>
                <a:gd name="connsiteY12" fmla="*/ 2400384 h 3709294"/>
                <a:gd name="connsiteX13" fmla="*/ 2339205 w 2652106"/>
                <a:gd name="connsiteY13" fmla="*/ 2981409 h 3709294"/>
                <a:gd name="connsiteX14" fmla="*/ 2301106 w 2652106"/>
                <a:gd name="connsiteY14" fmla="*/ 2625809 h 3709294"/>
                <a:gd name="connsiteX15" fmla="*/ 2215381 w 2652106"/>
                <a:gd name="connsiteY15" fmla="*/ 3181434 h 3709294"/>
                <a:gd name="connsiteX16" fmla="*/ 2220938 w 2652106"/>
                <a:gd name="connsiteY16" fmla="*/ 2632159 h 3709294"/>
                <a:gd name="connsiteX17" fmla="*/ 2170932 w 2652106"/>
                <a:gd name="connsiteY17" fmla="*/ 2705184 h 3709294"/>
                <a:gd name="connsiteX18" fmla="*/ 2129657 w 2652106"/>
                <a:gd name="connsiteY18" fmla="*/ 2622633 h 3709294"/>
                <a:gd name="connsiteX19" fmla="*/ 1986782 w 2652106"/>
                <a:gd name="connsiteY19" fmla="*/ 3143334 h 3709294"/>
                <a:gd name="connsiteX20" fmla="*/ 1862958 w 2652106"/>
                <a:gd name="connsiteY20" fmla="*/ 2540084 h 3709294"/>
                <a:gd name="connsiteX21" fmla="*/ 2082035 w 2652106"/>
                <a:gd name="connsiteY21" fmla="*/ 3709279 h 3709294"/>
                <a:gd name="connsiteX22" fmla="*/ 1120012 w 2652106"/>
                <a:gd name="connsiteY22" fmla="*/ 2511510 h 3709294"/>
                <a:gd name="connsiteX23" fmla="*/ 2412 w 2652106"/>
                <a:gd name="connsiteY23" fmla="*/ 1285960 h 3709294"/>
                <a:gd name="connsiteX24" fmla="*/ 300862 w 2652106"/>
                <a:gd name="connsiteY24" fmla="*/ 304886 h 3709294"/>
                <a:gd name="connsiteX25" fmla="*/ 284193 w 2652106"/>
                <a:gd name="connsiteY25" fmla="*/ 6436 h 370929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70932 w 2652106"/>
                <a:gd name="connsiteY17" fmla="*/ 2705184 h 3723944"/>
                <a:gd name="connsiteX18" fmla="*/ 2129657 w 2652106"/>
                <a:gd name="connsiteY18" fmla="*/ 2622633 h 3723944"/>
                <a:gd name="connsiteX19" fmla="*/ 1986782 w 2652106"/>
                <a:gd name="connsiteY19" fmla="*/ 3143334 h 3723944"/>
                <a:gd name="connsiteX20" fmla="*/ 2082035 w 2652106"/>
                <a:gd name="connsiteY20" fmla="*/ 3709279 h 3723944"/>
                <a:gd name="connsiteX21" fmla="*/ 1120012 w 2652106"/>
                <a:gd name="connsiteY21" fmla="*/ 2511510 h 3723944"/>
                <a:gd name="connsiteX22" fmla="*/ 2412 w 2652106"/>
                <a:gd name="connsiteY22" fmla="*/ 1285960 h 3723944"/>
                <a:gd name="connsiteX23" fmla="*/ 300862 w 2652106"/>
                <a:gd name="connsiteY23" fmla="*/ 304886 h 3723944"/>
                <a:gd name="connsiteX24" fmla="*/ 284193 w 2652106"/>
                <a:gd name="connsiteY24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29657 w 2652106"/>
                <a:gd name="connsiteY17" fmla="*/ 2622633 h 3723944"/>
                <a:gd name="connsiteX18" fmla="*/ 1986782 w 2652106"/>
                <a:gd name="connsiteY18" fmla="*/ 3143334 h 3723944"/>
                <a:gd name="connsiteX19" fmla="*/ 2082035 w 2652106"/>
                <a:gd name="connsiteY19" fmla="*/ 3709279 h 3723944"/>
                <a:gd name="connsiteX20" fmla="*/ 1120012 w 2652106"/>
                <a:gd name="connsiteY20" fmla="*/ 2511510 h 3723944"/>
                <a:gd name="connsiteX21" fmla="*/ 2412 w 2652106"/>
                <a:gd name="connsiteY21" fmla="*/ 1285960 h 3723944"/>
                <a:gd name="connsiteX22" fmla="*/ 300862 w 2652106"/>
                <a:gd name="connsiteY22" fmla="*/ 304886 h 3723944"/>
                <a:gd name="connsiteX23" fmla="*/ 284193 w 2652106"/>
                <a:gd name="connsiteY23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1986782 w 2652106"/>
                <a:gd name="connsiteY17" fmla="*/ 3143334 h 3723944"/>
                <a:gd name="connsiteX18" fmla="*/ 2082035 w 2652106"/>
                <a:gd name="connsiteY18" fmla="*/ 3709279 h 3723944"/>
                <a:gd name="connsiteX19" fmla="*/ 1120012 w 2652106"/>
                <a:gd name="connsiteY19" fmla="*/ 2511510 h 3723944"/>
                <a:gd name="connsiteX20" fmla="*/ 2412 w 2652106"/>
                <a:gd name="connsiteY20" fmla="*/ 1285960 h 3723944"/>
                <a:gd name="connsiteX21" fmla="*/ 300862 w 2652106"/>
                <a:gd name="connsiteY21" fmla="*/ 304886 h 3723944"/>
                <a:gd name="connsiteX22" fmla="*/ 284193 w 2652106"/>
                <a:gd name="connsiteY22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1986782 w 2652106"/>
                <a:gd name="connsiteY16" fmla="*/ 3143334 h 3723944"/>
                <a:gd name="connsiteX17" fmla="*/ 2082035 w 2652106"/>
                <a:gd name="connsiteY17" fmla="*/ 3709279 h 3723944"/>
                <a:gd name="connsiteX18" fmla="*/ 1120012 w 2652106"/>
                <a:gd name="connsiteY18" fmla="*/ 2511510 h 3723944"/>
                <a:gd name="connsiteX19" fmla="*/ 2412 w 2652106"/>
                <a:gd name="connsiteY19" fmla="*/ 1285960 h 3723944"/>
                <a:gd name="connsiteX20" fmla="*/ 300862 w 2652106"/>
                <a:gd name="connsiteY20" fmla="*/ 304886 h 3723944"/>
                <a:gd name="connsiteX21" fmla="*/ 284193 w 2652106"/>
                <a:gd name="connsiteY21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1986782 w 2652106"/>
                <a:gd name="connsiteY15" fmla="*/ 3143334 h 3723944"/>
                <a:gd name="connsiteX16" fmla="*/ 2082035 w 2652106"/>
                <a:gd name="connsiteY16" fmla="*/ 3709279 h 3723944"/>
                <a:gd name="connsiteX17" fmla="*/ 1120012 w 2652106"/>
                <a:gd name="connsiteY17" fmla="*/ 2511510 h 3723944"/>
                <a:gd name="connsiteX18" fmla="*/ 2412 w 2652106"/>
                <a:gd name="connsiteY18" fmla="*/ 1285960 h 3723944"/>
                <a:gd name="connsiteX19" fmla="*/ 300862 w 2652106"/>
                <a:gd name="connsiteY19" fmla="*/ 304886 h 3723944"/>
                <a:gd name="connsiteX20" fmla="*/ 284193 w 2652106"/>
                <a:gd name="connsiteY20" fmla="*/ 6436 h 3723944"/>
                <a:gd name="connsiteX0" fmla="*/ 284193 w 2652106"/>
                <a:gd name="connsiteY0" fmla="*/ 6436 h 3709552"/>
                <a:gd name="connsiteX1" fmla="*/ 542153 w 2652106"/>
                <a:gd name="connsiteY1" fmla="*/ 85809 h 3709552"/>
                <a:gd name="connsiteX2" fmla="*/ 930257 w 2652106"/>
                <a:gd name="connsiteY2" fmla="*/ 285836 h 3709552"/>
                <a:gd name="connsiteX3" fmla="*/ 1332728 w 2652106"/>
                <a:gd name="connsiteY3" fmla="*/ 571584 h 3709552"/>
                <a:gd name="connsiteX4" fmla="*/ 1628003 w 2652106"/>
                <a:gd name="connsiteY4" fmla="*/ 704934 h 3709552"/>
                <a:gd name="connsiteX5" fmla="*/ 2078019 w 2652106"/>
                <a:gd name="connsiteY5" fmla="*/ 997036 h 3709552"/>
                <a:gd name="connsiteX6" fmla="*/ 2593997 w 2652106"/>
                <a:gd name="connsiteY6" fmla="*/ 1285165 h 3709552"/>
                <a:gd name="connsiteX7" fmla="*/ 2651147 w 2652106"/>
                <a:gd name="connsiteY7" fmla="*/ 1299453 h 3709552"/>
                <a:gd name="connsiteX8" fmla="*/ 2624953 w 2652106"/>
                <a:gd name="connsiteY8" fmla="*/ 2057484 h 3709552"/>
                <a:gd name="connsiteX9" fmla="*/ 2485254 w 2652106"/>
                <a:gd name="connsiteY9" fmla="*/ 2371809 h 3709552"/>
                <a:gd name="connsiteX10" fmla="*/ 2418579 w 2652106"/>
                <a:gd name="connsiteY10" fmla="*/ 2235284 h 3709552"/>
                <a:gd name="connsiteX11" fmla="*/ 2434455 w 2652106"/>
                <a:gd name="connsiteY11" fmla="*/ 2638509 h 3709552"/>
                <a:gd name="connsiteX12" fmla="*/ 2386830 w 2652106"/>
                <a:gd name="connsiteY12" fmla="*/ 2400384 h 3709552"/>
                <a:gd name="connsiteX13" fmla="*/ 2339205 w 2652106"/>
                <a:gd name="connsiteY13" fmla="*/ 2981409 h 3709552"/>
                <a:gd name="connsiteX14" fmla="*/ 2301106 w 2652106"/>
                <a:gd name="connsiteY14" fmla="*/ 2625809 h 3709552"/>
                <a:gd name="connsiteX15" fmla="*/ 2082035 w 2652106"/>
                <a:gd name="connsiteY15" fmla="*/ 3709279 h 3709552"/>
                <a:gd name="connsiteX16" fmla="*/ 1120012 w 2652106"/>
                <a:gd name="connsiteY16" fmla="*/ 2511510 h 3709552"/>
                <a:gd name="connsiteX17" fmla="*/ 2412 w 2652106"/>
                <a:gd name="connsiteY17" fmla="*/ 1285960 h 3709552"/>
                <a:gd name="connsiteX18" fmla="*/ 300862 w 2652106"/>
                <a:gd name="connsiteY18" fmla="*/ 304886 h 3709552"/>
                <a:gd name="connsiteX19" fmla="*/ 284193 w 2652106"/>
                <a:gd name="connsiteY19" fmla="*/ 6436 h 3709552"/>
                <a:gd name="connsiteX0" fmla="*/ 284193 w 3854535"/>
                <a:gd name="connsiteY0" fmla="*/ 6436 h 3790663"/>
                <a:gd name="connsiteX1" fmla="*/ 542153 w 3854535"/>
                <a:gd name="connsiteY1" fmla="*/ 85809 h 3790663"/>
                <a:gd name="connsiteX2" fmla="*/ 930257 w 3854535"/>
                <a:gd name="connsiteY2" fmla="*/ 285836 h 3790663"/>
                <a:gd name="connsiteX3" fmla="*/ 1332728 w 3854535"/>
                <a:gd name="connsiteY3" fmla="*/ 571584 h 3790663"/>
                <a:gd name="connsiteX4" fmla="*/ 1628003 w 3854535"/>
                <a:gd name="connsiteY4" fmla="*/ 704934 h 3790663"/>
                <a:gd name="connsiteX5" fmla="*/ 2078019 w 3854535"/>
                <a:gd name="connsiteY5" fmla="*/ 997036 h 3790663"/>
                <a:gd name="connsiteX6" fmla="*/ 2593997 w 3854535"/>
                <a:gd name="connsiteY6" fmla="*/ 1285165 h 3790663"/>
                <a:gd name="connsiteX7" fmla="*/ 2651147 w 3854535"/>
                <a:gd name="connsiteY7" fmla="*/ 1299453 h 3790663"/>
                <a:gd name="connsiteX8" fmla="*/ 2624953 w 3854535"/>
                <a:gd name="connsiteY8" fmla="*/ 2057484 h 3790663"/>
                <a:gd name="connsiteX9" fmla="*/ 2485254 w 3854535"/>
                <a:gd name="connsiteY9" fmla="*/ 2371809 h 3790663"/>
                <a:gd name="connsiteX10" fmla="*/ 2418579 w 3854535"/>
                <a:gd name="connsiteY10" fmla="*/ 2235284 h 3790663"/>
                <a:gd name="connsiteX11" fmla="*/ 2434455 w 3854535"/>
                <a:gd name="connsiteY11" fmla="*/ 2638509 h 3790663"/>
                <a:gd name="connsiteX12" fmla="*/ 2386830 w 3854535"/>
                <a:gd name="connsiteY12" fmla="*/ 2400384 h 3790663"/>
                <a:gd name="connsiteX13" fmla="*/ 2339205 w 3854535"/>
                <a:gd name="connsiteY13" fmla="*/ 2981409 h 3790663"/>
                <a:gd name="connsiteX14" fmla="*/ 3853681 w 3854535"/>
                <a:gd name="connsiteY14" fmla="*/ 3740234 h 3790663"/>
                <a:gd name="connsiteX15" fmla="*/ 2082035 w 3854535"/>
                <a:gd name="connsiteY15" fmla="*/ 3709279 h 3790663"/>
                <a:gd name="connsiteX16" fmla="*/ 1120012 w 3854535"/>
                <a:gd name="connsiteY16" fmla="*/ 2511510 h 3790663"/>
                <a:gd name="connsiteX17" fmla="*/ 2412 w 3854535"/>
                <a:gd name="connsiteY17" fmla="*/ 1285960 h 3790663"/>
                <a:gd name="connsiteX18" fmla="*/ 300862 w 3854535"/>
                <a:gd name="connsiteY18" fmla="*/ 304886 h 3790663"/>
                <a:gd name="connsiteX19" fmla="*/ 284193 w 3854535"/>
                <a:gd name="connsiteY19" fmla="*/ 6436 h 3790663"/>
                <a:gd name="connsiteX0" fmla="*/ 284193 w 5663833"/>
                <a:gd name="connsiteY0" fmla="*/ 6436 h 3710281"/>
                <a:gd name="connsiteX1" fmla="*/ 542153 w 5663833"/>
                <a:gd name="connsiteY1" fmla="*/ 85809 h 3710281"/>
                <a:gd name="connsiteX2" fmla="*/ 930257 w 5663833"/>
                <a:gd name="connsiteY2" fmla="*/ 285836 h 3710281"/>
                <a:gd name="connsiteX3" fmla="*/ 1332728 w 5663833"/>
                <a:gd name="connsiteY3" fmla="*/ 571584 h 3710281"/>
                <a:gd name="connsiteX4" fmla="*/ 1628003 w 5663833"/>
                <a:gd name="connsiteY4" fmla="*/ 704934 h 3710281"/>
                <a:gd name="connsiteX5" fmla="*/ 2078019 w 5663833"/>
                <a:gd name="connsiteY5" fmla="*/ 997036 h 3710281"/>
                <a:gd name="connsiteX6" fmla="*/ 2593997 w 5663833"/>
                <a:gd name="connsiteY6" fmla="*/ 1285165 h 3710281"/>
                <a:gd name="connsiteX7" fmla="*/ 2651147 w 5663833"/>
                <a:gd name="connsiteY7" fmla="*/ 1299453 h 3710281"/>
                <a:gd name="connsiteX8" fmla="*/ 2624953 w 5663833"/>
                <a:gd name="connsiteY8" fmla="*/ 2057484 h 3710281"/>
                <a:gd name="connsiteX9" fmla="*/ 2485254 w 5663833"/>
                <a:gd name="connsiteY9" fmla="*/ 2371809 h 3710281"/>
                <a:gd name="connsiteX10" fmla="*/ 2418579 w 5663833"/>
                <a:gd name="connsiteY10" fmla="*/ 2235284 h 3710281"/>
                <a:gd name="connsiteX11" fmla="*/ 2434455 w 5663833"/>
                <a:gd name="connsiteY11" fmla="*/ 2638509 h 3710281"/>
                <a:gd name="connsiteX12" fmla="*/ 2386830 w 5663833"/>
                <a:gd name="connsiteY12" fmla="*/ 2400384 h 3710281"/>
                <a:gd name="connsiteX13" fmla="*/ 2339205 w 5663833"/>
                <a:gd name="connsiteY13" fmla="*/ 2981409 h 3710281"/>
                <a:gd name="connsiteX14" fmla="*/ 5663431 w 5663833"/>
                <a:gd name="connsiteY14" fmla="*/ 3349709 h 3710281"/>
                <a:gd name="connsiteX15" fmla="*/ 2082035 w 5663833"/>
                <a:gd name="connsiteY15" fmla="*/ 3709279 h 3710281"/>
                <a:gd name="connsiteX16" fmla="*/ 1120012 w 5663833"/>
                <a:gd name="connsiteY16" fmla="*/ 2511510 h 3710281"/>
                <a:gd name="connsiteX17" fmla="*/ 2412 w 5663833"/>
                <a:gd name="connsiteY17" fmla="*/ 1285960 h 3710281"/>
                <a:gd name="connsiteX18" fmla="*/ 300862 w 5663833"/>
                <a:gd name="connsiteY18" fmla="*/ 304886 h 3710281"/>
                <a:gd name="connsiteX19" fmla="*/ 284193 w 5663833"/>
                <a:gd name="connsiteY19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434455 w 5664116"/>
                <a:gd name="connsiteY11" fmla="*/ 2638509 h 3710281"/>
                <a:gd name="connsiteX12" fmla="*/ 2386830 w 5664116"/>
                <a:gd name="connsiteY12" fmla="*/ 2400384 h 3710281"/>
                <a:gd name="connsiteX13" fmla="*/ 5663431 w 5664116"/>
                <a:gd name="connsiteY13" fmla="*/ 3349709 h 3710281"/>
                <a:gd name="connsiteX14" fmla="*/ 2082035 w 5664116"/>
                <a:gd name="connsiteY14" fmla="*/ 3709279 h 3710281"/>
                <a:gd name="connsiteX15" fmla="*/ 1120012 w 5664116"/>
                <a:gd name="connsiteY15" fmla="*/ 2511510 h 3710281"/>
                <a:gd name="connsiteX16" fmla="*/ 2412 w 5664116"/>
                <a:gd name="connsiteY16" fmla="*/ 1285960 h 3710281"/>
                <a:gd name="connsiteX17" fmla="*/ 300862 w 5664116"/>
                <a:gd name="connsiteY17" fmla="*/ 304886 h 3710281"/>
                <a:gd name="connsiteX18" fmla="*/ 284193 w 5664116"/>
                <a:gd name="connsiteY18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386830 w 5664116"/>
                <a:gd name="connsiteY11" fmla="*/ 2400384 h 3710281"/>
                <a:gd name="connsiteX12" fmla="*/ 5663431 w 5664116"/>
                <a:gd name="connsiteY12" fmla="*/ 3349709 h 3710281"/>
                <a:gd name="connsiteX13" fmla="*/ 2082035 w 5664116"/>
                <a:gd name="connsiteY13" fmla="*/ 3709279 h 3710281"/>
                <a:gd name="connsiteX14" fmla="*/ 1120012 w 5664116"/>
                <a:gd name="connsiteY14" fmla="*/ 2511510 h 3710281"/>
                <a:gd name="connsiteX15" fmla="*/ 2412 w 5664116"/>
                <a:gd name="connsiteY15" fmla="*/ 1285960 h 3710281"/>
                <a:gd name="connsiteX16" fmla="*/ 300862 w 5664116"/>
                <a:gd name="connsiteY16" fmla="*/ 304886 h 3710281"/>
                <a:gd name="connsiteX17" fmla="*/ 284193 w 5664116"/>
                <a:gd name="connsiteY17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386830 w 5664116"/>
                <a:gd name="connsiteY10" fmla="*/ 2400384 h 3710281"/>
                <a:gd name="connsiteX11" fmla="*/ 5663431 w 5664116"/>
                <a:gd name="connsiteY11" fmla="*/ 3349709 h 3710281"/>
                <a:gd name="connsiteX12" fmla="*/ 2082035 w 5664116"/>
                <a:gd name="connsiteY12" fmla="*/ 3709279 h 3710281"/>
                <a:gd name="connsiteX13" fmla="*/ 1120012 w 5664116"/>
                <a:gd name="connsiteY13" fmla="*/ 2511510 h 3710281"/>
                <a:gd name="connsiteX14" fmla="*/ 2412 w 5664116"/>
                <a:gd name="connsiteY14" fmla="*/ 1285960 h 3710281"/>
                <a:gd name="connsiteX15" fmla="*/ 300862 w 5664116"/>
                <a:gd name="connsiteY15" fmla="*/ 304886 h 3710281"/>
                <a:gd name="connsiteX16" fmla="*/ 284193 w 5664116"/>
                <a:gd name="connsiteY16" fmla="*/ 6436 h 3710281"/>
                <a:gd name="connsiteX0" fmla="*/ 284193 w 5664646"/>
                <a:gd name="connsiteY0" fmla="*/ 6436 h 3710281"/>
                <a:gd name="connsiteX1" fmla="*/ 542153 w 5664646"/>
                <a:gd name="connsiteY1" fmla="*/ 85809 h 3710281"/>
                <a:gd name="connsiteX2" fmla="*/ 930257 w 5664646"/>
                <a:gd name="connsiteY2" fmla="*/ 285836 h 3710281"/>
                <a:gd name="connsiteX3" fmla="*/ 1332728 w 5664646"/>
                <a:gd name="connsiteY3" fmla="*/ 571584 h 3710281"/>
                <a:gd name="connsiteX4" fmla="*/ 1628003 w 5664646"/>
                <a:gd name="connsiteY4" fmla="*/ 704934 h 3710281"/>
                <a:gd name="connsiteX5" fmla="*/ 2078019 w 5664646"/>
                <a:gd name="connsiteY5" fmla="*/ 997036 h 3710281"/>
                <a:gd name="connsiteX6" fmla="*/ 2593997 w 5664646"/>
                <a:gd name="connsiteY6" fmla="*/ 1285165 h 3710281"/>
                <a:gd name="connsiteX7" fmla="*/ 2651147 w 5664646"/>
                <a:gd name="connsiteY7" fmla="*/ 1299453 h 3710281"/>
                <a:gd name="connsiteX8" fmla="*/ 2624953 w 5664646"/>
                <a:gd name="connsiteY8" fmla="*/ 2057484 h 3710281"/>
                <a:gd name="connsiteX9" fmla="*/ 2485254 w 5664646"/>
                <a:gd name="connsiteY9" fmla="*/ 2371809 h 3710281"/>
                <a:gd name="connsiteX10" fmla="*/ 5663431 w 5664646"/>
                <a:gd name="connsiteY10" fmla="*/ 3349709 h 3710281"/>
                <a:gd name="connsiteX11" fmla="*/ 2082035 w 5664646"/>
                <a:gd name="connsiteY11" fmla="*/ 3709279 h 3710281"/>
                <a:gd name="connsiteX12" fmla="*/ 1120012 w 5664646"/>
                <a:gd name="connsiteY12" fmla="*/ 2511510 h 3710281"/>
                <a:gd name="connsiteX13" fmla="*/ 2412 w 5664646"/>
                <a:gd name="connsiteY13" fmla="*/ 1285960 h 3710281"/>
                <a:gd name="connsiteX14" fmla="*/ 300862 w 5664646"/>
                <a:gd name="connsiteY14" fmla="*/ 304886 h 3710281"/>
                <a:gd name="connsiteX15" fmla="*/ 284193 w 5664646"/>
                <a:gd name="connsiteY15" fmla="*/ 6436 h 3710281"/>
                <a:gd name="connsiteX0" fmla="*/ 284193 w 5665713"/>
                <a:gd name="connsiteY0" fmla="*/ 6436 h 3710281"/>
                <a:gd name="connsiteX1" fmla="*/ 542153 w 5665713"/>
                <a:gd name="connsiteY1" fmla="*/ 85809 h 3710281"/>
                <a:gd name="connsiteX2" fmla="*/ 930257 w 5665713"/>
                <a:gd name="connsiteY2" fmla="*/ 285836 h 3710281"/>
                <a:gd name="connsiteX3" fmla="*/ 1332728 w 5665713"/>
                <a:gd name="connsiteY3" fmla="*/ 571584 h 3710281"/>
                <a:gd name="connsiteX4" fmla="*/ 1628003 w 5665713"/>
                <a:gd name="connsiteY4" fmla="*/ 704934 h 3710281"/>
                <a:gd name="connsiteX5" fmla="*/ 2078019 w 5665713"/>
                <a:gd name="connsiteY5" fmla="*/ 997036 h 3710281"/>
                <a:gd name="connsiteX6" fmla="*/ 2593997 w 5665713"/>
                <a:gd name="connsiteY6" fmla="*/ 1285165 h 3710281"/>
                <a:gd name="connsiteX7" fmla="*/ 2651147 w 5665713"/>
                <a:gd name="connsiteY7" fmla="*/ 1299453 h 3710281"/>
                <a:gd name="connsiteX8" fmla="*/ 2624953 w 5665713"/>
                <a:gd name="connsiteY8" fmla="*/ 2057484 h 3710281"/>
                <a:gd name="connsiteX9" fmla="*/ 5663431 w 5665713"/>
                <a:gd name="connsiteY9" fmla="*/ 3349709 h 3710281"/>
                <a:gd name="connsiteX10" fmla="*/ 2082035 w 5665713"/>
                <a:gd name="connsiteY10" fmla="*/ 3709279 h 3710281"/>
                <a:gd name="connsiteX11" fmla="*/ 1120012 w 5665713"/>
                <a:gd name="connsiteY11" fmla="*/ 2511510 h 3710281"/>
                <a:gd name="connsiteX12" fmla="*/ 2412 w 5665713"/>
                <a:gd name="connsiteY12" fmla="*/ 1285960 h 3710281"/>
                <a:gd name="connsiteX13" fmla="*/ 300862 w 5665713"/>
                <a:gd name="connsiteY13" fmla="*/ 304886 h 3710281"/>
                <a:gd name="connsiteX14" fmla="*/ 284193 w 5665713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2669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807193"/>
                <a:gd name="connsiteX1" fmla="*/ 542153 w 5675189"/>
                <a:gd name="connsiteY1" fmla="*/ 85809 h 3807193"/>
                <a:gd name="connsiteX2" fmla="*/ 930257 w 5675189"/>
                <a:gd name="connsiteY2" fmla="*/ 285836 h 3807193"/>
                <a:gd name="connsiteX3" fmla="*/ 1332728 w 5675189"/>
                <a:gd name="connsiteY3" fmla="*/ 571584 h 3807193"/>
                <a:gd name="connsiteX4" fmla="*/ 1628003 w 5675189"/>
                <a:gd name="connsiteY4" fmla="*/ 704934 h 3807193"/>
                <a:gd name="connsiteX5" fmla="*/ 2078019 w 5675189"/>
                <a:gd name="connsiteY5" fmla="*/ 997036 h 3807193"/>
                <a:gd name="connsiteX6" fmla="*/ 2593997 w 5675189"/>
                <a:gd name="connsiteY6" fmla="*/ 1285165 h 3807193"/>
                <a:gd name="connsiteX7" fmla="*/ 2651147 w 5675189"/>
                <a:gd name="connsiteY7" fmla="*/ 1299453 h 3807193"/>
                <a:gd name="connsiteX8" fmla="*/ 4806178 w 5675189"/>
                <a:gd name="connsiteY8" fmla="*/ 1266909 h 3807193"/>
                <a:gd name="connsiteX9" fmla="*/ 5663431 w 5675189"/>
                <a:gd name="connsiteY9" fmla="*/ 3349709 h 3807193"/>
                <a:gd name="connsiteX10" fmla="*/ 2082035 w 5675189"/>
                <a:gd name="connsiteY10" fmla="*/ 3709279 h 3807193"/>
                <a:gd name="connsiteX11" fmla="*/ 1120012 w 5675189"/>
                <a:gd name="connsiteY11" fmla="*/ 2511510 h 3807193"/>
                <a:gd name="connsiteX12" fmla="*/ 2412 w 5675189"/>
                <a:gd name="connsiteY12" fmla="*/ 1285960 h 3807193"/>
                <a:gd name="connsiteX13" fmla="*/ 300862 w 5675189"/>
                <a:gd name="connsiteY13" fmla="*/ 304886 h 3807193"/>
                <a:gd name="connsiteX14" fmla="*/ 284193 w 5675189"/>
                <a:gd name="connsiteY14" fmla="*/ 6436 h 3807193"/>
                <a:gd name="connsiteX0" fmla="*/ 284193 w 5675189"/>
                <a:gd name="connsiteY0" fmla="*/ 6436 h 3752657"/>
                <a:gd name="connsiteX1" fmla="*/ 542153 w 5675189"/>
                <a:gd name="connsiteY1" fmla="*/ 85809 h 3752657"/>
                <a:gd name="connsiteX2" fmla="*/ 930257 w 5675189"/>
                <a:gd name="connsiteY2" fmla="*/ 285836 h 3752657"/>
                <a:gd name="connsiteX3" fmla="*/ 1332728 w 5675189"/>
                <a:gd name="connsiteY3" fmla="*/ 571584 h 3752657"/>
                <a:gd name="connsiteX4" fmla="*/ 1628003 w 5675189"/>
                <a:gd name="connsiteY4" fmla="*/ 704934 h 3752657"/>
                <a:gd name="connsiteX5" fmla="*/ 2078019 w 5675189"/>
                <a:gd name="connsiteY5" fmla="*/ 997036 h 3752657"/>
                <a:gd name="connsiteX6" fmla="*/ 2593997 w 5675189"/>
                <a:gd name="connsiteY6" fmla="*/ 1285165 h 3752657"/>
                <a:gd name="connsiteX7" fmla="*/ 2651147 w 5675189"/>
                <a:gd name="connsiteY7" fmla="*/ 1299453 h 3752657"/>
                <a:gd name="connsiteX8" fmla="*/ 4806178 w 5675189"/>
                <a:gd name="connsiteY8" fmla="*/ 1266909 h 3752657"/>
                <a:gd name="connsiteX9" fmla="*/ 5663431 w 5675189"/>
                <a:gd name="connsiteY9" fmla="*/ 3349709 h 3752657"/>
                <a:gd name="connsiteX10" fmla="*/ 2082035 w 5675189"/>
                <a:gd name="connsiteY10" fmla="*/ 3709279 h 3752657"/>
                <a:gd name="connsiteX11" fmla="*/ 1120012 w 5675189"/>
                <a:gd name="connsiteY11" fmla="*/ 2511510 h 3752657"/>
                <a:gd name="connsiteX12" fmla="*/ 2412 w 5675189"/>
                <a:gd name="connsiteY12" fmla="*/ 1285960 h 3752657"/>
                <a:gd name="connsiteX13" fmla="*/ 300862 w 5675189"/>
                <a:gd name="connsiteY13" fmla="*/ 304886 h 3752657"/>
                <a:gd name="connsiteX14" fmla="*/ 284193 w 5675189"/>
                <a:gd name="connsiteY14" fmla="*/ 6436 h 3752657"/>
                <a:gd name="connsiteX0" fmla="*/ 284193 w 5930400"/>
                <a:gd name="connsiteY0" fmla="*/ 6436 h 3752657"/>
                <a:gd name="connsiteX1" fmla="*/ 542153 w 5930400"/>
                <a:gd name="connsiteY1" fmla="*/ 85809 h 3752657"/>
                <a:gd name="connsiteX2" fmla="*/ 930257 w 5930400"/>
                <a:gd name="connsiteY2" fmla="*/ 285836 h 3752657"/>
                <a:gd name="connsiteX3" fmla="*/ 1332728 w 5930400"/>
                <a:gd name="connsiteY3" fmla="*/ 571584 h 3752657"/>
                <a:gd name="connsiteX4" fmla="*/ 1628003 w 5930400"/>
                <a:gd name="connsiteY4" fmla="*/ 704934 h 3752657"/>
                <a:gd name="connsiteX5" fmla="*/ 2078019 w 5930400"/>
                <a:gd name="connsiteY5" fmla="*/ 997036 h 3752657"/>
                <a:gd name="connsiteX6" fmla="*/ 2593997 w 5930400"/>
                <a:gd name="connsiteY6" fmla="*/ 1285165 h 3752657"/>
                <a:gd name="connsiteX7" fmla="*/ 2651147 w 5930400"/>
                <a:gd name="connsiteY7" fmla="*/ 1299453 h 3752657"/>
                <a:gd name="connsiteX8" fmla="*/ 4806178 w 5930400"/>
                <a:gd name="connsiteY8" fmla="*/ 1266909 h 3752657"/>
                <a:gd name="connsiteX9" fmla="*/ 5653902 w 5930400"/>
                <a:gd name="connsiteY9" fmla="*/ 1920958 h 3752657"/>
                <a:gd name="connsiteX10" fmla="*/ 5663431 w 5930400"/>
                <a:gd name="connsiteY10" fmla="*/ 3349709 h 3752657"/>
                <a:gd name="connsiteX11" fmla="*/ 2082035 w 5930400"/>
                <a:gd name="connsiteY11" fmla="*/ 3709279 h 3752657"/>
                <a:gd name="connsiteX12" fmla="*/ 1120012 w 5930400"/>
                <a:gd name="connsiteY12" fmla="*/ 2511510 h 3752657"/>
                <a:gd name="connsiteX13" fmla="*/ 2412 w 5930400"/>
                <a:gd name="connsiteY13" fmla="*/ 1285960 h 3752657"/>
                <a:gd name="connsiteX14" fmla="*/ 300862 w 5930400"/>
                <a:gd name="connsiteY14" fmla="*/ 304886 h 3752657"/>
                <a:gd name="connsiteX15" fmla="*/ 284193 w 5930400"/>
                <a:gd name="connsiteY15" fmla="*/ 6436 h 3752657"/>
                <a:gd name="connsiteX0" fmla="*/ 284193 w 5796923"/>
                <a:gd name="connsiteY0" fmla="*/ 6436 h 3752657"/>
                <a:gd name="connsiteX1" fmla="*/ 542153 w 5796923"/>
                <a:gd name="connsiteY1" fmla="*/ 85809 h 3752657"/>
                <a:gd name="connsiteX2" fmla="*/ 930257 w 5796923"/>
                <a:gd name="connsiteY2" fmla="*/ 285836 h 3752657"/>
                <a:gd name="connsiteX3" fmla="*/ 1332728 w 5796923"/>
                <a:gd name="connsiteY3" fmla="*/ 571584 h 3752657"/>
                <a:gd name="connsiteX4" fmla="*/ 1628003 w 5796923"/>
                <a:gd name="connsiteY4" fmla="*/ 704934 h 3752657"/>
                <a:gd name="connsiteX5" fmla="*/ 2078019 w 5796923"/>
                <a:gd name="connsiteY5" fmla="*/ 997036 h 3752657"/>
                <a:gd name="connsiteX6" fmla="*/ 2593997 w 5796923"/>
                <a:gd name="connsiteY6" fmla="*/ 1285165 h 3752657"/>
                <a:gd name="connsiteX7" fmla="*/ 2651147 w 5796923"/>
                <a:gd name="connsiteY7" fmla="*/ 1299453 h 3752657"/>
                <a:gd name="connsiteX8" fmla="*/ 4806178 w 5796923"/>
                <a:gd name="connsiteY8" fmla="*/ 1266909 h 3752657"/>
                <a:gd name="connsiteX9" fmla="*/ 5663431 w 5796923"/>
                <a:gd name="connsiteY9" fmla="*/ 3349709 h 3752657"/>
                <a:gd name="connsiteX10" fmla="*/ 2082035 w 5796923"/>
                <a:gd name="connsiteY10" fmla="*/ 3709279 h 3752657"/>
                <a:gd name="connsiteX11" fmla="*/ 1120012 w 5796923"/>
                <a:gd name="connsiteY11" fmla="*/ 2511510 h 3752657"/>
                <a:gd name="connsiteX12" fmla="*/ 2412 w 5796923"/>
                <a:gd name="connsiteY12" fmla="*/ 1285960 h 3752657"/>
                <a:gd name="connsiteX13" fmla="*/ 300862 w 5796923"/>
                <a:gd name="connsiteY13" fmla="*/ 304886 h 3752657"/>
                <a:gd name="connsiteX14" fmla="*/ 284193 w 5796923"/>
                <a:gd name="connsiteY14" fmla="*/ 6436 h 3752657"/>
                <a:gd name="connsiteX0" fmla="*/ 284193 w 6204173"/>
                <a:gd name="connsiteY0" fmla="*/ 6436 h 3752657"/>
                <a:gd name="connsiteX1" fmla="*/ 542153 w 6204173"/>
                <a:gd name="connsiteY1" fmla="*/ 85809 h 3752657"/>
                <a:gd name="connsiteX2" fmla="*/ 930257 w 6204173"/>
                <a:gd name="connsiteY2" fmla="*/ 285836 h 3752657"/>
                <a:gd name="connsiteX3" fmla="*/ 1332728 w 6204173"/>
                <a:gd name="connsiteY3" fmla="*/ 571584 h 3752657"/>
                <a:gd name="connsiteX4" fmla="*/ 1628003 w 6204173"/>
                <a:gd name="connsiteY4" fmla="*/ 704934 h 3752657"/>
                <a:gd name="connsiteX5" fmla="*/ 2078019 w 6204173"/>
                <a:gd name="connsiteY5" fmla="*/ 997036 h 3752657"/>
                <a:gd name="connsiteX6" fmla="*/ 2593997 w 6204173"/>
                <a:gd name="connsiteY6" fmla="*/ 1285165 h 3752657"/>
                <a:gd name="connsiteX7" fmla="*/ 2651147 w 6204173"/>
                <a:gd name="connsiteY7" fmla="*/ 1299453 h 3752657"/>
                <a:gd name="connsiteX8" fmla="*/ 4806178 w 6204173"/>
                <a:gd name="connsiteY8" fmla="*/ 1266909 h 3752657"/>
                <a:gd name="connsiteX9" fmla="*/ 5663431 w 6204173"/>
                <a:gd name="connsiteY9" fmla="*/ 3349709 h 3752657"/>
                <a:gd name="connsiteX10" fmla="*/ 2082035 w 6204173"/>
                <a:gd name="connsiteY10" fmla="*/ 3709279 h 3752657"/>
                <a:gd name="connsiteX11" fmla="*/ 1120012 w 6204173"/>
                <a:gd name="connsiteY11" fmla="*/ 2511510 h 3752657"/>
                <a:gd name="connsiteX12" fmla="*/ 2412 w 6204173"/>
                <a:gd name="connsiteY12" fmla="*/ 1285960 h 3752657"/>
                <a:gd name="connsiteX13" fmla="*/ 300862 w 6204173"/>
                <a:gd name="connsiteY13" fmla="*/ 304886 h 3752657"/>
                <a:gd name="connsiteX14" fmla="*/ 284193 w 6204173"/>
                <a:gd name="connsiteY14" fmla="*/ 6436 h 3752657"/>
                <a:gd name="connsiteX0" fmla="*/ 284193 w 6696020"/>
                <a:gd name="connsiteY0" fmla="*/ 6436 h 3752657"/>
                <a:gd name="connsiteX1" fmla="*/ 542153 w 6696020"/>
                <a:gd name="connsiteY1" fmla="*/ 85809 h 3752657"/>
                <a:gd name="connsiteX2" fmla="*/ 930257 w 6696020"/>
                <a:gd name="connsiteY2" fmla="*/ 285836 h 3752657"/>
                <a:gd name="connsiteX3" fmla="*/ 1332728 w 6696020"/>
                <a:gd name="connsiteY3" fmla="*/ 571584 h 3752657"/>
                <a:gd name="connsiteX4" fmla="*/ 1628003 w 6696020"/>
                <a:gd name="connsiteY4" fmla="*/ 704934 h 3752657"/>
                <a:gd name="connsiteX5" fmla="*/ 2078019 w 6696020"/>
                <a:gd name="connsiteY5" fmla="*/ 997036 h 3752657"/>
                <a:gd name="connsiteX6" fmla="*/ 2593997 w 6696020"/>
                <a:gd name="connsiteY6" fmla="*/ 1285165 h 3752657"/>
                <a:gd name="connsiteX7" fmla="*/ 2651147 w 6696020"/>
                <a:gd name="connsiteY7" fmla="*/ 1299453 h 3752657"/>
                <a:gd name="connsiteX8" fmla="*/ 4806178 w 6696020"/>
                <a:gd name="connsiteY8" fmla="*/ 1266909 h 3752657"/>
                <a:gd name="connsiteX9" fmla="*/ 5663431 w 6696020"/>
                <a:gd name="connsiteY9" fmla="*/ 3349709 h 3752657"/>
                <a:gd name="connsiteX10" fmla="*/ 2082035 w 6696020"/>
                <a:gd name="connsiteY10" fmla="*/ 3709279 h 3752657"/>
                <a:gd name="connsiteX11" fmla="*/ 1120012 w 6696020"/>
                <a:gd name="connsiteY11" fmla="*/ 2511510 h 3752657"/>
                <a:gd name="connsiteX12" fmla="*/ 2412 w 6696020"/>
                <a:gd name="connsiteY12" fmla="*/ 1285960 h 3752657"/>
                <a:gd name="connsiteX13" fmla="*/ 300862 w 6696020"/>
                <a:gd name="connsiteY13" fmla="*/ 304886 h 3752657"/>
                <a:gd name="connsiteX14" fmla="*/ 284193 w 6696020"/>
                <a:gd name="connsiteY14" fmla="*/ 6436 h 3752657"/>
                <a:gd name="connsiteX0" fmla="*/ 284193 w 6708160"/>
                <a:gd name="connsiteY0" fmla="*/ 6436 h 3752657"/>
                <a:gd name="connsiteX1" fmla="*/ 542153 w 6708160"/>
                <a:gd name="connsiteY1" fmla="*/ 85809 h 3752657"/>
                <a:gd name="connsiteX2" fmla="*/ 930257 w 6708160"/>
                <a:gd name="connsiteY2" fmla="*/ 285836 h 3752657"/>
                <a:gd name="connsiteX3" fmla="*/ 1332728 w 6708160"/>
                <a:gd name="connsiteY3" fmla="*/ 571584 h 3752657"/>
                <a:gd name="connsiteX4" fmla="*/ 1628003 w 6708160"/>
                <a:gd name="connsiteY4" fmla="*/ 704934 h 3752657"/>
                <a:gd name="connsiteX5" fmla="*/ 2078019 w 6708160"/>
                <a:gd name="connsiteY5" fmla="*/ 997036 h 3752657"/>
                <a:gd name="connsiteX6" fmla="*/ 2593997 w 6708160"/>
                <a:gd name="connsiteY6" fmla="*/ 1285165 h 3752657"/>
                <a:gd name="connsiteX7" fmla="*/ 2651147 w 6708160"/>
                <a:gd name="connsiteY7" fmla="*/ 1299453 h 3752657"/>
                <a:gd name="connsiteX8" fmla="*/ 4806178 w 6708160"/>
                <a:gd name="connsiteY8" fmla="*/ 1266909 h 3752657"/>
                <a:gd name="connsiteX9" fmla="*/ 5663431 w 6708160"/>
                <a:gd name="connsiteY9" fmla="*/ 3349709 h 3752657"/>
                <a:gd name="connsiteX10" fmla="*/ 2082035 w 6708160"/>
                <a:gd name="connsiteY10" fmla="*/ 3709279 h 3752657"/>
                <a:gd name="connsiteX11" fmla="*/ 1120012 w 6708160"/>
                <a:gd name="connsiteY11" fmla="*/ 2511510 h 3752657"/>
                <a:gd name="connsiteX12" fmla="*/ 2412 w 6708160"/>
                <a:gd name="connsiteY12" fmla="*/ 1285960 h 3752657"/>
                <a:gd name="connsiteX13" fmla="*/ 300862 w 6708160"/>
                <a:gd name="connsiteY13" fmla="*/ 304886 h 3752657"/>
                <a:gd name="connsiteX14" fmla="*/ 284193 w 6708160"/>
                <a:gd name="connsiteY14" fmla="*/ 6436 h 37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8160" h="3752657">
                  <a:moveTo>
                    <a:pt x="284193" y="6436"/>
                  </a:moveTo>
                  <a:cubicBezTo>
                    <a:pt x="379705" y="-17906"/>
                    <a:pt x="414891" y="30776"/>
                    <a:pt x="542153" y="85809"/>
                  </a:cubicBezTo>
                  <a:cubicBezTo>
                    <a:pt x="788996" y="66760"/>
                    <a:pt x="800889" y="219160"/>
                    <a:pt x="930257" y="285836"/>
                  </a:cubicBezTo>
                  <a:cubicBezTo>
                    <a:pt x="989125" y="260436"/>
                    <a:pt x="1205854" y="467868"/>
                    <a:pt x="1332728" y="571584"/>
                  </a:cubicBezTo>
                  <a:cubicBezTo>
                    <a:pt x="1461983" y="594337"/>
                    <a:pt x="1508550" y="619209"/>
                    <a:pt x="1628003" y="704934"/>
                  </a:cubicBezTo>
                  <a:cubicBezTo>
                    <a:pt x="1751814" y="740388"/>
                    <a:pt x="1918489" y="749650"/>
                    <a:pt x="2078019" y="997036"/>
                  </a:cubicBezTo>
                  <a:cubicBezTo>
                    <a:pt x="2290089" y="949410"/>
                    <a:pt x="2542397" y="1246404"/>
                    <a:pt x="2593997" y="1285165"/>
                  </a:cubicBezTo>
                  <a:cubicBezTo>
                    <a:pt x="2645598" y="1266776"/>
                    <a:pt x="2644003" y="1275111"/>
                    <a:pt x="2651147" y="1299453"/>
                  </a:cubicBezTo>
                  <a:cubicBezTo>
                    <a:pt x="2770209" y="1383326"/>
                    <a:pt x="3680508" y="1691036"/>
                    <a:pt x="4806178" y="1266909"/>
                  </a:cubicBezTo>
                  <a:cubicBezTo>
                    <a:pt x="6937000" y="884718"/>
                    <a:pt x="7355705" y="3409372"/>
                    <a:pt x="5663431" y="3349709"/>
                  </a:cubicBezTo>
                  <a:cubicBezTo>
                    <a:pt x="4153719" y="4071096"/>
                    <a:pt x="2555109" y="3575929"/>
                    <a:pt x="2082035" y="3709279"/>
                  </a:cubicBezTo>
                  <a:cubicBezTo>
                    <a:pt x="1783586" y="3263985"/>
                    <a:pt x="1115778" y="3723434"/>
                    <a:pt x="1120012" y="2511510"/>
                  </a:cubicBezTo>
                  <a:cubicBezTo>
                    <a:pt x="1005712" y="2315189"/>
                    <a:pt x="559625" y="1236218"/>
                    <a:pt x="2412" y="1285960"/>
                  </a:cubicBezTo>
                  <a:cubicBezTo>
                    <a:pt x="-32513" y="1186477"/>
                    <a:pt x="323748" y="486390"/>
                    <a:pt x="300862" y="304886"/>
                  </a:cubicBezTo>
                  <a:cubicBezTo>
                    <a:pt x="295306" y="205403"/>
                    <a:pt x="375474" y="286894"/>
                    <a:pt x="284193" y="6436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15">
              <a:extLst>
                <a:ext uri="{FF2B5EF4-FFF2-40B4-BE49-F238E27FC236}">
                  <a16:creationId xmlns:a16="http://schemas.microsoft.com/office/drawing/2014/main" id="{15D5E74C-41FA-1BDD-009F-244D0A788C04}"/>
                </a:ext>
              </a:extLst>
            </p:cNvPr>
            <p:cNvSpPr/>
            <p:nvPr/>
          </p:nvSpPr>
          <p:spPr>
            <a:xfrm>
              <a:off x="1860209" y="421469"/>
              <a:ext cx="2022483" cy="1664747"/>
            </a:xfrm>
            <a:custGeom>
              <a:avLst/>
              <a:gdLst>
                <a:gd name="connsiteX0" fmla="*/ 0 w 518615"/>
                <a:gd name="connsiteY0" fmla="*/ 0 h 409433"/>
                <a:gd name="connsiteX1" fmla="*/ 518615 w 518615"/>
                <a:gd name="connsiteY1" fmla="*/ 0 h 409433"/>
                <a:gd name="connsiteX2" fmla="*/ 518615 w 518615"/>
                <a:gd name="connsiteY2" fmla="*/ 409433 h 409433"/>
                <a:gd name="connsiteX3" fmla="*/ 0 w 518615"/>
                <a:gd name="connsiteY3" fmla="*/ 409433 h 409433"/>
                <a:gd name="connsiteX4" fmla="*/ 0 w 518615"/>
                <a:gd name="connsiteY4" fmla="*/ 0 h 409433"/>
                <a:gd name="connsiteX0" fmla="*/ 0 w 588465"/>
                <a:gd name="connsiteY0" fmla="*/ 0 h 479283"/>
                <a:gd name="connsiteX1" fmla="*/ 588465 w 588465"/>
                <a:gd name="connsiteY1" fmla="*/ 69850 h 479283"/>
                <a:gd name="connsiteX2" fmla="*/ 588465 w 588465"/>
                <a:gd name="connsiteY2" fmla="*/ 479283 h 479283"/>
                <a:gd name="connsiteX3" fmla="*/ 69850 w 588465"/>
                <a:gd name="connsiteY3" fmla="*/ 479283 h 479283"/>
                <a:gd name="connsiteX4" fmla="*/ 0 w 588465"/>
                <a:gd name="connsiteY4" fmla="*/ 0 h 479283"/>
                <a:gd name="connsiteX0" fmla="*/ 1212850 w 1801315"/>
                <a:gd name="connsiteY0" fmla="*/ 0 h 1152383"/>
                <a:gd name="connsiteX1" fmla="*/ 1801315 w 1801315"/>
                <a:gd name="connsiteY1" fmla="*/ 69850 h 1152383"/>
                <a:gd name="connsiteX2" fmla="*/ 1801315 w 1801315"/>
                <a:gd name="connsiteY2" fmla="*/ 479283 h 1152383"/>
                <a:gd name="connsiteX3" fmla="*/ 0 w 1801315"/>
                <a:gd name="connsiteY3" fmla="*/ 1152383 h 1152383"/>
                <a:gd name="connsiteX4" fmla="*/ 1212850 w 1801315"/>
                <a:gd name="connsiteY4" fmla="*/ 0 h 1152383"/>
                <a:gd name="connsiteX0" fmla="*/ 1212850 w 1801315"/>
                <a:gd name="connsiteY0" fmla="*/ 0 h 1642281"/>
                <a:gd name="connsiteX1" fmla="*/ 1801315 w 1801315"/>
                <a:gd name="connsiteY1" fmla="*/ 69850 h 1642281"/>
                <a:gd name="connsiteX2" fmla="*/ 1801315 w 1801315"/>
                <a:gd name="connsiteY2" fmla="*/ 479283 h 1642281"/>
                <a:gd name="connsiteX3" fmla="*/ 217322 w 1801315"/>
                <a:gd name="connsiteY3" fmla="*/ 1642281 h 1642281"/>
                <a:gd name="connsiteX4" fmla="*/ 0 w 1801315"/>
                <a:gd name="connsiteY4" fmla="*/ 1152383 h 1642281"/>
                <a:gd name="connsiteX5" fmla="*/ 1212850 w 1801315"/>
                <a:gd name="connsiteY5" fmla="*/ 0 h 1642281"/>
                <a:gd name="connsiteX0" fmla="*/ 1212850 w 1801315"/>
                <a:gd name="connsiteY0" fmla="*/ 0 h 1690112"/>
                <a:gd name="connsiteX1" fmla="*/ 1801315 w 1801315"/>
                <a:gd name="connsiteY1" fmla="*/ 69850 h 1690112"/>
                <a:gd name="connsiteX2" fmla="*/ 1801315 w 1801315"/>
                <a:gd name="connsiteY2" fmla="*/ 479283 h 1690112"/>
                <a:gd name="connsiteX3" fmla="*/ 541172 w 1801315"/>
                <a:gd name="connsiteY3" fmla="*/ 1559731 h 1690112"/>
                <a:gd name="connsiteX4" fmla="*/ 217322 w 1801315"/>
                <a:gd name="connsiteY4" fmla="*/ 1642281 h 1690112"/>
                <a:gd name="connsiteX5" fmla="*/ 0 w 1801315"/>
                <a:gd name="connsiteY5" fmla="*/ 1152383 h 1690112"/>
                <a:gd name="connsiteX6" fmla="*/ 1212850 w 180131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66442"/>
                <a:gd name="connsiteX1" fmla="*/ 1801315 w 1985465"/>
                <a:gd name="connsiteY1" fmla="*/ 69850 h 1666442"/>
                <a:gd name="connsiteX2" fmla="*/ 1985465 w 1985465"/>
                <a:gd name="connsiteY2" fmla="*/ 606283 h 1666442"/>
                <a:gd name="connsiteX3" fmla="*/ 541172 w 1985465"/>
                <a:gd name="connsiteY3" fmla="*/ 1559731 h 1666442"/>
                <a:gd name="connsiteX4" fmla="*/ 217322 w 1985465"/>
                <a:gd name="connsiteY4" fmla="*/ 1642281 h 1666442"/>
                <a:gd name="connsiteX5" fmla="*/ 0 w 1985465"/>
                <a:gd name="connsiteY5" fmla="*/ 1152383 h 1666442"/>
                <a:gd name="connsiteX6" fmla="*/ 1212850 w 1985465"/>
                <a:gd name="connsiteY6" fmla="*/ 0 h 1666442"/>
                <a:gd name="connsiteX0" fmla="*/ 1212850 w 1985465"/>
                <a:gd name="connsiteY0" fmla="*/ 0 h 1664747"/>
                <a:gd name="connsiteX1" fmla="*/ 1801315 w 1985465"/>
                <a:gd name="connsiteY1" fmla="*/ 69850 h 1664747"/>
                <a:gd name="connsiteX2" fmla="*/ 1985465 w 1985465"/>
                <a:gd name="connsiteY2" fmla="*/ 606283 h 1664747"/>
                <a:gd name="connsiteX3" fmla="*/ 541172 w 1985465"/>
                <a:gd name="connsiteY3" fmla="*/ 1559731 h 1664747"/>
                <a:gd name="connsiteX4" fmla="*/ 195891 w 1985465"/>
                <a:gd name="connsiteY4" fmla="*/ 1639900 h 1664747"/>
                <a:gd name="connsiteX5" fmla="*/ 0 w 1985465"/>
                <a:gd name="connsiteY5" fmla="*/ 1152383 h 1664747"/>
                <a:gd name="connsiteX6" fmla="*/ 1212850 w 1985465"/>
                <a:gd name="connsiteY6" fmla="*/ 0 h 1664747"/>
                <a:gd name="connsiteX0" fmla="*/ 1216738 w 1989353"/>
                <a:gd name="connsiteY0" fmla="*/ 0 h 1664747"/>
                <a:gd name="connsiteX1" fmla="*/ 1805203 w 1989353"/>
                <a:gd name="connsiteY1" fmla="*/ 69850 h 1664747"/>
                <a:gd name="connsiteX2" fmla="*/ 1989353 w 1989353"/>
                <a:gd name="connsiteY2" fmla="*/ 606283 h 1664747"/>
                <a:gd name="connsiteX3" fmla="*/ 545060 w 1989353"/>
                <a:gd name="connsiteY3" fmla="*/ 1559731 h 1664747"/>
                <a:gd name="connsiteX4" fmla="*/ 199779 w 1989353"/>
                <a:gd name="connsiteY4" fmla="*/ 1639900 h 1664747"/>
                <a:gd name="connsiteX5" fmla="*/ 3888 w 1989353"/>
                <a:gd name="connsiteY5" fmla="*/ 1152383 h 1664747"/>
                <a:gd name="connsiteX6" fmla="*/ 1216738 w 1989353"/>
                <a:gd name="connsiteY6" fmla="*/ 0 h 1664747"/>
                <a:gd name="connsiteX0" fmla="*/ 1248475 w 2021090"/>
                <a:gd name="connsiteY0" fmla="*/ 0 h 1664747"/>
                <a:gd name="connsiteX1" fmla="*/ 1836940 w 2021090"/>
                <a:gd name="connsiteY1" fmla="*/ 69850 h 1664747"/>
                <a:gd name="connsiteX2" fmla="*/ 2021090 w 2021090"/>
                <a:gd name="connsiteY2" fmla="*/ 606283 h 1664747"/>
                <a:gd name="connsiteX3" fmla="*/ 576797 w 2021090"/>
                <a:gd name="connsiteY3" fmla="*/ 1559731 h 1664747"/>
                <a:gd name="connsiteX4" fmla="*/ 231516 w 2021090"/>
                <a:gd name="connsiteY4" fmla="*/ 1639900 h 1664747"/>
                <a:gd name="connsiteX5" fmla="*/ 35625 w 2021090"/>
                <a:gd name="connsiteY5" fmla="*/ 1152383 h 1664747"/>
                <a:gd name="connsiteX6" fmla="*/ 1248475 w 2021090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3" h="1664747">
                  <a:moveTo>
                    <a:pt x="1249868" y="0"/>
                  </a:moveTo>
                  <a:lnTo>
                    <a:pt x="1838333" y="69850"/>
                  </a:lnTo>
                  <a:lnTo>
                    <a:pt x="2022483" y="606283"/>
                  </a:lnTo>
                  <a:cubicBezTo>
                    <a:pt x="1309751" y="1668455"/>
                    <a:pt x="842189" y="1365898"/>
                    <a:pt x="578190" y="1559731"/>
                  </a:cubicBezTo>
                  <a:cubicBezTo>
                    <a:pt x="454684" y="1677364"/>
                    <a:pt x="468096" y="1683450"/>
                    <a:pt x="232909" y="1639900"/>
                  </a:cubicBezTo>
                  <a:cubicBezTo>
                    <a:pt x="-103850" y="1722663"/>
                    <a:pt x="18972" y="1176776"/>
                    <a:pt x="34637" y="1135714"/>
                  </a:cubicBezTo>
                  <a:cubicBezTo>
                    <a:pt x="696889" y="585693"/>
                    <a:pt x="844791" y="378571"/>
                    <a:pt x="1249868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16">
              <a:extLst>
                <a:ext uri="{FF2B5EF4-FFF2-40B4-BE49-F238E27FC236}">
                  <a16:creationId xmlns:a16="http://schemas.microsoft.com/office/drawing/2014/main" id="{DA3D6BC2-5B43-42E8-A7A2-B1C0D160BCE8}"/>
                </a:ext>
              </a:extLst>
            </p:cNvPr>
            <p:cNvSpPr/>
            <p:nvPr/>
          </p:nvSpPr>
          <p:spPr>
            <a:xfrm>
              <a:off x="2819400" y="912596"/>
              <a:ext cx="312016" cy="166998"/>
            </a:xfrm>
            <a:custGeom>
              <a:avLst/>
              <a:gdLst>
                <a:gd name="connsiteX0" fmla="*/ 0 w 200025"/>
                <a:gd name="connsiteY0" fmla="*/ 0 h 76200"/>
                <a:gd name="connsiteX1" fmla="*/ 200025 w 200025"/>
                <a:gd name="connsiteY1" fmla="*/ 0 h 76200"/>
                <a:gd name="connsiteX2" fmla="*/ 200025 w 200025"/>
                <a:gd name="connsiteY2" fmla="*/ 76200 h 76200"/>
                <a:gd name="connsiteX3" fmla="*/ 0 w 200025"/>
                <a:gd name="connsiteY3" fmla="*/ 76200 h 76200"/>
                <a:gd name="connsiteX4" fmla="*/ 0 w 200025"/>
                <a:gd name="connsiteY4" fmla="*/ 0 h 76200"/>
                <a:gd name="connsiteX0" fmla="*/ 0 w 276225"/>
                <a:gd name="connsiteY0" fmla="*/ 0 h 76200"/>
                <a:gd name="connsiteX1" fmla="*/ 200025 w 276225"/>
                <a:gd name="connsiteY1" fmla="*/ 0 h 76200"/>
                <a:gd name="connsiteX2" fmla="*/ 276225 w 276225"/>
                <a:gd name="connsiteY2" fmla="*/ 61913 h 76200"/>
                <a:gd name="connsiteX3" fmla="*/ 0 w 276225"/>
                <a:gd name="connsiteY3" fmla="*/ 76200 h 76200"/>
                <a:gd name="connsiteX4" fmla="*/ 0 w 276225"/>
                <a:gd name="connsiteY4" fmla="*/ 0 h 76200"/>
                <a:gd name="connsiteX0" fmla="*/ 0 w 276225"/>
                <a:gd name="connsiteY0" fmla="*/ 0 h 76200"/>
                <a:gd name="connsiteX1" fmla="*/ 276225 w 276225"/>
                <a:gd name="connsiteY1" fmla="*/ 61913 h 76200"/>
                <a:gd name="connsiteX2" fmla="*/ 0 w 276225"/>
                <a:gd name="connsiteY2" fmla="*/ 76200 h 76200"/>
                <a:gd name="connsiteX3" fmla="*/ 0 w 276225"/>
                <a:gd name="connsiteY3" fmla="*/ 0 h 76200"/>
                <a:gd name="connsiteX0" fmla="*/ 0 w 276225"/>
                <a:gd name="connsiteY0" fmla="*/ 0 h 61913"/>
                <a:gd name="connsiteX1" fmla="*/ 276225 w 276225"/>
                <a:gd name="connsiteY1" fmla="*/ 61913 h 61913"/>
                <a:gd name="connsiteX2" fmla="*/ 0 w 276225"/>
                <a:gd name="connsiteY2" fmla="*/ 0 h 61913"/>
                <a:gd name="connsiteX0" fmla="*/ 0 w 276225"/>
                <a:gd name="connsiteY0" fmla="*/ 14287 h 14287"/>
                <a:gd name="connsiteX1" fmla="*/ 276225 w 276225"/>
                <a:gd name="connsiteY1" fmla="*/ 0 h 14287"/>
                <a:gd name="connsiteX2" fmla="*/ 0 w 276225"/>
                <a:gd name="connsiteY2" fmla="*/ 14287 h 14287"/>
                <a:gd name="connsiteX0" fmla="*/ 2363 w 278588"/>
                <a:gd name="connsiteY0" fmla="*/ 89519 h 89519"/>
                <a:gd name="connsiteX1" fmla="*/ 278588 w 278588"/>
                <a:gd name="connsiteY1" fmla="*/ 75232 h 89519"/>
                <a:gd name="connsiteX2" fmla="*/ 2363 w 278588"/>
                <a:gd name="connsiteY2" fmla="*/ 89519 h 89519"/>
                <a:gd name="connsiteX0" fmla="*/ 2363 w 278588"/>
                <a:gd name="connsiteY0" fmla="*/ 89519 h 150486"/>
                <a:gd name="connsiteX1" fmla="*/ 278588 w 278588"/>
                <a:gd name="connsiteY1" fmla="*/ 75232 h 150486"/>
                <a:gd name="connsiteX2" fmla="*/ 2363 w 278588"/>
                <a:gd name="connsiteY2" fmla="*/ 89519 h 150486"/>
                <a:gd name="connsiteX0" fmla="*/ 2363 w 278588"/>
                <a:gd name="connsiteY0" fmla="*/ 89519 h 157989"/>
                <a:gd name="connsiteX1" fmla="*/ 278588 w 278588"/>
                <a:gd name="connsiteY1" fmla="*/ 75232 h 157989"/>
                <a:gd name="connsiteX2" fmla="*/ 2363 w 278588"/>
                <a:gd name="connsiteY2" fmla="*/ 89519 h 157989"/>
                <a:gd name="connsiteX0" fmla="*/ 1660 w 278034"/>
                <a:gd name="connsiteY0" fmla="*/ 103106 h 171576"/>
                <a:gd name="connsiteX1" fmla="*/ 277885 w 278034"/>
                <a:gd name="connsiteY1" fmla="*/ 88819 h 171576"/>
                <a:gd name="connsiteX2" fmla="*/ 1660 w 278034"/>
                <a:gd name="connsiteY2" fmla="*/ 103106 h 171576"/>
                <a:gd name="connsiteX0" fmla="*/ 1602 w 289876"/>
                <a:gd name="connsiteY0" fmla="*/ 107379 h 172560"/>
                <a:gd name="connsiteX1" fmla="*/ 289733 w 289876"/>
                <a:gd name="connsiteY1" fmla="*/ 81186 h 172560"/>
                <a:gd name="connsiteX2" fmla="*/ 1602 w 289876"/>
                <a:gd name="connsiteY2" fmla="*/ 107379 h 172560"/>
                <a:gd name="connsiteX0" fmla="*/ 1612 w 289814"/>
                <a:gd name="connsiteY0" fmla="*/ 101817 h 166998"/>
                <a:gd name="connsiteX1" fmla="*/ 289743 w 289814"/>
                <a:gd name="connsiteY1" fmla="*/ 75624 h 166998"/>
                <a:gd name="connsiteX2" fmla="*/ 1612 w 289814"/>
                <a:gd name="connsiteY2" fmla="*/ 101817 h 16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814" h="166998">
                  <a:moveTo>
                    <a:pt x="1612" y="101817"/>
                  </a:moveTo>
                  <a:cubicBezTo>
                    <a:pt x="41300" y="244692"/>
                    <a:pt x="202430" y="113723"/>
                    <a:pt x="289743" y="75624"/>
                  </a:cubicBezTo>
                  <a:cubicBezTo>
                    <a:pt x="295300" y="47049"/>
                    <a:pt x="-25375" y="-93445"/>
                    <a:pt x="1612" y="1018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BD19223-EE2B-0725-751D-BD2F036FCE86}"/>
                </a:ext>
              </a:extLst>
            </p:cNvPr>
            <p:cNvSpPr/>
            <p:nvPr/>
          </p:nvSpPr>
          <p:spPr>
            <a:xfrm>
              <a:off x="2842419" y="924907"/>
              <a:ext cx="138906" cy="1389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228FD73-B4C5-5E47-D307-31AF475840D3}"/>
                </a:ext>
              </a:extLst>
            </p:cNvPr>
            <p:cNvSpPr/>
            <p:nvPr/>
          </p:nvSpPr>
          <p:spPr>
            <a:xfrm>
              <a:off x="2085975" y="1964944"/>
              <a:ext cx="219075" cy="92456"/>
            </a:xfrm>
            <a:custGeom>
              <a:avLst/>
              <a:gdLst>
                <a:gd name="connsiteX0" fmla="*/ 0 w 219075"/>
                <a:gd name="connsiteY0" fmla="*/ 92456 h 92456"/>
                <a:gd name="connsiteX1" fmla="*/ 114300 w 219075"/>
                <a:gd name="connsiteY1" fmla="*/ 3556 h 92456"/>
                <a:gd name="connsiteX2" fmla="*/ 219075 w 219075"/>
                <a:gd name="connsiteY2" fmla="*/ 16256 h 92456"/>
                <a:gd name="connsiteX3" fmla="*/ 219075 w 219075"/>
                <a:gd name="connsiteY3" fmla="*/ 16256 h 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2456">
                  <a:moveTo>
                    <a:pt x="0" y="92456"/>
                  </a:moveTo>
                  <a:cubicBezTo>
                    <a:pt x="38894" y="54356"/>
                    <a:pt x="77788" y="16256"/>
                    <a:pt x="114300" y="3556"/>
                  </a:cubicBezTo>
                  <a:cubicBezTo>
                    <a:pt x="150813" y="-9144"/>
                    <a:pt x="219075" y="16256"/>
                    <a:pt x="219075" y="16256"/>
                  </a:cubicBezTo>
                  <a:lnTo>
                    <a:pt x="219075" y="162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4">
              <a:extLst>
                <a:ext uri="{FF2B5EF4-FFF2-40B4-BE49-F238E27FC236}">
                  <a16:creationId xmlns:a16="http://schemas.microsoft.com/office/drawing/2014/main" id="{B15700CB-0927-B2FD-34DE-35D9454D83C0}"/>
                </a:ext>
              </a:extLst>
            </p:cNvPr>
            <p:cNvSpPr/>
            <p:nvPr/>
          </p:nvSpPr>
          <p:spPr>
            <a:xfrm>
              <a:off x="1954212" y="1617435"/>
              <a:ext cx="131871" cy="175564"/>
            </a:xfrm>
            <a:custGeom>
              <a:avLst/>
              <a:gdLst>
                <a:gd name="connsiteX0" fmla="*/ 0 w 82550"/>
                <a:gd name="connsiteY0" fmla="*/ 0 h 127000"/>
                <a:gd name="connsiteX1" fmla="*/ 82550 w 82550"/>
                <a:gd name="connsiteY1" fmla="*/ 0 h 127000"/>
                <a:gd name="connsiteX2" fmla="*/ 82550 w 82550"/>
                <a:gd name="connsiteY2" fmla="*/ 127000 h 127000"/>
                <a:gd name="connsiteX3" fmla="*/ 0 w 82550"/>
                <a:gd name="connsiteY3" fmla="*/ 127000 h 127000"/>
                <a:gd name="connsiteX4" fmla="*/ 0 w 82550"/>
                <a:gd name="connsiteY4" fmla="*/ 0 h 127000"/>
                <a:gd name="connsiteX0" fmla="*/ 0 w 117475"/>
                <a:gd name="connsiteY0" fmla="*/ 22225 h 127000"/>
                <a:gd name="connsiteX1" fmla="*/ 117475 w 117475"/>
                <a:gd name="connsiteY1" fmla="*/ 0 h 127000"/>
                <a:gd name="connsiteX2" fmla="*/ 117475 w 117475"/>
                <a:gd name="connsiteY2" fmla="*/ 127000 h 127000"/>
                <a:gd name="connsiteX3" fmla="*/ 34925 w 117475"/>
                <a:gd name="connsiteY3" fmla="*/ 127000 h 127000"/>
                <a:gd name="connsiteX4" fmla="*/ 0 w 117475"/>
                <a:gd name="connsiteY4" fmla="*/ 22225 h 127000"/>
                <a:gd name="connsiteX0" fmla="*/ 0 w 117475"/>
                <a:gd name="connsiteY0" fmla="*/ 37698 h 142473"/>
                <a:gd name="connsiteX1" fmla="*/ 117475 w 117475"/>
                <a:gd name="connsiteY1" fmla="*/ 15473 h 142473"/>
                <a:gd name="connsiteX2" fmla="*/ 117475 w 117475"/>
                <a:gd name="connsiteY2" fmla="*/ 142473 h 142473"/>
                <a:gd name="connsiteX3" fmla="*/ 34925 w 117475"/>
                <a:gd name="connsiteY3" fmla="*/ 142473 h 142473"/>
                <a:gd name="connsiteX4" fmla="*/ 0 w 117475"/>
                <a:gd name="connsiteY4" fmla="*/ 37698 h 142473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117475 w 117475"/>
                <a:gd name="connsiteY2" fmla="*/ 150417 h 150417"/>
                <a:gd name="connsiteX3" fmla="*/ 34925 w 117475"/>
                <a:gd name="connsiteY3" fmla="*/ 150417 h 150417"/>
                <a:gd name="connsiteX4" fmla="*/ 0 w 117475"/>
                <a:gd name="connsiteY4" fmla="*/ 45642 h 150417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34925 w 117475"/>
                <a:gd name="connsiteY2" fmla="*/ 150417 h 150417"/>
                <a:gd name="connsiteX3" fmla="*/ 0 w 117475"/>
                <a:gd name="connsiteY3" fmla="*/ 45642 h 150417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71" h="175564">
                  <a:moveTo>
                    <a:pt x="0" y="42296"/>
                  </a:moveTo>
                  <a:cubicBezTo>
                    <a:pt x="32808" y="-31787"/>
                    <a:pt x="92604" y="15573"/>
                    <a:pt x="131762" y="8165"/>
                  </a:cubicBezTo>
                  <a:cubicBezTo>
                    <a:pt x="134937" y="43090"/>
                    <a:pt x="68262" y="207396"/>
                    <a:pt x="36512" y="170090"/>
                  </a:cubicBezTo>
                  <a:cubicBezTo>
                    <a:pt x="26723" y="160829"/>
                    <a:pt x="59796" y="49176"/>
                    <a:pt x="0" y="422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5">
              <a:extLst>
                <a:ext uri="{FF2B5EF4-FFF2-40B4-BE49-F238E27FC236}">
                  <a16:creationId xmlns:a16="http://schemas.microsoft.com/office/drawing/2014/main" id="{30A00E77-6263-7ED0-502F-73CC1B49FADD}"/>
                </a:ext>
              </a:extLst>
            </p:cNvPr>
            <p:cNvSpPr/>
            <p:nvPr/>
          </p:nvSpPr>
          <p:spPr>
            <a:xfrm>
              <a:off x="2435559" y="314012"/>
              <a:ext cx="917311" cy="730560"/>
            </a:xfrm>
            <a:custGeom>
              <a:avLst/>
              <a:gdLst>
                <a:gd name="connsiteX0" fmla="*/ 0 w 312016"/>
                <a:gd name="connsiteY0" fmla="*/ 0 h 166998"/>
                <a:gd name="connsiteX1" fmla="*/ 312016 w 312016"/>
                <a:gd name="connsiteY1" fmla="*/ 0 h 166998"/>
                <a:gd name="connsiteX2" fmla="*/ 312016 w 312016"/>
                <a:gd name="connsiteY2" fmla="*/ 166998 h 166998"/>
                <a:gd name="connsiteX3" fmla="*/ 0 w 312016"/>
                <a:gd name="connsiteY3" fmla="*/ 166998 h 166998"/>
                <a:gd name="connsiteX4" fmla="*/ 0 w 312016"/>
                <a:gd name="connsiteY4" fmla="*/ 0 h 166998"/>
                <a:gd name="connsiteX0" fmla="*/ 0 w 823985"/>
                <a:gd name="connsiteY0" fmla="*/ 283369 h 283369"/>
                <a:gd name="connsiteX1" fmla="*/ 823985 w 823985"/>
                <a:gd name="connsiteY1" fmla="*/ 0 h 283369"/>
                <a:gd name="connsiteX2" fmla="*/ 823985 w 823985"/>
                <a:gd name="connsiteY2" fmla="*/ 166998 h 283369"/>
                <a:gd name="connsiteX3" fmla="*/ 511969 w 823985"/>
                <a:gd name="connsiteY3" fmla="*/ 166998 h 283369"/>
                <a:gd name="connsiteX4" fmla="*/ 0 w 823985"/>
                <a:gd name="connsiteY4" fmla="*/ 283369 h 283369"/>
                <a:gd name="connsiteX0" fmla="*/ 0 w 823985"/>
                <a:gd name="connsiteY0" fmla="*/ 283369 h 294528"/>
                <a:gd name="connsiteX1" fmla="*/ 823985 w 823985"/>
                <a:gd name="connsiteY1" fmla="*/ 0 h 294528"/>
                <a:gd name="connsiteX2" fmla="*/ 823985 w 823985"/>
                <a:gd name="connsiteY2" fmla="*/ 166998 h 294528"/>
                <a:gd name="connsiteX3" fmla="*/ 511969 w 823985"/>
                <a:gd name="connsiteY3" fmla="*/ 166998 h 294528"/>
                <a:gd name="connsiteX4" fmla="*/ 61915 w 823985"/>
                <a:gd name="connsiteY4" fmla="*/ 294528 h 294528"/>
                <a:gd name="connsiteX5" fmla="*/ 0 w 823985"/>
                <a:gd name="connsiteY5" fmla="*/ 283369 h 294528"/>
                <a:gd name="connsiteX0" fmla="*/ 0 w 823985"/>
                <a:gd name="connsiteY0" fmla="*/ 331941 h 343100"/>
                <a:gd name="connsiteX1" fmla="*/ 823985 w 823985"/>
                <a:gd name="connsiteY1" fmla="*/ 48572 h 343100"/>
                <a:gd name="connsiteX2" fmla="*/ 823985 w 823985"/>
                <a:gd name="connsiteY2" fmla="*/ 215570 h 343100"/>
                <a:gd name="connsiteX3" fmla="*/ 511969 w 823985"/>
                <a:gd name="connsiteY3" fmla="*/ 215570 h 343100"/>
                <a:gd name="connsiteX4" fmla="*/ 61915 w 823985"/>
                <a:gd name="connsiteY4" fmla="*/ 343100 h 343100"/>
                <a:gd name="connsiteX5" fmla="*/ 0 w 823985"/>
                <a:gd name="connsiteY5" fmla="*/ 331941 h 343100"/>
                <a:gd name="connsiteX0" fmla="*/ 0 w 823985"/>
                <a:gd name="connsiteY0" fmla="*/ 341863 h 353022"/>
                <a:gd name="connsiteX1" fmla="*/ 823985 w 823985"/>
                <a:gd name="connsiteY1" fmla="*/ 58494 h 353022"/>
                <a:gd name="connsiteX2" fmla="*/ 823985 w 823985"/>
                <a:gd name="connsiteY2" fmla="*/ 225492 h 353022"/>
                <a:gd name="connsiteX3" fmla="*/ 511969 w 823985"/>
                <a:gd name="connsiteY3" fmla="*/ 225492 h 353022"/>
                <a:gd name="connsiteX4" fmla="*/ 61915 w 823985"/>
                <a:gd name="connsiteY4" fmla="*/ 353022 h 353022"/>
                <a:gd name="connsiteX5" fmla="*/ 0 w 823985"/>
                <a:gd name="connsiteY5" fmla="*/ 341863 h 353022"/>
                <a:gd name="connsiteX0" fmla="*/ 66637 w 890622"/>
                <a:gd name="connsiteY0" fmla="*/ 341863 h 554205"/>
                <a:gd name="connsiteX1" fmla="*/ 890622 w 890622"/>
                <a:gd name="connsiteY1" fmla="*/ 58494 h 554205"/>
                <a:gd name="connsiteX2" fmla="*/ 890622 w 890622"/>
                <a:gd name="connsiteY2" fmla="*/ 225492 h 554205"/>
                <a:gd name="connsiteX3" fmla="*/ 578606 w 890622"/>
                <a:gd name="connsiteY3" fmla="*/ 225492 h 554205"/>
                <a:gd name="connsiteX4" fmla="*/ 16633 w 890622"/>
                <a:gd name="connsiteY4" fmla="*/ 552764 h 554205"/>
                <a:gd name="connsiteX5" fmla="*/ 128552 w 890622"/>
                <a:gd name="connsiteY5" fmla="*/ 353022 h 554205"/>
                <a:gd name="connsiteX6" fmla="*/ 66637 w 890622"/>
                <a:gd name="connsiteY6" fmla="*/ 341863 h 554205"/>
                <a:gd name="connsiteX0" fmla="*/ 99063 w 923048"/>
                <a:gd name="connsiteY0" fmla="*/ 341863 h 728952"/>
                <a:gd name="connsiteX1" fmla="*/ 923048 w 923048"/>
                <a:gd name="connsiteY1" fmla="*/ 58494 h 728952"/>
                <a:gd name="connsiteX2" fmla="*/ 923048 w 923048"/>
                <a:gd name="connsiteY2" fmla="*/ 225492 h 728952"/>
                <a:gd name="connsiteX3" fmla="*/ 611032 w 923048"/>
                <a:gd name="connsiteY3" fmla="*/ 225492 h 728952"/>
                <a:gd name="connsiteX4" fmla="*/ 39534 w 923048"/>
                <a:gd name="connsiteY4" fmla="*/ 719452 h 728952"/>
                <a:gd name="connsiteX5" fmla="*/ 49059 w 923048"/>
                <a:gd name="connsiteY5" fmla="*/ 552764 h 728952"/>
                <a:gd name="connsiteX6" fmla="*/ 160978 w 923048"/>
                <a:gd name="connsiteY6" fmla="*/ 353022 h 728952"/>
                <a:gd name="connsiteX7" fmla="*/ 99063 w 923048"/>
                <a:gd name="connsiteY7" fmla="*/ 341863 h 728952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822061 w 917311"/>
                <a:gd name="connsiteY2" fmla="*/ 199298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311" h="730560">
                  <a:moveTo>
                    <a:pt x="93326" y="341863"/>
                  </a:moveTo>
                  <a:cubicBezTo>
                    <a:pt x="258450" y="152157"/>
                    <a:pt x="549780" y="-120894"/>
                    <a:pt x="917311" y="58494"/>
                  </a:cubicBezTo>
                  <a:cubicBezTo>
                    <a:pt x="743456" y="330854"/>
                    <a:pt x="662469" y="386520"/>
                    <a:pt x="517188" y="489811"/>
                  </a:cubicBezTo>
                  <a:cubicBezTo>
                    <a:pt x="408036" y="537212"/>
                    <a:pt x="312404" y="503774"/>
                    <a:pt x="252872" y="519426"/>
                  </a:cubicBezTo>
                  <a:cubicBezTo>
                    <a:pt x="157622" y="601753"/>
                    <a:pt x="65150" y="710721"/>
                    <a:pt x="33797" y="719452"/>
                  </a:cubicBezTo>
                  <a:cubicBezTo>
                    <a:pt x="-60659" y="777569"/>
                    <a:pt x="72692" y="590069"/>
                    <a:pt x="74279" y="562288"/>
                  </a:cubicBezTo>
                  <a:cubicBezTo>
                    <a:pt x="75866" y="534507"/>
                    <a:pt x="23875" y="589626"/>
                    <a:pt x="43322" y="552764"/>
                  </a:cubicBezTo>
                  <a:cubicBezTo>
                    <a:pt x="62769" y="515902"/>
                    <a:pt x="172307" y="353247"/>
                    <a:pt x="155241" y="353022"/>
                  </a:cubicBezTo>
                  <a:cubicBezTo>
                    <a:pt x="134603" y="349302"/>
                    <a:pt x="104439" y="371777"/>
                    <a:pt x="93326" y="341863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77A8F4D-BB45-C8BE-DFA3-5F90385B193C}"/>
                </a:ext>
              </a:extLst>
            </p:cNvPr>
            <p:cNvGrpSpPr/>
            <p:nvPr/>
          </p:nvGrpSpPr>
          <p:grpSpPr>
            <a:xfrm>
              <a:off x="7890147" y="2622175"/>
              <a:ext cx="1974895" cy="4177191"/>
              <a:chOff x="7890147" y="2622175"/>
              <a:chExt cx="1974895" cy="4177191"/>
            </a:xfrm>
          </p:grpSpPr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D3DD00B-C283-E4F0-292F-1C5AD92D7FD4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C3BA85A-26D8-3A4A-388A-1627A681B46E}"/>
                  </a:ext>
                </a:extLst>
              </p:cNvPr>
              <p:cNvSpPr/>
              <p:nvPr/>
            </p:nvSpPr>
            <p:spPr>
              <a:xfrm rot="524407">
                <a:off x="9149161" y="6567509"/>
                <a:ext cx="484300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317862CC-E8EA-5B2D-4E90-EBD335B8E4DE}"/>
                </a:ext>
              </a:extLst>
            </p:cNvPr>
            <p:cNvGrpSpPr/>
            <p:nvPr/>
          </p:nvGrpSpPr>
          <p:grpSpPr>
            <a:xfrm>
              <a:off x="4579618" y="3289775"/>
              <a:ext cx="1057275" cy="3488834"/>
              <a:chOff x="4543425" y="3219450"/>
              <a:chExt cx="1057275" cy="3488834"/>
            </a:xfrm>
          </p:grpSpPr>
          <p:sp>
            <p:nvSpPr>
              <p:cNvPr id="288" name="Rectangle 44">
                <a:extLst>
                  <a:ext uri="{FF2B5EF4-FFF2-40B4-BE49-F238E27FC236}">
                    <a16:creationId xmlns:a16="http://schemas.microsoft.com/office/drawing/2014/main" id="{475ED9A5-3723-E2D8-6322-4C75B4D1EAFB}"/>
                  </a:ext>
                </a:extLst>
              </p:cNvPr>
              <p:cNvSpPr/>
              <p:nvPr/>
            </p:nvSpPr>
            <p:spPr>
              <a:xfrm>
                <a:off x="4543425" y="3219450"/>
                <a:ext cx="1057275" cy="3458665"/>
              </a:xfrm>
              <a:custGeom>
                <a:avLst/>
                <a:gdLst>
                  <a:gd name="connsiteX0" fmla="*/ 0 w 1057275"/>
                  <a:gd name="connsiteY0" fmla="*/ 0 h 95250"/>
                  <a:gd name="connsiteX1" fmla="*/ 1057275 w 1057275"/>
                  <a:gd name="connsiteY1" fmla="*/ 0 h 95250"/>
                  <a:gd name="connsiteX2" fmla="*/ 1057275 w 1057275"/>
                  <a:gd name="connsiteY2" fmla="*/ 95250 h 95250"/>
                  <a:gd name="connsiteX3" fmla="*/ 0 w 1057275"/>
                  <a:gd name="connsiteY3" fmla="*/ 95250 h 95250"/>
                  <a:gd name="connsiteX4" fmla="*/ 0 w 1057275"/>
                  <a:gd name="connsiteY4" fmla="*/ 0 h 9525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2152650"/>
                  <a:gd name="connsiteX1" fmla="*/ 1057275 w 1057275"/>
                  <a:gd name="connsiteY1" fmla="*/ 0 h 2152650"/>
                  <a:gd name="connsiteX2" fmla="*/ 885825 w 1057275"/>
                  <a:gd name="connsiteY2" fmla="*/ 914400 h 2152650"/>
                  <a:gd name="connsiteX3" fmla="*/ 628650 w 1057275"/>
                  <a:gd name="connsiteY3" fmla="*/ 2152650 h 2152650"/>
                  <a:gd name="connsiteX4" fmla="*/ 0 w 1057275"/>
                  <a:gd name="connsiteY4" fmla="*/ 0 h 2152650"/>
                  <a:gd name="connsiteX0" fmla="*/ 0 w 1057275"/>
                  <a:gd name="connsiteY0" fmla="*/ 0 h 2647950"/>
                  <a:gd name="connsiteX1" fmla="*/ 1057275 w 1057275"/>
                  <a:gd name="connsiteY1" fmla="*/ 0 h 2647950"/>
                  <a:gd name="connsiteX2" fmla="*/ 885825 w 1057275"/>
                  <a:gd name="connsiteY2" fmla="*/ 914400 h 2647950"/>
                  <a:gd name="connsiteX3" fmla="*/ 962025 w 1057275"/>
                  <a:gd name="connsiteY3" fmla="*/ 2647950 h 2647950"/>
                  <a:gd name="connsiteX4" fmla="*/ 628650 w 1057275"/>
                  <a:gd name="connsiteY4" fmla="*/ 2152650 h 2647950"/>
                  <a:gd name="connsiteX5" fmla="*/ 0 w 1057275"/>
                  <a:gd name="connsiteY5" fmla="*/ 0 h 2647950"/>
                  <a:gd name="connsiteX0" fmla="*/ 0 w 1057275"/>
                  <a:gd name="connsiteY0" fmla="*/ 0 h 3076644"/>
                  <a:gd name="connsiteX1" fmla="*/ 1057275 w 1057275"/>
                  <a:gd name="connsiteY1" fmla="*/ 0 h 3076644"/>
                  <a:gd name="connsiteX2" fmla="*/ 885825 w 1057275"/>
                  <a:gd name="connsiteY2" fmla="*/ 914400 h 3076644"/>
                  <a:gd name="connsiteX3" fmla="*/ 962025 w 1057275"/>
                  <a:gd name="connsiteY3" fmla="*/ 2647950 h 3076644"/>
                  <a:gd name="connsiteX4" fmla="*/ 866775 w 1057275"/>
                  <a:gd name="connsiteY4" fmla="*/ 3067050 h 3076644"/>
                  <a:gd name="connsiteX5" fmla="*/ 628650 w 1057275"/>
                  <a:gd name="connsiteY5" fmla="*/ 2152650 h 3076644"/>
                  <a:gd name="connsiteX6" fmla="*/ 0 w 1057275"/>
                  <a:gd name="connsiteY6" fmla="*/ 0 h 3076644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28650 w 1057275"/>
                  <a:gd name="connsiteY6" fmla="*/ 2152650 h 3481858"/>
                  <a:gd name="connsiteX7" fmla="*/ 0 w 1057275"/>
                  <a:gd name="connsiteY7" fmla="*/ 0 h 3481858"/>
                  <a:gd name="connsiteX0" fmla="*/ 0 w 1057275"/>
                  <a:gd name="connsiteY0" fmla="*/ 0 h 3486616"/>
                  <a:gd name="connsiteX1" fmla="*/ 1057275 w 1057275"/>
                  <a:gd name="connsiteY1" fmla="*/ 0 h 3486616"/>
                  <a:gd name="connsiteX2" fmla="*/ 885825 w 1057275"/>
                  <a:gd name="connsiteY2" fmla="*/ 914400 h 3486616"/>
                  <a:gd name="connsiteX3" fmla="*/ 962025 w 1057275"/>
                  <a:gd name="connsiteY3" fmla="*/ 2647950 h 3486616"/>
                  <a:gd name="connsiteX4" fmla="*/ 866775 w 1057275"/>
                  <a:gd name="connsiteY4" fmla="*/ 3067050 h 3486616"/>
                  <a:gd name="connsiteX5" fmla="*/ 714375 w 1057275"/>
                  <a:gd name="connsiteY5" fmla="*/ 3476625 h 3486616"/>
                  <a:gd name="connsiteX6" fmla="*/ 628650 w 1057275"/>
                  <a:gd name="connsiteY6" fmla="*/ 2152650 h 3486616"/>
                  <a:gd name="connsiteX7" fmla="*/ 0 w 1057275"/>
                  <a:gd name="connsiteY7" fmla="*/ 0 h 3486616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463854"/>
                  <a:gd name="connsiteX1" fmla="*/ 1057275 w 1057275"/>
                  <a:gd name="connsiteY1" fmla="*/ 0 h 3463854"/>
                  <a:gd name="connsiteX2" fmla="*/ 885825 w 1057275"/>
                  <a:gd name="connsiteY2" fmla="*/ 914400 h 3463854"/>
                  <a:gd name="connsiteX3" fmla="*/ 962025 w 1057275"/>
                  <a:gd name="connsiteY3" fmla="*/ 2647950 h 3463854"/>
                  <a:gd name="connsiteX4" fmla="*/ 866775 w 1057275"/>
                  <a:gd name="connsiteY4" fmla="*/ 3067050 h 3463854"/>
                  <a:gd name="connsiteX5" fmla="*/ 889635 w 1057275"/>
                  <a:gd name="connsiteY5" fmla="*/ 3385185 h 3463854"/>
                  <a:gd name="connsiteX6" fmla="*/ 304800 w 1057275"/>
                  <a:gd name="connsiteY6" fmla="*/ 3429000 h 3463854"/>
                  <a:gd name="connsiteX7" fmla="*/ 657225 w 1057275"/>
                  <a:gd name="connsiteY7" fmla="*/ 3028950 h 3463854"/>
                  <a:gd name="connsiteX8" fmla="*/ 628650 w 1057275"/>
                  <a:gd name="connsiteY8" fmla="*/ 2152650 h 3463854"/>
                  <a:gd name="connsiteX9" fmla="*/ 0 w 1057275"/>
                  <a:gd name="connsiteY9" fmla="*/ 0 h 3463854"/>
                  <a:gd name="connsiteX0" fmla="*/ 0 w 1057275"/>
                  <a:gd name="connsiteY0" fmla="*/ 0 h 3429124"/>
                  <a:gd name="connsiteX1" fmla="*/ 1057275 w 1057275"/>
                  <a:gd name="connsiteY1" fmla="*/ 0 h 3429124"/>
                  <a:gd name="connsiteX2" fmla="*/ 885825 w 1057275"/>
                  <a:gd name="connsiteY2" fmla="*/ 914400 h 3429124"/>
                  <a:gd name="connsiteX3" fmla="*/ 962025 w 1057275"/>
                  <a:gd name="connsiteY3" fmla="*/ 2647950 h 3429124"/>
                  <a:gd name="connsiteX4" fmla="*/ 866775 w 1057275"/>
                  <a:gd name="connsiteY4" fmla="*/ 3067050 h 3429124"/>
                  <a:gd name="connsiteX5" fmla="*/ 304800 w 1057275"/>
                  <a:gd name="connsiteY5" fmla="*/ 3429000 h 3429124"/>
                  <a:gd name="connsiteX6" fmla="*/ 657225 w 1057275"/>
                  <a:gd name="connsiteY6" fmla="*/ 3028950 h 3429124"/>
                  <a:gd name="connsiteX7" fmla="*/ 628650 w 1057275"/>
                  <a:gd name="connsiteY7" fmla="*/ 2152650 h 3429124"/>
                  <a:gd name="connsiteX8" fmla="*/ 0 w 1057275"/>
                  <a:gd name="connsiteY8" fmla="*/ 0 h 3429124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275" h="3458665">
                    <a:moveTo>
                      <a:pt x="0" y="0"/>
                    </a:moveTo>
                    <a:lnTo>
                      <a:pt x="1057275" y="0"/>
                    </a:lnTo>
                    <a:cubicBezTo>
                      <a:pt x="647700" y="133350"/>
                      <a:pt x="1171575" y="800100"/>
                      <a:pt x="885825" y="914400"/>
                    </a:cubicBezTo>
                    <a:cubicBezTo>
                      <a:pt x="857885" y="1237615"/>
                      <a:pt x="960755" y="1635125"/>
                      <a:pt x="942975" y="1931670"/>
                    </a:cubicBezTo>
                    <a:cubicBezTo>
                      <a:pt x="879475" y="2258695"/>
                      <a:pt x="965835" y="2459990"/>
                      <a:pt x="962025" y="2647950"/>
                    </a:cubicBezTo>
                    <a:cubicBezTo>
                      <a:pt x="904875" y="2555875"/>
                      <a:pt x="1152525" y="2968625"/>
                      <a:pt x="866775" y="3067050"/>
                    </a:cubicBezTo>
                    <a:cubicBezTo>
                      <a:pt x="757238" y="3197225"/>
                      <a:pt x="1200785" y="3564890"/>
                      <a:pt x="304800" y="3429000"/>
                    </a:cubicBezTo>
                    <a:cubicBezTo>
                      <a:pt x="295275" y="3354388"/>
                      <a:pt x="516573" y="3110548"/>
                      <a:pt x="657225" y="3028950"/>
                    </a:cubicBezTo>
                    <a:cubicBezTo>
                      <a:pt x="696278" y="2762568"/>
                      <a:pt x="684212" y="2652712"/>
                      <a:pt x="628650" y="21526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3B298BE-F763-E3F0-BBD7-83C46445938C}"/>
                  </a:ext>
                </a:extLst>
              </p:cNvPr>
              <p:cNvSpPr/>
              <p:nvPr/>
            </p:nvSpPr>
            <p:spPr>
              <a:xfrm rot="872490">
                <a:off x="4878541" y="6403245"/>
                <a:ext cx="521232" cy="305039"/>
              </a:xfrm>
              <a:custGeom>
                <a:avLst/>
                <a:gdLst>
                  <a:gd name="connsiteX0" fmla="*/ 136934 w 540932"/>
                  <a:gd name="connsiteY0" fmla="*/ 29051 h 255124"/>
                  <a:gd name="connsiteX1" fmla="*/ 342704 w 540932"/>
                  <a:gd name="connsiteY1" fmla="*/ 1 h 255124"/>
                  <a:gd name="connsiteX2" fmla="*/ 449243 w 540932"/>
                  <a:gd name="connsiteY2" fmla="*/ 7511 h 255124"/>
                  <a:gd name="connsiteX3" fmla="*/ 539361 w 540932"/>
                  <a:gd name="connsiteY3" fmla="*/ 27073 h 255124"/>
                  <a:gd name="connsiteX4" fmla="*/ 540417 w 540932"/>
                  <a:gd name="connsiteY4" fmla="*/ 31925 h 255124"/>
                  <a:gd name="connsiteX5" fmla="*/ 3348 w 540932"/>
                  <a:gd name="connsiteY5" fmla="*/ 255124 h 255124"/>
                  <a:gd name="connsiteX6" fmla="*/ 36723 w 540932"/>
                  <a:gd name="connsiteY6" fmla="*/ 104053 h 255124"/>
                  <a:gd name="connsiteX7" fmla="*/ 57996 w 540932"/>
                  <a:gd name="connsiteY7" fmla="*/ 59014 h 255124"/>
                  <a:gd name="connsiteX8" fmla="*/ 136934 w 540932"/>
                  <a:gd name="connsiteY8" fmla="*/ 29051 h 255124"/>
                  <a:gd name="connsiteX0" fmla="*/ 136934 w 539363"/>
                  <a:gd name="connsiteY0" fmla="*/ 29051 h 255124"/>
                  <a:gd name="connsiteX1" fmla="*/ 342704 w 539363"/>
                  <a:gd name="connsiteY1" fmla="*/ 1 h 255124"/>
                  <a:gd name="connsiteX2" fmla="*/ 449243 w 539363"/>
                  <a:gd name="connsiteY2" fmla="*/ 7511 h 255124"/>
                  <a:gd name="connsiteX3" fmla="*/ 539361 w 539363"/>
                  <a:gd name="connsiteY3" fmla="*/ 27073 h 255124"/>
                  <a:gd name="connsiteX4" fmla="*/ 499273 w 539363"/>
                  <a:gd name="connsiteY4" fmla="*/ 81958 h 255124"/>
                  <a:gd name="connsiteX5" fmla="*/ 3348 w 539363"/>
                  <a:gd name="connsiteY5" fmla="*/ 255124 h 255124"/>
                  <a:gd name="connsiteX6" fmla="*/ 36723 w 539363"/>
                  <a:gd name="connsiteY6" fmla="*/ 104053 h 255124"/>
                  <a:gd name="connsiteX7" fmla="*/ 57996 w 539363"/>
                  <a:gd name="connsiteY7" fmla="*/ 59014 h 255124"/>
                  <a:gd name="connsiteX8" fmla="*/ 136934 w 539363"/>
                  <a:gd name="connsiteY8" fmla="*/ 29051 h 255124"/>
                  <a:gd name="connsiteX0" fmla="*/ 136934 w 539363"/>
                  <a:gd name="connsiteY0" fmla="*/ 29055 h 255128"/>
                  <a:gd name="connsiteX1" fmla="*/ 342704 w 539363"/>
                  <a:gd name="connsiteY1" fmla="*/ 5 h 255128"/>
                  <a:gd name="connsiteX2" fmla="*/ 539361 w 539363"/>
                  <a:gd name="connsiteY2" fmla="*/ 27077 h 255128"/>
                  <a:gd name="connsiteX3" fmla="*/ 499273 w 539363"/>
                  <a:gd name="connsiteY3" fmla="*/ 81962 h 255128"/>
                  <a:gd name="connsiteX4" fmla="*/ 3348 w 539363"/>
                  <a:gd name="connsiteY4" fmla="*/ 255128 h 255128"/>
                  <a:gd name="connsiteX5" fmla="*/ 36723 w 539363"/>
                  <a:gd name="connsiteY5" fmla="*/ 104057 h 255128"/>
                  <a:gd name="connsiteX6" fmla="*/ 57996 w 539363"/>
                  <a:gd name="connsiteY6" fmla="*/ 59018 h 255128"/>
                  <a:gd name="connsiteX7" fmla="*/ 136934 w 539363"/>
                  <a:gd name="connsiteY7" fmla="*/ 29055 h 255128"/>
                  <a:gd name="connsiteX0" fmla="*/ 136934 w 511616"/>
                  <a:gd name="connsiteY0" fmla="*/ 31261 h 257334"/>
                  <a:gd name="connsiteX1" fmla="*/ 342704 w 511616"/>
                  <a:gd name="connsiteY1" fmla="*/ 2211 h 257334"/>
                  <a:gd name="connsiteX2" fmla="*/ 499273 w 511616"/>
                  <a:gd name="connsiteY2" fmla="*/ 84168 h 257334"/>
                  <a:gd name="connsiteX3" fmla="*/ 3348 w 511616"/>
                  <a:gd name="connsiteY3" fmla="*/ 257334 h 257334"/>
                  <a:gd name="connsiteX4" fmla="*/ 36723 w 511616"/>
                  <a:gd name="connsiteY4" fmla="*/ 106263 h 257334"/>
                  <a:gd name="connsiteX5" fmla="*/ 57996 w 511616"/>
                  <a:gd name="connsiteY5" fmla="*/ 61224 h 257334"/>
                  <a:gd name="connsiteX6" fmla="*/ 136934 w 511616"/>
                  <a:gd name="connsiteY6" fmla="*/ 31261 h 257334"/>
                  <a:gd name="connsiteX0" fmla="*/ 136934 w 500069"/>
                  <a:gd name="connsiteY0" fmla="*/ 31261 h 257334"/>
                  <a:gd name="connsiteX1" fmla="*/ 342704 w 500069"/>
                  <a:gd name="connsiteY1" fmla="*/ 2211 h 257334"/>
                  <a:gd name="connsiteX2" fmla="*/ 499273 w 500069"/>
                  <a:gd name="connsiteY2" fmla="*/ 84168 h 257334"/>
                  <a:gd name="connsiteX3" fmla="*/ 3348 w 500069"/>
                  <a:gd name="connsiteY3" fmla="*/ 257334 h 257334"/>
                  <a:gd name="connsiteX4" fmla="*/ 36723 w 500069"/>
                  <a:gd name="connsiteY4" fmla="*/ 106263 h 257334"/>
                  <a:gd name="connsiteX5" fmla="*/ 57996 w 500069"/>
                  <a:gd name="connsiteY5" fmla="*/ 61224 h 257334"/>
                  <a:gd name="connsiteX6" fmla="*/ 136934 w 500069"/>
                  <a:gd name="connsiteY6" fmla="*/ 31261 h 257334"/>
                  <a:gd name="connsiteX0" fmla="*/ 136934 w 500410"/>
                  <a:gd name="connsiteY0" fmla="*/ 0 h 226073"/>
                  <a:gd name="connsiteX1" fmla="*/ 499273 w 500410"/>
                  <a:gd name="connsiteY1" fmla="*/ 52907 h 226073"/>
                  <a:gd name="connsiteX2" fmla="*/ 3348 w 500410"/>
                  <a:gd name="connsiteY2" fmla="*/ 226073 h 226073"/>
                  <a:gd name="connsiteX3" fmla="*/ 36723 w 500410"/>
                  <a:gd name="connsiteY3" fmla="*/ 75002 h 226073"/>
                  <a:gd name="connsiteX4" fmla="*/ 57996 w 500410"/>
                  <a:gd name="connsiteY4" fmla="*/ 29963 h 226073"/>
                  <a:gd name="connsiteX5" fmla="*/ 136934 w 500410"/>
                  <a:gd name="connsiteY5" fmla="*/ 0 h 226073"/>
                  <a:gd name="connsiteX0" fmla="*/ 57996 w 500069"/>
                  <a:gd name="connsiteY0" fmla="*/ 0 h 196110"/>
                  <a:gd name="connsiteX1" fmla="*/ 499273 w 500069"/>
                  <a:gd name="connsiteY1" fmla="*/ 22944 h 196110"/>
                  <a:gd name="connsiteX2" fmla="*/ 3348 w 500069"/>
                  <a:gd name="connsiteY2" fmla="*/ 196110 h 196110"/>
                  <a:gd name="connsiteX3" fmla="*/ 36723 w 500069"/>
                  <a:gd name="connsiteY3" fmla="*/ 45039 h 196110"/>
                  <a:gd name="connsiteX4" fmla="*/ 57996 w 500069"/>
                  <a:gd name="connsiteY4" fmla="*/ 0 h 196110"/>
                  <a:gd name="connsiteX0" fmla="*/ 128844 w 500069"/>
                  <a:gd name="connsiteY0" fmla="*/ 0 h 283369"/>
                  <a:gd name="connsiteX1" fmla="*/ 499273 w 500069"/>
                  <a:gd name="connsiteY1" fmla="*/ 110203 h 283369"/>
                  <a:gd name="connsiteX2" fmla="*/ 3348 w 500069"/>
                  <a:gd name="connsiteY2" fmla="*/ 283369 h 283369"/>
                  <a:gd name="connsiteX3" fmla="*/ 36723 w 500069"/>
                  <a:gd name="connsiteY3" fmla="*/ 132298 h 283369"/>
                  <a:gd name="connsiteX4" fmla="*/ 128844 w 500069"/>
                  <a:gd name="connsiteY4" fmla="*/ 0 h 283369"/>
                  <a:gd name="connsiteX0" fmla="*/ 128844 w 500069"/>
                  <a:gd name="connsiteY0" fmla="*/ 19233 h 302602"/>
                  <a:gd name="connsiteX1" fmla="*/ 499273 w 500069"/>
                  <a:gd name="connsiteY1" fmla="*/ 129436 h 302602"/>
                  <a:gd name="connsiteX2" fmla="*/ 3348 w 500069"/>
                  <a:gd name="connsiteY2" fmla="*/ 302602 h 302602"/>
                  <a:gd name="connsiteX3" fmla="*/ 36723 w 500069"/>
                  <a:gd name="connsiteY3" fmla="*/ 151531 h 302602"/>
                  <a:gd name="connsiteX4" fmla="*/ 128844 w 500069"/>
                  <a:gd name="connsiteY4" fmla="*/ 19233 h 302602"/>
                  <a:gd name="connsiteX0" fmla="*/ 128844 w 500069"/>
                  <a:gd name="connsiteY0" fmla="*/ 19083 h 302452"/>
                  <a:gd name="connsiteX1" fmla="*/ 499273 w 500069"/>
                  <a:gd name="connsiteY1" fmla="*/ 129286 h 302452"/>
                  <a:gd name="connsiteX2" fmla="*/ 3348 w 500069"/>
                  <a:gd name="connsiteY2" fmla="*/ 302452 h 302452"/>
                  <a:gd name="connsiteX3" fmla="*/ 36723 w 500069"/>
                  <a:gd name="connsiteY3" fmla="*/ 151381 h 302452"/>
                  <a:gd name="connsiteX4" fmla="*/ 128844 w 500069"/>
                  <a:gd name="connsiteY4" fmla="*/ 19083 h 302452"/>
                  <a:gd name="connsiteX0" fmla="*/ 128844 w 499273"/>
                  <a:gd name="connsiteY0" fmla="*/ 19083 h 302452"/>
                  <a:gd name="connsiteX1" fmla="*/ 499273 w 499273"/>
                  <a:gd name="connsiteY1" fmla="*/ 129286 h 302452"/>
                  <a:gd name="connsiteX2" fmla="*/ 3348 w 499273"/>
                  <a:gd name="connsiteY2" fmla="*/ 302452 h 302452"/>
                  <a:gd name="connsiteX3" fmla="*/ 36723 w 499273"/>
                  <a:gd name="connsiteY3" fmla="*/ 151381 h 302452"/>
                  <a:gd name="connsiteX4" fmla="*/ 128844 w 499273"/>
                  <a:gd name="connsiteY4" fmla="*/ 19083 h 302452"/>
                  <a:gd name="connsiteX0" fmla="*/ 128844 w 499273"/>
                  <a:gd name="connsiteY0" fmla="*/ 19083 h 304830"/>
                  <a:gd name="connsiteX1" fmla="*/ 499273 w 499273"/>
                  <a:gd name="connsiteY1" fmla="*/ 129286 h 304830"/>
                  <a:gd name="connsiteX2" fmla="*/ 3348 w 499273"/>
                  <a:gd name="connsiteY2" fmla="*/ 302452 h 304830"/>
                  <a:gd name="connsiteX3" fmla="*/ 36723 w 499273"/>
                  <a:gd name="connsiteY3" fmla="*/ 151381 h 304830"/>
                  <a:gd name="connsiteX4" fmla="*/ 128844 w 499273"/>
                  <a:gd name="connsiteY4" fmla="*/ 19083 h 304830"/>
                  <a:gd name="connsiteX0" fmla="*/ 128844 w 537946"/>
                  <a:gd name="connsiteY0" fmla="*/ 19338 h 305039"/>
                  <a:gd name="connsiteX1" fmla="*/ 537946 w 537946"/>
                  <a:gd name="connsiteY1" fmla="*/ 126890 h 305039"/>
                  <a:gd name="connsiteX2" fmla="*/ 3348 w 537946"/>
                  <a:gd name="connsiteY2" fmla="*/ 302707 h 305039"/>
                  <a:gd name="connsiteX3" fmla="*/ 36723 w 537946"/>
                  <a:gd name="connsiteY3" fmla="*/ 151636 h 305039"/>
                  <a:gd name="connsiteX4" fmla="*/ 128844 w 537946"/>
                  <a:gd name="connsiteY4" fmla="*/ 19338 h 3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946" h="305039">
                    <a:moveTo>
                      <a:pt x="128844" y="19338"/>
                    </a:moveTo>
                    <a:cubicBezTo>
                      <a:pt x="381902" y="-51341"/>
                      <a:pt x="483792" y="91855"/>
                      <a:pt x="537946" y="126890"/>
                    </a:cubicBezTo>
                    <a:cubicBezTo>
                      <a:pt x="512876" y="203013"/>
                      <a:pt x="289461" y="323286"/>
                      <a:pt x="3348" y="302707"/>
                    </a:cubicBezTo>
                    <a:cubicBezTo>
                      <a:pt x="-7135" y="276521"/>
                      <a:pt x="7827" y="219149"/>
                      <a:pt x="36723" y="151636"/>
                    </a:cubicBezTo>
                    <a:lnTo>
                      <a:pt x="128844" y="1933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2" name="Rectangle 66">
              <a:extLst>
                <a:ext uri="{FF2B5EF4-FFF2-40B4-BE49-F238E27FC236}">
                  <a16:creationId xmlns:a16="http://schemas.microsoft.com/office/drawing/2014/main" id="{01D1E70E-44C3-AAD3-2057-B9193A514485}"/>
                </a:ext>
              </a:extLst>
            </p:cNvPr>
            <p:cNvSpPr/>
            <p:nvPr/>
          </p:nvSpPr>
          <p:spPr>
            <a:xfrm flipH="1">
              <a:off x="7695830" y="2496457"/>
              <a:ext cx="1974301" cy="957944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66">
              <a:extLst>
                <a:ext uri="{FF2B5EF4-FFF2-40B4-BE49-F238E27FC236}">
                  <a16:creationId xmlns:a16="http://schemas.microsoft.com/office/drawing/2014/main" id="{01BC6BB0-817F-AC94-E65D-B09D92C11CE7}"/>
                </a:ext>
              </a:extLst>
            </p:cNvPr>
            <p:cNvSpPr/>
            <p:nvPr/>
          </p:nvSpPr>
          <p:spPr>
            <a:xfrm flipH="1">
              <a:off x="4421800" y="2980260"/>
              <a:ext cx="1479411" cy="478380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66">
              <a:extLst>
                <a:ext uri="{FF2B5EF4-FFF2-40B4-BE49-F238E27FC236}">
                  <a16:creationId xmlns:a16="http://schemas.microsoft.com/office/drawing/2014/main" id="{B625213B-EAE6-54A4-6ADF-932457153EF7}"/>
                </a:ext>
              </a:extLst>
            </p:cNvPr>
            <p:cNvSpPr/>
            <p:nvPr/>
          </p:nvSpPr>
          <p:spPr>
            <a:xfrm flipH="1">
              <a:off x="3373490" y="1063813"/>
              <a:ext cx="411906" cy="507812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7">
              <a:extLst>
                <a:ext uri="{FF2B5EF4-FFF2-40B4-BE49-F238E27FC236}">
                  <a16:creationId xmlns:a16="http://schemas.microsoft.com/office/drawing/2014/main" id="{1A035D56-8D52-FF98-8793-379D8CE80C31}"/>
                </a:ext>
              </a:extLst>
            </p:cNvPr>
            <p:cNvSpPr/>
            <p:nvPr/>
          </p:nvSpPr>
          <p:spPr>
            <a:xfrm>
              <a:off x="3338982" y="366236"/>
              <a:ext cx="2367913" cy="3185053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67913" h="3185053">
                  <a:moveTo>
                    <a:pt x="0" y="6436"/>
                  </a:moveTo>
                  <a:cubicBezTo>
                    <a:pt x="95512" y="-17906"/>
                    <a:pt x="130698" y="30776"/>
                    <a:pt x="257960" y="85809"/>
                  </a:cubicBezTo>
                  <a:cubicBezTo>
                    <a:pt x="504803" y="66760"/>
                    <a:pt x="516696" y="219160"/>
                    <a:pt x="646064" y="285836"/>
                  </a:cubicBezTo>
                  <a:cubicBezTo>
                    <a:pt x="704932" y="260436"/>
                    <a:pt x="921661" y="467868"/>
                    <a:pt x="1048535" y="571584"/>
                  </a:cubicBezTo>
                  <a:cubicBezTo>
                    <a:pt x="1177790" y="594337"/>
                    <a:pt x="1224357" y="619209"/>
                    <a:pt x="1343810" y="704934"/>
                  </a:cubicBezTo>
                  <a:cubicBezTo>
                    <a:pt x="1467621" y="740388"/>
                    <a:pt x="1634296" y="749650"/>
                    <a:pt x="1793826" y="997036"/>
                  </a:cubicBezTo>
                  <a:cubicBezTo>
                    <a:pt x="2005896" y="949410"/>
                    <a:pt x="2258204" y="1246404"/>
                    <a:pt x="2309804" y="1285165"/>
                  </a:cubicBezTo>
                  <a:cubicBezTo>
                    <a:pt x="2361405" y="1266776"/>
                    <a:pt x="2359810" y="1275111"/>
                    <a:pt x="2366954" y="1299453"/>
                  </a:cubicBezTo>
                  <a:cubicBezTo>
                    <a:pt x="2371716" y="1440476"/>
                    <a:pt x="2358090" y="1891061"/>
                    <a:pt x="2340760" y="2057484"/>
                  </a:cubicBezTo>
                  <a:cubicBezTo>
                    <a:pt x="2364705" y="1512707"/>
                    <a:pt x="2220111" y="1658492"/>
                    <a:pt x="2201061" y="2371809"/>
                  </a:cubicBezTo>
                  <a:cubicBezTo>
                    <a:pt x="2166136" y="2396151"/>
                    <a:pt x="2141794" y="2147972"/>
                    <a:pt x="2134386" y="2235284"/>
                  </a:cubicBezTo>
                  <a:cubicBezTo>
                    <a:pt x="2126978" y="2322597"/>
                    <a:pt x="2173545" y="2641684"/>
                    <a:pt x="2150262" y="2638509"/>
                  </a:cubicBezTo>
                  <a:cubicBezTo>
                    <a:pt x="2126979" y="2635334"/>
                    <a:pt x="2122745" y="2274972"/>
                    <a:pt x="2102637" y="2400384"/>
                  </a:cubicBezTo>
                  <a:cubicBezTo>
                    <a:pt x="2082529" y="2525796"/>
                    <a:pt x="2081470" y="2990405"/>
                    <a:pt x="2055012" y="2981409"/>
                  </a:cubicBezTo>
                  <a:cubicBezTo>
                    <a:pt x="2028554" y="2972413"/>
                    <a:pt x="2037550" y="2518388"/>
                    <a:pt x="2016913" y="2625809"/>
                  </a:cubicBezTo>
                  <a:cubicBezTo>
                    <a:pt x="1996276" y="2733230"/>
                    <a:pt x="1943888" y="3232234"/>
                    <a:pt x="1931188" y="3181434"/>
                  </a:cubicBezTo>
                  <a:cubicBezTo>
                    <a:pt x="1918488" y="3130634"/>
                    <a:pt x="1981195" y="2634805"/>
                    <a:pt x="1936745" y="2632159"/>
                  </a:cubicBezTo>
                  <a:cubicBezTo>
                    <a:pt x="1916108" y="2662851"/>
                    <a:pt x="1904730" y="2698834"/>
                    <a:pt x="1886739" y="2705184"/>
                  </a:cubicBezTo>
                  <a:cubicBezTo>
                    <a:pt x="1868748" y="2711534"/>
                    <a:pt x="1887797" y="2504100"/>
                    <a:pt x="1845464" y="2622633"/>
                  </a:cubicBezTo>
                  <a:cubicBezTo>
                    <a:pt x="1803131" y="2741166"/>
                    <a:pt x="1751801" y="3197838"/>
                    <a:pt x="1702589" y="3143334"/>
                  </a:cubicBezTo>
                  <a:cubicBezTo>
                    <a:pt x="1653377" y="3088830"/>
                    <a:pt x="1620569" y="2433722"/>
                    <a:pt x="1578765" y="2540084"/>
                  </a:cubicBezTo>
                  <a:cubicBezTo>
                    <a:pt x="1536961" y="2646446"/>
                    <a:pt x="1469492" y="3134471"/>
                    <a:pt x="1451765" y="3025859"/>
                  </a:cubicBezTo>
                  <a:cubicBezTo>
                    <a:pt x="1434038" y="2917247"/>
                    <a:pt x="1467640" y="2189246"/>
                    <a:pt x="1421603" y="2294815"/>
                  </a:cubicBezTo>
                  <a:cubicBezTo>
                    <a:pt x="1375566" y="2400384"/>
                    <a:pt x="1324369" y="2872666"/>
                    <a:pt x="1280316" y="2779797"/>
                  </a:cubicBezTo>
                  <a:cubicBezTo>
                    <a:pt x="1080688" y="2226553"/>
                    <a:pt x="1216419" y="2133288"/>
                    <a:pt x="1140616" y="2154322"/>
                  </a:cubicBezTo>
                  <a:cubicBezTo>
                    <a:pt x="1083863" y="2181707"/>
                    <a:pt x="1112968" y="2870815"/>
                    <a:pt x="1064417" y="2728204"/>
                  </a:cubicBezTo>
                  <a:cubicBezTo>
                    <a:pt x="1015866" y="2585593"/>
                    <a:pt x="1029360" y="1740116"/>
                    <a:pt x="985042" y="1746334"/>
                  </a:cubicBezTo>
                  <a:cubicBezTo>
                    <a:pt x="921674" y="1739852"/>
                    <a:pt x="882383" y="2179722"/>
                    <a:pt x="838992" y="2189247"/>
                  </a:cubicBezTo>
                  <a:cubicBezTo>
                    <a:pt x="805126" y="2146385"/>
                    <a:pt x="846931" y="1768560"/>
                    <a:pt x="802481" y="1809835"/>
                  </a:cubicBezTo>
                  <a:cubicBezTo>
                    <a:pt x="758031" y="1851110"/>
                    <a:pt x="787400" y="1969908"/>
                    <a:pt x="735806" y="1971760"/>
                  </a:cubicBezTo>
                  <a:cubicBezTo>
                    <a:pt x="708025" y="1997424"/>
                    <a:pt x="726811" y="1529377"/>
                    <a:pt x="718344" y="1562185"/>
                  </a:cubicBezTo>
                  <a:cubicBezTo>
                    <a:pt x="709878" y="1594993"/>
                    <a:pt x="670719" y="1647910"/>
                    <a:pt x="667544" y="1689185"/>
                  </a:cubicBezTo>
                  <a:cubicBezTo>
                    <a:pt x="664369" y="1730460"/>
                    <a:pt x="633677" y="1660610"/>
                    <a:pt x="623094" y="1720935"/>
                  </a:cubicBezTo>
                  <a:cubicBezTo>
                    <a:pt x="612511" y="1781260"/>
                    <a:pt x="574411" y="2046902"/>
                    <a:pt x="559594" y="2006685"/>
                  </a:cubicBezTo>
                  <a:cubicBezTo>
                    <a:pt x="544777" y="1966468"/>
                    <a:pt x="505619" y="1363218"/>
                    <a:pt x="489744" y="1435185"/>
                  </a:cubicBezTo>
                  <a:cubicBezTo>
                    <a:pt x="473869" y="1507152"/>
                    <a:pt x="484452" y="1715644"/>
                    <a:pt x="457994" y="1663786"/>
                  </a:cubicBezTo>
                  <a:cubicBezTo>
                    <a:pt x="391055" y="1683365"/>
                    <a:pt x="382852" y="1067944"/>
                    <a:pt x="356394" y="1130386"/>
                  </a:cubicBezTo>
                  <a:cubicBezTo>
                    <a:pt x="270404" y="1395235"/>
                    <a:pt x="331523" y="1539961"/>
                    <a:pt x="299244" y="1466936"/>
                  </a:cubicBezTo>
                  <a:cubicBezTo>
                    <a:pt x="266965" y="1393911"/>
                    <a:pt x="264848" y="880089"/>
                    <a:pt x="226219" y="901785"/>
                  </a:cubicBezTo>
                  <a:cubicBezTo>
                    <a:pt x="187590" y="923481"/>
                    <a:pt x="159544" y="1151022"/>
                    <a:pt x="137319" y="1095460"/>
                  </a:cubicBezTo>
                  <a:cubicBezTo>
                    <a:pt x="115094" y="1039898"/>
                    <a:pt x="160205" y="732981"/>
                    <a:pt x="127794" y="771610"/>
                  </a:cubicBezTo>
                  <a:lnTo>
                    <a:pt x="22225" y="1022436"/>
                  </a:lnTo>
                  <a:cubicBezTo>
                    <a:pt x="1463" y="997565"/>
                    <a:pt x="85328" y="644082"/>
                    <a:pt x="76994" y="593811"/>
                  </a:cubicBezTo>
                  <a:cubicBezTo>
                    <a:pt x="68660" y="543540"/>
                    <a:pt x="26723" y="736686"/>
                    <a:pt x="26194" y="666836"/>
                  </a:cubicBezTo>
                  <a:cubicBezTo>
                    <a:pt x="25665" y="596986"/>
                    <a:pt x="23151" y="401194"/>
                    <a:pt x="16669" y="304886"/>
                  </a:cubicBezTo>
                  <a:cubicBezTo>
                    <a:pt x="11113" y="205403"/>
                    <a:pt x="91281" y="286894"/>
                    <a:pt x="0" y="6436"/>
                  </a:cubicBezTo>
                  <a:close/>
                </a:path>
              </a:pathLst>
            </a:custGeom>
            <a:solidFill>
              <a:srgbClr val="552F2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Isosceles Triangle 72">
              <a:extLst>
                <a:ext uri="{FF2B5EF4-FFF2-40B4-BE49-F238E27FC236}">
                  <a16:creationId xmlns:a16="http://schemas.microsoft.com/office/drawing/2014/main" id="{7CFFE6F1-085D-B50E-01FF-3665EB70EBA1}"/>
                </a:ext>
              </a:extLst>
            </p:cNvPr>
            <p:cNvSpPr/>
            <p:nvPr/>
          </p:nvSpPr>
          <p:spPr>
            <a:xfrm>
              <a:off x="3225050" y="126561"/>
              <a:ext cx="157127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27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252582" y="546516"/>
                    <a:pt x="67253" y="548312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5F7C275-5A60-B5B8-EEC7-8161FB3097F7}"/>
                </a:ext>
              </a:extLst>
            </p:cNvPr>
            <p:cNvSpPr/>
            <p:nvPr/>
          </p:nvSpPr>
          <p:spPr>
            <a:xfrm>
              <a:off x="3208558" y="622931"/>
              <a:ext cx="138906" cy="138906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FDF35BC-BA33-ADE1-928B-A82A94483594}"/>
              </a:ext>
            </a:extLst>
          </p:cNvPr>
          <p:cNvGrpSpPr/>
          <p:nvPr/>
        </p:nvGrpSpPr>
        <p:grpSpPr>
          <a:xfrm>
            <a:off x="297675" y="141756"/>
            <a:ext cx="4586924" cy="6633438"/>
            <a:chOff x="507365" y="-1604229"/>
            <a:chExt cx="6691944" cy="9677639"/>
          </a:xfrm>
        </p:grpSpPr>
        <p:sp>
          <p:nvSpPr>
            <p:cNvPr id="297" name="Rectangle 77">
              <a:extLst>
                <a:ext uri="{FF2B5EF4-FFF2-40B4-BE49-F238E27FC236}">
                  <a16:creationId xmlns:a16="http://schemas.microsoft.com/office/drawing/2014/main" id="{A9227376-AD79-B758-B9A6-E3529B8F5784}"/>
                </a:ext>
              </a:extLst>
            </p:cNvPr>
            <p:cNvSpPr/>
            <p:nvPr/>
          </p:nvSpPr>
          <p:spPr>
            <a:xfrm>
              <a:off x="5510673" y="-1511883"/>
              <a:ext cx="222707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  <a:gd name="connsiteX0" fmla="*/ 37928 w 203246"/>
                <a:gd name="connsiteY0" fmla="*/ 797483 h 797483"/>
                <a:gd name="connsiteX1" fmla="*/ 18673 w 203246"/>
                <a:gd name="connsiteY1" fmla="*/ 0 h 797483"/>
                <a:gd name="connsiteX2" fmla="*/ 37928 w 203246"/>
                <a:gd name="connsiteY2" fmla="*/ 797483 h 797483"/>
                <a:gd name="connsiteX0" fmla="*/ 37928 w 222707"/>
                <a:gd name="connsiteY0" fmla="*/ 797483 h 797483"/>
                <a:gd name="connsiteX1" fmla="*/ 18673 w 222707"/>
                <a:gd name="connsiteY1" fmla="*/ 0 h 797483"/>
                <a:gd name="connsiteX2" fmla="*/ 37928 w 222707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07" h="797483">
                  <a:moveTo>
                    <a:pt x="37928" y="797483"/>
                  </a:moveTo>
                  <a:cubicBezTo>
                    <a:pt x="399810" y="182405"/>
                    <a:pt x="139391" y="94378"/>
                    <a:pt x="18673" y="0"/>
                  </a:cubicBezTo>
                  <a:cubicBezTo>
                    <a:pt x="25091" y="265828"/>
                    <a:pt x="-38340" y="518955"/>
                    <a:pt x="37928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8">
              <a:extLst>
                <a:ext uri="{FF2B5EF4-FFF2-40B4-BE49-F238E27FC236}">
                  <a16:creationId xmlns:a16="http://schemas.microsoft.com/office/drawing/2014/main" id="{8074C063-34F7-057C-5C20-C02EDC66E2BF}"/>
                </a:ext>
              </a:extLst>
            </p:cNvPr>
            <p:cNvSpPr/>
            <p:nvPr/>
          </p:nvSpPr>
          <p:spPr>
            <a:xfrm>
              <a:off x="507365" y="3503412"/>
              <a:ext cx="2038986" cy="1995687"/>
            </a:xfrm>
            <a:custGeom>
              <a:avLst/>
              <a:gdLst>
                <a:gd name="connsiteX0" fmla="*/ 0 w 1028700"/>
                <a:gd name="connsiteY0" fmla="*/ 0 h 927100"/>
                <a:gd name="connsiteX1" fmla="*/ 1028700 w 1028700"/>
                <a:gd name="connsiteY1" fmla="*/ 0 h 927100"/>
                <a:gd name="connsiteX2" fmla="*/ 1028700 w 1028700"/>
                <a:gd name="connsiteY2" fmla="*/ 927100 h 927100"/>
                <a:gd name="connsiteX3" fmla="*/ 0 w 1028700"/>
                <a:gd name="connsiteY3" fmla="*/ 927100 h 927100"/>
                <a:gd name="connsiteX4" fmla="*/ 0 w 1028700"/>
                <a:gd name="connsiteY4" fmla="*/ 0 h 92710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0 w 2101850"/>
                <a:gd name="connsiteY4" fmla="*/ 0 h 107315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241300 w 2101850"/>
                <a:gd name="connsiteY4" fmla="*/ 57150 h 1073150"/>
                <a:gd name="connsiteX5" fmla="*/ 0 w 2101850"/>
                <a:gd name="connsiteY5" fmla="*/ 0 h 1073150"/>
                <a:gd name="connsiteX0" fmla="*/ 321952 w 2423802"/>
                <a:gd name="connsiteY0" fmla="*/ 0 h 1604293"/>
                <a:gd name="connsiteX1" fmla="*/ 2423802 w 2423802"/>
                <a:gd name="connsiteY1" fmla="*/ 146050 h 1604293"/>
                <a:gd name="connsiteX2" fmla="*/ 2423802 w 2423802"/>
                <a:gd name="connsiteY2" fmla="*/ 1073150 h 1604293"/>
                <a:gd name="connsiteX3" fmla="*/ 1395102 w 2423802"/>
                <a:gd name="connsiteY3" fmla="*/ 1073150 h 1604293"/>
                <a:gd name="connsiteX4" fmla="*/ 17152 w 2423802"/>
                <a:gd name="connsiteY4" fmla="*/ 1581150 h 1604293"/>
                <a:gd name="connsiteX5" fmla="*/ 563252 w 2423802"/>
                <a:gd name="connsiteY5" fmla="*/ 57150 h 1604293"/>
                <a:gd name="connsiteX6" fmla="*/ 321952 w 2423802"/>
                <a:gd name="connsiteY6" fmla="*/ 0 h 1604293"/>
                <a:gd name="connsiteX0" fmla="*/ 313411 w 2415261"/>
                <a:gd name="connsiteY0" fmla="*/ 0 h 1622929"/>
                <a:gd name="connsiteX1" fmla="*/ 2415261 w 2415261"/>
                <a:gd name="connsiteY1" fmla="*/ 146050 h 1622929"/>
                <a:gd name="connsiteX2" fmla="*/ 2415261 w 2415261"/>
                <a:gd name="connsiteY2" fmla="*/ 1073150 h 1622929"/>
                <a:gd name="connsiteX3" fmla="*/ 1386561 w 2415261"/>
                <a:gd name="connsiteY3" fmla="*/ 1073150 h 1622929"/>
                <a:gd name="connsiteX4" fmla="*/ 427711 w 2415261"/>
                <a:gd name="connsiteY4" fmla="*/ 774700 h 1622929"/>
                <a:gd name="connsiteX5" fmla="*/ 8611 w 2415261"/>
                <a:gd name="connsiteY5" fmla="*/ 1581150 h 1622929"/>
                <a:gd name="connsiteX6" fmla="*/ 554711 w 2415261"/>
                <a:gd name="connsiteY6" fmla="*/ 57150 h 1622929"/>
                <a:gd name="connsiteX7" fmla="*/ 313411 w 2415261"/>
                <a:gd name="connsiteY7" fmla="*/ 0 h 162292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07847 w 2409697"/>
                <a:gd name="connsiteY0" fmla="*/ 0 h 1581150"/>
                <a:gd name="connsiteX1" fmla="*/ 2409697 w 2409697"/>
                <a:gd name="connsiteY1" fmla="*/ 146050 h 1581150"/>
                <a:gd name="connsiteX2" fmla="*/ 1958847 w 2409697"/>
                <a:gd name="connsiteY2" fmla="*/ 622300 h 1581150"/>
                <a:gd name="connsiteX3" fmla="*/ 822197 w 2409697"/>
                <a:gd name="connsiteY3" fmla="*/ 965200 h 1581150"/>
                <a:gd name="connsiteX4" fmla="*/ 307847 w 2409697"/>
                <a:gd name="connsiteY4" fmla="*/ 1390650 h 1581150"/>
                <a:gd name="connsiteX5" fmla="*/ 422147 w 2409697"/>
                <a:gd name="connsiteY5" fmla="*/ 774700 h 1581150"/>
                <a:gd name="connsiteX6" fmla="*/ 3047 w 2409697"/>
                <a:gd name="connsiteY6" fmla="*/ 1581150 h 1581150"/>
                <a:gd name="connsiteX7" fmla="*/ 549147 w 2409697"/>
                <a:gd name="connsiteY7" fmla="*/ 57150 h 1581150"/>
                <a:gd name="connsiteX8" fmla="*/ 307847 w 2409697"/>
                <a:gd name="connsiteY8" fmla="*/ 0 h 1581150"/>
                <a:gd name="connsiteX0" fmla="*/ 389699 w 2491549"/>
                <a:gd name="connsiteY0" fmla="*/ 0 h 1581150"/>
                <a:gd name="connsiteX1" fmla="*/ 2491549 w 2491549"/>
                <a:gd name="connsiteY1" fmla="*/ 146050 h 1581150"/>
                <a:gd name="connsiteX2" fmla="*/ 2040699 w 2491549"/>
                <a:gd name="connsiteY2" fmla="*/ 622300 h 1581150"/>
                <a:gd name="connsiteX3" fmla="*/ 904049 w 2491549"/>
                <a:gd name="connsiteY3" fmla="*/ 965200 h 1581150"/>
                <a:gd name="connsiteX4" fmla="*/ 389699 w 2491549"/>
                <a:gd name="connsiteY4" fmla="*/ 1390650 h 1581150"/>
                <a:gd name="connsiteX5" fmla="*/ 503999 w 2491549"/>
                <a:gd name="connsiteY5" fmla="*/ 774700 h 1581150"/>
                <a:gd name="connsiteX6" fmla="*/ 84899 w 2491549"/>
                <a:gd name="connsiteY6" fmla="*/ 1581150 h 1581150"/>
                <a:gd name="connsiteX7" fmla="*/ 630999 w 2491549"/>
                <a:gd name="connsiteY7" fmla="*/ 57150 h 1581150"/>
                <a:gd name="connsiteX8" fmla="*/ 389699 w 2491549"/>
                <a:gd name="connsiteY8" fmla="*/ 0 h 1581150"/>
                <a:gd name="connsiteX0" fmla="*/ 387986 w 2489836"/>
                <a:gd name="connsiteY0" fmla="*/ 190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387986 w 2489836"/>
                <a:gd name="connsiteY8" fmla="*/ 19050 h 1600200"/>
                <a:gd name="connsiteX0" fmla="*/ 267336 w 2489836"/>
                <a:gd name="connsiteY0" fmla="*/ 444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267336 w 2489836"/>
                <a:gd name="connsiteY8" fmla="*/ 44450 h 1600200"/>
                <a:gd name="connsiteX0" fmla="*/ 267336 w 2489836"/>
                <a:gd name="connsiteY0" fmla="*/ 466010 h 2021760"/>
                <a:gd name="connsiteX1" fmla="*/ 2489836 w 2489836"/>
                <a:gd name="connsiteY1" fmla="*/ 586660 h 2021760"/>
                <a:gd name="connsiteX2" fmla="*/ 2038986 w 2489836"/>
                <a:gd name="connsiteY2" fmla="*/ 1062910 h 2021760"/>
                <a:gd name="connsiteX3" fmla="*/ 902336 w 2489836"/>
                <a:gd name="connsiteY3" fmla="*/ 1405810 h 2021760"/>
                <a:gd name="connsiteX4" fmla="*/ 387986 w 2489836"/>
                <a:gd name="connsiteY4" fmla="*/ 1831260 h 2021760"/>
                <a:gd name="connsiteX5" fmla="*/ 502286 w 2489836"/>
                <a:gd name="connsiteY5" fmla="*/ 1215310 h 2021760"/>
                <a:gd name="connsiteX6" fmla="*/ 83186 w 2489836"/>
                <a:gd name="connsiteY6" fmla="*/ 2021760 h 2021760"/>
                <a:gd name="connsiteX7" fmla="*/ 654686 w 2489836"/>
                <a:gd name="connsiteY7" fmla="*/ 421560 h 2021760"/>
                <a:gd name="connsiteX8" fmla="*/ 267336 w 2489836"/>
                <a:gd name="connsiteY8" fmla="*/ 466010 h 2021760"/>
                <a:gd name="connsiteX0" fmla="*/ 267336 w 2489836"/>
                <a:gd name="connsiteY0" fmla="*/ 356187 h 1911937"/>
                <a:gd name="connsiteX1" fmla="*/ 2489836 w 2489836"/>
                <a:gd name="connsiteY1" fmla="*/ 476837 h 1911937"/>
                <a:gd name="connsiteX2" fmla="*/ 2038986 w 2489836"/>
                <a:gd name="connsiteY2" fmla="*/ 953087 h 1911937"/>
                <a:gd name="connsiteX3" fmla="*/ 902336 w 2489836"/>
                <a:gd name="connsiteY3" fmla="*/ 1295987 h 1911937"/>
                <a:gd name="connsiteX4" fmla="*/ 387986 w 2489836"/>
                <a:gd name="connsiteY4" fmla="*/ 1721437 h 1911937"/>
                <a:gd name="connsiteX5" fmla="*/ 502286 w 2489836"/>
                <a:gd name="connsiteY5" fmla="*/ 1105487 h 1911937"/>
                <a:gd name="connsiteX6" fmla="*/ 83186 w 2489836"/>
                <a:gd name="connsiteY6" fmla="*/ 1911937 h 1911937"/>
                <a:gd name="connsiteX7" fmla="*/ 654686 w 2489836"/>
                <a:gd name="connsiteY7" fmla="*/ 311737 h 1911937"/>
                <a:gd name="connsiteX8" fmla="*/ 267336 w 2489836"/>
                <a:gd name="connsiteY8" fmla="*/ 356187 h 1911937"/>
                <a:gd name="connsiteX0" fmla="*/ 267336 w 2038986"/>
                <a:gd name="connsiteY0" fmla="*/ 368508 h 1924258"/>
                <a:gd name="connsiteX1" fmla="*/ 1956436 w 2038986"/>
                <a:gd name="connsiteY1" fmla="*/ 406608 h 1924258"/>
                <a:gd name="connsiteX2" fmla="*/ 2038986 w 2038986"/>
                <a:gd name="connsiteY2" fmla="*/ 965408 h 1924258"/>
                <a:gd name="connsiteX3" fmla="*/ 902336 w 2038986"/>
                <a:gd name="connsiteY3" fmla="*/ 1308308 h 1924258"/>
                <a:gd name="connsiteX4" fmla="*/ 387986 w 2038986"/>
                <a:gd name="connsiteY4" fmla="*/ 1733758 h 1924258"/>
                <a:gd name="connsiteX5" fmla="*/ 502286 w 2038986"/>
                <a:gd name="connsiteY5" fmla="*/ 1117808 h 1924258"/>
                <a:gd name="connsiteX6" fmla="*/ 83186 w 2038986"/>
                <a:gd name="connsiteY6" fmla="*/ 1924258 h 1924258"/>
                <a:gd name="connsiteX7" fmla="*/ 654686 w 2038986"/>
                <a:gd name="connsiteY7" fmla="*/ 324058 h 1924258"/>
                <a:gd name="connsiteX8" fmla="*/ 267336 w 2038986"/>
                <a:gd name="connsiteY8" fmla="*/ 368508 h 1924258"/>
                <a:gd name="connsiteX0" fmla="*/ 267336 w 2038986"/>
                <a:gd name="connsiteY0" fmla="*/ 446570 h 2002320"/>
                <a:gd name="connsiteX1" fmla="*/ 1956436 w 2038986"/>
                <a:gd name="connsiteY1" fmla="*/ 484670 h 2002320"/>
                <a:gd name="connsiteX2" fmla="*/ 2038986 w 2038986"/>
                <a:gd name="connsiteY2" fmla="*/ 1043470 h 2002320"/>
                <a:gd name="connsiteX3" fmla="*/ 902336 w 2038986"/>
                <a:gd name="connsiteY3" fmla="*/ 1386370 h 2002320"/>
                <a:gd name="connsiteX4" fmla="*/ 387986 w 2038986"/>
                <a:gd name="connsiteY4" fmla="*/ 1811820 h 2002320"/>
                <a:gd name="connsiteX5" fmla="*/ 502286 w 2038986"/>
                <a:gd name="connsiteY5" fmla="*/ 1195870 h 2002320"/>
                <a:gd name="connsiteX6" fmla="*/ 83186 w 2038986"/>
                <a:gd name="connsiteY6" fmla="*/ 2002320 h 2002320"/>
                <a:gd name="connsiteX7" fmla="*/ 654686 w 2038986"/>
                <a:gd name="connsiteY7" fmla="*/ 402120 h 2002320"/>
                <a:gd name="connsiteX8" fmla="*/ 267336 w 2038986"/>
                <a:gd name="connsiteY8" fmla="*/ 446570 h 2002320"/>
                <a:gd name="connsiteX0" fmla="*/ 267336 w 2038986"/>
                <a:gd name="connsiteY0" fmla="*/ 398001 h 1953751"/>
                <a:gd name="connsiteX1" fmla="*/ 1956436 w 2038986"/>
                <a:gd name="connsiteY1" fmla="*/ 436101 h 1953751"/>
                <a:gd name="connsiteX2" fmla="*/ 2038986 w 2038986"/>
                <a:gd name="connsiteY2" fmla="*/ 994901 h 1953751"/>
                <a:gd name="connsiteX3" fmla="*/ 902336 w 2038986"/>
                <a:gd name="connsiteY3" fmla="*/ 1337801 h 1953751"/>
                <a:gd name="connsiteX4" fmla="*/ 387986 w 2038986"/>
                <a:gd name="connsiteY4" fmla="*/ 1763251 h 1953751"/>
                <a:gd name="connsiteX5" fmla="*/ 502286 w 2038986"/>
                <a:gd name="connsiteY5" fmla="*/ 1147301 h 1953751"/>
                <a:gd name="connsiteX6" fmla="*/ 83186 w 2038986"/>
                <a:gd name="connsiteY6" fmla="*/ 1953751 h 1953751"/>
                <a:gd name="connsiteX7" fmla="*/ 654686 w 2038986"/>
                <a:gd name="connsiteY7" fmla="*/ 353551 h 1953751"/>
                <a:gd name="connsiteX8" fmla="*/ 267336 w 2038986"/>
                <a:gd name="connsiteY8" fmla="*/ 398001 h 1953751"/>
                <a:gd name="connsiteX0" fmla="*/ 267336 w 2038986"/>
                <a:gd name="connsiteY0" fmla="*/ 392627 h 1948377"/>
                <a:gd name="connsiteX1" fmla="*/ 1956436 w 2038986"/>
                <a:gd name="connsiteY1" fmla="*/ 430727 h 1948377"/>
                <a:gd name="connsiteX2" fmla="*/ 2038986 w 2038986"/>
                <a:gd name="connsiteY2" fmla="*/ 989527 h 1948377"/>
                <a:gd name="connsiteX3" fmla="*/ 902336 w 2038986"/>
                <a:gd name="connsiteY3" fmla="*/ 1332427 h 1948377"/>
                <a:gd name="connsiteX4" fmla="*/ 387986 w 2038986"/>
                <a:gd name="connsiteY4" fmla="*/ 1757877 h 1948377"/>
                <a:gd name="connsiteX5" fmla="*/ 502286 w 2038986"/>
                <a:gd name="connsiteY5" fmla="*/ 1141927 h 1948377"/>
                <a:gd name="connsiteX6" fmla="*/ 83186 w 2038986"/>
                <a:gd name="connsiteY6" fmla="*/ 1948377 h 1948377"/>
                <a:gd name="connsiteX7" fmla="*/ 654686 w 2038986"/>
                <a:gd name="connsiteY7" fmla="*/ 348177 h 1948377"/>
                <a:gd name="connsiteX8" fmla="*/ 267336 w 2038986"/>
                <a:gd name="connsiteY8" fmla="*/ 392627 h 1948377"/>
                <a:gd name="connsiteX0" fmla="*/ 267336 w 2038986"/>
                <a:gd name="connsiteY0" fmla="*/ 398120 h 1953870"/>
                <a:gd name="connsiteX1" fmla="*/ 1956436 w 2038986"/>
                <a:gd name="connsiteY1" fmla="*/ 436220 h 1953870"/>
                <a:gd name="connsiteX2" fmla="*/ 2038986 w 2038986"/>
                <a:gd name="connsiteY2" fmla="*/ 995020 h 1953870"/>
                <a:gd name="connsiteX3" fmla="*/ 902336 w 2038986"/>
                <a:gd name="connsiteY3" fmla="*/ 1337920 h 1953870"/>
                <a:gd name="connsiteX4" fmla="*/ 387986 w 2038986"/>
                <a:gd name="connsiteY4" fmla="*/ 1763370 h 1953870"/>
                <a:gd name="connsiteX5" fmla="*/ 502286 w 2038986"/>
                <a:gd name="connsiteY5" fmla="*/ 1147420 h 1953870"/>
                <a:gd name="connsiteX6" fmla="*/ 83186 w 2038986"/>
                <a:gd name="connsiteY6" fmla="*/ 1953870 h 1953870"/>
                <a:gd name="connsiteX7" fmla="*/ 654686 w 2038986"/>
                <a:gd name="connsiteY7" fmla="*/ 353670 h 1953870"/>
                <a:gd name="connsiteX8" fmla="*/ 267336 w 2038986"/>
                <a:gd name="connsiteY8" fmla="*/ 398120 h 1953870"/>
                <a:gd name="connsiteX0" fmla="*/ 267336 w 2038986"/>
                <a:gd name="connsiteY0" fmla="*/ 444148 h 1999898"/>
                <a:gd name="connsiteX1" fmla="*/ 1956436 w 2038986"/>
                <a:gd name="connsiteY1" fmla="*/ 482248 h 1999898"/>
                <a:gd name="connsiteX2" fmla="*/ 2038986 w 2038986"/>
                <a:gd name="connsiteY2" fmla="*/ 1041048 h 1999898"/>
                <a:gd name="connsiteX3" fmla="*/ 902336 w 2038986"/>
                <a:gd name="connsiteY3" fmla="*/ 1383948 h 1999898"/>
                <a:gd name="connsiteX4" fmla="*/ 387986 w 2038986"/>
                <a:gd name="connsiteY4" fmla="*/ 1809398 h 1999898"/>
                <a:gd name="connsiteX5" fmla="*/ 502286 w 2038986"/>
                <a:gd name="connsiteY5" fmla="*/ 1193448 h 1999898"/>
                <a:gd name="connsiteX6" fmla="*/ 83186 w 2038986"/>
                <a:gd name="connsiteY6" fmla="*/ 1999898 h 1999898"/>
                <a:gd name="connsiteX7" fmla="*/ 654686 w 2038986"/>
                <a:gd name="connsiteY7" fmla="*/ 399698 h 1999898"/>
                <a:gd name="connsiteX8" fmla="*/ 267336 w 2038986"/>
                <a:gd name="connsiteY8" fmla="*/ 444148 h 1999898"/>
                <a:gd name="connsiteX0" fmla="*/ 267336 w 2038986"/>
                <a:gd name="connsiteY0" fmla="*/ 455019 h 2010769"/>
                <a:gd name="connsiteX1" fmla="*/ 1956436 w 2038986"/>
                <a:gd name="connsiteY1" fmla="*/ 493119 h 2010769"/>
                <a:gd name="connsiteX2" fmla="*/ 2038986 w 2038986"/>
                <a:gd name="connsiteY2" fmla="*/ 1051919 h 2010769"/>
                <a:gd name="connsiteX3" fmla="*/ 902336 w 2038986"/>
                <a:gd name="connsiteY3" fmla="*/ 1394819 h 2010769"/>
                <a:gd name="connsiteX4" fmla="*/ 387986 w 2038986"/>
                <a:gd name="connsiteY4" fmla="*/ 1820269 h 2010769"/>
                <a:gd name="connsiteX5" fmla="*/ 502286 w 2038986"/>
                <a:gd name="connsiteY5" fmla="*/ 1204319 h 2010769"/>
                <a:gd name="connsiteX6" fmla="*/ 83186 w 2038986"/>
                <a:gd name="connsiteY6" fmla="*/ 2010769 h 2010769"/>
                <a:gd name="connsiteX7" fmla="*/ 654686 w 2038986"/>
                <a:gd name="connsiteY7" fmla="*/ 410569 h 2010769"/>
                <a:gd name="connsiteX8" fmla="*/ 267336 w 2038986"/>
                <a:gd name="connsiteY8" fmla="*/ 455019 h 2010769"/>
                <a:gd name="connsiteX0" fmla="*/ 267336 w 2038986"/>
                <a:gd name="connsiteY0" fmla="*/ 447394 h 2003144"/>
                <a:gd name="connsiteX1" fmla="*/ 1956436 w 2038986"/>
                <a:gd name="connsiteY1" fmla="*/ 485494 h 2003144"/>
                <a:gd name="connsiteX2" fmla="*/ 2038986 w 2038986"/>
                <a:gd name="connsiteY2" fmla="*/ 1044294 h 2003144"/>
                <a:gd name="connsiteX3" fmla="*/ 902336 w 2038986"/>
                <a:gd name="connsiteY3" fmla="*/ 1387194 h 2003144"/>
                <a:gd name="connsiteX4" fmla="*/ 387986 w 2038986"/>
                <a:gd name="connsiteY4" fmla="*/ 1812644 h 2003144"/>
                <a:gd name="connsiteX5" fmla="*/ 502286 w 2038986"/>
                <a:gd name="connsiteY5" fmla="*/ 1196694 h 2003144"/>
                <a:gd name="connsiteX6" fmla="*/ 83186 w 2038986"/>
                <a:gd name="connsiteY6" fmla="*/ 2003144 h 2003144"/>
                <a:gd name="connsiteX7" fmla="*/ 654686 w 2038986"/>
                <a:gd name="connsiteY7" fmla="*/ 402944 h 2003144"/>
                <a:gd name="connsiteX8" fmla="*/ 267336 w 2038986"/>
                <a:gd name="connsiteY8" fmla="*/ 447394 h 2003144"/>
                <a:gd name="connsiteX0" fmla="*/ 267336 w 2038986"/>
                <a:gd name="connsiteY0" fmla="*/ 441986 h 1997736"/>
                <a:gd name="connsiteX1" fmla="*/ 1956436 w 2038986"/>
                <a:gd name="connsiteY1" fmla="*/ 480086 h 1997736"/>
                <a:gd name="connsiteX2" fmla="*/ 2038986 w 2038986"/>
                <a:gd name="connsiteY2" fmla="*/ 1038886 h 1997736"/>
                <a:gd name="connsiteX3" fmla="*/ 902336 w 2038986"/>
                <a:gd name="connsiteY3" fmla="*/ 1381786 h 1997736"/>
                <a:gd name="connsiteX4" fmla="*/ 387986 w 2038986"/>
                <a:gd name="connsiteY4" fmla="*/ 1807236 h 1997736"/>
                <a:gd name="connsiteX5" fmla="*/ 502286 w 2038986"/>
                <a:gd name="connsiteY5" fmla="*/ 1191286 h 1997736"/>
                <a:gd name="connsiteX6" fmla="*/ 83186 w 2038986"/>
                <a:gd name="connsiteY6" fmla="*/ 1997736 h 1997736"/>
                <a:gd name="connsiteX7" fmla="*/ 654686 w 2038986"/>
                <a:gd name="connsiteY7" fmla="*/ 397536 h 1997736"/>
                <a:gd name="connsiteX8" fmla="*/ 267336 w 2038986"/>
                <a:gd name="connsiteY8" fmla="*/ 441986 h 1997736"/>
                <a:gd name="connsiteX0" fmla="*/ 260986 w 2038986"/>
                <a:gd name="connsiteY0" fmla="*/ 435815 h 2029665"/>
                <a:gd name="connsiteX1" fmla="*/ 1956436 w 2038986"/>
                <a:gd name="connsiteY1" fmla="*/ 512015 h 2029665"/>
                <a:gd name="connsiteX2" fmla="*/ 2038986 w 2038986"/>
                <a:gd name="connsiteY2" fmla="*/ 1070815 h 2029665"/>
                <a:gd name="connsiteX3" fmla="*/ 902336 w 2038986"/>
                <a:gd name="connsiteY3" fmla="*/ 1413715 h 2029665"/>
                <a:gd name="connsiteX4" fmla="*/ 387986 w 2038986"/>
                <a:gd name="connsiteY4" fmla="*/ 1839165 h 2029665"/>
                <a:gd name="connsiteX5" fmla="*/ 502286 w 2038986"/>
                <a:gd name="connsiteY5" fmla="*/ 1223215 h 2029665"/>
                <a:gd name="connsiteX6" fmla="*/ 83186 w 2038986"/>
                <a:gd name="connsiteY6" fmla="*/ 2029665 h 2029665"/>
                <a:gd name="connsiteX7" fmla="*/ 654686 w 2038986"/>
                <a:gd name="connsiteY7" fmla="*/ 429465 h 2029665"/>
                <a:gd name="connsiteX8" fmla="*/ 260986 w 2038986"/>
                <a:gd name="connsiteY8" fmla="*/ 435815 h 2029665"/>
                <a:gd name="connsiteX0" fmla="*/ 260986 w 2038986"/>
                <a:gd name="connsiteY0" fmla="*/ 398281 h 1992131"/>
                <a:gd name="connsiteX1" fmla="*/ 1956436 w 2038986"/>
                <a:gd name="connsiteY1" fmla="*/ 474481 h 1992131"/>
                <a:gd name="connsiteX2" fmla="*/ 2038986 w 2038986"/>
                <a:gd name="connsiteY2" fmla="*/ 1033281 h 1992131"/>
                <a:gd name="connsiteX3" fmla="*/ 902336 w 2038986"/>
                <a:gd name="connsiteY3" fmla="*/ 1376181 h 1992131"/>
                <a:gd name="connsiteX4" fmla="*/ 387986 w 2038986"/>
                <a:gd name="connsiteY4" fmla="*/ 1801631 h 1992131"/>
                <a:gd name="connsiteX5" fmla="*/ 502286 w 2038986"/>
                <a:gd name="connsiteY5" fmla="*/ 1185681 h 1992131"/>
                <a:gd name="connsiteX6" fmla="*/ 83186 w 2038986"/>
                <a:gd name="connsiteY6" fmla="*/ 1992131 h 1992131"/>
                <a:gd name="connsiteX7" fmla="*/ 654686 w 2038986"/>
                <a:gd name="connsiteY7" fmla="*/ 391931 h 1992131"/>
                <a:gd name="connsiteX8" fmla="*/ 260986 w 2038986"/>
                <a:gd name="connsiteY8" fmla="*/ 398281 h 1992131"/>
                <a:gd name="connsiteX0" fmla="*/ 260986 w 2038986"/>
                <a:gd name="connsiteY0" fmla="*/ 401837 h 1995687"/>
                <a:gd name="connsiteX1" fmla="*/ 1956436 w 2038986"/>
                <a:gd name="connsiteY1" fmla="*/ 478037 h 1995687"/>
                <a:gd name="connsiteX2" fmla="*/ 2038986 w 2038986"/>
                <a:gd name="connsiteY2" fmla="*/ 1036837 h 1995687"/>
                <a:gd name="connsiteX3" fmla="*/ 902336 w 2038986"/>
                <a:gd name="connsiteY3" fmla="*/ 1379737 h 1995687"/>
                <a:gd name="connsiteX4" fmla="*/ 387986 w 2038986"/>
                <a:gd name="connsiteY4" fmla="*/ 1805187 h 1995687"/>
                <a:gd name="connsiteX5" fmla="*/ 502286 w 2038986"/>
                <a:gd name="connsiteY5" fmla="*/ 1189237 h 1995687"/>
                <a:gd name="connsiteX6" fmla="*/ 83186 w 2038986"/>
                <a:gd name="connsiteY6" fmla="*/ 1995687 h 1995687"/>
                <a:gd name="connsiteX7" fmla="*/ 654686 w 2038986"/>
                <a:gd name="connsiteY7" fmla="*/ 395487 h 1995687"/>
                <a:gd name="connsiteX8" fmla="*/ 260986 w 2038986"/>
                <a:gd name="connsiteY8" fmla="*/ 401837 h 19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986" h="1995687">
                  <a:moveTo>
                    <a:pt x="260986" y="401837"/>
                  </a:moveTo>
                  <a:cubicBezTo>
                    <a:pt x="1763819" y="-783496"/>
                    <a:pt x="936203" y="1091870"/>
                    <a:pt x="1956436" y="478037"/>
                  </a:cubicBezTo>
                  <a:lnTo>
                    <a:pt x="2038986" y="1036837"/>
                  </a:lnTo>
                  <a:cubicBezTo>
                    <a:pt x="1772286" y="1496154"/>
                    <a:pt x="1111886" y="2076120"/>
                    <a:pt x="902336" y="1379737"/>
                  </a:cubicBezTo>
                  <a:cubicBezTo>
                    <a:pt x="1377528" y="1407254"/>
                    <a:pt x="641986" y="802945"/>
                    <a:pt x="387986" y="1805187"/>
                  </a:cubicBezTo>
                  <a:cubicBezTo>
                    <a:pt x="241936" y="1556479"/>
                    <a:pt x="611294" y="1062237"/>
                    <a:pt x="502286" y="1189237"/>
                  </a:cubicBezTo>
                  <a:cubicBezTo>
                    <a:pt x="393278" y="1316237"/>
                    <a:pt x="44028" y="1721579"/>
                    <a:pt x="83186" y="1995687"/>
                  </a:cubicBezTo>
                  <a:cubicBezTo>
                    <a:pt x="-290406" y="637845"/>
                    <a:pt x="719244" y="431470"/>
                    <a:pt x="654686" y="395487"/>
                  </a:cubicBezTo>
                  <a:lnTo>
                    <a:pt x="260986" y="401837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10">
              <a:extLst>
                <a:ext uri="{FF2B5EF4-FFF2-40B4-BE49-F238E27FC236}">
                  <a16:creationId xmlns:a16="http://schemas.microsoft.com/office/drawing/2014/main" id="{E3E280BF-2997-C63C-44AF-4989EEF7135B}"/>
                </a:ext>
              </a:extLst>
            </p:cNvPr>
            <p:cNvSpPr/>
            <p:nvPr/>
          </p:nvSpPr>
          <p:spPr>
            <a:xfrm>
              <a:off x="3201670" y="-1305442"/>
              <a:ext cx="2570444" cy="3220269"/>
            </a:xfrm>
            <a:custGeom>
              <a:avLst/>
              <a:gdLst>
                <a:gd name="connsiteX0" fmla="*/ 0 w 469900"/>
                <a:gd name="connsiteY0" fmla="*/ 0 h 1162050"/>
                <a:gd name="connsiteX1" fmla="*/ 469900 w 469900"/>
                <a:gd name="connsiteY1" fmla="*/ 0 h 1162050"/>
                <a:gd name="connsiteX2" fmla="*/ 469900 w 469900"/>
                <a:gd name="connsiteY2" fmla="*/ 1162050 h 1162050"/>
                <a:gd name="connsiteX3" fmla="*/ 0 w 469900"/>
                <a:gd name="connsiteY3" fmla="*/ 1162050 h 1162050"/>
                <a:gd name="connsiteX4" fmla="*/ 0 w 469900"/>
                <a:gd name="connsiteY4" fmla="*/ 0 h 1162050"/>
                <a:gd name="connsiteX0" fmla="*/ 0 w 1016000"/>
                <a:gd name="connsiteY0" fmla="*/ 50800 h 1212850"/>
                <a:gd name="connsiteX1" fmla="*/ 1016000 w 1016000"/>
                <a:gd name="connsiteY1" fmla="*/ 0 h 1212850"/>
                <a:gd name="connsiteX2" fmla="*/ 469900 w 1016000"/>
                <a:gd name="connsiteY2" fmla="*/ 1212850 h 1212850"/>
                <a:gd name="connsiteX3" fmla="*/ 0 w 1016000"/>
                <a:gd name="connsiteY3" fmla="*/ 1212850 h 1212850"/>
                <a:gd name="connsiteX4" fmla="*/ 0 w 1016000"/>
                <a:gd name="connsiteY4" fmla="*/ 50800 h 1212850"/>
                <a:gd name="connsiteX0" fmla="*/ 0 w 1120139"/>
                <a:gd name="connsiteY0" fmla="*/ 285750 h 1447800"/>
                <a:gd name="connsiteX1" fmla="*/ 1120139 w 1120139"/>
                <a:gd name="connsiteY1" fmla="*/ 0 h 1447800"/>
                <a:gd name="connsiteX2" fmla="*/ 1016000 w 1120139"/>
                <a:gd name="connsiteY2" fmla="*/ 234950 h 1447800"/>
                <a:gd name="connsiteX3" fmla="*/ 469900 w 1120139"/>
                <a:gd name="connsiteY3" fmla="*/ 1447800 h 1447800"/>
                <a:gd name="connsiteX4" fmla="*/ 0 w 1120139"/>
                <a:gd name="connsiteY4" fmla="*/ 1447800 h 1447800"/>
                <a:gd name="connsiteX5" fmla="*/ 0 w 1120139"/>
                <a:gd name="connsiteY5" fmla="*/ 285750 h 1447800"/>
                <a:gd name="connsiteX0" fmla="*/ 0 w 1315996"/>
                <a:gd name="connsiteY0" fmla="*/ 458860 h 1620910"/>
                <a:gd name="connsiteX1" fmla="*/ 1259839 w 1315996"/>
                <a:gd name="connsiteY1" fmla="*/ 8010 h 1620910"/>
                <a:gd name="connsiteX2" fmla="*/ 1120139 w 1315996"/>
                <a:gd name="connsiteY2" fmla="*/ 173110 h 1620910"/>
                <a:gd name="connsiteX3" fmla="*/ 1016000 w 1315996"/>
                <a:gd name="connsiteY3" fmla="*/ 408060 h 1620910"/>
                <a:gd name="connsiteX4" fmla="*/ 469900 w 1315996"/>
                <a:gd name="connsiteY4" fmla="*/ 1620910 h 1620910"/>
                <a:gd name="connsiteX5" fmla="*/ 0 w 1315996"/>
                <a:gd name="connsiteY5" fmla="*/ 1620910 h 1620910"/>
                <a:gd name="connsiteX6" fmla="*/ 0 w 1315996"/>
                <a:gd name="connsiteY6" fmla="*/ 458860 h 1620910"/>
                <a:gd name="connsiteX0" fmla="*/ 0 w 1310420"/>
                <a:gd name="connsiteY0" fmla="*/ 289172 h 1451222"/>
                <a:gd name="connsiteX1" fmla="*/ 1253489 w 1310420"/>
                <a:gd name="connsiteY1" fmla="*/ 244722 h 1451222"/>
                <a:gd name="connsiteX2" fmla="*/ 1120139 w 1310420"/>
                <a:gd name="connsiteY2" fmla="*/ 3422 h 1451222"/>
                <a:gd name="connsiteX3" fmla="*/ 1016000 w 1310420"/>
                <a:gd name="connsiteY3" fmla="*/ 238372 h 1451222"/>
                <a:gd name="connsiteX4" fmla="*/ 469900 w 1310420"/>
                <a:gd name="connsiteY4" fmla="*/ 1451222 h 1451222"/>
                <a:gd name="connsiteX5" fmla="*/ 0 w 1310420"/>
                <a:gd name="connsiteY5" fmla="*/ 1451222 h 1451222"/>
                <a:gd name="connsiteX6" fmla="*/ 0 w 1310420"/>
                <a:gd name="connsiteY6" fmla="*/ 289172 h 1451222"/>
                <a:gd name="connsiteX0" fmla="*/ 0 w 1258674"/>
                <a:gd name="connsiteY0" fmla="*/ 501731 h 1663781"/>
                <a:gd name="connsiteX1" fmla="*/ 269238 w 1258674"/>
                <a:gd name="connsiteY1" fmla="*/ 81 h 1663781"/>
                <a:gd name="connsiteX2" fmla="*/ 1253489 w 1258674"/>
                <a:gd name="connsiteY2" fmla="*/ 457281 h 1663781"/>
                <a:gd name="connsiteX3" fmla="*/ 1120139 w 1258674"/>
                <a:gd name="connsiteY3" fmla="*/ 215981 h 1663781"/>
                <a:gd name="connsiteX4" fmla="*/ 1016000 w 1258674"/>
                <a:gd name="connsiteY4" fmla="*/ 450931 h 1663781"/>
                <a:gd name="connsiteX5" fmla="*/ 469900 w 1258674"/>
                <a:gd name="connsiteY5" fmla="*/ 1663781 h 1663781"/>
                <a:gd name="connsiteX6" fmla="*/ 0 w 1258674"/>
                <a:gd name="connsiteY6" fmla="*/ 1663781 h 1663781"/>
                <a:gd name="connsiteX7" fmla="*/ 0 w 1258674"/>
                <a:gd name="connsiteY7" fmla="*/ 501731 h 1663781"/>
                <a:gd name="connsiteX0" fmla="*/ 0 w 1360758"/>
                <a:gd name="connsiteY0" fmla="*/ 584993 h 1747043"/>
                <a:gd name="connsiteX1" fmla="*/ 269238 w 1360758"/>
                <a:gd name="connsiteY1" fmla="*/ 83343 h 1747043"/>
                <a:gd name="connsiteX2" fmla="*/ 1253489 w 1360758"/>
                <a:gd name="connsiteY2" fmla="*/ 540543 h 1747043"/>
                <a:gd name="connsiteX3" fmla="*/ 1120139 w 1360758"/>
                <a:gd name="connsiteY3" fmla="*/ 299243 h 1747043"/>
                <a:gd name="connsiteX4" fmla="*/ 1016000 w 1360758"/>
                <a:gd name="connsiteY4" fmla="*/ 534193 h 1747043"/>
                <a:gd name="connsiteX5" fmla="*/ 469900 w 1360758"/>
                <a:gd name="connsiteY5" fmla="*/ 1747043 h 1747043"/>
                <a:gd name="connsiteX6" fmla="*/ 0 w 1360758"/>
                <a:gd name="connsiteY6" fmla="*/ 1747043 h 1747043"/>
                <a:gd name="connsiteX7" fmla="*/ 0 w 1360758"/>
                <a:gd name="connsiteY7" fmla="*/ 584993 h 1747043"/>
                <a:gd name="connsiteX0" fmla="*/ 0 w 1353283"/>
                <a:gd name="connsiteY0" fmla="*/ 501650 h 1663700"/>
                <a:gd name="connsiteX1" fmla="*/ 269238 w 1353283"/>
                <a:gd name="connsiteY1" fmla="*/ 0 h 1663700"/>
                <a:gd name="connsiteX2" fmla="*/ 1253489 w 1353283"/>
                <a:gd name="connsiteY2" fmla="*/ 457200 h 1663700"/>
                <a:gd name="connsiteX3" fmla="*/ 1120139 w 1353283"/>
                <a:gd name="connsiteY3" fmla="*/ 215900 h 1663700"/>
                <a:gd name="connsiteX4" fmla="*/ 1016000 w 1353283"/>
                <a:gd name="connsiteY4" fmla="*/ 450850 h 1663700"/>
                <a:gd name="connsiteX5" fmla="*/ 469900 w 1353283"/>
                <a:gd name="connsiteY5" fmla="*/ 1663700 h 1663700"/>
                <a:gd name="connsiteX6" fmla="*/ 0 w 1353283"/>
                <a:gd name="connsiteY6" fmla="*/ 1663700 h 1663700"/>
                <a:gd name="connsiteX7" fmla="*/ 0 w 1353283"/>
                <a:gd name="connsiteY7" fmla="*/ 501650 h 1663700"/>
                <a:gd name="connsiteX0" fmla="*/ 0 w 1353283"/>
                <a:gd name="connsiteY0" fmla="*/ 573370 h 1735420"/>
                <a:gd name="connsiteX1" fmla="*/ 269238 w 1353283"/>
                <a:gd name="connsiteY1" fmla="*/ 71720 h 1735420"/>
                <a:gd name="connsiteX2" fmla="*/ 1253489 w 1353283"/>
                <a:gd name="connsiteY2" fmla="*/ 528920 h 1735420"/>
                <a:gd name="connsiteX3" fmla="*/ 1120139 w 1353283"/>
                <a:gd name="connsiteY3" fmla="*/ 287620 h 1735420"/>
                <a:gd name="connsiteX4" fmla="*/ 1016000 w 1353283"/>
                <a:gd name="connsiteY4" fmla="*/ 522570 h 1735420"/>
                <a:gd name="connsiteX5" fmla="*/ 469900 w 1353283"/>
                <a:gd name="connsiteY5" fmla="*/ 1735420 h 1735420"/>
                <a:gd name="connsiteX6" fmla="*/ 0 w 1353283"/>
                <a:gd name="connsiteY6" fmla="*/ 1735420 h 1735420"/>
                <a:gd name="connsiteX7" fmla="*/ 0 w 1353283"/>
                <a:gd name="connsiteY7" fmla="*/ 573370 h 1735420"/>
                <a:gd name="connsiteX0" fmla="*/ 0 w 1352934"/>
                <a:gd name="connsiteY0" fmla="*/ 559343 h 1721393"/>
                <a:gd name="connsiteX1" fmla="*/ 269238 w 1352934"/>
                <a:gd name="connsiteY1" fmla="*/ 57693 h 1721393"/>
                <a:gd name="connsiteX2" fmla="*/ 1253489 w 1352934"/>
                <a:gd name="connsiteY2" fmla="*/ 514893 h 1721393"/>
                <a:gd name="connsiteX3" fmla="*/ 1120139 w 1352934"/>
                <a:gd name="connsiteY3" fmla="*/ 273593 h 1721393"/>
                <a:gd name="connsiteX4" fmla="*/ 1016000 w 1352934"/>
                <a:gd name="connsiteY4" fmla="*/ 508543 h 1721393"/>
                <a:gd name="connsiteX5" fmla="*/ 469900 w 1352934"/>
                <a:gd name="connsiteY5" fmla="*/ 1721393 h 1721393"/>
                <a:gd name="connsiteX6" fmla="*/ 0 w 1352934"/>
                <a:gd name="connsiteY6" fmla="*/ 1721393 h 1721393"/>
                <a:gd name="connsiteX7" fmla="*/ 0 w 1352934"/>
                <a:gd name="connsiteY7" fmla="*/ 559343 h 1721393"/>
                <a:gd name="connsiteX0" fmla="*/ 0 w 1360304"/>
                <a:gd name="connsiteY0" fmla="*/ 516082 h 1678132"/>
                <a:gd name="connsiteX1" fmla="*/ 269238 w 1360304"/>
                <a:gd name="connsiteY1" fmla="*/ 14432 h 1678132"/>
                <a:gd name="connsiteX2" fmla="*/ 1253489 w 1360304"/>
                <a:gd name="connsiteY2" fmla="*/ 471632 h 1678132"/>
                <a:gd name="connsiteX3" fmla="*/ 1120139 w 1360304"/>
                <a:gd name="connsiteY3" fmla="*/ 230332 h 1678132"/>
                <a:gd name="connsiteX4" fmla="*/ 1016000 w 1360304"/>
                <a:gd name="connsiteY4" fmla="*/ 465282 h 1678132"/>
                <a:gd name="connsiteX5" fmla="*/ 469900 w 1360304"/>
                <a:gd name="connsiteY5" fmla="*/ 1678132 h 1678132"/>
                <a:gd name="connsiteX6" fmla="*/ 0 w 1360304"/>
                <a:gd name="connsiteY6" fmla="*/ 1678132 h 1678132"/>
                <a:gd name="connsiteX7" fmla="*/ 0 w 1360304"/>
                <a:gd name="connsiteY7" fmla="*/ 516082 h 1678132"/>
                <a:gd name="connsiteX0" fmla="*/ 0 w 1258674"/>
                <a:gd name="connsiteY0" fmla="*/ 572275 h 1734325"/>
                <a:gd name="connsiteX1" fmla="*/ 269238 w 1258674"/>
                <a:gd name="connsiteY1" fmla="*/ 70625 h 1734325"/>
                <a:gd name="connsiteX2" fmla="*/ 791209 w 1258674"/>
                <a:gd name="connsiteY2" fmla="*/ 46494 h 1734325"/>
                <a:gd name="connsiteX3" fmla="*/ 1253489 w 1258674"/>
                <a:gd name="connsiteY3" fmla="*/ 527825 h 1734325"/>
                <a:gd name="connsiteX4" fmla="*/ 1120139 w 1258674"/>
                <a:gd name="connsiteY4" fmla="*/ 286525 h 1734325"/>
                <a:gd name="connsiteX5" fmla="*/ 1016000 w 1258674"/>
                <a:gd name="connsiteY5" fmla="*/ 521475 h 1734325"/>
                <a:gd name="connsiteX6" fmla="*/ 469900 w 1258674"/>
                <a:gd name="connsiteY6" fmla="*/ 1734325 h 1734325"/>
                <a:gd name="connsiteX7" fmla="*/ 0 w 1258674"/>
                <a:gd name="connsiteY7" fmla="*/ 1734325 h 1734325"/>
                <a:gd name="connsiteX8" fmla="*/ 0 w 1258674"/>
                <a:gd name="connsiteY8" fmla="*/ 572275 h 1734325"/>
                <a:gd name="connsiteX0" fmla="*/ 0 w 1258674"/>
                <a:gd name="connsiteY0" fmla="*/ 575015 h 1737065"/>
                <a:gd name="connsiteX1" fmla="*/ 269238 w 1258674"/>
                <a:gd name="connsiteY1" fmla="*/ 73365 h 1737065"/>
                <a:gd name="connsiteX2" fmla="*/ 791209 w 1258674"/>
                <a:gd name="connsiteY2" fmla="*/ 49234 h 1737065"/>
                <a:gd name="connsiteX3" fmla="*/ 1253489 w 1258674"/>
                <a:gd name="connsiteY3" fmla="*/ 530565 h 1737065"/>
                <a:gd name="connsiteX4" fmla="*/ 1120139 w 1258674"/>
                <a:gd name="connsiteY4" fmla="*/ 289265 h 1737065"/>
                <a:gd name="connsiteX5" fmla="*/ 1016000 w 1258674"/>
                <a:gd name="connsiteY5" fmla="*/ 524215 h 1737065"/>
                <a:gd name="connsiteX6" fmla="*/ 469900 w 1258674"/>
                <a:gd name="connsiteY6" fmla="*/ 1737065 h 1737065"/>
                <a:gd name="connsiteX7" fmla="*/ 0 w 1258674"/>
                <a:gd name="connsiteY7" fmla="*/ 1737065 h 1737065"/>
                <a:gd name="connsiteX8" fmla="*/ 0 w 1258674"/>
                <a:gd name="connsiteY8" fmla="*/ 575015 h 1737065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311149 w 1374104"/>
                <a:gd name="connsiteY1" fmla="*/ 360563 h 1743593"/>
                <a:gd name="connsiteX2" fmla="*/ 269238 w 1374104"/>
                <a:gd name="connsiteY2" fmla="*/ 79893 h 1743593"/>
                <a:gd name="connsiteX3" fmla="*/ 791209 w 1374104"/>
                <a:gd name="connsiteY3" fmla="*/ 55762 h 1743593"/>
                <a:gd name="connsiteX4" fmla="*/ 1253489 w 1374104"/>
                <a:gd name="connsiteY4" fmla="*/ 537093 h 1743593"/>
                <a:gd name="connsiteX5" fmla="*/ 1120139 w 1374104"/>
                <a:gd name="connsiteY5" fmla="*/ 295793 h 1743593"/>
                <a:gd name="connsiteX6" fmla="*/ 1016000 w 1374104"/>
                <a:gd name="connsiteY6" fmla="*/ 530743 h 1743593"/>
                <a:gd name="connsiteX7" fmla="*/ 469900 w 1374104"/>
                <a:gd name="connsiteY7" fmla="*/ 1743593 h 1743593"/>
                <a:gd name="connsiteX8" fmla="*/ 0 w 1374104"/>
                <a:gd name="connsiteY8" fmla="*/ 1743593 h 1743593"/>
                <a:gd name="connsiteX9" fmla="*/ 0 w 1374104"/>
                <a:gd name="connsiteY9" fmla="*/ 58154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0 w 1709384"/>
                <a:gd name="connsiteY9" fmla="*/ 71108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212089 w 1709384"/>
                <a:gd name="connsiteY9" fmla="*/ 733943 h 1743593"/>
                <a:gd name="connsiteX10" fmla="*/ 0 w 1709384"/>
                <a:gd name="connsiteY10" fmla="*/ 711083 h 1743593"/>
                <a:gd name="connsiteX0" fmla="*/ 329441 w 2038825"/>
                <a:gd name="connsiteY0" fmla="*/ 711083 h 1743593"/>
                <a:gd name="connsiteX1" fmla="*/ 975870 w 2038825"/>
                <a:gd name="connsiteY1" fmla="*/ 360563 h 1743593"/>
                <a:gd name="connsiteX2" fmla="*/ 933959 w 2038825"/>
                <a:gd name="connsiteY2" fmla="*/ 79893 h 1743593"/>
                <a:gd name="connsiteX3" fmla="*/ 1455930 w 2038825"/>
                <a:gd name="connsiteY3" fmla="*/ 55762 h 1743593"/>
                <a:gd name="connsiteX4" fmla="*/ 1918210 w 2038825"/>
                <a:gd name="connsiteY4" fmla="*/ 537093 h 1743593"/>
                <a:gd name="connsiteX5" fmla="*/ 1784860 w 2038825"/>
                <a:gd name="connsiteY5" fmla="*/ 295793 h 1743593"/>
                <a:gd name="connsiteX6" fmla="*/ 1680721 w 2038825"/>
                <a:gd name="connsiteY6" fmla="*/ 530743 h 1743593"/>
                <a:gd name="connsiteX7" fmla="*/ 1134621 w 2038825"/>
                <a:gd name="connsiteY7" fmla="*/ 1743593 h 1743593"/>
                <a:gd name="connsiteX8" fmla="*/ 664721 w 2038825"/>
                <a:gd name="connsiteY8" fmla="*/ 1743593 h 1743593"/>
                <a:gd name="connsiteX9" fmla="*/ 510 w 2038825"/>
                <a:gd name="connsiteY9" fmla="*/ 1556903 h 1743593"/>
                <a:gd name="connsiteX10" fmla="*/ 541530 w 2038825"/>
                <a:gd name="connsiteY10" fmla="*/ 733943 h 1743593"/>
                <a:gd name="connsiteX11" fmla="*/ 329441 w 2038825"/>
                <a:gd name="connsiteY11" fmla="*/ 711083 h 1743593"/>
                <a:gd name="connsiteX0" fmla="*/ 341294 w 2050678"/>
                <a:gd name="connsiteY0" fmla="*/ 711083 h 1743593"/>
                <a:gd name="connsiteX1" fmla="*/ 987723 w 2050678"/>
                <a:gd name="connsiteY1" fmla="*/ 360563 h 1743593"/>
                <a:gd name="connsiteX2" fmla="*/ 945812 w 2050678"/>
                <a:gd name="connsiteY2" fmla="*/ 79893 h 1743593"/>
                <a:gd name="connsiteX3" fmla="*/ 1467783 w 2050678"/>
                <a:gd name="connsiteY3" fmla="*/ 55762 h 1743593"/>
                <a:gd name="connsiteX4" fmla="*/ 1930063 w 2050678"/>
                <a:gd name="connsiteY4" fmla="*/ 537093 h 1743593"/>
                <a:gd name="connsiteX5" fmla="*/ 1796713 w 2050678"/>
                <a:gd name="connsiteY5" fmla="*/ 295793 h 1743593"/>
                <a:gd name="connsiteX6" fmla="*/ 1692574 w 2050678"/>
                <a:gd name="connsiteY6" fmla="*/ 530743 h 1743593"/>
                <a:gd name="connsiteX7" fmla="*/ 1146474 w 2050678"/>
                <a:gd name="connsiteY7" fmla="*/ 1743593 h 1743593"/>
                <a:gd name="connsiteX8" fmla="*/ 676574 w 2050678"/>
                <a:gd name="connsiteY8" fmla="*/ 1743593 h 1743593"/>
                <a:gd name="connsiteX9" fmla="*/ 233344 w 2050678"/>
                <a:gd name="connsiteY9" fmla="*/ 1389263 h 1743593"/>
                <a:gd name="connsiteX10" fmla="*/ 12363 w 2050678"/>
                <a:gd name="connsiteY10" fmla="*/ 1556903 h 1743593"/>
                <a:gd name="connsiteX11" fmla="*/ 553383 w 2050678"/>
                <a:gd name="connsiteY11" fmla="*/ 733943 h 1743593"/>
                <a:gd name="connsiteX12" fmla="*/ 341294 w 2050678"/>
                <a:gd name="connsiteY12" fmla="*/ 711083 h 1743593"/>
                <a:gd name="connsiteX0" fmla="*/ 877802 w 2587186"/>
                <a:gd name="connsiteY0" fmla="*/ 711083 h 2208413"/>
                <a:gd name="connsiteX1" fmla="*/ 1524231 w 2587186"/>
                <a:gd name="connsiteY1" fmla="*/ 360563 h 2208413"/>
                <a:gd name="connsiteX2" fmla="*/ 1482320 w 2587186"/>
                <a:gd name="connsiteY2" fmla="*/ 79893 h 2208413"/>
                <a:gd name="connsiteX3" fmla="*/ 2004291 w 2587186"/>
                <a:gd name="connsiteY3" fmla="*/ 55762 h 2208413"/>
                <a:gd name="connsiteX4" fmla="*/ 2466571 w 2587186"/>
                <a:gd name="connsiteY4" fmla="*/ 537093 h 2208413"/>
                <a:gd name="connsiteX5" fmla="*/ 2333221 w 2587186"/>
                <a:gd name="connsiteY5" fmla="*/ 295793 h 2208413"/>
                <a:gd name="connsiteX6" fmla="*/ 2229082 w 2587186"/>
                <a:gd name="connsiteY6" fmla="*/ 530743 h 2208413"/>
                <a:gd name="connsiteX7" fmla="*/ 1682982 w 2587186"/>
                <a:gd name="connsiteY7" fmla="*/ 1743593 h 2208413"/>
                <a:gd name="connsiteX8" fmla="*/ 16742 w 2587186"/>
                <a:gd name="connsiteY8" fmla="*/ 2208413 h 2208413"/>
                <a:gd name="connsiteX9" fmla="*/ 769852 w 2587186"/>
                <a:gd name="connsiteY9" fmla="*/ 1389263 h 2208413"/>
                <a:gd name="connsiteX10" fmla="*/ 548871 w 2587186"/>
                <a:gd name="connsiteY10" fmla="*/ 1556903 h 2208413"/>
                <a:gd name="connsiteX11" fmla="*/ 1089891 w 2587186"/>
                <a:gd name="connsiteY11" fmla="*/ 733943 h 2208413"/>
                <a:gd name="connsiteX12" fmla="*/ 877802 w 2587186"/>
                <a:gd name="connsiteY12" fmla="*/ 711083 h 2208413"/>
                <a:gd name="connsiteX0" fmla="*/ 877802 w 2587186"/>
                <a:gd name="connsiteY0" fmla="*/ 711083 h 2501783"/>
                <a:gd name="connsiteX1" fmla="*/ 1524231 w 2587186"/>
                <a:gd name="connsiteY1" fmla="*/ 360563 h 2501783"/>
                <a:gd name="connsiteX2" fmla="*/ 1482320 w 2587186"/>
                <a:gd name="connsiteY2" fmla="*/ 79893 h 2501783"/>
                <a:gd name="connsiteX3" fmla="*/ 2004291 w 2587186"/>
                <a:gd name="connsiteY3" fmla="*/ 55762 h 2501783"/>
                <a:gd name="connsiteX4" fmla="*/ 2466571 w 2587186"/>
                <a:gd name="connsiteY4" fmla="*/ 537093 h 2501783"/>
                <a:gd name="connsiteX5" fmla="*/ 2333221 w 2587186"/>
                <a:gd name="connsiteY5" fmla="*/ 295793 h 2501783"/>
                <a:gd name="connsiteX6" fmla="*/ 2229082 w 2587186"/>
                <a:gd name="connsiteY6" fmla="*/ 530743 h 2501783"/>
                <a:gd name="connsiteX7" fmla="*/ 1682982 w 2587186"/>
                <a:gd name="connsiteY7" fmla="*/ 1743593 h 2501783"/>
                <a:gd name="connsiteX8" fmla="*/ 777472 w 2587186"/>
                <a:gd name="connsiteY8" fmla="*/ 2501783 h 2501783"/>
                <a:gd name="connsiteX9" fmla="*/ 16742 w 2587186"/>
                <a:gd name="connsiteY9" fmla="*/ 2208413 h 2501783"/>
                <a:gd name="connsiteX10" fmla="*/ 769852 w 2587186"/>
                <a:gd name="connsiteY10" fmla="*/ 1389263 h 2501783"/>
                <a:gd name="connsiteX11" fmla="*/ 548871 w 2587186"/>
                <a:gd name="connsiteY11" fmla="*/ 1556903 h 2501783"/>
                <a:gd name="connsiteX12" fmla="*/ 1089891 w 2587186"/>
                <a:gd name="connsiteY12" fmla="*/ 733943 h 2501783"/>
                <a:gd name="connsiteX13" fmla="*/ 877802 w 2587186"/>
                <a:gd name="connsiteY13" fmla="*/ 711083 h 2501783"/>
                <a:gd name="connsiteX0" fmla="*/ 877802 w 2587186"/>
                <a:gd name="connsiteY0" fmla="*/ 711083 h 2874648"/>
                <a:gd name="connsiteX1" fmla="*/ 1524231 w 2587186"/>
                <a:gd name="connsiteY1" fmla="*/ 360563 h 2874648"/>
                <a:gd name="connsiteX2" fmla="*/ 1482320 w 2587186"/>
                <a:gd name="connsiteY2" fmla="*/ 79893 h 2874648"/>
                <a:gd name="connsiteX3" fmla="*/ 2004291 w 2587186"/>
                <a:gd name="connsiteY3" fmla="*/ 55762 h 2874648"/>
                <a:gd name="connsiteX4" fmla="*/ 2466571 w 2587186"/>
                <a:gd name="connsiteY4" fmla="*/ 537093 h 2874648"/>
                <a:gd name="connsiteX5" fmla="*/ 2333221 w 2587186"/>
                <a:gd name="connsiteY5" fmla="*/ 295793 h 2874648"/>
                <a:gd name="connsiteX6" fmla="*/ 2229082 w 2587186"/>
                <a:gd name="connsiteY6" fmla="*/ 530743 h 2874648"/>
                <a:gd name="connsiteX7" fmla="*/ 1682982 w 2587186"/>
                <a:gd name="connsiteY7" fmla="*/ 1743593 h 2874648"/>
                <a:gd name="connsiteX8" fmla="*/ 891772 w 2587186"/>
                <a:gd name="connsiteY8" fmla="*/ 2852303 h 2874648"/>
                <a:gd name="connsiteX9" fmla="*/ 777472 w 2587186"/>
                <a:gd name="connsiteY9" fmla="*/ 2501783 h 2874648"/>
                <a:gd name="connsiteX10" fmla="*/ 16742 w 2587186"/>
                <a:gd name="connsiteY10" fmla="*/ 2208413 h 2874648"/>
                <a:gd name="connsiteX11" fmla="*/ 769852 w 2587186"/>
                <a:gd name="connsiteY11" fmla="*/ 1389263 h 2874648"/>
                <a:gd name="connsiteX12" fmla="*/ 548871 w 2587186"/>
                <a:gd name="connsiteY12" fmla="*/ 1556903 h 2874648"/>
                <a:gd name="connsiteX13" fmla="*/ 1089891 w 2587186"/>
                <a:gd name="connsiteY13" fmla="*/ 733943 h 2874648"/>
                <a:gd name="connsiteX14" fmla="*/ 877802 w 2587186"/>
                <a:gd name="connsiteY14" fmla="*/ 711083 h 2874648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682982 w 2587186"/>
                <a:gd name="connsiteY7" fmla="*/ 174359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545822 w 2587186"/>
                <a:gd name="connsiteY7" fmla="*/ 157595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0444" h="3220269">
                  <a:moveTo>
                    <a:pt x="861060" y="711083"/>
                  </a:moveTo>
                  <a:cubicBezTo>
                    <a:pt x="878628" y="469148"/>
                    <a:pt x="1416896" y="337491"/>
                    <a:pt x="1507489" y="360563"/>
                  </a:cubicBezTo>
                  <a:cubicBezTo>
                    <a:pt x="1422822" y="276955"/>
                    <a:pt x="1351278" y="119263"/>
                    <a:pt x="1465578" y="79893"/>
                  </a:cubicBezTo>
                  <a:cubicBezTo>
                    <a:pt x="1630466" y="354213"/>
                    <a:pt x="1823507" y="-20438"/>
                    <a:pt x="1987549" y="55762"/>
                  </a:cubicBezTo>
                  <a:cubicBezTo>
                    <a:pt x="2563071" y="-180458"/>
                    <a:pt x="2702347" y="401838"/>
                    <a:pt x="2449829" y="537093"/>
                  </a:cubicBezTo>
                  <a:cubicBezTo>
                    <a:pt x="2487929" y="501110"/>
                    <a:pt x="2303144" y="261926"/>
                    <a:pt x="2316479" y="295793"/>
                  </a:cubicBezTo>
                  <a:lnTo>
                    <a:pt x="2212340" y="530743"/>
                  </a:lnTo>
                  <a:cubicBezTo>
                    <a:pt x="2142490" y="644196"/>
                    <a:pt x="2263140" y="277589"/>
                    <a:pt x="2048510" y="360562"/>
                  </a:cubicBezTo>
                  <a:lnTo>
                    <a:pt x="1529080" y="1575953"/>
                  </a:lnTo>
                  <a:cubicBezTo>
                    <a:pt x="1351915" y="1908269"/>
                    <a:pt x="1189778" y="2987557"/>
                    <a:pt x="1057910" y="3172342"/>
                  </a:cubicBezTo>
                  <a:cubicBezTo>
                    <a:pt x="926042" y="3357127"/>
                    <a:pt x="772160" y="2955173"/>
                    <a:pt x="875030" y="2852303"/>
                  </a:cubicBezTo>
                  <a:cubicBezTo>
                    <a:pt x="368300" y="3237113"/>
                    <a:pt x="688128" y="2475748"/>
                    <a:pt x="760730" y="2501783"/>
                  </a:cubicBezTo>
                  <a:cubicBezTo>
                    <a:pt x="461433" y="2586873"/>
                    <a:pt x="124037" y="2527183"/>
                    <a:pt x="0" y="2208413"/>
                  </a:cubicBezTo>
                  <a:cubicBezTo>
                    <a:pt x="771102" y="2301758"/>
                    <a:pt x="863812" y="1420378"/>
                    <a:pt x="753110" y="1389263"/>
                  </a:cubicBezTo>
                  <a:cubicBezTo>
                    <a:pt x="642408" y="1358148"/>
                    <a:pt x="472439" y="1711843"/>
                    <a:pt x="532129" y="1556903"/>
                  </a:cubicBezTo>
                  <a:cubicBezTo>
                    <a:pt x="668019" y="769503"/>
                    <a:pt x="1117387" y="766963"/>
                    <a:pt x="1073149" y="733943"/>
                  </a:cubicBezTo>
                  <a:lnTo>
                    <a:pt x="861060" y="711083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4E2ACFD-9743-1D07-B86A-1B1AAF087AF5}"/>
                </a:ext>
              </a:extLst>
            </p:cNvPr>
            <p:cNvGrpSpPr/>
            <p:nvPr/>
          </p:nvGrpSpPr>
          <p:grpSpPr>
            <a:xfrm rot="20630128">
              <a:off x="5355686" y="1245555"/>
              <a:ext cx="1843623" cy="2229425"/>
              <a:chOff x="4632961" y="1940238"/>
              <a:chExt cx="1843623" cy="2229425"/>
            </a:xfrm>
          </p:grpSpPr>
          <p:sp>
            <p:nvSpPr>
              <p:cNvPr id="320" name="Rectangle 7">
                <a:extLst>
                  <a:ext uri="{FF2B5EF4-FFF2-40B4-BE49-F238E27FC236}">
                    <a16:creationId xmlns:a16="http://schemas.microsoft.com/office/drawing/2014/main" id="{F9295371-C29D-A9BC-4567-B34C517B8DCE}"/>
                  </a:ext>
                </a:extLst>
              </p:cNvPr>
              <p:cNvSpPr/>
              <p:nvPr/>
            </p:nvSpPr>
            <p:spPr>
              <a:xfrm>
                <a:off x="4632961" y="1940238"/>
                <a:ext cx="1843623" cy="2229425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944880 w 1850887"/>
                  <a:gd name="connsiteY2" fmla="*/ 71119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37162 w 1850887"/>
                  <a:gd name="connsiteY2" fmla="*/ 74354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61987"/>
                  <a:gd name="connsiteY0" fmla="*/ 261610 h 2229425"/>
                  <a:gd name="connsiteX1" fmla="*/ 368842 w 1861987"/>
                  <a:gd name="connsiteY1" fmla="*/ 0 h 2229425"/>
                  <a:gd name="connsiteX2" fmla="*/ 704457 w 1861987"/>
                  <a:gd name="connsiteY2" fmla="*/ 628279 h 2229425"/>
                  <a:gd name="connsiteX3" fmla="*/ 1805939 w 1861987"/>
                  <a:gd name="connsiteY3" fmla="*/ 848683 h 2229425"/>
                  <a:gd name="connsiteX4" fmla="*/ 1737939 w 1861987"/>
                  <a:gd name="connsiteY4" fmla="*/ 1789917 h 2229425"/>
                  <a:gd name="connsiteX5" fmla="*/ 1127759 w 1861987"/>
                  <a:gd name="connsiteY5" fmla="*/ 2220283 h 2229425"/>
                  <a:gd name="connsiteX6" fmla="*/ 1272539 w 1861987"/>
                  <a:gd name="connsiteY6" fmla="*/ 1702122 h 2229425"/>
                  <a:gd name="connsiteX7" fmla="*/ 1249679 w 1861987"/>
                  <a:gd name="connsiteY7" fmla="*/ 1580202 h 2229425"/>
                  <a:gd name="connsiteX8" fmla="*/ 1447799 w 1861987"/>
                  <a:gd name="connsiteY8" fmla="*/ 1138242 h 2229425"/>
                  <a:gd name="connsiteX9" fmla="*/ 342899 w 1861987"/>
                  <a:gd name="connsiteY9" fmla="*/ 1382082 h 2229425"/>
                  <a:gd name="connsiteX10" fmla="*/ 0 w 1861987"/>
                  <a:gd name="connsiteY10" fmla="*/ 703570 h 2229425"/>
                  <a:gd name="connsiteX11" fmla="*/ 30480 w 1861987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249679 w 1843623"/>
                  <a:gd name="connsiteY7" fmla="*/ 1580202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3623" h="2229425">
                    <a:moveTo>
                      <a:pt x="30480" y="261610"/>
                    </a:moveTo>
                    <a:lnTo>
                      <a:pt x="368842" y="0"/>
                    </a:lnTo>
                    <a:cubicBezTo>
                      <a:pt x="412022" y="396240"/>
                      <a:pt x="798437" y="506359"/>
                      <a:pt x="704457" y="628279"/>
                    </a:cubicBezTo>
                    <a:cubicBezTo>
                      <a:pt x="1003372" y="904417"/>
                      <a:pt x="1624058" y="513446"/>
                      <a:pt x="1805939" y="848683"/>
                    </a:cubicBezTo>
                    <a:cubicBezTo>
                      <a:pt x="1929129" y="1021458"/>
                      <a:pt x="1708298" y="1344084"/>
                      <a:pt x="1737939" y="1789917"/>
                    </a:cubicBezTo>
                    <a:cubicBezTo>
                      <a:pt x="1692218" y="1873737"/>
                      <a:pt x="1257300" y="2296483"/>
                      <a:pt x="1127759" y="2220283"/>
                    </a:cubicBezTo>
                    <a:cubicBezTo>
                      <a:pt x="1038859" y="2093283"/>
                      <a:pt x="896619" y="1707202"/>
                      <a:pt x="1272539" y="1702122"/>
                    </a:cubicBezTo>
                    <a:cubicBezTo>
                      <a:pt x="1439362" y="1712494"/>
                      <a:pt x="1353983" y="1658338"/>
                      <a:pt x="1383193" y="1564358"/>
                    </a:cubicBezTo>
                    <a:cubicBezTo>
                      <a:pt x="1526703" y="1516098"/>
                      <a:pt x="1475739" y="1288157"/>
                      <a:pt x="1447799" y="1138242"/>
                    </a:cubicBezTo>
                    <a:cubicBezTo>
                      <a:pt x="745485" y="1727213"/>
                      <a:pt x="698499" y="1476062"/>
                      <a:pt x="342899" y="1382082"/>
                    </a:cubicBezTo>
                    <a:cubicBezTo>
                      <a:pt x="185419" y="1305771"/>
                      <a:pt x="5080" y="924661"/>
                      <a:pt x="0" y="703570"/>
                    </a:cubicBezTo>
                    <a:lnTo>
                      <a:pt x="30480" y="26161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E583F4D-8F8A-BBD9-7214-7A368286DA7F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80336D6-5443-4D4F-109C-4BA1E8EA60D4}"/>
                </a:ext>
              </a:extLst>
            </p:cNvPr>
            <p:cNvGrpSpPr/>
            <p:nvPr/>
          </p:nvGrpSpPr>
          <p:grpSpPr>
            <a:xfrm>
              <a:off x="3631827" y="4299495"/>
              <a:ext cx="1701448" cy="3463413"/>
              <a:chOff x="4505618" y="4091071"/>
              <a:chExt cx="1701448" cy="3463413"/>
            </a:xfrm>
          </p:grpSpPr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4A7F5EF-8DFF-825D-1526-5E918FFECE78}"/>
                  </a:ext>
                </a:extLst>
              </p:cNvPr>
              <p:cNvSpPr/>
              <p:nvPr/>
            </p:nvSpPr>
            <p:spPr>
              <a:xfrm rot="20170652">
                <a:off x="5486070" y="7211244"/>
                <a:ext cx="510042" cy="343240"/>
              </a:xfrm>
              <a:custGeom>
                <a:avLst/>
                <a:gdLst>
                  <a:gd name="connsiteX0" fmla="*/ 510042 w 510042"/>
                  <a:gd name="connsiteY0" fmla="*/ 170876 h 343240"/>
                  <a:gd name="connsiteX1" fmla="*/ 495637 w 510042"/>
                  <a:gd name="connsiteY1" fmla="*/ 249181 h 343240"/>
                  <a:gd name="connsiteX2" fmla="*/ 459686 w 510042"/>
                  <a:gd name="connsiteY2" fmla="*/ 333898 h 343240"/>
                  <a:gd name="connsiteX3" fmla="*/ 19322 w 510042"/>
                  <a:gd name="connsiteY3" fmla="*/ 142019 h 343240"/>
                  <a:gd name="connsiteX4" fmla="*/ 31651 w 510042"/>
                  <a:gd name="connsiteY4" fmla="*/ 19970 h 343240"/>
                  <a:gd name="connsiteX5" fmla="*/ 43181 w 510042"/>
                  <a:gd name="connsiteY5" fmla="*/ 0 h 343240"/>
                  <a:gd name="connsiteX6" fmla="*/ 44581 w 510042"/>
                  <a:gd name="connsiteY6" fmla="*/ 530 h 343240"/>
                  <a:gd name="connsiteX7" fmla="*/ 466873 w 510042"/>
                  <a:gd name="connsiteY7" fmla="*/ 160388 h 343240"/>
                  <a:gd name="connsiteX8" fmla="*/ 510042 w 510042"/>
                  <a:gd name="connsiteY8" fmla="*/ 170876 h 3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42" h="343240">
                    <a:moveTo>
                      <a:pt x="510042" y="170876"/>
                    </a:moveTo>
                    <a:lnTo>
                      <a:pt x="495637" y="249181"/>
                    </a:lnTo>
                    <a:cubicBezTo>
                      <a:pt x="487332" y="276719"/>
                      <a:pt x="475514" y="304903"/>
                      <a:pt x="459686" y="333898"/>
                    </a:cubicBezTo>
                    <a:cubicBezTo>
                      <a:pt x="289082" y="386597"/>
                      <a:pt x="91499" y="201836"/>
                      <a:pt x="19322" y="142019"/>
                    </a:cubicBezTo>
                    <a:cubicBezTo>
                      <a:pt x="-16766" y="112111"/>
                      <a:pt x="3749" y="67327"/>
                      <a:pt x="31651" y="19970"/>
                    </a:cubicBezTo>
                    <a:lnTo>
                      <a:pt x="43181" y="0"/>
                    </a:lnTo>
                    <a:lnTo>
                      <a:pt x="44581" y="530"/>
                    </a:lnTo>
                    <a:cubicBezTo>
                      <a:pt x="175086" y="52670"/>
                      <a:pt x="202997" y="93347"/>
                      <a:pt x="466873" y="160388"/>
                    </a:cubicBezTo>
                    <a:lnTo>
                      <a:pt x="510042" y="170876"/>
                    </a:lnTo>
                    <a:close/>
                  </a:path>
                </a:pathLst>
              </a:custGeom>
              <a:solidFill>
                <a:srgbClr val="2929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01B95F7-F354-D04F-C7EE-ED8F50E265DF}"/>
                  </a:ext>
                </a:extLst>
              </p:cNvPr>
              <p:cNvSpPr/>
              <p:nvPr/>
            </p:nvSpPr>
            <p:spPr>
              <a:xfrm rot="20170652">
                <a:off x="4505618" y="4091071"/>
                <a:ext cx="1701448" cy="3306865"/>
              </a:xfrm>
              <a:custGeom>
                <a:avLst/>
                <a:gdLst>
                  <a:gd name="connsiteX0" fmla="*/ 1568755 w 1701448"/>
                  <a:gd name="connsiteY0" fmla="*/ 27442 h 3306865"/>
                  <a:gd name="connsiteX1" fmla="*/ 1683587 w 1701448"/>
                  <a:gd name="connsiteY1" fmla="*/ 138876 h 3306865"/>
                  <a:gd name="connsiteX2" fmla="*/ 464867 w 1701448"/>
                  <a:gd name="connsiteY2" fmla="*/ 2018080 h 3306865"/>
                  <a:gd name="connsiteX3" fmla="*/ 796440 w 1701448"/>
                  <a:gd name="connsiteY3" fmla="*/ 3304325 h 3306865"/>
                  <a:gd name="connsiteX4" fmla="*/ 795973 w 1701448"/>
                  <a:gd name="connsiteY4" fmla="*/ 3306865 h 3306865"/>
                  <a:gd name="connsiteX5" fmla="*/ 752804 w 1701448"/>
                  <a:gd name="connsiteY5" fmla="*/ 3296377 h 3306865"/>
                  <a:gd name="connsiteX6" fmla="*/ 330512 w 1701448"/>
                  <a:gd name="connsiteY6" fmla="*/ 3136519 h 3306865"/>
                  <a:gd name="connsiteX7" fmla="*/ 329112 w 1701448"/>
                  <a:gd name="connsiteY7" fmla="*/ 3135989 h 3306865"/>
                  <a:gd name="connsiteX8" fmla="*/ 358821 w 1701448"/>
                  <a:gd name="connsiteY8" fmla="*/ 3084531 h 3306865"/>
                  <a:gd name="connsiteX9" fmla="*/ 374226 w 1701448"/>
                  <a:gd name="connsiteY9" fmla="*/ 3018471 h 3306865"/>
                  <a:gd name="connsiteX10" fmla="*/ 165429 w 1701448"/>
                  <a:gd name="connsiteY10" fmla="*/ 2851851 h 3306865"/>
                  <a:gd name="connsiteX11" fmla="*/ 1010 w 1701448"/>
                  <a:gd name="connsiteY11" fmla="*/ 1764638 h 3306865"/>
                  <a:gd name="connsiteX12" fmla="*/ 293673 w 1701448"/>
                  <a:gd name="connsiteY12" fmla="*/ 321067 h 3306865"/>
                  <a:gd name="connsiteX13" fmla="*/ 1568755 w 1701448"/>
                  <a:gd name="connsiteY13" fmla="*/ 27442 h 330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1448" h="3306865">
                    <a:moveTo>
                      <a:pt x="1568755" y="27442"/>
                    </a:moveTo>
                    <a:cubicBezTo>
                      <a:pt x="1635889" y="49579"/>
                      <a:pt x="1678237" y="85845"/>
                      <a:pt x="1683587" y="138876"/>
                    </a:cubicBezTo>
                    <a:cubicBezTo>
                      <a:pt x="1881139" y="1044003"/>
                      <a:pt x="372792" y="1922830"/>
                      <a:pt x="464867" y="2018080"/>
                    </a:cubicBezTo>
                    <a:cubicBezTo>
                      <a:pt x="255261" y="2658468"/>
                      <a:pt x="821314" y="2934523"/>
                      <a:pt x="796440" y="3304325"/>
                    </a:cubicBezTo>
                    <a:lnTo>
                      <a:pt x="795973" y="3306865"/>
                    </a:lnTo>
                    <a:lnTo>
                      <a:pt x="752804" y="3296377"/>
                    </a:lnTo>
                    <a:cubicBezTo>
                      <a:pt x="488928" y="3229336"/>
                      <a:pt x="461017" y="3188659"/>
                      <a:pt x="330512" y="3136519"/>
                    </a:cubicBezTo>
                    <a:lnTo>
                      <a:pt x="329112" y="3135989"/>
                    </a:lnTo>
                    <a:lnTo>
                      <a:pt x="358821" y="3084531"/>
                    </a:lnTo>
                    <a:cubicBezTo>
                      <a:pt x="370313" y="3061104"/>
                      <a:pt x="377498" y="3038572"/>
                      <a:pt x="374226" y="3018471"/>
                    </a:cubicBezTo>
                    <a:cubicBezTo>
                      <a:pt x="271096" y="2922170"/>
                      <a:pt x="209466" y="2948680"/>
                      <a:pt x="165429" y="2851851"/>
                    </a:cubicBezTo>
                    <a:cubicBezTo>
                      <a:pt x="306682" y="2394315"/>
                      <a:pt x="-20382" y="2178618"/>
                      <a:pt x="1010" y="1764638"/>
                    </a:cubicBezTo>
                    <a:cubicBezTo>
                      <a:pt x="22403" y="1350659"/>
                      <a:pt x="804152" y="1249037"/>
                      <a:pt x="293673" y="321067"/>
                    </a:cubicBezTo>
                    <a:cubicBezTo>
                      <a:pt x="521523" y="100911"/>
                      <a:pt x="1277842" y="-68482"/>
                      <a:pt x="1568755" y="27442"/>
                    </a:cubicBezTo>
                    <a:close/>
                  </a:path>
                </a:pathLst>
              </a:custGeom>
              <a:solidFill>
                <a:srgbClr val="B1734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42EED75-DBE2-E64E-0300-425F4774AC08}"/>
                </a:ext>
              </a:extLst>
            </p:cNvPr>
            <p:cNvGrpSpPr/>
            <p:nvPr/>
          </p:nvGrpSpPr>
          <p:grpSpPr>
            <a:xfrm>
              <a:off x="2199007" y="-1052497"/>
              <a:ext cx="3971536" cy="9125907"/>
              <a:chOff x="6242281" y="-1522960"/>
              <a:chExt cx="3971536" cy="9125907"/>
            </a:xfrm>
          </p:grpSpPr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962A39E-2E96-5DD0-3A0C-8DE9735867AA}"/>
                  </a:ext>
                </a:extLst>
              </p:cNvPr>
              <p:cNvSpPr/>
              <p:nvPr/>
            </p:nvSpPr>
            <p:spPr>
              <a:xfrm>
                <a:off x="6330976" y="7331285"/>
                <a:ext cx="538619" cy="271662"/>
              </a:xfrm>
              <a:custGeom>
                <a:avLst/>
                <a:gdLst>
                  <a:gd name="connsiteX0" fmla="*/ 496410 w 538619"/>
                  <a:gd name="connsiteY0" fmla="*/ 0 h 271662"/>
                  <a:gd name="connsiteX1" fmla="*/ 513546 w 538619"/>
                  <a:gd name="connsiteY1" fmla="*/ 63835 h 271662"/>
                  <a:gd name="connsiteX2" fmla="*/ 523666 w 538619"/>
                  <a:gd name="connsiteY2" fmla="*/ 175455 h 271662"/>
                  <a:gd name="connsiteX3" fmla="*/ 21586 w 538619"/>
                  <a:gd name="connsiteY3" fmla="*/ 20131 h 271662"/>
                  <a:gd name="connsiteX4" fmla="*/ 25019 w 538619"/>
                  <a:gd name="connsiteY4" fmla="*/ 11792 h 271662"/>
                  <a:gd name="connsiteX5" fmla="*/ 115033 w 538619"/>
                  <a:gd name="connsiteY5" fmla="*/ 20997 h 271662"/>
                  <a:gd name="connsiteX6" fmla="*/ 309831 w 538619"/>
                  <a:gd name="connsiteY6" fmla="*/ 17425 h 271662"/>
                  <a:gd name="connsiteX7" fmla="*/ 496410 w 538619"/>
                  <a:gd name="connsiteY7" fmla="*/ 0 h 27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619" h="271662">
                    <a:moveTo>
                      <a:pt x="496410" y="0"/>
                    </a:moveTo>
                    <a:lnTo>
                      <a:pt x="513546" y="63835"/>
                    </a:lnTo>
                    <a:cubicBezTo>
                      <a:pt x="534779" y="131204"/>
                      <a:pt x="552241" y="181012"/>
                      <a:pt x="523666" y="175455"/>
                    </a:cubicBezTo>
                    <a:cubicBezTo>
                      <a:pt x="527834" y="182400"/>
                      <a:pt x="-125546" y="468287"/>
                      <a:pt x="21586" y="20131"/>
                    </a:cubicBezTo>
                    <a:lnTo>
                      <a:pt x="25019" y="11792"/>
                    </a:lnTo>
                    <a:lnTo>
                      <a:pt x="115033" y="20997"/>
                    </a:lnTo>
                    <a:cubicBezTo>
                      <a:pt x="181157" y="24569"/>
                      <a:pt x="245792" y="22188"/>
                      <a:pt x="309831" y="17425"/>
                    </a:cubicBezTo>
                    <a:lnTo>
                      <a:pt x="496410" y="0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6AF62CF-AF7F-CA5E-71D4-E37B82F9C577}"/>
                  </a:ext>
                </a:extLst>
              </p:cNvPr>
              <p:cNvSpPr/>
              <p:nvPr/>
            </p:nvSpPr>
            <p:spPr>
              <a:xfrm>
                <a:off x="6242281" y="-1522960"/>
                <a:ext cx="3971536" cy="8876960"/>
              </a:xfrm>
              <a:custGeom>
                <a:avLst/>
                <a:gdLst>
                  <a:gd name="connsiteX0" fmla="*/ 3187765 w 3971536"/>
                  <a:gd name="connsiteY0" fmla="*/ 0 h 8876960"/>
                  <a:gd name="connsiteX1" fmla="*/ 3340165 w 3971536"/>
                  <a:gd name="connsiteY1" fmla="*/ 2286000 h 8876960"/>
                  <a:gd name="connsiteX2" fmla="*/ 1488661 w 3971536"/>
                  <a:gd name="connsiteY2" fmla="*/ 5791200 h 8876960"/>
                  <a:gd name="connsiteX3" fmla="*/ 942561 w 3971536"/>
                  <a:gd name="connsiteY3" fmla="*/ 7467600 h 8876960"/>
                  <a:gd name="connsiteX4" fmla="*/ 707611 w 3971536"/>
                  <a:gd name="connsiteY4" fmla="*/ 8229600 h 8876960"/>
                  <a:gd name="connsiteX5" fmla="*/ 569498 w 3971536"/>
                  <a:gd name="connsiteY5" fmla="*/ 8701089 h 8876960"/>
                  <a:gd name="connsiteX6" fmla="*/ 572846 w 3971536"/>
                  <a:gd name="connsiteY6" fmla="*/ 8808580 h 8876960"/>
                  <a:gd name="connsiteX7" fmla="*/ 585104 w 3971536"/>
                  <a:gd name="connsiteY7" fmla="*/ 8854244 h 8876960"/>
                  <a:gd name="connsiteX8" fmla="*/ 398525 w 3971536"/>
                  <a:gd name="connsiteY8" fmla="*/ 8871669 h 8876960"/>
                  <a:gd name="connsiteX9" fmla="*/ 203727 w 3971536"/>
                  <a:gd name="connsiteY9" fmla="*/ 8875241 h 8876960"/>
                  <a:gd name="connsiteX10" fmla="*/ 113713 w 3971536"/>
                  <a:gd name="connsiteY10" fmla="*/ 8866036 h 8876960"/>
                  <a:gd name="connsiteX11" fmla="*/ 154592 w 3971536"/>
                  <a:gd name="connsiteY11" fmla="*/ 8766737 h 8876960"/>
                  <a:gd name="connsiteX12" fmla="*/ 226598 w 3971536"/>
                  <a:gd name="connsiteY12" fmla="*/ 8634413 h 8876960"/>
                  <a:gd name="connsiteX13" fmla="*/ 393285 w 3971536"/>
                  <a:gd name="connsiteY13" fmla="*/ 7872412 h 8876960"/>
                  <a:gd name="connsiteX14" fmla="*/ 440909 w 3971536"/>
                  <a:gd name="connsiteY14" fmla="*/ 7181850 h 8876960"/>
                  <a:gd name="connsiteX15" fmla="*/ 2098259 w 3971536"/>
                  <a:gd name="connsiteY15" fmla="*/ 2609850 h 8876960"/>
                  <a:gd name="connsiteX16" fmla="*/ 3187765 w 3971536"/>
                  <a:gd name="connsiteY16" fmla="*/ 0 h 887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71536" h="8876960">
                    <a:moveTo>
                      <a:pt x="3187765" y="0"/>
                    </a:moveTo>
                    <a:cubicBezTo>
                      <a:pt x="3029015" y="2514600"/>
                      <a:pt x="3194115" y="2114550"/>
                      <a:pt x="3340165" y="2286000"/>
                    </a:cubicBezTo>
                    <a:cubicBezTo>
                      <a:pt x="5292181" y="4171950"/>
                      <a:pt x="2156020" y="5461000"/>
                      <a:pt x="1488661" y="5791200"/>
                    </a:cubicBezTo>
                    <a:cubicBezTo>
                      <a:pt x="1548377" y="6489700"/>
                      <a:pt x="850486" y="7372350"/>
                      <a:pt x="942561" y="7467600"/>
                    </a:cubicBezTo>
                    <a:cubicBezTo>
                      <a:pt x="844136" y="7616825"/>
                      <a:pt x="732402" y="7877175"/>
                      <a:pt x="707611" y="8229600"/>
                    </a:cubicBezTo>
                    <a:cubicBezTo>
                      <a:pt x="747828" y="8382001"/>
                      <a:pt x="725258" y="8458995"/>
                      <a:pt x="569498" y="8701089"/>
                    </a:cubicBezTo>
                    <a:cubicBezTo>
                      <a:pt x="562751" y="8733434"/>
                      <a:pt x="565628" y="8770839"/>
                      <a:pt x="572846" y="8808580"/>
                    </a:cubicBezTo>
                    <a:lnTo>
                      <a:pt x="585104" y="8854244"/>
                    </a:lnTo>
                    <a:lnTo>
                      <a:pt x="398525" y="8871669"/>
                    </a:lnTo>
                    <a:cubicBezTo>
                      <a:pt x="334486" y="8876432"/>
                      <a:pt x="269851" y="8878813"/>
                      <a:pt x="203727" y="8875241"/>
                    </a:cubicBezTo>
                    <a:lnTo>
                      <a:pt x="113713" y="8866036"/>
                    </a:lnTo>
                    <a:lnTo>
                      <a:pt x="154592" y="8766737"/>
                    </a:lnTo>
                    <a:cubicBezTo>
                      <a:pt x="173802" y="8726866"/>
                      <a:pt x="197626" y="8682881"/>
                      <a:pt x="226598" y="8634413"/>
                    </a:cubicBezTo>
                    <a:cubicBezTo>
                      <a:pt x="185323" y="8262144"/>
                      <a:pt x="357567" y="8114506"/>
                      <a:pt x="393285" y="7872412"/>
                    </a:cubicBezTo>
                    <a:cubicBezTo>
                      <a:pt x="429003" y="7630318"/>
                      <a:pt x="347246" y="7469982"/>
                      <a:pt x="440909" y="7181850"/>
                    </a:cubicBezTo>
                    <a:cubicBezTo>
                      <a:pt x="-963050" y="4384675"/>
                      <a:pt x="1370575" y="4518025"/>
                      <a:pt x="2098259" y="2609850"/>
                    </a:cubicBezTo>
                    <a:cubicBezTo>
                      <a:pt x="2099478" y="2159000"/>
                      <a:pt x="1624446" y="355600"/>
                      <a:pt x="31877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CC"/>
                  </a:gs>
                  <a:gs pos="19000">
                    <a:srgbClr val="B1734A"/>
                  </a:gs>
                </a:gsLst>
                <a:lin ang="10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03" name="Rectangle 9">
              <a:extLst>
                <a:ext uri="{FF2B5EF4-FFF2-40B4-BE49-F238E27FC236}">
                  <a16:creationId xmlns:a16="http://schemas.microsoft.com/office/drawing/2014/main" id="{9867C57E-8539-6AB6-CA6A-19A33B8425EF}"/>
                </a:ext>
              </a:extLst>
            </p:cNvPr>
            <p:cNvSpPr/>
            <p:nvPr/>
          </p:nvSpPr>
          <p:spPr>
            <a:xfrm>
              <a:off x="4829480" y="-1122845"/>
              <a:ext cx="1558620" cy="1788707"/>
            </a:xfrm>
            <a:custGeom>
              <a:avLst/>
              <a:gdLst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0 w 1143000"/>
                <a:gd name="connsiteY3" fmla="*/ 1162050 h 1162050"/>
                <a:gd name="connsiteX4" fmla="*/ 0 w 1143000"/>
                <a:gd name="connsiteY4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0 w 1143000"/>
                <a:gd name="connsiteY4" fmla="*/ 116205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625600"/>
                <a:gd name="connsiteY0" fmla="*/ 0 h 1357795"/>
                <a:gd name="connsiteX1" fmla="*/ 1143000 w 1625600"/>
                <a:gd name="connsiteY1" fmla="*/ 0 h 1357795"/>
                <a:gd name="connsiteX2" fmla="*/ 1625600 w 1625600"/>
                <a:gd name="connsiteY2" fmla="*/ 1357795 h 1357795"/>
                <a:gd name="connsiteX3" fmla="*/ 1143000 w 1625600"/>
                <a:gd name="connsiteY3" fmla="*/ 1162050 h 1357795"/>
                <a:gd name="connsiteX4" fmla="*/ 749300 w 1625600"/>
                <a:gd name="connsiteY4" fmla="*/ 1033945 h 1357795"/>
                <a:gd name="connsiteX5" fmla="*/ 406400 w 1625600"/>
                <a:gd name="connsiteY5" fmla="*/ 114300 h 1357795"/>
                <a:gd name="connsiteX6" fmla="*/ 0 w 1625600"/>
                <a:gd name="connsiteY6" fmla="*/ 0 h 1357795"/>
                <a:gd name="connsiteX0" fmla="*/ 0 w 1851869"/>
                <a:gd name="connsiteY0" fmla="*/ 0 h 1357795"/>
                <a:gd name="connsiteX1" fmla="*/ 1143000 w 1851869"/>
                <a:gd name="connsiteY1" fmla="*/ 0 h 1357795"/>
                <a:gd name="connsiteX2" fmla="*/ 1835150 w 1851869"/>
                <a:gd name="connsiteY2" fmla="*/ 1072045 h 1357795"/>
                <a:gd name="connsiteX3" fmla="*/ 1625600 w 1851869"/>
                <a:gd name="connsiteY3" fmla="*/ 1357795 h 1357795"/>
                <a:gd name="connsiteX4" fmla="*/ 1143000 w 1851869"/>
                <a:gd name="connsiteY4" fmla="*/ 1162050 h 1357795"/>
                <a:gd name="connsiteX5" fmla="*/ 749300 w 1851869"/>
                <a:gd name="connsiteY5" fmla="*/ 1033945 h 1357795"/>
                <a:gd name="connsiteX6" fmla="*/ 406400 w 1851869"/>
                <a:gd name="connsiteY6" fmla="*/ 114300 h 1357795"/>
                <a:gd name="connsiteX7" fmla="*/ 0 w 1851869"/>
                <a:gd name="connsiteY7" fmla="*/ 0 h 1357795"/>
                <a:gd name="connsiteX0" fmla="*/ 0 w 1920493"/>
                <a:gd name="connsiteY0" fmla="*/ 0 h 1357795"/>
                <a:gd name="connsiteX1" fmla="*/ 1143000 w 1920493"/>
                <a:gd name="connsiteY1" fmla="*/ 0 h 1357795"/>
                <a:gd name="connsiteX2" fmla="*/ 1873250 w 1920493"/>
                <a:gd name="connsiteY2" fmla="*/ 951395 h 1357795"/>
                <a:gd name="connsiteX3" fmla="*/ 1835150 w 1920493"/>
                <a:gd name="connsiteY3" fmla="*/ 1072045 h 1357795"/>
                <a:gd name="connsiteX4" fmla="*/ 1625600 w 1920493"/>
                <a:gd name="connsiteY4" fmla="*/ 1357795 h 1357795"/>
                <a:gd name="connsiteX5" fmla="*/ 1143000 w 1920493"/>
                <a:gd name="connsiteY5" fmla="*/ 1162050 h 1357795"/>
                <a:gd name="connsiteX6" fmla="*/ 749300 w 1920493"/>
                <a:gd name="connsiteY6" fmla="*/ 1033945 h 1357795"/>
                <a:gd name="connsiteX7" fmla="*/ 406400 w 1920493"/>
                <a:gd name="connsiteY7" fmla="*/ 114300 h 1357795"/>
                <a:gd name="connsiteX8" fmla="*/ 0 w 1920493"/>
                <a:gd name="connsiteY8" fmla="*/ 0 h 1357795"/>
                <a:gd name="connsiteX0" fmla="*/ 0 w 1898195"/>
                <a:gd name="connsiteY0" fmla="*/ 0 h 1357795"/>
                <a:gd name="connsiteX1" fmla="*/ 1143000 w 1898195"/>
                <a:gd name="connsiteY1" fmla="*/ 0 h 1357795"/>
                <a:gd name="connsiteX2" fmla="*/ 1466850 w 1898195"/>
                <a:gd name="connsiteY2" fmla="*/ 195745 h 1357795"/>
                <a:gd name="connsiteX3" fmla="*/ 1873250 w 1898195"/>
                <a:gd name="connsiteY3" fmla="*/ 951395 h 1357795"/>
                <a:gd name="connsiteX4" fmla="*/ 1835150 w 1898195"/>
                <a:gd name="connsiteY4" fmla="*/ 1072045 h 1357795"/>
                <a:gd name="connsiteX5" fmla="*/ 1625600 w 1898195"/>
                <a:gd name="connsiteY5" fmla="*/ 1357795 h 1357795"/>
                <a:gd name="connsiteX6" fmla="*/ 1143000 w 1898195"/>
                <a:gd name="connsiteY6" fmla="*/ 1162050 h 1357795"/>
                <a:gd name="connsiteX7" fmla="*/ 749300 w 1898195"/>
                <a:gd name="connsiteY7" fmla="*/ 1033945 h 1357795"/>
                <a:gd name="connsiteX8" fmla="*/ 406400 w 1898195"/>
                <a:gd name="connsiteY8" fmla="*/ 114300 h 1357795"/>
                <a:gd name="connsiteX9" fmla="*/ 0 w 1898195"/>
                <a:gd name="connsiteY9" fmla="*/ 0 h 1357795"/>
                <a:gd name="connsiteX0" fmla="*/ 0 w 1898195"/>
                <a:gd name="connsiteY0" fmla="*/ 368300 h 1726095"/>
                <a:gd name="connsiteX1" fmla="*/ 1009650 w 1898195"/>
                <a:gd name="connsiteY1" fmla="*/ 0 h 1726095"/>
                <a:gd name="connsiteX2" fmla="*/ 1466850 w 1898195"/>
                <a:gd name="connsiteY2" fmla="*/ 564045 h 1726095"/>
                <a:gd name="connsiteX3" fmla="*/ 1873250 w 1898195"/>
                <a:gd name="connsiteY3" fmla="*/ 1319695 h 1726095"/>
                <a:gd name="connsiteX4" fmla="*/ 1835150 w 1898195"/>
                <a:gd name="connsiteY4" fmla="*/ 1440345 h 1726095"/>
                <a:gd name="connsiteX5" fmla="*/ 1625600 w 1898195"/>
                <a:gd name="connsiteY5" fmla="*/ 1726095 h 1726095"/>
                <a:gd name="connsiteX6" fmla="*/ 1143000 w 1898195"/>
                <a:gd name="connsiteY6" fmla="*/ 1530350 h 1726095"/>
                <a:gd name="connsiteX7" fmla="*/ 749300 w 1898195"/>
                <a:gd name="connsiteY7" fmla="*/ 1402245 h 1726095"/>
                <a:gd name="connsiteX8" fmla="*/ 406400 w 1898195"/>
                <a:gd name="connsiteY8" fmla="*/ 482600 h 1726095"/>
                <a:gd name="connsiteX9" fmla="*/ 0 w 1898195"/>
                <a:gd name="connsiteY9" fmla="*/ 368300 h 1726095"/>
                <a:gd name="connsiteX0" fmla="*/ 212420 w 1583565"/>
                <a:gd name="connsiteY0" fmla="*/ 311150 h 1726095"/>
                <a:gd name="connsiteX1" fmla="*/ 695020 w 1583565"/>
                <a:gd name="connsiteY1" fmla="*/ 0 h 1726095"/>
                <a:gd name="connsiteX2" fmla="*/ 1152220 w 1583565"/>
                <a:gd name="connsiteY2" fmla="*/ 564045 h 1726095"/>
                <a:gd name="connsiteX3" fmla="*/ 1558620 w 1583565"/>
                <a:gd name="connsiteY3" fmla="*/ 1319695 h 1726095"/>
                <a:gd name="connsiteX4" fmla="*/ 1520520 w 1583565"/>
                <a:gd name="connsiteY4" fmla="*/ 1440345 h 1726095"/>
                <a:gd name="connsiteX5" fmla="*/ 1310970 w 1583565"/>
                <a:gd name="connsiteY5" fmla="*/ 1726095 h 1726095"/>
                <a:gd name="connsiteX6" fmla="*/ 828370 w 1583565"/>
                <a:gd name="connsiteY6" fmla="*/ 1530350 h 1726095"/>
                <a:gd name="connsiteX7" fmla="*/ 434670 w 1583565"/>
                <a:gd name="connsiteY7" fmla="*/ 1402245 h 1726095"/>
                <a:gd name="connsiteX8" fmla="*/ 91770 w 1583565"/>
                <a:gd name="connsiteY8" fmla="*/ 482600 h 1726095"/>
                <a:gd name="connsiteX9" fmla="*/ 212420 w 1583565"/>
                <a:gd name="connsiteY9" fmla="*/ 311150 h 1726095"/>
                <a:gd name="connsiteX0" fmla="*/ 212420 w 1583565"/>
                <a:gd name="connsiteY0" fmla="*/ 311150 h 1745609"/>
                <a:gd name="connsiteX1" fmla="*/ 695020 w 1583565"/>
                <a:gd name="connsiteY1" fmla="*/ 0 h 1745609"/>
                <a:gd name="connsiteX2" fmla="*/ 1152220 w 1583565"/>
                <a:gd name="connsiteY2" fmla="*/ 564045 h 1745609"/>
                <a:gd name="connsiteX3" fmla="*/ 1558620 w 1583565"/>
                <a:gd name="connsiteY3" fmla="*/ 1319695 h 1745609"/>
                <a:gd name="connsiteX4" fmla="*/ 1520520 w 1583565"/>
                <a:gd name="connsiteY4" fmla="*/ 1440345 h 1745609"/>
                <a:gd name="connsiteX5" fmla="*/ 1310970 w 1583565"/>
                <a:gd name="connsiteY5" fmla="*/ 1726095 h 1745609"/>
                <a:gd name="connsiteX6" fmla="*/ 828370 w 1583565"/>
                <a:gd name="connsiteY6" fmla="*/ 1530350 h 1745609"/>
                <a:gd name="connsiteX7" fmla="*/ 434670 w 1583565"/>
                <a:gd name="connsiteY7" fmla="*/ 1402245 h 1745609"/>
                <a:gd name="connsiteX8" fmla="*/ 91770 w 1583565"/>
                <a:gd name="connsiteY8" fmla="*/ 482600 h 1745609"/>
                <a:gd name="connsiteX9" fmla="*/ 212420 w 1583565"/>
                <a:gd name="connsiteY9" fmla="*/ 311150 h 1745609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58620"/>
                <a:gd name="connsiteY0" fmla="*/ 311150 h 1788707"/>
                <a:gd name="connsiteX1" fmla="*/ 695020 w 1558620"/>
                <a:gd name="connsiteY1" fmla="*/ 0 h 1788707"/>
                <a:gd name="connsiteX2" fmla="*/ 1152220 w 1558620"/>
                <a:gd name="connsiteY2" fmla="*/ 564045 h 1788707"/>
                <a:gd name="connsiteX3" fmla="*/ 1558620 w 1558620"/>
                <a:gd name="connsiteY3" fmla="*/ 1319695 h 1788707"/>
                <a:gd name="connsiteX4" fmla="*/ 1520520 w 1558620"/>
                <a:gd name="connsiteY4" fmla="*/ 1440345 h 1788707"/>
                <a:gd name="connsiteX5" fmla="*/ 1310970 w 1558620"/>
                <a:gd name="connsiteY5" fmla="*/ 1726095 h 1788707"/>
                <a:gd name="connsiteX6" fmla="*/ 828370 w 1558620"/>
                <a:gd name="connsiteY6" fmla="*/ 1530350 h 1788707"/>
                <a:gd name="connsiteX7" fmla="*/ 434670 w 1558620"/>
                <a:gd name="connsiteY7" fmla="*/ 1402245 h 1788707"/>
                <a:gd name="connsiteX8" fmla="*/ 91770 w 1558620"/>
                <a:gd name="connsiteY8" fmla="*/ 482600 h 1788707"/>
                <a:gd name="connsiteX9" fmla="*/ 212420 w 1558620"/>
                <a:gd name="connsiteY9" fmla="*/ 311150 h 17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620" h="1788707">
                  <a:moveTo>
                    <a:pt x="212420" y="311150"/>
                  </a:moveTo>
                  <a:lnTo>
                    <a:pt x="695020" y="0"/>
                  </a:lnTo>
                  <a:cubicBezTo>
                    <a:pt x="936320" y="45324"/>
                    <a:pt x="1030512" y="405479"/>
                    <a:pt x="1152220" y="564045"/>
                  </a:cubicBezTo>
                  <a:cubicBezTo>
                    <a:pt x="1178678" y="652761"/>
                    <a:pt x="1087662" y="722795"/>
                    <a:pt x="1558620" y="1319695"/>
                  </a:cubicBezTo>
                  <a:cubicBezTo>
                    <a:pt x="1534278" y="1332395"/>
                    <a:pt x="1544862" y="1373670"/>
                    <a:pt x="1520520" y="1440345"/>
                  </a:cubicBezTo>
                  <a:cubicBezTo>
                    <a:pt x="1527928" y="1595920"/>
                    <a:pt x="1368120" y="1679344"/>
                    <a:pt x="1310970" y="1726095"/>
                  </a:cubicBezTo>
                  <a:cubicBezTo>
                    <a:pt x="1150103" y="1775147"/>
                    <a:pt x="1001937" y="1906748"/>
                    <a:pt x="828370" y="1530350"/>
                  </a:cubicBezTo>
                  <a:cubicBezTo>
                    <a:pt x="606120" y="1529982"/>
                    <a:pt x="656920" y="1402613"/>
                    <a:pt x="434670" y="1402245"/>
                  </a:cubicBezTo>
                  <a:cubicBezTo>
                    <a:pt x="208187" y="1381447"/>
                    <a:pt x="-177047" y="1208248"/>
                    <a:pt x="91770" y="482600"/>
                  </a:cubicBezTo>
                  <a:lnTo>
                    <a:pt x="212420" y="311150"/>
                  </a:ln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12">
              <a:extLst>
                <a:ext uri="{FF2B5EF4-FFF2-40B4-BE49-F238E27FC236}">
                  <a16:creationId xmlns:a16="http://schemas.microsoft.com/office/drawing/2014/main" id="{4B8C77D3-929E-5C72-79FA-8B922F2AA73B}"/>
                </a:ext>
              </a:extLst>
            </p:cNvPr>
            <p:cNvSpPr/>
            <p:nvPr/>
          </p:nvSpPr>
          <p:spPr>
            <a:xfrm>
              <a:off x="5173980" y="-676486"/>
              <a:ext cx="320040" cy="281973"/>
            </a:xfrm>
            <a:custGeom>
              <a:avLst/>
              <a:gdLst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152400 h 152400"/>
                <a:gd name="connsiteX4" fmla="*/ 0 w 236220"/>
                <a:gd name="connsiteY4" fmla="*/ 0 h 152400"/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0 h 152400"/>
                <a:gd name="connsiteX0" fmla="*/ 0 w 342900"/>
                <a:gd name="connsiteY0" fmla="*/ 76200 h 152400"/>
                <a:gd name="connsiteX1" fmla="*/ 342900 w 342900"/>
                <a:gd name="connsiteY1" fmla="*/ 0 h 152400"/>
                <a:gd name="connsiteX2" fmla="*/ 342900 w 342900"/>
                <a:gd name="connsiteY2" fmla="*/ 152400 h 152400"/>
                <a:gd name="connsiteX3" fmla="*/ 0 w 342900"/>
                <a:gd name="connsiteY3" fmla="*/ 76200 h 152400"/>
                <a:gd name="connsiteX0" fmla="*/ 0 w 342900"/>
                <a:gd name="connsiteY0" fmla="*/ 0 h 76200"/>
                <a:gd name="connsiteX1" fmla="*/ 342900 w 342900"/>
                <a:gd name="connsiteY1" fmla="*/ 76200 h 76200"/>
                <a:gd name="connsiteX2" fmla="*/ 0 w 342900"/>
                <a:gd name="connsiteY2" fmla="*/ 0 h 76200"/>
                <a:gd name="connsiteX0" fmla="*/ 0 w 320040"/>
                <a:gd name="connsiteY0" fmla="*/ 0 h 45720"/>
                <a:gd name="connsiteX1" fmla="*/ 320040 w 320040"/>
                <a:gd name="connsiteY1" fmla="*/ 45720 h 45720"/>
                <a:gd name="connsiteX2" fmla="*/ 0 w 320040"/>
                <a:gd name="connsiteY2" fmla="*/ 0 h 45720"/>
                <a:gd name="connsiteX0" fmla="*/ 0 w 320040"/>
                <a:gd name="connsiteY0" fmla="*/ 0 h 116027"/>
                <a:gd name="connsiteX1" fmla="*/ 320040 w 320040"/>
                <a:gd name="connsiteY1" fmla="*/ 45720 h 116027"/>
                <a:gd name="connsiteX2" fmla="*/ 0 w 320040"/>
                <a:gd name="connsiteY2" fmla="*/ 0 h 116027"/>
                <a:gd name="connsiteX0" fmla="*/ 0 w 320040"/>
                <a:gd name="connsiteY0" fmla="*/ 132566 h 248593"/>
                <a:gd name="connsiteX1" fmla="*/ 320040 w 320040"/>
                <a:gd name="connsiteY1" fmla="*/ 178286 h 248593"/>
                <a:gd name="connsiteX2" fmla="*/ 0 w 320040"/>
                <a:gd name="connsiteY2" fmla="*/ 132566 h 248593"/>
                <a:gd name="connsiteX0" fmla="*/ 0 w 320040"/>
                <a:gd name="connsiteY0" fmla="*/ 165946 h 281973"/>
                <a:gd name="connsiteX1" fmla="*/ 320040 w 320040"/>
                <a:gd name="connsiteY1" fmla="*/ 211666 h 281973"/>
                <a:gd name="connsiteX2" fmla="*/ 0 w 320040"/>
                <a:gd name="connsiteY2" fmla="*/ 165946 h 28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281973">
                  <a:moveTo>
                    <a:pt x="0" y="165946"/>
                  </a:moveTo>
                  <a:cubicBezTo>
                    <a:pt x="106680" y="181186"/>
                    <a:pt x="137160" y="386926"/>
                    <a:pt x="320040" y="211666"/>
                  </a:cubicBezTo>
                  <a:cubicBezTo>
                    <a:pt x="304800" y="-169334"/>
                    <a:pt x="30480" y="59266"/>
                    <a:pt x="0" y="16594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7FDC32FE-1B7F-2963-F530-E5EC8651DC2E}"/>
                </a:ext>
              </a:extLst>
            </p:cNvPr>
            <p:cNvSpPr/>
            <p:nvPr/>
          </p:nvSpPr>
          <p:spPr>
            <a:xfrm>
              <a:off x="5288280" y="-676485"/>
              <a:ext cx="205740" cy="281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9E8A5C2-6038-34F3-D06E-0DBC10E7BC0F}"/>
                </a:ext>
              </a:extLst>
            </p:cNvPr>
            <p:cNvSpPr/>
            <p:nvPr/>
          </p:nvSpPr>
          <p:spPr>
            <a:xfrm>
              <a:off x="5772136" y="385747"/>
              <a:ext cx="384824" cy="199509"/>
            </a:xfrm>
            <a:custGeom>
              <a:avLst/>
              <a:gdLst>
                <a:gd name="connsiteX0" fmla="*/ 384824 w 384824"/>
                <a:gd name="connsiteY0" fmla="*/ 193373 h 199509"/>
                <a:gd name="connsiteX1" fmla="*/ 217184 w 384824"/>
                <a:gd name="connsiteY1" fmla="*/ 178133 h 199509"/>
                <a:gd name="connsiteX2" fmla="*/ 19064 w 384824"/>
                <a:gd name="connsiteY2" fmla="*/ 18113 h 199509"/>
                <a:gd name="connsiteX3" fmla="*/ 19064 w 384824"/>
                <a:gd name="connsiteY3" fmla="*/ 10493 h 1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24" h="199509">
                  <a:moveTo>
                    <a:pt x="384824" y="193373"/>
                  </a:moveTo>
                  <a:cubicBezTo>
                    <a:pt x="331484" y="200358"/>
                    <a:pt x="278144" y="207343"/>
                    <a:pt x="217184" y="178133"/>
                  </a:cubicBezTo>
                  <a:cubicBezTo>
                    <a:pt x="156224" y="148923"/>
                    <a:pt x="52084" y="46053"/>
                    <a:pt x="19064" y="18113"/>
                  </a:cubicBezTo>
                  <a:cubicBezTo>
                    <a:pt x="-13956" y="-9827"/>
                    <a:pt x="2554" y="333"/>
                    <a:pt x="19064" y="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18">
              <a:extLst>
                <a:ext uri="{FF2B5EF4-FFF2-40B4-BE49-F238E27FC236}">
                  <a16:creationId xmlns:a16="http://schemas.microsoft.com/office/drawing/2014/main" id="{69903057-BD3A-3E9B-CFF7-35B56081503D}"/>
                </a:ext>
              </a:extLst>
            </p:cNvPr>
            <p:cNvSpPr/>
            <p:nvPr/>
          </p:nvSpPr>
          <p:spPr>
            <a:xfrm rot="20568864">
              <a:off x="5936742" y="143848"/>
              <a:ext cx="73519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B46E225-9BCE-143A-BCA0-71A924E4C4D2}"/>
                </a:ext>
              </a:extLst>
            </p:cNvPr>
            <p:cNvSpPr/>
            <p:nvPr/>
          </p:nvSpPr>
          <p:spPr>
            <a:xfrm>
              <a:off x="5271765" y="-1320516"/>
              <a:ext cx="507527" cy="552732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20F09D6-513B-52D7-905D-CB24D08BA07C}"/>
                </a:ext>
              </a:extLst>
            </p:cNvPr>
            <p:cNvGrpSpPr/>
            <p:nvPr/>
          </p:nvGrpSpPr>
          <p:grpSpPr>
            <a:xfrm>
              <a:off x="4632961" y="1919908"/>
              <a:ext cx="1850887" cy="2249017"/>
              <a:chOff x="4632961" y="1919908"/>
              <a:chExt cx="1850887" cy="2249017"/>
            </a:xfrm>
          </p:grpSpPr>
          <p:sp>
            <p:nvSpPr>
              <p:cNvPr id="314" name="Rectangle 7">
                <a:extLst>
                  <a:ext uri="{FF2B5EF4-FFF2-40B4-BE49-F238E27FC236}">
                    <a16:creationId xmlns:a16="http://schemas.microsoft.com/office/drawing/2014/main" id="{E5823C6F-6340-AE50-5FC0-C5D0BEE85144}"/>
                  </a:ext>
                </a:extLst>
              </p:cNvPr>
              <p:cNvSpPr/>
              <p:nvPr/>
            </p:nvSpPr>
            <p:spPr>
              <a:xfrm>
                <a:off x="4632961" y="1919908"/>
                <a:ext cx="1850887" cy="2249017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0887" h="2249017">
                    <a:moveTo>
                      <a:pt x="30480" y="281940"/>
                    </a:moveTo>
                    <a:lnTo>
                      <a:pt x="982980" y="0"/>
                    </a:lnTo>
                    <a:cubicBezTo>
                      <a:pt x="1026160" y="396240"/>
                      <a:pt x="1038860" y="609600"/>
                      <a:pt x="944880" y="731520"/>
                    </a:cubicBezTo>
                    <a:cubicBezTo>
                      <a:pt x="1082040" y="881436"/>
                      <a:pt x="1682749" y="696238"/>
                      <a:pt x="1805939" y="869013"/>
                    </a:cubicBezTo>
                    <a:cubicBezTo>
                      <a:pt x="1929129" y="1041788"/>
                      <a:pt x="1769111" y="1656413"/>
                      <a:pt x="1684021" y="1768173"/>
                    </a:cubicBezTo>
                    <a:cubicBezTo>
                      <a:pt x="1638300" y="1851993"/>
                      <a:pt x="1257300" y="2316813"/>
                      <a:pt x="1127759" y="2240613"/>
                    </a:cubicBezTo>
                    <a:cubicBezTo>
                      <a:pt x="1038859" y="2113613"/>
                      <a:pt x="896619" y="1727532"/>
                      <a:pt x="1272539" y="1722452"/>
                    </a:cubicBezTo>
                    <a:cubicBezTo>
                      <a:pt x="1300479" y="1613232"/>
                      <a:pt x="1220469" y="1694512"/>
                      <a:pt x="1249679" y="1600532"/>
                    </a:cubicBezTo>
                    <a:cubicBezTo>
                      <a:pt x="1393189" y="1552272"/>
                      <a:pt x="1475739" y="1308487"/>
                      <a:pt x="1447799" y="1158572"/>
                    </a:cubicBezTo>
                    <a:cubicBezTo>
                      <a:pt x="1092199" y="1064592"/>
                      <a:pt x="698499" y="1496392"/>
                      <a:pt x="342899" y="1402412"/>
                    </a:cubicBezTo>
                    <a:cubicBezTo>
                      <a:pt x="185419" y="1326101"/>
                      <a:pt x="5080" y="944991"/>
                      <a:pt x="0" y="723900"/>
                    </a:cubicBezTo>
                    <a:lnTo>
                      <a:pt x="30480" y="28194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82810B0-CD1F-35B3-3279-D8C7BD67D66D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636C90A-485A-FC5A-7A87-41A28A17E006}"/>
                </a:ext>
              </a:extLst>
            </p:cNvPr>
            <p:cNvSpPr/>
            <p:nvPr/>
          </p:nvSpPr>
          <p:spPr>
            <a:xfrm rot="19681347">
              <a:off x="4544916" y="1926375"/>
              <a:ext cx="1246434" cy="695307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1" name="Rectangle 75">
              <a:extLst>
                <a:ext uri="{FF2B5EF4-FFF2-40B4-BE49-F238E27FC236}">
                  <a16:creationId xmlns:a16="http://schemas.microsoft.com/office/drawing/2014/main" id="{1EBAADEB-E138-CDC0-650A-C1AC1F2B7D3E}"/>
                </a:ext>
              </a:extLst>
            </p:cNvPr>
            <p:cNvSpPr/>
            <p:nvPr/>
          </p:nvSpPr>
          <p:spPr>
            <a:xfrm rot="2005286">
              <a:off x="4801211" y="-1001386"/>
              <a:ext cx="323755" cy="908262"/>
            </a:xfrm>
            <a:custGeom>
              <a:avLst/>
              <a:gdLst>
                <a:gd name="connsiteX0" fmla="*/ 0 w 222463"/>
                <a:gd name="connsiteY0" fmla="*/ 0 h 728759"/>
                <a:gd name="connsiteX1" fmla="*/ 222463 w 222463"/>
                <a:gd name="connsiteY1" fmla="*/ 0 h 728759"/>
                <a:gd name="connsiteX2" fmla="*/ 222463 w 222463"/>
                <a:gd name="connsiteY2" fmla="*/ 728759 h 728759"/>
                <a:gd name="connsiteX3" fmla="*/ 0 w 222463"/>
                <a:gd name="connsiteY3" fmla="*/ 728759 h 728759"/>
                <a:gd name="connsiteX4" fmla="*/ 0 w 222463"/>
                <a:gd name="connsiteY4" fmla="*/ 0 h 728759"/>
                <a:gd name="connsiteX0" fmla="*/ 61218 w 222463"/>
                <a:gd name="connsiteY0" fmla="*/ 0 h 826219"/>
                <a:gd name="connsiteX1" fmla="*/ 222463 w 222463"/>
                <a:gd name="connsiteY1" fmla="*/ 97460 h 826219"/>
                <a:gd name="connsiteX2" fmla="*/ 222463 w 222463"/>
                <a:gd name="connsiteY2" fmla="*/ 826219 h 826219"/>
                <a:gd name="connsiteX3" fmla="*/ 0 w 222463"/>
                <a:gd name="connsiteY3" fmla="*/ 826219 h 826219"/>
                <a:gd name="connsiteX4" fmla="*/ 61218 w 222463"/>
                <a:gd name="connsiteY4" fmla="*/ 0 h 826219"/>
                <a:gd name="connsiteX0" fmla="*/ 131193 w 292438"/>
                <a:gd name="connsiteY0" fmla="*/ 0 h 826219"/>
                <a:gd name="connsiteX1" fmla="*/ 292438 w 292438"/>
                <a:gd name="connsiteY1" fmla="*/ 97460 h 826219"/>
                <a:gd name="connsiteX2" fmla="*/ 292438 w 292438"/>
                <a:gd name="connsiteY2" fmla="*/ 826219 h 826219"/>
                <a:gd name="connsiteX3" fmla="*/ 69975 w 292438"/>
                <a:gd name="connsiteY3" fmla="*/ 826219 h 826219"/>
                <a:gd name="connsiteX4" fmla="*/ 131193 w 292438"/>
                <a:gd name="connsiteY4" fmla="*/ 0 h 826219"/>
                <a:gd name="connsiteX0" fmla="*/ 131193 w 323755"/>
                <a:gd name="connsiteY0" fmla="*/ 0 h 908262"/>
                <a:gd name="connsiteX1" fmla="*/ 292438 w 323755"/>
                <a:gd name="connsiteY1" fmla="*/ 97460 h 908262"/>
                <a:gd name="connsiteX2" fmla="*/ 323755 w 323755"/>
                <a:gd name="connsiteY2" fmla="*/ 908262 h 908262"/>
                <a:gd name="connsiteX3" fmla="*/ 69975 w 323755"/>
                <a:gd name="connsiteY3" fmla="*/ 826219 h 908262"/>
                <a:gd name="connsiteX4" fmla="*/ 131193 w 323755"/>
                <a:gd name="connsiteY4" fmla="*/ 0 h 9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755" h="908262">
                  <a:moveTo>
                    <a:pt x="131193" y="0"/>
                  </a:moveTo>
                  <a:lnTo>
                    <a:pt x="292438" y="97460"/>
                  </a:lnTo>
                  <a:lnTo>
                    <a:pt x="323755" y="908262"/>
                  </a:lnTo>
                  <a:lnTo>
                    <a:pt x="69975" y="826219"/>
                  </a:lnTo>
                  <a:cubicBezTo>
                    <a:pt x="90381" y="550813"/>
                    <a:pt x="-135501" y="403699"/>
                    <a:pt x="131193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77">
              <a:extLst>
                <a:ext uri="{FF2B5EF4-FFF2-40B4-BE49-F238E27FC236}">
                  <a16:creationId xmlns:a16="http://schemas.microsoft.com/office/drawing/2014/main" id="{C3554D4F-D4C6-4808-3C8F-C50FFBDEE706}"/>
                </a:ext>
              </a:extLst>
            </p:cNvPr>
            <p:cNvSpPr/>
            <p:nvPr/>
          </p:nvSpPr>
          <p:spPr>
            <a:xfrm>
              <a:off x="4973578" y="-1604229"/>
              <a:ext cx="389110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110" h="797483">
                  <a:moveTo>
                    <a:pt x="223792" y="797483"/>
                  </a:moveTo>
                  <a:cubicBezTo>
                    <a:pt x="541224" y="284005"/>
                    <a:pt x="325255" y="94378"/>
                    <a:pt x="204537" y="0"/>
                  </a:cubicBezTo>
                  <a:cubicBezTo>
                    <a:pt x="210955" y="265828"/>
                    <a:pt x="-271576" y="379255"/>
                    <a:pt x="223792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18">
              <a:extLst>
                <a:ext uri="{FF2B5EF4-FFF2-40B4-BE49-F238E27FC236}">
                  <a16:creationId xmlns:a16="http://schemas.microsoft.com/office/drawing/2014/main" id="{AC32D67F-EBB0-5698-5492-ED835533009F}"/>
                </a:ext>
              </a:extLst>
            </p:cNvPr>
            <p:cNvSpPr/>
            <p:nvPr/>
          </p:nvSpPr>
          <p:spPr>
            <a:xfrm rot="5172298" flipH="1">
              <a:off x="5120991" y="-939339"/>
              <a:ext cx="144924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2" name="ttsMP3.com_VoiceText_2025-2-7_17-33-4">
            <a:hlinkClick r:id="" action="ppaction://media"/>
            <a:extLst>
              <a:ext uri="{FF2B5EF4-FFF2-40B4-BE49-F238E27FC236}">
                <a16:creationId xmlns:a16="http://schemas.microsoft.com/office/drawing/2014/main" id="{3D256008-A9A6-2E73-02FF-2570C361D8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8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32" fill="hold"/>
                                        <p:tgtEl>
                                          <p:spTgt spid="3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8242582" y="194072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12789"/>
            <a:ext cx="12192001" cy="5745211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157454 h 5745211"/>
              <a:gd name="connsiteX1" fmla="*/ 12192001 w 12192001"/>
              <a:gd name="connsiteY1" fmla="*/ 157454 h 5745211"/>
              <a:gd name="connsiteX2" fmla="*/ 12192001 w 12192001"/>
              <a:gd name="connsiteY2" fmla="*/ 5745211 h 5745211"/>
              <a:gd name="connsiteX3" fmla="*/ 0 w 12192001"/>
              <a:gd name="connsiteY3" fmla="*/ 5745211 h 5745211"/>
              <a:gd name="connsiteX4" fmla="*/ 0 w 12192001"/>
              <a:gd name="connsiteY4" fmla="*/ 157454 h 57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745211">
                <a:moveTo>
                  <a:pt x="0" y="157454"/>
                </a:moveTo>
                <a:cubicBezTo>
                  <a:pt x="4268148" y="-196819"/>
                  <a:pt x="8128001" y="157454"/>
                  <a:pt x="12192001" y="157454"/>
                </a:cubicBezTo>
                <a:lnTo>
                  <a:pt x="12192001" y="5745211"/>
                </a:lnTo>
                <a:lnTo>
                  <a:pt x="0" y="5745211"/>
                </a:lnTo>
                <a:lnTo>
                  <a:pt x="0" y="15745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718861" y="158456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CBB70D-2302-D436-D2CB-22EEDDC7FFF0}"/>
              </a:ext>
            </a:extLst>
          </p:cNvPr>
          <p:cNvSpPr/>
          <p:nvPr/>
        </p:nvSpPr>
        <p:spPr>
          <a:xfrm>
            <a:off x="2761797" y="5023418"/>
            <a:ext cx="1410762" cy="719529"/>
          </a:xfrm>
          <a:custGeom>
            <a:avLst/>
            <a:gdLst>
              <a:gd name="connsiteX0" fmla="*/ 0 w 574450"/>
              <a:gd name="connsiteY0" fmla="*/ 0 h 307749"/>
              <a:gd name="connsiteX1" fmla="*/ 574450 w 574450"/>
              <a:gd name="connsiteY1" fmla="*/ 0 h 307749"/>
              <a:gd name="connsiteX2" fmla="*/ 574450 w 574450"/>
              <a:gd name="connsiteY2" fmla="*/ 307749 h 307749"/>
              <a:gd name="connsiteX3" fmla="*/ 0 w 574450"/>
              <a:gd name="connsiteY3" fmla="*/ 307749 h 307749"/>
              <a:gd name="connsiteX4" fmla="*/ 0 w 574450"/>
              <a:gd name="connsiteY4" fmla="*/ 0 h 307749"/>
              <a:gd name="connsiteX0" fmla="*/ 0 w 574450"/>
              <a:gd name="connsiteY0" fmla="*/ 171450 h 479199"/>
              <a:gd name="connsiteX1" fmla="*/ 560162 w 574450"/>
              <a:gd name="connsiteY1" fmla="*/ 0 h 479199"/>
              <a:gd name="connsiteX2" fmla="*/ 574450 w 574450"/>
              <a:gd name="connsiteY2" fmla="*/ 479199 h 479199"/>
              <a:gd name="connsiteX3" fmla="*/ 0 w 574450"/>
              <a:gd name="connsiteY3" fmla="*/ 479199 h 479199"/>
              <a:gd name="connsiteX4" fmla="*/ 0 w 574450"/>
              <a:gd name="connsiteY4" fmla="*/ 171450 h 479199"/>
              <a:gd name="connsiteX0" fmla="*/ 0 w 669700"/>
              <a:gd name="connsiteY0" fmla="*/ 171450 h 622074"/>
              <a:gd name="connsiteX1" fmla="*/ 560162 w 669700"/>
              <a:gd name="connsiteY1" fmla="*/ 0 h 622074"/>
              <a:gd name="connsiteX2" fmla="*/ 669700 w 669700"/>
              <a:gd name="connsiteY2" fmla="*/ 622074 h 622074"/>
              <a:gd name="connsiteX3" fmla="*/ 0 w 669700"/>
              <a:gd name="connsiteY3" fmla="*/ 479199 h 622074"/>
              <a:gd name="connsiteX4" fmla="*/ 0 w 669700"/>
              <a:gd name="connsiteY4" fmla="*/ 171450 h 622074"/>
              <a:gd name="connsiteX0" fmla="*/ 0 w 669700"/>
              <a:gd name="connsiteY0" fmla="*/ 479199 h 622074"/>
              <a:gd name="connsiteX1" fmla="*/ 560162 w 669700"/>
              <a:gd name="connsiteY1" fmla="*/ 0 h 622074"/>
              <a:gd name="connsiteX2" fmla="*/ 669700 w 669700"/>
              <a:gd name="connsiteY2" fmla="*/ 622074 h 622074"/>
              <a:gd name="connsiteX3" fmla="*/ 0 w 669700"/>
              <a:gd name="connsiteY3" fmla="*/ 479199 h 622074"/>
              <a:gd name="connsiteX0" fmla="*/ 109538 w 109538"/>
              <a:gd name="connsiteY0" fmla="*/ 622074 h 622074"/>
              <a:gd name="connsiteX1" fmla="*/ 0 w 109538"/>
              <a:gd name="connsiteY1" fmla="*/ 0 h 622074"/>
              <a:gd name="connsiteX2" fmla="*/ 109538 w 109538"/>
              <a:gd name="connsiteY2" fmla="*/ 622074 h 622074"/>
              <a:gd name="connsiteX0" fmla="*/ 701823 w 701823"/>
              <a:gd name="connsiteY0" fmla="*/ 622074 h 687092"/>
              <a:gd name="connsiteX1" fmla="*/ 592285 w 701823"/>
              <a:gd name="connsiteY1" fmla="*/ 0 h 687092"/>
              <a:gd name="connsiteX2" fmla="*/ 701823 w 701823"/>
              <a:gd name="connsiteY2" fmla="*/ 622074 h 687092"/>
              <a:gd name="connsiteX0" fmla="*/ 701823 w 786362"/>
              <a:gd name="connsiteY0" fmla="*/ 622074 h 687092"/>
              <a:gd name="connsiteX1" fmla="*/ 592285 w 786362"/>
              <a:gd name="connsiteY1" fmla="*/ 0 h 687092"/>
              <a:gd name="connsiteX2" fmla="*/ 701823 w 786362"/>
              <a:gd name="connsiteY2" fmla="*/ 622074 h 687092"/>
              <a:gd name="connsiteX0" fmla="*/ 1047398 w 1131937"/>
              <a:gd name="connsiteY0" fmla="*/ 657852 h 701633"/>
              <a:gd name="connsiteX1" fmla="*/ 937860 w 1131937"/>
              <a:gd name="connsiteY1" fmla="*/ 35778 h 701633"/>
              <a:gd name="connsiteX2" fmla="*/ 1047398 w 1131937"/>
              <a:gd name="connsiteY2" fmla="*/ 657852 h 701633"/>
              <a:gd name="connsiteX0" fmla="*/ 1041853 w 1126392"/>
              <a:gd name="connsiteY0" fmla="*/ 656048 h 719529"/>
              <a:gd name="connsiteX1" fmla="*/ 932315 w 1126392"/>
              <a:gd name="connsiteY1" fmla="*/ 33974 h 719529"/>
              <a:gd name="connsiteX2" fmla="*/ 1041853 w 1126392"/>
              <a:gd name="connsiteY2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371092"/>
              <a:gd name="connsiteY0" fmla="*/ 656048 h 719529"/>
              <a:gd name="connsiteX1" fmla="*/ 1138691 w 1371092"/>
              <a:gd name="connsiteY1" fmla="*/ 162945 h 719529"/>
              <a:gd name="connsiteX2" fmla="*/ 932315 w 1371092"/>
              <a:gd name="connsiteY2" fmla="*/ 33974 h 719529"/>
              <a:gd name="connsiteX3" fmla="*/ 1041853 w 1371092"/>
              <a:gd name="connsiteY3" fmla="*/ 656048 h 719529"/>
              <a:gd name="connsiteX0" fmla="*/ 1041853 w 1431812"/>
              <a:gd name="connsiteY0" fmla="*/ 656048 h 719529"/>
              <a:gd name="connsiteX1" fmla="*/ 1138691 w 1431812"/>
              <a:gd name="connsiteY1" fmla="*/ 162945 h 719529"/>
              <a:gd name="connsiteX2" fmla="*/ 932315 w 1431812"/>
              <a:gd name="connsiteY2" fmla="*/ 33974 h 719529"/>
              <a:gd name="connsiteX3" fmla="*/ 1041853 w 1431812"/>
              <a:gd name="connsiteY3" fmla="*/ 656048 h 719529"/>
              <a:gd name="connsiteX0" fmla="*/ 1041853 w 1384001"/>
              <a:gd name="connsiteY0" fmla="*/ 656048 h 719529"/>
              <a:gd name="connsiteX1" fmla="*/ 1138691 w 1384001"/>
              <a:gd name="connsiteY1" fmla="*/ 162945 h 719529"/>
              <a:gd name="connsiteX2" fmla="*/ 932315 w 1384001"/>
              <a:gd name="connsiteY2" fmla="*/ 33974 h 719529"/>
              <a:gd name="connsiteX3" fmla="*/ 1041853 w 1384001"/>
              <a:gd name="connsiteY3" fmla="*/ 656048 h 719529"/>
              <a:gd name="connsiteX0" fmla="*/ 1041853 w 1410762"/>
              <a:gd name="connsiteY0" fmla="*/ 656048 h 719529"/>
              <a:gd name="connsiteX1" fmla="*/ 1138691 w 1410762"/>
              <a:gd name="connsiteY1" fmla="*/ 162945 h 719529"/>
              <a:gd name="connsiteX2" fmla="*/ 932315 w 1410762"/>
              <a:gd name="connsiteY2" fmla="*/ 33974 h 719529"/>
              <a:gd name="connsiteX3" fmla="*/ 1041853 w 1410762"/>
              <a:gd name="connsiteY3" fmla="*/ 656048 h 71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62" h="719529">
                <a:moveTo>
                  <a:pt x="1041853" y="656048"/>
                </a:moveTo>
                <a:cubicBezTo>
                  <a:pt x="1424704" y="619600"/>
                  <a:pt x="1590335" y="142799"/>
                  <a:pt x="1138691" y="162945"/>
                </a:cubicBezTo>
                <a:cubicBezTo>
                  <a:pt x="1120435" y="144991"/>
                  <a:pt x="1025449" y="141496"/>
                  <a:pt x="932315" y="33974"/>
                </a:cubicBezTo>
                <a:cubicBezTo>
                  <a:pt x="-178934" y="-215868"/>
                  <a:pt x="-475798" y="1005902"/>
                  <a:pt x="1041853" y="656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D240AF-18AC-02A0-360D-43023D27F690}"/>
              </a:ext>
            </a:extLst>
          </p:cNvPr>
          <p:cNvSpPr/>
          <p:nvPr/>
        </p:nvSpPr>
        <p:spPr>
          <a:xfrm>
            <a:off x="6948892" y="5223511"/>
            <a:ext cx="872621" cy="468999"/>
          </a:xfrm>
          <a:custGeom>
            <a:avLst/>
            <a:gdLst>
              <a:gd name="connsiteX0" fmla="*/ 0 w 564439"/>
              <a:gd name="connsiteY0" fmla="*/ 0 h 132003"/>
              <a:gd name="connsiteX1" fmla="*/ 564439 w 564439"/>
              <a:gd name="connsiteY1" fmla="*/ 0 h 132003"/>
              <a:gd name="connsiteX2" fmla="*/ 564439 w 564439"/>
              <a:gd name="connsiteY2" fmla="*/ 132003 h 132003"/>
              <a:gd name="connsiteX3" fmla="*/ 0 w 564439"/>
              <a:gd name="connsiteY3" fmla="*/ 132003 h 132003"/>
              <a:gd name="connsiteX4" fmla="*/ 0 w 564439"/>
              <a:gd name="connsiteY4" fmla="*/ 0 h 132003"/>
              <a:gd name="connsiteX0" fmla="*/ 177800 w 742239"/>
              <a:gd name="connsiteY0" fmla="*/ 0 h 252653"/>
              <a:gd name="connsiteX1" fmla="*/ 742239 w 742239"/>
              <a:gd name="connsiteY1" fmla="*/ 0 h 252653"/>
              <a:gd name="connsiteX2" fmla="*/ 742239 w 742239"/>
              <a:gd name="connsiteY2" fmla="*/ 132003 h 252653"/>
              <a:gd name="connsiteX3" fmla="*/ 0 w 742239"/>
              <a:gd name="connsiteY3" fmla="*/ 252653 h 252653"/>
              <a:gd name="connsiteX4" fmla="*/ 177800 w 742239"/>
              <a:gd name="connsiteY4" fmla="*/ 0 h 252653"/>
              <a:gd name="connsiteX0" fmla="*/ 57150 w 742239"/>
              <a:gd name="connsiteY0" fmla="*/ 0 h 360603"/>
              <a:gd name="connsiteX1" fmla="*/ 742239 w 742239"/>
              <a:gd name="connsiteY1" fmla="*/ 107950 h 360603"/>
              <a:gd name="connsiteX2" fmla="*/ 742239 w 742239"/>
              <a:gd name="connsiteY2" fmla="*/ 239953 h 360603"/>
              <a:gd name="connsiteX3" fmla="*/ 0 w 742239"/>
              <a:gd name="connsiteY3" fmla="*/ 360603 h 360603"/>
              <a:gd name="connsiteX4" fmla="*/ 57150 w 742239"/>
              <a:gd name="connsiteY4" fmla="*/ 0 h 360603"/>
              <a:gd name="connsiteX0" fmla="*/ 85968 w 771057"/>
              <a:gd name="connsiteY0" fmla="*/ 0 h 360603"/>
              <a:gd name="connsiteX1" fmla="*/ 771057 w 771057"/>
              <a:gd name="connsiteY1" fmla="*/ 107950 h 360603"/>
              <a:gd name="connsiteX2" fmla="*/ 771057 w 771057"/>
              <a:gd name="connsiteY2" fmla="*/ 239953 h 360603"/>
              <a:gd name="connsiteX3" fmla="*/ 28818 w 771057"/>
              <a:gd name="connsiteY3" fmla="*/ 360603 h 360603"/>
              <a:gd name="connsiteX4" fmla="*/ 85968 w 771057"/>
              <a:gd name="connsiteY4" fmla="*/ 0 h 360603"/>
              <a:gd name="connsiteX0" fmla="*/ 100319 w 785408"/>
              <a:gd name="connsiteY0" fmla="*/ 0 h 360603"/>
              <a:gd name="connsiteX1" fmla="*/ 785408 w 785408"/>
              <a:gd name="connsiteY1" fmla="*/ 107950 h 360603"/>
              <a:gd name="connsiteX2" fmla="*/ 785408 w 785408"/>
              <a:gd name="connsiteY2" fmla="*/ 239953 h 360603"/>
              <a:gd name="connsiteX3" fmla="*/ 43169 w 785408"/>
              <a:gd name="connsiteY3" fmla="*/ 360603 h 360603"/>
              <a:gd name="connsiteX4" fmla="*/ 100319 w 785408"/>
              <a:gd name="connsiteY4" fmla="*/ 0 h 360603"/>
              <a:gd name="connsiteX0" fmla="*/ 100319 w 785408"/>
              <a:gd name="connsiteY0" fmla="*/ 0 h 360756"/>
              <a:gd name="connsiteX1" fmla="*/ 785408 w 785408"/>
              <a:gd name="connsiteY1" fmla="*/ 107950 h 360756"/>
              <a:gd name="connsiteX2" fmla="*/ 785408 w 785408"/>
              <a:gd name="connsiteY2" fmla="*/ 239953 h 360756"/>
              <a:gd name="connsiteX3" fmla="*/ 43169 w 785408"/>
              <a:gd name="connsiteY3" fmla="*/ 360603 h 360756"/>
              <a:gd name="connsiteX4" fmla="*/ 100319 w 785408"/>
              <a:gd name="connsiteY4" fmla="*/ 0 h 360756"/>
              <a:gd name="connsiteX0" fmla="*/ 100319 w 785408"/>
              <a:gd name="connsiteY0" fmla="*/ 0 h 361102"/>
              <a:gd name="connsiteX1" fmla="*/ 785408 w 785408"/>
              <a:gd name="connsiteY1" fmla="*/ 107950 h 361102"/>
              <a:gd name="connsiteX2" fmla="*/ 785408 w 785408"/>
              <a:gd name="connsiteY2" fmla="*/ 239953 h 361102"/>
              <a:gd name="connsiteX3" fmla="*/ 43169 w 785408"/>
              <a:gd name="connsiteY3" fmla="*/ 360603 h 361102"/>
              <a:gd name="connsiteX4" fmla="*/ 100319 w 785408"/>
              <a:gd name="connsiteY4" fmla="*/ 0 h 361102"/>
              <a:gd name="connsiteX0" fmla="*/ 100319 w 785408"/>
              <a:gd name="connsiteY0" fmla="*/ 0 h 361102"/>
              <a:gd name="connsiteX1" fmla="*/ 785408 w 785408"/>
              <a:gd name="connsiteY1" fmla="*/ 239953 h 361102"/>
              <a:gd name="connsiteX2" fmla="*/ 43169 w 785408"/>
              <a:gd name="connsiteY2" fmla="*/ 360603 h 361102"/>
              <a:gd name="connsiteX3" fmla="*/ 100319 w 785408"/>
              <a:gd name="connsiteY3" fmla="*/ 0 h 361102"/>
              <a:gd name="connsiteX0" fmla="*/ 100319 w 785408"/>
              <a:gd name="connsiteY0" fmla="*/ 87708 h 448810"/>
              <a:gd name="connsiteX1" fmla="*/ 785408 w 785408"/>
              <a:gd name="connsiteY1" fmla="*/ 327661 h 448810"/>
              <a:gd name="connsiteX2" fmla="*/ 43169 w 785408"/>
              <a:gd name="connsiteY2" fmla="*/ 448311 h 448810"/>
              <a:gd name="connsiteX3" fmla="*/ 100319 w 785408"/>
              <a:gd name="connsiteY3" fmla="*/ 87708 h 448810"/>
              <a:gd name="connsiteX0" fmla="*/ 100319 w 785408"/>
              <a:gd name="connsiteY0" fmla="*/ 106161 h 467263"/>
              <a:gd name="connsiteX1" fmla="*/ 785408 w 785408"/>
              <a:gd name="connsiteY1" fmla="*/ 346114 h 467263"/>
              <a:gd name="connsiteX2" fmla="*/ 43169 w 785408"/>
              <a:gd name="connsiteY2" fmla="*/ 466764 h 467263"/>
              <a:gd name="connsiteX3" fmla="*/ 100319 w 785408"/>
              <a:gd name="connsiteY3" fmla="*/ 106161 h 467263"/>
              <a:gd name="connsiteX0" fmla="*/ 100319 w 872621"/>
              <a:gd name="connsiteY0" fmla="*/ 107897 h 468999"/>
              <a:gd name="connsiteX1" fmla="*/ 785408 w 872621"/>
              <a:gd name="connsiteY1" fmla="*/ 347850 h 468999"/>
              <a:gd name="connsiteX2" fmla="*/ 43169 w 872621"/>
              <a:gd name="connsiteY2" fmla="*/ 468500 h 468999"/>
              <a:gd name="connsiteX3" fmla="*/ 100319 w 872621"/>
              <a:gd name="connsiteY3" fmla="*/ 107897 h 46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621" h="468999">
                <a:moveTo>
                  <a:pt x="100319" y="107897"/>
                </a:moveTo>
                <a:cubicBezTo>
                  <a:pt x="716032" y="-205819"/>
                  <a:pt x="1039645" y="255166"/>
                  <a:pt x="785408" y="347850"/>
                </a:cubicBezTo>
                <a:cubicBezTo>
                  <a:pt x="747545" y="451567"/>
                  <a:pt x="506482" y="472733"/>
                  <a:pt x="43169" y="468500"/>
                </a:cubicBezTo>
                <a:cubicBezTo>
                  <a:pt x="17769" y="399099"/>
                  <a:pt x="-64781" y="291598"/>
                  <a:pt x="100319" y="10789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D8E383F-FBDC-0388-E85C-D25929D308E9}"/>
              </a:ext>
            </a:extLst>
          </p:cNvPr>
          <p:cNvSpPr/>
          <p:nvPr/>
        </p:nvSpPr>
        <p:spPr>
          <a:xfrm>
            <a:off x="3229654" y="5109029"/>
            <a:ext cx="159207" cy="595085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E7466C-32FC-65E3-1236-0C9E608019CB}"/>
              </a:ext>
            </a:extLst>
          </p:cNvPr>
          <p:cNvSpPr/>
          <p:nvPr/>
        </p:nvSpPr>
        <p:spPr>
          <a:xfrm flipH="1">
            <a:off x="2847343" y="190211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A7D93F-833F-B0FE-7ECA-C8A1C79C1BC5}"/>
              </a:ext>
            </a:extLst>
          </p:cNvPr>
          <p:cNvGrpSpPr/>
          <p:nvPr/>
        </p:nvGrpSpPr>
        <p:grpSpPr>
          <a:xfrm>
            <a:off x="4723335" y="-99621"/>
            <a:ext cx="7453714" cy="2980434"/>
            <a:chOff x="-191574" y="78673"/>
            <a:chExt cx="12383574" cy="49516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E3CA40-A5B3-C078-0E06-19F3DBD3738B}"/>
                </a:ext>
              </a:extLst>
            </p:cNvPr>
            <p:cNvGrpSpPr/>
            <p:nvPr/>
          </p:nvGrpSpPr>
          <p:grpSpPr>
            <a:xfrm>
              <a:off x="-191574" y="78673"/>
              <a:ext cx="12383574" cy="4951683"/>
              <a:chOff x="1385925" y="1583140"/>
              <a:chExt cx="9405582" cy="376090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8EAD7F-4F45-6460-79A2-24235F9A0667}"/>
                  </a:ext>
                </a:extLst>
              </p:cNvPr>
              <p:cNvSpPr/>
              <p:nvPr/>
            </p:nvSpPr>
            <p:spPr>
              <a:xfrm>
                <a:off x="1385925" y="1583140"/>
                <a:ext cx="9405582" cy="3760906"/>
              </a:xfrm>
              <a:custGeom>
                <a:avLst/>
                <a:gdLst>
                  <a:gd name="connsiteX0" fmla="*/ 0 w 1937982"/>
                  <a:gd name="connsiteY0" fmla="*/ 0 h 2661313"/>
                  <a:gd name="connsiteX1" fmla="*/ 1937982 w 1937982"/>
                  <a:gd name="connsiteY1" fmla="*/ 0 h 2661313"/>
                  <a:gd name="connsiteX2" fmla="*/ 1937982 w 1937982"/>
                  <a:gd name="connsiteY2" fmla="*/ 2661313 h 2661313"/>
                  <a:gd name="connsiteX3" fmla="*/ 0 w 1937982"/>
                  <a:gd name="connsiteY3" fmla="*/ 2661313 h 2661313"/>
                  <a:gd name="connsiteX4" fmla="*/ 0 w 1937982"/>
                  <a:gd name="connsiteY4" fmla="*/ 0 h 2661313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1937982 w 1937982"/>
                  <a:gd name="connsiteY2" fmla="*/ 3316406 h 3316406"/>
                  <a:gd name="connsiteX3" fmla="*/ 0 w 1937982"/>
                  <a:gd name="connsiteY3" fmla="*/ 3316406 h 3316406"/>
                  <a:gd name="connsiteX4" fmla="*/ 0 w 1937982"/>
                  <a:gd name="connsiteY4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1937982 w 1937982"/>
                  <a:gd name="connsiteY3" fmla="*/ 3316406 h 3316406"/>
                  <a:gd name="connsiteX4" fmla="*/ 0 w 1937982"/>
                  <a:gd name="connsiteY4" fmla="*/ 3316406 h 3316406"/>
                  <a:gd name="connsiteX5" fmla="*/ 0 w 1937982"/>
                  <a:gd name="connsiteY5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937982 w 1937982"/>
                  <a:gd name="connsiteY4" fmla="*/ 3316406 h 3316406"/>
                  <a:gd name="connsiteX5" fmla="*/ 0 w 1937982"/>
                  <a:gd name="connsiteY5" fmla="*/ 3316406 h 3316406"/>
                  <a:gd name="connsiteX6" fmla="*/ 0 w 1937982"/>
                  <a:gd name="connsiteY6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078254 w 1937982"/>
                  <a:gd name="connsiteY4" fmla="*/ 464024 h 3316406"/>
                  <a:gd name="connsiteX5" fmla="*/ 1937982 w 1937982"/>
                  <a:gd name="connsiteY5" fmla="*/ 3316406 h 3316406"/>
                  <a:gd name="connsiteX6" fmla="*/ 0 w 1937982"/>
                  <a:gd name="connsiteY6" fmla="*/ 3316406 h 3316406"/>
                  <a:gd name="connsiteX7" fmla="*/ 0 w 1937982"/>
                  <a:gd name="connsiteY7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078254 w 1937982"/>
                  <a:gd name="connsiteY4" fmla="*/ 464024 h 3316406"/>
                  <a:gd name="connsiteX5" fmla="*/ 1146493 w 1937982"/>
                  <a:gd name="connsiteY5" fmla="*/ 682388 h 3316406"/>
                  <a:gd name="connsiteX6" fmla="*/ 1937982 w 1937982"/>
                  <a:gd name="connsiteY6" fmla="*/ 3316406 h 3316406"/>
                  <a:gd name="connsiteX7" fmla="*/ 0 w 1937982"/>
                  <a:gd name="connsiteY7" fmla="*/ 3316406 h 3316406"/>
                  <a:gd name="connsiteX8" fmla="*/ 0 w 1937982"/>
                  <a:gd name="connsiteY8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915144 w 1937982"/>
                  <a:gd name="connsiteY3" fmla="*/ 311340 h 3316406"/>
                  <a:gd name="connsiteX4" fmla="*/ 1078254 w 1937982"/>
                  <a:gd name="connsiteY4" fmla="*/ 464024 h 3316406"/>
                  <a:gd name="connsiteX5" fmla="*/ 1146493 w 1937982"/>
                  <a:gd name="connsiteY5" fmla="*/ 682388 h 3316406"/>
                  <a:gd name="connsiteX6" fmla="*/ 1937982 w 1937982"/>
                  <a:gd name="connsiteY6" fmla="*/ 3316406 h 3316406"/>
                  <a:gd name="connsiteX7" fmla="*/ 0 w 1937982"/>
                  <a:gd name="connsiteY7" fmla="*/ 3316406 h 3316406"/>
                  <a:gd name="connsiteX8" fmla="*/ 0 w 1937982"/>
                  <a:gd name="connsiteY8" fmla="*/ 655093 h 33164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903182 w 2903182"/>
                  <a:gd name="connsiteY6" fmla="*/ 3646606 h 3646606"/>
                  <a:gd name="connsiteX7" fmla="*/ 0 w 2903182"/>
                  <a:gd name="connsiteY7" fmla="*/ 3316406 h 3646606"/>
                  <a:gd name="connsiteX8" fmla="*/ 0 w 2903182"/>
                  <a:gd name="connsiteY8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881275 w 2903182"/>
                  <a:gd name="connsiteY6" fmla="*/ 2595160 h 3646606"/>
                  <a:gd name="connsiteX7" fmla="*/ 2903182 w 2903182"/>
                  <a:gd name="connsiteY7" fmla="*/ 3646606 h 3646606"/>
                  <a:gd name="connsiteX8" fmla="*/ 0 w 2903182"/>
                  <a:gd name="connsiteY8" fmla="*/ 3316406 h 3646606"/>
                  <a:gd name="connsiteX9" fmla="*/ 0 w 2903182"/>
                  <a:gd name="connsiteY9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502400 w 9405582"/>
                  <a:gd name="connsiteY10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6502400 w 9405582"/>
                  <a:gd name="connsiteY11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6502400 w 9405582"/>
                  <a:gd name="connsiteY12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6502400 w 9405582"/>
                  <a:gd name="connsiteY13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6502400 w 9405582"/>
                  <a:gd name="connsiteY14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6502400 w 9405582"/>
                  <a:gd name="connsiteY15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4945025 w 9405582"/>
                  <a:gd name="connsiteY15" fmla="*/ 2049060 h 3760906"/>
                  <a:gd name="connsiteX16" fmla="*/ 6502400 w 9405582"/>
                  <a:gd name="connsiteY16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4945025 w 9405582"/>
                  <a:gd name="connsiteY15" fmla="*/ 2049060 h 3760906"/>
                  <a:gd name="connsiteX16" fmla="*/ 6502400 w 9405582"/>
                  <a:gd name="connsiteY16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3567075 w 9405582"/>
                  <a:gd name="connsiteY9" fmla="*/ 3588935 h 3760906"/>
                  <a:gd name="connsiteX10" fmla="*/ 728625 w 9405582"/>
                  <a:gd name="connsiteY10" fmla="*/ 3703235 h 3760906"/>
                  <a:gd name="connsiteX11" fmla="*/ 0 w 9405582"/>
                  <a:gd name="connsiteY11" fmla="*/ 3760906 h 3760906"/>
                  <a:gd name="connsiteX12" fmla="*/ 61875 w 9405582"/>
                  <a:gd name="connsiteY12" fmla="*/ 3369860 h 3760906"/>
                  <a:gd name="connsiteX13" fmla="*/ 931825 w 9405582"/>
                  <a:gd name="connsiteY13" fmla="*/ 2969810 h 3760906"/>
                  <a:gd name="connsiteX14" fmla="*/ 2049425 w 9405582"/>
                  <a:gd name="connsiteY14" fmla="*/ 2455460 h 3760906"/>
                  <a:gd name="connsiteX15" fmla="*/ 3586125 w 9405582"/>
                  <a:gd name="connsiteY15" fmla="*/ 1610910 h 3760906"/>
                  <a:gd name="connsiteX16" fmla="*/ 3827425 w 9405582"/>
                  <a:gd name="connsiteY16" fmla="*/ 1433110 h 3760906"/>
                  <a:gd name="connsiteX17" fmla="*/ 4945025 w 9405582"/>
                  <a:gd name="connsiteY17" fmla="*/ 204906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580654 w 9405582"/>
                  <a:gd name="connsiteY3" fmla="*/ 464024 h 3760906"/>
                  <a:gd name="connsiteX4" fmla="*/ 8278775 w 9405582"/>
                  <a:gd name="connsiteY4" fmla="*/ 1375960 h 3760906"/>
                  <a:gd name="connsiteX5" fmla="*/ 9028075 w 9405582"/>
                  <a:gd name="connsiteY5" fmla="*/ 2150660 h 3760906"/>
                  <a:gd name="connsiteX6" fmla="*/ 9383675 w 9405582"/>
                  <a:gd name="connsiteY6" fmla="*/ 2595160 h 3760906"/>
                  <a:gd name="connsiteX7" fmla="*/ 9405582 w 9405582"/>
                  <a:gd name="connsiteY7" fmla="*/ 3646606 h 3760906"/>
                  <a:gd name="connsiteX8" fmla="*/ 6738900 w 9405582"/>
                  <a:gd name="connsiteY8" fmla="*/ 3693710 h 3760906"/>
                  <a:gd name="connsiteX9" fmla="*/ 3567075 w 9405582"/>
                  <a:gd name="connsiteY9" fmla="*/ 3588935 h 3760906"/>
                  <a:gd name="connsiteX10" fmla="*/ 728625 w 9405582"/>
                  <a:gd name="connsiteY10" fmla="*/ 3703235 h 3760906"/>
                  <a:gd name="connsiteX11" fmla="*/ 0 w 9405582"/>
                  <a:gd name="connsiteY11" fmla="*/ 3760906 h 3760906"/>
                  <a:gd name="connsiteX12" fmla="*/ 61875 w 9405582"/>
                  <a:gd name="connsiteY12" fmla="*/ 3369860 h 3760906"/>
                  <a:gd name="connsiteX13" fmla="*/ 931825 w 9405582"/>
                  <a:gd name="connsiteY13" fmla="*/ 2969810 h 3760906"/>
                  <a:gd name="connsiteX14" fmla="*/ 2049425 w 9405582"/>
                  <a:gd name="connsiteY14" fmla="*/ 2455460 h 3760906"/>
                  <a:gd name="connsiteX15" fmla="*/ 3586125 w 9405582"/>
                  <a:gd name="connsiteY15" fmla="*/ 1610910 h 3760906"/>
                  <a:gd name="connsiteX16" fmla="*/ 3827425 w 9405582"/>
                  <a:gd name="connsiteY16" fmla="*/ 1433110 h 3760906"/>
                  <a:gd name="connsiteX17" fmla="*/ 4945025 w 9405582"/>
                  <a:gd name="connsiteY17" fmla="*/ 204906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7695 h 3763508"/>
                  <a:gd name="connsiteX1" fmla="*/ 7061958 w 9405582"/>
                  <a:gd name="connsiteY1" fmla="*/ 2602 h 3763508"/>
                  <a:gd name="connsiteX2" fmla="*/ 7580654 w 9405582"/>
                  <a:gd name="connsiteY2" fmla="*/ 466626 h 3763508"/>
                  <a:gd name="connsiteX3" fmla="*/ 8278775 w 9405582"/>
                  <a:gd name="connsiteY3" fmla="*/ 1378562 h 3763508"/>
                  <a:gd name="connsiteX4" fmla="*/ 9028075 w 9405582"/>
                  <a:gd name="connsiteY4" fmla="*/ 2153262 h 3763508"/>
                  <a:gd name="connsiteX5" fmla="*/ 9383675 w 9405582"/>
                  <a:gd name="connsiteY5" fmla="*/ 2597762 h 3763508"/>
                  <a:gd name="connsiteX6" fmla="*/ 9405582 w 9405582"/>
                  <a:gd name="connsiteY6" fmla="*/ 3649208 h 3763508"/>
                  <a:gd name="connsiteX7" fmla="*/ 6738900 w 9405582"/>
                  <a:gd name="connsiteY7" fmla="*/ 3696312 h 3763508"/>
                  <a:gd name="connsiteX8" fmla="*/ 3567075 w 9405582"/>
                  <a:gd name="connsiteY8" fmla="*/ 3591537 h 3763508"/>
                  <a:gd name="connsiteX9" fmla="*/ 728625 w 9405582"/>
                  <a:gd name="connsiteY9" fmla="*/ 3705837 h 3763508"/>
                  <a:gd name="connsiteX10" fmla="*/ 0 w 9405582"/>
                  <a:gd name="connsiteY10" fmla="*/ 3763508 h 3763508"/>
                  <a:gd name="connsiteX11" fmla="*/ 61875 w 9405582"/>
                  <a:gd name="connsiteY11" fmla="*/ 3372462 h 3763508"/>
                  <a:gd name="connsiteX12" fmla="*/ 931825 w 9405582"/>
                  <a:gd name="connsiteY12" fmla="*/ 2972412 h 3763508"/>
                  <a:gd name="connsiteX13" fmla="*/ 2049425 w 9405582"/>
                  <a:gd name="connsiteY13" fmla="*/ 2458062 h 3763508"/>
                  <a:gd name="connsiteX14" fmla="*/ 3586125 w 9405582"/>
                  <a:gd name="connsiteY14" fmla="*/ 1613512 h 3763508"/>
                  <a:gd name="connsiteX15" fmla="*/ 3827425 w 9405582"/>
                  <a:gd name="connsiteY15" fmla="*/ 1435712 h 3763508"/>
                  <a:gd name="connsiteX16" fmla="*/ 4945025 w 9405582"/>
                  <a:gd name="connsiteY16" fmla="*/ 2051662 h 3763508"/>
                  <a:gd name="connsiteX17" fmla="*/ 6502400 w 9405582"/>
                  <a:gd name="connsiteY17" fmla="*/ 657695 h 3763508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5814975 w 9405582"/>
                  <a:gd name="connsiteY17" fmla="*/ 132008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5814975 w 9405582"/>
                  <a:gd name="connsiteY17" fmla="*/ 1320080 h 3760906"/>
                  <a:gd name="connsiteX18" fmla="*/ 6502400 w 9405582"/>
                  <a:gd name="connsiteY18" fmla="*/ 655093 h 3760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405582" h="3760906">
                    <a:moveTo>
                      <a:pt x="6502400" y="655093"/>
                    </a:moveTo>
                    <a:lnTo>
                      <a:pt x="7061958" y="0"/>
                    </a:lnTo>
                    <a:cubicBezTo>
                      <a:pt x="7150227" y="143415"/>
                      <a:pt x="7385471" y="280417"/>
                      <a:pt x="7580654" y="464024"/>
                    </a:cubicBezTo>
                    <a:cubicBezTo>
                      <a:pt x="7559092" y="603361"/>
                      <a:pt x="8075638" y="955154"/>
                      <a:pt x="8278775" y="1375960"/>
                    </a:cubicBezTo>
                    <a:cubicBezTo>
                      <a:pt x="8534039" y="1811172"/>
                      <a:pt x="8867208" y="2061760"/>
                      <a:pt x="9028075" y="2150660"/>
                    </a:cubicBezTo>
                    <a:cubicBezTo>
                      <a:pt x="9201642" y="2353860"/>
                      <a:pt x="9312291" y="2331019"/>
                      <a:pt x="9383675" y="2595160"/>
                    </a:cubicBezTo>
                    <a:lnTo>
                      <a:pt x="9405582" y="3646606"/>
                    </a:lnTo>
                    <a:cubicBezTo>
                      <a:pt x="8519863" y="3633732"/>
                      <a:pt x="8205644" y="3277959"/>
                      <a:pt x="6738900" y="3693710"/>
                    </a:cubicBezTo>
                    <a:cubicBezTo>
                      <a:pt x="5653050" y="3363510"/>
                      <a:pt x="4614825" y="3442885"/>
                      <a:pt x="3567075" y="3588935"/>
                    </a:cubicBezTo>
                    <a:lnTo>
                      <a:pt x="728625" y="3703235"/>
                    </a:lnTo>
                    <a:cubicBezTo>
                      <a:pt x="552425" y="3560534"/>
                      <a:pt x="242875" y="3741682"/>
                      <a:pt x="0" y="3760906"/>
                    </a:cubicBezTo>
                    <a:cubicBezTo>
                      <a:pt x="92592" y="3719457"/>
                      <a:pt x="-30717" y="3411309"/>
                      <a:pt x="61875" y="3369860"/>
                    </a:cubicBezTo>
                    <a:cubicBezTo>
                      <a:pt x="377258" y="3236510"/>
                      <a:pt x="616442" y="3103160"/>
                      <a:pt x="931825" y="2969810"/>
                    </a:cubicBezTo>
                    <a:cubicBezTo>
                      <a:pt x="1306475" y="2813177"/>
                      <a:pt x="1674775" y="2612093"/>
                      <a:pt x="2049425" y="2455460"/>
                    </a:cubicBezTo>
                    <a:cubicBezTo>
                      <a:pt x="2578592" y="2239560"/>
                      <a:pt x="3056958" y="1826810"/>
                      <a:pt x="3586125" y="1610910"/>
                    </a:cubicBezTo>
                    <a:cubicBezTo>
                      <a:pt x="3675025" y="1583393"/>
                      <a:pt x="3738525" y="1460627"/>
                      <a:pt x="3827425" y="1433110"/>
                    </a:cubicBezTo>
                    <a:cubicBezTo>
                      <a:pt x="4163975" y="1335743"/>
                      <a:pt x="4741825" y="2095627"/>
                      <a:pt x="4945025" y="2049060"/>
                    </a:cubicBezTo>
                    <a:cubicBezTo>
                      <a:pt x="5169603" y="1936242"/>
                      <a:pt x="5555413" y="1552408"/>
                      <a:pt x="5814975" y="1320080"/>
                    </a:cubicBezTo>
                    <a:cubicBezTo>
                      <a:pt x="6074537" y="1087752"/>
                      <a:pt x="6286950" y="872566"/>
                      <a:pt x="6502400" y="655093"/>
                    </a:cubicBezTo>
                    <a:close/>
                  </a:path>
                </a:pathLst>
              </a:custGeom>
              <a:solidFill>
                <a:srgbClr val="2D45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8BA7367-1B6C-E75C-8238-C5BC85AB4D39}"/>
                  </a:ext>
                </a:extLst>
              </p:cNvPr>
              <p:cNvSpPr/>
              <p:nvPr/>
            </p:nvSpPr>
            <p:spPr>
              <a:xfrm>
                <a:off x="4900358" y="3609975"/>
                <a:ext cx="1386142" cy="1067113"/>
              </a:xfrm>
              <a:custGeom>
                <a:avLst/>
                <a:gdLst>
                  <a:gd name="connsiteX0" fmla="*/ 1386142 w 1386142"/>
                  <a:gd name="connsiteY0" fmla="*/ 0 h 1067113"/>
                  <a:gd name="connsiteX1" fmla="*/ 1233742 w 1386142"/>
                  <a:gd name="connsiteY1" fmla="*/ 152400 h 1067113"/>
                  <a:gd name="connsiteX2" fmla="*/ 976567 w 1386142"/>
                  <a:gd name="connsiteY2" fmla="*/ 276225 h 1067113"/>
                  <a:gd name="connsiteX3" fmla="*/ 957517 w 1386142"/>
                  <a:gd name="connsiteY3" fmla="*/ 419100 h 1067113"/>
                  <a:gd name="connsiteX4" fmla="*/ 728917 w 1386142"/>
                  <a:gd name="connsiteY4" fmla="*/ 533400 h 1067113"/>
                  <a:gd name="connsiteX5" fmla="*/ 586042 w 1386142"/>
                  <a:gd name="connsiteY5" fmla="*/ 647700 h 1067113"/>
                  <a:gd name="connsiteX6" fmla="*/ 386017 w 1386142"/>
                  <a:gd name="connsiteY6" fmla="*/ 800100 h 1067113"/>
                  <a:gd name="connsiteX7" fmla="*/ 43117 w 1386142"/>
                  <a:gd name="connsiteY7" fmla="*/ 1028700 h 1067113"/>
                  <a:gd name="connsiteX8" fmla="*/ 5017 w 1386142"/>
                  <a:gd name="connsiteY8" fmla="*/ 1066800 h 1067113"/>
                  <a:gd name="connsiteX9" fmla="*/ 5017 w 1386142"/>
                  <a:gd name="connsiteY9" fmla="*/ 1066800 h 106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6142" h="1067113">
                    <a:moveTo>
                      <a:pt x="1386142" y="0"/>
                    </a:moveTo>
                    <a:cubicBezTo>
                      <a:pt x="1344073" y="53181"/>
                      <a:pt x="1302004" y="106363"/>
                      <a:pt x="1233742" y="152400"/>
                    </a:cubicBezTo>
                    <a:cubicBezTo>
                      <a:pt x="1165480" y="198437"/>
                      <a:pt x="1022604" y="231775"/>
                      <a:pt x="976567" y="276225"/>
                    </a:cubicBezTo>
                    <a:cubicBezTo>
                      <a:pt x="930530" y="320675"/>
                      <a:pt x="998792" y="376238"/>
                      <a:pt x="957517" y="419100"/>
                    </a:cubicBezTo>
                    <a:cubicBezTo>
                      <a:pt x="916242" y="461962"/>
                      <a:pt x="790830" y="495300"/>
                      <a:pt x="728917" y="533400"/>
                    </a:cubicBezTo>
                    <a:cubicBezTo>
                      <a:pt x="667004" y="571500"/>
                      <a:pt x="643192" y="603250"/>
                      <a:pt x="586042" y="647700"/>
                    </a:cubicBezTo>
                    <a:cubicBezTo>
                      <a:pt x="528892" y="692150"/>
                      <a:pt x="476504" y="736600"/>
                      <a:pt x="386017" y="800100"/>
                    </a:cubicBezTo>
                    <a:cubicBezTo>
                      <a:pt x="295530" y="863600"/>
                      <a:pt x="106617" y="984250"/>
                      <a:pt x="43117" y="1028700"/>
                    </a:cubicBezTo>
                    <a:cubicBezTo>
                      <a:pt x="-20383" y="1073150"/>
                      <a:pt x="5017" y="1066800"/>
                      <a:pt x="5017" y="1066800"/>
                    </a:cubicBezTo>
                    <a:lnTo>
                      <a:pt x="5017" y="10668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6AC3004-587A-A3C1-EE6A-736852FB6FFE}"/>
                  </a:ext>
                </a:extLst>
              </p:cNvPr>
              <p:cNvSpPr/>
              <p:nvPr/>
            </p:nvSpPr>
            <p:spPr>
              <a:xfrm>
                <a:off x="7671609" y="1592190"/>
                <a:ext cx="1800084" cy="1502327"/>
              </a:xfrm>
              <a:custGeom>
                <a:avLst/>
                <a:gdLst>
                  <a:gd name="connsiteX0" fmla="*/ 1086128 w 2177119"/>
                  <a:gd name="connsiteY0" fmla="*/ 0 h 1172396"/>
                  <a:gd name="connsiteX1" fmla="*/ 1604824 w 2177119"/>
                  <a:gd name="connsiteY1" fmla="*/ 464024 h 1172396"/>
                  <a:gd name="connsiteX2" fmla="*/ 2105133 w 2177119"/>
                  <a:gd name="connsiteY2" fmla="*/ 1075537 h 1172396"/>
                  <a:gd name="connsiteX3" fmla="*/ 2177119 w 2177119"/>
                  <a:gd name="connsiteY3" fmla="*/ 1172396 h 1172396"/>
                  <a:gd name="connsiteX4" fmla="*/ 0 w 2177119"/>
                  <a:gd name="connsiteY4" fmla="*/ 1172396 h 1172396"/>
                  <a:gd name="connsiteX5" fmla="*/ 25760 w 2177119"/>
                  <a:gd name="connsiteY5" fmla="*/ 1148745 h 1172396"/>
                  <a:gd name="connsiteX6" fmla="*/ 526570 w 2177119"/>
                  <a:gd name="connsiteY6" fmla="*/ 655093 h 1172396"/>
                  <a:gd name="connsiteX7" fmla="*/ 1086128 w 2177119"/>
                  <a:gd name="connsiteY7" fmla="*/ 0 h 1172396"/>
                  <a:gd name="connsiteX0" fmla="*/ 1086128 w 2177119"/>
                  <a:gd name="connsiteY0" fmla="*/ 0 h 1172396"/>
                  <a:gd name="connsiteX1" fmla="*/ 1604824 w 2177119"/>
                  <a:gd name="connsiteY1" fmla="*/ 464024 h 1172396"/>
                  <a:gd name="connsiteX2" fmla="*/ 2105133 w 2177119"/>
                  <a:gd name="connsiteY2" fmla="*/ 1075537 h 1172396"/>
                  <a:gd name="connsiteX3" fmla="*/ 2177119 w 2177119"/>
                  <a:gd name="connsiteY3" fmla="*/ 1172396 h 1172396"/>
                  <a:gd name="connsiteX4" fmla="*/ 0 w 2177119"/>
                  <a:gd name="connsiteY4" fmla="*/ 1172396 h 1172396"/>
                  <a:gd name="connsiteX5" fmla="*/ 451210 w 2177119"/>
                  <a:gd name="connsiteY5" fmla="*/ 875695 h 1172396"/>
                  <a:gd name="connsiteX6" fmla="*/ 526570 w 2177119"/>
                  <a:gd name="connsiteY6" fmla="*/ 655093 h 1172396"/>
                  <a:gd name="connsiteX7" fmla="*/ 1086128 w 2177119"/>
                  <a:gd name="connsiteY7" fmla="*/ 0 h 1172396"/>
                  <a:gd name="connsiteX0" fmla="*/ 635343 w 1726334"/>
                  <a:gd name="connsiteY0" fmla="*/ 0 h 1172396"/>
                  <a:gd name="connsiteX1" fmla="*/ 1154039 w 1726334"/>
                  <a:gd name="connsiteY1" fmla="*/ 464024 h 1172396"/>
                  <a:gd name="connsiteX2" fmla="*/ 1654348 w 1726334"/>
                  <a:gd name="connsiteY2" fmla="*/ 1075537 h 1172396"/>
                  <a:gd name="connsiteX3" fmla="*/ 1726334 w 1726334"/>
                  <a:gd name="connsiteY3" fmla="*/ 1172396 h 1172396"/>
                  <a:gd name="connsiteX4" fmla="*/ 108015 w 1726334"/>
                  <a:gd name="connsiteY4" fmla="*/ 1096196 h 1172396"/>
                  <a:gd name="connsiteX5" fmla="*/ 425 w 1726334"/>
                  <a:gd name="connsiteY5" fmla="*/ 875695 h 1172396"/>
                  <a:gd name="connsiteX6" fmla="*/ 75785 w 1726334"/>
                  <a:gd name="connsiteY6" fmla="*/ 655093 h 1172396"/>
                  <a:gd name="connsiteX7" fmla="*/ 635343 w 1726334"/>
                  <a:gd name="connsiteY7" fmla="*/ 0 h 1172396"/>
                  <a:gd name="connsiteX0" fmla="*/ 635343 w 1726334"/>
                  <a:gd name="connsiteY0" fmla="*/ 0 h 1172396"/>
                  <a:gd name="connsiteX1" fmla="*/ 1154039 w 1726334"/>
                  <a:gd name="connsiteY1" fmla="*/ 464024 h 1172396"/>
                  <a:gd name="connsiteX2" fmla="*/ 1654348 w 1726334"/>
                  <a:gd name="connsiteY2" fmla="*/ 1075537 h 1172396"/>
                  <a:gd name="connsiteX3" fmla="*/ 1726334 w 1726334"/>
                  <a:gd name="connsiteY3" fmla="*/ 1172396 h 1172396"/>
                  <a:gd name="connsiteX4" fmla="*/ 405904 w 1726334"/>
                  <a:gd name="connsiteY4" fmla="*/ 1024011 h 1172396"/>
                  <a:gd name="connsiteX5" fmla="*/ 108015 w 1726334"/>
                  <a:gd name="connsiteY5" fmla="*/ 1096196 h 1172396"/>
                  <a:gd name="connsiteX6" fmla="*/ 425 w 1726334"/>
                  <a:gd name="connsiteY6" fmla="*/ 875695 h 1172396"/>
                  <a:gd name="connsiteX7" fmla="*/ 75785 w 1726334"/>
                  <a:gd name="connsiteY7" fmla="*/ 655093 h 1172396"/>
                  <a:gd name="connsiteX8" fmla="*/ 635343 w 1726334"/>
                  <a:gd name="connsiteY8" fmla="*/ 0 h 1172396"/>
                  <a:gd name="connsiteX0" fmla="*/ 635343 w 1726334"/>
                  <a:gd name="connsiteY0" fmla="*/ 0 h 1237818"/>
                  <a:gd name="connsiteX1" fmla="*/ 1154039 w 1726334"/>
                  <a:gd name="connsiteY1" fmla="*/ 464024 h 1237818"/>
                  <a:gd name="connsiteX2" fmla="*/ 1654348 w 1726334"/>
                  <a:gd name="connsiteY2" fmla="*/ 1075537 h 1237818"/>
                  <a:gd name="connsiteX3" fmla="*/ 1726334 w 1726334"/>
                  <a:gd name="connsiteY3" fmla="*/ 1172396 h 1237818"/>
                  <a:gd name="connsiteX4" fmla="*/ 704354 w 1726334"/>
                  <a:gd name="connsiteY4" fmla="*/ 1233561 h 1237818"/>
                  <a:gd name="connsiteX5" fmla="*/ 405904 w 1726334"/>
                  <a:gd name="connsiteY5" fmla="*/ 1024011 h 1237818"/>
                  <a:gd name="connsiteX6" fmla="*/ 108015 w 1726334"/>
                  <a:gd name="connsiteY6" fmla="*/ 1096196 h 1237818"/>
                  <a:gd name="connsiteX7" fmla="*/ 425 w 1726334"/>
                  <a:gd name="connsiteY7" fmla="*/ 875695 h 1237818"/>
                  <a:gd name="connsiteX8" fmla="*/ 75785 w 1726334"/>
                  <a:gd name="connsiteY8" fmla="*/ 655093 h 1237818"/>
                  <a:gd name="connsiteX9" fmla="*/ 635343 w 1726334"/>
                  <a:gd name="connsiteY9" fmla="*/ 0 h 1237818"/>
                  <a:gd name="connsiteX0" fmla="*/ 635343 w 1726334"/>
                  <a:gd name="connsiteY0" fmla="*/ 0 h 1245263"/>
                  <a:gd name="connsiteX1" fmla="*/ 1154039 w 1726334"/>
                  <a:gd name="connsiteY1" fmla="*/ 464024 h 1245263"/>
                  <a:gd name="connsiteX2" fmla="*/ 1654348 w 1726334"/>
                  <a:gd name="connsiteY2" fmla="*/ 1075537 h 1245263"/>
                  <a:gd name="connsiteX3" fmla="*/ 1726334 w 1726334"/>
                  <a:gd name="connsiteY3" fmla="*/ 1172396 h 1245263"/>
                  <a:gd name="connsiteX4" fmla="*/ 926604 w 1726334"/>
                  <a:gd name="connsiteY4" fmla="*/ 1201811 h 1245263"/>
                  <a:gd name="connsiteX5" fmla="*/ 704354 w 1726334"/>
                  <a:gd name="connsiteY5" fmla="*/ 1233561 h 1245263"/>
                  <a:gd name="connsiteX6" fmla="*/ 405904 w 1726334"/>
                  <a:gd name="connsiteY6" fmla="*/ 1024011 h 1245263"/>
                  <a:gd name="connsiteX7" fmla="*/ 108015 w 1726334"/>
                  <a:gd name="connsiteY7" fmla="*/ 1096196 h 1245263"/>
                  <a:gd name="connsiteX8" fmla="*/ 425 w 1726334"/>
                  <a:gd name="connsiteY8" fmla="*/ 875695 h 1245263"/>
                  <a:gd name="connsiteX9" fmla="*/ 75785 w 1726334"/>
                  <a:gd name="connsiteY9" fmla="*/ 655093 h 1245263"/>
                  <a:gd name="connsiteX10" fmla="*/ 635343 w 1726334"/>
                  <a:gd name="connsiteY10" fmla="*/ 0 h 1245263"/>
                  <a:gd name="connsiteX0" fmla="*/ 635343 w 1726334"/>
                  <a:gd name="connsiteY0" fmla="*/ 0 h 1244922"/>
                  <a:gd name="connsiteX1" fmla="*/ 1154039 w 1726334"/>
                  <a:gd name="connsiteY1" fmla="*/ 464024 h 1244922"/>
                  <a:gd name="connsiteX2" fmla="*/ 1654348 w 1726334"/>
                  <a:gd name="connsiteY2" fmla="*/ 1075537 h 1244922"/>
                  <a:gd name="connsiteX3" fmla="*/ 1726334 w 1726334"/>
                  <a:gd name="connsiteY3" fmla="*/ 1172396 h 1244922"/>
                  <a:gd name="connsiteX4" fmla="*/ 1123454 w 1726334"/>
                  <a:gd name="connsiteY4" fmla="*/ 1093861 h 1244922"/>
                  <a:gd name="connsiteX5" fmla="*/ 926604 w 1726334"/>
                  <a:gd name="connsiteY5" fmla="*/ 1201811 h 1244922"/>
                  <a:gd name="connsiteX6" fmla="*/ 704354 w 1726334"/>
                  <a:gd name="connsiteY6" fmla="*/ 1233561 h 1244922"/>
                  <a:gd name="connsiteX7" fmla="*/ 405904 w 1726334"/>
                  <a:gd name="connsiteY7" fmla="*/ 1024011 h 1244922"/>
                  <a:gd name="connsiteX8" fmla="*/ 108015 w 1726334"/>
                  <a:gd name="connsiteY8" fmla="*/ 1096196 h 1244922"/>
                  <a:gd name="connsiteX9" fmla="*/ 425 w 1726334"/>
                  <a:gd name="connsiteY9" fmla="*/ 875695 h 1244922"/>
                  <a:gd name="connsiteX10" fmla="*/ 75785 w 1726334"/>
                  <a:gd name="connsiteY10" fmla="*/ 655093 h 1244922"/>
                  <a:gd name="connsiteX11" fmla="*/ 635343 w 1726334"/>
                  <a:gd name="connsiteY11" fmla="*/ 0 h 1244922"/>
                  <a:gd name="connsiteX0" fmla="*/ 635343 w 1726334"/>
                  <a:gd name="connsiteY0" fmla="*/ 0 h 1272798"/>
                  <a:gd name="connsiteX1" fmla="*/ 1154039 w 1726334"/>
                  <a:gd name="connsiteY1" fmla="*/ 464024 h 1272798"/>
                  <a:gd name="connsiteX2" fmla="*/ 1654348 w 1726334"/>
                  <a:gd name="connsiteY2" fmla="*/ 1075537 h 1272798"/>
                  <a:gd name="connsiteX3" fmla="*/ 1726334 w 1726334"/>
                  <a:gd name="connsiteY3" fmla="*/ 1172396 h 1272798"/>
                  <a:gd name="connsiteX4" fmla="*/ 1428254 w 1726334"/>
                  <a:gd name="connsiteY4" fmla="*/ 1271661 h 1272798"/>
                  <a:gd name="connsiteX5" fmla="*/ 1123454 w 1726334"/>
                  <a:gd name="connsiteY5" fmla="*/ 1093861 h 1272798"/>
                  <a:gd name="connsiteX6" fmla="*/ 926604 w 1726334"/>
                  <a:gd name="connsiteY6" fmla="*/ 1201811 h 1272798"/>
                  <a:gd name="connsiteX7" fmla="*/ 704354 w 1726334"/>
                  <a:gd name="connsiteY7" fmla="*/ 1233561 h 1272798"/>
                  <a:gd name="connsiteX8" fmla="*/ 405904 w 1726334"/>
                  <a:gd name="connsiteY8" fmla="*/ 1024011 h 1272798"/>
                  <a:gd name="connsiteX9" fmla="*/ 108015 w 1726334"/>
                  <a:gd name="connsiteY9" fmla="*/ 1096196 h 1272798"/>
                  <a:gd name="connsiteX10" fmla="*/ 425 w 1726334"/>
                  <a:gd name="connsiteY10" fmla="*/ 875695 h 1272798"/>
                  <a:gd name="connsiteX11" fmla="*/ 75785 w 1726334"/>
                  <a:gd name="connsiteY11" fmla="*/ 655093 h 1272798"/>
                  <a:gd name="connsiteX12" fmla="*/ 635343 w 1726334"/>
                  <a:gd name="connsiteY12" fmla="*/ 0 h 1272798"/>
                  <a:gd name="connsiteX0" fmla="*/ 635343 w 1726334"/>
                  <a:gd name="connsiteY0" fmla="*/ 0 h 1274591"/>
                  <a:gd name="connsiteX1" fmla="*/ 1154039 w 1726334"/>
                  <a:gd name="connsiteY1" fmla="*/ 464024 h 1274591"/>
                  <a:gd name="connsiteX2" fmla="*/ 1654348 w 1726334"/>
                  <a:gd name="connsiteY2" fmla="*/ 1075537 h 1274591"/>
                  <a:gd name="connsiteX3" fmla="*/ 1726334 w 1726334"/>
                  <a:gd name="connsiteY3" fmla="*/ 1172396 h 1274591"/>
                  <a:gd name="connsiteX4" fmla="*/ 1453654 w 1726334"/>
                  <a:gd name="connsiteY4" fmla="*/ 1144661 h 1274591"/>
                  <a:gd name="connsiteX5" fmla="*/ 1428254 w 1726334"/>
                  <a:gd name="connsiteY5" fmla="*/ 1271661 h 1274591"/>
                  <a:gd name="connsiteX6" fmla="*/ 1123454 w 1726334"/>
                  <a:gd name="connsiteY6" fmla="*/ 1093861 h 1274591"/>
                  <a:gd name="connsiteX7" fmla="*/ 926604 w 1726334"/>
                  <a:gd name="connsiteY7" fmla="*/ 1201811 h 1274591"/>
                  <a:gd name="connsiteX8" fmla="*/ 704354 w 1726334"/>
                  <a:gd name="connsiteY8" fmla="*/ 1233561 h 1274591"/>
                  <a:gd name="connsiteX9" fmla="*/ 405904 w 1726334"/>
                  <a:gd name="connsiteY9" fmla="*/ 1024011 h 1274591"/>
                  <a:gd name="connsiteX10" fmla="*/ 108015 w 1726334"/>
                  <a:gd name="connsiteY10" fmla="*/ 1096196 h 1274591"/>
                  <a:gd name="connsiteX11" fmla="*/ 425 w 1726334"/>
                  <a:gd name="connsiteY11" fmla="*/ 875695 h 1274591"/>
                  <a:gd name="connsiteX12" fmla="*/ 75785 w 1726334"/>
                  <a:gd name="connsiteY12" fmla="*/ 655093 h 1274591"/>
                  <a:gd name="connsiteX13" fmla="*/ 635343 w 1726334"/>
                  <a:gd name="connsiteY13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383671"/>
                  <a:gd name="connsiteX1" fmla="*/ 1154039 w 1654348"/>
                  <a:gd name="connsiteY1" fmla="*/ 464024 h 1383671"/>
                  <a:gd name="connsiteX2" fmla="*/ 1654348 w 1654348"/>
                  <a:gd name="connsiteY2" fmla="*/ 1075537 h 1383671"/>
                  <a:gd name="connsiteX3" fmla="*/ 1453654 w 1654348"/>
                  <a:gd name="connsiteY3" fmla="*/ 1144661 h 1383671"/>
                  <a:gd name="connsiteX4" fmla="*/ 1428254 w 1654348"/>
                  <a:gd name="connsiteY4" fmla="*/ 1271661 h 1383671"/>
                  <a:gd name="connsiteX5" fmla="*/ 1123454 w 1654348"/>
                  <a:gd name="connsiteY5" fmla="*/ 1093861 h 1383671"/>
                  <a:gd name="connsiteX6" fmla="*/ 926604 w 1654348"/>
                  <a:gd name="connsiteY6" fmla="*/ 1201811 h 1383671"/>
                  <a:gd name="connsiteX7" fmla="*/ 704354 w 1654348"/>
                  <a:gd name="connsiteY7" fmla="*/ 1233561 h 1383671"/>
                  <a:gd name="connsiteX8" fmla="*/ 405904 w 1654348"/>
                  <a:gd name="connsiteY8" fmla="*/ 1024011 h 1383671"/>
                  <a:gd name="connsiteX9" fmla="*/ 108015 w 1654348"/>
                  <a:gd name="connsiteY9" fmla="*/ 1096196 h 1383671"/>
                  <a:gd name="connsiteX10" fmla="*/ 425 w 1654348"/>
                  <a:gd name="connsiteY10" fmla="*/ 875695 h 1383671"/>
                  <a:gd name="connsiteX11" fmla="*/ 75785 w 1654348"/>
                  <a:gd name="connsiteY11" fmla="*/ 655093 h 1383671"/>
                  <a:gd name="connsiteX12" fmla="*/ 635343 w 1654348"/>
                  <a:gd name="connsiteY12" fmla="*/ 0 h 1383671"/>
                  <a:gd name="connsiteX0" fmla="*/ 635343 w 1654348"/>
                  <a:gd name="connsiteY0" fmla="*/ 0 h 1444328"/>
                  <a:gd name="connsiteX1" fmla="*/ 1154039 w 1654348"/>
                  <a:gd name="connsiteY1" fmla="*/ 464024 h 1444328"/>
                  <a:gd name="connsiteX2" fmla="*/ 1654348 w 1654348"/>
                  <a:gd name="connsiteY2" fmla="*/ 1075537 h 1444328"/>
                  <a:gd name="connsiteX3" fmla="*/ 1453654 w 1654348"/>
                  <a:gd name="connsiteY3" fmla="*/ 1144661 h 1444328"/>
                  <a:gd name="connsiteX4" fmla="*/ 1428254 w 1654348"/>
                  <a:gd name="connsiteY4" fmla="*/ 1271661 h 1444328"/>
                  <a:gd name="connsiteX5" fmla="*/ 1123454 w 1654348"/>
                  <a:gd name="connsiteY5" fmla="*/ 1093861 h 1444328"/>
                  <a:gd name="connsiteX6" fmla="*/ 926604 w 1654348"/>
                  <a:gd name="connsiteY6" fmla="*/ 1201811 h 1444328"/>
                  <a:gd name="connsiteX7" fmla="*/ 704354 w 1654348"/>
                  <a:gd name="connsiteY7" fmla="*/ 1233561 h 1444328"/>
                  <a:gd name="connsiteX8" fmla="*/ 405904 w 1654348"/>
                  <a:gd name="connsiteY8" fmla="*/ 1024011 h 1444328"/>
                  <a:gd name="connsiteX9" fmla="*/ 108015 w 1654348"/>
                  <a:gd name="connsiteY9" fmla="*/ 1096196 h 1444328"/>
                  <a:gd name="connsiteX10" fmla="*/ 425 w 1654348"/>
                  <a:gd name="connsiteY10" fmla="*/ 875695 h 1444328"/>
                  <a:gd name="connsiteX11" fmla="*/ 75785 w 1654348"/>
                  <a:gd name="connsiteY11" fmla="*/ 655093 h 1444328"/>
                  <a:gd name="connsiteX12" fmla="*/ 635343 w 1654348"/>
                  <a:gd name="connsiteY12" fmla="*/ 0 h 1444328"/>
                  <a:gd name="connsiteX0" fmla="*/ 635343 w 1654348"/>
                  <a:gd name="connsiteY0" fmla="*/ 0 h 1466841"/>
                  <a:gd name="connsiteX1" fmla="*/ 1154039 w 1654348"/>
                  <a:gd name="connsiteY1" fmla="*/ 464024 h 1466841"/>
                  <a:gd name="connsiteX2" fmla="*/ 1654348 w 1654348"/>
                  <a:gd name="connsiteY2" fmla="*/ 1075537 h 1466841"/>
                  <a:gd name="connsiteX3" fmla="*/ 1453654 w 1654348"/>
                  <a:gd name="connsiteY3" fmla="*/ 1144661 h 1466841"/>
                  <a:gd name="connsiteX4" fmla="*/ 1428254 w 1654348"/>
                  <a:gd name="connsiteY4" fmla="*/ 1271661 h 1466841"/>
                  <a:gd name="connsiteX5" fmla="*/ 1123454 w 1654348"/>
                  <a:gd name="connsiteY5" fmla="*/ 1093861 h 1466841"/>
                  <a:gd name="connsiteX6" fmla="*/ 926604 w 1654348"/>
                  <a:gd name="connsiteY6" fmla="*/ 1201811 h 1466841"/>
                  <a:gd name="connsiteX7" fmla="*/ 704354 w 1654348"/>
                  <a:gd name="connsiteY7" fmla="*/ 1233561 h 1466841"/>
                  <a:gd name="connsiteX8" fmla="*/ 405904 w 1654348"/>
                  <a:gd name="connsiteY8" fmla="*/ 1024011 h 1466841"/>
                  <a:gd name="connsiteX9" fmla="*/ 108015 w 1654348"/>
                  <a:gd name="connsiteY9" fmla="*/ 1096196 h 1466841"/>
                  <a:gd name="connsiteX10" fmla="*/ 425 w 1654348"/>
                  <a:gd name="connsiteY10" fmla="*/ 875695 h 1466841"/>
                  <a:gd name="connsiteX11" fmla="*/ 75785 w 1654348"/>
                  <a:gd name="connsiteY11" fmla="*/ 655093 h 1466841"/>
                  <a:gd name="connsiteX12" fmla="*/ 635343 w 1654348"/>
                  <a:gd name="connsiteY12" fmla="*/ 0 h 1466841"/>
                  <a:gd name="connsiteX0" fmla="*/ 635343 w 1654348"/>
                  <a:gd name="connsiteY0" fmla="*/ 0 h 1502327"/>
                  <a:gd name="connsiteX1" fmla="*/ 1154039 w 1654348"/>
                  <a:gd name="connsiteY1" fmla="*/ 464024 h 1502327"/>
                  <a:gd name="connsiteX2" fmla="*/ 1654348 w 1654348"/>
                  <a:gd name="connsiteY2" fmla="*/ 1075537 h 1502327"/>
                  <a:gd name="connsiteX3" fmla="*/ 1453654 w 1654348"/>
                  <a:gd name="connsiteY3" fmla="*/ 1144661 h 1502327"/>
                  <a:gd name="connsiteX4" fmla="*/ 1428254 w 1654348"/>
                  <a:gd name="connsiteY4" fmla="*/ 1271661 h 1502327"/>
                  <a:gd name="connsiteX5" fmla="*/ 1123454 w 1654348"/>
                  <a:gd name="connsiteY5" fmla="*/ 1093861 h 1502327"/>
                  <a:gd name="connsiteX6" fmla="*/ 926604 w 1654348"/>
                  <a:gd name="connsiteY6" fmla="*/ 1201811 h 1502327"/>
                  <a:gd name="connsiteX7" fmla="*/ 704354 w 1654348"/>
                  <a:gd name="connsiteY7" fmla="*/ 1233561 h 1502327"/>
                  <a:gd name="connsiteX8" fmla="*/ 405904 w 1654348"/>
                  <a:gd name="connsiteY8" fmla="*/ 1024011 h 1502327"/>
                  <a:gd name="connsiteX9" fmla="*/ 108015 w 1654348"/>
                  <a:gd name="connsiteY9" fmla="*/ 1096196 h 1502327"/>
                  <a:gd name="connsiteX10" fmla="*/ 425 w 1654348"/>
                  <a:gd name="connsiteY10" fmla="*/ 875695 h 1502327"/>
                  <a:gd name="connsiteX11" fmla="*/ 75785 w 1654348"/>
                  <a:gd name="connsiteY11" fmla="*/ 655093 h 1502327"/>
                  <a:gd name="connsiteX12" fmla="*/ 635343 w 1654348"/>
                  <a:gd name="connsiteY12" fmla="*/ 0 h 1502327"/>
                  <a:gd name="connsiteX0" fmla="*/ 635343 w 1654348"/>
                  <a:gd name="connsiteY0" fmla="*/ 0 h 1502327"/>
                  <a:gd name="connsiteX1" fmla="*/ 1154039 w 1654348"/>
                  <a:gd name="connsiteY1" fmla="*/ 464024 h 1502327"/>
                  <a:gd name="connsiteX2" fmla="*/ 1654348 w 1654348"/>
                  <a:gd name="connsiteY2" fmla="*/ 1075537 h 1502327"/>
                  <a:gd name="connsiteX3" fmla="*/ 1453654 w 1654348"/>
                  <a:gd name="connsiteY3" fmla="*/ 1144661 h 1502327"/>
                  <a:gd name="connsiteX4" fmla="*/ 1428254 w 1654348"/>
                  <a:gd name="connsiteY4" fmla="*/ 1271661 h 1502327"/>
                  <a:gd name="connsiteX5" fmla="*/ 1123454 w 1654348"/>
                  <a:gd name="connsiteY5" fmla="*/ 1093861 h 1502327"/>
                  <a:gd name="connsiteX6" fmla="*/ 926604 w 1654348"/>
                  <a:gd name="connsiteY6" fmla="*/ 1201811 h 1502327"/>
                  <a:gd name="connsiteX7" fmla="*/ 704354 w 1654348"/>
                  <a:gd name="connsiteY7" fmla="*/ 1233561 h 1502327"/>
                  <a:gd name="connsiteX8" fmla="*/ 405904 w 1654348"/>
                  <a:gd name="connsiteY8" fmla="*/ 1024011 h 1502327"/>
                  <a:gd name="connsiteX9" fmla="*/ 108015 w 1654348"/>
                  <a:gd name="connsiteY9" fmla="*/ 1096196 h 1502327"/>
                  <a:gd name="connsiteX10" fmla="*/ 425 w 1654348"/>
                  <a:gd name="connsiteY10" fmla="*/ 875695 h 1502327"/>
                  <a:gd name="connsiteX11" fmla="*/ 75785 w 1654348"/>
                  <a:gd name="connsiteY11" fmla="*/ 655093 h 1502327"/>
                  <a:gd name="connsiteX12" fmla="*/ 635343 w 1654348"/>
                  <a:gd name="connsiteY12" fmla="*/ 0 h 1502327"/>
                  <a:gd name="connsiteX0" fmla="*/ 635384 w 1654389"/>
                  <a:gd name="connsiteY0" fmla="*/ 0 h 1502327"/>
                  <a:gd name="connsiteX1" fmla="*/ 1154080 w 1654389"/>
                  <a:gd name="connsiteY1" fmla="*/ 464024 h 1502327"/>
                  <a:gd name="connsiteX2" fmla="*/ 1654389 w 1654389"/>
                  <a:gd name="connsiteY2" fmla="*/ 1075537 h 1502327"/>
                  <a:gd name="connsiteX3" fmla="*/ 1453695 w 1654389"/>
                  <a:gd name="connsiteY3" fmla="*/ 1144661 h 1502327"/>
                  <a:gd name="connsiteX4" fmla="*/ 1428295 w 1654389"/>
                  <a:gd name="connsiteY4" fmla="*/ 1271661 h 1502327"/>
                  <a:gd name="connsiteX5" fmla="*/ 1123495 w 1654389"/>
                  <a:gd name="connsiteY5" fmla="*/ 1093861 h 1502327"/>
                  <a:gd name="connsiteX6" fmla="*/ 926645 w 1654389"/>
                  <a:gd name="connsiteY6" fmla="*/ 1201811 h 1502327"/>
                  <a:gd name="connsiteX7" fmla="*/ 704395 w 1654389"/>
                  <a:gd name="connsiteY7" fmla="*/ 1233561 h 1502327"/>
                  <a:gd name="connsiteX8" fmla="*/ 405945 w 1654389"/>
                  <a:gd name="connsiteY8" fmla="*/ 1024011 h 1502327"/>
                  <a:gd name="connsiteX9" fmla="*/ 96149 w 1654389"/>
                  <a:gd name="connsiteY9" fmla="*/ 1098577 h 1502327"/>
                  <a:gd name="connsiteX10" fmla="*/ 466 w 1654389"/>
                  <a:gd name="connsiteY10" fmla="*/ 875695 h 1502327"/>
                  <a:gd name="connsiteX11" fmla="*/ 75826 w 1654389"/>
                  <a:gd name="connsiteY11" fmla="*/ 655093 h 1502327"/>
                  <a:gd name="connsiteX12" fmla="*/ 635384 w 1654389"/>
                  <a:gd name="connsiteY12" fmla="*/ 0 h 1502327"/>
                  <a:gd name="connsiteX0" fmla="*/ 655354 w 1674359"/>
                  <a:gd name="connsiteY0" fmla="*/ 0 h 1502327"/>
                  <a:gd name="connsiteX1" fmla="*/ 1174050 w 1674359"/>
                  <a:gd name="connsiteY1" fmla="*/ 464024 h 1502327"/>
                  <a:gd name="connsiteX2" fmla="*/ 1674359 w 1674359"/>
                  <a:gd name="connsiteY2" fmla="*/ 1075537 h 1502327"/>
                  <a:gd name="connsiteX3" fmla="*/ 1473665 w 1674359"/>
                  <a:gd name="connsiteY3" fmla="*/ 1144661 h 1502327"/>
                  <a:gd name="connsiteX4" fmla="*/ 1448265 w 1674359"/>
                  <a:gd name="connsiteY4" fmla="*/ 1271661 h 1502327"/>
                  <a:gd name="connsiteX5" fmla="*/ 1143465 w 1674359"/>
                  <a:gd name="connsiteY5" fmla="*/ 1093861 h 1502327"/>
                  <a:gd name="connsiteX6" fmla="*/ 946615 w 1674359"/>
                  <a:gd name="connsiteY6" fmla="*/ 1201811 h 1502327"/>
                  <a:gd name="connsiteX7" fmla="*/ 724365 w 1674359"/>
                  <a:gd name="connsiteY7" fmla="*/ 1233561 h 1502327"/>
                  <a:gd name="connsiteX8" fmla="*/ 425915 w 1674359"/>
                  <a:gd name="connsiteY8" fmla="*/ 1024011 h 1502327"/>
                  <a:gd name="connsiteX9" fmla="*/ 116119 w 1674359"/>
                  <a:gd name="connsiteY9" fmla="*/ 1098577 h 1502327"/>
                  <a:gd name="connsiteX10" fmla="*/ 20436 w 1674359"/>
                  <a:gd name="connsiteY10" fmla="*/ 875695 h 1502327"/>
                  <a:gd name="connsiteX11" fmla="*/ 95796 w 1674359"/>
                  <a:gd name="connsiteY11" fmla="*/ 655093 h 1502327"/>
                  <a:gd name="connsiteX12" fmla="*/ 655354 w 1674359"/>
                  <a:gd name="connsiteY12" fmla="*/ 0 h 1502327"/>
                  <a:gd name="connsiteX0" fmla="*/ 781079 w 1800084"/>
                  <a:gd name="connsiteY0" fmla="*/ 0 h 1502327"/>
                  <a:gd name="connsiteX1" fmla="*/ 1299775 w 1800084"/>
                  <a:gd name="connsiteY1" fmla="*/ 464024 h 1502327"/>
                  <a:gd name="connsiteX2" fmla="*/ 1800084 w 1800084"/>
                  <a:gd name="connsiteY2" fmla="*/ 1075537 h 1502327"/>
                  <a:gd name="connsiteX3" fmla="*/ 1599390 w 1800084"/>
                  <a:gd name="connsiteY3" fmla="*/ 1144661 h 1502327"/>
                  <a:gd name="connsiteX4" fmla="*/ 1573990 w 1800084"/>
                  <a:gd name="connsiteY4" fmla="*/ 1271661 h 1502327"/>
                  <a:gd name="connsiteX5" fmla="*/ 1269190 w 1800084"/>
                  <a:gd name="connsiteY5" fmla="*/ 1093861 h 1502327"/>
                  <a:gd name="connsiteX6" fmla="*/ 1072340 w 1800084"/>
                  <a:gd name="connsiteY6" fmla="*/ 1201811 h 1502327"/>
                  <a:gd name="connsiteX7" fmla="*/ 850090 w 1800084"/>
                  <a:gd name="connsiteY7" fmla="*/ 1233561 h 1502327"/>
                  <a:gd name="connsiteX8" fmla="*/ 551640 w 1800084"/>
                  <a:gd name="connsiteY8" fmla="*/ 1024011 h 1502327"/>
                  <a:gd name="connsiteX9" fmla="*/ 241844 w 1800084"/>
                  <a:gd name="connsiteY9" fmla="*/ 1098577 h 1502327"/>
                  <a:gd name="connsiteX10" fmla="*/ 146161 w 1800084"/>
                  <a:gd name="connsiteY10" fmla="*/ 875695 h 1502327"/>
                  <a:gd name="connsiteX11" fmla="*/ 221521 w 1800084"/>
                  <a:gd name="connsiteY11" fmla="*/ 655093 h 1502327"/>
                  <a:gd name="connsiteX12" fmla="*/ 781079 w 1800084"/>
                  <a:gd name="connsiteY12" fmla="*/ 0 h 1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0084" h="1502327">
                    <a:moveTo>
                      <a:pt x="781079" y="0"/>
                    </a:moveTo>
                    <a:cubicBezTo>
                      <a:pt x="869348" y="143415"/>
                      <a:pt x="1104592" y="280417"/>
                      <a:pt x="1299775" y="464024"/>
                    </a:cubicBezTo>
                    <a:cubicBezTo>
                      <a:pt x="1283604" y="568527"/>
                      <a:pt x="1570118" y="792536"/>
                      <a:pt x="1800084" y="1075537"/>
                    </a:cubicBezTo>
                    <a:cubicBezTo>
                      <a:pt x="1783986" y="1257328"/>
                      <a:pt x="1666288" y="1121620"/>
                      <a:pt x="1599390" y="1144661"/>
                    </a:cubicBezTo>
                    <a:cubicBezTo>
                      <a:pt x="1549710" y="1161205"/>
                      <a:pt x="1653365" y="1296003"/>
                      <a:pt x="1573990" y="1271661"/>
                    </a:cubicBezTo>
                    <a:cubicBezTo>
                      <a:pt x="1520015" y="1183819"/>
                      <a:pt x="1336923" y="1176411"/>
                      <a:pt x="1269190" y="1093861"/>
                    </a:cubicBezTo>
                    <a:cubicBezTo>
                      <a:pt x="1195107" y="1106561"/>
                      <a:pt x="1159123" y="1321403"/>
                      <a:pt x="1072340" y="1201811"/>
                    </a:cubicBezTo>
                    <a:cubicBezTo>
                      <a:pt x="1055407" y="1571169"/>
                      <a:pt x="900890" y="1466394"/>
                      <a:pt x="850090" y="1233561"/>
                    </a:cubicBezTo>
                    <a:cubicBezTo>
                      <a:pt x="754840" y="1864328"/>
                      <a:pt x="605522" y="1212005"/>
                      <a:pt x="551640" y="1024011"/>
                    </a:cubicBezTo>
                    <a:cubicBezTo>
                      <a:pt x="401544" y="1435423"/>
                      <a:pt x="341140" y="1074515"/>
                      <a:pt x="241844" y="1098577"/>
                    </a:cubicBezTo>
                    <a:cubicBezTo>
                      <a:pt x="69456" y="1419305"/>
                      <a:pt x="137574" y="883579"/>
                      <a:pt x="146161" y="875695"/>
                    </a:cubicBezTo>
                    <a:cubicBezTo>
                      <a:pt x="-143602" y="1014147"/>
                      <a:pt x="59934" y="818198"/>
                      <a:pt x="221521" y="655093"/>
                    </a:cubicBezTo>
                    <a:lnTo>
                      <a:pt x="781079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683CEB2-F271-7F44-1641-82C2628CDE80}"/>
                  </a:ext>
                </a:extLst>
              </p:cNvPr>
              <p:cNvSpPr/>
              <p:nvPr/>
            </p:nvSpPr>
            <p:spPr>
              <a:xfrm>
                <a:off x="4327403" y="3013727"/>
                <a:ext cx="1768595" cy="805648"/>
              </a:xfrm>
              <a:custGeom>
                <a:avLst/>
                <a:gdLst>
                  <a:gd name="connsiteX0" fmla="*/ 935530 w 1758108"/>
                  <a:gd name="connsiteY0" fmla="*/ 11 h 522073"/>
                  <a:gd name="connsiteX1" fmla="*/ 1705887 w 1758108"/>
                  <a:gd name="connsiteY1" fmla="*/ 482742 h 522073"/>
                  <a:gd name="connsiteX2" fmla="*/ 1758108 w 1758108"/>
                  <a:gd name="connsiteY2" fmla="*/ 522073 h 522073"/>
                  <a:gd name="connsiteX3" fmla="*/ 0 w 1758108"/>
                  <a:gd name="connsiteY3" fmla="*/ 522073 h 522073"/>
                  <a:gd name="connsiteX4" fmla="*/ 49211 w 1758108"/>
                  <a:gd name="connsiteY4" fmla="*/ 491600 h 522073"/>
                  <a:gd name="connsiteX5" fmla="*/ 628450 w 1758108"/>
                  <a:gd name="connsiteY5" fmla="*/ 186428 h 522073"/>
                  <a:gd name="connsiteX6" fmla="*/ 869750 w 1758108"/>
                  <a:gd name="connsiteY6" fmla="*/ 8628 h 522073"/>
                  <a:gd name="connsiteX7" fmla="*/ 935530 w 1758108"/>
                  <a:gd name="connsiteY7" fmla="*/ 11 h 522073"/>
                  <a:gd name="connsiteX0" fmla="*/ 935530 w 1758108"/>
                  <a:gd name="connsiteY0" fmla="*/ 11 h 612123"/>
                  <a:gd name="connsiteX1" fmla="*/ 1705887 w 1758108"/>
                  <a:gd name="connsiteY1" fmla="*/ 482742 h 612123"/>
                  <a:gd name="connsiteX2" fmla="*/ 1758108 w 1758108"/>
                  <a:gd name="connsiteY2" fmla="*/ 522073 h 612123"/>
                  <a:gd name="connsiteX3" fmla="*/ 199184 w 1758108"/>
                  <a:gd name="connsiteY3" fmla="*/ 612123 h 612123"/>
                  <a:gd name="connsiteX4" fmla="*/ 0 w 1758108"/>
                  <a:gd name="connsiteY4" fmla="*/ 522073 h 612123"/>
                  <a:gd name="connsiteX5" fmla="*/ 49211 w 1758108"/>
                  <a:gd name="connsiteY5" fmla="*/ 491600 h 612123"/>
                  <a:gd name="connsiteX6" fmla="*/ 628450 w 1758108"/>
                  <a:gd name="connsiteY6" fmla="*/ 186428 h 612123"/>
                  <a:gd name="connsiteX7" fmla="*/ 869750 w 1758108"/>
                  <a:gd name="connsiteY7" fmla="*/ 8628 h 612123"/>
                  <a:gd name="connsiteX8" fmla="*/ 935530 w 1758108"/>
                  <a:gd name="connsiteY8" fmla="*/ 11 h 612123"/>
                  <a:gd name="connsiteX0" fmla="*/ 935530 w 1758108"/>
                  <a:gd name="connsiteY0" fmla="*/ 11 h 684033"/>
                  <a:gd name="connsiteX1" fmla="*/ 1705887 w 1758108"/>
                  <a:gd name="connsiteY1" fmla="*/ 482742 h 684033"/>
                  <a:gd name="connsiteX2" fmla="*/ 1758108 w 1758108"/>
                  <a:gd name="connsiteY2" fmla="*/ 522073 h 684033"/>
                  <a:gd name="connsiteX3" fmla="*/ 300784 w 1758108"/>
                  <a:gd name="connsiteY3" fmla="*/ 681973 h 684033"/>
                  <a:gd name="connsiteX4" fmla="*/ 199184 w 1758108"/>
                  <a:gd name="connsiteY4" fmla="*/ 612123 h 684033"/>
                  <a:gd name="connsiteX5" fmla="*/ 0 w 1758108"/>
                  <a:gd name="connsiteY5" fmla="*/ 522073 h 684033"/>
                  <a:gd name="connsiteX6" fmla="*/ 49211 w 1758108"/>
                  <a:gd name="connsiteY6" fmla="*/ 491600 h 684033"/>
                  <a:gd name="connsiteX7" fmla="*/ 628450 w 1758108"/>
                  <a:gd name="connsiteY7" fmla="*/ 186428 h 684033"/>
                  <a:gd name="connsiteX8" fmla="*/ 869750 w 1758108"/>
                  <a:gd name="connsiteY8" fmla="*/ 8628 h 684033"/>
                  <a:gd name="connsiteX9" fmla="*/ 935530 w 1758108"/>
                  <a:gd name="connsiteY9" fmla="*/ 11 h 684033"/>
                  <a:gd name="connsiteX0" fmla="*/ 935530 w 1758108"/>
                  <a:gd name="connsiteY0" fmla="*/ 11 h 702909"/>
                  <a:gd name="connsiteX1" fmla="*/ 1705887 w 1758108"/>
                  <a:gd name="connsiteY1" fmla="*/ 482742 h 702909"/>
                  <a:gd name="connsiteX2" fmla="*/ 1758108 w 1758108"/>
                  <a:gd name="connsiteY2" fmla="*/ 522073 h 702909"/>
                  <a:gd name="connsiteX3" fmla="*/ 430959 w 1758108"/>
                  <a:gd name="connsiteY3" fmla="*/ 691498 h 702909"/>
                  <a:gd name="connsiteX4" fmla="*/ 300784 w 1758108"/>
                  <a:gd name="connsiteY4" fmla="*/ 681973 h 702909"/>
                  <a:gd name="connsiteX5" fmla="*/ 199184 w 1758108"/>
                  <a:gd name="connsiteY5" fmla="*/ 612123 h 702909"/>
                  <a:gd name="connsiteX6" fmla="*/ 0 w 1758108"/>
                  <a:gd name="connsiteY6" fmla="*/ 522073 h 702909"/>
                  <a:gd name="connsiteX7" fmla="*/ 49211 w 1758108"/>
                  <a:gd name="connsiteY7" fmla="*/ 491600 h 702909"/>
                  <a:gd name="connsiteX8" fmla="*/ 628450 w 1758108"/>
                  <a:gd name="connsiteY8" fmla="*/ 186428 h 702909"/>
                  <a:gd name="connsiteX9" fmla="*/ 869750 w 1758108"/>
                  <a:gd name="connsiteY9" fmla="*/ 8628 h 702909"/>
                  <a:gd name="connsiteX10" fmla="*/ 935530 w 1758108"/>
                  <a:gd name="connsiteY10" fmla="*/ 11 h 702909"/>
                  <a:gd name="connsiteX0" fmla="*/ 935530 w 1758108"/>
                  <a:gd name="connsiteY0" fmla="*/ 11 h 693060"/>
                  <a:gd name="connsiteX1" fmla="*/ 1705887 w 1758108"/>
                  <a:gd name="connsiteY1" fmla="*/ 482742 h 693060"/>
                  <a:gd name="connsiteX2" fmla="*/ 1758108 w 1758108"/>
                  <a:gd name="connsiteY2" fmla="*/ 522073 h 693060"/>
                  <a:gd name="connsiteX3" fmla="*/ 646859 w 1758108"/>
                  <a:gd name="connsiteY3" fmla="*/ 640698 h 693060"/>
                  <a:gd name="connsiteX4" fmla="*/ 430959 w 1758108"/>
                  <a:gd name="connsiteY4" fmla="*/ 691498 h 693060"/>
                  <a:gd name="connsiteX5" fmla="*/ 300784 w 1758108"/>
                  <a:gd name="connsiteY5" fmla="*/ 681973 h 693060"/>
                  <a:gd name="connsiteX6" fmla="*/ 199184 w 1758108"/>
                  <a:gd name="connsiteY6" fmla="*/ 612123 h 693060"/>
                  <a:gd name="connsiteX7" fmla="*/ 0 w 1758108"/>
                  <a:gd name="connsiteY7" fmla="*/ 522073 h 693060"/>
                  <a:gd name="connsiteX8" fmla="*/ 49211 w 1758108"/>
                  <a:gd name="connsiteY8" fmla="*/ 491600 h 693060"/>
                  <a:gd name="connsiteX9" fmla="*/ 628450 w 1758108"/>
                  <a:gd name="connsiteY9" fmla="*/ 186428 h 693060"/>
                  <a:gd name="connsiteX10" fmla="*/ 869750 w 1758108"/>
                  <a:gd name="connsiteY10" fmla="*/ 8628 h 693060"/>
                  <a:gd name="connsiteX11" fmla="*/ 935530 w 1758108"/>
                  <a:gd name="connsiteY11" fmla="*/ 11 h 693060"/>
                  <a:gd name="connsiteX0" fmla="*/ 935530 w 1758108"/>
                  <a:gd name="connsiteY0" fmla="*/ 11 h 804036"/>
                  <a:gd name="connsiteX1" fmla="*/ 1705887 w 1758108"/>
                  <a:gd name="connsiteY1" fmla="*/ 482742 h 804036"/>
                  <a:gd name="connsiteX2" fmla="*/ 1758108 w 1758108"/>
                  <a:gd name="connsiteY2" fmla="*/ 522073 h 804036"/>
                  <a:gd name="connsiteX3" fmla="*/ 853234 w 1758108"/>
                  <a:gd name="connsiteY3" fmla="*/ 802623 h 804036"/>
                  <a:gd name="connsiteX4" fmla="*/ 646859 w 1758108"/>
                  <a:gd name="connsiteY4" fmla="*/ 640698 h 804036"/>
                  <a:gd name="connsiteX5" fmla="*/ 430959 w 1758108"/>
                  <a:gd name="connsiteY5" fmla="*/ 691498 h 804036"/>
                  <a:gd name="connsiteX6" fmla="*/ 300784 w 1758108"/>
                  <a:gd name="connsiteY6" fmla="*/ 681973 h 804036"/>
                  <a:gd name="connsiteX7" fmla="*/ 199184 w 1758108"/>
                  <a:gd name="connsiteY7" fmla="*/ 612123 h 804036"/>
                  <a:gd name="connsiteX8" fmla="*/ 0 w 1758108"/>
                  <a:gd name="connsiteY8" fmla="*/ 522073 h 804036"/>
                  <a:gd name="connsiteX9" fmla="*/ 49211 w 1758108"/>
                  <a:gd name="connsiteY9" fmla="*/ 491600 h 804036"/>
                  <a:gd name="connsiteX10" fmla="*/ 628450 w 1758108"/>
                  <a:gd name="connsiteY10" fmla="*/ 186428 h 804036"/>
                  <a:gd name="connsiteX11" fmla="*/ 869750 w 1758108"/>
                  <a:gd name="connsiteY11" fmla="*/ 8628 h 804036"/>
                  <a:gd name="connsiteX12" fmla="*/ 935530 w 1758108"/>
                  <a:gd name="connsiteY12" fmla="*/ 11 h 804036"/>
                  <a:gd name="connsiteX0" fmla="*/ 935530 w 1758108"/>
                  <a:gd name="connsiteY0" fmla="*/ 11 h 806270"/>
                  <a:gd name="connsiteX1" fmla="*/ 1705887 w 1758108"/>
                  <a:gd name="connsiteY1" fmla="*/ 482742 h 806270"/>
                  <a:gd name="connsiteX2" fmla="*/ 1758108 w 1758108"/>
                  <a:gd name="connsiteY2" fmla="*/ 522073 h 806270"/>
                  <a:gd name="connsiteX3" fmla="*/ 897684 w 1758108"/>
                  <a:gd name="connsiteY3" fmla="*/ 685148 h 806270"/>
                  <a:gd name="connsiteX4" fmla="*/ 853234 w 1758108"/>
                  <a:gd name="connsiteY4" fmla="*/ 802623 h 806270"/>
                  <a:gd name="connsiteX5" fmla="*/ 646859 w 1758108"/>
                  <a:gd name="connsiteY5" fmla="*/ 640698 h 806270"/>
                  <a:gd name="connsiteX6" fmla="*/ 430959 w 1758108"/>
                  <a:gd name="connsiteY6" fmla="*/ 691498 h 806270"/>
                  <a:gd name="connsiteX7" fmla="*/ 300784 w 1758108"/>
                  <a:gd name="connsiteY7" fmla="*/ 681973 h 806270"/>
                  <a:gd name="connsiteX8" fmla="*/ 199184 w 1758108"/>
                  <a:gd name="connsiteY8" fmla="*/ 612123 h 806270"/>
                  <a:gd name="connsiteX9" fmla="*/ 0 w 1758108"/>
                  <a:gd name="connsiteY9" fmla="*/ 522073 h 806270"/>
                  <a:gd name="connsiteX10" fmla="*/ 49211 w 1758108"/>
                  <a:gd name="connsiteY10" fmla="*/ 491600 h 806270"/>
                  <a:gd name="connsiteX11" fmla="*/ 628450 w 1758108"/>
                  <a:gd name="connsiteY11" fmla="*/ 186428 h 806270"/>
                  <a:gd name="connsiteX12" fmla="*/ 869750 w 1758108"/>
                  <a:gd name="connsiteY12" fmla="*/ 8628 h 806270"/>
                  <a:gd name="connsiteX13" fmla="*/ 935530 w 1758108"/>
                  <a:gd name="connsiteY13" fmla="*/ 11 h 806270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992934 w 1758108"/>
                  <a:gd name="connsiteY3" fmla="*/ 647048 h 805648"/>
                  <a:gd name="connsiteX4" fmla="*/ 897684 w 1758108"/>
                  <a:gd name="connsiteY4" fmla="*/ 685148 h 805648"/>
                  <a:gd name="connsiteX5" fmla="*/ 853234 w 1758108"/>
                  <a:gd name="connsiteY5" fmla="*/ 802623 h 805648"/>
                  <a:gd name="connsiteX6" fmla="*/ 646859 w 1758108"/>
                  <a:gd name="connsiteY6" fmla="*/ 640698 h 805648"/>
                  <a:gd name="connsiteX7" fmla="*/ 430959 w 1758108"/>
                  <a:gd name="connsiteY7" fmla="*/ 691498 h 805648"/>
                  <a:gd name="connsiteX8" fmla="*/ 300784 w 1758108"/>
                  <a:gd name="connsiteY8" fmla="*/ 681973 h 805648"/>
                  <a:gd name="connsiteX9" fmla="*/ 199184 w 1758108"/>
                  <a:gd name="connsiteY9" fmla="*/ 612123 h 805648"/>
                  <a:gd name="connsiteX10" fmla="*/ 0 w 1758108"/>
                  <a:gd name="connsiteY10" fmla="*/ 522073 h 805648"/>
                  <a:gd name="connsiteX11" fmla="*/ 49211 w 1758108"/>
                  <a:gd name="connsiteY11" fmla="*/ 491600 h 805648"/>
                  <a:gd name="connsiteX12" fmla="*/ 628450 w 1758108"/>
                  <a:gd name="connsiteY12" fmla="*/ 186428 h 805648"/>
                  <a:gd name="connsiteX13" fmla="*/ 869750 w 1758108"/>
                  <a:gd name="connsiteY13" fmla="*/ 8628 h 805648"/>
                  <a:gd name="connsiteX14" fmla="*/ 935530 w 1758108"/>
                  <a:gd name="connsiteY14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148509 w 1758108"/>
                  <a:gd name="connsiteY3" fmla="*/ 580373 h 805648"/>
                  <a:gd name="connsiteX4" fmla="*/ 992934 w 1758108"/>
                  <a:gd name="connsiteY4" fmla="*/ 647048 h 805648"/>
                  <a:gd name="connsiteX5" fmla="*/ 897684 w 1758108"/>
                  <a:gd name="connsiteY5" fmla="*/ 685148 h 805648"/>
                  <a:gd name="connsiteX6" fmla="*/ 853234 w 1758108"/>
                  <a:gd name="connsiteY6" fmla="*/ 802623 h 805648"/>
                  <a:gd name="connsiteX7" fmla="*/ 646859 w 1758108"/>
                  <a:gd name="connsiteY7" fmla="*/ 640698 h 805648"/>
                  <a:gd name="connsiteX8" fmla="*/ 430959 w 1758108"/>
                  <a:gd name="connsiteY8" fmla="*/ 691498 h 805648"/>
                  <a:gd name="connsiteX9" fmla="*/ 300784 w 1758108"/>
                  <a:gd name="connsiteY9" fmla="*/ 681973 h 805648"/>
                  <a:gd name="connsiteX10" fmla="*/ 199184 w 1758108"/>
                  <a:gd name="connsiteY10" fmla="*/ 612123 h 805648"/>
                  <a:gd name="connsiteX11" fmla="*/ 0 w 1758108"/>
                  <a:gd name="connsiteY11" fmla="*/ 522073 h 805648"/>
                  <a:gd name="connsiteX12" fmla="*/ 49211 w 1758108"/>
                  <a:gd name="connsiteY12" fmla="*/ 491600 h 805648"/>
                  <a:gd name="connsiteX13" fmla="*/ 628450 w 1758108"/>
                  <a:gd name="connsiteY13" fmla="*/ 186428 h 805648"/>
                  <a:gd name="connsiteX14" fmla="*/ 869750 w 1758108"/>
                  <a:gd name="connsiteY14" fmla="*/ 8628 h 805648"/>
                  <a:gd name="connsiteX15" fmla="*/ 935530 w 1758108"/>
                  <a:gd name="connsiteY15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370759 w 1758108"/>
                  <a:gd name="connsiteY3" fmla="*/ 570848 h 805648"/>
                  <a:gd name="connsiteX4" fmla="*/ 1148509 w 1758108"/>
                  <a:gd name="connsiteY4" fmla="*/ 580373 h 805648"/>
                  <a:gd name="connsiteX5" fmla="*/ 992934 w 1758108"/>
                  <a:gd name="connsiteY5" fmla="*/ 647048 h 805648"/>
                  <a:gd name="connsiteX6" fmla="*/ 897684 w 1758108"/>
                  <a:gd name="connsiteY6" fmla="*/ 685148 h 805648"/>
                  <a:gd name="connsiteX7" fmla="*/ 853234 w 1758108"/>
                  <a:gd name="connsiteY7" fmla="*/ 802623 h 805648"/>
                  <a:gd name="connsiteX8" fmla="*/ 646859 w 1758108"/>
                  <a:gd name="connsiteY8" fmla="*/ 640698 h 805648"/>
                  <a:gd name="connsiteX9" fmla="*/ 430959 w 1758108"/>
                  <a:gd name="connsiteY9" fmla="*/ 691498 h 805648"/>
                  <a:gd name="connsiteX10" fmla="*/ 300784 w 1758108"/>
                  <a:gd name="connsiteY10" fmla="*/ 681973 h 805648"/>
                  <a:gd name="connsiteX11" fmla="*/ 199184 w 1758108"/>
                  <a:gd name="connsiteY11" fmla="*/ 612123 h 805648"/>
                  <a:gd name="connsiteX12" fmla="*/ 0 w 1758108"/>
                  <a:gd name="connsiteY12" fmla="*/ 522073 h 805648"/>
                  <a:gd name="connsiteX13" fmla="*/ 49211 w 1758108"/>
                  <a:gd name="connsiteY13" fmla="*/ 491600 h 805648"/>
                  <a:gd name="connsiteX14" fmla="*/ 628450 w 1758108"/>
                  <a:gd name="connsiteY14" fmla="*/ 186428 h 805648"/>
                  <a:gd name="connsiteX15" fmla="*/ 869750 w 1758108"/>
                  <a:gd name="connsiteY15" fmla="*/ 8628 h 805648"/>
                  <a:gd name="connsiteX16" fmla="*/ 935530 w 1758108"/>
                  <a:gd name="connsiteY16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46017 w 1768595"/>
                  <a:gd name="connsiteY0" fmla="*/ 11 h 805648"/>
                  <a:gd name="connsiteX1" fmla="*/ 1716374 w 1768595"/>
                  <a:gd name="connsiteY1" fmla="*/ 482742 h 805648"/>
                  <a:gd name="connsiteX2" fmla="*/ 1768595 w 1768595"/>
                  <a:gd name="connsiteY2" fmla="*/ 522073 h 805648"/>
                  <a:gd name="connsiteX3" fmla="*/ 1546346 w 1768595"/>
                  <a:gd name="connsiteY3" fmla="*/ 500998 h 805648"/>
                  <a:gd name="connsiteX4" fmla="*/ 1381246 w 1768595"/>
                  <a:gd name="connsiteY4" fmla="*/ 570848 h 805648"/>
                  <a:gd name="connsiteX5" fmla="*/ 1158996 w 1768595"/>
                  <a:gd name="connsiteY5" fmla="*/ 580373 h 805648"/>
                  <a:gd name="connsiteX6" fmla="*/ 1003421 w 1768595"/>
                  <a:gd name="connsiteY6" fmla="*/ 647048 h 805648"/>
                  <a:gd name="connsiteX7" fmla="*/ 908171 w 1768595"/>
                  <a:gd name="connsiteY7" fmla="*/ 685148 h 805648"/>
                  <a:gd name="connsiteX8" fmla="*/ 863721 w 1768595"/>
                  <a:gd name="connsiteY8" fmla="*/ 802623 h 805648"/>
                  <a:gd name="connsiteX9" fmla="*/ 657346 w 1768595"/>
                  <a:gd name="connsiteY9" fmla="*/ 640698 h 805648"/>
                  <a:gd name="connsiteX10" fmla="*/ 441446 w 1768595"/>
                  <a:gd name="connsiteY10" fmla="*/ 691498 h 805648"/>
                  <a:gd name="connsiteX11" fmla="*/ 311271 w 1768595"/>
                  <a:gd name="connsiteY11" fmla="*/ 681973 h 805648"/>
                  <a:gd name="connsiteX12" fmla="*/ 209671 w 1768595"/>
                  <a:gd name="connsiteY12" fmla="*/ 612123 h 805648"/>
                  <a:gd name="connsiteX13" fmla="*/ 10487 w 1768595"/>
                  <a:gd name="connsiteY13" fmla="*/ 522073 h 805648"/>
                  <a:gd name="connsiteX14" fmla="*/ 59698 w 1768595"/>
                  <a:gd name="connsiteY14" fmla="*/ 491600 h 805648"/>
                  <a:gd name="connsiteX15" fmla="*/ 638937 w 1768595"/>
                  <a:gd name="connsiteY15" fmla="*/ 186428 h 805648"/>
                  <a:gd name="connsiteX16" fmla="*/ 880237 w 1768595"/>
                  <a:gd name="connsiteY16" fmla="*/ 8628 h 805648"/>
                  <a:gd name="connsiteX17" fmla="*/ 946017 w 1768595"/>
                  <a:gd name="connsiteY17" fmla="*/ 11 h 805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68595" h="805648">
                    <a:moveTo>
                      <a:pt x="946017" y="11"/>
                    </a:moveTo>
                    <a:cubicBezTo>
                      <a:pt x="1173709" y="2068"/>
                      <a:pt x="1480621" y="298371"/>
                      <a:pt x="1716374" y="482742"/>
                    </a:cubicBezTo>
                    <a:lnTo>
                      <a:pt x="1768595" y="522073"/>
                    </a:lnTo>
                    <a:cubicBezTo>
                      <a:pt x="1739728" y="534111"/>
                      <a:pt x="1582329" y="550019"/>
                      <a:pt x="1546346" y="500998"/>
                    </a:cubicBezTo>
                    <a:cubicBezTo>
                      <a:pt x="1481788" y="509127"/>
                      <a:pt x="1445275" y="566615"/>
                      <a:pt x="1381246" y="570848"/>
                    </a:cubicBezTo>
                    <a:cubicBezTo>
                      <a:pt x="1333092" y="711606"/>
                      <a:pt x="1221438" y="565027"/>
                      <a:pt x="1158996" y="580373"/>
                    </a:cubicBezTo>
                    <a:cubicBezTo>
                      <a:pt x="1096554" y="595719"/>
                      <a:pt x="1119308" y="676681"/>
                      <a:pt x="1003421" y="647048"/>
                    </a:cubicBezTo>
                    <a:cubicBezTo>
                      <a:pt x="957384" y="658690"/>
                      <a:pt x="933571" y="662394"/>
                      <a:pt x="908171" y="685148"/>
                    </a:cubicBezTo>
                    <a:cubicBezTo>
                      <a:pt x="882771" y="707902"/>
                      <a:pt x="917696" y="825906"/>
                      <a:pt x="863721" y="802623"/>
                    </a:cubicBezTo>
                    <a:cubicBezTo>
                      <a:pt x="809746" y="779340"/>
                      <a:pt x="718729" y="627998"/>
                      <a:pt x="657346" y="640698"/>
                    </a:cubicBezTo>
                    <a:cubicBezTo>
                      <a:pt x="637238" y="672448"/>
                      <a:pt x="513413" y="687265"/>
                      <a:pt x="441446" y="691498"/>
                    </a:cubicBezTo>
                    <a:cubicBezTo>
                      <a:pt x="369479" y="695731"/>
                      <a:pt x="348842" y="690969"/>
                      <a:pt x="311271" y="681973"/>
                    </a:cubicBezTo>
                    <a:cubicBezTo>
                      <a:pt x="273700" y="672977"/>
                      <a:pt x="183602" y="806519"/>
                      <a:pt x="209671" y="612123"/>
                    </a:cubicBezTo>
                    <a:cubicBezTo>
                      <a:pt x="-18649" y="747206"/>
                      <a:pt x="-12018" y="612415"/>
                      <a:pt x="10487" y="522073"/>
                    </a:cubicBezTo>
                    <a:lnTo>
                      <a:pt x="59698" y="491600"/>
                    </a:lnTo>
                    <a:cubicBezTo>
                      <a:pt x="249206" y="376035"/>
                      <a:pt x="440500" y="267391"/>
                      <a:pt x="638937" y="186428"/>
                    </a:cubicBezTo>
                    <a:cubicBezTo>
                      <a:pt x="727837" y="158911"/>
                      <a:pt x="791337" y="36145"/>
                      <a:pt x="880237" y="8628"/>
                    </a:cubicBezTo>
                    <a:cubicBezTo>
                      <a:pt x="901272" y="2543"/>
                      <a:pt x="923248" y="-194"/>
                      <a:pt x="946017" y="11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6971DD-2139-6E62-7975-B731786DB52A}"/>
                </a:ext>
              </a:extLst>
            </p:cNvPr>
            <p:cNvSpPr/>
            <p:nvPr/>
          </p:nvSpPr>
          <p:spPr>
            <a:xfrm rot="11615911" flipH="1">
              <a:off x="7756026" y="2310255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9987D2-5EC9-FEB2-DD53-770B93BAEF22}"/>
                </a:ext>
              </a:extLst>
            </p:cNvPr>
            <p:cNvSpPr/>
            <p:nvPr/>
          </p:nvSpPr>
          <p:spPr>
            <a:xfrm rot="242037" flipH="1">
              <a:off x="9293553" y="2129594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302C81-3201-59C7-D226-B917449AFCFF}"/>
                </a:ext>
              </a:extLst>
            </p:cNvPr>
            <p:cNvSpPr/>
            <p:nvPr/>
          </p:nvSpPr>
          <p:spPr>
            <a:xfrm rot="242037" flipH="1">
              <a:off x="8589280" y="2998114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D9FFB6-DF8F-6FE9-B8BD-1394DD0DDE9D}"/>
                </a:ext>
              </a:extLst>
            </p:cNvPr>
            <p:cNvSpPr/>
            <p:nvPr/>
          </p:nvSpPr>
          <p:spPr>
            <a:xfrm rot="10800000" flipH="1">
              <a:off x="10270793" y="2738597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5A26D5-B3D7-FCC3-0AF3-2B6709D2DC8D}"/>
                </a:ext>
              </a:extLst>
            </p:cNvPr>
            <p:cNvSpPr/>
            <p:nvPr/>
          </p:nvSpPr>
          <p:spPr>
            <a:xfrm rot="13624240" flipH="1">
              <a:off x="3894365" y="2733410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597600-383D-885E-F1C2-54E9B09C3F47}"/>
                </a:ext>
              </a:extLst>
            </p:cNvPr>
            <p:cNvSpPr/>
            <p:nvPr/>
          </p:nvSpPr>
          <p:spPr>
            <a:xfrm rot="13624240" flipH="1">
              <a:off x="2533837" y="3183238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57B917-A6CA-CAA8-E664-E0BDE25D61A5}"/>
              </a:ext>
            </a:extLst>
          </p:cNvPr>
          <p:cNvSpPr/>
          <p:nvPr/>
        </p:nvSpPr>
        <p:spPr>
          <a:xfrm>
            <a:off x="7248524" y="5254625"/>
            <a:ext cx="384176" cy="395250"/>
          </a:xfrm>
          <a:custGeom>
            <a:avLst/>
            <a:gdLst>
              <a:gd name="connsiteX0" fmla="*/ 0 w 285750"/>
              <a:gd name="connsiteY0" fmla="*/ 611 h 286417"/>
              <a:gd name="connsiteX1" fmla="*/ 114300 w 285750"/>
              <a:gd name="connsiteY1" fmla="*/ 38711 h 286417"/>
              <a:gd name="connsiteX2" fmla="*/ 190500 w 285750"/>
              <a:gd name="connsiteY2" fmla="*/ 248261 h 286417"/>
              <a:gd name="connsiteX3" fmla="*/ 285750 w 285750"/>
              <a:gd name="connsiteY3" fmla="*/ 286361 h 286417"/>
              <a:gd name="connsiteX4" fmla="*/ 285750 w 285750"/>
              <a:gd name="connsiteY4" fmla="*/ 286361 h 28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6417">
                <a:moveTo>
                  <a:pt x="0" y="611"/>
                </a:moveTo>
                <a:cubicBezTo>
                  <a:pt x="41275" y="-977"/>
                  <a:pt x="82550" y="-2564"/>
                  <a:pt x="114300" y="38711"/>
                </a:cubicBezTo>
                <a:cubicBezTo>
                  <a:pt x="146050" y="79986"/>
                  <a:pt x="161925" y="206986"/>
                  <a:pt x="190500" y="248261"/>
                </a:cubicBezTo>
                <a:cubicBezTo>
                  <a:pt x="219075" y="289536"/>
                  <a:pt x="285750" y="286361"/>
                  <a:pt x="285750" y="286361"/>
                </a:cubicBezTo>
                <a:lnTo>
                  <a:pt x="285750" y="2863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FB140844-28F3-D8EB-D54B-F21F56C01AD5}"/>
              </a:ext>
            </a:extLst>
          </p:cNvPr>
          <p:cNvGrpSpPr/>
          <p:nvPr/>
        </p:nvGrpSpPr>
        <p:grpSpPr>
          <a:xfrm>
            <a:off x="3384150" y="2395232"/>
            <a:ext cx="3577530" cy="3639544"/>
            <a:chOff x="3384150" y="2395232"/>
            <a:chExt cx="3577530" cy="363954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AB9697-EBAD-33B1-7095-5C1E56777ACE}"/>
                </a:ext>
              </a:extLst>
            </p:cNvPr>
            <p:cNvGrpSpPr/>
            <p:nvPr/>
          </p:nvGrpSpPr>
          <p:grpSpPr>
            <a:xfrm>
              <a:off x="5201422" y="4780628"/>
              <a:ext cx="623627" cy="1163070"/>
              <a:chOff x="11057292" y="3797678"/>
              <a:chExt cx="993912" cy="1853655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12E9F2B-E6D6-EF3E-3092-267DFA614AB0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1DA0979-5D5B-958D-A243-B6ED2606FDDB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DEA015FF-2714-3A61-F320-1D5AF8E3FAA5}"/>
                </a:ext>
              </a:extLst>
            </p:cNvPr>
            <p:cNvSpPr/>
            <p:nvPr/>
          </p:nvSpPr>
          <p:spPr>
            <a:xfrm rot="1566407">
              <a:off x="3384150" y="4014399"/>
              <a:ext cx="689343" cy="428562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2AB186E-C40C-E58D-EFD8-B12AD3E8423F}"/>
                </a:ext>
              </a:extLst>
            </p:cNvPr>
            <p:cNvGrpSpPr/>
            <p:nvPr/>
          </p:nvGrpSpPr>
          <p:grpSpPr>
            <a:xfrm rot="20909198">
              <a:off x="4135827" y="5169385"/>
              <a:ext cx="664977" cy="716820"/>
              <a:chOff x="10004910" y="3951694"/>
              <a:chExt cx="1059814" cy="1142439"/>
            </a:xfrm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DF978B-33D2-4E50-CB7E-6B96600A472B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D8F4FCAA-45C6-EE57-665F-E70EA6094D28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995C800-EE6A-E37A-412A-BCE2F3EF8D12}"/>
                </a:ext>
              </a:extLst>
            </p:cNvPr>
            <p:cNvGrpSpPr/>
            <p:nvPr/>
          </p:nvGrpSpPr>
          <p:grpSpPr>
            <a:xfrm>
              <a:off x="3701544" y="3987289"/>
              <a:ext cx="2315455" cy="1988012"/>
              <a:chOff x="9733828" y="2019892"/>
              <a:chExt cx="3690278" cy="3168413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0DC22DF-1678-0119-CBA5-17500E8C187E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1535875-98B5-6168-CEF3-133169931AE9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64468" y="2184885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070CF3-3B48-FB1E-49B3-2F1871725FC6}"/>
                </a:ext>
              </a:extLst>
            </p:cNvPr>
            <p:cNvGrpSpPr/>
            <p:nvPr/>
          </p:nvGrpSpPr>
          <p:grpSpPr>
            <a:xfrm>
              <a:off x="4309711" y="3053824"/>
              <a:ext cx="903652" cy="599496"/>
              <a:chOff x="5888949" y="1840005"/>
              <a:chExt cx="1440204" cy="955452"/>
            </a:xfrm>
          </p:grpSpPr>
          <p:sp>
            <p:nvSpPr>
              <p:cNvPr id="214" name="Rectangle 4">
                <a:extLst>
                  <a:ext uri="{FF2B5EF4-FFF2-40B4-BE49-F238E27FC236}">
                    <a16:creationId xmlns:a16="http://schemas.microsoft.com/office/drawing/2014/main" id="{1F828873-D6AF-82C1-4F09-78B111C0E662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7">
                <a:extLst>
                  <a:ext uri="{FF2B5EF4-FFF2-40B4-BE49-F238E27FC236}">
                    <a16:creationId xmlns:a16="http://schemas.microsoft.com/office/drawing/2014/main" id="{22551330-9039-10C1-6B53-F54E259D6547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FB79F5-27DB-47E0-3E3F-ED3A7218409C}"/>
                </a:ext>
              </a:extLst>
            </p:cNvPr>
            <p:cNvGrpSpPr/>
            <p:nvPr/>
          </p:nvGrpSpPr>
          <p:grpSpPr>
            <a:xfrm>
              <a:off x="6075957" y="2922190"/>
              <a:ext cx="885723" cy="537376"/>
              <a:chOff x="8703920" y="1630213"/>
              <a:chExt cx="1411629" cy="856448"/>
            </a:xfrm>
          </p:grpSpPr>
          <p:sp>
            <p:nvSpPr>
              <p:cNvPr id="212" name="Rectangle 4">
                <a:extLst>
                  <a:ext uri="{FF2B5EF4-FFF2-40B4-BE49-F238E27FC236}">
                    <a16:creationId xmlns:a16="http://schemas.microsoft.com/office/drawing/2014/main" id="{5499F0B5-5D9C-9390-6C23-5F540FDA8C64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7">
                <a:extLst>
                  <a:ext uri="{FF2B5EF4-FFF2-40B4-BE49-F238E27FC236}">
                    <a16:creationId xmlns:a16="http://schemas.microsoft.com/office/drawing/2014/main" id="{74B80BA5-5CFA-652A-A39A-F00CA8950915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3" name="Rectangle: Rounded Corners 2">
              <a:extLst>
                <a:ext uri="{FF2B5EF4-FFF2-40B4-BE49-F238E27FC236}">
                  <a16:creationId xmlns:a16="http://schemas.microsoft.com/office/drawing/2014/main" id="{969EF21D-D37C-73D9-E7B7-04E810ED2031}"/>
                </a:ext>
              </a:extLst>
            </p:cNvPr>
            <p:cNvSpPr/>
            <p:nvPr/>
          </p:nvSpPr>
          <p:spPr>
            <a:xfrm>
              <a:off x="4834074" y="2626546"/>
              <a:ext cx="1621172" cy="1655614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3">
              <a:extLst>
                <a:ext uri="{FF2B5EF4-FFF2-40B4-BE49-F238E27FC236}">
                  <a16:creationId xmlns:a16="http://schemas.microsoft.com/office/drawing/2014/main" id="{BCEE3A1F-8E3F-C46B-AF25-CD136CE14055}"/>
                </a:ext>
              </a:extLst>
            </p:cNvPr>
            <p:cNvSpPr/>
            <p:nvPr/>
          </p:nvSpPr>
          <p:spPr>
            <a:xfrm>
              <a:off x="5059734" y="2395232"/>
              <a:ext cx="912478" cy="775474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9764A16-DD84-493E-03AC-8592A71FAF75}"/>
                </a:ext>
              </a:extLst>
            </p:cNvPr>
            <p:cNvSpPr/>
            <p:nvPr/>
          </p:nvSpPr>
          <p:spPr>
            <a:xfrm>
              <a:off x="5128601" y="3397092"/>
              <a:ext cx="157778" cy="33804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D5AEC12-BE63-C1E9-9521-F67959122B79}"/>
                </a:ext>
              </a:extLst>
            </p:cNvPr>
            <p:cNvGrpSpPr/>
            <p:nvPr/>
          </p:nvGrpSpPr>
          <p:grpSpPr>
            <a:xfrm>
              <a:off x="5228844" y="3352517"/>
              <a:ext cx="230685" cy="255825"/>
              <a:chOff x="7037761" y="2433043"/>
              <a:chExt cx="367656" cy="407723"/>
            </a:xfrm>
            <a:noFill/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3AD6F1E-8288-CEC2-4342-B93E5ACA45AB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E7426BF-AF9C-3242-1C15-02092EC3069B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1D2AAF9-7B62-80BB-DAEA-017879281D33}"/>
                </a:ext>
              </a:extLst>
            </p:cNvPr>
            <p:cNvGrpSpPr/>
            <p:nvPr/>
          </p:nvGrpSpPr>
          <p:grpSpPr>
            <a:xfrm>
              <a:off x="5938112" y="3298910"/>
              <a:ext cx="230685" cy="255825"/>
              <a:chOff x="7037761" y="2433043"/>
              <a:chExt cx="367656" cy="407723"/>
            </a:xfrm>
            <a:noFill/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2FEF9F4-3E79-E364-5BDA-1087D2918B62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0BE43D02-9118-9C91-CCA4-1E1E9E3C8308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57EB82D-3A12-E447-451F-EBA1F60CD1DE}"/>
                </a:ext>
              </a:extLst>
            </p:cNvPr>
            <p:cNvGrpSpPr/>
            <p:nvPr/>
          </p:nvGrpSpPr>
          <p:grpSpPr>
            <a:xfrm>
              <a:off x="4935139" y="4871706"/>
              <a:ext cx="623627" cy="1163070"/>
              <a:chOff x="11057292" y="3797678"/>
              <a:chExt cx="993912" cy="1853655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0F8BB68-B4D2-0FEF-206D-5DB7344404C4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CDD455B-3BAB-7005-97AF-E74A36CA2E1D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F89098C-7580-E0FF-1386-125150B11538}"/>
                </a:ext>
              </a:extLst>
            </p:cNvPr>
            <p:cNvGrpSpPr/>
            <p:nvPr/>
          </p:nvGrpSpPr>
          <p:grpSpPr>
            <a:xfrm>
              <a:off x="5558388" y="3709667"/>
              <a:ext cx="288222" cy="225662"/>
              <a:chOff x="4980095" y="3766013"/>
              <a:chExt cx="288222" cy="225662"/>
            </a:xfrm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688C3C6-B3C0-3E90-1AAB-2FAC6AA9A89C}"/>
                  </a:ext>
                </a:extLst>
              </p:cNvPr>
              <p:cNvSpPr/>
              <p:nvPr/>
            </p:nvSpPr>
            <p:spPr>
              <a:xfrm>
                <a:off x="5031493" y="3766013"/>
                <a:ext cx="155387" cy="54791"/>
              </a:xfrm>
              <a:custGeom>
                <a:avLst/>
                <a:gdLst>
                  <a:gd name="connsiteX0" fmla="*/ 0 w 247650"/>
                  <a:gd name="connsiteY0" fmla="*/ 47625 h 87323"/>
                  <a:gd name="connsiteX1" fmla="*/ 123825 w 247650"/>
                  <a:gd name="connsiteY1" fmla="*/ 85725 h 87323"/>
                  <a:gd name="connsiteX2" fmla="*/ 247650 w 247650"/>
                  <a:gd name="connsiteY2" fmla="*/ 0 h 87323"/>
                  <a:gd name="connsiteX3" fmla="*/ 247650 w 247650"/>
                  <a:gd name="connsiteY3" fmla="*/ 0 h 87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87323">
                    <a:moveTo>
                      <a:pt x="0" y="47625"/>
                    </a:moveTo>
                    <a:cubicBezTo>
                      <a:pt x="41275" y="70643"/>
                      <a:pt x="82550" y="93662"/>
                      <a:pt x="123825" y="85725"/>
                    </a:cubicBezTo>
                    <a:cubicBezTo>
                      <a:pt x="165100" y="77788"/>
                      <a:pt x="247650" y="0"/>
                      <a:pt x="247650" y="0"/>
                    </a:cubicBezTo>
                    <a:lnTo>
                      <a:pt x="247650" y="0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2BF2C8D-1C83-E1FB-118E-D3912EDA5A4C}"/>
                  </a:ext>
                </a:extLst>
              </p:cNvPr>
              <p:cNvSpPr/>
              <p:nvPr/>
            </p:nvSpPr>
            <p:spPr>
              <a:xfrm>
                <a:off x="4980095" y="3819802"/>
                <a:ext cx="148394" cy="171873"/>
              </a:xfrm>
              <a:custGeom>
                <a:avLst/>
                <a:gdLst>
                  <a:gd name="connsiteX0" fmla="*/ 205740 w 231427"/>
                  <a:gd name="connsiteY0" fmla="*/ 0 h 305010"/>
                  <a:gd name="connsiteX1" fmla="*/ 220980 w 231427"/>
                  <a:gd name="connsiteY1" fmla="*/ 236220 h 305010"/>
                  <a:gd name="connsiteX2" fmla="*/ 68580 w 231427"/>
                  <a:gd name="connsiteY2" fmla="*/ 304800 h 305010"/>
                  <a:gd name="connsiteX3" fmla="*/ 0 w 231427"/>
                  <a:gd name="connsiteY3" fmla="*/ 220980 h 305010"/>
                  <a:gd name="connsiteX4" fmla="*/ 0 w 231427"/>
                  <a:gd name="connsiteY4" fmla="*/ 220980 h 305010"/>
                  <a:gd name="connsiteX0" fmla="*/ 205740 w 236505"/>
                  <a:gd name="connsiteY0" fmla="*/ 0 h 249790"/>
                  <a:gd name="connsiteX1" fmla="*/ 220980 w 236505"/>
                  <a:gd name="connsiteY1" fmla="*/ 236220 h 249790"/>
                  <a:gd name="connsiteX2" fmla="*/ 0 w 236505"/>
                  <a:gd name="connsiteY2" fmla="*/ 220980 h 249790"/>
                  <a:gd name="connsiteX3" fmla="*/ 0 w 236505"/>
                  <a:gd name="connsiteY3" fmla="*/ 220980 h 249790"/>
                  <a:gd name="connsiteX0" fmla="*/ 205740 w 236505"/>
                  <a:gd name="connsiteY0" fmla="*/ 0 h 252401"/>
                  <a:gd name="connsiteX1" fmla="*/ 220980 w 236505"/>
                  <a:gd name="connsiteY1" fmla="*/ 236220 h 252401"/>
                  <a:gd name="connsiteX2" fmla="*/ 0 w 236505"/>
                  <a:gd name="connsiteY2" fmla="*/ 220980 h 252401"/>
                  <a:gd name="connsiteX3" fmla="*/ 0 w 236505"/>
                  <a:gd name="connsiteY3" fmla="*/ 220980 h 252401"/>
                  <a:gd name="connsiteX0" fmla="*/ 205740 w 236505"/>
                  <a:gd name="connsiteY0" fmla="*/ 0 h 273924"/>
                  <a:gd name="connsiteX1" fmla="*/ 220980 w 236505"/>
                  <a:gd name="connsiteY1" fmla="*/ 236220 h 273924"/>
                  <a:gd name="connsiteX2" fmla="*/ 0 w 236505"/>
                  <a:gd name="connsiteY2" fmla="*/ 220980 h 273924"/>
                  <a:gd name="connsiteX3" fmla="*/ 0 w 236505"/>
                  <a:gd name="connsiteY3" fmla="*/ 220980 h 2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505" h="273924">
                    <a:moveTo>
                      <a:pt x="205740" y="0"/>
                    </a:moveTo>
                    <a:cubicBezTo>
                      <a:pt x="224790" y="92710"/>
                      <a:pt x="255270" y="199390"/>
                      <a:pt x="220980" y="236220"/>
                    </a:cubicBezTo>
                    <a:cubicBezTo>
                      <a:pt x="186690" y="273050"/>
                      <a:pt x="46355" y="304482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D67984F-CBDE-F804-9AF0-705EF4DF4B4D}"/>
                  </a:ext>
                </a:extLst>
              </p:cNvPr>
              <p:cNvSpPr/>
              <p:nvPr/>
            </p:nvSpPr>
            <p:spPr>
              <a:xfrm rot="20442952" flipH="1">
                <a:off x="5119923" y="3795734"/>
                <a:ext cx="148394" cy="171873"/>
              </a:xfrm>
              <a:custGeom>
                <a:avLst/>
                <a:gdLst>
                  <a:gd name="connsiteX0" fmla="*/ 205740 w 231427"/>
                  <a:gd name="connsiteY0" fmla="*/ 0 h 305010"/>
                  <a:gd name="connsiteX1" fmla="*/ 220980 w 231427"/>
                  <a:gd name="connsiteY1" fmla="*/ 236220 h 305010"/>
                  <a:gd name="connsiteX2" fmla="*/ 68580 w 231427"/>
                  <a:gd name="connsiteY2" fmla="*/ 304800 h 305010"/>
                  <a:gd name="connsiteX3" fmla="*/ 0 w 231427"/>
                  <a:gd name="connsiteY3" fmla="*/ 220980 h 305010"/>
                  <a:gd name="connsiteX4" fmla="*/ 0 w 231427"/>
                  <a:gd name="connsiteY4" fmla="*/ 220980 h 305010"/>
                  <a:gd name="connsiteX0" fmla="*/ 205740 w 236505"/>
                  <a:gd name="connsiteY0" fmla="*/ 0 h 249790"/>
                  <a:gd name="connsiteX1" fmla="*/ 220980 w 236505"/>
                  <a:gd name="connsiteY1" fmla="*/ 236220 h 249790"/>
                  <a:gd name="connsiteX2" fmla="*/ 0 w 236505"/>
                  <a:gd name="connsiteY2" fmla="*/ 220980 h 249790"/>
                  <a:gd name="connsiteX3" fmla="*/ 0 w 236505"/>
                  <a:gd name="connsiteY3" fmla="*/ 220980 h 249790"/>
                  <a:gd name="connsiteX0" fmla="*/ 205740 w 236505"/>
                  <a:gd name="connsiteY0" fmla="*/ 0 h 252401"/>
                  <a:gd name="connsiteX1" fmla="*/ 220980 w 236505"/>
                  <a:gd name="connsiteY1" fmla="*/ 236220 h 252401"/>
                  <a:gd name="connsiteX2" fmla="*/ 0 w 236505"/>
                  <a:gd name="connsiteY2" fmla="*/ 220980 h 252401"/>
                  <a:gd name="connsiteX3" fmla="*/ 0 w 236505"/>
                  <a:gd name="connsiteY3" fmla="*/ 220980 h 252401"/>
                  <a:gd name="connsiteX0" fmla="*/ 205740 w 236505"/>
                  <a:gd name="connsiteY0" fmla="*/ 0 h 273924"/>
                  <a:gd name="connsiteX1" fmla="*/ 220980 w 236505"/>
                  <a:gd name="connsiteY1" fmla="*/ 236220 h 273924"/>
                  <a:gd name="connsiteX2" fmla="*/ 0 w 236505"/>
                  <a:gd name="connsiteY2" fmla="*/ 220980 h 273924"/>
                  <a:gd name="connsiteX3" fmla="*/ 0 w 236505"/>
                  <a:gd name="connsiteY3" fmla="*/ 220980 h 2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505" h="273924">
                    <a:moveTo>
                      <a:pt x="205740" y="0"/>
                    </a:moveTo>
                    <a:cubicBezTo>
                      <a:pt x="224790" y="92710"/>
                      <a:pt x="255270" y="199390"/>
                      <a:pt x="220980" y="236220"/>
                    </a:cubicBezTo>
                    <a:cubicBezTo>
                      <a:pt x="186690" y="273050"/>
                      <a:pt x="46355" y="304482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DCC001A-2D3C-7657-BF9C-7718BC49A74D}"/>
                </a:ext>
              </a:extLst>
            </p:cNvPr>
            <p:cNvSpPr/>
            <p:nvPr/>
          </p:nvSpPr>
          <p:spPr>
            <a:xfrm flipV="1">
              <a:off x="6140917" y="2951300"/>
              <a:ext cx="298798" cy="15478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6E0DF7F-EDDD-94FB-0828-B8A2CCC54468}"/>
                </a:ext>
              </a:extLst>
            </p:cNvPr>
            <p:cNvSpPr/>
            <p:nvPr/>
          </p:nvSpPr>
          <p:spPr>
            <a:xfrm rot="21094512" flipV="1">
              <a:off x="4780100" y="3080140"/>
              <a:ext cx="298798" cy="18113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72E59CD-BEED-4FEE-38AE-7AE5E0AAAB7E}"/>
                </a:ext>
              </a:extLst>
            </p:cNvPr>
            <p:cNvSpPr/>
            <p:nvPr/>
          </p:nvSpPr>
          <p:spPr>
            <a:xfrm rot="20785973">
              <a:off x="4644053" y="4512569"/>
              <a:ext cx="1156434" cy="54338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93A91FE-FFF6-D169-0799-082BD842938A}"/>
                </a:ext>
              </a:extLst>
            </p:cNvPr>
            <p:cNvSpPr/>
            <p:nvPr/>
          </p:nvSpPr>
          <p:spPr>
            <a:xfrm rot="20224724" flipH="1">
              <a:off x="6073587" y="3292151"/>
              <a:ext cx="157778" cy="33804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7F59AC-7E01-F61C-EE70-EB05B32FD9F4}"/>
              </a:ext>
            </a:extLst>
          </p:cNvPr>
          <p:cNvGrpSpPr/>
          <p:nvPr/>
        </p:nvGrpSpPr>
        <p:grpSpPr>
          <a:xfrm>
            <a:off x="247344" y="192958"/>
            <a:ext cx="4783042" cy="4777743"/>
            <a:chOff x="-4770497" y="-2378650"/>
            <a:chExt cx="7919742" cy="791096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1073-D32D-D82F-3EF4-D0D3808EDCF0}"/>
                </a:ext>
              </a:extLst>
            </p:cNvPr>
            <p:cNvGrpSpPr/>
            <p:nvPr/>
          </p:nvGrpSpPr>
          <p:grpSpPr>
            <a:xfrm>
              <a:off x="-4770497" y="-2378650"/>
              <a:ext cx="7919742" cy="7910967"/>
              <a:chOff x="-4770497" y="-2378650"/>
              <a:chExt cx="7919742" cy="7910967"/>
            </a:xfrm>
          </p:grpSpPr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AE63B968-E98D-79D5-32FF-9D3EA81E7C9A}"/>
                  </a:ext>
                </a:extLst>
              </p:cNvPr>
              <p:cNvSpPr/>
              <p:nvPr/>
            </p:nvSpPr>
            <p:spPr>
              <a:xfrm>
                <a:off x="-276147" y="2729627"/>
                <a:ext cx="842932" cy="2633540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15">
                <a:extLst>
                  <a:ext uri="{FF2B5EF4-FFF2-40B4-BE49-F238E27FC236}">
                    <a16:creationId xmlns:a16="http://schemas.microsoft.com/office/drawing/2014/main" id="{8AE7C7A4-858A-A5CE-1BA0-6C3A1EC0F623}"/>
                  </a:ext>
                </a:extLst>
              </p:cNvPr>
              <p:cNvSpPr/>
              <p:nvPr/>
            </p:nvSpPr>
            <p:spPr>
              <a:xfrm>
                <a:off x="-324264" y="5105770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E39BCA97-9209-B135-26E6-5C92E6EBF4E5}"/>
                  </a:ext>
                </a:extLst>
              </p:cNvPr>
              <p:cNvSpPr/>
              <p:nvPr/>
            </p:nvSpPr>
            <p:spPr>
              <a:xfrm>
                <a:off x="2289304" y="-993096"/>
                <a:ext cx="621720" cy="379526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">
                <a:extLst>
                  <a:ext uri="{FF2B5EF4-FFF2-40B4-BE49-F238E27FC236}">
                    <a16:creationId xmlns:a16="http://schemas.microsoft.com/office/drawing/2014/main" id="{53B7382C-83B6-1051-BC08-4EE90A604898}"/>
                  </a:ext>
                </a:extLst>
              </p:cNvPr>
              <p:cNvSpPr/>
              <p:nvPr/>
            </p:nvSpPr>
            <p:spPr>
              <a:xfrm>
                <a:off x="-3006517" y="3438880"/>
                <a:ext cx="842932" cy="1754471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B735C956-62B3-28D7-794D-54CAEFDF0F6E}"/>
                  </a:ext>
                </a:extLst>
              </p:cNvPr>
              <p:cNvSpPr/>
              <p:nvPr/>
            </p:nvSpPr>
            <p:spPr>
              <a:xfrm>
                <a:off x="-2401802" y="-2170973"/>
                <a:ext cx="3701573" cy="1120315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230A8D55-71CD-017E-D900-FECDDCF257A3}"/>
                  </a:ext>
                </a:extLst>
              </p:cNvPr>
              <p:cNvSpPr/>
              <p:nvPr/>
            </p:nvSpPr>
            <p:spPr>
              <a:xfrm>
                <a:off x="108671" y="-2378650"/>
                <a:ext cx="1887438" cy="1231953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25AED5CE-5789-6416-C453-45B6425E0639}"/>
                  </a:ext>
                </a:extLst>
              </p:cNvPr>
              <p:cNvSpPr/>
              <p:nvPr/>
            </p:nvSpPr>
            <p:spPr>
              <a:xfrm>
                <a:off x="-4770497" y="-1685066"/>
                <a:ext cx="7919742" cy="7217383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12337" y="4067322"/>
                      <a:pt x="1311954" y="3903879"/>
                    </a:cubicBezTo>
                    <a:cubicBezTo>
                      <a:pt x="1325178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19AF1D9-A494-22A4-C795-2FE050B3296A}"/>
                  </a:ext>
                </a:extLst>
              </p:cNvPr>
              <p:cNvSpPr/>
              <p:nvPr/>
            </p:nvSpPr>
            <p:spPr>
              <a:xfrm rot="19292538">
                <a:off x="737638" y="-537977"/>
                <a:ext cx="779781" cy="5267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: Rounded Corners 9">
                <a:extLst>
                  <a:ext uri="{FF2B5EF4-FFF2-40B4-BE49-F238E27FC236}">
                    <a16:creationId xmlns:a16="http://schemas.microsoft.com/office/drawing/2014/main" id="{1AFD4849-8133-ACBD-492E-553F7C34A25A}"/>
                  </a:ext>
                </a:extLst>
              </p:cNvPr>
              <p:cNvSpPr/>
              <p:nvPr/>
            </p:nvSpPr>
            <p:spPr>
              <a:xfrm>
                <a:off x="929552" y="-448541"/>
                <a:ext cx="174271" cy="192408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C68440E-90FA-6C60-3F53-A2E1206607AD}"/>
                  </a:ext>
                </a:extLst>
              </p:cNvPr>
              <p:cNvSpPr/>
              <p:nvPr/>
            </p:nvSpPr>
            <p:spPr>
              <a:xfrm>
                <a:off x="1127528" y="-516331"/>
                <a:ext cx="63219" cy="632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E97683C-D42A-352E-8D9E-10CD1D43F071}"/>
                  </a:ext>
                </a:extLst>
              </p:cNvPr>
              <p:cNvSpPr/>
              <p:nvPr/>
            </p:nvSpPr>
            <p:spPr>
              <a:xfrm>
                <a:off x="1866310" y="360623"/>
                <a:ext cx="1034804" cy="698654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: Rounded Corners 15">
                <a:extLst>
                  <a:ext uri="{FF2B5EF4-FFF2-40B4-BE49-F238E27FC236}">
                    <a16:creationId xmlns:a16="http://schemas.microsoft.com/office/drawing/2014/main" id="{75FDAC3D-E1EE-0541-1217-378D005EA65A}"/>
                  </a:ext>
                </a:extLst>
              </p:cNvPr>
              <p:cNvSpPr/>
              <p:nvPr/>
            </p:nvSpPr>
            <p:spPr>
              <a:xfrm>
                <a:off x="-3807458" y="5124168"/>
                <a:ext cx="620950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15">
                <a:extLst>
                  <a:ext uri="{FF2B5EF4-FFF2-40B4-BE49-F238E27FC236}">
                    <a16:creationId xmlns:a16="http://schemas.microsoft.com/office/drawing/2014/main" id="{4FA08B05-6F3F-A326-F122-44AFEA1CE38D}"/>
                  </a:ext>
                </a:extLst>
              </p:cNvPr>
              <p:cNvSpPr/>
              <p:nvPr/>
            </p:nvSpPr>
            <p:spPr>
              <a:xfrm>
                <a:off x="-2923498" y="4815435"/>
                <a:ext cx="700029" cy="372516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: Rounded Corners 15">
                <a:extLst>
                  <a:ext uri="{FF2B5EF4-FFF2-40B4-BE49-F238E27FC236}">
                    <a16:creationId xmlns:a16="http://schemas.microsoft.com/office/drawing/2014/main" id="{0ABFA152-3E59-5B54-25B0-F9454AA408D6}"/>
                  </a:ext>
                </a:extLst>
              </p:cNvPr>
              <p:cNvSpPr/>
              <p:nvPr/>
            </p:nvSpPr>
            <p:spPr>
              <a:xfrm>
                <a:off x="-607367" y="5187951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93353FC-81B9-FF2A-57EA-983D8A1DD589}"/>
                  </a:ext>
                </a:extLst>
              </p:cNvPr>
              <p:cNvSpPr/>
              <p:nvPr/>
            </p:nvSpPr>
            <p:spPr>
              <a:xfrm rot="711288">
                <a:off x="1450294" y="1148300"/>
                <a:ext cx="832032" cy="749858"/>
              </a:xfrm>
              <a:custGeom>
                <a:avLst/>
                <a:gdLst>
                  <a:gd name="connsiteX0" fmla="*/ 168847 w 832032"/>
                  <a:gd name="connsiteY0" fmla="*/ 33410 h 749858"/>
                  <a:gd name="connsiteX1" fmla="*/ 428610 w 832032"/>
                  <a:gd name="connsiteY1" fmla="*/ 0 h 749858"/>
                  <a:gd name="connsiteX2" fmla="*/ 801737 w 832032"/>
                  <a:gd name="connsiteY2" fmla="*/ 72608 h 749858"/>
                  <a:gd name="connsiteX3" fmla="*/ 832032 w 832032"/>
                  <a:gd name="connsiteY3" fmla="*/ 88533 h 749858"/>
                  <a:gd name="connsiteX4" fmla="*/ 746719 w 832032"/>
                  <a:gd name="connsiteY4" fmla="*/ 156301 h 749858"/>
                  <a:gd name="connsiteX5" fmla="*/ 514911 w 832032"/>
                  <a:gd name="connsiteY5" fmla="*/ 345390 h 749858"/>
                  <a:gd name="connsiteX6" fmla="*/ 368179 w 832032"/>
                  <a:gd name="connsiteY6" fmla="*/ 709323 h 749858"/>
                  <a:gd name="connsiteX7" fmla="*/ 5568 w 832032"/>
                  <a:gd name="connsiteY7" fmla="*/ 123305 h 749858"/>
                  <a:gd name="connsiteX8" fmla="*/ 4627 w 832032"/>
                  <a:gd name="connsiteY8" fmla="*/ 123555 h 749858"/>
                  <a:gd name="connsiteX9" fmla="*/ 1235 w 832032"/>
                  <a:gd name="connsiteY9" fmla="*/ 102116 h 749858"/>
                  <a:gd name="connsiteX10" fmla="*/ 0 w 832032"/>
                  <a:gd name="connsiteY10" fmla="*/ 99580 h 749858"/>
                  <a:gd name="connsiteX11" fmla="*/ 4114 w 832032"/>
                  <a:gd name="connsiteY11" fmla="*/ 97082 h 749858"/>
                  <a:gd name="connsiteX12" fmla="*/ 168847 w 832032"/>
                  <a:gd name="connsiteY12" fmla="*/ 33410 h 74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032" h="749858">
                    <a:moveTo>
                      <a:pt x="168847" y="33410"/>
                    </a:moveTo>
                    <a:cubicBezTo>
                      <a:pt x="248689" y="11897"/>
                      <a:pt x="336471" y="0"/>
                      <a:pt x="428610" y="0"/>
                    </a:cubicBezTo>
                    <a:cubicBezTo>
                      <a:pt x="566824" y="0"/>
                      <a:pt x="695226" y="26767"/>
                      <a:pt x="801737" y="72608"/>
                    </a:cubicBezTo>
                    <a:lnTo>
                      <a:pt x="832032" y="88533"/>
                    </a:lnTo>
                    <a:lnTo>
                      <a:pt x="746719" y="156301"/>
                    </a:lnTo>
                    <a:cubicBezTo>
                      <a:pt x="654386" y="225614"/>
                      <a:pt x="566777" y="287693"/>
                      <a:pt x="514911" y="345390"/>
                    </a:cubicBezTo>
                    <a:cubicBezTo>
                      <a:pt x="411189" y="460784"/>
                      <a:pt x="351012" y="581080"/>
                      <a:pt x="368179" y="709323"/>
                    </a:cubicBezTo>
                    <a:cubicBezTo>
                      <a:pt x="166964" y="934509"/>
                      <a:pt x="118599" y="149209"/>
                      <a:pt x="5568" y="123305"/>
                    </a:cubicBezTo>
                    <a:lnTo>
                      <a:pt x="4627" y="123555"/>
                    </a:lnTo>
                    <a:lnTo>
                      <a:pt x="1235" y="102116"/>
                    </a:lnTo>
                    <a:lnTo>
                      <a:pt x="0" y="99580"/>
                    </a:lnTo>
                    <a:lnTo>
                      <a:pt x="4114" y="97082"/>
                    </a:lnTo>
                    <a:cubicBezTo>
                      <a:pt x="53553" y="71089"/>
                      <a:pt x="108967" y="49545"/>
                      <a:pt x="168847" y="33410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80">
                <a:extLst>
                  <a:ext uri="{FF2B5EF4-FFF2-40B4-BE49-F238E27FC236}">
                    <a16:creationId xmlns:a16="http://schemas.microsoft.com/office/drawing/2014/main" id="{37166ED0-CEF8-F443-B87F-5FF6C842A958}"/>
                  </a:ext>
                </a:extLst>
              </p:cNvPr>
              <p:cNvSpPr/>
              <p:nvPr/>
            </p:nvSpPr>
            <p:spPr>
              <a:xfrm rot="20092496">
                <a:off x="2591008" y="235608"/>
                <a:ext cx="508095" cy="295463"/>
              </a:xfrm>
              <a:custGeom>
                <a:avLst/>
                <a:gdLst>
                  <a:gd name="connsiteX0" fmla="*/ 0 w 510617"/>
                  <a:gd name="connsiteY0" fmla="*/ 263393 h 526786"/>
                  <a:gd name="connsiteX1" fmla="*/ 255309 w 510617"/>
                  <a:gd name="connsiteY1" fmla="*/ 0 h 526786"/>
                  <a:gd name="connsiteX2" fmla="*/ 510618 w 510617"/>
                  <a:gd name="connsiteY2" fmla="*/ 263393 h 526786"/>
                  <a:gd name="connsiteX3" fmla="*/ 255309 w 510617"/>
                  <a:gd name="connsiteY3" fmla="*/ 526786 h 526786"/>
                  <a:gd name="connsiteX4" fmla="*/ 0 w 510617"/>
                  <a:gd name="connsiteY4" fmla="*/ 263393 h 526786"/>
                  <a:gd name="connsiteX0" fmla="*/ 0 w 517714"/>
                  <a:gd name="connsiteY0" fmla="*/ 32925 h 296318"/>
                  <a:gd name="connsiteX1" fmla="*/ 510618 w 517714"/>
                  <a:gd name="connsiteY1" fmla="*/ 32925 h 296318"/>
                  <a:gd name="connsiteX2" fmla="*/ 255309 w 517714"/>
                  <a:gd name="connsiteY2" fmla="*/ 296318 h 296318"/>
                  <a:gd name="connsiteX3" fmla="*/ 0 w 517714"/>
                  <a:gd name="connsiteY3" fmla="*/ 32925 h 296318"/>
                  <a:gd name="connsiteX0" fmla="*/ 5031 w 508095"/>
                  <a:gd name="connsiteY0" fmla="*/ 32070 h 295463"/>
                  <a:gd name="connsiteX1" fmla="*/ 502267 w 508095"/>
                  <a:gd name="connsiteY1" fmla="*/ 33605 h 295463"/>
                  <a:gd name="connsiteX2" fmla="*/ 260340 w 508095"/>
                  <a:gd name="connsiteY2" fmla="*/ 295463 h 295463"/>
                  <a:gd name="connsiteX3" fmla="*/ 5031 w 508095"/>
                  <a:gd name="connsiteY3" fmla="*/ 32070 h 29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5" h="295463">
                    <a:moveTo>
                      <a:pt x="5031" y="32070"/>
                    </a:moveTo>
                    <a:cubicBezTo>
                      <a:pt x="45352" y="-11573"/>
                      <a:pt x="459716" y="-10294"/>
                      <a:pt x="502267" y="33605"/>
                    </a:cubicBezTo>
                    <a:cubicBezTo>
                      <a:pt x="544818" y="77504"/>
                      <a:pt x="343213" y="295719"/>
                      <a:pt x="260340" y="295463"/>
                    </a:cubicBezTo>
                    <a:cubicBezTo>
                      <a:pt x="177467" y="295207"/>
                      <a:pt x="-35290" y="75713"/>
                      <a:pt x="5031" y="3207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5EC4D7-6A48-CE3F-2AB2-E5B560FC6A98}"/>
                </a:ext>
              </a:extLst>
            </p:cNvPr>
            <p:cNvSpPr/>
            <p:nvPr/>
          </p:nvSpPr>
          <p:spPr>
            <a:xfrm>
              <a:off x="-351747" y="-493660"/>
              <a:ext cx="384175" cy="327025"/>
            </a:xfrm>
            <a:custGeom>
              <a:avLst/>
              <a:gdLst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84175"/>
                <a:gd name="connsiteY0" fmla="*/ 327025 h 327025"/>
                <a:gd name="connsiteX1" fmla="*/ 317500 w 384175"/>
                <a:gd name="connsiteY1" fmla="*/ 111125 h 327025"/>
                <a:gd name="connsiteX2" fmla="*/ 384175 w 384175"/>
                <a:gd name="connsiteY2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175" h="327025">
                  <a:moveTo>
                    <a:pt x="0" y="327025"/>
                  </a:moveTo>
                  <a:cubicBezTo>
                    <a:pt x="191558" y="237067"/>
                    <a:pt x="300567" y="118533"/>
                    <a:pt x="384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11264404" y="222789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11009753" y="2982172"/>
            <a:ext cx="1083427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C195467-E6C3-A389-D9DA-439228D777F9}"/>
              </a:ext>
            </a:extLst>
          </p:cNvPr>
          <p:cNvGrpSpPr/>
          <p:nvPr/>
        </p:nvGrpSpPr>
        <p:grpSpPr>
          <a:xfrm flipH="1">
            <a:off x="7315304" y="826829"/>
            <a:ext cx="4888216" cy="5455951"/>
            <a:chOff x="1540198" y="440968"/>
            <a:chExt cx="5574328" cy="6221750"/>
          </a:xfrm>
        </p:grpSpPr>
        <p:sp>
          <p:nvSpPr>
            <p:cNvPr id="230" name="Rectangle 40">
              <a:extLst>
                <a:ext uri="{FF2B5EF4-FFF2-40B4-BE49-F238E27FC236}">
                  <a16:creationId xmlns:a16="http://schemas.microsoft.com/office/drawing/2014/main" id="{8FF28630-FB7B-244E-86E2-9EE7A383D568}"/>
                </a:ext>
              </a:extLst>
            </p:cNvPr>
            <p:cNvSpPr/>
            <p:nvPr/>
          </p:nvSpPr>
          <p:spPr>
            <a:xfrm>
              <a:off x="2552067" y="3103215"/>
              <a:ext cx="524277" cy="52539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40">
              <a:extLst>
                <a:ext uri="{FF2B5EF4-FFF2-40B4-BE49-F238E27FC236}">
                  <a16:creationId xmlns:a16="http://schemas.microsoft.com/office/drawing/2014/main" id="{8FC4FD3D-C945-9A82-6276-37048DC3840A}"/>
                </a:ext>
              </a:extLst>
            </p:cNvPr>
            <p:cNvSpPr/>
            <p:nvPr/>
          </p:nvSpPr>
          <p:spPr>
            <a:xfrm rot="6374709">
              <a:off x="6248165" y="1389847"/>
              <a:ext cx="524277" cy="52539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E322343C-A740-9D6B-A878-A96D3ADCADA9}"/>
                </a:ext>
              </a:extLst>
            </p:cNvPr>
            <p:cNvSpPr/>
            <p:nvPr/>
          </p:nvSpPr>
          <p:spPr>
            <a:xfrm rot="1521481">
              <a:off x="4182742" y="440968"/>
              <a:ext cx="2109971" cy="85376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914263">
                  <a:moveTo>
                    <a:pt x="0" y="277676"/>
                  </a:moveTo>
                  <a:cubicBezTo>
                    <a:pt x="738549" y="-357313"/>
                    <a:pt x="2243802" y="207278"/>
                    <a:pt x="2259495" y="864722"/>
                  </a:cubicBezTo>
                  <a:cubicBezTo>
                    <a:pt x="1959493" y="1180397"/>
                    <a:pt x="1778467" y="-131808"/>
                    <a:pt x="0" y="277676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2425E21C-1859-0A13-5E50-279E7E832924}"/>
                </a:ext>
              </a:extLst>
            </p:cNvPr>
            <p:cNvSpPr/>
            <p:nvPr/>
          </p:nvSpPr>
          <p:spPr>
            <a:xfrm rot="499829">
              <a:off x="3691399" y="748431"/>
              <a:ext cx="2109971" cy="804917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  <a:gd name="connsiteX0" fmla="*/ 0 w 2259495"/>
                <a:gd name="connsiteY0" fmla="*/ 277676 h 918152"/>
                <a:gd name="connsiteX1" fmla="*/ 2259495 w 2259495"/>
                <a:gd name="connsiteY1" fmla="*/ 864722 h 918152"/>
                <a:gd name="connsiteX2" fmla="*/ 0 w 2259495"/>
                <a:gd name="connsiteY2" fmla="*/ 277676 h 918152"/>
                <a:gd name="connsiteX0" fmla="*/ 0 w 2259495"/>
                <a:gd name="connsiteY0" fmla="*/ 245951 h 886427"/>
                <a:gd name="connsiteX1" fmla="*/ 2259495 w 2259495"/>
                <a:gd name="connsiteY1" fmla="*/ 832997 h 886427"/>
                <a:gd name="connsiteX2" fmla="*/ 0 w 2259495"/>
                <a:gd name="connsiteY2" fmla="*/ 245951 h 886427"/>
                <a:gd name="connsiteX0" fmla="*/ 0 w 2259495"/>
                <a:gd name="connsiteY0" fmla="*/ 221482 h 861958"/>
                <a:gd name="connsiteX1" fmla="*/ 2259495 w 2259495"/>
                <a:gd name="connsiteY1" fmla="*/ 808528 h 861958"/>
                <a:gd name="connsiteX2" fmla="*/ 0 w 2259495"/>
                <a:gd name="connsiteY2" fmla="*/ 221482 h 8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861958">
                  <a:moveTo>
                    <a:pt x="0" y="221482"/>
                  </a:moveTo>
                  <a:cubicBezTo>
                    <a:pt x="774721" y="-341791"/>
                    <a:pt x="2199372" y="285944"/>
                    <a:pt x="2259495" y="808528"/>
                  </a:cubicBezTo>
                  <a:cubicBezTo>
                    <a:pt x="1959493" y="1124203"/>
                    <a:pt x="1705225" y="-74594"/>
                    <a:pt x="0" y="221482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9F9EEA0-1F47-75AB-362E-1AE923B3349D}"/>
                </a:ext>
              </a:extLst>
            </p:cNvPr>
            <p:cNvGrpSpPr/>
            <p:nvPr/>
          </p:nvGrpSpPr>
          <p:grpSpPr>
            <a:xfrm>
              <a:off x="4565441" y="4221822"/>
              <a:ext cx="1765326" cy="2323888"/>
              <a:chOff x="7687177" y="4037294"/>
              <a:chExt cx="1890427" cy="2488571"/>
            </a:xfrm>
          </p:grpSpPr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98423391-3FDD-FE4D-4196-A89092AF7A8F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E1AEDD5C-85A0-BEB0-9C2C-D40EFFFE3C9D}"/>
                  </a:ext>
                </a:extLst>
              </p:cNvPr>
              <p:cNvSpPr/>
              <p:nvPr/>
            </p:nvSpPr>
            <p:spPr>
              <a:xfrm rot="18955987">
                <a:off x="7687177" y="4037294"/>
                <a:ext cx="1890427" cy="2086672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657292 w 2103029"/>
                  <a:gd name="connsiteY0" fmla="*/ 0 h 2086672"/>
                  <a:gd name="connsiteX1" fmla="*/ 2103029 w 2103029"/>
                  <a:gd name="connsiteY1" fmla="*/ 484475 h 2086672"/>
                  <a:gd name="connsiteX2" fmla="*/ 351460 w 2103029"/>
                  <a:gd name="connsiteY2" fmla="*/ 2041086 h 2086672"/>
                  <a:gd name="connsiteX3" fmla="*/ 314305 w 2103029"/>
                  <a:gd name="connsiteY3" fmla="*/ 2086672 h 2086672"/>
                  <a:gd name="connsiteX4" fmla="*/ 0 w 2103029"/>
                  <a:gd name="connsiteY4" fmla="*/ 2086672 h 2086672"/>
                  <a:gd name="connsiteX5" fmla="*/ 25929 w 2103029"/>
                  <a:gd name="connsiteY5" fmla="*/ 2028743 h 2086672"/>
                  <a:gd name="connsiteX6" fmla="*/ 1657292 w 2103029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427" h="2086672">
                    <a:moveTo>
                      <a:pt x="1657292" y="0"/>
                    </a:moveTo>
                    <a:cubicBezTo>
                      <a:pt x="1760464" y="130796"/>
                      <a:pt x="1787255" y="121378"/>
                      <a:pt x="1890427" y="252174"/>
                    </a:cubicBezTo>
                    <a:cubicBezTo>
                      <a:pt x="1027317" y="724450"/>
                      <a:pt x="765268" y="1531002"/>
                      <a:pt x="351460" y="2041086"/>
                    </a:cubicBezTo>
                    <a:lnTo>
                      <a:pt x="314305" y="2086672"/>
                    </a:lnTo>
                    <a:lnTo>
                      <a:pt x="0" y="2086672"/>
                    </a:lnTo>
                    <a:lnTo>
                      <a:pt x="25929" y="2028743"/>
                    </a:lnTo>
                    <a:cubicBezTo>
                      <a:pt x="210047" y="1639185"/>
                      <a:pt x="619326" y="948225"/>
                      <a:pt x="1657292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CECBB6DE-BEE5-9CDD-BC63-735D4AA680F2}"/>
                </a:ext>
              </a:extLst>
            </p:cNvPr>
            <p:cNvGrpSpPr/>
            <p:nvPr/>
          </p:nvGrpSpPr>
          <p:grpSpPr>
            <a:xfrm>
              <a:off x="2381020" y="4306583"/>
              <a:ext cx="1956608" cy="2203479"/>
              <a:chOff x="7739360" y="4166236"/>
              <a:chExt cx="2095264" cy="2359629"/>
            </a:xfrm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203DB5E-5F52-80C1-E1D6-DBE51C18ADE9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D710953-88FA-5692-D4BD-DA69379823E3}"/>
                  </a:ext>
                </a:extLst>
              </p:cNvPr>
              <p:cNvSpPr/>
              <p:nvPr/>
            </p:nvSpPr>
            <p:spPr>
              <a:xfrm rot="18955987">
                <a:off x="7739360" y="4166236"/>
                <a:ext cx="2095264" cy="1853713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793514 w 2095264"/>
                  <a:gd name="connsiteY0" fmla="*/ 0 h 1994585"/>
                  <a:gd name="connsiteX1" fmla="*/ 2095264 w 2095264"/>
                  <a:gd name="connsiteY1" fmla="*/ 742791 h 1994585"/>
                  <a:gd name="connsiteX2" fmla="*/ 351460 w 2095264"/>
                  <a:gd name="connsiteY2" fmla="*/ 1948999 h 1994585"/>
                  <a:gd name="connsiteX3" fmla="*/ 314305 w 2095264"/>
                  <a:gd name="connsiteY3" fmla="*/ 1994585 h 1994585"/>
                  <a:gd name="connsiteX4" fmla="*/ 0 w 2095264"/>
                  <a:gd name="connsiteY4" fmla="*/ 1994585 h 1994585"/>
                  <a:gd name="connsiteX5" fmla="*/ 25929 w 2095264"/>
                  <a:gd name="connsiteY5" fmla="*/ 1936656 h 1994585"/>
                  <a:gd name="connsiteX6" fmla="*/ 1793514 w 2095264"/>
                  <a:gd name="connsiteY6" fmla="*/ 0 h 1994585"/>
                  <a:gd name="connsiteX0" fmla="*/ 1863270 w 2095264"/>
                  <a:gd name="connsiteY0" fmla="*/ 0 h 1847527"/>
                  <a:gd name="connsiteX1" fmla="*/ 2095264 w 2095264"/>
                  <a:gd name="connsiteY1" fmla="*/ 595733 h 1847527"/>
                  <a:gd name="connsiteX2" fmla="*/ 351460 w 2095264"/>
                  <a:gd name="connsiteY2" fmla="*/ 1801941 h 1847527"/>
                  <a:gd name="connsiteX3" fmla="*/ 314305 w 2095264"/>
                  <a:gd name="connsiteY3" fmla="*/ 1847527 h 1847527"/>
                  <a:gd name="connsiteX4" fmla="*/ 0 w 2095264"/>
                  <a:gd name="connsiteY4" fmla="*/ 1847527 h 1847527"/>
                  <a:gd name="connsiteX5" fmla="*/ 25929 w 2095264"/>
                  <a:gd name="connsiteY5" fmla="*/ 1789598 h 1847527"/>
                  <a:gd name="connsiteX6" fmla="*/ 1863270 w 2095264"/>
                  <a:gd name="connsiteY6" fmla="*/ 0 h 1847527"/>
                  <a:gd name="connsiteX0" fmla="*/ 1829489 w 2095264"/>
                  <a:gd name="connsiteY0" fmla="*/ 0 h 1853713"/>
                  <a:gd name="connsiteX1" fmla="*/ 2095264 w 2095264"/>
                  <a:gd name="connsiteY1" fmla="*/ 601919 h 1853713"/>
                  <a:gd name="connsiteX2" fmla="*/ 351460 w 2095264"/>
                  <a:gd name="connsiteY2" fmla="*/ 1808127 h 1853713"/>
                  <a:gd name="connsiteX3" fmla="*/ 314305 w 2095264"/>
                  <a:gd name="connsiteY3" fmla="*/ 1853713 h 1853713"/>
                  <a:gd name="connsiteX4" fmla="*/ 0 w 2095264"/>
                  <a:gd name="connsiteY4" fmla="*/ 1853713 h 1853713"/>
                  <a:gd name="connsiteX5" fmla="*/ 25929 w 2095264"/>
                  <a:gd name="connsiteY5" fmla="*/ 1795784 h 1853713"/>
                  <a:gd name="connsiteX6" fmla="*/ 1829489 w 2095264"/>
                  <a:gd name="connsiteY6" fmla="*/ 0 h 185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5264" h="1853713">
                    <a:moveTo>
                      <a:pt x="1829489" y="0"/>
                    </a:moveTo>
                    <a:cubicBezTo>
                      <a:pt x="1932661" y="130796"/>
                      <a:pt x="1992092" y="471123"/>
                      <a:pt x="2095264" y="601919"/>
                    </a:cubicBezTo>
                    <a:cubicBezTo>
                      <a:pt x="1232154" y="1074195"/>
                      <a:pt x="765268" y="1298043"/>
                      <a:pt x="351460" y="1808127"/>
                    </a:cubicBezTo>
                    <a:lnTo>
                      <a:pt x="314305" y="1853713"/>
                    </a:lnTo>
                    <a:lnTo>
                      <a:pt x="0" y="1853713"/>
                    </a:lnTo>
                    <a:lnTo>
                      <a:pt x="25929" y="1795784"/>
                    </a:lnTo>
                    <a:cubicBezTo>
                      <a:pt x="210047" y="1406226"/>
                      <a:pt x="696585" y="909355"/>
                      <a:pt x="1829489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B84637C-6B40-DAC6-8DE4-9D6FC178AA58}"/>
                </a:ext>
              </a:extLst>
            </p:cNvPr>
            <p:cNvSpPr/>
            <p:nvPr/>
          </p:nvSpPr>
          <p:spPr>
            <a:xfrm rot="19304262">
              <a:off x="1540198" y="2979945"/>
              <a:ext cx="4964941" cy="2383250"/>
            </a:xfrm>
            <a:custGeom>
              <a:avLst/>
              <a:gdLst>
                <a:gd name="connsiteX0" fmla="*/ 4892791 w 5316784"/>
                <a:gd name="connsiteY0" fmla="*/ 503886 h 2552140"/>
                <a:gd name="connsiteX1" fmla="*/ 5316784 w 5316784"/>
                <a:gd name="connsiteY1" fmla="*/ 1274995 h 2552140"/>
                <a:gd name="connsiteX2" fmla="*/ 3846623 w 5316784"/>
                <a:gd name="connsiteY2" fmla="*/ 2462290 h 2552140"/>
                <a:gd name="connsiteX3" fmla="*/ 1570681 w 5316784"/>
                <a:gd name="connsiteY3" fmla="*/ 1471973 h 2552140"/>
                <a:gd name="connsiteX4" fmla="*/ 343505 w 5316784"/>
                <a:gd name="connsiteY4" fmla="*/ 2499463 h 2552140"/>
                <a:gd name="connsiteX5" fmla="*/ 337927 w 5316784"/>
                <a:gd name="connsiteY5" fmla="*/ 2506269 h 2552140"/>
                <a:gd name="connsiteX6" fmla="*/ 0 w 5316784"/>
                <a:gd name="connsiteY6" fmla="*/ 2506270 h 2552140"/>
                <a:gd name="connsiteX7" fmla="*/ 15706 w 5316784"/>
                <a:gd name="connsiteY7" fmla="*/ 2482764 h 2552140"/>
                <a:gd name="connsiteX8" fmla="*/ 2193230 w 5316784"/>
                <a:gd name="connsiteY8" fmla="*/ 5848 h 2552140"/>
                <a:gd name="connsiteX9" fmla="*/ 3742615 w 5316784"/>
                <a:gd name="connsiteY9" fmla="*/ 1070123 h 2552140"/>
                <a:gd name="connsiteX10" fmla="*/ 4892791 w 5316784"/>
                <a:gd name="connsiteY10" fmla="*/ 503886 h 255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784" h="2552140">
                  <a:moveTo>
                    <a:pt x="4892791" y="503886"/>
                  </a:moveTo>
                  <a:lnTo>
                    <a:pt x="5316784" y="1274995"/>
                  </a:lnTo>
                  <a:cubicBezTo>
                    <a:pt x="4317657" y="1839415"/>
                    <a:pt x="4336676" y="2066526"/>
                    <a:pt x="3846623" y="2462290"/>
                  </a:cubicBezTo>
                  <a:cubicBezTo>
                    <a:pt x="3045832" y="2698326"/>
                    <a:pt x="2172870" y="2502911"/>
                    <a:pt x="1570681" y="1471973"/>
                  </a:cubicBezTo>
                  <a:cubicBezTo>
                    <a:pt x="1118642" y="1499097"/>
                    <a:pt x="606384" y="2173600"/>
                    <a:pt x="343505" y="2499463"/>
                  </a:cubicBezTo>
                  <a:lnTo>
                    <a:pt x="337927" y="2506269"/>
                  </a:lnTo>
                  <a:lnTo>
                    <a:pt x="0" y="2506270"/>
                  </a:lnTo>
                  <a:lnTo>
                    <a:pt x="15706" y="2482764"/>
                  </a:lnTo>
                  <a:cubicBezTo>
                    <a:pt x="369143" y="1946480"/>
                    <a:pt x="1606382" y="-124022"/>
                    <a:pt x="2193230" y="5848"/>
                  </a:cubicBezTo>
                  <a:cubicBezTo>
                    <a:pt x="2844369" y="46286"/>
                    <a:pt x="3010789" y="978179"/>
                    <a:pt x="3742615" y="1070123"/>
                  </a:cubicBezTo>
                  <a:cubicBezTo>
                    <a:pt x="4387345" y="1026836"/>
                    <a:pt x="4509399" y="692631"/>
                    <a:pt x="4892791" y="503886"/>
                  </a:cubicBezTo>
                  <a:close/>
                </a:path>
              </a:pathLst>
            </a:custGeom>
            <a:solidFill>
              <a:srgbClr val="F1C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9" name="Rectangle 23">
              <a:extLst>
                <a:ext uri="{FF2B5EF4-FFF2-40B4-BE49-F238E27FC236}">
                  <a16:creationId xmlns:a16="http://schemas.microsoft.com/office/drawing/2014/main" id="{73F4C3CE-DEA8-F444-E64E-4098B71D52A7}"/>
                </a:ext>
              </a:extLst>
            </p:cNvPr>
            <p:cNvSpPr/>
            <p:nvPr/>
          </p:nvSpPr>
          <p:spPr>
            <a:xfrm>
              <a:off x="5164518" y="1328638"/>
              <a:ext cx="1950008" cy="1633656"/>
            </a:xfrm>
            <a:custGeom>
              <a:avLst/>
              <a:gdLst>
                <a:gd name="connsiteX0" fmla="*/ 0 w 1112642"/>
                <a:gd name="connsiteY0" fmla="*/ 0 h 563687"/>
                <a:gd name="connsiteX1" fmla="*/ 1112642 w 1112642"/>
                <a:gd name="connsiteY1" fmla="*/ 0 h 563687"/>
                <a:gd name="connsiteX2" fmla="*/ 1112642 w 1112642"/>
                <a:gd name="connsiteY2" fmla="*/ 563687 h 563687"/>
                <a:gd name="connsiteX3" fmla="*/ 0 w 1112642"/>
                <a:gd name="connsiteY3" fmla="*/ 563687 h 563687"/>
                <a:gd name="connsiteX4" fmla="*/ 0 w 1112642"/>
                <a:gd name="connsiteY4" fmla="*/ 0 h 563687"/>
                <a:gd name="connsiteX0" fmla="*/ 0 w 1112642"/>
                <a:gd name="connsiteY0" fmla="*/ 491319 h 1055006"/>
                <a:gd name="connsiteX1" fmla="*/ 798743 w 1112642"/>
                <a:gd name="connsiteY1" fmla="*/ 0 h 1055006"/>
                <a:gd name="connsiteX2" fmla="*/ 1112642 w 1112642"/>
                <a:gd name="connsiteY2" fmla="*/ 1055006 h 1055006"/>
                <a:gd name="connsiteX3" fmla="*/ 0 w 1112642"/>
                <a:gd name="connsiteY3" fmla="*/ 1055006 h 1055006"/>
                <a:gd name="connsiteX4" fmla="*/ 0 w 1112642"/>
                <a:gd name="connsiteY4" fmla="*/ 491319 h 10550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41242"/>
                <a:gd name="connsiteY0" fmla="*/ 491319 h 1245506"/>
                <a:gd name="connsiteX1" fmla="*/ 1084493 w 1341242"/>
                <a:gd name="connsiteY1" fmla="*/ 0 h 1245506"/>
                <a:gd name="connsiteX2" fmla="*/ 1341242 w 1341242"/>
                <a:gd name="connsiteY2" fmla="*/ 388256 h 1245506"/>
                <a:gd name="connsiteX3" fmla="*/ 0 w 1341242"/>
                <a:gd name="connsiteY3" fmla="*/ 1245506 h 1245506"/>
                <a:gd name="connsiteX4" fmla="*/ 285750 w 1341242"/>
                <a:gd name="connsiteY4" fmla="*/ 491319 h 1245506"/>
                <a:gd name="connsiteX0" fmla="*/ 257175 w 1312667"/>
                <a:gd name="connsiteY0" fmla="*/ 491319 h 1140731"/>
                <a:gd name="connsiteX1" fmla="*/ 1055918 w 1312667"/>
                <a:gd name="connsiteY1" fmla="*/ 0 h 1140731"/>
                <a:gd name="connsiteX2" fmla="*/ 1312667 w 1312667"/>
                <a:gd name="connsiteY2" fmla="*/ 388256 h 1140731"/>
                <a:gd name="connsiteX3" fmla="*/ 0 w 1312667"/>
                <a:gd name="connsiteY3" fmla="*/ 1140731 h 1140731"/>
                <a:gd name="connsiteX4" fmla="*/ 257175 w 1312667"/>
                <a:gd name="connsiteY4" fmla="*/ 491319 h 1140731"/>
                <a:gd name="connsiteX0" fmla="*/ 257175 w 1327930"/>
                <a:gd name="connsiteY0" fmla="*/ 491319 h 1649033"/>
                <a:gd name="connsiteX1" fmla="*/ 1055918 w 1327930"/>
                <a:gd name="connsiteY1" fmla="*/ 0 h 1649033"/>
                <a:gd name="connsiteX2" fmla="*/ 1312667 w 1327930"/>
                <a:gd name="connsiteY2" fmla="*/ 388256 h 1649033"/>
                <a:gd name="connsiteX3" fmla="*/ 0 w 1327930"/>
                <a:gd name="connsiteY3" fmla="*/ 1140731 h 1649033"/>
                <a:gd name="connsiteX4" fmla="*/ 257175 w 1327930"/>
                <a:gd name="connsiteY4" fmla="*/ 491319 h 1649033"/>
                <a:gd name="connsiteX0" fmla="*/ 257175 w 2071188"/>
                <a:gd name="connsiteY0" fmla="*/ 491319 h 1752859"/>
                <a:gd name="connsiteX1" fmla="*/ 1055918 w 2071188"/>
                <a:gd name="connsiteY1" fmla="*/ 0 h 1752859"/>
                <a:gd name="connsiteX2" fmla="*/ 1312667 w 2071188"/>
                <a:gd name="connsiteY2" fmla="*/ 388256 h 1752859"/>
                <a:gd name="connsiteX3" fmla="*/ 0 w 2071188"/>
                <a:gd name="connsiteY3" fmla="*/ 1140731 h 1752859"/>
                <a:gd name="connsiteX4" fmla="*/ 257175 w 2071188"/>
                <a:gd name="connsiteY4" fmla="*/ 491319 h 1752859"/>
                <a:gd name="connsiteX0" fmla="*/ 257175 w 2038841"/>
                <a:gd name="connsiteY0" fmla="*/ 491319 h 1752859"/>
                <a:gd name="connsiteX1" fmla="*/ 1055918 w 2038841"/>
                <a:gd name="connsiteY1" fmla="*/ 0 h 1752859"/>
                <a:gd name="connsiteX2" fmla="*/ 1312667 w 2038841"/>
                <a:gd name="connsiteY2" fmla="*/ 388256 h 1752859"/>
                <a:gd name="connsiteX3" fmla="*/ 0 w 2038841"/>
                <a:gd name="connsiteY3" fmla="*/ 1140731 h 1752859"/>
                <a:gd name="connsiteX4" fmla="*/ 257175 w 2038841"/>
                <a:gd name="connsiteY4" fmla="*/ 491319 h 1752859"/>
                <a:gd name="connsiteX0" fmla="*/ 257175 w 2058580"/>
                <a:gd name="connsiteY0" fmla="*/ 491319 h 1761309"/>
                <a:gd name="connsiteX1" fmla="*/ 1055918 w 2058580"/>
                <a:gd name="connsiteY1" fmla="*/ 0 h 1761309"/>
                <a:gd name="connsiteX2" fmla="*/ 1312667 w 2058580"/>
                <a:gd name="connsiteY2" fmla="*/ 388256 h 1761309"/>
                <a:gd name="connsiteX3" fmla="*/ 0 w 2058580"/>
                <a:gd name="connsiteY3" fmla="*/ 1140731 h 1761309"/>
                <a:gd name="connsiteX4" fmla="*/ 257175 w 2058580"/>
                <a:gd name="connsiteY4" fmla="*/ 491319 h 1761309"/>
                <a:gd name="connsiteX0" fmla="*/ 276225 w 2071667"/>
                <a:gd name="connsiteY0" fmla="*/ 491319 h 1797826"/>
                <a:gd name="connsiteX1" fmla="*/ 1074968 w 2071667"/>
                <a:gd name="connsiteY1" fmla="*/ 0 h 1797826"/>
                <a:gd name="connsiteX2" fmla="*/ 1331717 w 2071667"/>
                <a:gd name="connsiteY2" fmla="*/ 388256 h 1797826"/>
                <a:gd name="connsiteX3" fmla="*/ 0 w 2071667"/>
                <a:gd name="connsiteY3" fmla="*/ 1188356 h 1797826"/>
                <a:gd name="connsiteX4" fmla="*/ 276225 w 2071667"/>
                <a:gd name="connsiteY4" fmla="*/ 491319 h 1797826"/>
                <a:gd name="connsiteX0" fmla="*/ 276225 w 2096851"/>
                <a:gd name="connsiteY0" fmla="*/ 491319 h 1721929"/>
                <a:gd name="connsiteX1" fmla="*/ 1074968 w 2096851"/>
                <a:gd name="connsiteY1" fmla="*/ 0 h 1721929"/>
                <a:gd name="connsiteX2" fmla="*/ 1331717 w 2096851"/>
                <a:gd name="connsiteY2" fmla="*/ 388256 h 1721929"/>
                <a:gd name="connsiteX3" fmla="*/ 0 w 2096851"/>
                <a:gd name="connsiteY3" fmla="*/ 1188356 h 1721929"/>
                <a:gd name="connsiteX4" fmla="*/ 276225 w 2096851"/>
                <a:gd name="connsiteY4" fmla="*/ 491319 h 1721929"/>
                <a:gd name="connsiteX0" fmla="*/ 276225 w 2059312"/>
                <a:gd name="connsiteY0" fmla="*/ 491319 h 1721929"/>
                <a:gd name="connsiteX1" fmla="*/ 1074968 w 2059312"/>
                <a:gd name="connsiteY1" fmla="*/ 0 h 1721929"/>
                <a:gd name="connsiteX2" fmla="*/ 1331717 w 2059312"/>
                <a:gd name="connsiteY2" fmla="*/ 388256 h 1721929"/>
                <a:gd name="connsiteX3" fmla="*/ 0 w 2059312"/>
                <a:gd name="connsiteY3" fmla="*/ 1188356 h 1721929"/>
                <a:gd name="connsiteX4" fmla="*/ 276225 w 2059312"/>
                <a:gd name="connsiteY4" fmla="*/ 491319 h 1721929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53357 w 2088196"/>
                <a:gd name="connsiteY2" fmla="*/ 155405 h 1734574"/>
                <a:gd name="connsiteX3" fmla="*/ 1331717 w 2088196"/>
                <a:gd name="connsiteY3" fmla="*/ 388256 h 1734574"/>
                <a:gd name="connsiteX4" fmla="*/ 0 w 2088196"/>
                <a:gd name="connsiteY4" fmla="*/ 1188356 h 1734574"/>
                <a:gd name="connsiteX5" fmla="*/ 276225 w 2088196"/>
                <a:gd name="connsiteY5" fmla="*/ 491319 h 1734574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331717 w 2088196"/>
                <a:gd name="connsiteY4" fmla="*/ 403107 h 1749425"/>
                <a:gd name="connsiteX5" fmla="*/ 0 w 2088196"/>
                <a:gd name="connsiteY5" fmla="*/ 1203207 h 1749425"/>
                <a:gd name="connsiteX6" fmla="*/ 276225 w 2088196"/>
                <a:gd name="connsiteY6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486707 w 2088196"/>
                <a:gd name="connsiteY4" fmla="*/ 265507 h 1749425"/>
                <a:gd name="connsiteX5" fmla="*/ 1331717 w 2088196"/>
                <a:gd name="connsiteY5" fmla="*/ 403107 h 1749425"/>
                <a:gd name="connsiteX6" fmla="*/ 0 w 2088196"/>
                <a:gd name="connsiteY6" fmla="*/ 1203207 h 1749425"/>
                <a:gd name="connsiteX7" fmla="*/ 276225 w 2088196"/>
                <a:gd name="connsiteY7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8196" h="1749425">
                  <a:moveTo>
                    <a:pt x="276225" y="506170"/>
                  </a:moveTo>
                  <a:cubicBezTo>
                    <a:pt x="399598" y="380497"/>
                    <a:pt x="475345" y="178624"/>
                    <a:pt x="1074968" y="14851"/>
                  </a:cubicBezTo>
                  <a:cubicBezTo>
                    <a:pt x="1232265" y="-57010"/>
                    <a:pt x="1021209" y="153880"/>
                    <a:pt x="1067607" y="179781"/>
                  </a:cubicBezTo>
                  <a:cubicBezTo>
                    <a:pt x="1114005" y="205682"/>
                    <a:pt x="1295149" y="165493"/>
                    <a:pt x="1353357" y="170256"/>
                  </a:cubicBezTo>
                  <a:cubicBezTo>
                    <a:pt x="1411565" y="175019"/>
                    <a:pt x="1166032" y="243282"/>
                    <a:pt x="1188257" y="259157"/>
                  </a:cubicBezTo>
                  <a:cubicBezTo>
                    <a:pt x="1210482" y="275032"/>
                    <a:pt x="1500897" y="233049"/>
                    <a:pt x="1486707" y="265507"/>
                  </a:cubicBezTo>
                  <a:lnTo>
                    <a:pt x="1331717" y="403107"/>
                  </a:lnTo>
                  <a:cubicBezTo>
                    <a:pt x="2580086" y="1234957"/>
                    <a:pt x="2380656" y="2476382"/>
                    <a:pt x="0" y="1203207"/>
                  </a:cubicBezTo>
                  <a:cubicBezTo>
                    <a:pt x="44450" y="1015311"/>
                    <a:pt x="85725" y="595641"/>
                    <a:pt x="276225" y="50617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 26">
              <a:extLst>
                <a:ext uri="{FF2B5EF4-FFF2-40B4-BE49-F238E27FC236}">
                  <a16:creationId xmlns:a16="http://schemas.microsoft.com/office/drawing/2014/main" id="{2F9ED18A-5DEF-84B5-E693-E16E92D1A0DF}"/>
                </a:ext>
              </a:extLst>
            </p:cNvPr>
            <p:cNvSpPr/>
            <p:nvPr/>
          </p:nvSpPr>
          <p:spPr>
            <a:xfrm>
              <a:off x="4918401" y="4125314"/>
              <a:ext cx="548536" cy="2519204"/>
            </a:xfrm>
            <a:custGeom>
              <a:avLst/>
              <a:gdLst>
                <a:gd name="connsiteX0" fmla="*/ 0 w 342900"/>
                <a:gd name="connsiteY0" fmla="*/ 0 h 487928"/>
                <a:gd name="connsiteX1" fmla="*/ 342900 w 342900"/>
                <a:gd name="connsiteY1" fmla="*/ 0 h 487928"/>
                <a:gd name="connsiteX2" fmla="*/ 342900 w 342900"/>
                <a:gd name="connsiteY2" fmla="*/ 487928 h 487928"/>
                <a:gd name="connsiteX3" fmla="*/ 0 w 342900"/>
                <a:gd name="connsiteY3" fmla="*/ 487928 h 487928"/>
                <a:gd name="connsiteX4" fmla="*/ 0 w 342900"/>
                <a:gd name="connsiteY4" fmla="*/ 0 h 4879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48792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267867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30496 w 373396"/>
                <a:gd name="connsiteY0" fmla="*/ 0 h 2697728"/>
                <a:gd name="connsiteX1" fmla="*/ 373396 w 373396"/>
                <a:gd name="connsiteY1" fmla="*/ 0 h 2697728"/>
                <a:gd name="connsiteX2" fmla="*/ 373396 w 373396"/>
                <a:gd name="connsiteY2" fmla="*/ 2678678 h 2697728"/>
                <a:gd name="connsiteX3" fmla="*/ 135271 w 373396"/>
                <a:gd name="connsiteY3" fmla="*/ 2697728 h 2697728"/>
                <a:gd name="connsiteX4" fmla="*/ 30496 w 373396"/>
                <a:gd name="connsiteY4" fmla="*/ 0 h 2697728"/>
                <a:gd name="connsiteX0" fmla="*/ 70414 w 413314"/>
                <a:gd name="connsiteY0" fmla="*/ 0 h 2697728"/>
                <a:gd name="connsiteX1" fmla="*/ 413314 w 413314"/>
                <a:gd name="connsiteY1" fmla="*/ 0 h 2697728"/>
                <a:gd name="connsiteX2" fmla="*/ 413314 w 413314"/>
                <a:gd name="connsiteY2" fmla="*/ 2678678 h 2697728"/>
                <a:gd name="connsiteX3" fmla="*/ 175189 w 413314"/>
                <a:gd name="connsiteY3" fmla="*/ 2697728 h 2697728"/>
                <a:gd name="connsiteX4" fmla="*/ 70414 w 413314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8" h="2697728">
                  <a:moveTo>
                    <a:pt x="92108" y="0"/>
                  </a:moveTo>
                  <a:lnTo>
                    <a:pt x="587408" y="66675"/>
                  </a:lnTo>
                  <a:cubicBezTo>
                    <a:pt x="254033" y="1140543"/>
                    <a:pt x="377858" y="1957235"/>
                    <a:pt x="435008" y="2678678"/>
                  </a:cubicBezTo>
                  <a:lnTo>
                    <a:pt x="196883" y="2697728"/>
                  </a:lnTo>
                  <a:cubicBezTo>
                    <a:pt x="47658" y="2312835"/>
                    <a:pt x="-101567" y="1537418"/>
                    <a:pt x="92108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F8A261B-0EAC-11B3-857D-18AE2F04AA87}"/>
                </a:ext>
              </a:extLst>
            </p:cNvPr>
            <p:cNvGrpSpPr/>
            <p:nvPr/>
          </p:nvGrpSpPr>
          <p:grpSpPr>
            <a:xfrm>
              <a:off x="4175663" y="4341581"/>
              <a:ext cx="1963859" cy="2319037"/>
              <a:chOff x="7689279" y="4042489"/>
              <a:chExt cx="2103029" cy="2483376"/>
            </a:xfrm>
          </p:grpSpPr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1FA24CF-BB36-E958-BF10-E83060479158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38EB2365-2B49-2121-5D66-0827C4123672}"/>
                  </a:ext>
                </a:extLst>
              </p:cNvPr>
              <p:cNvSpPr/>
              <p:nvPr/>
            </p:nvSpPr>
            <p:spPr>
              <a:xfrm rot="18955987">
                <a:off x="7689279" y="4042489"/>
                <a:ext cx="2103029" cy="1994585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029" h="1994585">
                    <a:moveTo>
                      <a:pt x="1793514" y="0"/>
                    </a:moveTo>
                    <a:lnTo>
                      <a:pt x="2103029" y="392388"/>
                    </a:lnTo>
                    <a:cubicBezTo>
                      <a:pt x="1239919" y="864664"/>
                      <a:pt x="765268" y="1438915"/>
                      <a:pt x="351460" y="1948999"/>
                    </a:cubicBezTo>
                    <a:lnTo>
                      <a:pt x="314305" y="1994585"/>
                    </a:lnTo>
                    <a:lnTo>
                      <a:pt x="0" y="1994585"/>
                    </a:lnTo>
                    <a:lnTo>
                      <a:pt x="25929" y="1936656"/>
                    </a:lnTo>
                    <a:cubicBezTo>
                      <a:pt x="210047" y="1547098"/>
                      <a:pt x="660610" y="909355"/>
                      <a:pt x="1793514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CADFB70-A22A-8FB2-9605-6D141DAE3350}"/>
                </a:ext>
              </a:extLst>
            </p:cNvPr>
            <p:cNvSpPr/>
            <p:nvPr/>
          </p:nvSpPr>
          <p:spPr>
            <a:xfrm rot="19304262">
              <a:off x="2762742" y="6507439"/>
              <a:ext cx="330213" cy="155279"/>
            </a:xfrm>
            <a:custGeom>
              <a:avLst/>
              <a:gdLst>
                <a:gd name="connsiteX0" fmla="*/ 353614 w 353614"/>
                <a:gd name="connsiteY0" fmla="*/ 0 h 166283"/>
                <a:gd name="connsiteX1" fmla="*/ 298847 w 353614"/>
                <a:gd name="connsiteY1" fmla="*/ 66821 h 166283"/>
                <a:gd name="connsiteX2" fmla="*/ 190906 w 353614"/>
                <a:gd name="connsiteY2" fmla="*/ 165954 h 166283"/>
                <a:gd name="connsiteX3" fmla="*/ 0 w 353614"/>
                <a:gd name="connsiteY3" fmla="*/ 23479 h 166283"/>
                <a:gd name="connsiteX4" fmla="*/ 15687 w 353614"/>
                <a:gd name="connsiteY4" fmla="*/ 1 h 166283"/>
                <a:gd name="connsiteX5" fmla="*/ 353614 w 353614"/>
                <a:gd name="connsiteY5" fmla="*/ 0 h 16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614" h="166283">
                  <a:moveTo>
                    <a:pt x="353614" y="0"/>
                  </a:moveTo>
                  <a:lnTo>
                    <a:pt x="298847" y="66821"/>
                  </a:lnTo>
                  <a:cubicBezTo>
                    <a:pt x="244055" y="132031"/>
                    <a:pt x="206463" y="170263"/>
                    <a:pt x="190906" y="165954"/>
                  </a:cubicBezTo>
                  <a:cubicBezTo>
                    <a:pt x="107937" y="142977"/>
                    <a:pt x="25279" y="52951"/>
                    <a:pt x="0" y="23479"/>
                  </a:cubicBezTo>
                  <a:lnTo>
                    <a:pt x="15687" y="1"/>
                  </a:lnTo>
                  <a:lnTo>
                    <a:pt x="353614" y="0"/>
                  </a:lnTo>
                  <a:close/>
                </a:path>
              </a:pathLst>
            </a:custGeom>
            <a:solidFill>
              <a:srgbClr val="C171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3" name="Oval 43">
              <a:extLst>
                <a:ext uri="{FF2B5EF4-FFF2-40B4-BE49-F238E27FC236}">
                  <a16:creationId xmlns:a16="http://schemas.microsoft.com/office/drawing/2014/main" id="{489C0BA9-1531-69E4-130E-E900D1269F33}"/>
                </a:ext>
              </a:extLst>
            </p:cNvPr>
            <p:cNvSpPr/>
            <p:nvPr/>
          </p:nvSpPr>
          <p:spPr>
            <a:xfrm rot="20729688">
              <a:off x="6851424" y="2479246"/>
              <a:ext cx="252021" cy="150908"/>
            </a:xfrm>
            <a:custGeom>
              <a:avLst/>
              <a:gdLst>
                <a:gd name="connsiteX0" fmla="*/ 0 w 380904"/>
                <a:gd name="connsiteY0" fmla="*/ 205558 h 411116"/>
                <a:gd name="connsiteX1" fmla="*/ 190452 w 380904"/>
                <a:gd name="connsiteY1" fmla="*/ 0 h 411116"/>
                <a:gd name="connsiteX2" fmla="*/ 380904 w 380904"/>
                <a:gd name="connsiteY2" fmla="*/ 205558 h 411116"/>
                <a:gd name="connsiteX3" fmla="*/ 190452 w 380904"/>
                <a:gd name="connsiteY3" fmla="*/ 411116 h 411116"/>
                <a:gd name="connsiteX4" fmla="*/ 0 w 380904"/>
                <a:gd name="connsiteY4" fmla="*/ 205558 h 411116"/>
                <a:gd name="connsiteX0" fmla="*/ 0 w 386198"/>
                <a:gd name="connsiteY0" fmla="*/ 25695 h 231253"/>
                <a:gd name="connsiteX1" fmla="*/ 380904 w 386198"/>
                <a:gd name="connsiteY1" fmla="*/ 25695 h 231253"/>
                <a:gd name="connsiteX2" fmla="*/ 190452 w 386198"/>
                <a:gd name="connsiteY2" fmla="*/ 231253 h 231253"/>
                <a:gd name="connsiteX3" fmla="*/ 0 w 386198"/>
                <a:gd name="connsiteY3" fmla="*/ 25695 h 23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198" h="231253">
                  <a:moveTo>
                    <a:pt x="0" y="25695"/>
                  </a:moveTo>
                  <a:cubicBezTo>
                    <a:pt x="31742" y="-8565"/>
                    <a:pt x="349162" y="-8565"/>
                    <a:pt x="380904" y="25695"/>
                  </a:cubicBezTo>
                  <a:cubicBezTo>
                    <a:pt x="412646" y="59955"/>
                    <a:pt x="295636" y="231253"/>
                    <a:pt x="190452" y="231253"/>
                  </a:cubicBezTo>
                  <a:cubicBezTo>
                    <a:pt x="85268" y="231253"/>
                    <a:pt x="0" y="139222"/>
                    <a:pt x="0" y="2569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D3BE5A6-778C-F0C2-66D2-4AEC2282846F}"/>
                </a:ext>
              </a:extLst>
            </p:cNvPr>
            <p:cNvGrpSpPr/>
            <p:nvPr/>
          </p:nvGrpSpPr>
          <p:grpSpPr>
            <a:xfrm>
              <a:off x="4880279" y="1726695"/>
              <a:ext cx="525398" cy="525266"/>
              <a:chOff x="7062530" y="1481738"/>
              <a:chExt cx="562631" cy="562489"/>
            </a:xfrm>
          </p:grpSpPr>
          <p:sp>
            <p:nvSpPr>
              <p:cNvPr id="252" name="Rectangle 40">
                <a:extLst>
                  <a:ext uri="{FF2B5EF4-FFF2-40B4-BE49-F238E27FC236}">
                    <a16:creationId xmlns:a16="http://schemas.microsoft.com/office/drawing/2014/main" id="{259CA032-80C6-BCC0-5598-6C8BCAEE7533}"/>
                  </a:ext>
                </a:extLst>
              </p:cNvPr>
              <p:cNvSpPr/>
              <p:nvPr/>
            </p:nvSpPr>
            <p:spPr>
              <a:xfrm rot="17904209">
                <a:off x="7063131" y="1481137"/>
                <a:ext cx="561430" cy="562631"/>
              </a:xfrm>
              <a:custGeom>
                <a:avLst/>
                <a:gdLst>
                  <a:gd name="connsiteX0" fmla="*/ 0 w 520486"/>
                  <a:gd name="connsiteY0" fmla="*/ 0 h 439801"/>
                  <a:gd name="connsiteX1" fmla="*/ 520486 w 520486"/>
                  <a:gd name="connsiteY1" fmla="*/ 0 h 439801"/>
                  <a:gd name="connsiteX2" fmla="*/ 520486 w 520486"/>
                  <a:gd name="connsiteY2" fmla="*/ 439801 h 439801"/>
                  <a:gd name="connsiteX3" fmla="*/ 0 w 520486"/>
                  <a:gd name="connsiteY3" fmla="*/ 439801 h 439801"/>
                  <a:gd name="connsiteX4" fmla="*/ 0 w 520486"/>
                  <a:gd name="connsiteY4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439801 h 439801"/>
                  <a:gd name="connsiteX3" fmla="*/ 0 w 520486"/>
                  <a:gd name="connsiteY3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0 h 43980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430" h="562631">
                    <a:moveTo>
                      <a:pt x="0" y="0"/>
                    </a:moveTo>
                    <a:cubicBezTo>
                      <a:pt x="237943" y="206594"/>
                      <a:pt x="545737" y="-94813"/>
                      <a:pt x="561430" y="562631"/>
                    </a:cubicBezTo>
                    <a:cubicBezTo>
                      <a:pt x="374287" y="375087"/>
                      <a:pt x="47443" y="860644"/>
                      <a:pt x="0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F26FDE9A-B786-8324-A21D-D009F69E100E}"/>
                  </a:ext>
                </a:extLst>
              </p:cNvPr>
              <p:cNvSpPr/>
              <p:nvPr/>
            </p:nvSpPr>
            <p:spPr>
              <a:xfrm rot="17904209">
                <a:off x="7174309" y="1635741"/>
                <a:ext cx="456900" cy="360072"/>
              </a:xfrm>
              <a:custGeom>
                <a:avLst/>
                <a:gdLst>
                  <a:gd name="connsiteX0" fmla="*/ 409139 w 456900"/>
                  <a:gd name="connsiteY0" fmla="*/ 170084 h 360072"/>
                  <a:gd name="connsiteX1" fmla="*/ 451152 w 456900"/>
                  <a:gd name="connsiteY1" fmla="*/ 301842 h 360072"/>
                  <a:gd name="connsiteX2" fmla="*/ 456900 w 456900"/>
                  <a:gd name="connsiteY2" fmla="*/ 343871 h 360072"/>
                  <a:gd name="connsiteX3" fmla="*/ 427764 w 456900"/>
                  <a:gd name="connsiteY3" fmla="*/ 340281 h 360072"/>
                  <a:gd name="connsiteX4" fmla="*/ 13643 w 456900"/>
                  <a:gd name="connsiteY4" fmla="*/ 89045 h 360072"/>
                  <a:gd name="connsiteX5" fmla="*/ 0 w 456900"/>
                  <a:gd name="connsiteY5" fmla="*/ 0 h 360072"/>
                  <a:gd name="connsiteX6" fmla="*/ 388 w 456900"/>
                  <a:gd name="connsiteY6" fmla="*/ 195 h 360072"/>
                  <a:gd name="connsiteX7" fmla="*/ 409139 w 456900"/>
                  <a:gd name="connsiteY7" fmla="*/ 170084 h 36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900" h="360072">
                    <a:moveTo>
                      <a:pt x="409139" y="170084"/>
                    </a:moveTo>
                    <a:cubicBezTo>
                      <a:pt x="426529" y="203796"/>
                      <a:pt x="440769" y="246761"/>
                      <a:pt x="451152" y="301842"/>
                    </a:cubicBezTo>
                    <a:lnTo>
                      <a:pt x="456900" y="343871"/>
                    </a:lnTo>
                    <a:lnTo>
                      <a:pt x="427764" y="340281"/>
                    </a:lnTo>
                    <a:cubicBezTo>
                      <a:pt x="273216" y="336071"/>
                      <a:pt x="89779" y="471051"/>
                      <a:pt x="13643" y="89045"/>
                    </a:cubicBezTo>
                    <a:lnTo>
                      <a:pt x="0" y="0"/>
                    </a:lnTo>
                    <a:lnTo>
                      <a:pt x="388" y="195"/>
                    </a:lnTo>
                    <a:cubicBezTo>
                      <a:pt x="156482" y="64267"/>
                      <a:pt x="322188" y="1523"/>
                      <a:pt x="409139" y="1700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A6A2F67-3C92-C195-9C3A-CBF44F53265F}"/>
                </a:ext>
              </a:extLst>
            </p:cNvPr>
            <p:cNvSpPr/>
            <p:nvPr/>
          </p:nvSpPr>
          <p:spPr>
            <a:xfrm rot="1290674">
              <a:off x="5385779" y="1821809"/>
              <a:ext cx="178516" cy="183289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1A575297-29C6-1B34-1D23-9901F144277C}"/>
                </a:ext>
              </a:extLst>
            </p:cNvPr>
            <p:cNvSpPr/>
            <p:nvPr/>
          </p:nvSpPr>
          <p:spPr>
            <a:xfrm rot="1290674">
              <a:off x="5160511" y="2437731"/>
              <a:ext cx="461458" cy="183289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0D85A2AB-EDBA-A1DE-EB81-C865FFCC466A}"/>
                </a:ext>
              </a:extLst>
            </p:cNvPr>
            <p:cNvSpPr/>
            <p:nvPr/>
          </p:nvSpPr>
          <p:spPr>
            <a:xfrm rot="1290674">
              <a:off x="4934745" y="3822991"/>
              <a:ext cx="575984" cy="810013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08A1118-C914-67DA-D4E1-8605662EBD93}"/>
                </a:ext>
              </a:extLst>
            </p:cNvPr>
            <p:cNvSpPr/>
            <p:nvPr/>
          </p:nvSpPr>
          <p:spPr>
            <a:xfrm>
              <a:off x="6698471" y="2617252"/>
              <a:ext cx="330098" cy="275735"/>
            </a:xfrm>
            <a:custGeom>
              <a:avLst/>
              <a:gdLst>
                <a:gd name="connsiteX0" fmla="*/ 329825 w 353490"/>
                <a:gd name="connsiteY0" fmla="*/ 0 h 295275"/>
                <a:gd name="connsiteX1" fmla="*/ 348875 w 353490"/>
                <a:gd name="connsiteY1" fmla="*/ 171450 h 295275"/>
                <a:gd name="connsiteX2" fmla="*/ 253625 w 353490"/>
                <a:gd name="connsiteY2" fmla="*/ 295275 h 295275"/>
                <a:gd name="connsiteX3" fmla="*/ 25025 w 353490"/>
                <a:gd name="connsiteY3" fmla="*/ 171450 h 295275"/>
                <a:gd name="connsiteX4" fmla="*/ 5975 w 353490"/>
                <a:gd name="connsiteY4" fmla="*/ 161925 h 295275"/>
                <a:gd name="connsiteX5" fmla="*/ 5975 w 353490"/>
                <a:gd name="connsiteY5" fmla="*/ 16192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490" h="295275">
                  <a:moveTo>
                    <a:pt x="329825" y="0"/>
                  </a:moveTo>
                  <a:cubicBezTo>
                    <a:pt x="345700" y="61119"/>
                    <a:pt x="361575" y="122238"/>
                    <a:pt x="348875" y="171450"/>
                  </a:cubicBezTo>
                  <a:cubicBezTo>
                    <a:pt x="336175" y="220662"/>
                    <a:pt x="307600" y="295275"/>
                    <a:pt x="253625" y="295275"/>
                  </a:cubicBezTo>
                  <a:cubicBezTo>
                    <a:pt x="199650" y="295275"/>
                    <a:pt x="66300" y="193675"/>
                    <a:pt x="25025" y="171450"/>
                  </a:cubicBezTo>
                  <a:cubicBezTo>
                    <a:pt x="-16250" y="149225"/>
                    <a:pt x="5975" y="161925"/>
                    <a:pt x="5975" y="161925"/>
                  </a:cubicBezTo>
                  <a:lnTo>
                    <a:pt x="5975" y="161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43">
              <a:extLst>
                <a:ext uri="{FF2B5EF4-FFF2-40B4-BE49-F238E27FC236}">
                  <a16:creationId xmlns:a16="http://schemas.microsoft.com/office/drawing/2014/main" id="{13AE600D-19DF-8976-6CCE-108252403A1B}"/>
                </a:ext>
              </a:extLst>
            </p:cNvPr>
            <p:cNvSpPr/>
            <p:nvPr/>
          </p:nvSpPr>
          <p:spPr>
            <a:xfrm rot="19449557">
              <a:off x="5832893" y="2008244"/>
              <a:ext cx="270254" cy="238430"/>
            </a:xfrm>
            <a:custGeom>
              <a:avLst/>
              <a:gdLst>
                <a:gd name="connsiteX0" fmla="*/ 0 w 196097"/>
                <a:gd name="connsiteY0" fmla="*/ 93073 h 186146"/>
                <a:gd name="connsiteX1" fmla="*/ 98049 w 196097"/>
                <a:gd name="connsiteY1" fmla="*/ 0 h 186146"/>
                <a:gd name="connsiteX2" fmla="*/ 196098 w 196097"/>
                <a:gd name="connsiteY2" fmla="*/ 93073 h 186146"/>
                <a:gd name="connsiteX3" fmla="*/ 98049 w 196097"/>
                <a:gd name="connsiteY3" fmla="*/ 186146 h 186146"/>
                <a:gd name="connsiteX4" fmla="*/ 0 w 196097"/>
                <a:gd name="connsiteY4" fmla="*/ 93073 h 186146"/>
                <a:gd name="connsiteX0" fmla="*/ 0 w 236990"/>
                <a:gd name="connsiteY0" fmla="*/ 29434 h 209083"/>
                <a:gd name="connsiteX1" fmla="*/ 138941 w 236990"/>
                <a:gd name="connsiteY1" fmla="*/ 20730 h 209083"/>
                <a:gd name="connsiteX2" fmla="*/ 236990 w 236990"/>
                <a:gd name="connsiteY2" fmla="*/ 113803 h 209083"/>
                <a:gd name="connsiteX3" fmla="*/ 138941 w 236990"/>
                <a:gd name="connsiteY3" fmla="*/ 206876 h 209083"/>
                <a:gd name="connsiteX4" fmla="*/ 0 w 236990"/>
                <a:gd name="connsiteY4" fmla="*/ 29434 h 20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990" h="209083">
                  <a:moveTo>
                    <a:pt x="0" y="29434"/>
                  </a:moveTo>
                  <a:cubicBezTo>
                    <a:pt x="0" y="-21969"/>
                    <a:pt x="99443" y="6668"/>
                    <a:pt x="138941" y="20730"/>
                  </a:cubicBezTo>
                  <a:cubicBezTo>
                    <a:pt x="178439" y="34792"/>
                    <a:pt x="236990" y="62400"/>
                    <a:pt x="236990" y="113803"/>
                  </a:cubicBezTo>
                  <a:cubicBezTo>
                    <a:pt x="236990" y="165206"/>
                    <a:pt x="178439" y="220938"/>
                    <a:pt x="138941" y="206876"/>
                  </a:cubicBezTo>
                  <a:cubicBezTo>
                    <a:pt x="99443" y="192814"/>
                    <a:pt x="0" y="80837"/>
                    <a:pt x="0" y="2943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43">
              <a:extLst>
                <a:ext uri="{FF2B5EF4-FFF2-40B4-BE49-F238E27FC236}">
                  <a16:creationId xmlns:a16="http://schemas.microsoft.com/office/drawing/2014/main" id="{CC988B5C-6F50-6AD0-3ECF-6B11BE84899D}"/>
                </a:ext>
              </a:extLst>
            </p:cNvPr>
            <p:cNvSpPr/>
            <p:nvPr/>
          </p:nvSpPr>
          <p:spPr>
            <a:xfrm rot="19449557">
              <a:off x="5984588" y="2065213"/>
              <a:ext cx="103576" cy="98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D3E76-915F-45B4-2BD3-C34DC2AA5BE7}"/>
              </a:ext>
            </a:extLst>
          </p:cNvPr>
          <p:cNvSpPr/>
          <p:nvPr/>
        </p:nvSpPr>
        <p:spPr>
          <a:xfrm>
            <a:off x="9074633" y="5830279"/>
            <a:ext cx="1411744" cy="808116"/>
          </a:xfrm>
          <a:custGeom>
            <a:avLst/>
            <a:gdLst>
              <a:gd name="connsiteX0" fmla="*/ 0 w 894897"/>
              <a:gd name="connsiteY0" fmla="*/ 0 h 421033"/>
              <a:gd name="connsiteX1" fmla="*/ 894897 w 894897"/>
              <a:gd name="connsiteY1" fmla="*/ 0 h 421033"/>
              <a:gd name="connsiteX2" fmla="*/ 894897 w 894897"/>
              <a:gd name="connsiteY2" fmla="*/ 421033 h 421033"/>
              <a:gd name="connsiteX3" fmla="*/ 0 w 894897"/>
              <a:gd name="connsiteY3" fmla="*/ 421033 h 421033"/>
              <a:gd name="connsiteX4" fmla="*/ 0 w 894897"/>
              <a:gd name="connsiteY4" fmla="*/ 0 h 421033"/>
              <a:gd name="connsiteX0" fmla="*/ 0 w 926647"/>
              <a:gd name="connsiteY0" fmla="*/ 0 h 446433"/>
              <a:gd name="connsiteX1" fmla="*/ 894897 w 926647"/>
              <a:gd name="connsiteY1" fmla="*/ 0 h 446433"/>
              <a:gd name="connsiteX2" fmla="*/ 926647 w 926647"/>
              <a:gd name="connsiteY2" fmla="*/ 446433 h 446433"/>
              <a:gd name="connsiteX3" fmla="*/ 0 w 926647"/>
              <a:gd name="connsiteY3" fmla="*/ 421033 h 446433"/>
              <a:gd name="connsiteX4" fmla="*/ 0 w 926647"/>
              <a:gd name="connsiteY4" fmla="*/ 0 h 446433"/>
              <a:gd name="connsiteX0" fmla="*/ 0 w 926647"/>
              <a:gd name="connsiteY0" fmla="*/ 421033 h 446433"/>
              <a:gd name="connsiteX1" fmla="*/ 894897 w 926647"/>
              <a:gd name="connsiteY1" fmla="*/ 0 h 446433"/>
              <a:gd name="connsiteX2" fmla="*/ 926647 w 926647"/>
              <a:gd name="connsiteY2" fmla="*/ 446433 h 446433"/>
              <a:gd name="connsiteX3" fmla="*/ 0 w 926647"/>
              <a:gd name="connsiteY3" fmla="*/ 421033 h 446433"/>
              <a:gd name="connsiteX0" fmla="*/ 0 w 1263197"/>
              <a:gd name="connsiteY0" fmla="*/ 262283 h 446433"/>
              <a:gd name="connsiteX1" fmla="*/ 1231447 w 1263197"/>
              <a:gd name="connsiteY1" fmla="*/ 0 h 446433"/>
              <a:gd name="connsiteX2" fmla="*/ 1263197 w 1263197"/>
              <a:gd name="connsiteY2" fmla="*/ 446433 h 446433"/>
              <a:gd name="connsiteX3" fmla="*/ 0 w 1263197"/>
              <a:gd name="connsiteY3" fmla="*/ 262283 h 446433"/>
              <a:gd name="connsiteX0" fmla="*/ 0 w 1263197"/>
              <a:gd name="connsiteY0" fmla="*/ 431367 h 615517"/>
              <a:gd name="connsiteX1" fmla="*/ 1231447 w 1263197"/>
              <a:gd name="connsiteY1" fmla="*/ 169084 h 615517"/>
              <a:gd name="connsiteX2" fmla="*/ 1263197 w 1263197"/>
              <a:gd name="connsiteY2" fmla="*/ 615517 h 615517"/>
              <a:gd name="connsiteX3" fmla="*/ 0 w 1263197"/>
              <a:gd name="connsiteY3" fmla="*/ 431367 h 615517"/>
              <a:gd name="connsiteX0" fmla="*/ 0 w 1263197"/>
              <a:gd name="connsiteY0" fmla="*/ 486072 h 670222"/>
              <a:gd name="connsiteX1" fmla="*/ 1231447 w 1263197"/>
              <a:gd name="connsiteY1" fmla="*/ 223789 h 670222"/>
              <a:gd name="connsiteX2" fmla="*/ 1263197 w 1263197"/>
              <a:gd name="connsiteY2" fmla="*/ 670222 h 670222"/>
              <a:gd name="connsiteX3" fmla="*/ 0 w 1263197"/>
              <a:gd name="connsiteY3" fmla="*/ 486072 h 670222"/>
              <a:gd name="connsiteX0" fmla="*/ 0 w 1263197"/>
              <a:gd name="connsiteY0" fmla="*/ 486072 h 814990"/>
              <a:gd name="connsiteX1" fmla="*/ 1231447 w 1263197"/>
              <a:gd name="connsiteY1" fmla="*/ 223789 h 814990"/>
              <a:gd name="connsiteX2" fmla="*/ 1263197 w 1263197"/>
              <a:gd name="connsiteY2" fmla="*/ 670222 h 814990"/>
              <a:gd name="connsiteX3" fmla="*/ 0 w 1263197"/>
              <a:gd name="connsiteY3" fmla="*/ 486072 h 814990"/>
              <a:gd name="connsiteX0" fmla="*/ 0 w 1263197"/>
              <a:gd name="connsiteY0" fmla="*/ 486072 h 841014"/>
              <a:gd name="connsiteX1" fmla="*/ 1231447 w 1263197"/>
              <a:gd name="connsiteY1" fmla="*/ 223789 h 841014"/>
              <a:gd name="connsiteX2" fmla="*/ 1263197 w 1263197"/>
              <a:gd name="connsiteY2" fmla="*/ 670222 h 841014"/>
              <a:gd name="connsiteX3" fmla="*/ 0 w 1263197"/>
              <a:gd name="connsiteY3" fmla="*/ 486072 h 841014"/>
              <a:gd name="connsiteX0" fmla="*/ 0 w 1263197"/>
              <a:gd name="connsiteY0" fmla="*/ 486072 h 842969"/>
              <a:gd name="connsiteX1" fmla="*/ 1231447 w 1263197"/>
              <a:gd name="connsiteY1" fmla="*/ 223789 h 842969"/>
              <a:gd name="connsiteX2" fmla="*/ 1263197 w 1263197"/>
              <a:gd name="connsiteY2" fmla="*/ 670222 h 842969"/>
              <a:gd name="connsiteX3" fmla="*/ 0 w 1263197"/>
              <a:gd name="connsiteY3" fmla="*/ 486072 h 842969"/>
              <a:gd name="connsiteX0" fmla="*/ 0 w 1231768"/>
              <a:gd name="connsiteY0" fmla="*/ 486072 h 486072"/>
              <a:gd name="connsiteX1" fmla="*/ 1231447 w 1231768"/>
              <a:gd name="connsiteY1" fmla="*/ 223789 h 486072"/>
              <a:gd name="connsiteX2" fmla="*/ 0 w 1231768"/>
              <a:gd name="connsiteY2" fmla="*/ 486072 h 486072"/>
              <a:gd name="connsiteX0" fmla="*/ 0 w 1408672"/>
              <a:gd name="connsiteY0" fmla="*/ 486072 h 693760"/>
              <a:gd name="connsiteX1" fmla="*/ 1231447 w 1408672"/>
              <a:gd name="connsiteY1" fmla="*/ 223789 h 693760"/>
              <a:gd name="connsiteX2" fmla="*/ 0 w 1408672"/>
              <a:gd name="connsiteY2" fmla="*/ 486072 h 693760"/>
              <a:gd name="connsiteX0" fmla="*/ 0 w 1383658"/>
              <a:gd name="connsiteY0" fmla="*/ 486072 h 923513"/>
              <a:gd name="connsiteX1" fmla="*/ 1231447 w 1383658"/>
              <a:gd name="connsiteY1" fmla="*/ 223789 h 923513"/>
              <a:gd name="connsiteX2" fmla="*/ 0 w 1383658"/>
              <a:gd name="connsiteY2" fmla="*/ 486072 h 923513"/>
              <a:gd name="connsiteX0" fmla="*/ 12 w 1411756"/>
              <a:gd name="connsiteY0" fmla="*/ 486072 h 676917"/>
              <a:gd name="connsiteX1" fmla="*/ 1231459 w 1411756"/>
              <a:gd name="connsiteY1" fmla="*/ 223789 h 676917"/>
              <a:gd name="connsiteX2" fmla="*/ 1282259 w 1411756"/>
              <a:gd name="connsiteY2" fmla="*/ 667721 h 676917"/>
              <a:gd name="connsiteX3" fmla="*/ 12 w 1411756"/>
              <a:gd name="connsiteY3" fmla="*/ 486072 h 676917"/>
              <a:gd name="connsiteX0" fmla="*/ 0 w 1411744"/>
              <a:gd name="connsiteY0" fmla="*/ 486072 h 831217"/>
              <a:gd name="connsiteX1" fmla="*/ 1231447 w 1411744"/>
              <a:gd name="connsiteY1" fmla="*/ 223789 h 831217"/>
              <a:gd name="connsiteX2" fmla="*/ 1282247 w 1411744"/>
              <a:gd name="connsiteY2" fmla="*/ 667721 h 831217"/>
              <a:gd name="connsiteX3" fmla="*/ 0 w 1411744"/>
              <a:gd name="connsiteY3" fmla="*/ 486072 h 831217"/>
              <a:gd name="connsiteX0" fmla="*/ 0 w 1411744"/>
              <a:gd name="connsiteY0" fmla="*/ 486072 h 831217"/>
              <a:gd name="connsiteX1" fmla="*/ 1231447 w 1411744"/>
              <a:gd name="connsiteY1" fmla="*/ 223789 h 831217"/>
              <a:gd name="connsiteX2" fmla="*/ 1282247 w 1411744"/>
              <a:gd name="connsiteY2" fmla="*/ 667721 h 831217"/>
              <a:gd name="connsiteX3" fmla="*/ 0 w 1411744"/>
              <a:gd name="connsiteY3" fmla="*/ 486072 h 831217"/>
              <a:gd name="connsiteX0" fmla="*/ 0 w 1411744"/>
              <a:gd name="connsiteY0" fmla="*/ 465639 h 810784"/>
              <a:gd name="connsiteX1" fmla="*/ 1231447 w 1411744"/>
              <a:gd name="connsiteY1" fmla="*/ 203356 h 810784"/>
              <a:gd name="connsiteX2" fmla="*/ 1282247 w 1411744"/>
              <a:gd name="connsiteY2" fmla="*/ 647288 h 810784"/>
              <a:gd name="connsiteX3" fmla="*/ 0 w 1411744"/>
              <a:gd name="connsiteY3" fmla="*/ 465639 h 810784"/>
              <a:gd name="connsiteX0" fmla="*/ 0 w 1411744"/>
              <a:gd name="connsiteY0" fmla="*/ 423357 h 768502"/>
              <a:gd name="connsiteX1" fmla="*/ 1231447 w 1411744"/>
              <a:gd name="connsiteY1" fmla="*/ 161074 h 768502"/>
              <a:gd name="connsiteX2" fmla="*/ 1282247 w 1411744"/>
              <a:gd name="connsiteY2" fmla="*/ 605006 h 768502"/>
              <a:gd name="connsiteX3" fmla="*/ 0 w 1411744"/>
              <a:gd name="connsiteY3" fmla="*/ 423357 h 768502"/>
              <a:gd name="connsiteX0" fmla="*/ 0 w 1411744"/>
              <a:gd name="connsiteY0" fmla="*/ 462971 h 808116"/>
              <a:gd name="connsiteX1" fmla="*/ 1231447 w 1411744"/>
              <a:gd name="connsiteY1" fmla="*/ 200688 h 808116"/>
              <a:gd name="connsiteX2" fmla="*/ 1282247 w 1411744"/>
              <a:gd name="connsiteY2" fmla="*/ 644620 h 808116"/>
              <a:gd name="connsiteX3" fmla="*/ 0 w 1411744"/>
              <a:gd name="connsiteY3" fmla="*/ 462971 h 80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744" h="808116">
                <a:moveTo>
                  <a:pt x="0" y="462971"/>
                </a:moveTo>
                <a:cubicBezTo>
                  <a:pt x="175532" y="-373757"/>
                  <a:pt x="1227365" y="173816"/>
                  <a:pt x="1231447" y="200688"/>
                </a:cubicBezTo>
                <a:cubicBezTo>
                  <a:pt x="1432455" y="261655"/>
                  <a:pt x="1487488" y="600906"/>
                  <a:pt x="1282247" y="644620"/>
                </a:cubicBezTo>
                <a:cubicBezTo>
                  <a:pt x="556306" y="688334"/>
                  <a:pt x="110067" y="1082001"/>
                  <a:pt x="0" y="46297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31DD21-C73F-C42F-3C70-D59733E2D91A}"/>
              </a:ext>
            </a:extLst>
          </p:cNvPr>
          <p:cNvSpPr/>
          <p:nvPr/>
        </p:nvSpPr>
        <p:spPr>
          <a:xfrm flipH="1">
            <a:off x="9496540" y="5863589"/>
            <a:ext cx="332040" cy="698939"/>
          </a:xfrm>
          <a:custGeom>
            <a:avLst/>
            <a:gdLst>
              <a:gd name="connsiteX0" fmla="*/ 0 w 285750"/>
              <a:gd name="connsiteY0" fmla="*/ 611 h 286417"/>
              <a:gd name="connsiteX1" fmla="*/ 114300 w 285750"/>
              <a:gd name="connsiteY1" fmla="*/ 38711 h 286417"/>
              <a:gd name="connsiteX2" fmla="*/ 190500 w 285750"/>
              <a:gd name="connsiteY2" fmla="*/ 248261 h 286417"/>
              <a:gd name="connsiteX3" fmla="*/ 285750 w 285750"/>
              <a:gd name="connsiteY3" fmla="*/ 286361 h 286417"/>
              <a:gd name="connsiteX4" fmla="*/ 285750 w 285750"/>
              <a:gd name="connsiteY4" fmla="*/ 286361 h 28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6417">
                <a:moveTo>
                  <a:pt x="0" y="611"/>
                </a:moveTo>
                <a:cubicBezTo>
                  <a:pt x="41275" y="-977"/>
                  <a:pt x="82550" y="-2564"/>
                  <a:pt x="114300" y="38711"/>
                </a:cubicBezTo>
                <a:cubicBezTo>
                  <a:pt x="146050" y="79986"/>
                  <a:pt x="161925" y="206986"/>
                  <a:pt x="190500" y="248261"/>
                </a:cubicBezTo>
                <a:cubicBezTo>
                  <a:pt x="219075" y="289536"/>
                  <a:pt x="285750" y="286361"/>
                  <a:pt x="285750" y="286361"/>
                </a:cubicBezTo>
                <a:lnTo>
                  <a:pt x="285750" y="2863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969555" y="4585135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585285" y="635829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3" name="ttsMP3.com_VoiceText_2025-2-7_17-34-19">
            <a:hlinkClick r:id="" action="ppaction://media"/>
            <a:extLst>
              <a:ext uri="{FF2B5EF4-FFF2-40B4-BE49-F238E27FC236}">
                <a16:creationId xmlns:a16="http://schemas.microsoft.com/office/drawing/2014/main" id="{D5EC4E46-03BE-08E3-7130-79FBA2CC07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75705" y="32891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7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6" fill="hold"/>
                                        <p:tgtEl>
                                          <p:spTgt spid="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0908698" y="195201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12789"/>
            <a:ext cx="12192001" cy="5745211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157454 h 5745211"/>
              <a:gd name="connsiteX1" fmla="*/ 12192001 w 12192001"/>
              <a:gd name="connsiteY1" fmla="*/ 157454 h 5745211"/>
              <a:gd name="connsiteX2" fmla="*/ 12192001 w 12192001"/>
              <a:gd name="connsiteY2" fmla="*/ 5745211 h 5745211"/>
              <a:gd name="connsiteX3" fmla="*/ 0 w 12192001"/>
              <a:gd name="connsiteY3" fmla="*/ 5745211 h 5745211"/>
              <a:gd name="connsiteX4" fmla="*/ 0 w 12192001"/>
              <a:gd name="connsiteY4" fmla="*/ 157454 h 57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745211">
                <a:moveTo>
                  <a:pt x="0" y="157454"/>
                </a:moveTo>
                <a:cubicBezTo>
                  <a:pt x="4268148" y="-196819"/>
                  <a:pt x="8128001" y="157454"/>
                  <a:pt x="12192001" y="157454"/>
                </a:cubicBezTo>
                <a:lnTo>
                  <a:pt x="12192001" y="5745211"/>
                </a:lnTo>
                <a:lnTo>
                  <a:pt x="0" y="5745211"/>
                </a:lnTo>
                <a:lnTo>
                  <a:pt x="0" y="15745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718861" y="158456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A7D93F-833F-B0FE-7ECA-C8A1C79C1BC5}"/>
              </a:ext>
            </a:extLst>
          </p:cNvPr>
          <p:cNvGrpSpPr/>
          <p:nvPr/>
        </p:nvGrpSpPr>
        <p:grpSpPr>
          <a:xfrm>
            <a:off x="4773949" y="78635"/>
            <a:ext cx="7453714" cy="2980434"/>
            <a:chOff x="-191574" y="78673"/>
            <a:chExt cx="12383574" cy="49516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E3CA40-A5B3-C078-0E06-19F3DBD3738B}"/>
                </a:ext>
              </a:extLst>
            </p:cNvPr>
            <p:cNvGrpSpPr/>
            <p:nvPr/>
          </p:nvGrpSpPr>
          <p:grpSpPr>
            <a:xfrm>
              <a:off x="-191574" y="78673"/>
              <a:ext cx="12383574" cy="4951683"/>
              <a:chOff x="1385925" y="1583140"/>
              <a:chExt cx="9405582" cy="376090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A8EAD7F-4F45-6460-79A2-24235F9A0667}"/>
                  </a:ext>
                </a:extLst>
              </p:cNvPr>
              <p:cNvSpPr/>
              <p:nvPr/>
            </p:nvSpPr>
            <p:spPr>
              <a:xfrm>
                <a:off x="1385925" y="1583140"/>
                <a:ext cx="9405582" cy="3760906"/>
              </a:xfrm>
              <a:custGeom>
                <a:avLst/>
                <a:gdLst>
                  <a:gd name="connsiteX0" fmla="*/ 0 w 1937982"/>
                  <a:gd name="connsiteY0" fmla="*/ 0 h 2661313"/>
                  <a:gd name="connsiteX1" fmla="*/ 1937982 w 1937982"/>
                  <a:gd name="connsiteY1" fmla="*/ 0 h 2661313"/>
                  <a:gd name="connsiteX2" fmla="*/ 1937982 w 1937982"/>
                  <a:gd name="connsiteY2" fmla="*/ 2661313 h 2661313"/>
                  <a:gd name="connsiteX3" fmla="*/ 0 w 1937982"/>
                  <a:gd name="connsiteY3" fmla="*/ 2661313 h 2661313"/>
                  <a:gd name="connsiteX4" fmla="*/ 0 w 1937982"/>
                  <a:gd name="connsiteY4" fmla="*/ 0 h 2661313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1937982 w 1937982"/>
                  <a:gd name="connsiteY2" fmla="*/ 3316406 h 3316406"/>
                  <a:gd name="connsiteX3" fmla="*/ 0 w 1937982"/>
                  <a:gd name="connsiteY3" fmla="*/ 3316406 h 3316406"/>
                  <a:gd name="connsiteX4" fmla="*/ 0 w 1937982"/>
                  <a:gd name="connsiteY4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1937982 w 1937982"/>
                  <a:gd name="connsiteY3" fmla="*/ 3316406 h 3316406"/>
                  <a:gd name="connsiteX4" fmla="*/ 0 w 1937982"/>
                  <a:gd name="connsiteY4" fmla="*/ 3316406 h 3316406"/>
                  <a:gd name="connsiteX5" fmla="*/ 0 w 1937982"/>
                  <a:gd name="connsiteY5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937982 w 1937982"/>
                  <a:gd name="connsiteY4" fmla="*/ 3316406 h 3316406"/>
                  <a:gd name="connsiteX5" fmla="*/ 0 w 1937982"/>
                  <a:gd name="connsiteY5" fmla="*/ 3316406 h 3316406"/>
                  <a:gd name="connsiteX6" fmla="*/ 0 w 1937982"/>
                  <a:gd name="connsiteY6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078254 w 1937982"/>
                  <a:gd name="connsiteY4" fmla="*/ 464024 h 3316406"/>
                  <a:gd name="connsiteX5" fmla="*/ 1937982 w 1937982"/>
                  <a:gd name="connsiteY5" fmla="*/ 3316406 h 3316406"/>
                  <a:gd name="connsiteX6" fmla="*/ 0 w 1937982"/>
                  <a:gd name="connsiteY6" fmla="*/ 3316406 h 3316406"/>
                  <a:gd name="connsiteX7" fmla="*/ 0 w 1937982"/>
                  <a:gd name="connsiteY7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832594 w 1937982"/>
                  <a:gd name="connsiteY3" fmla="*/ 368490 h 3316406"/>
                  <a:gd name="connsiteX4" fmla="*/ 1078254 w 1937982"/>
                  <a:gd name="connsiteY4" fmla="*/ 464024 h 3316406"/>
                  <a:gd name="connsiteX5" fmla="*/ 1146493 w 1937982"/>
                  <a:gd name="connsiteY5" fmla="*/ 682388 h 3316406"/>
                  <a:gd name="connsiteX6" fmla="*/ 1937982 w 1937982"/>
                  <a:gd name="connsiteY6" fmla="*/ 3316406 h 3316406"/>
                  <a:gd name="connsiteX7" fmla="*/ 0 w 1937982"/>
                  <a:gd name="connsiteY7" fmla="*/ 3316406 h 3316406"/>
                  <a:gd name="connsiteX8" fmla="*/ 0 w 1937982"/>
                  <a:gd name="connsiteY8" fmla="*/ 655093 h 3316406"/>
                  <a:gd name="connsiteX0" fmla="*/ 0 w 1937982"/>
                  <a:gd name="connsiteY0" fmla="*/ 655093 h 3316406"/>
                  <a:gd name="connsiteX1" fmla="*/ 559558 w 1937982"/>
                  <a:gd name="connsiteY1" fmla="*/ 0 h 3316406"/>
                  <a:gd name="connsiteX2" fmla="*/ 791651 w 1937982"/>
                  <a:gd name="connsiteY2" fmla="*/ 204717 h 3316406"/>
                  <a:gd name="connsiteX3" fmla="*/ 915144 w 1937982"/>
                  <a:gd name="connsiteY3" fmla="*/ 311340 h 3316406"/>
                  <a:gd name="connsiteX4" fmla="*/ 1078254 w 1937982"/>
                  <a:gd name="connsiteY4" fmla="*/ 464024 h 3316406"/>
                  <a:gd name="connsiteX5" fmla="*/ 1146493 w 1937982"/>
                  <a:gd name="connsiteY5" fmla="*/ 682388 h 3316406"/>
                  <a:gd name="connsiteX6" fmla="*/ 1937982 w 1937982"/>
                  <a:gd name="connsiteY6" fmla="*/ 3316406 h 3316406"/>
                  <a:gd name="connsiteX7" fmla="*/ 0 w 1937982"/>
                  <a:gd name="connsiteY7" fmla="*/ 3316406 h 3316406"/>
                  <a:gd name="connsiteX8" fmla="*/ 0 w 1937982"/>
                  <a:gd name="connsiteY8" fmla="*/ 655093 h 33164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903182 w 2903182"/>
                  <a:gd name="connsiteY6" fmla="*/ 3646606 h 3646606"/>
                  <a:gd name="connsiteX7" fmla="*/ 0 w 2903182"/>
                  <a:gd name="connsiteY7" fmla="*/ 3316406 h 3646606"/>
                  <a:gd name="connsiteX8" fmla="*/ 0 w 2903182"/>
                  <a:gd name="connsiteY8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881275 w 2903182"/>
                  <a:gd name="connsiteY6" fmla="*/ 2595160 h 3646606"/>
                  <a:gd name="connsiteX7" fmla="*/ 2903182 w 2903182"/>
                  <a:gd name="connsiteY7" fmla="*/ 3646606 h 3646606"/>
                  <a:gd name="connsiteX8" fmla="*/ 0 w 2903182"/>
                  <a:gd name="connsiteY8" fmla="*/ 3316406 h 3646606"/>
                  <a:gd name="connsiteX9" fmla="*/ 0 w 2903182"/>
                  <a:gd name="connsiteY9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146493 w 2903182"/>
                  <a:gd name="connsiteY5" fmla="*/ 682388 h 3646606"/>
                  <a:gd name="connsiteX6" fmla="*/ 1776375 w 2903182"/>
                  <a:gd name="connsiteY6" fmla="*/ 1375960 h 3646606"/>
                  <a:gd name="connsiteX7" fmla="*/ 2525675 w 2903182"/>
                  <a:gd name="connsiteY7" fmla="*/ 2150660 h 3646606"/>
                  <a:gd name="connsiteX8" fmla="*/ 2881275 w 2903182"/>
                  <a:gd name="connsiteY8" fmla="*/ 2595160 h 3646606"/>
                  <a:gd name="connsiteX9" fmla="*/ 2903182 w 2903182"/>
                  <a:gd name="connsiteY9" fmla="*/ 3646606 h 3646606"/>
                  <a:gd name="connsiteX10" fmla="*/ 0 w 2903182"/>
                  <a:gd name="connsiteY10" fmla="*/ 3316406 h 3646606"/>
                  <a:gd name="connsiteX11" fmla="*/ 0 w 2903182"/>
                  <a:gd name="connsiteY11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0 w 2903182"/>
                  <a:gd name="connsiteY0" fmla="*/ 655093 h 3646606"/>
                  <a:gd name="connsiteX1" fmla="*/ 559558 w 2903182"/>
                  <a:gd name="connsiteY1" fmla="*/ 0 h 3646606"/>
                  <a:gd name="connsiteX2" fmla="*/ 791651 w 2903182"/>
                  <a:gd name="connsiteY2" fmla="*/ 204717 h 3646606"/>
                  <a:gd name="connsiteX3" fmla="*/ 915144 w 2903182"/>
                  <a:gd name="connsiteY3" fmla="*/ 311340 h 3646606"/>
                  <a:gd name="connsiteX4" fmla="*/ 1078254 w 2903182"/>
                  <a:gd name="connsiteY4" fmla="*/ 464024 h 3646606"/>
                  <a:gd name="connsiteX5" fmla="*/ 1776375 w 2903182"/>
                  <a:gd name="connsiteY5" fmla="*/ 1375960 h 3646606"/>
                  <a:gd name="connsiteX6" fmla="*/ 2525675 w 2903182"/>
                  <a:gd name="connsiteY6" fmla="*/ 2150660 h 3646606"/>
                  <a:gd name="connsiteX7" fmla="*/ 2881275 w 2903182"/>
                  <a:gd name="connsiteY7" fmla="*/ 2595160 h 3646606"/>
                  <a:gd name="connsiteX8" fmla="*/ 2903182 w 2903182"/>
                  <a:gd name="connsiteY8" fmla="*/ 3646606 h 3646606"/>
                  <a:gd name="connsiteX9" fmla="*/ 0 w 2903182"/>
                  <a:gd name="connsiteY9" fmla="*/ 3316406 h 3646606"/>
                  <a:gd name="connsiteX10" fmla="*/ 0 w 2903182"/>
                  <a:gd name="connsiteY10" fmla="*/ 655093 h 36466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502400 w 9405582"/>
                  <a:gd name="connsiteY10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6502400 w 9405582"/>
                  <a:gd name="connsiteY11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6502400 w 9405582"/>
                  <a:gd name="connsiteY12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6502400 w 9405582"/>
                  <a:gd name="connsiteY13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6502400 w 9405582"/>
                  <a:gd name="connsiteY14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6502400 w 9405582"/>
                  <a:gd name="connsiteY15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4945025 w 9405582"/>
                  <a:gd name="connsiteY15" fmla="*/ 2049060 h 3760906"/>
                  <a:gd name="connsiteX16" fmla="*/ 6502400 w 9405582"/>
                  <a:gd name="connsiteY16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0 w 9405582"/>
                  <a:gd name="connsiteY9" fmla="*/ 3760906 h 3760906"/>
                  <a:gd name="connsiteX10" fmla="*/ 61875 w 9405582"/>
                  <a:gd name="connsiteY10" fmla="*/ 3369860 h 3760906"/>
                  <a:gd name="connsiteX11" fmla="*/ 931825 w 9405582"/>
                  <a:gd name="connsiteY11" fmla="*/ 2969810 h 3760906"/>
                  <a:gd name="connsiteX12" fmla="*/ 2049425 w 9405582"/>
                  <a:gd name="connsiteY12" fmla="*/ 2455460 h 3760906"/>
                  <a:gd name="connsiteX13" fmla="*/ 3586125 w 9405582"/>
                  <a:gd name="connsiteY13" fmla="*/ 1610910 h 3760906"/>
                  <a:gd name="connsiteX14" fmla="*/ 3827425 w 9405582"/>
                  <a:gd name="connsiteY14" fmla="*/ 1433110 h 3760906"/>
                  <a:gd name="connsiteX15" fmla="*/ 4945025 w 9405582"/>
                  <a:gd name="connsiteY15" fmla="*/ 2049060 h 3760906"/>
                  <a:gd name="connsiteX16" fmla="*/ 6502400 w 9405582"/>
                  <a:gd name="connsiteY16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3567075 w 9405582"/>
                  <a:gd name="connsiteY9" fmla="*/ 3588935 h 3760906"/>
                  <a:gd name="connsiteX10" fmla="*/ 728625 w 9405582"/>
                  <a:gd name="connsiteY10" fmla="*/ 3703235 h 3760906"/>
                  <a:gd name="connsiteX11" fmla="*/ 0 w 9405582"/>
                  <a:gd name="connsiteY11" fmla="*/ 3760906 h 3760906"/>
                  <a:gd name="connsiteX12" fmla="*/ 61875 w 9405582"/>
                  <a:gd name="connsiteY12" fmla="*/ 3369860 h 3760906"/>
                  <a:gd name="connsiteX13" fmla="*/ 931825 w 9405582"/>
                  <a:gd name="connsiteY13" fmla="*/ 2969810 h 3760906"/>
                  <a:gd name="connsiteX14" fmla="*/ 2049425 w 9405582"/>
                  <a:gd name="connsiteY14" fmla="*/ 2455460 h 3760906"/>
                  <a:gd name="connsiteX15" fmla="*/ 3586125 w 9405582"/>
                  <a:gd name="connsiteY15" fmla="*/ 1610910 h 3760906"/>
                  <a:gd name="connsiteX16" fmla="*/ 3827425 w 9405582"/>
                  <a:gd name="connsiteY16" fmla="*/ 1433110 h 3760906"/>
                  <a:gd name="connsiteX17" fmla="*/ 4945025 w 9405582"/>
                  <a:gd name="connsiteY17" fmla="*/ 204906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417544 w 9405582"/>
                  <a:gd name="connsiteY3" fmla="*/ 311340 h 3760906"/>
                  <a:gd name="connsiteX4" fmla="*/ 7580654 w 9405582"/>
                  <a:gd name="connsiteY4" fmla="*/ 464024 h 3760906"/>
                  <a:gd name="connsiteX5" fmla="*/ 8278775 w 9405582"/>
                  <a:gd name="connsiteY5" fmla="*/ 1375960 h 3760906"/>
                  <a:gd name="connsiteX6" fmla="*/ 9028075 w 9405582"/>
                  <a:gd name="connsiteY6" fmla="*/ 2150660 h 3760906"/>
                  <a:gd name="connsiteX7" fmla="*/ 9383675 w 9405582"/>
                  <a:gd name="connsiteY7" fmla="*/ 2595160 h 3760906"/>
                  <a:gd name="connsiteX8" fmla="*/ 9405582 w 9405582"/>
                  <a:gd name="connsiteY8" fmla="*/ 3646606 h 3760906"/>
                  <a:gd name="connsiteX9" fmla="*/ 6738900 w 9405582"/>
                  <a:gd name="connsiteY9" fmla="*/ 3693710 h 3760906"/>
                  <a:gd name="connsiteX10" fmla="*/ 3567075 w 9405582"/>
                  <a:gd name="connsiteY10" fmla="*/ 3588935 h 3760906"/>
                  <a:gd name="connsiteX11" fmla="*/ 728625 w 9405582"/>
                  <a:gd name="connsiteY11" fmla="*/ 3703235 h 3760906"/>
                  <a:gd name="connsiteX12" fmla="*/ 0 w 9405582"/>
                  <a:gd name="connsiteY12" fmla="*/ 3760906 h 3760906"/>
                  <a:gd name="connsiteX13" fmla="*/ 61875 w 9405582"/>
                  <a:gd name="connsiteY13" fmla="*/ 3369860 h 3760906"/>
                  <a:gd name="connsiteX14" fmla="*/ 931825 w 9405582"/>
                  <a:gd name="connsiteY14" fmla="*/ 2969810 h 3760906"/>
                  <a:gd name="connsiteX15" fmla="*/ 2049425 w 9405582"/>
                  <a:gd name="connsiteY15" fmla="*/ 2455460 h 3760906"/>
                  <a:gd name="connsiteX16" fmla="*/ 3586125 w 9405582"/>
                  <a:gd name="connsiteY16" fmla="*/ 1610910 h 3760906"/>
                  <a:gd name="connsiteX17" fmla="*/ 3827425 w 9405582"/>
                  <a:gd name="connsiteY17" fmla="*/ 1433110 h 3760906"/>
                  <a:gd name="connsiteX18" fmla="*/ 4945025 w 9405582"/>
                  <a:gd name="connsiteY18" fmla="*/ 2049060 h 3760906"/>
                  <a:gd name="connsiteX19" fmla="*/ 6502400 w 9405582"/>
                  <a:gd name="connsiteY19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294051 w 9405582"/>
                  <a:gd name="connsiteY2" fmla="*/ 204717 h 3760906"/>
                  <a:gd name="connsiteX3" fmla="*/ 7580654 w 9405582"/>
                  <a:gd name="connsiteY3" fmla="*/ 464024 h 3760906"/>
                  <a:gd name="connsiteX4" fmla="*/ 8278775 w 9405582"/>
                  <a:gd name="connsiteY4" fmla="*/ 1375960 h 3760906"/>
                  <a:gd name="connsiteX5" fmla="*/ 9028075 w 9405582"/>
                  <a:gd name="connsiteY5" fmla="*/ 2150660 h 3760906"/>
                  <a:gd name="connsiteX6" fmla="*/ 9383675 w 9405582"/>
                  <a:gd name="connsiteY6" fmla="*/ 2595160 h 3760906"/>
                  <a:gd name="connsiteX7" fmla="*/ 9405582 w 9405582"/>
                  <a:gd name="connsiteY7" fmla="*/ 3646606 h 3760906"/>
                  <a:gd name="connsiteX8" fmla="*/ 6738900 w 9405582"/>
                  <a:gd name="connsiteY8" fmla="*/ 3693710 h 3760906"/>
                  <a:gd name="connsiteX9" fmla="*/ 3567075 w 9405582"/>
                  <a:gd name="connsiteY9" fmla="*/ 3588935 h 3760906"/>
                  <a:gd name="connsiteX10" fmla="*/ 728625 w 9405582"/>
                  <a:gd name="connsiteY10" fmla="*/ 3703235 h 3760906"/>
                  <a:gd name="connsiteX11" fmla="*/ 0 w 9405582"/>
                  <a:gd name="connsiteY11" fmla="*/ 3760906 h 3760906"/>
                  <a:gd name="connsiteX12" fmla="*/ 61875 w 9405582"/>
                  <a:gd name="connsiteY12" fmla="*/ 3369860 h 3760906"/>
                  <a:gd name="connsiteX13" fmla="*/ 931825 w 9405582"/>
                  <a:gd name="connsiteY13" fmla="*/ 2969810 h 3760906"/>
                  <a:gd name="connsiteX14" fmla="*/ 2049425 w 9405582"/>
                  <a:gd name="connsiteY14" fmla="*/ 2455460 h 3760906"/>
                  <a:gd name="connsiteX15" fmla="*/ 3586125 w 9405582"/>
                  <a:gd name="connsiteY15" fmla="*/ 1610910 h 3760906"/>
                  <a:gd name="connsiteX16" fmla="*/ 3827425 w 9405582"/>
                  <a:gd name="connsiteY16" fmla="*/ 1433110 h 3760906"/>
                  <a:gd name="connsiteX17" fmla="*/ 4945025 w 9405582"/>
                  <a:gd name="connsiteY17" fmla="*/ 204906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7695 h 3763508"/>
                  <a:gd name="connsiteX1" fmla="*/ 7061958 w 9405582"/>
                  <a:gd name="connsiteY1" fmla="*/ 2602 h 3763508"/>
                  <a:gd name="connsiteX2" fmla="*/ 7580654 w 9405582"/>
                  <a:gd name="connsiteY2" fmla="*/ 466626 h 3763508"/>
                  <a:gd name="connsiteX3" fmla="*/ 8278775 w 9405582"/>
                  <a:gd name="connsiteY3" fmla="*/ 1378562 h 3763508"/>
                  <a:gd name="connsiteX4" fmla="*/ 9028075 w 9405582"/>
                  <a:gd name="connsiteY4" fmla="*/ 2153262 h 3763508"/>
                  <a:gd name="connsiteX5" fmla="*/ 9383675 w 9405582"/>
                  <a:gd name="connsiteY5" fmla="*/ 2597762 h 3763508"/>
                  <a:gd name="connsiteX6" fmla="*/ 9405582 w 9405582"/>
                  <a:gd name="connsiteY6" fmla="*/ 3649208 h 3763508"/>
                  <a:gd name="connsiteX7" fmla="*/ 6738900 w 9405582"/>
                  <a:gd name="connsiteY7" fmla="*/ 3696312 h 3763508"/>
                  <a:gd name="connsiteX8" fmla="*/ 3567075 w 9405582"/>
                  <a:gd name="connsiteY8" fmla="*/ 3591537 h 3763508"/>
                  <a:gd name="connsiteX9" fmla="*/ 728625 w 9405582"/>
                  <a:gd name="connsiteY9" fmla="*/ 3705837 h 3763508"/>
                  <a:gd name="connsiteX10" fmla="*/ 0 w 9405582"/>
                  <a:gd name="connsiteY10" fmla="*/ 3763508 h 3763508"/>
                  <a:gd name="connsiteX11" fmla="*/ 61875 w 9405582"/>
                  <a:gd name="connsiteY11" fmla="*/ 3372462 h 3763508"/>
                  <a:gd name="connsiteX12" fmla="*/ 931825 w 9405582"/>
                  <a:gd name="connsiteY12" fmla="*/ 2972412 h 3763508"/>
                  <a:gd name="connsiteX13" fmla="*/ 2049425 w 9405582"/>
                  <a:gd name="connsiteY13" fmla="*/ 2458062 h 3763508"/>
                  <a:gd name="connsiteX14" fmla="*/ 3586125 w 9405582"/>
                  <a:gd name="connsiteY14" fmla="*/ 1613512 h 3763508"/>
                  <a:gd name="connsiteX15" fmla="*/ 3827425 w 9405582"/>
                  <a:gd name="connsiteY15" fmla="*/ 1435712 h 3763508"/>
                  <a:gd name="connsiteX16" fmla="*/ 4945025 w 9405582"/>
                  <a:gd name="connsiteY16" fmla="*/ 2051662 h 3763508"/>
                  <a:gd name="connsiteX17" fmla="*/ 6502400 w 9405582"/>
                  <a:gd name="connsiteY17" fmla="*/ 657695 h 3763508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6502400 w 9405582"/>
                  <a:gd name="connsiteY17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5814975 w 9405582"/>
                  <a:gd name="connsiteY17" fmla="*/ 1320080 h 3760906"/>
                  <a:gd name="connsiteX18" fmla="*/ 6502400 w 9405582"/>
                  <a:gd name="connsiteY18" fmla="*/ 655093 h 3760906"/>
                  <a:gd name="connsiteX0" fmla="*/ 6502400 w 9405582"/>
                  <a:gd name="connsiteY0" fmla="*/ 655093 h 3760906"/>
                  <a:gd name="connsiteX1" fmla="*/ 7061958 w 9405582"/>
                  <a:gd name="connsiteY1" fmla="*/ 0 h 3760906"/>
                  <a:gd name="connsiteX2" fmla="*/ 7580654 w 9405582"/>
                  <a:gd name="connsiteY2" fmla="*/ 464024 h 3760906"/>
                  <a:gd name="connsiteX3" fmla="*/ 8278775 w 9405582"/>
                  <a:gd name="connsiteY3" fmla="*/ 1375960 h 3760906"/>
                  <a:gd name="connsiteX4" fmla="*/ 9028075 w 9405582"/>
                  <a:gd name="connsiteY4" fmla="*/ 2150660 h 3760906"/>
                  <a:gd name="connsiteX5" fmla="*/ 9383675 w 9405582"/>
                  <a:gd name="connsiteY5" fmla="*/ 2595160 h 3760906"/>
                  <a:gd name="connsiteX6" fmla="*/ 9405582 w 9405582"/>
                  <a:gd name="connsiteY6" fmla="*/ 3646606 h 3760906"/>
                  <a:gd name="connsiteX7" fmla="*/ 6738900 w 9405582"/>
                  <a:gd name="connsiteY7" fmla="*/ 3693710 h 3760906"/>
                  <a:gd name="connsiteX8" fmla="*/ 3567075 w 9405582"/>
                  <a:gd name="connsiteY8" fmla="*/ 3588935 h 3760906"/>
                  <a:gd name="connsiteX9" fmla="*/ 728625 w 9405582"/>
                  <a:gd name="connsiteY9" fmla="*/ 3703235 h 3760906"/>
                  <a:gd name="connsiteX10" fmla="*/ 0 w 9405582"/>
                  <a:gd name="connsiteY10" fmla="*/ 3760906 h 3760906"/>
                  <a:gd name="connsiteX11" fmla="*/ 61875 w 9405582"/>
                  <a:gd name="connsiteY11" fmla="*/ 3369860 h 3760906"/>
                  <a:gd name="connsiteX12" fmla="*/ 931825 w 9405582"/>
                  <a:gd name="connsiteY12" fmla="*/ 2969810 h 3760906"/>
                  <a:gd name="connsiteX13" fmla="*/ 2049425 w 9405582"/>
                  <a:gd name="connsiteY13" fmla="*/ 2455460 h 3760906"/>
                  <a:gd name="connsiteX14" fmla="*/ 3586125 w 9405582"/>
                  <a:gd name="connsiteY14" fmla="*/ 1610910 h 3760906"/>
                  <a:gd name="connsiteX15" fmla="*/ 3827425 w 9405582"/>
                  <a:gd name="connsiteY15" fmla="*/ 1433110 h 3760906"/>
                  <a:gd name="connsiteX16" fmla="*/ 4945025 w 9405582"/>
                  <a:gd name="connsiteY16" fmla="*/ 2049060 h 3760906"/>
                  <a:gd name="connsiteX17" fmla="*/ 5814975 w 9405582"/>
                  <a:gd name="connsiteY17" fmla="*/ 1320080 h 3760906"/>
                  <a:gd name="connsiteX18" fmla="*/ 6502400 w 9405582"/>
                  <a:gd name="connsiteY18" fmla="*/ 655093 h 3760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405582" h="3760906">
                    <a:moveTo>
                      <a:pt x="6502400" y="655093"/>
                    </a:moveTo>
                    <a:lnTo>
                      <a:pt x="7061958" y="0"/>
                    </a:lnTo>
                    <a:cubicBezTo>
                      <a:pt x="7150227" y="143415"/>
                      <a:pt x="7385471" y="280417"/>
                      <a:pt x="7580654" y="464024"/>
                    </a:cubicBezTo>
                    <a:cubicBezTo>
                      <a:pt x="7559092" y="603361"/>
                      <a:pt x="8075638" y="955154"/>
                      <a:pt x="8278775" y="1375960"/>
                    </a:cubicBezTo>
                    <a:cubicBezTo>
                      <a:pt x="8534039" y="1811172"/>
                      <a:pt x="8867208" y="2061760"/>
                      <a:pt x="9028075" y="2150660"/>
                    </a:cubicBezTo>
                    <a:cubicBezTo>
                      <a:pt x="9201642" y="2353860"/>
                      <a:pt x="9312291" y="2331019"/>
                      <a:pt x="9383675" y="2595160"/>
                    </a:cubicBezTo>
                    <a:lnTo>
                      <a:pt x="9405582" y="3646606"/>
                    </a:lnTo>
                    <a:cubicBezTo>
                      <a:pt x="8519863" y="3633732"/>
                      <a:pt x="8205644" y="3277959"/>
                      <a:pt x="6738900" y="3693710"/>
                    </a:cubicBezTo>
                    <a:cubicBezTo>
                      <a:pt x="5653050" y="3363510"/>
                      <a:pt x="4614825" y="3442885"/>
                      <a:pt x="3567075" y="3588935"/>
                    </a:cubicBezTo>
                    <a:lnTo>
                      <a:pt x="728625" y="3703235"/>
                    </a:lnTo>
                    <a:cubicBezTo>
                      <a:pt x="552425" y="3560534"/>
                      <a:pt x="242875" y="3741682"/>
                      <a:pt x="0" y="3760906"/>
                    </a:cubicBezTo>
                    <a:cubicBezTo>
                      <a:pt x="92592" y="3719457"/>
                      <a:pt x="-30717" y="3411309"/>
                      <a:pt x="61875" y="3369860"/>
                    </a:cubicBezTo>
                    <a:cubicBezTo>
                      <a:pt x="377258" y="3236510"/>
                      <a:pt x="616442" y="3103160"/>
                      <a:pt x="931825" y="2969810"/>
                    </a:cubicBezTo>
                    <a:cubicBezTo>
                      <a:pt x="1306475" y="2813177"/>
                      <a:pt x="1674775" y="2612093"/>
                      <a:pt x="2049425" y="2455460"/>
                    </a:cubicBezTo>
                    <a:cubicBezTo>
                      <a:pt x="2578592" y="2239560"/>
                      <a:pt x="3056958" y="1826810"/>
                      <a:pt x="3586125" y="1610910"/>
                    </a:cubicBezTo>
                    <a:cubicBezTo>
                      <a:pt x="3675025" y="1583393"/>
                      <a:pt x="3738525" y="1460627"/>
                      <a:pt x="3827425" y="1433110"/>
                    </a:cubicBezTo>
                    <a:cubicBezTo>
                      <a:pt x="4163975" y="1335743"/>
                      <a:pt x="4741825" y="2095627"/>
                      <a:pt x="4945025" y="2049060"/>
                    </a:cubicBezTo>
                    <a:cubicBezTo>
                      <a:pt x="5169603" y="1936242"/>
                      <a:pt x="5555413" y="1552408"/>
                      <a:pt x="5814975" y="1320080"/>
                    </a:cubicBezTo>
                    <a:cubicBezTo>
                      <a:pt x="6074537" y="1087752"/>
                      <a:pt x="6286950" y="872566"/>
                      <a:pt x="6502400" y="655093"/>
                    </a:cubicBezTo>
                    <a:close/>
                  </a:path>
                </a:pathLst>
              </a:custGeom>
              <a:solidFill>
                <a:srgbClr val="2D456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8BA7367-1B6C-E75C-8238-C5BC85AB4D39}"/>
                  </a:ext>
                </a:extLst>
              </p:cNvPr>
              <p:cNvSpPr/>
              <p:nvPr/>
            </p:nvSpPr>
            <p:spPr>
              <a:xfrm>
                <a:off x="4900358" y="3609975"/>
                <a:ext cx="1386142" cy="1067113"/>
              </a:xfrm>
              <a:custGeom>
                <a:avLst/>
                <a:gdLst>
                  <a:gd name="connsiteX0" fmla="*/ 1386142 w 1386142"/>
                  <a:gd name="connsiteY0" fmla="*/ 0 h 1067113"/>
                  <a:gd name="connsiteX1" fmla="*/ 1233742 w 1386142"/>
                  <a:gd name="connsiteY1" fmla="*/ 152400 h 1067113"/>
                  <a:gd name="connsiteX2" fmla="*/ 976567 w 1386142"/>
                  <a:gd name="connsiteY2" fmla="*/ 276225 h 1067113"/>
                  <a:gd name="connsiteX3" fmla="*/ 957517 w 1386142"/>
                  <a:gd name="connsiteY3" fmla="*/ 419100 h 1067113"/>
                  <a:gd name="connsiteX4" fmla="*/ 728917 w 1386142"/>
                  <a:gd name="connsiteY4" fmla="*/ 533400 h 1067113"/>
                  <a:gd name="connsiteX5" fmla="*/ 586042 w 1386142"/>
                  <a:gd name="connsiteY5" fmla="*/ 647700 h 1067113"/>
                  <a:gd name="connsiteX6" fmla="*/ 386017 w 1386142"/>
                  <a:gd name="connsiteY6" fmla="*/ 800100 h 1067113"/>
                  <a:gd name="connsiteX7" fmla="*/ 43117 w 1386142"/>
                  <a:gd name="connsiteY7" fmla="*/ 1028700 h 1067113"/>
                  <a:gd name="connsiteX8" fmla="*/ 5017 w 1386142"/>
                  <a:gd name="connsiteY8" fmla="*/ 1066800 h 1067113"/>
                  <a:gd name="connsiteX9" fmla="*/ 5017 w 1386142"/>
                  <a:gd name="connsiteY9" fmla="*/ 1066800 h 106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6142" h="1067113">
                    <a:moveTo>
                      <a:pt x="1386142" y="0"/>
                    </a:moveTo>
                    <a:cubicBezTo>
                      <a:pt x="1344073" y="53181"/>
                      <a:pt x="1302004" y="106363"/>
                      <a:pt x="1233742" y="152400"/>
                    </a:cubicBezTo>
                    <a:cubicBezTo>
                      <a:pt x="1165480" y="198437"/>
                      <a:pt x="1022604" y="231775"/>
                      <a:pt x="976567" y="276225"/>
                    </a:cubicBezTo>
                    <a:cubicBezTo>
                      <a:pt x="930530" y="320675"/>
                      <a:pt x="998792" y="376238"/>
                      <a:pt x="957517" y="419100"/>
                    </a:cubicBezTo>
                    <a:cubicBezTo>
                      <a:pt x="916242" y="461962"/>
                      <a:pt x="790830" y="495300"/>
                      <a:pt x="728917" y="533400"/>
                    </a:cubicBezTo>
                    <a:cubicBezTo>
                      <a:pt x="667004" y="571500"/>
                      <a:pt x="643192" y="603250"/>
                      <a:pt x="586042" y="647700"/>
                    </a:cubicBezTo>
                    <a:cubicBezTo>
                      <a:pt x="528892" y="692150"/>
                      <a:pt x="476504" y="736600"/>
                      <a:pt x="386017" y="800100"/>
                    </a:cubicBezTo>
                    <a:cubicBezTo>
                      <a:pt x="295530" y="863600"/>
                      <a:pt x="106617" y="984250"/>
                      <a:pt x="43117" y="1028700"/>
                    </a:cubicBezTo>
                    <a:cubicBezTo>
                      <a:pt x="-20383" y="1073150"/>
                      <a:pt x="5017" y="1066800"/>
                      <a:pt x="5017" y="1066800"/>
                    </a:cubicBezTo>
                    <a:lnTo>
                      <a:pt x="5017" y="10668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6AC3004-587A-A3C1-EE6A-736852FB6FFE}"/>
                  </a:ext>
                </a:extLst>
              </p:cNvPr>
              <p:cNvSpPr/>
              <p:nvPr/>
            </p:nvSpPr>
            <p:spPr>
              <a:xfrm>
                <a:off x="7671609" y="1592190"/>
                <a:ext cx="1800084" cy="1502327"/>
              </a:xfrm>
              <a:custGeom>
                <a:avLst/>
                <a:gdLst>
                  <a:gd name="connsiteX0" fmla="*/ 1086128 w 2177119"/>
                  <a:gd name="connsiteY0" fmla="*/ 0 h 1172396"/>
                  <a:gd name="connsiteX1" fmla="*/ 1604824 w 2177119"/>
                  <a:gd name="connsiteY1" fmla="*/ 464024 h 1172396"/>
                  <a:gd name="connsiteX2" fmla="*/ 2105133 w 2177119"/>
                  <a:gd name="connsiteY2" fmla="*/ 1075537 h 1172396"/>
                  <a:gd name="connsiteX3" fmla="*/ 2177119 w 2177119"/>
                  <a:gd name="connsiteY3" fmla="*/ 1172396 h 1172396"/>
                  <a:gd name="connsiteX4" fmla="*/ 0 w 2177119"/>
                  <a:gd name="connsiteY4" fmla="*/ 1172396 h 1172396"/>
                  <a:gd name="connsiteX5" fmla="*/ 25760 w 2177119"/>
                  <a:gd name="connsiteY5" fmla="*/ 1148745 h 1172396"/>
                  <a:gd name="connsiteX6" fmla="*/ 526570 w 2177119"/>
                  <a:gd name="connsiteY6" fmla="*/ 655093 h 1172396"/>
                  <a:gd name="connsiteX7" fmla="*/ 1086128 w 2177119"/>
                  <a:gd name="connsiteY7" fmla="*/ 0 h 1172396"/>
                  <a:gd name="connsiteX0" fmla="*/ 1086128 w 2177119"/>
                  <a:gd name="connsiteY0" fmla="*/ 0 h 1172396"/>
                  <a:gd name="connsiteX1" fmla="*/ 1604824 w 2177119"/>
                  <a:gd name="connsiteY1" fmla="*/ 464024 h 1172396"/>
                  <a:gd name="connsiteX2" fmla="*/ 2105133 w 2177119"/>
                  <a:gd name="connsiteY2" fmla="*/ 1075537 h 1172396"/>
                  <a:gd name="connsiteX3" fmla="*/ 2177119 w 2177119"/>
                  <a:gd name="connsiteY3" fmla="*/ 1172396 h 1172396"/>
                  <a:gd name="connsiteX4" fmla="*/ 0 w 2177119"/>
                  <a:gd name="connsiteY4" fmla="*/ 1172396 h 1172396"/>
                  <a:gd name="connsiteX5" fmla="*/ 451210 w 2177119"/>
                  <a:gd name="connsiteY5" fmla="*/ 875695 h 1172396"/>
                  <a:gd name="connsiteX6" fmla="*/ 526570 w 2177119"/>
                  <a:gd name="connsiteY6" fmla="*/ 655093 h 1172396"/>
                  <a:gd name="connsiteX7" fmla="*/ 1086128 w 2177119"/>
                  <a:gd name="connsiteY7" fmla="*/ 0 h 1172396"/>
                  <a:gd name="connsiteX0" fmla="*/ 635343 w 1726334"/>
                  <a:gd name="connsiteY0" fmla="*/ 0 h 1172396"/>
                  <a:gd name="connsiteX1" fmla="*/ 1154039 w 1726334"/>
                  <a:gd name="connsiteY1" fmla="*/ 464024 h 1172396"/>
                  <a:gd name="connsiteX2" fmla="*/ 1654348 w 1726334"/>
                  <a:gd name="connsiteY2" fmla="*/ 1075537 h 1172396"/>
                  <a:gd name="connsiteX3" fmla="*/ 1726334 w 1726334"/>
                  <a:gd name="connsiteY3" fmla="*/ 1172396 h 1172396"/>
                  <a:gd name="connsiteX4" fmla="*/ 108015 w 1726334"/>
                  <a:gd name="connsiteY4" fmla="*/ 1096196 h 1172396"/>
                  <a:gd name="connsiteX5" fmla="*/ 425 w 1726334"/>
                  <a:gd name="connsiteY5" fmla="*/ 875695 h 1172396"/>
                  <a:gd name="connsiteX6" fmla="*/ 75785 w 1726334"/>
                  <a:gd name="connsiteY6" fmla="*/ 655093 h 1172396"/>
                  <a:gd name="connsiteX7" fmla="*/ 635343 w 1726334"/>
                  <a:gd name="connsiteY7" fmla="*/ 0 h 1172396"/>
                  <a:gd name="connsiteX0" fmla="*/ 635343 w 1726334"/>
                  <a:gd name="connsiteY0" fmla="*/ 0 h 1172396"/>
                  <a:gd name="connsiteX1" fmla="*/ 1154039 w 1726334"/>
                  <a:gd name="connsiteY1" fmla="*/ 464024 h 1172396"/>
                  <a:gd name="connsiteX2" fmla="*/ 1654348 w 1726334"/>
                  <a:gd name="connsiteY2" fmla="*/ 1075537 h 1172396"/>
                  <a:gd name="connsiteX3" fmla="*/ 1726334 w 1726334"/>
                  <a:gd name="connsiteY3" fmla="*/ 1172396 h 1172396"/>
                  <a:gd name="connsiteX4" fmla="*/ 405904 w 1726334"/>
                  <a:gd name="connsiteY4" fmla="*/ 1024011 h 1172396"/>
                  <a:gd name="connsiteX5" fmla="*/ 108015 w 1726334"/>
                  <a:gd name="connsiteY5" fmla="*/ 1096196 h 1172396"/>
                  <a:gd name="connsiteX6" fmla="*/ 425 w 1726334"/>
                  <a:gd name="connsiteY6" fmla="*/ 875695 h 1172396"/>
                  <a:gd name="connsiteX7" fmla="*/ 75785 w 1726334"/>
                  <a:gd name="connsiteY7" fmla="*/ 655093 h 1172396"/>
                  <a:gd name="connsiteX8" fmla="*/ 635343 w 1726334"/>
                  <a:gd name="connsiteY8" fmla="*/ 0 h 1172396"/>
                  <a:gd name="connsiteX0" fmla="*/ 635343 w 1726334"/>
                  <a:gd name="connsiteY0" fmla="*/ 0 h 1237818"/>
                  <a:gd name="connsiteX1" fmla="*/ 1154039 w 1726334"/>
                  <a:gd name="connsiteY1" fmla="*/ 464024 h 1237818"/>
                  <a:gd name="connsiteX2" fmla="*/ 1654348 w 1726334"/>
                  <a:gd name="connsiteY2" fmla="*/ 1075537 h 1237818"/>
                  <a:gd name="connsiteX3" fmla="*/ 1726334 w 1726334"/>
                  <a:gd name="connsiteY3" fmla="*/ 1172396 h 1237818"/>
                  <a:gd name="connsiteX4" fmla="*/ 704354 w 1726334"/>
                  <a:gd name="connsiteY4" fmla="*/ 1233561 h 1237818"/>
                  <a:gd name="connsiteX5" fmla="*/ 405904 w 1726334"/>
                  <a:gd name="connsiteY5" fmla="*/ 1024011 h 1237818"/>
                  <a:gd name="connsiteX6" fmla="*/ 108015 w 1726334"/>
                  <a:gd name="connsiteY6" fmla="*/ 1096196 h 1237818"/>
                  <a:gd name="connsiteX7" fmla="*/ 425 w 1726334"/>
                  <a:gd name="connsiteY7" fmla="*/ 875695 h 1237818"/>
                  <a:gd name="connsiteX8" fmla="*/ 75785 w 1726334"/>
                  <a:gd name="connsiteY8" fmla="*/ 655093 h 1237818"/>
                  <a:gd name="connsiteX9" fmla="*/ 635343 w 1726334"/>
                  <a:gd name="connsiteY9" fmla="*/ 0 h 1237818"/>
                  <a:gd name="connsiteX0" fmla="*/ 635343 w 1726334"/>
                  <a:gd name="connsiteY0" fmla="*/ 0 h 1245263"/>
                  <a:gd name="connsiteX1" fmla="*/ 1154039 w 1726334"/>
                  <a:gd name="connsiteY1" fmla="*/ 464024 h 1245263"/>
                  <a:gd name="connsiteX2" fmla="*/ 1654348 w 1726334"/>
                  <a:gd name="connsiteY2" fmla="*/ 1075537 h 1245263"/>
                  <a:gd name="connsiteX3" fmla="*/ 1726334 w 1726334"/>
                  <a:gd name="connsiteY3" fmla="*/ 1172396 h 1245263"/>
                  <a:gd name="connsiteX4" fmla="*/ 926604 w 1726334"/>
                  <a:gd name="connsiteY4" fmla="*/ 1201811 h 1245263"/>
                  <a:gd name="connsiteX5" fmla="*/ 704354 w 1726334"/>
                  <a:gd name="connsiteY5" fmla="*/ 1233561 h 1245263"/>
                  <a:gd name="connsiteX6" fmla="*/ 405904 w 1726334"/>
                  <a:gd name="connsiteY6" fmla="*/ 1024011 h 1245263"/>
                  <a:gd name="connsiteX7" fmla="*/ 108015 w 1726334"/>
                  <a:gd name="connsiteY7" fmla="*/ 1096196 h 1245263"/>
                  <a:gd name="connsiteX8" fmla="*/ 425 w 1726334"/>
                  <a:gd name="connsiteY8" fmla="*/ 875695 h 1245263"/>
                  <a:gd name="connsiteX9" fmla="*/ 75785 w 1726334"/>
                  <a:gd name="connsiteY9" fmla="*/ 655093 h 1245263"/>
                  <a:gd name="connsiteX10" fmla="*/ 635343 w 1726334"/>
                  <a:gd name="connsiteY10" fmla="*/ 0 h 1245263"/>
                  <a:gd name="connsiteX0" fmla="*/ 635343 w 1726334"/>
                  <a:gd name="connsiteY0" fmla="*/ 0 h 1244922"/>
                  <a:gd name="connsiteX1" fmla="*/ 1154039 w 1726334"/>
                  <a:gd name="connsiteY1" fmla="*/ 464024 h 1244922"/>
                  <a:gd name="connsiteX2" fmla="*/ 1654348 w 1726334"/>
                  <a:gd name="connsiteY2" fmla="*/ 1075537 h 1244922"/>
                  <a:gd name="connsiteX3" fmla="*/ 1726334 w 1726334"/>
                  <a:gd name="connsiteY3" fmla="*/ 1172396 h 1244922"/>
                  <a:gd name="connsiteX4" fmla="*/ 1123454 w 1726334"/>
                  <a:gd name="connsiteY4" fmla="*/ 1093861 h 1244922"/>
                  <a:gd name="connsiteX5" fmla="*/ 926604 w 1726334"/>
                  <a:gd name="connsiteY5" fmla="*/ 1201811 h 1244922"/>
                  <a:gd name="connsiteX6" fmla="*/ 704354 w 1726334"/>
                  <a:gd name="connsiteY6" fmla="*/ 1233561 h 1244922"/>
                  <a:gd name="connsiteX7" fmla="*/ 405904 w 1726334"/>
                  <a:gd name="connsiteY7" fmla="*/ 1024011 h 1244922"/>
                  <a:gd name="connsiteX8" fmla="*/ 108015 w 1726334"/>
                  <a:gd name="connsiteY8" fmla="*/ 1096196 h 1244922"/>
                  <a:gd name="connsiteX9" fmla="*/ 425 w 1726334"/>
                  <a:gd name="connsiteY9" fmla="*/ 875695 h 1244922"/>
                  <a:gd name="connsiteX10" fmla="*/ 75785 w 1726334"/>
                  <a:gd name="connsiteY10" fmla="*/ 655093 h 1244922"/>
                  <a:gd name="connsiteX11" fmla="*/ 635343 w 1726334"/>
                  <a:gd name="connsiteY11" fmla="*/ 0 h 1244922"/>
                  <a:gd name="connsiteX0" fmla="*/ 635343 w 1726334"/>
                  <a:gd name="connsiteY0" fmla="*/ 0 h 1272798"/>
                  <a:gd name="connsiteX1" fmla="*/ 1154039 w 1726334"/>
                  <a:gd name="connsiteY1" fmla="*/ 464024 h 1272798"/>
                  <a:gd name="connsiteX2" fmla="*/ 1654348 w 1726334"/>
                  <a:gd name="connsiteY2" fmla="*/ 1075537 h 1272798"/>
                  <a:gd name="connsiteX3" fmla="*/ 1726334 w 1726334"/>
                  <a:gd name="connsiteY3" fmla="*/ 1172396 h 1272798"/>
                  <a:gd name="connsiteX4" fmla="*/ 1428254 w 1726334"/>
                  <a:gd name="connsiteY4" fmla="*/ 1271661 h 1272798"/>
                  <a:gd name="connsiteX5" fmla="*/ 1123454 w 1726334"/>
                  <a:gd name="connsiteY5" fmla="*/ 1093861 h 1272798"/>
                  <a:gd name="connsiteX6" fmla="*/ 926604 w 1726334"/>
                  <a:gd name="connsiteY6" fmla="*/ 1201811 h 1272798"/>
                  <a:gd name="connsiteX7" fmla="*/ 704354 w 1726334"/>
                  <a:gd name="connsiteY7" fmla="*/ 1233561 h 1272798"/>
                  <a:gd name="connsiteX8" fmla="*/ 405904 w 1726334"/>
                  <a:gd name="connsiteY8" fmla="*/ 1024011 h 1272798"/>
                  <a:gd name="connsiteX9" fmla="*/ 108015 w 1726334"/>
                  <a:gd name="connsiteY9" fmla="*/ 1096196 h 1272798"/>
                  <a:gd name="connsiteX10" fmla="*/ 425 w 1726334"/>
                  <a:gd name="connsiteY10" fmla="*/ 875695 h 1272798"/>
                  <a:gd name="connsiteX11" fmla="*/ 75785 w 1726334"/>
                  <a:gd name="connsiteY11" fmla="*/ 655093 h 1272798"/>
                  <a:gd name="connsiteX12" fmla="*/ 635343 w 1726334"/>
                  <a:gd name="connsiteY12" fmla="*/ 0 h 1272798"/>
                  <a:gd name="connsiteX0" fmla="*/ 635343 w 1726334"/>
                  <a:gd name="connsiteY0" fmla="*/ 0 h 1274591"/>
                  <a:gd name="connsiteX1" fmla="*/ 1154039 w 1726334"/>
                  <a:gd name="connsiteY1" fmla="*/ 464024 h 1274591"/>
                  <a:gd name="connsiteX2" fmla="*/ 1654348 w 1726334"/>
                  <a:gd name="connsiteY2" fmla="*/ 1075537 h 1274591"/>
                  <a:gd name="connsiteX3" fmla="*/ 1726334 w 1726334"/>
                  <a:gd name="connsiteY3" fmla="*/ 1172396 h 1274591"/>
                  <a:gd name="connsiteX4" fmla="*/ 1453654 w 1726334"/>
                  <a:gd name="connsiteY4" fmla="*/ 1144661 h 1274591"/>
                  <a:gd name="connsiteX5" fmla="*/ 1428254 w 1726334"/>
                  <a:gd name="connsiteY5" fmla="*/ 1271661 h 1274591"/>
                  <a:gd name="connsiteX6" fmla="*/ 1123454 w 1726334"/>
                  <a:gd name="connsiteY6" fmla="*/ 1093861 h 1274591"/>
                  <a:gd name="connsiteX7" fmla="*/ 926604 w 1726334"/>
                  <a:gd name="connsiteY7" fmla="*/ 1201811 h 1274591"/>
                  <a:gd name="connsiteX8" fmla="*/ 704354 w 1726334"/>
                  <a:gd name="connsiteY8" fmla="*/ 1233561 h 1274591"/>
                  <a:gd name="connsiteX9" fmla="*/ 405904 w 1726334"/>
                  <a:gd name="connsiteY9" fmla="*/ 1024011 h 1274591"/>
                  <a:gd name="connsiteX10" fmla="*/ 108015 w 1726334"/>
                  <a:gd name="connsiteY10" fmla="*/ 1096196 h 1274591"/>
                  <a:gd name="connsiteX11" fmla="*/ 425 w 1726334"/>
                  <a:gd name="connsiteY11" fmla="*/ 875695 h 1274591"/>
                  <a:gd name="connsiteX12" fmla="*/ 75785 w 1726334"/>
                  <a:gd name="connsiteY12" fmla="*/ 655093 h 1274591"/>
                  <a:gd name="connsiteX13" fmla="*/ 635343 w 1726334"/>
                  <a:gd name="connsiteY13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274591"/>
                  <a:gd name="connsiteX1" fmla="*/ 1154039 w 1654348"/>
                  <a:gd name="connsiteY1" fmla="*/ 464024 h 1274591"/>
                  <a:gd name="connsiteX2" fmla="*/ 1654348 w 1654348"/>
                  <a:gd name="connsiteY2" fmla="*/ 1075537 h 1274591"/>
                  <a:gd name="connsiteX3" fmla="*/ 1453654 w 1654348"/>
                  <a:gd name="connsiteY3" fmla="*/ 1144661 h 1274591"/>
                  <a:gd name="connsiteX4" fmla="*/ 1428254 w 1654348"/>
                  <a:gd name="connsiteY4" fmla="*/ 1271661 h 1274591"/>
                  <a:gd name="connsiteX5" fmla="*/ 1123454 w 1654348"/>
                  <a:gd name="connsiteY5" fmla="*/ 1093861 h 1274591"/>
                  <a:gd name="connsiteX6" fmla="*/ 926604 w 1654348"/>
                  <a:gd name="connsiteY6" fmla="*/ 1201811 h 1274591"/>
                  <a:gd name="connsiteX7" fmla="*/ 704354 w 1654348"/>
                  <a:gd name="connsiteY7" fmla="*/ 1233561 h 1274591"/>
                  <a:gd name="connsiteX8" fmla="*/ 405904 w 1654348"/>
                  <a:gd name="connsiteY8" fmla="*/ 1024011 h 1274591"/>
                  <a:gd name="connsiteX9" fmla="*/ 108015 w 1654348"/>
                  <a:gd name="connsiteY9" fmla="*/ 1096196 h 1274591"/>
                  <a:gd name="connsiteX10" fmla="*/ 425 w 1654348"/>
                  <a:gd name="connsiteY10" fmla="*/ 875695 h 1274591"/>
                  <a:gd name="connsiteX11" fmla="*/ 75785 w 1654348"/>
                  <a:gd name="connsiteY11" fmla="*/ 655093 h 1274591"/>
                  <a:gd name="connsiteX12" fmla="*/ 635343 w 1654348"/>
                  <a:gd name="connsiteY12" fmla="*/ 0 h 1274591"/>
                  <a:gd name="connsiteX0" fmla="*/ 635343 w 1654348"/>
                  <a:gd name="connsiteY0" fmla="*/ 0 h 1383671"/>
                  <a:gd name="connsiteX1" fmla="*/ 1154039 w 1654348"/>
                  <a:gd name="connsiteY1" fmla="*/ 464024 h 1383671"/>
                  <a:gd name="connsiteX2" fmla="*/ 1654348 w 1654348"/>
                  <a:gd name="connsiteY2" fmla="*/ 1075537 h 1383671"/>
                  <a:gd name="connsiteX3" fmla="*/ 1453654 w 1654348"/>
                  <a:gd name="connsiteY3" fmla="*/ 1144661 h 1383671"/>
                  <a:gd name="connsiteX4" fmla="*/ 1428254 w 1654348"/>
                  <a:gd name="connsiteY4" fmla="*/ 1271661 h 1383671"/>
                  <a:gd name="connsiteX5" fmla="*/ 1123454 w 1654348"/>
                  <a:gd name="connsiteY5" fmla="*/ 1093861 h 1383671"/>
                  <a:gd name="connsiteX6" fmla="*/ 926604 w 1654348"/>
                  <a:gd name="connsiteY6" fmla="*/ 1201811 h 1383671"/>
                  <a:gd name="connsiteX7" fmla="*/ 704354 w 1654348"/>
                  <a:gd name="connsiteY7" fmla="*/ 1233561 h 1383671"/>
                  <a:gd name="connsiteX8" fmla="*/ 405904 w 1654348"/>
                  <a:gd name="connsiteY8" fmla="*/ 1024011 h 1383671"/>
                  <a:gd name="connsiteX9" fmla="*/ 108015 w 1654348"/>
                  <a:gd name="connsiteY9" fmla="*/ 1096196 h 1383671"/>
                  <a:gd name="connsiteX10" fmla="*/ 425 w 1654348"/>
                  <a:gd name="connsiteY10" fmla="*/ 875695 h 1383671"/>
                  <a:gd name="connsiteX11" fmla="*/ 75785 w 1654348"/>
                  <a:gd name="connsiteY11" fmla="*/ 655093 h 1383671"/>
                  <a:gd name="connsiteX12" fmla="*/ 635343 w 1654348"/>
                  <a:gd name="connsiteY12" fmla="*/ 0 h 1383671"/>
                  <a:gd name="connsiteX0" fmla="*/ 635343 w 1654348"/>
                  <a:gd name="connsiteY0" fmla="*/ 0 h 1444328"/>
                  <a:gd name="connsiteX1" fmla="*/ 1154039 w 1654348"/>
                  <a:gd name="connsiteY1" fmla="*/ 464024 h 1444328"/>
                  <a:gd name="connsiteX2" fmla="*/ 1654348 w 1654348"/>
                  <a:gd name="connsiteY2" fmla="*/ 1075537 h 1444328"/>
                  <a:gd name="connsiteX3" fmla="*/ 1453654 w 1654348"/>
                  <a:gd name="connsiteY3" fmla="*/ 1144661 h 1444328"/>
                  <a:gd name="connsiteX4" fmla="*/ 1428254 w 1654348"/>
                  <a:gd name="connsiteY4" fmla="*/ 1271661 h 1444328"/>
                  <a:gd name="connsiteX5" fmla="*/ 1123454 w 1654348"/>
                  <a:gd name="connsiteY5" fmla="*/ 1093861 h 1444328"/>
                  <a:gd name="connsiteX6" fmla="*/ 926604 w 1654348"/>
                  <a:gd name="connsiteY6" fmla="*/ 1201811 h 1444328"/>
                  <a:gd name="connsiteX7" fmla="*/ 704354 w 1654348"/>
                  <a:gd name="connsiteY7" fmla="*/ 1233561 h 1444328"/>
                  <a:gd name="connsiteX8" fmla="*/ 405904 w 1654348"/>
                  <a:gd name="connsiteY8" fmla="*/ 1024011 h 1444328"/>
                  <a:gd name="connsiteX9" fmla="*/ 108015 w 1654348"/>
                  <a:gd name="connsiteY9" fmla="*/ 1096196 h 1444328"/>
                  <a:gd name="connsiteX10" fmla="*/ 425 w 1654348"/>
                  <a:gd name="connsiteY10" fmla="*/ 875695 h 1444328"/>
                  <a:gd name="connsiteX11" fmla="*/ 75785 w 1654348"/>
                  <a:gd name="connsiteY11" fmla="*/ 655093 h 1444328"/>
                  <a:gd name="connsiteX12" fmla="*/ 635343 w 1654348"/>
                  <a:gd name="connsiteY12" fmla="*/ 0 h 1444328"/>
                  <a:gd name="connsiteX0" fmla="*/ 635343 w 1654348"/>
                  <a:gd name="connsiteY0" fmla="*/ 0 h 1466841"/>
                  <a:gd name="connsiteX1" fmla="*/ 1154039 w 1654348"/>
                  <a:gd name="connsiteY1" fmla="*/ 464024 h 1466841"/>
                  <a:gd name="connsiteX2" fmla="*/ 1654348 w 1654348"/>
                  <a:gd name="connsiteY2" fmla="*/ 1075537 h 1466841"/>
                  <a:gd name="connsiteX3" fmla="*/ 1453654 w 1654348"/>
                  <a:gd name="connsiteY3" fmla="*/ 1144661 h 1466841"/>
                  <a:gd name="connsiteX4" fmla="*/ 1428254 w 1654348"/>
                  <a:gd name="connsiteY4" fmla="*/ 1271661 h 1466841"/>
                  <a:gd name="connsiteX5" fmla="*/ 1123454 w 1654348"/>
                  <a:gd name="connsiteY5" fmla="*/ 1093861 h 1466841"/>
                  <a:gd name="connsiteX6" fmla="*/ 926604 w 1654348"/>
                  <a:gd name="connsiteY6" fmla="*/ 1201811 h 1466841"/>
                  <a:gd name="connsiteX7" fmla="*/ 704354 w 1654348"/>
                  <a:gd name="connsiteY7" fmla="*/ 1233561 h 1466841"/>
                  <a:gd name="connsiteX8" fmla="*/ 405904 w 1654348"/>
                  <a:gd name="connsiteY8" fmla="*/ 1024011 h 1466841"/>
                  <a:gd name="connsiteX9" fmla="*/ 108015 w 1654348"/>
                  <a:gd name="connsiteY9" fmla="*/ 1096196 h 1466841"/>
                  <a:gd name="connsiteX10" fmla="*/ 425 w 1654348"/>
                  <a:gd name="connsiteY10" fmla="*/ 875695 h 1466841"/>
                  <a:gd name="connsiteX11" fmla="*/ 75785 w 1654348"/>
                  <a:gd name="connsiteY11" fmla="*/ 655093 h 1466841"/>
                  <a:gd name="connsiteX12" fmla="*/ 635343 w 1654348"/>
                  <a:gd name="connsiteY12" fmla="*/ 0 h 1466841"/>
                  <a:gd name="connsiteX0" fmla="*/ 635343 w 1654348"/>
                  <a:gd name="connsiteY0" fmla="*/ 0 h 1502327"/>
                  <a:gd name="connsiteX1" fmla="*/ 1154039 w 1654348"/>
                  <a:gd name="connsiteY1" fmla="*/ 464024 h 1502327"/>
                  <a:gd name="connsiteX2" fmla="*/ 1654348 w 1654348"/>
                  <a:gd name="connsiteY2" fmla="*/ 1075537 h 1502327"/>
                  <a:gd name="connsiteX3" fmla="*/ 1453654 w 1654348"/>
                  <a:gd name="connsiteY3" fmla="*/ 1144661 h 1502327"/>
                  <a:gd name="connsiteX4" fmla="*/ 1428254 w 1654348"/>
                  <a:gd name="connsiteY4" fmla="*/ 1271661 h 1502327"/>
                  <a:gd name="connsiteX5" fmla="*/ 1123454 w 1654348"/>
                  <a:gd name="connsiteY5" fmla="*/ 1093861 h 1502327"/>
                  <a:gd name="connsiteX6" fmla="*/ 926604 w 1654348"/>
                  <a:gd name="connsiteY6" fmla="*/ 1201811 h 1502327"/>
                  <a:gd name="connsiteX7" fmla="*/ 704354 w 1654348"/>
                  <a:gd name="connsiteY7" fmla="*/ 1233561 h 1502327"/>
                  <a:gd name="connsiteX8" fmla="*/ 405904 w 1654348"/>
                  <a:gd name="connsiteY8" fmla="*/ 1024011 h 1502327"/>
                  <a:gd name="connsiteX9" fmla="*/ 108015 w 1654348"/>
                  <a:gd name="connsiteY9" fmla="*/ 1096196 h 1502327"/>
                  <a:gd name="connsiteX10" fmla="*/ 425 w 1654348"/>
                  <a:gd name="connsiteY10" fmla="*/ 875695 h 1502327"/>
                  <a:gd name="connsiteX11" fmla="*/ 75785 w 1654348"/>
                  <a:gd name="connsiteY11" fmla="*/ 655093 h 1502327"/>
                  <a:gd name="connsiteX12" fmla="*/ 635343 w 1654348"/>
                  <a:gd name="connsiteY12" fmla="*/ 0 h 1502327"/>
                  <a:gd name="connsiteX0" fmla="*/ 635343 w 1654348"/>
                  <a:gd name="connsiteY0" fmla="*/ 0 h 1502327"/>
                  <a:gd name="connsiteX1" fmla="*/ 1154039 w 1654348"/>
                  <a:gd name="connsiteY1" fmla="*/ 464024 h 1502327"/>
                  <a:gd name="connsiteX2" fmla="*/ 1654348 w 1654348"/>
                  <a:gd name="connsiteY2" fmla="*/ 1075537 h 1502327"/>
                  <a:gd name="connsiteX3" fmla="*/ 1453654 w 1654348"/>
                  <a:gd name="connsiteY3" fmla="*/ 1144661 h 1502327"/>
                  <a:gd name="connsiteX4" fmla="*/ 1428254 w 1654348"/>
                  <a:gd name="connsiteY4" fmla="*/ 1271661 h 1502327"/>
                  <a:gd name="connsiteX5" fmla="*/ 1123454 w 1654348"/>
                  <a:gd name="connsiteY5" fmla="*/ 1093861 h 1502327"/>
                  <a:gd name="connsiteX6" fmla="*/ 926604 w 1654348"/>
                  <a:gd name="connsiteY6" fmla="*/ 1201811 h 1502327"/>
                  <a:gd name="connsiteX7" fmla="*/ 704354 w 1654348"/>
                  <a:gd name="connsiteY7" fmla="*/ 1233561 h 1502327"/>
                  <a:gd name="connsiteX8" fmla="*/ 405904 w 1654348"/>
                  <a:gd name="connsiteY8" fmla="*/ 1024011 h 1502327"/>
                  <a:gd name="connsiteX9" fmla="*/ 108015 w 1654348"/>
                  <a:gd name="connsiteY9" fmla="*/ 1096196 h 1502327"/>
                  <a:gd name="connsiteX10" fmla="*/ 425 w 1654348"/>
                  <a:gd name="connsiteY10" fmla="*/ 875695 h 1502327"/>
                  <a:gd name="connsiteX11" fmla="*/ 75785 w 1654348"/>
                  <a:gd name="connsiteY11" fmla="*/ 655093 h 1502327"/>
                  <a:gd name="connsiteX12" fmla="*/ 635343 w 1654348"/>
                  <a:gd name="connsiteY12" fmla="*/ 0 h 1502327"/>
                  <a:gd name="connsiteX0" fmla="*/ 635384 w 1654389"/>
                  <a:gd name="connsiteY0" fmla="*/ 0 h 1502327"/>
                  <a:gd name="connsiteX1" fmla="*/ 1154080 w 1654389"/>
                  <a:gd name="connsiteY1" fmla="*/ 464024 h 1502327"/>
                  <a:gd name="connsiteX2" fmla="*/ 1654389 w 1654389"/>
                  <a:gd name="connsiteY2" fmla="*/ 1075537 h 1502327"/>
                  <a:gd name="connsiteX3" fmla="*/ 1453695 w 1654389"/>
                  <a:gd name="connsiteY3" fmla="*/ 1144661 h 1502327"/>
                  <a:gd name="connsiteX4" fmla="*/ 1428295 w 1654389"/>
                  <a:gd name="connsiteY4" fmla="*/ 1271661 h 1502327"/>
                  <a:gd name="connsiteX5" fmla="*/ 1123495 w 1654389"/>
                  <a:gd name="connsiteY5" fmla="*/ 1093861 h 1502327"/>
                  <a:gd name="connsiteX6" fmla="*/ 926645 w 1654389"/>
                  <a:gd name="connsiteY6" fmla="*/ 1201811 h 1502327"/>
                  <a:gd name="connsiteX7" fmla="*/ 704395 w 1654389"/>
                  <a:gd name="connsiteY7" fmla="*/ 1233561 h 1502327"/>
                  <a:gd name="connsiteX8" fmla="*/ 405945 w 1654389"/>
                  <a:gd name="connsiteY8" fmla="*/ 1024011 h 1502327"/>
                  <a:gd name="connsiteX9" fmla="*/ 96149 w 1654389"/>
                  <a:gd name="connsiteY9" fmla="*/ 1098577 h 1502327"/>
                  <a:gd name="connsiteX10" fmla="*/ 466 w 1654389"/>
                  <a:gd name="connsiteY10" fmla="*/ 875695 h 1502327"/>
                  <a:gd name="connsiteX11" fmla="*/ 75826 w 1654389"/>
                  <a:gd name="connsiteY11" fmla="*/ 655093 h 1502327"/>
                  <a:gd name="connsiteX12" fmla="*/ 635384 w 1654389"/>
                  <a:gd name="connsiteY12" fmla="*/ 0 h 1502327"/>
                  <a:gd name="connsiteX0" fmla="*/ 655354 w 1674359"/>
                  <a:gd name="connsiteY0" fmla="*/ 0 h 1502327"/>
                  <a:gd name="connsiteX1" fmla="*/ 1174050 w 1674359"/>
                  <a:gd name="connsiteY1" fmla="*/ 464024 h 1502327"/>
                  <a:gd name="connsiteX2" fmla="*/ 1674359 w 1674359"/>
                  <a:gd name="connsiteY2" fmla="*/ 1075537 h 1502327"/>
                  <a:gd name="connsiteX3" fmla="*/ 1473665 w 1674359"/>
                  <a:gd name="connsiteY3" fmla="*/ 1144661 h 1502327"/>
                  <a:gd name="connsiteX4" fmla="*/ 1448265 w 1674359"/>
                  <a:gd name="connsiteY4" fmla="*/ 1271661 h 1502327"/>
                  <a:gd name="connsiteX5" fmla="*/ 1143465 w 1674359"/>
                  <a:gd name="connsiteY5" fmla="*/ 1093861 h 1502327"/>
                  <a:gd name="connsiteX6" fmla="*/ 946615 w 1674359"/>
                  <a:gd name="connsiteY6" fmla="*/ 1201811 h 1502327"/>
                  <a:gd name="connsiteX7" fmla="*/ 724365 w 1674359"/>
                  <a:gd name="connsiteY7" fmla="*/ 1233561 h 1502327"/>
                  <a:gd name="connsiteX8" fmla="*/ 425915 w 1674359"/>
                  <a:gd name="connsiteY8" fmla="*/ 1024011 h 1502327"/>
                  <a:gd name="connsiteX9" fmla="*/ 116119 w 1674359"/>
                  <a:gd name="connsiteY9" fmla="*/ 1098577 h 1502327"/>
                  <a:gd name="connsiteX10" fmla="*/ 20436 w 1674359"/>
                  <a:gd name="connsiteY10" fmla="*/ 875695 h 1502327"/>
                  <a:gd name="connsiteX11" fmla="*/ 95796 w 1674359"/>
                  <a:gd name="connsiteY11" fmla="*/ 655093 h 1502327"/>
                  <a:gd name="connsiteX12" fmla="*/ 655354 w 1674359"/>
                  <a:gd name="connsiteY12" fmla="*/ 0 h 1502327"/>
                  <a:gd name="connsiteX0" fmla="*/ 781079 w 1800084"/>
                  <a:gd name="connsiteY0" fmla="*/ 0 h 1502327"/>
                  <a:gd name="connsiteX1" fmla="*/ 1299775 w 1800084"/>
                  <a:gd name="connsiteY1" fmla="*/ 464024 h 1502327"/>
                  <a:gd name="connsiteX2" fmla="*/ 1800084 w 1800084"/>
                  <a:gd name="connsiteY2" fmla="*/ 1075537 h 1502327"/>
                  <a:gd name="connsiteX3" fmla="*/ 1599390 w 1800084"/>
                  <a:gd name="connsiteY3" fmla="*/ 1144661 h 1502327"/>
                  <a:gd name="connsiteX4" fmla="*/ 1573990 w 1800084"/>
                  <a:gd name="connsiteY4" fmla="*/ 1271661 h 1502327"/>
                  <a:gd name="connsiteX5" fmla="*/ 1269190 w 1800084"/>
                  <a:gd name="connsiteY5" fmla="*/ 1093861 h 1502327"/>
                  <a:gd name="connsiteX6" fmla="*/ 1072340 w 1800084"/>
                  <a:gd name="connsiteY6" fmla="*/ 1201811 h 1502327"/>
                  <a:gd name="connsiteX7" fmla="*/ 850090 w 1800084"/>
                  <a:gd name="connsiteY7" fmla="*/ 1233561 h 1502327"/>
                  <a:gd name="connsiteX8" fmla="*/ 551640 w 1800084"/>
                  <a:gd name="connsiteY8" fmla="*/ 1024011 h 1502327"/>
                  <a:gd name="connsiteX9" fmla="*/ 241844 w 1800084"/>
                  <a:gd name="connsiteY9" fmla="*/ 1098577 h 1502327"/>
                  <a:gd name="connsiteX10" fmla="*/ 146161 w 1800084"/>
                  <a:gd name="connsiteY10" fmla="*/ 875695 h 1502327"/>
                  <a:gd name="connsiteX11" fmla="*/ 221521 w 1800084"/>
                  <a:gd name="connsiteY11" fmla="*/ 655093 h 1502327"/>
                  <a:gd name="connsiteX12" fmla="*/ 781079 w 1800084"/>
                  <a:gd name="connsiteY12" fmla="*/ 0 h 1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00084" h="1502327">
                    <a:moveTo>
                      <a:pt x="781079" y="0"/>
                    </a:moveTo>
                    <a:cubicBezTo>
                      <a:pt x="869348" y="143415"/>
                      <a:pt x="1104592" y="280417"/>
                      <a:pt x="1299775" y="464024"/>
                    </a:cubicBezTo>
                    <a:cubicBezTo>
                      <a:pt x="1283604" y="568527"/>
                      <a:pt x="1570118" y="792536"/>
                      <a:pt x="1800084" y="1075537"/>
                    </a:cubicBezTo>
                    <a:cubicBezTo>
                      <a:pt x="1783986" y="1257328"/>
                      <a:pt x="1666288" y="1121620"/>
                      <a:pt x="1599390" y="1144661"/>
                    </a:cubicBezTo>
                    <a:cubicBezTo>
                      <a:pt x="1549710" y="1161205"/>
                      <a:pt x="1653365" y="1296003"/>
                      <a:pt x="1573990" y="1271661"/>
                    </a:cubicBezTo>
                    <a:cubicBezTo>
                      <a:pt x="1520015" y="1183819"/>
                      <a:pt x="1336923" y="1176411"/>
                      <a:pt x="1269190" y="1093861"/>
                    </a:cubicBezTo>
                    <a:cubicBezTo>
                      <a:pt x="1195107" y="1106561"/>
                      <a:pt x="1159123" y="1321403"/>
                      <a:pt x="1072340" y="1201811"/>
                    </a:cubicBezTo>
                    <a:cubicBezTo>
                      <a:pt x="1055407" y="1571169"/>
                      <a:pt x="900890" y="1466394"/>
                      <a:pt x="850090" y="1233561"/>
                    </a:cubicBezTo>
                    <a:cubicBezTo>
                      <a:pt x="754840" y="1864328"/>
                      <a:pt x="605522" y="1212005"/>
                      <a:pt x="551640" y="1024011"/>
                    </a:cubicBezTo>
                    <a:cubicBezTo>
                      <a:pt x="401544" y="1435423"/>
                      <a:pt x="341140" y="1074515"/>
                      <a:pt x="241844" y="1098577"/>
                    </a:cubicBezTo>
                    <a:cubicBezTo>
                      <a:pt x="69456" y="1419305"/>
                      <a:pt x="137574" y="883579"/>
                      <a:pt x="146161" y="875695"/>
                    </a:cubicBezTo>
                    <a:cubicBezTo>
                      <a:pt x="-143602" y="1014147"/>
                      <a:pt x="59934" y="818198"/>
                      <a:pt x="221521" y="655093"/>
                    </a:cubicBezTo>
                    <a:lnTo>
                      <a:pt x="781079" y="0"/>
                    </a:ln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683CEB2-F271-7F44-1641-82C2628CDE80}"/>
                  </a:ext>
                </a:extLst>
              </p:cNvPr>
              <p:cNvSpPr/>
              <p:nvPr/>
            </p:nvSpPr>
            <p:spPr>
              <a:xfrm>
                <a:off x="4327403" y="3013727"/>
                <a:ext cx="1768595" cy="805648"/>
              </a:xfrm>
              <a:custGeom>
                <a:avLst/>
                <a:gdLst>
                  <a:gd name="connsiteX0" fmla="*/ 935530 w 1758108"/>
                  <a:gd name="connsiteY0" fmla="*/ 11 h 522073"/>
                  <a:gd name="connsiteX1" fmla="*/ 1705887 w 1758108"/>
                  <a:gd name="connsiteY1" fmla="*/ 482742 h 522073"/>
                  <a:gd name="connsiteX2" fmla="*/ 1758108 w 1758108"/>
                  <a:gd name="connsiteY2" fmla="*/ 522073 h 522073"/>
                  <a:gd name="connsiteX3" fmla="*/ 0 w 1758108"/>
                  <a:gd name="connsiteY3" fmla="*/ 522073 h 522073"/>
                  <a:gd name="connsiteX4" fmla="*/ 49211 w 1758108"/>
                  <a:gd name="connsiteY4" fmla="*/ 491600 h 522073"/>
                  <a:gd name="connsiteX5" fmla="*/ 628450 w 1758108"/>
                  <a:gd name="connsiteY5" fmla="*/ 186428 h 522073"/>
                  <a:gd name="connsiteX6" fmla="*/ 869750 w 1758108"/>
                  <a:gd name="connsiteY6" fmla="*/ 8628 h 522073"/>
                  <a:gd name="connsiteX7" fmla="*/ 935530 w 1758108"/>
                  <a:gd name="connsiteY7" fmla="*/ 11 h 522073"/>
                  <a:gd name="connsiteX0" fmla="*/ 935530 w 1758108"/>
                  <a:gd name="connsiteY0" fmla="*/ 11 h 612123"/>
                  <a:gd name="connsiteX1" fmla="*/ 1705887 w 1758108"/>
                  <a:gd name="connsiteY1" fmla="*/ 482742 h 612123"/>
                  <a:gd name="connsiteX2" fmla="*/ 1758108 w 1758108"/>
                  <a:gd name="connsiteY2" fmla="*/ 522073 h 612123"/>
                  <a:gd name="connsiteX3" fmla="*/ 199184 w 1758108"/>
                  <a:gd name="connsiteY3" fmla="*/ 612123 h 612123"/>
                  <a:gd name="connsiteX4" fmla="*/ 0 w 1758108"/>
                  <a:gd name="connsiteY4" fmla="*/ 522073 h 612123"/>
                  <a:gd name="connsiteX5" fmla="*/ 49211 w 1758108"/>
                  <a:gd name="connsiteY5" fmla="*/ 491600 h 612123"/>
                  <a:gd name="connsiteX6" fmla="*/ 628450 w 1758108"/>
                  <a:gd name="connsiteY6" fmla="*/ 186428 h 612123"/>
                  <a:gd name="connsiteX7" fmla="*/ 869750 w 1758108"/>
                  <a:gd name="connsiteY7" fmla="*/ 8628 h 612123"/>
                  <a:gd name="connsiteX8" fmla="*/ 935530 w 1758108"/>
                  <a:gd name="connsiteY8" fmla="*/ 11 h 612123"/>
                  <a:gd name="connsiteX0" fmla="*/ 935530 w 1758108"/>
                  <a:gd name="connsiteY0" fmla="*/ 11 h 684033"/>
                  <a:gd name="connsiteX1" fmla="*/ 1705887 w 1758108"/>
                  <a:gd name="connsiteY1" fmla="*/ 482742 h 684033"/>
                  <a:gd name="connsiteX2" fmla="*/ 1758108 w 1758108"/>
                  <a:gd name="connsiteY2" fmla="*/ 522073 h 684033"/>
                  <a:gd name="connsiteX3" fmla="*/ 300784 w 1758108"/>
                  <a:gd name="connsiteY3" fmla="*/ 681973 h 684033"/>
                  <a:gd name="connsiteX4" fmla="*/ 199184 w 1758108"/>
                  <a:gd name="connsiteY4" fmla="*/ 612123 h 684033"/>
                  <a:gd name="connsiteX5" fmla="*/ 0 w 1758108"/>
                  <a:gd name="connsiteY5" fmla="*/ 522073 h 684033"/>
                  <a:gd name="connsiteX6" fmla="*/ 49211 w 1758108"/>
                  <a:gd name="connsiteY6" fmla="*/ 491600 h 684033"/>
                  <a:gd name="connsiteX7" fmla="*/ 628450 w 1758108"/>
                  <a:gd name="connsiteY7" fmla="*/ 186428 h 684033"/>
                  <a:gd name="connsiteX8" fmla="*/ 869750 w 1758108"/>
                  <a:gd name="connsiteY8" fmla="*/ 8628 h 684033"/>
                  <a:gd name="connsiteX9" fmla="*/ 935530 w 1758108"/>
                  <a:gd name="connsiteY9" fmla="*/ 11 h 684033"/>
                  <a:gd name="connsiteX0" fmla="*/ 935530 w 1758108"/>
                  <a:gd name="connsiteY0" fmla="*/ 11 h 702909"/>
                  <a:gd name="connsiteX1" fmla="*/ 1705887 w 1758108"/>
                  <a:gd name="connsiteY1" fmla="*/ 482742 h 702909"/>
                  <a:gd name="connsiteX2" fmla="*/ 1758108 w 1758108"/>
                  <a:gd name="connsiteY2" fmla="*/ 522073 h 702909"/>
                  <a:gd name="connsiteX3" fmla="*/ 430959 w 1758108"/>
                  <a:gd name="connsiteY3" fmla="*/ 691498 h 702909"/>
                  <a:gd name="connsiteX4" fmla="*/ 300784 w 1758108"/>
                  <a:gd name="connsiteY4" fmla="*/ 681973 h 702909"/>
                  <a:gd name="connsiteX5" fmla="*/ 199184 w 1758108"/>
                  <a:gd name="connsiteY5" fmla="*/ 612123 h 702909"/>
                  <a:gd name="connsiteX6" fmla="*/ 0 w 1758108"/>
                  <a:gd name="connsiteY6" fmla="*/ 522073 h 702909"/>
                  <a:gd name="connsiteX7" fmla="*/ 49211 w 1758108"/>
                  <a:gd name="connsiteY7" fmla="*/ 491600 h 702909"/>
                  <a:gd name="connsiteX8" fmla="*/ 628450 w 1758108"/>
                  <a:gd name="connsiteY8" fmla="*/ 186428 h 702909"/>
                  <a:gd name="connsiteX9" fmla="*/ 869750 w 1758108"/>
                  <a:gd name="connsiteY9" fmla="*/ 8628 h 702909"/>
                  <a:gd name="connsiteX10" fmla="*/ 935530 w 1758108"/>
                  <a:gd name="connsiteY10" fmla="*/ 11 h 702909"/>
                  <a:gd name="connsiteX0" fmla="*/ 935530 w 1758108"/>
                  <a:gd name="connsiteY0" fmla="*/ 11 h 693060"/>
                  <a:gd name="connsiteX1" fmla="*/ 1705887 w 1758108"/>
                  <a:gd name="connsiteY1" fmla="*/ 482742 h 693060"/>
                  <a:gd name="connsiteX2" fmla="*/ 1758108 w 1758108"/>
                  <a:gd name="connsiteY2" fmla="*/ 522073 h 693060"/>
                  <a:gd name="connsiteX3" fmla="*/ 646859 w 1758108"/>
                  <a:gd name="connsiteY3" fmla="*/ 640698 h 693060"/>
                  <a:gd name="connsiteX4" fmla="*/ 430959 w 1758108"/>
                  <a:gd name="connsiteY4" fmla="*/ 691498 h 693060"/>
                  <a:gd name="connsiteX5" fmla="*/ 300784 w 1758108"/>
                  <a:gd name="connsiteY5" fmla="*/ 681973 h 693060"/>
                  <a:gd name="connsiteX6" fmla="*/ 199184 w 1758108"/>
                  <a:gd name="connsiteY6" fmla="*/ 612123 h 693060"/>
                  <a:gd name="connsiteX7" fmla="*/ 0 w 1758108"/>
                  <a:gd name="connsiteY7" fmla="*/ 522073 h 693060"/>
                  <a:gd name="connsiteX8" fmla="*/ 49211 w 1758108"/>
                  <a:gd name="connsiteY8" fmla="*/ 491600 h 693060"/>
                  <a:gd name="connsiteX9" fmla="*/ 628450 w 1758108"/>
                  <a:gd name="connsiteY9" fmla="*/ 186428 h 693060"/>
                  <a:gd name="connsiteX10" fmla="*/ 869750 w 1758108"/>
                  <a:gd name="connsiteY10" fmla="*/ 8628 h 693060"/>
                  <a:gd name="connsiteX11" fmla="*/ 935530 w 1758108"/>
                  <a:gd name="connsiteY11" fmla="*/ 11 h 693060"/>
                  <a:gd name="connsiteX0" fmla="*/ 935530 w 1758108"/>
                  <a:gd name="connsiteY0" fmla="*/ 11 h 804036"/>
                  <a:gd name="connsiteX1" fmla="*/ 1705887 w 1758108"/>
                  <a:gd name="connsiteY1" fmla="*/ 482742 h 804036"/>
                  <a:gd name="connsiteX2" fmla="*/ 1758108 w 1758108"/>
                  <a:gd name="connsiteY2" fmla="*/ 522073 h 804036"/>
                  <a:gd name="connsiteX3" fmla="*/ 853234 w 1758108"/>
                  <a:gd name="connsiteY3" fmla="*/ 802623 h 804036"/>
                  <a:gd name="connsiteX4" fmla="*/ 646859 w 1758108"/>
                  <a:gd name="connsiteY4" fmla="*/ 640698 h 804036"/>
                  <a:gd name="connsiteX5" fmla="*/ 430959 w 1758108"/>
                  <a:gd name="connsiteY5" fmla="*/ 691498 h 804036"/>
                  <a:gd name="connsiteX6" fmla="*/ 300784 w 1758108"/>
                  <a:gd name="connsiteY6" fmla="*/ 681973 h 804036"/>
                  <a:gd name="connsiteX7" fmla="*/ 199184 w 1758108"/>
                  <a:gd name="connsiteY7" fmla="*/ 612123 h 804036"/>
                  <a:gd name="connsiteX8" fmla="*/ 0 w 1758108"/>
                  <a:gd name="connsiteY8" fmla="*/ 522073 h 804036"/>
                  <a:gd name="connsiteX9" fmla="*/ 49211 w 1758108"/>
                  <a:gd name="connsiteY9" fmla="*/ 491600 h 804036"/>
                  <a:gd name="connsiteX10" fmla="*/ 628450 w 1758108"/>
                  <a:gd name="connsiteY10" fmla="*/ 186428 h 804036"/>
                  <a:gd name="connsiteX11" fmla="*/ 869750 w 1758108"/>
                  <a:gd name="connsiteY11" fmla="*/ 8628 h 804036"/>
                  <a:gd name="connsiteX12" fmla="*/ 935530 w 1758108"/>
                  <a:gd name="connsiteY12" fmla="*/ 11 h 804036"/>
                  <a:gd name="connsiteX0" fmla="*/ 935530 w 1758108"/>
                  <a:gd name="connsiteY0" fmla="*/ 11 h 806270"/>
                  <a:gd name="connsiteX1" fmla="*/ 1705887 w 1758108"/>
                  <a:gd name="connsiteY1" fmla="*/ 482742 h 806270"/>
                  <a:gd name="connsiteX2" fmla="*/ 1758108 w 1758108"/>
                  <a:gd name="connsiteY2" fmla="*/ 522073 h 806270"/>
                  <a:gd name="connsiteX3" fmla="*/ 897684 w 1758108"/>
                  <a:gd name="connsiteY3" fmla="*/ 685148 h 806270"/>
                  <a:gd name="connsiteX4" fmla="*/ 853234 w 1758108"/>
                  <a:gd name="connsiteY4" fmla="*/ 802623 h 806270"/>
                  <a:gd name="connsiteX5" fmla="*/ 646859 w 1758108"/>
                  <a:gd name="connsiteY5" fmla="*/ 640698 h 806270"/>
                  <a:gd name="connsiteX6" fmla="*/ 430959 w 1758108"/>
                  <a:gd name="connsiteY6" fmla="*/ 691498 h 806270"/>
                  <a:gd name="connsiteX7" fmla="*/ 300784 w 1758108"/>
                  <a:gd name="connsiteY7" fmla="*/ 681973 h 806270"/>
                  <a:gd name="connsiteX8" fmla="*/ 199184 w 1758108"/>
                  <a:gd name="connsiteY8" fmla="*/ 612123 h 806270"/>
                  <a:gd name="connsiteX9" fmla="*/ 0 w 1758108"/>
                  <a:gd name="connsiteY9" fmla="*/ 522073 h 806270"/>
                  <a:gd name="connsiteX10" fmla="*/ 49211 w 1758108"/>
                  <a:gd name="connsiteY10" fmla="*/ 491600 h 806270"/>
                  <a:gd name="connsiteX11" fmla="*/ 628450 w 1758108"/>
                  <a:gd name="connsiteY11" fmla="*/ 186428 h 806270"/>
                  <a:gd name="connsiteX12" fmla="*/ 869750 w 1758108"/>
                  <a:gd name="connsiteY12" fmla="*/ 8628 h 806270"/>
                  <a:gd name="connsiteX13" fmla="*/ 935530 w 1758108"/>
                  <a:gd name="connsiteY13" fmla="*/ 11 h 806270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992934 w 1758108"/>
                  <a:gd name="connsiteY3" fmla="*/ 647048 h 805648"/>
                  <a:gd name="connsiteX4" fmla="*/ 897684 w 1758108"/>
                  <a:gd name="connsiteY4" fmla="*/ 685148 h 805648"/>
                  <a:gd name="connsiteX5" fmla="*/ 853234 w 1758108"/>
                  <a:gd name="connsiteY5" fmla="*/ 802623 h 805648"/>
                  <a:gd name="connsiteX6" fmla="*/ 646859 w 1758108"/>
                  <a:gd name="connsiteY6" fmla="*/ 640698 h 805648"/>
                  <a:gd name="connsiteX7" fmla="*/ 430959 w 1758108"/>
                  <a:gd name="connsiteY7" fmla="*/ 691498 h 805648"/>
                  <a:gd name="connsiteX8" fmla="*/ 300784 w 1758108"/>
                  <a:gd name="connsiteY8" fmla="*/ 681973 h 805648"/>
                  <a:gd name="connsiteX9" fmla="*/ 199184 w 1758108"/>
                  <a:gd name="connsiteY9" fmla="*/ 612123 h 805648"/>
                  <a:gd name="connsiteX10" fmla="*/ 0 w 1758108"/>
                  <a:gd name="connsiteY10" fmla="*/ 522073 h 805648"/>
                  <a:gd name="connsiteX11" fmla="*/ 49211 w 1758108"/>
                  <a:gd name="connsiteY11" fmla="*/ 491600 h 805648"/>
                  <a:gd name="connsiteX12" fmla="*/ 628450 w 1758108"/>
                  <a:gd name="connsiteY12" fmla="*/ 186428 h 805648"/>
                  <a:gd name="connsiteX13" fmla="*/ 869750 w 1758108"/>
                  <a:gd name="connsiteY13" fmla="*/ 8628 h 805648"/>
                  <a:gd name="connsiteX14" fmla="*/ 935530 w 1758108"/>
                  <a:gd name="connsiteY14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148509 w 1758108"/>
                  <a:gd name="connsiteY3" fmla="*/ 580373 h 805648"/>
                  <a:gd name="connsiteX4" fmla="*/ 992934 w 1758108"/>
                  <a:gd name="connsiteY4" fmla="*/ 647048 h 805648"/>
                  <a:gd name="connsiteX5" fmla="*/ 897684 w 1758108"/>
                  <a:gd name="connsiteY5" fmla="*/ 685148 h 805648"/>
                  <a:gd name="connsiteX6" fmla="*/ 853234 w 1758108"/>
                  <a:gd name="connsiteY6" fmla="*/ 802623 h 805648"/>
                  <a:gd name="connsiteX7" fmla="*/ 646859 w 1758108"/>
                  <a:gd name="connsiteY7" fmla="*/ 640698 h 805648"/>
                  <a:gd name="connsiteX8" fmla="*/ 430959 w 1758108"/>
                  <a:gd name="connsiteY8" fmla="*/ 691498 h 805648"/>
                  <a:gd name="connsiteX9" fmla="*/ 300784 w 1758108"/>
                  <a:gd name="connsiteY9" fmla="*/ 681973 h 805648"/>
                  <a:gd name="connsiteX10" fmla="*/ 199184 w 1758108"/>
                  <a:gd name="connsiteY10" fmla="*/ 612123 h 805648"/>
                  <a:gd name="connsiteX11" fmla="*/ 0 w 1758108"/>
                  <a:gd name="connsiteY11" fmla="*/ 522073 h 805648"/>
                  <a:gd name="connsiteX12" fmla="*/ 49211 w 1758108"/>
                  <a:gd name="connsiteY12" fmla="*/ 491600 h 805648"/>
                  <a:gd name="connsiteX13" fmla="*/ 628450 w 1758108"/>
                  <a:gd name="connsiteY13" fmla="*/ 186428 h 805648"/>
                  <a:gd name="connsiteX14" fmla="*/ 869750 w 1758108"/>
                  <a:gd name="connsiteY14" fmla="*/ 8628 h 805648"/>
                  <a:gd name="connsiteX15" fmla="*/ 935530 w 1758108"/>
                  <a:gd name="connsiteY15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370759 w 1758108"/>
                  <a:gd name="connsiteY3" fmla="*/ 570848 h 805648"/>
                  <a:gd name="connsiteX4" fmla="*/ 1148509 w 1758108"/>
                  <a:gd name="connsiteY4" fmla="*/ 580373 h 805648"/>
                  <a:gd name="connsiteX5" fmla="*/ 992934 w 1758108"/>
                  <a:gd name="connsiteY5" fmla="*/ 647048 h 805648"/>
                  <a:gd name="connsiteX6" fmla="*/ 897684 w 1758108"/>
                  <a:gd name="connsiteY6" fmla="*/ 685148 h 805648"/>
                  <a:gd name="connsiteX7" fmla="*/ 853234 w 1758108"/>
                  <a:gd name="connsiteY7" fmla="*/ 802623 h 805648"/>
                  <a:gd name="connsiteX8" fmla="*/ 646859 w 1758108"/>
                  <a:gd name="connsiteY8" fmla="*/ 640698 h 805648"/>
                  <a:gd name="connsiteX9" fmla="*/ 430959 w 1758108"/>
                  <a:gd name="connsiteY9" fmla="*/ 691498 h 805648"/>
                  <a:gd name="connsiteX10" fmla="*/ 300784 w 1758108"/>
                  <a:gd name="connsiteY10" fmla="*/ 681973 h 805648"/>
                  <a:gd name="connsiteX11" fmla="*/ 199184 w 1758108"/>
                  <a:gd name="connsiteY11" fmla="*/ 612123 h 805648"/>
                  <a:gd name="connsiteX12" fmla="*/ 0 w 1758108"/>
                  <a:gd name="connsiteY12" fmla="*/ 522073 h 805648"/>
                  <a:gd name="connsiteX13" fmla="*/ 49211 w 1758108"/>
                  <a:gd name="connsiteY13" fmla="*/ 491600 h 805648"/>
                  <a:gd name="connsiteX14" fmla="*/ 628450 w 1758108"/>
                  <a:gd name="connsiteY14" fmla="*/ 186428 h 805648"/>
                  <a:gd name="connsiteX15" fmla="*/ 869750 w 1758108"/>
                  <a:gd name="connsiteY15" fmla="*/ 8628 h 805648"/>
                  <a:gd name="connsiteX16" fmla="*/ 935530 w 1758108"/>
                  <a:gd name="connsiteY16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35530 w 1758108"/>
                  <a:gd name="connsiteY0" fmla="*/ 11 h 805648"/>
                  <a:gd name="connsiteX1" fmla="*/ 1705887 w 1758108"/>
                  <a:gd name="connsiteY1" fmla="*/ 482742 h 805648"/>
                  <a:gd name="connsiteX2" fmla="*/ 1758108 w 1758108"/>
                  <a:gd name="connsiteY2" fmla="*/ 522073 h 805648"/>
                  <a:gd name="connsiteX3" fmla="*/ 1535859 w 1758108"/>
                  <a:gd name="connsiteY3" fmla="*/ 500998 h 805648"/>
                  <a:gd name="connsiteX4" fmla="*/ 1370759 w 1758108"/>
                  <a:gd name="connsiteY4" fmla="*/ 570848 h 805648"/>
                  <a:gd name="connsiteX5" fmla="*/ 1148509 w 1758108"/>
                  <a:gd name="connsiteY5" fmla="*/ 580373 h 805648"/>
                  <a:gd name="connsiteX6" fmla="*/ 992934 w 1758108"/>
                  <a:gd name="connsiteY6" fmla="*/ 647048 h 805648"/>
                  <a:gd name="connsiteX7" fmla="*/ 897684 w 1758108"/>
                  <a:gd name="connsiteY7" fmla="*/ 685148 h 805648"/>
                  <a:gd name="connsiteX8" fmla="*/ 853234 w 1758108"/>
                  <a:gd name="connsiteY8" fmla="*/ 802623 h 805648"/>
                  <a:gd name="connsiteX9" fmla="*/ 646859 w 1758108"/>
                  <a:gd name="connsiteY9" fmla="*/ 640698 h 805648"/>
                  <a:gd name="connsiteX10" fmla="*/ 430959 w 1758108"/>
                  <a:gd name="connsiteY10" fmla="*/ 691498 h 805648"/>
                  <a:gd name="connsiteX11" fmla="*/ 300784 w 1758108"/>
                  <a:gd name="connsiteY11" fmla="*/ 681973 h 805648"/>
                  <a:gd name="connsiteX12" fmla="*/ 199184 w 1758108"/>
                  <a:gd name="connsiteY12" fmla="*/ 612123 h 805648"/>
                  <a:gd name="connsiteX13" fmla="*/ 0 w 1758108"/>
                  <a:gd name="connsiteY13" fmla="*/ 522073 h 805648"/>
                  <a:gd name="connsiteX14" fmla="*/ 49211 w 1758108"/>
                  <a:gd name="connsiteY14" fmla="*/ 491600 h 805648"/>
                  <a:gd name="connsiteX15" fmla="*/ 628450 w 1758108"/>
                  <a:gd name="connsiteY15" fmla="*/ 186428 h 805648"/>
                  <a:gd name="connsiteX16" fmla="*/ 869750 w 1758108"/>
                  <a:gd name="connsiteY16" fmla="*/ 8628 h 805648"/>
                  <a:gd name="connsiteX17" fmla="*/ 935530 w 1758108"/>
                  <a:gd name="connsiteY17" fmla="*/ 11 h 805648"/>
                  <a:gd name="connsiteX0" fmla="*/ 946017 w 1768595"/>
                  <a:gd name="connsiteY0" fmla="*/ 11 h 805648"/>
                  <a:gd name="connsiteX1" fmla="*/ 1716374 w 1768595"/>
                  <a:gd name="connsiteY1" fmla="*/ 482742 h 805648"/>
                  <a:gd name="connsiteX2" fmla="*/ 1768595 w 1768595"/>
                  <a:gd name="connsiteY2" fmla="*/ 522073 h 805648"/>
                  <a:gd name="connsiteX3" fmla="*/ 1546346 w 1768595"/>
                  <a:gd name="connsiteY3" fmla="*/ 500998 h 805648"/>
                  <a:gd name="connsiteX4" fmla="*/ 1381246 w 1768595"/>
                  <a:gd name="connsiteY4" fmla="*/ 570848 h 805648"/>
                  <a:gd name="connsiteX5" fmla="*/ 1158996 w 1768595"/>
                  <a:gd name="connsiteY5" fmla="*/ 580373 h 805648"/>
                  <a:gd name="connsiteX6" fmla="*/ 1003421 w 1768595"/>
                  <a:gd name="connsiteY6" fmla="*/ 647048 h 805648"/>
                  <a:gd name="connsiteX7" fmla="*/ 908171 w 1768595"/>
                  <a:gd name="connsiteY7" fmla="*/ 685148 h 805648"/>
                  <a:gd name="connsiteX8" fmla="*/ 863721 w 1768595"/>
                  <a:gd name="connsiteY8" fmla="*/ 802623 h 805648"/>
                  <a:gd name="connsiteX9" fmla="*/ 657346 w 1768595"/>
                  <a:gd name="connsiteY9" fmla="*/ 640698 h 805648"/>
                  <a:gd name="connsiteX10" fmla="*/ 441446 w 1768595"/>
                  <a:gd name="connsiteY10" fmla="*/ 691498 h 805648"/>
                  <a:gd name="connsiteX11" fmla="*/ 311271 w 1768595"/>
                  <a:gd name="connsiteY11" fmla="*/ 681973 h 805648"/>
                  <a:gd name="connsiteX12" fmla="*/ 209671 w 1768595"/>
                  <a:gd name="connsiteY12" fmla="*/ 612123 h 805648"/>
                  <a:gd name="connsiteX13" fmla="*/ 10487 w 1768595"/>
                  <a:gd name="connsiteY13" fmla="*/ 522073 h 805648"/>
                  <a:gd name="connsiteX14" fmla="*/ 59698 w 1768595"/>
                  <a:gd name="connsiteY14" fmla="*/ 491600 h 805648"/>
                  <a:gd name="connsiteX15" fmla="*/ 638937 w 1768595"/>
                  <a:gd name="connsiteY15" fmla="*/ 186428 h 805648"/>
                  <a:gd name="connsiteX16" fmla="*/ 880237 w 1768595"/>
                  <a:gd name="connsiteY16" fmla="*/ 8628 h 805648"/>
                  <a:gd name="connsiteX17" fmla="*/ 946017 w 1768595"/>
                  <a:gd name="connsiteY17" fmla="*/ 11 h 805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68595" h="805648">
                    <a:moveTo>
                      <a:pt x="946017" y="11"/>
                    </a:moveTo>
                    <a:cubicBezTo>
                      <a:pt x="1173709" y="2068"/>
                      <a:pt x="1480621" y="298371"/>
                      <a:pt x="1716374" y="482742"/>
                    </a:cubicBezTo>
                    <a:lnTo>
                      <a:pt x="1768595" y="522073"/>
                    </a:lnTo>
                    <a:cubicBezTo>
                      <a:pt x="1739728" y="534111"/>
                      <a:pt x="1582329" y="550019"/>
                      <a:pt x="1546346" y="500998"/>
                    </a:cubicBezTo>
                    <a:cubicBezTo>
                      <a:pt x="1481788" y="509127"/>
                      <a:pt x="1445275" y="566615"/>
                      <a:pt x="1381246" y="570848"/>
                    </a:cubicBezTo>
                    <a:cubicBezTo>
                      <a:pt x="1333092" y="711606"/>
                      <a:pt x="1221438" y="565027"/>
                      <a:pt x="1158996" y="580373"/>
                    </a:cubicBezTo>
                    <a:cubicBezTo>
                      <a:pt x="1096554" y="595719"/>
                      <a:pt x="1119308" y="676681"/>
                      <a:pt x="1003421" y="647048"/>
                    </a:cubicBezTo>
                    <a:cubicBezTo>
                      <a:pt x="957384" y="658690"/>
                      <a:pt x="933571" y="662394"/>
                      <a:pt x="908171" y="685148"/>
                    </a:cubicBezTo>
                    <a:cubicBezTo>
                      <a:pt x="882771" y="707902"/>
                      <a:pt x="917696" y="825906"/>
                      <a:pt x="863721" y="802623"/>
                    </a:cubicBezTo>
                    <a:cubicBezTo>
                      <a:pt x="809746" y="779340"/>
                      <a:pt x="718729" y="627998"/>
                      <a:pt x="657346" y="640698"/>
                    </a:cubicBezTo>
                    <a:cubicBezTo>
                      <a:pt x="637238" y="672448"/>
                      <a:pt x="513413" y="687265"/>
                      <a:pt x="441446" y="691498"/>
                    </a:cubicBezTo>
                    <a:cubicBezTo>
                      <a:pt x="369479" y="695731"/>
                      <a:pt x="348842" y="690969"/>
                      <a:pt x="311271" y="681973"/>
                    </a:cubicBezTo>
                    <a:cubicBezTo>
                      <a:pt x="273700" y="672977"/>
                      <a:pt x="183602" y="806519"/>
                      <a:pt x="209671" y="612123"/>
                    </a:cubicBezTo>
                    <a:cubicBezTo>
                      <a:pt x="-18649" y="747206"/>
                      <a:pt x="-12018" y="612415"/>
                      <a:pt x="10487" y="522073"/>
                    </a:cubicBezTo>
                    <a:lnTo>
                      <a:pt x="59698" y="491600"/>
                    </a:lnTo>
                    <a:cubicBezTo>
                      <a:pt x="249206" y="376035"/>
                      <a:pt x="440500" y="267391"/>
                      <a:pt x="638937" y="186428"/>
                    </a:cubicBezTo>
                    <a:cubicBezTo>
                      <a:pt x="727837" y="158911"/>
                      <a:pt x="791337" y="36145"/>
                      <a:pt x="880237" y="8628"/>
                    </a:cubicBezTo>
                    <a:cubicBezTo>
                      <a:pt x="901272" y="2543"/>
                      <a:pt x="923248" y="-194"/>
                      <a:pt x="946017" y="11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6971DD-2139-6E62-7975-B731786DB52A}"/>
                </a:ext>
              </a:extLst>
            </p:cNvPr>
            <p:cNvSpPr/>
            <p:nvPr/>
          </p:nvSpPr>
          <p:spPr>
            <a:xfrm rot="11615911" flipH="1">
              <a:off x="7756026" y="2310255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9987D2-5EC9-FEB2-DD53-770B93BAEF22}"/>
                </a:ext>
              </a:extLst>
            </p:cNvPr>
            <p:cNvSpPr/>
            <p:nvPr/>
          </p:nvSpPr>
          <p:spPr>
            <a:xfrm rot="242037" flipH="1">
              <a:off x="9293553" y="2129594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302C81-3201-59C7-D226-B917449AFCFF}"/>
                </a:ext>
              </a:extLst>
            </p:cNvPr>
            <p:cNvSpPr/>
            <p:nvPr/>
          </p:nvSpPr>
          <p:spPr>
            <a:xfrm rot="242037" flipH="1">
              <a:off x="8589280" y="2998114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D9FFB6-DF8F-6FE9-B8BD-1394DD0DDE9D}"/>
                </a:ext>
              </a:extLst>
            </p:cNvPr>
            <p:cNvSpPr/>
            <p:nvPr/>
          </p:nvSpPr>
          <p:spPr>
            <a:xfrm rot="10800000" flipH="1">
              <a:off x="10270793" y="2738597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5A26D5-B3D7-FCC3-0AF3-2B6709D2DC8D}"/>
                </a:ext>
              </a:extLst>
            </p:cNvPr>
            <p:cNvSpPr/>
            <p:nvPr/>
          </p:nvSpPr>
          <p:spPr>
            <a:xfrm rot="13624240" flipH="1">
              <a:off x="3894365" y="2733410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E597600-383D-885E-F1C2-54E9B09C3F47}"/>
                </a:ext>
              </a:extLst>
            </p:cNvPr>
            <p:cNvSpPr/>
            <p:nvPr/>
          </p:nvSpPr>
          <p:spPr>
            <a:xfrm rot="13624240" flipH="1">
              <a:off x="2533837" y="3183238"/>
              <a:ext cx="78479" cy="1577782"/>
            </a:xfrm>
            <a:custGeom>
              <a:avLst/>
              <a:gdLst>
                <a:gd name="connsiteX0" fmla="*/ 36060 w 159207"/>
                <a:gd name="connsiteY0" fmla="*/ 595085 h 595085"/>
                <a:gd name="connsiteX1" fmla="*/ 7032 w 159207"/>
                <a:gd name="connsiteY1" fmla="*/ 508000 h 595085"/>
                <a:gd name="connsiteX2" fmla="*/ 152175 w 159207"/>
                <a:gd name="connsiteY2" fmla="*/ 362857 h 595085"/>
                <a:gd name="connsiteX3" fmla="*/ 123146 w 159207"/>
                <a:gd name="connsiteY3" fmla="*/ 174171 h 595085"/>
                <a:gd name="connsiteX4" fmla="*/ 7032 w 159207"/>
                <a:gd name="connsiteY4" fmla="*/ 0 h 595085"/>
                <a:gd name="connsiteX5" fmla="*/ 7032 w 159207"/>
                <a:gd name="connsiteY5" fmla="*/ 0 h 59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07" h="595085">
                  <a:moveTo>
                    <a:pt x="36060" y="595085"/>
                  </a:moveTo>
                  <a:cubicBezTo>
                    <a:pt x="11870" y="570895"/>
                    <a:pt x="-12320" y="546705"/>
                    <a:pt x="7032" y="508000"/>
                  </a:cubicBezTo>
                  <a:cubicBezTo>
                    <a:pt x="26384" y="469295"/>
                    <a:pt x="132823" y="418495"/>
                    <a:pt x="152175" y="362857"/>
                  </a:cubicBezTo>
                  <a:cubicBezTo>
                    <a:pt x="171527" y="307219"/>
                    <a:pt x="147337" y="234647"/>
                    <a:pt x="123146" y="174171"/>
                  </a:cubicBezTo>
                  <a:cubicBezTo>
                    <a:pt x="98956" y="113695"/>
                    <a:pt x="7032" y="0"/>
                    <a:pt x="7032" y="0"/>
                  </a:cubicBezTo>
                  <a:lnTo>
                    <a:pt x="7032" y="0"/>
                  </a:lnTo>
                </a:path>
              </a:pathLst>
            </a:cu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11264404" y="222789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11009753" y="2982172"/>
            <a:ext cx="1083427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A3A4628-6DC4-B2EE-1AB1-D684F1DF5050}"/>
              </a:ext>
            </a:extLst>
          </p:cNvPr>
          <p:cNvGrpSpPr/>
          <p:nvPr/>
        </p:nvGrpSpPr>
        <p:grpSpPr>
          <a:xfrm>
            <a:off x="-25817" y="2474496"/>
            <a:ext cx="578977" cy="842490"/>
            <a:chOff x="-44180" y="2508775"/>
            <a:chExt cx="1507895" cy="2194192"/>
          </a:xfrm>
        </p:grpSpPr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75A9BD9B-38FB-CDDA-B327-D593DD345C07}"/>
                </a:ext>
              </a:extLst>
            </p:cNvPr>
            <p:cNvSpPr/>
            <p:nvPr/>
          </p:nvSpPr>
          <p:spPr>
            <a:xfrm flipH="1">
              <a:off x="340090" y="2508775"/>
              <a:ext cx="1123625" cy="1827309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9CC54BF5-2958-3145-39F5-B401AFE675AE}"/>
                </a:ext>
              </a:extLst>
            </p:cNvPr>
            <p:cNvSpPr/>
            <p:nvPr/>
          </p:nvSpPr>
          <p:spPr>
            <a:xfrm>
              <a:off x="-44180" y="4281934"/>
              <a:ext cx="1507895" cy="421033"/>
            </a:xfrm>
            <a:prstGeom prst="rect">
              <a:avLst/>
            </a:pr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8290AB7-F6AD-F1B2-7887-475BA6FC5BCC}"/>
              </a:ext>
            </a:extLst>
          </p:cNvPr>
          <p:cNvGrpSpPr/>
          <p:nvPr/>
        </p:nvGrpSpPr>
        <p:grpSpPr>
          <a:xfrm>
            <a:off x="6486921" y="295539"/>
            <a:ext cx="4519009" cy="6025068"/>
            <a:chOff x="5711211" y="2143650"/>
            <a:chExt cx="2651969" cy="3535796"/>
          </a:xfrm>
        </p:grpSpPr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DEA015FF-2714-3A61-F320-1D5AF8E3FAA5}"/>
                </a:ext>
              </a:extLst>
            </p:cNvPr>
            <p:cNvSpPr/>
            <p:nvPr/>
          </p:nvSpPr>
          <p:spPr>
            <a:xfrm rot="1566407">
              <a:off x="6171108" y="3937641"/>
              <a:ext cx="689343" cy="428562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32ABE1-3537-9E57-B8DB-9373AF151F01}"/>
                </a:ext>
              </a:extLst>
            </p:cNvPr>
            <p:cNvGrpSpPr/>
            <p:nvPr/>
          </p:nvGrpSpPr>
          <p:grpSpPr>
            <a:xfrm rot="287876">
              <a:off x="6554991" y="4241881"/>
              <a:ext cx="517278" cy="1163070"/>
              <a:chOff x="11057292" y="3797678"/>
              <a:chExt cx="993912" cy="1853655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71C1988-FD0F-CAEA-BA25-A3B87BBA2EFB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BC6E17-55CB-2690-4CF9-1DC7033CB096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811451AC-41A5-0437-D95B-E6A7FE661D28}"/>
                </a:ext>
              </a:extLst>
            </p:cNvPr>
            <p:cNvGrpSpPr/>
            <p:nvPr/>
          </p:nvGrpSpPr>
          <p:grpSpPr>
            <a:xfrm rot="21312124" flipH="1">
              <a:off x="7063175" y="4240034"/>
              <a:ext cx="517278" cy="1163068"/>
              <a:chOff x="10895879" y="3799518"/>
              <a:chExt cx="993912" cy="1853653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0DA16C40-B876-336A-B4F2-E9486A9703DB}"/>
                  </a:ext>
                </a:extLst>
              </p:cNvPr>
              <p:cNvSpPr/>
              <p:nvPr/>
            </p:nvSpPr>
            <p:spPr>
              <a:xfrm>
                <a:off x="11289683" y="5424739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83D249A8-7A80-7CAC-90A5-722936A638D5}"/>
                  </a:ext>
                </a:extLst>
              </p:cNvPr>
              <p:cNvSpPr/>
              <p:nvPr/>
            </p:nvSpPr>
            <p:spPr>
              <a:xfrm>
                <a:off x="10895879" y="379951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77" name="Rectangle 57">
              <a:extLst>
                <a:ext uri="{FF2B5EF4-FFF2-40B4-BE49-F238E27FC236}">
                  <a16:creationId xmlns:a16="http://schemas.microsoft.com/office/drawing/2014/main" id="{403DB803-E5EF-A0DC-FF46-63C7F80909FF}"/>
                </a:ext>
              </a:extLst>
            </p:cNvPr>
            <p:cNvSpPr/>
            <p:nvPr/>
          </p:nvSpPr>
          <p:spPr>
            <a:xfrm>
              <a:off x="6324280" y="3393532"/>
              <a:ext cx="1459402" cy="1834726"/>
            </a:xfrm>
            <a:custGeom>
              <a:avLst/>
              <a:gdLst>
                <a:gd name="connsiteX0" fmla="*/ 0 w 505746"/>
                <a:gd name="connsiteY0" fmla="*/ 0 h 397571"/>
                <a:gd name="connsiteX1" fmla="*/ 505746 w 505746"/>
                <a:gd name="connsiteY1" fmla="*/ 0 h 397571"/>
                <a:gd name="connsiteX2" fmla="*/ 505746 w 505746"/>
                <a:gd name="connsiteY2" fmla="*/ 397571 h 397571"/>
                <a:gd name="connsiteX3" fmla="*/ 0 w 505746"/>
                <a:gd name="connsiteY3" fmla="*/ 397571 h 397571"/>
                <a:gd name="connsiteX4" fmla="*/ 0 w 505746"/>
                <a:gd name="connsiteY4" fmla="*/ 0 h 397571"/>
                <a:gd name="connsiteX0" fmla="*/ 533400 w 1039146"/>
                <a:gd name="connsiteY0" fmla="*/ 0 h 1007171"/>
                <a:gd name="connsiteX1" fmla="*/ 1039146 w 1039146"/>
                <a:gd name="connsiteY1" fmla="*/ 0 h 1007171"/>
                <a:gd name="connsiteX2" fmla="*/ 1039146 w 1039146"/>
                <a:gd name="connsiteY2" fmla="*/ 397571 h 1007171"/>
                <a:gd name="connsiteX3" fmla="*/ 0 w 1039146"/>
                <a:gd name="connsiteY3" fmla="*/ 1007171 h 1007171"/>
                <a:gd name="connsiteX4" fmla="*/ 533400 w 1039146"/>
                <a:gd name="connsiteY4" fmla="*/ 0 h 1007171"/>
                <a:gd name="connsiteX0" fmla="*/ 533400 w 1296321"/>
                <a:gd name="connsiteY0" fmla="*/ 0 h 1273871"/>
                <a:gd name="connsiteX1" fmla="*/ 1039146 w 1296321"/>
                <a:gd name="connsiteY1" fmla="*/ 0 h 1273871"/>
                <a:gd name="connsiteX2" fmla="*/ 1296321 w 1296321"/>
                <a:gd name="connsiteY2" fmla="*/ 1273871 h 1273871"/>
                <a:gd name="connsiteX3" fmla="*/ 0 w 1296321"/>
                <a:gd name="connsiteY3" fmla="*/ 1007171 h 1273871"/>
                <a:gd name="connsiteX4" fmla="*/ 533400 w 1296321"/>
                <a:gd name="connsiteY4" fmla="*/ 0 h 1273871"/>
                <a:gd name="connsiteX0" fmla="*/ 381000 w 1296321"/>
                <a:gd name="connsiteY0" fmla="*/ 0 h 1283396"/>
                <a:gd name="connsiteX1" fmla="*/ 1039146 w 1296321"/>
                <a:gd name="connsiteY1" fmla="*/ 9525 h 1283396"/>
                <a:gd name="connsiteX2" fmla="*/ 1296321 w 1296321"/>
                <a:gd name="connsiteY2" fmla="*/ 1283396 h 1283396"/>
                <a:gd name="connsiteX3" fmla="*/ 0 w 1296321"/>
                <a:gd name="connsiteY3" fmla="*/ 1016696 h 1283396"/>
                <a:gd name="connsiteX4" fmla="*/ 381000 w 1296321"/>
                <a:gd name="connsiteY4" fmla="*/ 0 h 1283396"/>
                <a:gd name="connsiteX0" fmla="*/ 561975 w 1477296"/>
                <a:gd name="connsiteY0" fmla="*/ 0 h 1283396"/>
                <a:gd name="connsiteX1" fmla="*/ 1220121 w 1477296"/>
                <a:gd name="connsiteY1" fmla="*/ 9525 h 1283396"/>
                <a:gd name="connsiteX2" fmla="*/ 1477296 w 1477296"/>
                <a:gd name="connsiteY2" fmla="*/ 1283396 h 1283396"/>
                <a:gd name="connsiteX3" fmla="*/ 0 w 1477296"/>
                <a:gd name="connsiteY3" fmla="*/ 1264346 h 1283396"/>
                <a:gd name="connsiteX4" fmla="*/ 561975 w 1477296"/>
                <a:gd name="connsiteY4" fmla="*/ 0 h 1283396"/>
                <a:gd name="connsiteX0" fmla="*/ 561975 w 1620171"/>
                <a:gd name="connsiteY0" fmla="*/ 0 h 1283396"/>
                <a:gd name="connsiteX1" fmla="*/ 1220121 w 1620171"/>
                <a:gd name="connsiteY1" fmla="*/ 9525 h 1283396"/>
                <a:gd name="connsiteX2" fmla="*/ 1620171 w 1620171"/>
                <a:gd name="connsiteY2" fmla="*/ 1283396 h 1283396"/>
                <a:gd name="connsiteX3" fmla="*/ 0 w 1620171"/>
                <a:gd name="connsiteY3" fmla="*/ 1264346 h 1283396"/>
                <a:gd name="connsiteX4" fmla="*/ 561975 w 1620171"/>
                <a:gd name="connsiteY4" fmla="*/ 0 h 1283396"/>
                <a:gd name="connsiteX0" fmla="*/ 561975 w 1620171"/>
                <a:gd name="connsiteY0" fmla="*/ 0 h 1374548"/>
                <a:gd name="connsiteX1" fmla="*/ 1220121 w 1620171"/>
                <a:gd name="connsiteY1" fmla="*/ 9525 h 1374548"/>
                <a:gd name="connsiteX2" fmla="*/ 1620171 w 1620171"/>
                <a:gd name="connsiteY2" fmla="*/ 1283396 h 1374548"/>
                <a:gd name="connsiteX3" fmla="*/ 0 w 1620171"/>
                <a:gd name="connsiteY3" fmla="*/ 1264346 h 1374548"/>
                <a:gd name="connsiteX4" fmla="*/ 561975 w 1620171"/>
                <a:gd name="connsiteY4" fmla="*/ 0 h 1374548"/>
                <a:gd name="connsiteX0" fmla="*/ 561975 w 1620171"/>
                <a:gd name="connsiteY0" fmla="*/ 0 h 1482359"/>
                <a:gd name="connsiteX1" fmla="*/ 1220121 w 1620171"/>
                <a:gd name="connsiteY1" fmla="*/ 9525 h 1482359"/>
                <a:gd name="connsiteX2" fmla="*/ 1620171 w 1620171"/>
                <a:gd name="connsiteY2" fmla="*/ 1283396 h 1482359"/>
                <a:gd name="connsiteX3" fmla="*/ 0 w 1620171"/>
                <a:gd name="connsiteY3" fmla="*/ 1264346 h 1482359"/>
                <a:gd name="connsiteX4" fmla="*/ 561975 w 1620171"/>
                <a:gd name="connsiteY4" fmla="*/ 0 h 1482359"/>
                <a:gd name="connsiteX0" fmla="*/ 561975 w 1628889"/>
                <a:gd name="connsiteY0" fmla="*/ 0 h 1482359"/>
                <a:gd name="connsiteX1" fmla="*/ 1220121 w 1628889"/>
                <a:gd name="connsiteY1" fmla="*/ 9525 h 1482359"/>
                <a:gd name="connsiteX2" fmla="*/ 1620171 w 1628889"/>
                <a:gd name="connsiteY2" fmla="*/ 1283396 h 1482359"/>
                <a:gd name="connsiteX3" fmla="*/ 0 w 1628889"/>
                <a:gd name="connsiteY3" fmla="*/ 1264346 h 1482359"/>
                <a:gd name="connsiteX4" fmla="*/ 561975 w 1628889"/>
                <a:gd name="connsiteY4" fmla="*/ 0 h 1482359"/>
                <a:gd name="connsiteX0" fmla="*/ 561975 w 1638551"/>
                <a:gd name="connsiteY0" fmla="*/ 0 h 1482359"/>
                <a:gd name="connsiteX1" fmla="*/ 1220121 w 1638551"/>
                <a:gd name="connsiteY1" fmla="*/ 9525 h 1482359"/>
                <a:gd name="connsiteX2" fmla="*/ 1620171 w 1638551"/>
                <a:gd name="connsiteY2" fmla="*/ 1283396 h 1482359"/>
                <a:gd name="connsiteX3" fmla="*/ 0 w 1638551"/>
                <a:gd name="connsiteY3" fmla="*/ 1264346 h 1482359"/>
                <a:gd name="connsiteX4" fmla="*/ 561975 w 1638551"/>
                <a:gd name="connsiteY4" fmla="*/ 0 h 1482359"/>
                <a:gd name="connsiteX0" fmla="*/ 577531 w 1654107"/>
                <a:gd name="connsiteY0" fmla="*/ 0 h 1482359"/>
                <a:gd name="connsiteX1" fmla="*/ 1235677 w 1654107"/>
                <a:gd name="connsiteY1" fmla="*/ 9525 h 1482359"/>
                <a:gd name="connsiteX2" fmla="*/ 1635727 w 1654107"/>
                <a:gd name="connsiteY2" fmla="*/ 1283396 h 1482359"/>
                <a:gd name="connsiteX3" fmla="*/ 15556 w 1654107"/>
                <a:gd name="connsiteY3" fmla="*/ 1264346 h 1482359"/>
                <a:gd name="connsiteX4" fmla="*/ 577531 w 1654107"/>
                <a:gd name="connsiteY4" fmla="*/ 0 h 1482359"/>
                <a:gd name="connsiteX0" fmla="*/ 476248 w 1552824"/>
                <a:gd name="connsiteY0" fmla="*/ 0 h 1498839"/>
                <a:gd name="connsiteX1" fmla="*/ 1134394 w 1552824"/>
                <a:gd name="connsiteY1" fmla="*/ 9525 h 1498839"/>
                <a:gd name="connsiteX2" fmla="*/ 1534444 w 1552824"/>
                <a:gd name="connsiteY2" fmla="*/ 1283396 h 1498839"/>
                <a:gd name="connsiteX3" fmla="*/ 19048 w 1552824"/>
                <a:gd name="connsiteY3" fmla="*/ 1292921 h 1498839"/>
                <a:gd name="connsiteX4" fmla="*/ 476248 w 1552824"/>
                <a:gd name="connsiteY4" fmla="*/ 0 h 1498839"/>
                <a:gd name="connsiteX0" fmla="*/ 430769 w 1507345"/>
                <a:gd name="connsiteY0" fmla="*/ 0 h 1504553"/>
                <a:gd name="connsiteX1" fmla="*/ 1088915 w 1507345"/>
                <a:gd name="connsiteY1" fmla="*/ 9525 h 1504553"/>
                <a:gd name="connsiteX2" fmla="*/ 1488965 w 1507345"/>
                <a:gd name="connsiteY2" fmla="*/ 1283396 h 1504553"/>
                <a:gd name="connsiteX3" fmla="*/ 21194 w 1507345"/>
                <a:gd name="connsiteY3" fmla="*/ 1302446 h 1504553"/>
                <a:gd name="connsiteX4" fmla="*/ 430769 w 1507345"/>
                <a:gd name="connsiteY4" fmla="*/ 0 h 1504553"/>
                <a:gd name="connsiteX0" fmla="*/ 430769 w 1507345"/>
                <a:gd name="connsiteY0" fmla="*/ 0 h 1557278"/>
                <a:gd name="connsiteX1" fmla="*/ 1088915 w 1507345"/>
                <a:gd name="connsiteY1" fmla="*/ 9525 h 1557278"/>
                <a:gd name="connsiteX2" fmla="*/ 1488965 w 1507345"/>
                <a:gd name="connsiteY2" fmla="*/ 1283396 h 1557278"/>
                <a:gd name="connsiteX3" fmla="*/ 21194 w 1507345"/>
                <a:gd name="connsiteY3" fmla="*/ 1302446 h 1557278"/>
                <a:gd name="connsiteX4" fmla="*/ 430769 w 1507345"/>
                <a:gd name="connsiteY4" fmla="*/ 0 h 1557278"/>
                <a:gd name="connsiteX0" fmla="*/ 430769 w 1507345"/>
                <a:gd name="connsiteY0" fmla="*/ 0 h 1619004"/>
                <a:gd name="connsiteX1" fmla="*/ 1088915 w 1507345"/>
                <a:gd name="connsiteY1" fmla="*/ 9525 h 1619004"/>
                <a:gd name="connsiteX2" fmla="*/ 1488965 w 1507345"/>
                <a:gd name="connsiteY2" fmla="*/ 1283396 h 1619004"/>
                <a:gd name="connsiteX3" fmla="*/ 21194 w 1507345"/>
                <a:gd name="connsiteY3" fmla="*/ 1302446 h 1619004"/>
                <a:gd name="connsiteX4" fmla="*/ 430769 w 1507345"/>
                <a:gd name="connsiteY4" fmla="*/ 0 h 1619004"/>
                <a:gd name="connsiteX0" fmla="*/ 430769 w 1507345"/>
                <a:gd name="connsiteY0" fmla="*/ 0 h 1646585"/>
                <a:gd name="connsiteX1" fmla="*/ 1088915 w 1507345"/>
                <a:gd name="connsiteY1" fmla="*/ 9525 h 1646585"/>
                <a:gd name="connsiteX2" fmla="*/ 1488965 w 1507345"/>
                <a:gd name="connsiteY2" fmla="*/ 1283396 h 1646585"/>
                <a:gd name="connsiteX3" fmla="*/ 21194 w 1507345"/>
                <a:gd name="connsiteY3" fmla="*/ 1302446 h 1646585"/>
                <a:gd name="connsiteX4" fmla="*/ 430769 w 1507345"/>
                <a:gd name="connsiteY4" fmla="*/ 0 h 1646585"/>
                <a:gd name="connsiteX0" fmla="*/ 430769 w 1507345"/>
                <a:gd name="connsiteY0" fmla="*/ 0 h 1682735"/>
                <a:gd name="connsiteX1" fmla="*/ 1088915 w 1507345"/>
                <a:gd name="connsiteY1" fmla="*/ 9525 h 1682735"/>
                <a:gd name="connsiteX2" fmla="*/ 1488965 w 1507345"/>
                <a:gd name="connsiteY2" fmla="*/ 1283396 h 1682735"/>
                <a:gd name="connsiteX3" fmla="*/ 21194 w 1507345"/>
                <a:gd name="connsiteY3" fmla="*/ 1302446 h 1682735"/>
                <a:gd name="connsiteX4" fmla="*/ 430769 w 1507345"/>
                <a:gd name="connsiteY4" fmla="*/ 0 h 1682735"/>
                <a:gd name="connsiteX0" fmla="*/ 430769 w 1507345"/>
                <a:gd name="connsiteY0" fmla="*/ 0 h 1728897"/>
                <a:gd name="connsiteX1" fmla="*/ 1088915 w 1507345"/>
                <a:gd name="connsiteY1" fmla="*/ 9525 h 1728897"/>
                <a:gd name="connsiteX2" fmla="*/ 1488965 w 1507345"/>
                <a:gd name="connsiteY2" fmla="*/ 1283396 h 1728897"/>
                <a:gd name="connsiteX3" fmla="*/ 21194 w 1507345"/>
                <a:gd name="connsiteY3" fmla="*/ 1302446 h 1728897"/>
                <a:gd name="connsiteX4" fmla="*/ 430769 w 1507345"/>
                <a:gd name="connsiteY4" fmla="*/ 0 h 1728897"/>
                <a:gd name="connsiteX0" fmla="*/ 430769 w 1088915"/>
                <a:gd name="connsiteY0" fmla="*/ 0 h 1302447"/>
                <a:gd name="connsiteX1" fmla="*/ 1088915 w 1088915"/>
                <a:gd name="connsiteY1" fmla="*/ 9525 h 1302447"/>
                <a:gd name="connsiteX2" fmla="*/ 21194 w 1088915"/>
                <a:gd name="connsiteY2" fmla="*/ 1302446 h 1302447"/>
                <a:gd name="connsiteX3" fmla="*/ 430769 w 1088915"/>
                <a:gd name="connsiteY3" fmla="*/ 0 h 1302447"/>
                <a:gd name="connsiteX0" fmla="*/ 0 w 658146"/>
                <a:gd name="connsiteY0" fmla="*/ 0 h 9525"/>
                <a:gd name="connsiteX1" fmla="*/ 658146 w 658146"/>
                <a:gd name="connsiteY1" fmla="*/ 9525 h 9525"/>
                <a:gd name="connsiteX2" fmla="*/ 0 w 658146"/>
                <a:gd name="connsiteY2" fmla="*/ 0 h 9525"/>
                <a:gd name="connsiteX0" fmla="*/ 0 w 13860"/>
                <a:gd name="connsiteY0" fmla="*/ 0 h 913336"/>
                <a:gd name="connsiteX1" fmla="*/ 10000 w 13860"/>
                <a:gd name="connsiteY1" fmla="*/ 10000 h 913336"/>
                <a:gd name="connsiteX2" fmla="*/ 0 w 13860"/>
                <a:gd name="connsiteY2" fmla="*/ 0 h 913336"/>
                <a:gd name="connsiteX0" fmla="*/ 0 w 13860"/>
                <a:gd name="connsiteY0" fmla="*/ 98924 h 1012261"/>
                <a:gd name="connsiteX1" fmla="*/ 10000 w 13860"/>
                <a:gd name="connsiteY1" fmla="*/ 108924 h 1012261"/>
                <a:gd name="connsiteX2" fmla="*/ 0 w 13860"/>
                <a:gd name="connsiteY2" fmla="*/ 98924 h 1012261"/>
                <a:gd name="connsiteX0" fmla="*/ 742 w 13703"/>
                <a:gd name="connsiteY0" fmla="*/ 98924 h 1881654"/>
                <a:gd name="connsiteX1" fmla="*/ 10742 w 13703"/>
                <a:gd name="connsiteY1" fmla="*/ 108924 h 1881654"/>
                <a:gd name="connsiteX2" fmla="*/ 742 w 13703"/>
                <a:gd name="connsiteY2" fmla="*/ 98924 h 1881654"/>
                <a:gd name="connsiteX0" fmla="*/ 655 w 17357"/>
                <a:gd name="connsiteY0" fmla="*/ 91951 h 1888279"/>
                <a:gd name="connsiteX1" fmla="*/ 14707 w 17357"/>
                <a:gd name="connsiteY1" fmla="*/ 131951 h 1888279"/>
                <a:gd name="connsiteX2" fmla="*/ 655 w 17357"/>
                <a:gd name="connsiteY2" fmla="*/ 91951 h 1888279"/>
                <a:gd name="connsiteX0" fmla="*/ 615 w 19347"/>
                <a:gd name="connsiteY0" fmla="*/ 89836 h 1890726"/>
                <a:gd name="connsiteX1" fmla="*/ 16838 w 19347"/>
                <a:gd name="connsiteY1" fmla="*/ 139836 h 1890726"/>
                <a:gd name="connsiteX2" fmla="*/ 615 w 19347"/>
                <a:gd name="connsiteY2" fmla="*/ 89836 h 1890726"/>
                <a:gd name="connsiteX0" fmla="*/ 669 w 16698"/>
                <a:gd name="connsiteY0" fmla="*/ 87813 h 1893282"/>
                <a:gd name="connsiteX1" fmla="*/ 13998 w 16698"/>
                <a:gd name="connsiteY1" fmla="*/ 147813 h 1893282"/>
                <a:gd name="connsiteX2" fmla="*/ 669 w 16698"/>
                <a:gd name="connsiteY2" fmla="*/ 87813 h 1893282"/>
                <a:gd name="connsiteX0" fmla="*/ 2291 w 17964"/>
                <a:gd name="connsiteY0" fmla="*/ 87813 h 1917006"/>
                <a:gd name="connsiteX1" fmla="*/ 15620 w 17964"/>
                <a:gd name="connsiteY1" fmla="*/ 147813 h 1917006"/>
                <a:gd name="connsiteX2" fmla="*/ 2291 w 17964"/>
                <a:gd name="connsiteY2" fmla="*/ 87813 h 1917006"/>
                <a:gd name="connsiteX0" fmla="*/ 2080 w 19295"/>
                <a:gd name="connsiteY0" fmla="*/ 87813 h 1924035"/>
                <a:gd name="connsiteX1" fmla="*/ 15409 w 19295"/>
                <a:gd name="connsiteY1" fmla="*/ 147813 h 1924035"/>
                <a:gd name="connsiteX2" fmla="*/ 2080 w 19295"/>
                <a:gd name="connsiteY2" fmla="*/ 87813 h 1924035"/>
                <a:gd name="connsiteX0" fmla="*/ 2237 w 16396"/>
                <a:gd name="connsiteY0" fmla="*/ 87813 h 1924035"/>
                <a:gd name="connsiteX1" fmla="*/ 12237 w 16396"/>
                <a:gd name="connsiteY1" fmla="*/ 147813 h 1924035"/>
                <a:gd name="connsiteX2" fmla="*/ 2237 w 16396"/>
                <a:gd name="connsiteY2" fmla="*/ 87813 h 1924035"/>
                <a:gd name="connsiteX0" fmla="*/ 2393 w 13927"/>
                <a:gd name="connsiteY0" fmla="*/ 91949 h 1919075"/>
                <a:gd name="connsiteX1" fmla="*/ 9498 w 13927"/>
                <a:gd name="connsiteY1" fmla="*/ 131949 h 1919075"/>
                <a:gd name="connsiteX2" fmla="*/ 2393 w 13927"/>
                <a:gd name="connsiteY2" fmla="*/ 91949 h 1919075"/>
                <a:gd name="connsiteX0" fmla="*/ 1955 w 17347"/>
                <a:gd name="connsiteY0" fmla="*/ 91950 h 1843204"/>
                <a:gd name="connsiteX1" fmla="*/ 9060 w 17347"/>
                <a:gd name="connsiteY1" fmla="*/ 131950 h 1843204"/>
                <a:gd name="connsiteX2" fmla="*/ 1955 w 17347"/>
                <a:gd name="connsiteY2" fmla="*/ 91950 h 1843204"/>
                <a:gd name="connsiteX0" fmla="*/ 3522 w 18311"/>
                <a:gd name="connsiteY0" fmla="*/ 91950 h 1849007"/>
                <a:gd name="connsiteX1" fmla="*/ 10627 w 18311"/>
                <a:gd name="connsiteY1" fmla="*/ 131950 h 1849007"/>
                <a:gd name="connsiteX2" fmla="*/ 3522 w 18311"/>
                <a:gd name="connsiteY2" fmla="*/ 91950 h 1849007"/>
                <a:gd name="connsiteX0" fmla="*/ 4851 w 19232"/>
                <a:gd name="connsiteY0" fmla="*/ 91950 h 1837406"/>
                <a:gd name="connsiteX1" fmla="*/ 11956 w 19232"/>
                <a:gd name="connsiteY1" fmla="*/ 131950 h 1837406"/>
                <a:gd name="connsiteX2" fmla="*/ 4851 w 19232"/>
                <a:gd name="connsiteY2" fmla="*/ 91950 h 1837406"/>
                <a:gd name="connsiteX0" fmla="*/ 4708 w 19130"/>
                <a:gd name="connsiteY0" fmla="*/ 91950 h 1739684"/>
                <a:gd name="connsiteX1" fmla="*/ 11813 w 19130"/>
                <a:gd name="connsiteY1" fmla="*/ 131950 h 1739684"/>
                <a:gd name="connsiteX2" fmla="*/ 4708 w 19130"/>
                <a:gd name="connsiteY2" fmla="*/ 91950 h 1739684"/>
                <a:gd name="connsiteX0" fmla="*/ 4623 w 19530"/>
                <a:gd name="connsiteY0" fmla="*/ 91950 h 1841812"/>
                <a:gd name="connsiteX1" fmla="*/ 11728 w 19530"/>
                <a:gd name="connsiteY1" fmla="*/ 131950 h 1841812"/>
                <a:gd name="connsiteX2" fmla="*/ 4623 w 19530"/>
                <a:gd name="connsiteY2" fmla="*/ 91950 h 1841812"/>
                <a:gd name="connsiteX0" fmla="*/ 4963 w 18039"/>
                <a:gd name="connsiteY0" fmla="*/ 91950 h 1926220"/>
                <a:gd name="connsiteX1" fmla="*/ 12068 w 18039"/>
                <a:gd name="connsiteY1" fmla="*/ 131950 h 1926220"/>
                <a:gd name="connsiteX2" fmla="*/ 4963 w 18039"/>
                <a:gd name="connsiteY2" fmla="*/ 91950 h 192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9" h="1926220">
                  <a:moveTo>
                    <a:pt x="4963" y="91950"/>
                  </a:moveTo>
                  <a:cubicBezTo>
                    <a:pt x="-15319" y="2577372"/>
                    <a:pt x="34589" y="2484437"/>
                    <a:pt x="12068" y="131950"/>
                  </a:cubicBezTo>
                  <a:cubicBezTo>
                    <a:pt x="8735" y="128617"/>
                    <a:pt x="8730" y="-134717"/>
                    <a:pt x="4963" y="91950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3AD46CF7-DD30-5658-3A93-B56FE032AFBB}"/>
                </a:ext>
              </a:extLst>
            </p:cNvPr>
            <p:cNvGrpSpPr/>
            <p:nvPr/>
          </p:nvGrpSpPr>
          <p:grpSpPr>
            <a:xfrm rot="287876">
              <a:off x="6487126" y="4516376"/>
              <a:ext cx="517278" cy="1163070"/>
              <a:chOff x="11057292" y="3797678"/>
              <a:chExt cx="993912" cy="1853655"/>
            </a:xfrm>
          </p:grpSpPr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8B3FA28F-7E08-99EE-5165-4FA43E11634B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7E80145B-9DF9-9EBE-FB99-4876976B5DA7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3551FE3-1873-3A31-2DCE-34568C15541A}"/>
                </a:ext>
              </a:extLst>
            </p:cNvPr>
            <p:cNvSpPr/>
            <p:nvPr/>
          </p:nvSpPr>
          <p:spPr>
            <a:xfrm rot="20785973">
              <a:off x="6452416" y="4392192"/>
              <a:ext cx="772697" cy="72760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070CF3-3B48-FB1E-49B3-2F1871725FC6}"/>
                </a:ext>
              </a:extLst>
            </p:cNvPr>
            <p:cNvGrpSpPr/>
            <p:nvPr/>
          </p:nvGrpSpPr>
          <p:grpSpPr>
            <a:xfrm>
              <a:off x="5711211" y="2717710"/>
              <a:ext cx="903652" cy="599496"/>
              <a:chOff x="5888949" y="1840005"/>
              <a:chExt cx="1440204" cy="955452"/>
            </a:xfrm>
          </p:grpSpPr>
          <p:sp>
            <p:nvSpPr>
              <p:cNvPr id="214" name="Rectangle 4">
                <a:extLst>
                  <a:ext uri="{FF2B5EF4-FFF2-40B4-BE49-F238E27FC236}">
                    <a16:creationId xmlns:a16="http://schemas.microsoft.com/office/drawing/2014/main" id="{1F828873-D6AF-82C1-4F09-78B111C0E662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7">
                <a:extLst>
                  <a:ext uri="{FF2B5EF4-FFF2-40B4-BE49-F238E27FC236}">
                    <a16:creationId xmlns:a16="http://schemas.microsoft.com/office/drawing/2014/main" id="{22551330-9039-10C1-6B53-F54E259D6547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FB79F5-27DB-47E0-3E3F-ED3A7218409C}"/>
                </a:ext>
              </a:extLst>
            </p:cNvPr>
            <p:cNvGrpSpPr/>
            <p:nvPr/>
          </p:nvGrpSpPr>
          <p:grpSpPr>
            <a:xfrm>
              <a:off x="7477457" y="2586076"/>
              <a:ext cx="885723" cy="537376"/>
              <a:chOff x="8703920" y="1630213"/>
              <a:chExt cx="1411629" cy="856448"/>
            </a:xfrm>
          </p:grpSpPr>
          <p:sp>
            <p:nvSpPr>
              <p:cNvPr id="212" name="Rectangle 4">
                <a:extLst>
                  <a:ext uri="{FF2B5EF4-FFF2-40B4-BE49-F238E27FC236}">
                    <a16:creationId xmlns:a16="http://schemas.microsoft.com/office/drawing/2014/main" id="{5499F0B5-5D9C-9390-6C23-5F540FDA8C64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7">
                <a:extLst>
                  <a:ext uri="{FF2B5EF4-FFF2-40B4-BE49-F238E27FC236}">
                    <a16:creationId xmlns:a16="http://schemas.microsoft.com/office/drawing/2014/main" id="{74B80BA5-5CFA-652A-A39A-F00CA8950915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99BE843-EC55-317F-51FC-13DC4077A248}"/>
                </a:ext>
              </a:extLst>
            </p:cNvPr>
            <p:cNvGrpSpPr/>
            <p:nvPr/>
          </p:nvGrpSpPr>
          <p:grpSpPr>
            <a:xfrm rot="21312124" flipH="1">
              <a:off x="7134431" y="4497258"/>
              <a:ext cx="517278" cy="1163070"/>
              <a:chOff x="11057292" y="3797678"/>
              <a:chExt cx="993912" cy="1853655"/>
            </a:xfrm>
          </p:grpSpPr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A344CB79-936B-871E-EB1D-B0950C84FE01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3FE0123-82D8-5061-FD1F-DC4C55021053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F30E19A-6BD5-3E41-78DB-3B36CD563B7D}"/>
                </a:ext>
              </a:extLst>
            </p:cNvPr>
            <p:cNvSpPr/>
            <p:nvPr/>
          </p:nvSpPr>
          <p:spPr>
            <a:xfrm rot="814027" flipH="1">
              <a:off x="6904132" y="4396856"/>
              <a:ext cx="772697" cy="72760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2">
              <a:extLst>
                <a:ext uri="{FF2B5EF4-FFF2-40B4-BE49-F238E27FC236}">
                  <a16:creationId xmlns:a16="http://schemas.microsoft.com/office/drawing/2014/main" id="{969EF21D-D37C-73D9-E7B7-04E810ED2031}"/>
                </a:ext>
              </a:extLst>
            </p:cNvPr>
            <p:cNvSpPr/>
            <p:nvPr/>
          </p:nvSpPr>
          <p:spPr>
            <a:xfrm rot="170485">
              <a:off x="6235574" y="2290432"/>
              <a:ext cx="1621172" cy="1655614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3">
              <a:extLst>
                <a:ext uri="{FF2B5EF4-FFF2-40B4-BE49-F238E27FC236}">
                  <a16:creationId xmlns:a16="http://schemas.microsoft.com/office/drawing/2014/main" id="{BCEE3A1F-8E3F-C46B-AF25-CD136CE14055}"/>
                </a:ext>
              </a:extLst>
            </p:cNvPr>
            <p:cNvSpPr/>
            <p:nvPr/>
          </p:nvSpPr>
          <p:spPr>
            <a:xfrm rot="20666273">
              <a:off x="6567806" y="2143650"/>
              <a:ext cx="912478" cy="775474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FC7F6BF-3145-180C-1290-10603F29FF4A}"/>
                </a:ext>
              </a:extLst>
            </p:cNvPr>
            <p:cNvGrpSpPr/>
            <p:nvPr/>
          </p:nvGrpSpPr>
          <p:grpSpPr>
            <a:xfrm>
              <a:off x="6490375" y="2978392"/>
              <a:ext cx="330928" cy="255825"/>
              <a:chOff x="8933854" y="2880215"/>
              <a:chExt cx="330928" cy="255825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9764A16-DD84-493E-03AC-8592A71FAF75}"/>
                  </a:ext>
                </a:extLst>
              </p:cNvPr>
              <p:cNvSpPr/>
              <p:nvPr/>
            </p:nvSpPr>
            <p:spPr>
              <a:xfrm>
                <a:off x="8933854" y="2924790"/>
                <a:ext cx="157778" cy="33804"/>
              </a:xfrm>
              <a:custGeom>
                <a:avLst/>
                <a:gdLst>
                  <a:gd name="connsiteX0" fmla="*/ 251460 w 251460"/>
                  <a:gd name="connsiteY0" fmla="*/ 22860 h 53876"/>
                  <a:gd name="connsiteX1" fmla="*/ 68580 w 251460"/>
                  <a:gd name="connsiteY1" fmla="*/ 53340 h 53876"/>
                  <a:gd name="connsiteX2" fmla="*/ 0 w 251460"/>
                  <a:gd name="connsiteY2" fmla="*/ 0 h 53876"/>
                  <a:gd name="connsiteX3" fmla="*/ 0 w 251460"/>
                  <a:gd name="connsiteY3" fmla="*/ 0 h 53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53876">
                    <a:moveTo>
                      <a:pt x="251460" y="22860"/>
                    </a:moveTo>
                    <a:cubicBezTo>
                      <a:pt x="180975" y="40005"/>
                      <a:pt x="110490" y="57150"/>
                      <a:pt x="68580" y="53340"/>
                    </a:cubicBezTo>
                    <a:cubicBezTo>
                      <a:pt x="26670" y="49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4D5AEC12-BE63-C1E9-9521-F67959122B79}"/>
                  </a:ext>
                </a:extLst>
              </p:cNvPr>
              <p:cNvGrpSpPr/>
              <p:nvPr/>
            </p:nvGrpSpPr>
            <p:grpSpPr>
              <a:xfrm>
                <a:off x="9034097" y="2880215"/>
                <a:ext cx="230685" cy="255825"/>
                <a:chOff x="7037761" y="2433043"/>
                <a:chExt cx="367656" cy="407723"/>
              </a:xfrm>
              <a:noFill/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3AD6F1E-8288-CEC2-4342-B93E5ACA45AB}"/>
                    </a:ext>
                  </a:extLst>
                </p:cNvPr>
                <p:cNvSpPr/>
                <p:nvPr/>
              </p:nvSpPr>
              <p:spPr>
                <a:xfrm>
                  <a:off x="7037761" y="2433043"/>
                  <a:ext cx="367656" cy="4077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5E7426BF-AF9C-3242-1C15-02092EC3069B}"/>
                    </a:ext>
                  </a:extLst>
                </p:cNvPr>
                <p:cNvSpPr/>
                <p:nvPr/>
              </p:nvSpPr>
              <p:spPr>
                <a:xfrm>
                  <a:off x="7116023" y="2506980"/>
                  <a:ext cx="158783" cy="1760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EF89098C-7580-E0FF-1386-125150B11538}"/>
                </a:ext>
              </a:extLst>
            </p:cNvPr>
            <p:cNvGrpSpPr/>
            <p:nvPr/>
          </p:nvGrpSpPr>
          <p:grpSpPr>
            <a:xfrm rot="475389">
              <a:off x="6959888" y="3373553"/>
              <a:ext cx="288222" cy="225662"/>
              <a:chOff x="4980095" y="3766013"/>
              <a:chExt cx="288222" cy="225662"/>
            </a:xfrm>
          </p:grpSpPr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688C3C6-B3C0-3E90-1AAB-2FAC6AA9A89C}"/>
                  </a:ext>
                </a:extLst>
              </p:cNvPr>
              <p:cNvSpPr/>
              <p:nvPr/>
            </p:nvSpPr>
            <p:spPr>
              <a:xfrm>
                <a:off x="5031493" y="3766013"/>
                <a:ext cx="155387" cy="54791"/>
              </a:xfrm>
              <a:custGeom>
                <a:avLst/>
                <a:gdLst>
                  <a:gd name="connsiteX0" fmla="*/ 0 w 247650"/>
                  <a:gd name="connsiteY0" fmla="*/ 47625 h 87323"/>
                  <a:gd name="connsiteX1" fmla="*/ 123825 w 247650"/>
                  <a:gd name="connsiteY1" fmla="*/ 85725 h 87323"/>
                  <a:gd name="connsiteX2" fmla="*/ 247650 w 247650"/>
                  <a:gd name="connsiteY2" fmla="*/ 0 h 87323"/>
                  <a:gd name="connsiteX3" fmla="*/ 247650 w 247650"/>
                  <a:gd name="connsiteY3" fmla="*/ 0 h 87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650" h="87323">
                    <a:moveTo>
                      <a:pt x="0" y="47625"/>
                    </a:moveTo>
                    <a:cubicBezTo>
                      <a:pt x="41275" y="70643"/>
                      <a:pt x="82550" y="93662"/>
                      <a:pt x="123825" y="85725"/>
                    </a:cubicBezTo>
                    <a:cubicBezTo>
                      <a:pt x="165100" y="77788"/>
                      <a:pt x="247650" y="0"/>
                      <a:pt x="247650" y="0"/>
                    </a:cubicBezTo>
                    <a:lnTo>
                      <a:pt x="247650" y="0"/>
                    </a:lnTo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2BF2C8D-1C83-E1FB-118E-D3912EDA5A4C}"/>
                  </a:ext>
                </a:extLst>
              </p:cNvPr>
              <p:cNvSpPr/>
              <p:nvPr/>
            </p:nvSpPr>
            <p:spPr>
              <a:xfrm>
                <a:off x="4980095" y="3819802"/>
                <a:ext cx="148394" cy="171873"/>
              </a:xfrm>
              <a:custGeom>
                <a:avLst/>
                <a:gdLst>
                  <a:gd name="connsiteX0" fmla="*/ 205740 w 231427"/>
                  <a:gd name="connsiteY0" fmla="*/ 0 h 305010"/>
                  <a:gd name="connsiteX1" fmla="*/ 220980 w 231427"/>
                  <a:gd name="connsiteY1" fmla="*/ 236220 h 305010"/>
                  <a:gd name="connsiteX2" fmla="*/ 68580 w 231427"/>
                  <a:gd name="connsiteY2" fmla="*/ 304800 h 305010"/>
                  <a:gd name="connsiteX3" fmla="*/ 0 w 231427"/>
                  <a:gd name="connsiteY3" fmla="*/ 220980 h 305010"/>
                  <a:gd name="connsiteX4" fmla="*/ 0 w 231427"/>
                  <a:gd name="connsiteY4" fmla="*/ 220980 h 305010"/>
                  <a:gd name="connsiteX0" fmla="*/ 205740 w 236505"/>
                  <a:gd name="connsiteY0" fmla="*/ 0 h 249790"/>
                  <a:gd name="connsiteX1" fmla="*/ 220980 w 236505"/>
                  <a:gd name="connsiteY1" fmla="*/ 236220 h 249790"/>
                  <a:gd name="connsiteX2" fmla="*/ 0 w 236505"/>
                  <a:gd name="connsiteY2" fmla="*/ 220980 h 249790"/>
                  <a:gd name="connsiteX3" fmla="*/ 0 w 236505"/>
                  <a:gd name="connsiteY3" fmla="*/ 220980 h 249790"/>
                  <a:gd name="connsiteX0" fmla="*/ 205740 w 236505"/>
                  <a:gd name="connsiteY0" fmla="*/ 0 h 252401"/>
                  <a:gd name="connsiteX1" fmla="*/ 220980 w 236505"/>
                  <a:gd name="connsiteY1" fmla="*/ 236220 h 252401"/>
                  <a:gd name="connsiteX2" fmla="*/ 0 w 236505"/>
                  <a:gd name="connsiteY2" fmla="*/ 220980 h 252401"/>
                  <a:gd name="connsiteX3" fmla="*/ 0 w 236505"/>
                  <a:gd name="connsiteY3" fmla="*/ 220980 h 252401"/>
                  <a:gd name="connsiteX0" fmla="*/ 205740 w 236505"/>
                  <a:gd name="connsiteY0" fmla="*/ 0 h 273924"/>
                  <a:gd name="connsiteX1" fmla="*/ 220980 w 236505"/>
                  <a:gd name="connsiteY1" fmla="*/ 236220 h 273924"/>
                  <a:gd name="connsiteX2" fmla="*/ 0 w 236505"/>
                  <a:gd name="connsiteY2" fmla="*/ 220980 h 273924"/>
                  <a:gd name="connsiteX3" fmla="*/ 0 w 236505"/>
                  <a:gd name="connsiteY3" fmla="*/ 220980 h 2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505" h="273924">
                    <a:moveTo>
                      <a:pt x="205740" y="0"/>
                    </a:moveTo>
                    <a:cubicBezTo>
                      <a:pt x="224790" y="92710"/>
                      <a:pt x="255270" y="199390"/>
                      <a:pt x="220980" y="236220"/>
                    </a:cubicBezTo>
                    <a:cubicBezTo>
                      <a:pt x="186690" y="273050"/>
                      <a:pt x="46355" y="304482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AD67984F-CBDE-F804-9AF0-705EF4DF4B4D}"/>
                  </a:ext>
                </a:extLst>
              </p:cNvPr>
              <p:cNvSpPr/>
              <p:nvPr/>
            </p:nvSpPr>
            <p:spPr>
              <a:xfrm rot="20442952" flipH="1">
                <a:off x="5119923" y="3795734"/>
                <a:ext cx="148394" cy="171873"/>
              </a:xfrm>
              <a:custGeom>
                <a:avLst/>
                <a:gdLst>
                  <a:gd name="connsiteX0" fmla="*/ 205740 w 231427"/>
                  <a:gd name="connsiteY0" fmla="*/ 0 h 305010"/>
                  <a:gd name="connsiteX1" fmla="*/ 220980 w 231427"/>
                  <a:gd name="connsiteY1" fmla="*/ 236220 h 305010"/>
                  <a:gd name="connsiteX2" fmla="*/ 68580 w 231427"/>
                  <a:gd name="connsiteY2" fmla="*/ 304800 h 305010"/>
                  <a:gd name="connsiteX3" fmla="*/ 0 w 231427"/>
                  <a:gd name="connsiteY3" fmla="*/ 220980 h 305010"/>
                  <a:gd name="connsiteX4" fmla="*/ 0 w 231427"/>
                  <a:gd name="connsiteY4" fmla="*/ 220980 h 305010"/>
                  <a:gd name="connsiteX0" fmla="*/ 205740 w 236505"/>
                  <a:gd name="connsiteY0" fmla="*/ 0 h 249790"/>
                  <a:gd name="connsiteX1" fmla="*/ 220980 w 236505"/>
                  <a:gd name="connsiteY1" fmla="*/ 236220 h 249790"/>
                  <a:gd name="connsiteX2" fmla="*/ 0 w 236505"/>
                  <a:gd name="connsiteY2" fmla="*/ 220980 h 249790"/>
                  <a:gd name="connsiteX3" fmla="*/ 0 w 236505"/>
                  <a:gd name="connsiteY3" fmla="*/ 220980 h 249790"/>
                  <a:gd name="connsiteX0" fmla="*/ 205740 w 236505"/>
                  <a:gd name="connsiteY0" fmla="*/ 0 h 252401"/>
                  <a:gd name="connsiteX1" fmla="*/ 220980 w 236505"/>
                  <a:gd name="connsiteY1" fmla="*/ 236220 h 252401"/>
                  <a:gd name="connsiteX2" fmla="*/ 0 w 236505"/>
                  <a:gd name="connsiteY2" fmla="*/ 220980 h 252401"/>
                  <a:gd name="connsiteX3" fmla="*/ 0 w 236505"/>
                  <a:gd name="connsiteY3" fmla="*/ 220980 h 252401"/>
                  <a:gd name="connsiteX0" fmla="*/ 205740 w 236505"/>
                  <a:gd name="connsiteY0" fmla="*/ 0 h 273924"/>
                  <a:gd name="connsiteX1" fmla="*/ 220980 w 236505"/>
                  <a:gd name="connsiteY1" fmla="*/ 236220 h 273924"/>
                  <a:gd name="connsiteX2" fmla="*/ 0 w 236505"/>
                  <a:gd name="connsiteY2" fmla="*/ 220980 h 273924"/>
                  <a:gd name="connsiteX3" fmla="*/ 0 w 236505"/>
                  <a:gd name="connsiteY3" fmla="*/ 220980 h 273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505" h="273924">
                    <a:moveTo>
                      <a:pt x="205740" y="0"/>
                    </a:moveTo>
                    <a:cubicBezTo>
                      <a:pt x="224790" y="92710"/>
                      <a:pt x="255270" y="199390"/>
                      <a:pt x="220980" y="236220"/>
                    </a:cubicBezTo>
                    <a:cubicBezTo>
                      <a:pt x="186690" y="273050"/>
                      <a:pt x="46355" y="304482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D26E79C2-0423-171E-81B9-8C311CA99F05}"/>
                </a:ext>
              </a:extLst>
            </p:cNvPr>
            <p:cNvGrpSpPr/>
            <p:nvPr/>
          </p:nvGrpSpPr>
          <p:grpSpPr>
            <a:xfrm>
              <a:off x="7339612" y="2956037"/>
              <a:ext cx="293253" cy="262584"/>
              <a:chOff x="9743365" y="2819849"/>
              <a:chExt cx="293253" cy="262584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1D2AAF9-7B62-80BB-DAEA-017879281D33}"/>
                  </a:ext>
                </a:extLst>
              </p:cNvPr>
              <p:cNvGrpSpPr/>
              <p:nvPr/>
            </p:nvGrpSpPr>
            <p:grpSpPr>
              <a:xfrm>
                <a:off x="9743365" y="2826608"/>
                <a:ext cx="230685" cy="255825"/>
                <a:chOff x="7037761" y="2433043"/>
                <a:chExt cx="367656" cy="407723"/>
              </a:xfrm>
              <a:noFill/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2FEF9F4-3E79-E364-5BDA-1087D2918B62}"/>
                    </a:ext>
                  </a:extLst>
                </p:cNvPr>
                <p:cNvSpPr/>
                <p:nvPr/>
              </p:nvSpPr>
              <p:spPr>
                <a:xfrm>
                  <a:off x="7037761" y="2433043"/>
                  <a:ext cx="367656" cy="40772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0BE43D02-9118-9C91-CCA4-1E1E9E3C8308}"/>
                    </a:ext>
                  </a:extLst>
                </p:cNvPr>
                <p:cNvSpPr/>
                <p:nvPr/>
              </p:nvSpPr>
              <p:spPr>
                <a:xfrm>
                  <a:off x="7116023" y="2506980"/>
                  <a:ext cx="158783" cy="17608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93A91FE-FFF6-D169-0799-082BD842938A}"/>
                  </a:ext>
                </a:extLst>
              </p:cNvPr>
              <p:cNvSpPr/>
              <p:nvPr/>
            </p:nvSpPr>
            <p:spPr>
              <a:xfrm rot="20224724" flipH="1">
                <a:off x="9878840" y="2819849"/>
                <a:ext cx="157778" cy="33804"/>
              </a:xfrm>
              <a:custGeom>
                <a:avLst/>
                <a:gdLst>
                  <a:gd name="connsiteX0" fmla="*/ 251460 w 251460"/>
                  <a:gd name="connsiteY0" fmla="*/ 22860 h 53876"/>
                  <a:gd name="connsiteX1" fmla="*/ 68580 w 251460"/>
                  <a:gd name="connsiteY1" fmla="*/ 53340 h 53876"/>
                  <a:gd name="connsiteX2" fmla="*/ 0 w 251460"/>
                  <a:gd name="connsiteY2" fmla="*/ 0 h 53876"/>
                  <a:gd name="connsiteX3" fmla="*/ 0 w 251460"/>
                  <a:gd name="connsiteY3" fmla="*/ 0 h 53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53876">
                    <a:moveTo>
                      <a:pt x="251460" y="22860"/>
                    </a:moveTo>
                    <a:cubicBezTo>
                      <a:pt x="180975" y="40005"/>
                      <a:pt x="110490" y="57150"/>
                      <a:pt x="68580" y="53340"/>
                    </a:cubicBezTo>
                    <a:cubicBezTo>
                      <a:pt x="26670" y="49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DCC001A-2D3C-7657-BF9C-7718BC49A74D}"/>
                </a:ext>
              </a:extLst>
            </p:cNvPr>
            <p:cNvSpPr/>
            <p:nvPr/>
          </p:nvSpPr>
          <p:spPr>
            <a:xfrm rot="21171475" flipV="1">
              <a:off x="7543685" y="2617551"/>
              <a:ext cx="298798" cy="200316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6E0DF7F-EDDD-94FB-0828-B8A2CCC54468}"/>
                </a:ext>
              </a:extLst>
            </p:cNvPr>
            <p:cNvSpPr/>
            <p:nvPr/>
          </p:nvSpPr>
          <p:spPr>
            <a:xfrm rot="21094512" flipV="1">
              <a:off x="6174880" y="2750950"/>
              <a:ext cx="298798" cy="181130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E7466C-32FC-65E3-1236-0C9E608019CB}"/>
              </a:ext>
            </a:extLst>
          </p:cNvPr>
          <p:cNvSpPr/>
          <p:nvPr/>
        </p:nvSpPr>
        <p:spPr>
          <a:xfrm rot="395522" flipH="1">
            <a:off x="4457724" y="2632645"/>
            <a:ext cx="956968" cy="67683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DC1A8AC1-101B-BE50-39C3-0B0366F93132}"/>
              </a:ext>
            </a:extLst>
          </p:cNvPr>
          <p:cNvGrpSpPr/>
          <p:nvPr/>
        </p:nvGrpSpPr>
        <p:grpSpPr>
          <a:xfrm>
            <a:off x="532368" y="291558"/>
            <a:ext cx="4006078" cy="2544242"/>
            <a:chOff x="1079940" y="129885"/>
            <a:chExt cx="10389350" cy="6598229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C749B71C-0735-07C9-0515-AED38D69B5FE}"/>
                </a:ext>
              </a:extLst>
            </p:cNvPr>
            <p:cNvSpPr/>
            <p:nvPr/>
          </p:nvSpPr>
          <p:spPr>
            <a:xfrm>
              <a:off x="1378583" y="1518182"/>
              <a:ext cx="9809620" cy="5209932"/>
            </a:xfrm>
            <a:prstGeom prst="rect">
              <a:avLst/>
            </a:prstGeom>
            <a:solidFill>
              <a:srgbClr val="E5B67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363901B-09B2-56E9-5E56-11F14E3D4065}"/>
                </a:ext>
              </a:extLst>
            </p:cNvPr>
            <p:cNvGrpSpPr/>
            <p:nvPr/>
          </p:nvGrpSpPr>
          <p:grpSpPr>
            <a:xfrm>
              <a:off x="1354549" y="1576345"/>
              <a:ext cx="9857687" cy="5093603"/>
              <a:chOff x="1711592" y="1741712"/>
              <a:chExt cx="9378416" cy="4845957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3DAE20ED-7E7C-A720-3CC2-E5E09C6A756F}"/>
                  </a:ext>
                </a:extLst>
              </p:cNvPr>
              <p:cNvGrpSpPr/>
              <p:nvPr/>
            </p:nvGrpSpPr>
            <p:grpSpPr>
              <a:xfrm>
                <a:off x="1726106" y="1741712"/>
                <a:ext cx="9347200" cy="4845957"/>
                <a:chOff x="-4371198" y="1438209"/>
                <a:chExt cx="9347200" cy="4845957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861D0D2E-EE97-FAD4-BCF5-88007DDCD776}"/>
                    </a:ext>
                  </a:extLst>
                </p:cNvPr>
                <p:cNvSpPr/>
                <p:nvPr/>
              </p:nvSpPr>
              <p:spPr>
                <a:xfrm>
                  <a:off x="-4371198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B2E7039F-676F-D73A-9910-33EFAC43B3F8}"/>
                    </a:ext>
                  </a:extLst>
                </p:cNvPr>
                <p:cNvSpPr/>
                <p:nvPr/>
              </p:nvSpPr>
              <p:spPr>
                <a:xfrm>
                  <a:off x="-4356684" y="1438209"/>
                  <a:ext cx="9318172" cy="377374"/>
                </a:xfrm>
                <a:custGeom>
                  <a:avLst/>
                  <a:gdLst>
                    <a:gd name="connsiteX0" fmla="*/ 0 w 9318172"/>
                    <a:gd name="connsiteY0" fmla="*/ 0 h 377374"/>
                    <a:gd name="connsiteX1" fmla="*/ 9318172 w 9318172"/>
                    <a:gd name="connsiteY1" fmla="*/ 0 h 377374"/>
                    <a:gd name="connsiteX2" fmla="*/ 9318172 w 9318172"/>
                    <a:gd name="connsiteY2" fmla="*/ 377374 h 377374"/>
                    <a:gd name="connsiteX3" fmla="*/ 0 w 9318172"/>
                    <a:gd name="connsiteY3" fmla="*/ 377374 h 377374"/>
                    <a:gd name="connsiteX4" fmla="*/ 0 w 9318172"/>
                    <a:gd name="connsiteY4" fmla="*/ 0 h 37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8172" h="377374">
                      <a:moveTo>
                        <a:pt x="0" y="0"/>
                      </a:moveTo>
                      <a:lnTo>
                        <a:pt x="9318172" y="0"/>
                      </a:lnTo>
                      <a:lnTo>
                        <a:pt x="9318172" y="377374"/>
                      </a:lnTo>
                      <a:lnTo>
                        <a:pt x="0" y="377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644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07A457CA-411A-71B2-C4D6-0FF1123960FA}"/>
                    </a:ext>
                  </a:extLst>
                </p:cNvPr>
                <p:cNvSpPr/>
                <p:nvPr/>
              </p:nvSpPr>
              <p:spPr>
                <a:xfrm>
                  <a:off x="-4356684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solidFill>
                  <a:srgbClr val="A87A5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BD9752EC-D378-34C4-A641-06C5A0E8C6F3}"/>
                  </a:ext>
                </a:extLst>
              </p:cNvPr>
              <p:cNvSpPr/>
              <p:nvPr/>
            </p:nvSpPr>
            <p:spPr>
              <a:xfrm>
                <a:off x="2674163" y="2382263"/>
                <a:ext cx="1892574" cy="1727200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5" fmla="*/ 91305 w 1892574"/>
                  <a:gd name="connsiteY5" fmla="*/ 69849 h 1727200"/>
                  <a:gd name="connsiteX6" fmla="*/ 91305 w 1892574"/>
                  <a:gd name="connsiteY6" fmla="*/ 1703720 h 1727200"/>
                  <a:gd name="connsiteX7" fmla="*/ 1771205 w 1892574"/>
                  <a:gd name="connsiteY7" fmla="*/ 1703720 h 1727200"/>
                  <a:gd name="connsiteX8" fmla="*/ 1771205 w 1892574"/>
                  <a:gd name="connsiteY8" fmla="*/ 69849 h 1727200"/>
                  <a:gd name="connsiteX9" fmla="*/ 91305 w 1892574"/>
                  <a:gd name="connsiteY9" fmla="*/ 69849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2574" h="1727200">
                    <a:moveTo>
                      <a:pt x="0" y="0"/>
                    </a:moveTo>
                    <a:lnTo>
                      <a:pt x="1892574" y="0"/>
                    </a:lnTo>
                    <a:lnTo>
                      <a:pt x="1892574" y="1727200"/>
                    </a:lnTo>
                    <a:lnTo>
                      <a:pt x="0" y="1727200"/>
                    </a:lnTo>
                    <a:lnTo>
                      <a:pt x="0" y="0"/>
                    </a:lnTo>
                    <a:close/>
                    <a:moveTo>
                      <a:pt x="91305" y="69849"/>
                    </a:moveTo>
                    <a:lnTo>
                      <a:pt x="91305" y="1703720"/>
                    </a:lnTo>
                    <a:lnTo>
                      <a:pt x="1771205" y="1703720"/>
                    </a:lnTo>
                    <a:lnTo>
                      <a:pt x="1771205" y="69849"/>
                    </a:lnTo>
                    <a:lnTo>
                      <a:pt x="91305" y="6984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119B8ED-9143-888A-014F-534720742434}"/>
                  </a:ext>
                </a:extLst>
              </p:cNvPr>
              <p:cNvCxnSpPr>
                <a:stCxn id="327" idx="23"/>
              </p:cNvCxnSpPr>
              <p:nvPr/>
            </p:nvCxnSpPr>
            <p:spPr>
              <a:xfrm>
                <a:off x="1755134" y="3044365"/>
                <a:ext cx="898892" cy="3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EC2F7DB-061E-F6A4-1076-1762E3FB2B8A}"/>
                  </a:ext>
                </a:extLst>
              </p:cNvPr>
              <p:cNvCxnSpPr>
                <a:cxnSpLocks/>
                <a:stCxn id="327" idx="20"/>
              </p:cNvCxnSpPr>
              <p:nvPr/>
            </p:nvCxnSpPr>
            <p:spPr>
              <a:xfrm flipV="1">
                <a:off x="1740620" y="3751945"/>
                <a:ext cx="888734" cy="1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86A18B6D-4D0F-FC0E-5891-F24DDCE2728F}"/>
                  </a:ext>
                </a:extLst>
              </p:cNvPr>
              <p:cNvCxnSpPr>
                <a:cxnSpLocks/>
                <a:stCxn id="327" idx="19"/>
                <a:endCxn id="327" idx="7"/>
              </p:cNvCxnSpPr>
              <p:nvPr/>
            </p:nvCxnSpPr>
            <p:spPr>
              <a:xfrm>
                <a:off x="1740620" y="4477655"/>
                <a:ext cx="9318172" cy="1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FA657B52-F553-816D-C504-6DBF42548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0620" y="5027976"/>
                <a:ext cx="9318172" cy="50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B2E8151D-C5E8-810B-CFE6-C0E2DDD46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106" y="5622390"/>
                <a:ext cx="9363902" cy="55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44B8B8A-59BB-A365-5704-1978B9A469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592" y="6140554"/>
                <a:ext cx="9361714" cy="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32A9972A-CEE2-30DB-DF52-0D23A9CAED47}"/>
                  </a:ext>
                </a:extLst>
              </p:cNvPr>
              <p:cNvGrpSpPr/>
              <p:nvPr/>
            </p:nvGrpSpPr>
            <p:grpSpPr>
              <a:xfrm>
                <a:off x="2559050" y="4127499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B3CB94B4-A9C0-069C-C3E6-4F9A8C74094F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Rectangle: Rounded Corners 322">
                  <a:extLst>
                    <a:ext uri="{FF2B5EF4-FFF2-40B4-BE49-F238E27FC236}">
                      <a16:creationId xmlns:a16="http://schemas.microsoft.com/office/drawing/2014/main" id="{FFA516D6-54C6-3F88-6A7A-48B451369380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Rectangle: Rounded Corners 323">
                  <a:extLst>
                    <a:ext uri="{FF2B5EF4-FFF2-40B4-BE49-F238E27FC236}">
                      <a16:creationId xmlns:a16="http://schemas.microsoft.com/office/drawing/2014/main" id="{84BC3245-125C-164F-F53C-7C73283E6344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ABB08F46-F593-9579-4252-77EF6FAB614B}"/>
                  </a:ext>
                </a:extLst>
              </p:cNvPr>
              <p:cNvCxnSpPr>
                <a:cxnSpLocks/>
                <a:endCxn id="327" idx="5"/>
              </p:cNvCxnSpPr>
              <p:nvPr/>
            </p:nvCxnSpPr>
            <p:spPr>
              <a:xfrm flipV="1">
                <a:off x="4641530" y="3770084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A626303B-3489-06A7-E38B-061521952610}"/>
                  </a:ext>
                </a:extLst>
              </p:cNvPr>
              <p:cNvGrpSpPr/>
              <p:nvPr/>
            </p:nvGrpSpPr>
            <p:grpSpPr>
              <a:xfrm>
                <a:off x="7358290" y="4139684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E1908E9B-9876-2300-7E7E-59DECCF58B74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Rectangle: Rounded Corners 319">
                  <a:extLst>
                    <a:ext uri="{FF2B5EF4-FFF2-40B4-BE49-F238E27FC236}">
                      <a16:creationId xmlns:a16="http://schemas.microsoft.com/office/drawing/2014/main" id="{5B0BBEB9-F339-E3FA-EF1E-4A20D10FC31C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Rectangle: Rounded Corners 320">
                  <a:extLst>
                    <a:ext uri="{FF2B5EF4-FFF2-40B4-BE49-F238E27FC236}">
                      <a16:creationId xmlns:a16="http://schemas.microsoft.com/office/drawing/2014/main" id="{281934E3-6049-EA0F-CF6D-551719408A38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2C22F60-5C51-9F31-778C-B0EBDEE0A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21" y="3020846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C26BA66C-A202-C192-0BD9-73C8426E6DE3}"/>
                  </a:ext>
                </a:extLst>
              </p:cNvPr>
              <p:cNvGrpSpPr/>
              <p:nvPr/>
            </p:nvGrpSpPr>
            <p:grpSpPr>
              <a:xfrm>
                <a:off x="4470040" y="2386012"/>
                <a:ext cx="892798" cy="2003426"/>
                <a:chOff x="4470040" y="2386012"/>
                <a:chExt cx="892798" cy="2003426"/>
              </a:xfrm>
            </p:grpSpPr>
            <p:sp>
              <p:nvSpPr>
                <p:cNvPr id="316" name="Rectangle 69">
                  <a:extLst>
                    <a:ext uri="{FF2B5EF4-FFF2-40B4-BE49-F238E27FC236}">
                      <a16:creationId xmlns:a16="http://schemas.microsoft.com/office/drawing/2014/main" id="{3C86AC86-E28E-2355-83D7-6C867B36082D}"/>
                    </a:ext>
                  </a:extLst>
                </p:cNvPr>
                <p:cNvSpPr/>
                <p:nvPr/>
              </p:nvSpPr>
              <p:spPr>
                <a:xfrm>
                  <a:off x="4550312" y="2386012"/>
                  <a:ext cx="812526" cy="2003426"/>
                </a:xfrm>
                <a:custGeom>
                  <a:avLst/>
                  <a:gdLst>
                    <a:gd name="connsiteX0" fmla="*/ 0 w 1892574"/>
                    <a:gd name="connsiteY0" fmla="*/ 0 h 1727200"/>
                    <a:gd name="connsiteX1" fmla="*/ 1892574 w 1892574"/>
                    <a:gd name="connsiteY1" fmla="*/ 0 h 1727200"/>
                    <a:gd name="connsiteX2" fmla="*/ 1892574 w 1892574"/>
                    <a:gd name="connsiteY2" fmla="*/ 1727200 h 1727200"/>
                    <a:gd name="connsiteX3" fmla="*/ 0 w 1892574"/>
                    <a:gd name="connsiteY3" fmla="*/ 1727200 h 1727200"/>
                    <a:gd name="connsiteX4" fmla="*/ 0 w 1892574"/>
                    <a:gd name="connsiteY4" fmla="*/ 0 h 1727200"/>
                    <a:gd name="connsiteX0" fmla="*/ 0 w 1892574"/>
                    <a:gd name="connsiteY0" fmla="*/ 14288 h 1741488"/>
                    <a:gd name="connsiteX1" fmla="*/ 1697311 w 1892574"/>
                    <a:gd name="connsiteY1" fmla="*/ 0 h 1741488"/>
                    <a:gd name="connsiteX2" fmla="*/ 1892574 w 1892574"/>
                    <a:gd name="connsiteY2" fmla="*/ 1741488 h 1741488"/>
                    <a:gd name="connsiteX3" fmla="*/ 0 w 1892574"/>
                    <a:gd name="connsiteY3" fmla="*/ 1741488 h 1741488"/>
                    <a:gd name="connsiteX4" fmla="*/ 0 w 1892574"/>
                    <a:gd name="connsiteY4" fmla="*/ 14288 h 1741488"/>
                    <a:gd name="connsiteX0" fmla="*/ 0 w 1697311"/>
                    <a:gd name="connsiteY0" fmla="*/ 14288 h 1755776"/>
                    <a:gd name="connsiteX1" fmla="*/ 1697311 w 1697311"/>
                    <a:gd name="connsiteY1" fmla="*/ 0 h 1755776"/>
                    <a:gd name="connsiteX2" fmla="*/ 1692549 w 1697311"/>
                    <a:gd name="connsiteY2" fmla="*/ 1755776 h 1755776"/>
                    <a:gd name="connsiteX3" fmla="*/ 0 w 1697311"/>
                    <a:gd name="connsiteY3" fmla="*/ 1741488 h 1755776"/>
                    <a:gd name="connsiteX4" fmla="*/ 0 w 1697311"/>
                    <a:gd name="connsiteY4" fmla="*/ 14288 h 1755776"/>
                    <a:gd name="connsiteX0" fmla="*/ 0 w 2505075"/>
                    <a:gd name="connsiteY0" fmla="*/ 14288 h 2003426"/>
                    <a:gd name="connsiteX1" fmla="*/ 1697311 w 2505075"/>
                    <a:gd name="connsiteY1" fmla="*/ 0 h 2003426"/>
                    <a:gd name="connsiteX2" fmla="*/ 1692549 w 2505075"/>
                    <a:gd name="connsiteY2" fmla="*/ 1755776 h 2003426"/>
                    <a:gd name="connsiteX3" fmla="*/ 2505075 w 2505075"/>
                    <a:gd name="connsiteY3" fmla="*/ 2003426 h 2003426"/>
                    <a:gd name="connsiteX4" fmla="*/ 0 w 2505075"/>
                    <a:gd name="connsiteY4" fmla="*/ 14288 h 2003426"/>
                    <a:gd name="connsiteX0" fmla="*/ 807764 w 812526"/>
                    <a:gd name="connsiteY0" fmla="*/ 266701 h 2003426"/>
                    <a:gd name="connsiteX1" fmla="*/ 4762 w 812526"/>
                    <a:gd name="connsiteY1" fmla="*/ 0 h 2003426"/>
                    <a:gd name="connsiteX2" fmla="*/ 0 w 812526"/>
                    <a:gd name="connsiteY2" fmla="*/ 1755776 h 2003426"/>
                    <a:gd name="connsiteX3" fmla="*/ 812526 w 812526"/>
                    <a:gd name="connsiteY3" fmla="*/ 2003426 h 2003426"/>
                    <a:gd name="connsiteX4" fmla="*/ 807764 w 812526"/>
                    <a:gd name="connsiteY4" fmla="*/ 266701 h 200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526" h="2003426">
                      <a:moveTo>
                        <a:pt x="807764" y="266701"/>
                      </a:moveTo>
                      <a:lnTo>
                        <a:pt x="4762" y="0"/>
                      </a:lnTo>
                      <a:cubicBezTo>
                        <a:pt x="3175" y="585259"/>
                        <a:pt x="1587" y="1170517"/>
                        <a:pt x="0" y="1755776"/>
                      </a:cubicBezTo>
                      <a:lnTo>
                        <a:pt x="812526" y="2003426"/>
                      </a:lnTo>
                      <a:cubicBezTo>
                        <a:pt x="810939" y="1424518"/>
                        <a:pt x="809351" y="845609"/>
                        <a:pt x="807764" y="266701"/>
                      </a:cubicBezTo>
                      <a:close/>
                    </a:path>
                  </a:pathLst>
                </a:cu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ctangle: Rounded Corners 316">
                  <a:extLst>
                    <a:ext uri="{FF2B5EF4-FFF2-40B4-BE49-F238E27FC236}">
                      <a16:creationId xmlns:a16="http://schemas.microsoft.com/office/drawing/2014/main" id="{4C5D1283-5E68-FFE2-999D-564C95C8AC81}"/>
                    </a:ext>
                  </a:extLst>
                </p:cNvPr>
                <p:cNvSpPr/>
                <p:nvPr/>
              </p:nvSpPr>
              <p:spPr>
                <a:xfrm>
                  <a:off x="4470040" y="3497368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Rectangle: Rounded Corners 317">
                  <a:extLst>
                    <a:ext uri="{FF2B5EF4-FFF2-40B4-BE49-F238E27FC236}">
                      <a16:creationId xmlns:a16="http://schemas.microsoft.com/office/drawing/2014/main" id="{4C43A7F2-8BB1-C499-48C9-496E14F36BFD}"/>
                    </a:ext>
                  </a:extLst>
                </p:cNvPr>
                <p:cNvSpPr/>
                <p:nvPr/>
              </p:nvSpPr>
              <p:spPr>
                <a:xfrm>
                  <a:off x="4485915" y="2684003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6EFB4732-E248-DB47-88E4-62B49B84B4FC}"/>
                  </a:ext>
                </a:extLst>
              </p:cNvPr>
              <p:cNvGrpSpPr/>
              <p:nvPr/>
            </p:nvGrpSpPr>
            <p:grpSpPr>
              <a:xfrm>
                <a:off x="7360795" y="2318657"/>
                <a:ext cx="2137134" cy="1808842"/>
                <a:chOff x="2559050" y="4407076"/>
                <a:chExt cx="2137134" cy="1808842"/>
              </a:xfrm>
              <a:solidFill>
                <a:srgbClr val="80350E"/>
              </a:solidFill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675025A2-26F1-ACE5-F3BA-2CA94CFC6A8E}"/>
                    </a:ext>
                  </a:extLst>
                </p:cNvPr>
                <p:cNvSpPr/>
                <p:nvPr/>
              </p:nvSpPr>
              <p:spPr>
                <a:xfrm>
                  <a:off x="2559050" y="4407076"/>
                  <a:ext cx="2076450" cy="1808842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: Rounded Corners 313">
                  <a:extLst>
                    <a:ext uri="{FF2B5EF4-FFF2-40B4-BE49-F238E27FC236}">
                      <a16:creationId xmlns:a16="http://schemas.microsoft.com/office/drawing/2014/main" id="{8654D918-0293-B782-54AA-832DD23656A2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Rectangle: Rounded Corners 314">
                  <a:extLst>
                    <a:ext uri="{FF2B5EF4-FFF2-40B4-BE49-F238E27FC236}">
                      <a16:creationId xmlns:a16="http://schemas.microsoft.com/office/drawing/2014/main" id="{2C27D3F5-AD02-822F-A29E-82DBFDEF8628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6C72C420-55C4-BA61-DAB4-8B2EE949B3AC}"/>
                </a:ext>
              </a:extLst>
            </p:cNvPr>
            <p:cNvGrpSpPr/>
            <p:nvPr/>
          </p:nvGrpSpPr>
          <p:grpSpPr>
            <a:xfrm>
              <a:off x="1079940" y="129885"/>
              <a:ext cx="10389350" cy="1525602"/>
              <a:chOff x="1457591" y="290285"/>
              <a:chExt cx="9884230" cy="1451429"/>
            </a:xfrm>
          </p:grpSpPr>
          <p:sp>
            <p:nvSpPr>
              <p:cNvPr id="295" name="Rectangle 30">
                <a:extLst>
                  <a:ext uri="{FF2B5EF4-FFF2-40B4-BE49-F238E27FC236}">
                    <a16:creationId xmlns:a16="http://schemas.microsoft.com/office/drawing/2014/main" id="{55011A05-F117-C5E5-18AB-B25EB4A162CE}"/>
                  </a:ext>
                </a:extLst>
              </p:cNvPr>
              <p:cNvSpPr/>
              <p:nvPr/>
            </p:nvSpPr>
            <p:spPr>
              <a:xfrm>
                <a:off x="1457591" y="290285"/>
                <a:ext cx="9884230" cy="1451429"/>
              </a:xfrm>
              <a:custGeom>
                <a:avLst/>
                <a:gdLst>
                  <a:gd name="connsiteX0" fmla="*/ 0 w 7982858"/>
                  <a:gd name="connsiteY0" fmla="*/ 0 h 754743"/>
                  <a:gd name="connsiteX1" fmla="*/ 7982858 w 7982858"/>
                  <a:gd name="connsiteY1" fmla="*/ 0 h 754743"/>
                  <a:gd name="connsiteX2" fmla="*/ 7982858 w 7982858"/>
                  <a:gd name="connsiteY2" fmla="*/ 754743 h 754743"/>
                  <a:gd name="connsiteX3" fmla="*/ 0 w 7982858"/>
                  <a:gd name="connsiteY3" fmla="*/ 754743 h 754743"/>
                  <a:gd name="connsiteX4" fmla="*/ 0 w 7982858"/>
                  <a:gd name="connsiteY4" fmla="*/ 0 h 754743"/>
                  <a:gd name="connsiteX0" fmla="*/ 928914 w 8911772"/>
                  <a:gd name="connsiteY0" fmla="*/ 0 h 1407885"/>
                  <a:gd name="connsiteX1" fmla="*/ 8911772 w 8911772"/>
                  <a:gd name="connsiteY1" fmla="*/ 0 h 1407885"/>
                  <a:gd name="connsiteX2" fmla="*/ 8911772 w 8911772"/>
                  <a:gd name="connsiteY2" fmla="*/ 754743 h 1407885"/>
                  <a:gd name="connsiteX3" fmla="*/ 0 w 8911772"/>
                  <a:gd name="connsiteY3" fmla="*/ 1407885 h 1407885"/>
                  <a:gd name="connsiteX4" fmla="*/ 928914 w 8911772"/>
                  <a:gd name="connsiteY4" fmla="*/ 0 h 1407885"/>
                  <a:gd name="connsiteX0" fmla="*/ 928914 w 9884230"/>
                  <a:gd name="connsiteY0" fmla="*/ 0 h 1451429"/>
                  <a:gd name="connsiteX1" fmla="*/ 8911772 w 9884230"/>
                  <a:gd name="connsiteY1" fmla="*/ 0 h 1451429"/>
                  <a:gd name="connsiteX2" fmla="*/ 9884230 w 9884230"/>
                  <a:gd name="connsiteY2" fmla="*/ 1451429 h 1451429"/>
                  <a:gd name="connsiteX3" fmla="*/ 0 w 9884230"/>
                  <a:gd name="connsiteY3" fmla="*/ 1407885 h 1451429"/>
                  <a:gd name="connsiteX4" fmla="*/ 928914 w 9884230"/>
                  <a:gd name="connsiteY4" fmla="*/ 0 h 145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4230" h="1451429">
                    <a:moveTo>
                      <a:pt x="928914" y="0"/>
                    </a:moveTo>
                    <a:lnTo>
                      <a:pt x="8911772" y="0"/>
                    </a:lnTo>
                    <a:lnTo>
                      <a:pt x="9884230" y="1451429"/>
                    </a:lnTo>
                    <a:lnTo>
                      <a:pt x="0" y="1407885"/>
                    </a:lnTo>
                    <a:lnTo>
                      <a:pt x="928914" y="0"/>
                    </a:lnTo>
                    <a:close/>
                  </a:path>
                </a:pathLst>
              </a:custGeom>
              <a:solidFill>
                <a:srgbClr val="A87A5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6" name="Flowchart: Manual Operation 295">
                <a:extLst>
                  <a:ext uri="{FF2B5EF4-FFF2-40B4-BE49-F238E27FC236}">
                    <a16:creationId xmlns:a16="http://schemas.microsoft.com/office/drawing/2014/main" id="{F92E15FE-1745-A0CA-B452-7CC575B6EDC3}"/>
                  </a:ext>
                </a:extLst>
              </p:cNvPr>
              <p:cNvSpPr/>
              <p:nvPr/>
            </p:nvSpPr>
            <p:spPr>
              <a:xfrm flipV="1">
                <a:off x="246742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7" name="Flowchart: Manual Operation 296">
                <a:extLst>
                  <a:ext uri="{FF2B5EF4-FFF2-40B4-BE49-F238E27FC236}">
                    <a16:creationId xmlns:a16="http://schemas.microsoft.com/office/drawing/2014/main" id="{4155F348-3BE9-03B3-B942-7893AB281890}"/>
                  </a:ext>
                </a:extLst>
              </p:cNvPr>
              <p:cNvSpPr/>
              <p:nvPr/>
            </p:nvSpPr>
            <p:spPr>
              <a:xfrm flipV="1">
                <a:off x="5409652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8" name="Flowchart: Manual Operation 297">
                <a:extLst>
                  <a:ext uri="{FF2B5EF4-FFF2-40B4-BE49-F238E27FC236}">
                    <a16:creationId xmlns:a16="http://schemas.microsoft.com/office/drawing/2014/main" id="{15B9B7B5-00C3-2EA1-2A88-96B6F6B2A408}"/>
                  </a:ext>
                </a:extLst>
              </p:cNvPr>
              <p:cNvSpPr/>
              <p:nvPr/>
            </p:nvSpPr>
            <p:spPr>
              <a:xfrm flipV="1">
                <a:off x="874793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8CAE8239-A33B-70F2-D517-F8CE6D8653C9}"/>
              </a:ext>
            </a:extLst>
          </p:cNvPr>
          <p:cNvGrpSpPr/>
          <p:nvPr/>
        </p:nvGrpSpPr>
        <p:grpSpPr>
          <a:xfrm>
            <a:off x="2597539" y="424931"/>
            <a:ext cx="3708651" cy="5927914"/>
            <a:chOff x="3228882" y="1156261"/>
            <a:chExt cx="3133149" cy="5008031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1BE014A-D15B-DF93-AA1F-AE5F4551C6C4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6F9286B7-1535-0BAB-07FD-FBAD96DB23AB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430" name="Rectangle 12">
                  <a:extLst>
                    <a:ext uri="{FF2B5EF4-FFF2-40B4-BE49-F238E27FC236}">
                      <a16:creationId xmlns:a16="http://schemas.microsoft.com/office/drawing/2014/main" id="{5250F75D-2865-935F-6FF2-17DF939ABD12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F37E15A-7B71-1FF1-6D61-FF6EB895E93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C8FF4DAA-8CFC-1A28-C6A6-592616AAD29C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53118403-996C-C448-08CC-8BCC51D0DC9A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426" name="Rectangle 12">
                <a:extLst>
                  <a:ext uri="{FF2B5EF4-FFF2-40B4-BE49-F238E27FC236}">
                    <a16:creationId xmlns:a16="http://schemas.microsoft.com/office/drawing/2014/main" id="{F7B1501F-8B6D-4A87-8395-D0A1BFB58CC9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A96BA761-358C-AA5B-D14B-C507F7A42AC6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A4468A1-E77B-9ABC-6973-B131FAF5BDDB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4BE2C64-7C42-13C5-6D3C-31963FE7A6CF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BBEBBEC-58BB-6ADC-6E70-CCEF2517C2FB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2405D520-32DA-BC49-187F-FA2A361952BD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5" name="Rectangle 14">
              <a:extLst>
                <a:ext uri="{FF2B5EF4-FFF2-40B4-BE49-F238E27FC236}">
                  <a16:creationId xmlns:a16="http://schemas.microsoft.com/office/drawing/2014/main" id="{3F0375FD-B2BD-E11B-891C-5CD242A5D1E2}"/>
                </a:ext>
              </a:extLst>
            </p:cNvPr>
            <p:cNvSpPr/>
            <p:nvPr/>
          </p:nvSpPr>
          <p:spPr>
            <a:xfrm flipH="1">
              <a:off x="3371835" y="3582985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6" name="Rectangle 10">
              <a:extLst>
                <a:ext uri="{FF2B5EF4-FFF2-40B4-BE49-F238E27FC236}">
                  <a16:creationId xmlns:a16="http://schemas.microsoft.com/office/drawing/2014/main" id="{019F58FF-CA7A-1418-6BF1-EB84BFBBC7AB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2">
              <a:extLst>
                <a:ext uri="{FF2B5EF4-FFF2-40B4-BE49-F238E27FC236}">
                  <a16:creationId xmlns:a16="http://schemas.microsoft.com/office/drawing/2014/main" id="{AA93EC0F-0F9F-51CA-ADAF-887421763897}"/>
                </a:ext>
              </a:extLst>
            </p:cNvPr>
            <p:cNvSpPr/>
            <p:nvPr/>
          </p:nvSpPr>
          <p:spPr>
            <a:xfrm rot="19245950">
              <a:off x="3455987" y="1323218"/>
              <a:ext cx="2629709" cy="2529730"/>
            </a:xfrm>
            <a:custGeom>
              <a:avLst/>
              <a:gdLst>
                <a:gd name="connsiteX0" fmla="*/ 0 w 2655820"/>
                <a:gd name="connsiteY0" fmla="*/ 1255425 h 2510850"/>
                <a:gd name="connsiteX1" fmla="*/ 1327910 w 2655820"/>
                <a:gd name="connsiteY1" fmla="*/ 0 h 2510850"/>
                <a:gd name="connsiteX2" fmla="*/ 2655820 w 2655820"/>
                <a:gd name="connsiteY2" fmla="*/ 1255425 h 2510850"/>
                <a:gd name="connsiteX3" fmla="*/ 1327910 w 2655820"/>
                <a:gd name="connsiteY3" fmla="*/ 2510850 h 2510850"/>
                <a:gd name="connsiteX4" fmla="*/ 0 w 2655820"/>
                <a:gd name="connsiteY4" fmla="*/ 1255425 h 2510850"/>
                <a:gd name="connsiteX0" fmla="*/ 30981 w 2686801"/>
                <a:gd name="connsiteY0" fmla="*/ 1255425 h 2574045"/>
                <a:gd name="connsiteX1" fmla="*/ 1358891 w 2686801"/>
                <a:gd name="connsiteY1" fmla="*/ 0 h 2574045"/>
                <a:gd name="connsiteX2" fmla="*/ 2686801 w 2686801"/>
                <a:gd name="connsiteY2" fmla="*/ 1255425 h 2574045"/>
                <a:gd name="connsiteX3" fmla="*/ 1358891 w 2686801"/>
                <a:gd name="connsiteY3" fmla="*/ 2510850 h 2574045"/>
                <a:gd name="connsiteX4" fmla="*/ 497958 w 2686801"/>
                <a:gd name="connsiteY4" fmla="*/ 2269766 h 2574045"/>
                <a:gd name="connsiteX5" fmla="*/ 30981 w 2686801"/>
                <a:gd name="connsiteY5" fmla="*/ 1255425 h 2574045"/>
                <a:gd name="connsiteX0" fmla="*/ 50057 w 2723904"/>
                <a:gd name="connsiteY0" fmla="*/ 1255425 h 2269766"/>
                <a:gd name="connsiteX1" fmla="*/ 1377967 w 2723904"/>
                <a:gd name="connsiteY1" fmla="*/ 0 h 2269766"/>
                <a:gd name="connsiteX2" fmla="*/ 2705877 w 2723904"/>
                <a:gd name="connsiteY2" fmla="*/ 1255425 h 2269766"/>
                <a:gd name="connsiteX3" fmla="*/ 517034 w 2723904"/>
                <a:gd name="connsiteY3" fmla="*/ 2269766 h 2269766"/>
                <a:gd name="connsiteX4" fmla="*/ 50057 w 2723904"/>
                <a:gd name="connsiteY4" fmla="*/ 1255425 h 2269766"/>
                <a:gd name="connsiteX0" fmla="*/ 34819 w 2708666"/>
                <a:gd name="connsiteY0" fmla="*/ 1255425 h 2254268"/>
                <a:gd name="connsiteX1" fmla="*/ 1362729 w 2708666"/>
                <a:gd name="connsiteY1" fmla="*/ 0 h 2254268"/>
                <a:gd name="connsiteX2" fmla="*/ 2690639 w 2708666"/>
                <a:gd name="connsiteY2" fmla="*/ 1255425 h 2254268"/>
                <a:gd name="connsiteX3" fmla="*/ 588234 w 2708666"/>
                <a:gd name="connsiteY3" fmla="*/ 2254268 h 2254268"/>
                <a:gd name="connsiteX4" fmla="*/ 34819 w 2708666"/>
                <a:gd name="connsiteY4" fmla="*/ 1255425 h 2254268"/>
                <a:gd name="connsiteX0" fmla="*/ 45180 w 2160196"/>
                <a:gd name="connsiteY0" fmla="*/ 2272109 h 2305426"/>
                <a:gd name="connsiteX1" fmla="*/ 819675 w 2160196"/>
                <a:gd name="connsiteY1" fmla="*/ 17841 h 2305426"/>
                <a:gd name="connsiteX2" fmla="*/ 2147585 w 2160196"/>
                <a:gd name="connsiteY2" fmla="*/ 1273266 h 2305426"/>
                <a:gd name="connsiteX3" fmla="*/ 45180 w 2160196"/>
                <a:gd name="connsiteY3" fmla="*/ 2272109 h 2305426"/>
                <a:gd name="connsiteX0" fmla="*/ 45180 w 2160196"/>
                <a:gd name="connsiteY0" fmla="*/ 2272109 h 2392424"/>
                <a:gd name="connsiteX1" fmla="*/ 819675 w 2160196"/>
                <a:gd name="connsiteY1" fmla="*/ 17841 h 2392424"/>
                <a:gd name="connsiteX2" fmla="*/ 2147585 w 2160196"/>
                <a:gd name="connsiteY2" fmla="*/ 1273266 h 2392424"/>
                <a:gd name="connsiteX3" fmla="*/ 45180 w 2160196"/>
                <a:gd name="connsiteY3" fmla="*/ 2272109 h 2392424"/>
                <a:gd name="connsiteX0" fmla="*/ 45180 w 2160196"/>
                <a:gd name="connsiteY0" fmla="*/ 2272109 h 2417502"/>
                <a:gd name="connsiteX1" fmla="*/ 819675 w 2160196"/>
                <a:gd name="connsiteY1" fmla="*/ 17841 h 2417502"/>
                <a:gd name="connsiteX2" fmla="*/ 2147585 w 2160196"/>
                <a:gd name="connsiteY2" fmla="*/ 1273266 h 2417502"/>
                <a:gd name="connsiteX3" fmla="*/ 45180 w 2160196"/>
                <a:gd name="connsiteY3" fmla="*/ 2272109 h 2417502"/>
                <a:gd name="connsiteX0" fmla="*/ 81275 w 2202548"/>
                <a:gd name="connsiteY0" fmla="*/ 2265455 h 2410848"/>
                <a:gd name="connsiteX1" fmla="*/ 855770 w 2202548"/>
                <a:gd name="connsiteY1" fmla="*/ 11187 h 2410848"/>
                <a:gd name="connsiteX2" fmla="*/ 2183680 w 2202548"/>
                <a:gd name="connsiteY2" fmla="*/ 1266612 h 2410848"/>
                <a:gd name="connsiteX3" fmla="*/ 81275 w 2202548"/>
                <a:gd name="connsiteY3" fmla="*/ 2265455 h 2410848"/>
                <a:gd name="connsiteX0" fmla="*/ 36655 w 2157382"/>
                <a:gd name="connsiteY0" fmla="*/ 2463480 h 2608873"/>
                <a:gd name="connsiteX1" fmla="*/ 811150 w 2157382"/>
                <a:gd name="connsiteY1" fmla="*/ 209212 h 2608873"/>
                <a:gd name="connsiteX2" fmla="*/ 929198 w 2157382"/>
                <a:gd name="connsiteY2" fmla="*/ 240983 h 2608873"/>
                <a:gd name="connsiteX3" fmla="*/ 2139060 w 2157382"/>
                <a:gd name="connsiteY3" fmla="*/ 1464637 h 2608873"/>
                <a:gd name="connsiteX4" fmla="*/ 36655 w 2157382"/>
                <a:gd name="connsiteY4" fmla="*/ 2463480 h 2608873"/>
                <a:gd name="connsiteX0" fmla="*/ 34097 w 2154824"/>
                <a:gd name="connsiteY0" fmla="*/ 2222497 h 2367890"/>
                <a:gd name="connsiteX1" fmla="*/ 926640 w 2154824"/>
                <a:gd name="connsiteY1" fmla="*/ 0 h 2367890"/>
                <a:gd name="connsiteX2" fmla="*/ 2136502 w 2154824"/>
                <a:gd name="connsiteY2" fmla="*/ 1223654 h 2367890"/>
                <a:gd name="connsiteX3" fmla="*/ 34097 w 2154824"/>
                <a:gd name="connsiteY3" fmla="*/ 2222497 h 2367890"/>
                <a:gd name="connsiteX0" fmla="*/ 40777 w 2159603"/>
                <a:gd name="connsiteY0" fmla="*/ 2234416 h 2379809"/>
                <a:gd name="connsiteX1" fmla="*/ 783189 w 2159603"/>
                <a:gd name="connsiteY1" fmla="*/ 0 h 2379809"/>
                <a:gd name="connsiteX2" fmla="*/ 2143182 w 2159603"/>
                <a:gd name="connsiteY2" fmla="*/ 1235573 h 2379809"/>
                <a:gd name="connsiteX3" fmla="*/ 40777 w 2159603"/>
                <a:gd name="connsiteY3" fmla="*/ 2234416 h 2379809"/>
                <a:gd name="connsiteX0" fmla="*/ 203619 w 2322445"/>
                <a:gd name="connsiteY0" fmla="*/ 2252810 h 2398203"/>
                <a:gd name="connsiteX1" fmla="*/ 946031 w 2322445"/>
                <a:gd name="connsiteY1" fmla="*/ 18394 h 2398203"/>
                <a:gd name="connsiteX2" fmla="*/ 2306024 w 2322445"/>
                <a:gd name="connsiteY2" fmla="*/ 1253967 h 2398203"/>
                <a:gd name="connsiteX3" fmla="*/ 203619 w 2322445"/>
                <a:gd name="connsiteY3" fmla="*/ 2252810 h 2398203"/>
                <a:gd name="connsiteX0" fmla="*/ 186388 w 2305214"/>
                <a:gd name="connsiteY0" fmla="*/ 2285393 h 2430786"/>
                <a:gd name="connsiteX1" fmla="*/ 928800 w 2305214"/>
                <a:gd name="connsiteY1" fmla="*/ 50977 h 2430786"/>
                <a:gd name="connsiteX2" fmla="*/ 2288793 w 2305214"/>
                <a:gd name="connsiteY2" fmla="*/ 1286550 h 2430786"/>
                <a:gd name="connsiteX3" fmla="*/ 186388 w 2305214"/>
                <a:gd name="connsiteY3" fmla="*/ 2285393 h 2430786"/>
                <a:gd name="connsiteX0" fmla="*/ 364211 w 2483037"/>
                <a:gd name="connsiteY0" fmla="*/ 2290269 h 2435662"/>
                <a:gd name="connsiteX1" fmla="*/ 1106623 w 2483037"/>
                <a:gd name="connsiteY1" fmla="*/ 55853 h 2435662"/>
                <a:gd name="connsiteX2" fmla="*/ 2466616 w 2483037"/>
                <a:gd name="connsiteY2" fmla="*/ 1291426 h 2435662"/>
                <a:gd name="connsiteX3" fmla="*/ 364211 w 2483037"/>
                <a:gd name="connsiteY3" fmla="*/ 2290269 h 2435662"/>
                <a:gd name="connsiteX0" fmla="*/ 432986 w 2551812"/>
                <a:gd name="connsiteY0" fmla="*/ 2292002 h 2437395"/>
                <a:gd name="connsiteX1" fmla="*/ 1175398 w 2551812"/>
                <a:gd name="connsiteY1" fmla="*/ 57586 h 2437395"/>
                <a:gd name="connsiteX2" fmla="*/ 2535391 w 2551812"/>
                <a:gd name="connsiteY2" fmla="*/ 1293159 h 2437395"/>
                <a:gd name="connsiteX3" fmla="*/ 432986 w 2551812"/>
                <a:gd name="connsiteY3" fmla="*/ 2292002 h 2437395"/>
                <a:gd name="connsiteX0" fmla="*/ 432986 w 2551812"/>
                <a:gd name="connsiteY0" fmla="*/ 2292002 h 2500650"/>
                <a:gd name="connsiteX1" fmla="*/ 1175398 w 2551812"/>
                <a:gd name="connsiteY1" fmla="*/ 57586 h 2500650"/>
                <a:gd name="connsiteX2" fmla="*/ 2535391 w 2551812"/>
                <a:gd name="connsiteY2" fmla="*/ 1293159 h 2500650"/>
                <a:gd name="connsiteX3" fmla="*/ 432986 w 2551812"/>
                <a:gd name="connsiteY3" fmla="*/ 2292002 h 2500650"/>
                <a:gd name="connsiteX0" fmla="*/ 432986 w 2551812"/>
                <a:gd name="connsiteY0" fmla="*/ 2292002 h 2516961"/>
                <a:gd name="connsiteX1" fmla="*/ 1175398 w 2551812"/>
                <a:gd name="connsiteY1" fmla="*/ 57586 h 2516961"/>
                <a:gd name="connsiteX2" fmla="*/ 2535391 w 2551812"/>
                <a:gd name="connsiteY2" fmla="*/ 1293159 h 2516961"/>
                <a:gd name="connsiteX3" fmla="*/ 432986 w 2551812"/>
                <a:gd name="connsiteY3" fmla="*/ 2292002 h 2516961"/>
                <a:gd name="connsiteX0" fmla="*/ 432986 w 2551812"/>
                <a:gd name="connsiteY0" fmla="*/ 2292002 h 2484379"/>
                <a:gd name="connsiteX1" fmla="*/ 1175398 w 2551812"/>
                <a:gd name="connsiteY1" fmla="*/ 57586 h 2484379"/>
                <a:gd name="connsiteX2" fmla="*/ 2535391 w 2551812"/>
                <a:gd name="connsiteY2" fmla="*/ 1293159 h 2484379"/>
                <a:gd name="connsiteX3" fmla="*/ 432986 w 2551812"/>
                <a:gd name="connsiteY3" fmla="*/ 2292002 h 2484379"/>
                <a:gd name="connsiteX0" fmla="*/ 432986 w 2551812"/>
                <a:gd name="connsiteY0" fmla="*/ 2292002 h 2494156"/>
                <a:gd name="connsiteX1" fmla="*/ 1175398 w 2551812"/>
                <a:gd name="connsiteY1" fmla="*/ 57586 h 2494156"/>
                <a:gd name="connsiteX2" fmla="*/ 2535391 w 2551812"/>
                <a:gd name="connsiteY2" fmla="*/ 1293159 h 2494156"/>
                <a:gd name="connsiteX3" fmla="*/ 432986 w 2551812"/>
                <a:gd name="connsiteY3" fmla="*/ 2292002 h 2494156"/>
                <a:gd name="connsiteX0" fmla="*/ 510883 w 2629709"/>
                <a:gd name="connsiteY0" fmla="*/ 2295458 h 2497612"/>
                <a:gd name="connsiteX1" fmla="*/ 1253295 w 2629709"/>
                <a:gd name="connsiteY1" fmla="*/ 61042 h 2497612"/>
                <a:gd name="connsiteX2" fmla="*/ 2613288 w 2629709"/>
                <a:gd name="connsiteY2" fmla="*/ 1296615 h 2497612"/>
                <a:gd name="connsiteX3" fmla="*/ 510883 w 2629709"/>
                <a:gd name="connsiteY3" fmla="*/ 2295458 h 2497612"/>
                <a:gd name="connsiteX0" fmla="*/ 510883 w 2629709"/>
                <a:gd name="connsiteY0" fmla="*/ 2295458 h 2529730"/>
                <a:gd name="connsiteX1" fmla="*/ 1253295 w 2629709"/>
                <a:gd name="connsiteY1" fmla="*/ 61042 h 2529730"/>
                <a:gd name="connsiteX2" fmla="*/ 2613288 w 2629709"/>
                <a:gd name="connsiteY2" fmla="*/ 1296615 h 2529730"/>
                <a:gd name="connsiteX3" fmla="*/ 510883 w 2629709"/>
                <a:gd name="connsiteY3" fmla="*/ 2295458 h 25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9709" h="2529730">
                  <a:moveTo>
                    <a:pt x="510883" y="2295458"/>
                  </a:moveTo>
                  <a:cubicBezTo>
                    <a:pt x="-435784" y="1618420"/>
                    <a:pt x="2939" y="-372094"/>
                    <a:pt x="1253295" y="61042"/>
                  </a:cubicBezTo>
                  <a:cubicBezTo>
                    <a:pt x="1474613" y="270280"/>
                    <a:pt x="2790858" y="921033"/>
                    <a:pt x="2613288" y="1296615"/>
                  </a:cubicBezTo>
                  <a:cubicBezTo>
                    <a:pt x="2420422" y="2593768"/>
                    <a:pt x="1055469" y="2756370"/>
                    <a:pt x="510883" y="2295458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Arc 387">
              <a:extLst>
                <a:ext uri="{FF2B5EF4-FFF2-40B4-BE49-F238E27FC236}">
                  <a16:creationId xmlns:a16="http://schemas.microsoft.com/office/drawing/2014/main" id="{1B955954-2EC1-477C-3FDC-57659DC285CE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3CADC983-8ED9-A091-E803-66746C76771A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422" name="Rectangle 12">
                <a:extLst>
                  <a:ext uri="{FF2B5EF4-FFF2-40B4-BE49-F238E27FC236}">
                    <a16:creationId xmlns:a16="http://schemas.microsoft.com/office/drawing/2014/main" id="{594E3A66-F047-7621-CA4E-AD01A0F15599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FF746F40-8EA8-8010-95A9-4A8414B640FC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994C375B-4591-6FDC-A544-244AC394D5D5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878B5182-BEE5-7D19-EC45-3D4689F6AAC7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92195EE3-1D2D-C993-4330-234B99BEA89A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77C43A0F-2327-220B-D8DB-8AC4B31FA395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Arc 393">
              <a:extLst>
                <a:ext uri="{FF2B5EF4-FFF2-40B4-BE49-F238E27FC236}">
                  <a16:creationId xmlns:a16="http://schemas.microsoft.com/office/drawing/2014/main" id="{379C3E82-0B26-7AA3-C0E4-FAC0AF32B3BF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79DBAA9B-379A-B168-2D1E-840387A7C1C1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77491184-0454-6895-88C0-2901C3EBADD3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420" name="Rectangle 12">
                  <a:extLst>
                    <a:ext uri="{FF2B5EF4-FFF2-40B4-BE49-F238E27FC236}">
                      <a16:creationId xmlns:a16="http://schemas.microsoft.com/office/drawing/2014/main" id="{05296BBF-42E9-53AD-D995-E42BFA1C11C8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CDDD9258-5184-955B-4E0E-D12FA4DD740C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C08B3788-7CF4-1A08-38DE-14F3C2FE4AE9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92A5D838-61C4-1B01-FCBA-844EA34094F0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1560077B-4218-5856-4BB9-D08437A6148C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A40B4F00-88F4-630E-7C45-80AFBB62B19E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415" name="Freeform: Shape 414">
                    <a:extLst>
                      <a:ext uri="{FF2B5EF4-FFF2-40B4-BE49-F238E27FC236}">
                        <a16:creationId xmlns:a16="http://schemas.microsoft.com/office/drawing/2014/main" id="{0831B911-6644-C96D-D185-5BDBE5982820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6FA7CE7B-260B-6A44-CF35-325AE947284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7" name="Freeform: Shape 416">
                    <a:extLst>
                      <a:ext uri="{FF2B5EF4-FFF2-40B4-BE49-F238E27FC236}">
                        <a16:creationId xmlns:a16="http://schemas.microsoft.com/office/drawing/2014/main" id="{CD474277-5407-AB02-74B0-53CFBAFC7C0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45B5D55E-CB51-5D5D-E679-81D91E73DD88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798B8AEF-BB35-2C50-9CE1-D353C9FBA6DF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F9E3B929-31D3-98BE-8AAF-E5828F7CC942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C0E7D63-DCB2-2AB8-B2B8-8C17AE582B96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68BD1178-1DA6-98E4-5205-655E303CFB4A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404" name="Group 403">
                  <a:extLst>
                    <a:ext uri="{FF2B5EF4-FFF2-40B4-BE49-F238E27FC236}">
                      <a16:creationId xmlns:a16="http://schemas.microsoft.com/office/drawing/2014/main" id="{938BD1D9-D023-9358-AA88-14F66D6BE17A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15ACA3C8-C205-47F3-C98B-C1347AD247E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85C4F2E5-3497-EA3D-A635-028223E09EB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85E0BA69-23B1-ECB9-4AB9-7CB8AF19A409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57D481CA-7A17-3786-9E75-482760523A8E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77B3D89F-0A1F-2440-8573-5AD85DBDBCA9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CEC50E5B-2626-D216-1083-80ECD6D3A25A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8" name="Oval 40">
              <a:extLst>
                <a:ext uri="{FF2B5EF4-FFF2-40B4-BE49-F238E27FC236}">
                  <a16:creationId xmlns:a16="http://schemas.microsoft.com/office/drawing/2014/main" id="{452706BF-33D3-19AE-2AEE-E23DE7E81842}"/>
                </a:ext>
              </a:extLst>
            </p:cNvPr>
            <p:cNvSpPr/>
            <p:nvPr/>
          </p:nvSpPr>
          <p:spPr>
            <a:xfrm>
              <a:off x="4394808" y="3219060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791CF56-30BF-9249-0C9B-74837B55FE78}"/>
                </a:ext>
              </a:extLst>
            </p:cNvPr>
            <p:cNvSpPr/>
            <p:nvPr/>
          </p:nvSpPr>
          <p:spPr>
            <a:xfrm>
              <a:off x="4546135" y="3432510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C6E800C-B180-9C58-E8AD-2E0E3819825C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Arc 400">
              <a:extLst>
                <a:ext uri="{FF2B5EF4-FFF2-40B4-BE49-F238E27FC236}">
                  <a16:creationId xmlns:a16="http://schemas.microsoft.com/office/drawing/2014/main" id="{72AEEDF0-9CBF-4812-4B20-7F80261C4CBC}"/>
                </a:ext>
              </a:extLst>
            </p:cNvPr>
            <p:cNvSpPr/>
            <p:nvPr/>
          </p:nvSpPr>
          <p:spPr>
            <a:xfrm rot="8586472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2" name="ttsMP3.com_VoiceText_2025-2-7_18-37-14">
            <a:hlinkClick r:id="" action="ppaction://media"/>
            <a:extLst>
              <a:ext uri="{FF2B5EF4-FFF2-40B4-BE49-F238E27FC236}">
                <a16:creationId xmlns:a16="http://schemas.microsoft.com/office/drawing/2014/main" id="{AC243C51-5CF1-C1B8-B3B3-16AF0EC156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2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32" fill="hold"/>
                                        <p:tgtEl>
                                          <p:spTgt spid="4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DD09870-BC2F-1C7D-5554-83C6DB408D09}"/>
              </a:ext>
            </a:extLst>
          </p:cNvPr>
          <p:cNvGrpSpPr/>
          <p:nvPr/>
        </p:nvGrpSpPr>
        <p:grpSpPr>
          <a:xfrm>
            <a:off x="-25817" y="73152"/>
            <a:ext cx="12253480" cy="6784848"/>
            <a:chOff x="-25817" y="73152"/>
            <a:chExt cx="12253480" cy="67848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BA09199-6B92-EF50-49D2-C4EC6D44A7FA}"/>
                </a:ext>
              </a:extLst>
            </p:cNvPr>
            <p:cNvGrpSpPr/>
            <p:nvPr/>
          </p:nvGrpSpPr>
          <p:grpSpPr>
            <a:xfrm>
              <a:off x="10908698" y="195201"/>
              <a:ext cx="1011811" cy="848705"/>
              <a:chOff x="-1057780" y="-85304"/>
              <a:chExt cx="8187089" cy="68673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B0F9C83-2BCD-F9A0-5295-8A241099DD97}"/>
                  </a:ext>
                </a:extLst>
              </p:cNvPr>
              <p:cNvGrpSpPr/>
              <p:nvPr/>
            </p:nvGrpSpPr>
            <p:grpSpPr>
              <a:xfrm>
                <a:off x="-1057780" y="-85304"/>
                <a:ext cx="8187089" cy="6867318"/>
                <a:chOff x="-1057780" y="-85304"/>
                <a:chExt cx="8187089" cy="6867318"/>
              </a:xfrm>
              <a:solidFill>
                <a:srgbClr val="FFC000">
                  <a:lumMod val="20000"/>
                  <a:lumOff val="80000"/>
                  <a:alpha val="47000"/>
                </a:srgbClr>
              </a:solidFill>
            </p:grpSpPr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B3DBAC36-F45F-82F6-7651-AE493BD8B693}"/>
                    </a:ext>
                  </a:extLst>
                </p:cNvPr>
                <p:cNvSpPr/>
                <p:nvPr/>
              </p:nvSpPr>
              <p:spPr>
                <a:xfrm rot="6545510" flipH="1">
                  <a:off x="4904275" y="257028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69047E09-15AC-F2BA-90EE-8B90B9E61752}"/>
                    </a:ext>
                  </a:extLst>
                </p:cNvPr>
                <p:cNvSpPr/>
                <p:nvPr/>
              </p:nvSpPr>
              <p:spPr>
                <a:xfrm rot="9283391" flipH="1">
                  <a:off x="3771528" y="302789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7AC352F8-E042-CCC2-8E93-2F6AB5D3DDD8}"/>
                    </a:ext>
                  </a:extLst>
                </p:cNvPr>
                <p:cNvSpPr/>
                <p:nvPr/>
              </p:nvSpPr>
              <p:spPr>
                <a:xfrm rot="11785357" flipH="1">
                  <a:off x="2836564" y="3109692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C217CAF4-28CD-901C-4984-F2EE1D0C2E60}"/>
                    </a:ext>
                  </a:extLst>
                </p:cNvPr>
                <p:cNvSpPr/>
                <p:nvPr/>
              </p:nvSpPr>
              <p:spPr>
                <a:xfrm rot="14242616" flipH="1">
                  <a:off x="1689858" y="2913875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EB20DE5F-A896-09AE-E945-F58B73E3A59F}"/>
                    </a:ext>
                  </a:extLst>
                </p:cNvPr>
                <p:cNvSpPr/>
                <p:nvPr/>
              </p:nvSpPr>
              <p:spPr>
                <a:xfrm rot="16692875" flipH="1">
                  <a:off x="1311074" y="168142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39B63F82-6E67-7650-4D70-338AF5C31B0A}"/>
                    </a:ext>
                  </a:extLst>
                </p:cNvPr>
                <p:cNvSpPr/>
                <p:nvPr/>
              </p:nvSpPr>
              <p:spPr>
                <a:xfrm rot="18582197" flipH="1">
                  <a:off x="1436432" y="-390261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9690021E-E3F7-AAF9-5DF5-9B2B4035869E}"/>
                    </a:ext>
                  </a:extLst>
                </p:cNvPr>
                <p:cNvSpPr/>
                <p:nvPr/>
              </p:nvSpPr>
              <p:spPr>
                <a:xfrm rot="211529" flipH="1">
                  <a:off x="2568196" y="-85304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FAF5F6B4-650F-B247-F874-504622EF2AC3}"/>
                    </a:ext>
                  </a:extLst>
                </p:cNvPr>
                <p:cNvSpPr/>
                <p:nvPr/>
              </p:nvSpPr>
              <p:spPr>
                <a:xfrm rot="2720188" flipH="1">
                  <a:off x="4159480" y="-74863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22BCD0BF-99A6-ECD1-63E6-CDE6444A358C}"/>
                    </a:ext>
                  </a:extLst>
                </p:cNvPr>
                <p:cNvSpPr/>
                <p:nvPr/>
              </p:nvSpPr>
              <p:spPr>
                <a:xfrm rot="4172478" flipH="1">
                  <a:off x="5090176" y="993130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35E49F1A-77E5-E480-F46F-831A3428D54F}"/>
                    </a:ext>
                  </a:extLst>
                </p:cNvPr>
                <p:cNvSpPr/>
                <p:nvPr/>
              </p:nvSpPr>
              <p:spPr>
                <a:xfrm rot="17678028" flipH="1">
                  <a:off x="845695" y="963864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E3760A99-6049-1CCF-B78B-14D08207AF85}"/>
                    </a:ext>
                  </a:extLst>
                </p:cNvPr>
                <p:cNvSpPr/>
                <p:nvPr/>
              </p:nvSpPr>
              <p:spPr>
                <a:xfrm rot="14732425" flipH="1">
                  <a:off x="575409" y="2172846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70EDE23D-55A3-2EAB-8ED5-BB10595298DB}"/>
                    </a:ext>
                  </a:extLst>
                </p:cNvPr>
                <p:cNvSpPr/>
                <p:nvPr/>
              </p:nvSpPr>
              <p:spPr>
                <a:xfrm rot="14171428" flipH="1">
                  <a:off x="693834" y="3702968"/>
                  <a:ext cx="405944" cy="3672322"/>
                </a:xfrm>
                <a:prstGeom prst="triangl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C280663-1A32-BB26-A99E-C6987D818EF7}"/>
                  </a:ext>
                </a:extLst>
              </p:cNvPr>
              <p:cNvSpPr/>
              <p:nvPr/>
            </p:nvSpPr>
            <p:spPr>
              <a:xfrm>
                <a:off x="711200" y="1582058"/>
                <a:ext cx="4064000" cy="4064000"/>
              </a:xfrm>
              <a:prstGeom prst="ellipse">
                <a:avLst/>
              </a:prstGeom>
              <a:gradFill>
                <a:gsLst>
                  <a:gs pos="0">
                    <a:srgbClr val="FFC000"/>
                  </a:gs>
                  <a:gs pos="99000">
                    <a:srgbClr val="FFC000">
                      <a:lumMod val="60000"/>
                      <a:lumOff val="4000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noFill/>
                <a:prstDash val="solid"/>
                <a:miter lim="800000"/>
              </a:ln>
              <a:effectLst>
                <a:glow rad="393700">
                  <a:srgbClr val="FFC000">
                    <a:lumMod val="40000"/>
                    <a:lumOff val="60000"/>
                  </a:srgbClr>
                </a:glo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" y="1112789"/>
              <a:ext cx="12192001" cy="5745211"/>
            </a:xfrm>
            <a:custGeom>
              <a:avLst/>
              <a:gdLst>
                <a:gd name="connsiteX0" fmla="*/ 0 w 12192001"/>
                <a:gd name="connsiteY0" fmla="*/ 0 h 5587757"/>
                <a:gd name="connsiteX1" fmla="*/ 12192001 w 12192001"/>
                <a:gd name="connsiteY1" fmla="*/ 0 h 5587757"/>
                <a:gd name="connsiteX2" fmla="*/ 12192001 w 12192001"/>
                <a:gd name="connsiteY2" fmla="*/ 5587757 h 5587757"/>
                <a:gd name="connsiteX3" fmla="*/ 0 w 12192001"/>
                <a:gd name="connsiteY3" fmla="*/ 5587757 h 5587757"/>
                <a:gd name="connsiteX4" fmla="*/ 0 w 12192001"/>
                <a:gd name="connsiteY4" fmla="*/ 0 h 5587757"/>
                <a:gd name="connsiteX0" fmla="*/ 0 w 12192001"/>
                <a:gd name="connsiteY0" fmla="*/ 84666 h 5672423"/>
                <a:gd name="connsiteX1" fmla="*/ 12192001 w 12192001"/>
                <a:gd name="connsiteY1" fmla="*/ 84666 h 5672423"/>
                <a:gd name="connsiteX2" fmla="*/ 12192001 w 12192001"/>
                <a:gd name="connsiteY2" fmla="*/ 5672423 h 5672423"/>
                <a:gd name="connsiteX3" fmla="*/ 0 w 12192001"/>
                <a:gd name="connsiteY3" fmla="*/ 5672423 h 5672423"/>
                <a:gd name="connsiteX4" fmla="*/ 0 w 12192001"/>
                <a:gd name="connsiteY4" fmla="*/ 84666 h 5672423"/>
                <a:gd name="connsiteX0" fmla="*/ 0 w 12192001"/>
                <a:gd name="connsiteY0" fmla="*/ 157454 h 5745211"/>
                <a:gd name="connsiteX1" fmla="*/ 12192001 w 12192001"/>
                <a:gd name="connsiteY1" fmla="*/ 157454 h 5745211"/>
                <a:gd name="connsiteX2" fmla="*/ 12192001 w 12192001"/>
                <a:gd name="connsiteY2" fmla="*/ 5745211 h 5745211"/>
                <a:gd name="connsiteX3" fmla="*/ 0 w 12192001"/>
                <a:gd name="connsiteY3" fmla="*/ 5745211 h 5745211"/>
                <a:gd name="connsiteX4" fmla="*/ 0 w 12192001"/>
                <a:gd name="connsiteY4" fmla="*/ 157454 h 574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1" h="5745211">
                  <a:moveTo>
                    <a:pt x="0" y="157454"/>
                  </a:moveTo>
                  <a:cubicBezTo>
                    <a:pt x="4268148" y="-196819"/>
                    <a:pt x="8128001" y="157454"/>
                    <a:pt x="12192001" y="157454"/>
                  </a:cubicBezTo>
                  <a:lnTo>
                    <a:pt x="12192001" y="5745211"/>
                  </a:lnTo>
                  <a:lnTo>
                    <a:pt x="0" y="5745211"/>
                  </a:lnTo>
                  <a:lnTo>
                    <a:pt x="0" y="15745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40FD3E9F-9664-D239-398E-21C5E7C874AC}"/>
                </a:ext>
              </a:extLst>
            </p:cNvPr>
            <p:cNvSpPr/>
            <p:nvPr/>
          </p:nvSpPr>
          <p:spPr>
            <a:xfrm flipH="1">
              <a:off x="979876" y="1150334"/>
              <a:ext cx="476146" cy="205491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5095403-4691-3D92-D0C4-893D2C7F2623}"/>
                </a:ext>
              </a:extLst>
            </p:cNvPr>
            <p:cNvSpPr/>
            <p:nvPr/>
          </p:nvSpPr>
          <p:spPr>
            <a:xfrm flipH="1">
              <a:off x="10718861" y="1584567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FD591DB4-C758-0287-90B5-92A4D5C749C0}"/>
                </a:ext>
              </a:extLst>
            </p:cNvPr>
            <p:cNvSpPr/>
            <p:nvPr/>
          </p:nvSpPr>
          <p:spPr>
            <a:xfrm rot="21321741">
              <a:off x="1227232" y="2824856"/>
              <a:ext cx="1507895" cy="421033"/>
            </a:xfrm>
            <a:prstGeom prst="rect">
              <a:avLst/>
            </a:pr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A7D93F-833F-B0FE-7ECA-C8A1C79C1BC5}"/>
                </a:ext>
              </a:extLst>
            </p:cNvPr>
            <p:cNvGrpSpPr/>
            <p:nvPr/>
          </p:nvGrpSpPr>
          <p:grpSpPr>
            <a:xfrm>
              <a:off x="4773949" y="78635"/>
              <a:ext cx="7453714" cy="2980434"/>
              <a:chOff x="-191574" y="78673"/>
              <a:chExt cx="12383574" cy="4951683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AE3CA40-A5B3-C078-0E06-19F3DBD3738B}"/>
                  </a:ext>
                </a:extLst>
              </p:cNvPr>
              <p:cNvGrpSpPr/>
              <p:nvPr/>
            </p:nvGrpSpPr>
            <p:grpSpPr>
              <a:xfrm>
                <a:off x="-191574" y="78673"/>
                <a:ext cx="12383574" cy="4951683"/>
                <a:chOff x="1385925" y="1583140"/>
                <a:chExt cx="9405582" cy="3760906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A8EAD7F-4F45-6460-79A2-24235F9A0667}"/>
                    </a:ext>
                  </a:extLst>
                </p:cNvPr>
                <p:cNvSpPr/>
                <p:nvPr/>
              </p:nvSpPr>
              <p:spPr>
                <a:xfrm>
                  <a:off x="1385925" y="1583140"/>
                  <a:ext cx="9405582" cy="3760906"/>
                </a:xfrm>
                <a:custGeom>
                  <a:avLst/>
                  <a:gdLst>
                    <a:gd name="connsiteX0" fmla="*/ 0 w 1937982"/>
                    <a:gd name="connsiteY0" fmla="*/ 0 h 2661313"/>
                    <a:gd name="connsiteX1" fmla="*/ 1937982 w 1937982"/>
                    <a:gd name="connsiteY1" fmla="*/ 0 h 2661313"/>
                    <a:gd name="connsiteX2" fmla="*/ 1937982 w 1937982"/>
                    <a:gd name="connsiteY2" fmla="*/ 2661313 h 2661313"/>
                    <a:gd name="connsiteX3" fmla="*/ 0 w 1937982"/>
                    <a:gd name="connsiteY3" fmla="*/ 2661313 h 2661313"/>
                    <a:gd name="connsiteX4" fmla="*/ 0 w 1937982"/>
                    <a:gd name="connsiteY4" fmla="*/ 0 h 2661313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1937982 w 1937982"/>
                    <a:gd name="connsiteY2" fmla="*/ 3316406 h 3316406"/>
                    <a:gd name="connsiteX3" fmla="*/ 0 w 1937982"/>
                    <a:gd name="connsiteY3" fmla="*/ 3316406 h 3316406"/>
                    <a:gd name="connsiteX4" fmla="*/ 0 w 1937982"/>
                    <a:gd name="connsiteY4" fmla="*/ 655093 h 3316406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791651 w 1937982"/>
                    <a:gd name="connsiteY2" fmla="*/ 204717 h 3316406"/>
                    <a:gd name="connsiteX3" fmla="*/ 1937982 w 1937982"/>
                    <a:gd name="connsiteY3" fmla="*/ 3316406 h 3316406"/>
                    <a:gd name="connsiteX4" fmla="*/ 0 w 1937982"/>
                    <a:gd name="connsiteY4" fmla="*/ 3316406 h 3316406"/>
                    <a:gd name="connsiteX5" fmla="*/ 0 w 1937982"/>
                    <a:gd name="connsiteY5" fmla="*/ 655093 h 3316406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791651 w 1937982"/>
                    <a:gd name="connsiteY2" fmla="*/ 204717 h 3316406"/>
                    <a:gd name="connsiteX3" fmla="*/ 832594 w 1937982"/>
                    <a:gd name="connsiteY3" fmla="*/ 368490 h 3316406"/>
                    <a:gd name="connsiteX4" fmla="*/ 1937982 w 1937982"/>
                    <a:gd name="connsiteY4" fmla="*/ 3316406 h 3316406"/>
                    <a:gd name="connsiteX5" fmla="*/ 0 w 1937982"/>
                    <a:gd name="connsiteY5" fmla="*/ 3316406 h 3316406"/>
                    <a:gd name="connsiteX6" fmla="*/ 0 w 1937982"/>
                    <a:gd name="connsiteY6" fmla="*/ 655093 h 3316406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791651 w 1937982"/>
                    <a:gd name="connsiteY2" fmla="*/ 204717 h 3316406"/>
                    <a:gd name="connsiteX3" fmla="*/ 832594 w 1937982"/>
                    <a:gd name="connsiteY3" fmla="*/ 368490 h 3316406"/>
                    <a:gd name="connsiteX4" fmla="*/ 1078254 w 1937982"/>
                    <a:gd name="connsiteY4" fmla="*/ 464024 h 3316406"/>
                    <a:gd name="connsiteX5" fmla="*/ 1937982 w 1937982"/>
                    <a:gd name="connsiteY5" fmla="*/ 3316406 h 3316406"/>
                    <a:gd name="connsiteX6" fmla="*/ 0 w 1937982"/>
                    <a:gd name="connsiteY6" fmla="*/ 3316406 h 3316406"/>
                    <a:gd name="connsiteX7" fmla="*/ 0 w 1937982"/>
                    <a:gd name="connsiteY7" fmla="*/ 655093 h 3316406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791651 w 1937982"/>
                    <a:gd name="connsiteY2" fmla="*/ 204717 h 3316406"/>
                    <a:gd name="connsiteX3" fmla="*/ 832594 w 1937982"/>
                    <a:gd name="connsiteY3" fmla="*/ 368490 h 3316406"/>
                    <a:gd name="connsiteX4" fmla="*/ 1078254 w 1937982"/>
                    <a:gd name="connsiteY4" fmla="*/ 464024 h 3316406"/>
                    <a:gd name="connsiteX5" fmla="*/ 1146493 w 1937982"/>
                    <a:gd name="connsiteY5" fmla="*/ 682388 h 3316406"/>
                    <a:gd name="connsiteX6" fmla="*/ 1937982 w 1937982"/>
                    <a:gd name="connsiteY6" fmla="*/ 3316406 h 3316406"/>
                    <a:gd name="connsiteX7" fmla="*/ 0 w 1937982"/>
                    <a:gd name="connsiteY7" fmla="*/ 3316406 h 3316406"/>
                    <a:gd name="connsiteX8" fmla="*/ 0 w 1937982"/>
                    <a:gd name="connsiteY8" fmla="*/ 655093 h 3316406"/>
                    <a:gd name="connsiteX0" fmla="*/ 0 w 1937982"/>
                    <a:gd name="connsiteY0" fmla="*/ 655093 h 3316406"/>
                    <a:gd name="connsiteX1" fmla="*/ 559558 w 1937982"/>
                    <a:gd name="connsiteY1" fmla="*/ 0 h 3316406"/>
                    <a:gd name="connsiteX2" fmla="*/ 791651 w 1937982"/>
                    <a:gd name="connsiteY2" fmla="*/ 204717 h 3316406"/>
                    <a:gd name="connsiteX3" fmla="*/ 915144 w 1937982"/>
                    <a:gd name="connsiteY3" fmla="*/ 311340 h 3316406"/>
                    <a:gd name="connsiteX4" fmla="*/ 1078254 w 1937982"/>
                    <a:gd name="connsiteY4" fmla="*/ 464024 h 3316406"/>
                    <a:gd name="connsiteX5" fmla="*/ 1146493 w 1937982"/>
                    <a:gd name="connsiteY5" fmla="*/ 682388 h 3316406"/>
                    <a:gd name="connsiteX6" fmla="*/ 1937982 w 1937982"/>
                    <a:gd name="connsiteY6" fmla="*/ 3316406 h 3316406"/>
                    <a:gd name="connsiteX7" fmla="*/ 0 w 1937982"/>
                    <a:gd name="connsiteY7" fmla="*/ 3316406 h 3316406"/>
                    <a:gd name="connsiteX8" fmla="*/ 0 w 1937982"/>
                    <a:gd name="connsiteY8" fmla="*/ 655093 h 33164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2903182 w 2903182"/>
                    <a:gd name="connsiteY6" fmla="*/ 3646606 h 3646606"/>
                    <a:gd name="connsiteX7" fmla="*/ 0 w 2903182"/>
                    <a:gd name="connsiteY7" fmla="*/ 3316406 h 3646606"/>
                    <a:gd name="connsiteX8" fmla="*/ 0 w 2903182"/>
                    <a:gd name="connsiteY8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2881275 w 2903182"/>
                    <a:gd name="connsiteY6" fmla="*/ 2595160 h 3646606"/>
                    <a:gd name="connsiteX7" fmla="*/ 2903182 w 2903182"/>
                    <a:gd name="connsiteY7" fmla="*/ 3646606 h 3646606"/>
                    <a:gd name="connsiteX8" fmla="*/ 0 w 2903182"/>
                    <a:gd name="connsiteY8" fmla="*/ 3316406 h 3646606"/>
                    <a:gd name="connsiteX9" fmla="*/ 0 w 2903182"/>
                    <a:gd name="connsiteY9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2525675 w 2903182"/>
                    <a:gd name="connsiteY6" fmla="*/ 2150660 h 3646606"/>
                    <a:gd name="connsiteX7" fmla="*/ 2881275 w 2903182"/>
                    <a:gd name="connsiteY7" fmla="*/ 2595160 h 3646606"/>
                    <a:gd name="connsiteX8" fmla="*/ 2903182 w 2903182"/>
                    <a:gd name="connsiteY8" fmla="*/ 3646606 h 3646606"/>
                    <a:gd name="connsiteX9" fmla="*/ 0 w 2903182"/>
                    <a:gd name="connsiteY9" fmla="*/ 3316406 h 3646606"/>
                    <a:gd name="connsiteX10" fmla="*/ 0 w 2903182"/>
                    <a:gd name="connsiteY10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1776375 w 2903182"/>
                    <a:gd name="connsiteY6" fmla="*/ 1375960 h 3646606"/>
                    <a:gd name="connsiteX7" fmla="*/ 2525675 w 2903182"/>
                    <a:gd name="connsiteY7" fmla="*/ 2150660 h 3646606"/>
                    <a:gd name="connsiteX8" fmla="*/ 2881275 w 2903182"/>
                    <a:gd name="connsiteY8" fmla="*/ 2595160 h 3646606"/>
                    <a:gd name="connsiteX9" fmla="*/ 2903182 w 2903182"/>
                    <a:gd name="connsiteY9" fmla="*/ 3646606 h 3646606"/>
                    <a:gd name="connsiteX10" fmla="*/ 0 w 2903182"/>
                    <a:gd name="connsiteY10" fmla="*/ 3316406 h 3646606"/>
                    <a:gd name="connsiteX11" fmla="*/ 0 w 2903182"/>
                    <a:gd name="connsiteY11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1776375 w 2903182"/>
                    <a:gd name="connsiteY6" fmla="*/ 1375960 h 3646606"/>
                    <a:gd name="connsiteX7" fmla="*/ 2525675 w 2903182"/>
                    <a:gd name="connsiteY7" fmla="*/ 2150660 h 3646606"/>
                    <a:gd name="connsiteX8" fmla="*/ 2881275 w 2903182"/>
                    <a:gd name="connsiteY8" fmla="*/ 2595160 h 3646606"/>
                    <a:gd name="connsiteX9" fmla="*/ 2903182 w 2903182"/>
                    <a:gd name="connsiteY9" fmla="*/ 3646606 h 3646606"/>
                    <a:gd name="connsiteX10" fmla="*/ 0 w 2903182"/>
                    <a:gd name="connsiteY10" fmla="*/ 3316406 h 3646606"/>
                    <a:gd name="connsiteX11" fmla="*/ 0 w 2903182"/>
                    <a:gd name="connsiteY11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1776375 w 2903182"/>
                    <a:gd name="connsiteY6" fmla="*/ 1375960 h 3646606"/>
                    <a:gd name="connsiteX7" fmla="*/ 2525675 w 2903182"/>
                    <a:gd name="connsiteY7" fmla="*/ 2150660 h 3646606"/>
                    <a:gd name="connsiteX8" fmla="*/ 2881275 w 2903182"/>
                    <a:gd name="connsiteY8" fmla="*/ 2595160 h 3646606"/>
                    <a:gd name="connsiteX9" fmla="*/ 2903182 w 2903182"/>
                    <a:gd name="connsiteY9" fmla="*/ 3646606 h 3646606"/>
                    <a:gd name="connsiteX10" fmla="*/ 0 w 2903182"/>
                    <a:gd name="connsiteY10" fmla="*/ 3316406 h 3646606"/>
                    <a:gd name="connsiteX11" fmla="*/ 0 w 2903182"/>
                    <a:gd name="connsiteY11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146493 w 2903182"/>
                    <a:gd name="connsiteY5" fmla="*/ 682388 h 3646606"/>
                    <a:gd name="connsiteX6" fmla="*/ 1776375 w 2903182"/>
                    <a:gd name="connsiteY6" fmla="*/ 1375960 h 3646606"/>
                    <a:gd name="connsiteX7" fmla="*/ 2525675 w 2903182"/>
                    <a:gd name="connsiteY7" fmla="*/ 2150660 h 3646606"/>
                    <a:gd name="connsiteX8" fmla="*/ 2881275 w 2903182"/>
                    <a:gd name="connsiteY8" fmla="*/ 2595160 h 3646606"/>
                    <a:gd name="connsiteX9" fmla="*/ 2903182 w 2903182"/>
                    <a:gd name="connsiteY9" fmla="*/ 3646606 h 3646606"/>
                    <a:gd name="connsiteX10" fmla="*/ 0 w 2903182"/>
                    <a:gd name="connsiteY10" fmla="*/ 3316406 h 3646606"/>
                    <a:gd name="connsiteX11" fmla="*/ 0 w 2903182"/>
                    <a:gd name="connsiteY11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776375 w 2903182"/>
                    <a:gd name="connsiteY5" fmla="*/ 1375960 h 3646606"/>
                    <a:gd name="connsiteX6" fmla="*/ 2525675 w 2903182"/>
                    <a:gd name="connsiteY6" fmla="*/ 2150660 h 3646606"/>
                    <a:gd name="connsiteX7" fmla="*/ 2881275 w 2903182"/>
                    <a:gd name="connsiteY7" fmla="*/ 2595160 h 3646606"/>
                    <a:gd name="connsiteX8" fmla="*/ 2903182 w 2903182"/>
                    <a:gd name="connsiteY8" fmla="*/ 3646606 h 3646606"/>
                    <a:gd name="connsiteX9" fmla="*/ 0 w 2903182"/>
                    <a:gd name="connsiteY9" fmla="*/ 3316406 h 3646606"/>
                    <a:gd name="connsiteX10" fmla="*/ 0 w 2903182"/>
                    <a:gd name="connsiteY10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776375 w 2903182"/>
                    <a:gd name="connsiteY5" fmla="*/ 1375960 h 3646606"/>
                    <a:gd name="connsiteX6" fmla="*/ 2525675 w 2903182"/>
                    <a:gd name="connsiteY6" fmla="*/ 2150660 h 3646606"/>
                    <a:gd name="connsiteX7" fmla="*/ 2881275 w 2903182"/>
                    <a:gd name="connsiteY7" fmla="*/ 2595160 h 3646606"/>
                    <a:gd name="connsiteX8" fmla="*/ 2903182 w 2903182"/>
                    <a:gd name="connsiteY8" fmla="*/ 3646606 h 3646606"/>
                    <a:gd name="connsiteX9" fmla="*/ 0 w 2903182"/>
                    <a:gd name="connsiteY9" fmla="*/ 3316406 h 3646606"/>
                    <a:gd name="connsiteX10" fmla="*/ 0 w 2903182"/>
                    <a:gd name="connsiteY10" fmla="*/ 655093 h 3646606"/>
                    <a:gd name="connsiteX0" fmla="*/ 0 w 2903182"/>
                    <a:gd name="connsiteY0" fmla="*/ 655093 h 3646606"/>
                    <a:gd name="connsiteX1" fmla="*/ 559558 w 2903182"/>
                    <a:gd name="connsiteY1" fmla="*/ 0 h 3646606"/>
                    <a:gd name="connsiteX2" fmla="*/ 791651 w 2903182"/>
                    <a:gd name="connsiteY2" fmla="*/ 204717 h 3646606"/>
                    <a:gd name="connsiteX3" fmla="*/ 915144 w 2903182"/>
                    <a:gd name="connsiteY3" fmla="*/ 311340 h 3646606"/>
                    <a:gd name="connsiteX4" fmla="*/ 1078254 w 2903182"/>
                    <a:gd name="connsiteY4" fmla="*/ 464024 h 3646606"/>
                    <a:gd name="connsiteX5" fmla="*/ 1776375 w 2903182"/>
                    <a:gd name="connsiteY5" fmla="*/ 1375960 h 3646606"/>
                    <a:gd name="connsiteX6" fmla="*/ 2525675 w 2903182"/>
                    <a:gd name="connsiteY6" fmla="*/ 2150660 h 3646606"/>
                    <a:gd name="connsiteX7" fmla="*/ 2881275 w 2903182"/>
                    <a:gd name="connsiteY7" fmla="*/ 2595160 h 3646606"/>
                    <a:gd name="connsiteX8" fmla="*/ 2903182 w 2903182"/>
                    <a:gd name="connsiteY8" fmla="*/ 3646606 h 3646606"/>
                    <a:gd name="connsiteX9" fmla="*/ 0 w 2903182"/>
                    <a:gd name="connsiteY9" fmla="*/ 3316406 h 3646606"/>
                    <a:gd name="connsiteX10" fmla="*/ 0 w 2903182"/>
                    <a:gd name="connsiteY10" fmla="*/ 655093 h 36466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502400 w 9405582"/>
                    <a:gd name="connsiteY10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6502400 w 9405582"/>
                    <a:gd name="connsiteY11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6502400 w 9405582"/>
                    <a:gd name="connsiteY12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2049425 w 9405582"/>
                    <a:gd name="connsiteY12" fmla="*/ 2455460 h 3760906"/>
                    <a:gd name="connsiteX13" fmla="*/ 6502400 w 9405582"/>
                    <a:gd name="connsiteY13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2049425 w 9405582"/>
                    <a:gd name="connsiteY12" fmla="*/ 2455460 h 3760906"/>
                    <a:gd name="connsiteX13" fmla="*/ 3586125 w 9405582"/>
                    <a:gd name="connsiteY13" fmla="*/ 1610910 h 3760906"/>
                    <a:gd name="connsiteX14" fmla="*/ 6502400 w 9405582"/>
                    <a:gd name="connsiteY14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2049425 w 9405582"/>
                    <a:gd name="connsiteY12" fmla="*/ 2455460 h 3760906"/>
                    <a:gd name="connsiteX13" fmla="*/ 3586125 w 9405582"/>
                    <a:gd name="connsiteY13" fmla="*/ 1610910 h 3760906"/>
                    <a:gd name="connsiteX14" fmla="*/ 3827425 w 9405582"/>
                    <a:gd name="connsiteY14" fmla="*/ 1433110 h 3760906"/>
                    <a:gd name="connsiteX15" fmla="*/ 6502400 w 9405582"/>
                    <a:gd name="connsiteY15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2049425 w 9405582"/>
                    <a:gd name="connsiteY12" fmla="*/ 2455460 h 3760906"/>
                    <a:gd name="connsiteX13" fmla="*/ 3586125 w 9405582"/>
                    <a:gd name="connsiteY13" fmla="*/ 1610910 h 3760906"/>
                    <a:gd name="connsiteX14" fmla="*/ 3827425 w 9405582"/>
                    <a:gd name="connsiteY14" fmla="*/ 1433110 h 3760906"/>
                    <a:gd name="connsiteX15" fmla="*/ 4945025 w 9405582"/>
                    <a:gd name="connsiteY15" fmla="*/ 2049060 h 3760906"/>
                    <a:gd name="connsiteX16" fmla="*/ 6502400 w 9405582"/>
                    <a:gd name="connsiteY16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0 w 9405582"/>
                    <a:gd name="connsiteY9" fmla="*/ 3760906 h 3760906"/>
                    <a:gd name="connsiteX10" fmla="*/ 61875 w 9405582"/>
                    <a:gd name="connsiteY10" fmla="*/ 3369860 h 3760906"/>
                    <a:gd name="connsiteX11" fmla="*/ 931825 w 9405582"/>
                    <a:gd name="connsiteY11" fmla="*/ 2969810 h 3760906"/>
                    <a:gd name="connsiteX12" fmla="*/ 2049425 w 9405582"/>
                    <a:gd name="connsiteY12" fmla="*/ 2455460 h 3760906"/>
                    <a:gd name="connsiteX13" fmla="*/ 3586125 w 9405582"/>
                    <a:gd name="connsiteY13" fmla="*/ 1610910 h 3760906"/>
                    <a:gd name="connsiteX14" fmla="*/ 3827425 w 9405582"/>
                    <a:gd name="connsiteY14" fmla="*/ 1433110 h 3760906"/>
                    <a:gd name="connsiteX15" fmla="*/ 4945025 w 9405582"/>
                    <a:gd name="connsiteY15" fmla="*/ 2049060 h 3760906"/>
                    <a:gd name="connsiteX16" fmla="*/ 6502400 w 9405582"/>
                    <a:gd name="connsiteY16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3567075 w 9405582"/>
                    <a:gd name="connsiteY9" fmla="*/ 3588935 h 3760906"/>
                    <a:gd name="connsiteX10" fmla="*/ 728625 w 9405582"/>
                    <a:gd name="connsiteY10" fmla="*/ 3703235 h 3760906"/>
                    <a:gd name="connsiteX11" fmla="*/ 0 w 9405582"/>
                    <a:gd name="connsiteY11" fmla="*/ 3760906 h 3760906"/>
                    <a:gd name="connsiteX12" fmla="*/ 61875 w 9405582"/>
                    <a:gd name="connsiteY12" fmla="*/ 3369860 h 3760906"/>
                    <a:gd name="connsiteX13" fmla="*/ 931825 w 9405582"/>
                    <a:gd name="connsiteY13" fmla="*/ 2969810 h 3760906"/>
                    <a:gd name="connsiteX14" fmla="*/ 2049425 w 9405582"/>
                    <a:gd name="connsiteY14" fmla="*/ 2455460 h 3760906"/>
                    <a:gd name="connsiteX15" fmla="*/ 3586125 w 9405582"/>
                    <a:gd name="connsiteY15" fmla="*/ 1610910 h 3760906"/>
                    <a:gd name="connsiteX16" fmla="*/ 3827425 w 9405582"/>
                    <a:gd name="connsiteY16" fmla="*/ 1433110 h 3760906"/>
                    <a:gd name="connsiteX17" fmla="*/ 4945025 w 9405582"/>
                    <a:gd name="connsiteY17" fmla="*/ 2049060 h 3760906"/>
                    <a:gd name="connsiteX18" fmla="*/ 6502400 w 9405582"/>
                    <a:gd name="connsiteY18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6738900 w 9405582"/>
                    <a:gd name="connsiteY9" fmla="*/ 3693710 h 3760906"/>
                    <a:gd name="connsiteX10" fmla="*/ 3567075 w 9405582"/>
                    <a:gd name="connsiteY10" fmla="*/ 3588935 h 3760906"/>
                    <a:gd name="connsiteX11" fmla="*/ 728625 w 9405582"/>
                    <a:gd name="connsiteY11" fmla="*/ 3703235 h 3760906"/>
                    <a:gd name="connsiteX12" fmla="*/ 0 w 9405582"/>
                    <a:gd name="connsiteY12" fmla="*/ 3760906 h 3760906"/>
                    <a:gd name="connsiteX13" fmla="*/ 61875 w 9405582"/>
                    <a:gd name="connsiteY13" fmla="*/ 3369860 h 3760906"/>
                    <a:gd name="connsiteX14" fmla="*/ 931825 w 9405582"/>
                    <a:gd name="connsiteY14" fmla="*/ 2969810 h 3760906"/>
                    <a:gd name="connsiteX15" fmla="*/ 2049425 w 9405582"/>
                    <a:gd name="connsiteY15" fmla="*/ 2455460 h 3760906"/>
                    <a:gd name="connsiteX16" fmla="*/ 3586125 w 9405582"/>
                    <a:gd name="connsiteY16" fmla="*/ 1610910 h 3760906"/>
                    <a:gd name="connsiteX17" fmla="*/ 3827425 w 9405582"/>
                    <a:gd name="connsiteY17" fmla="*/ 1433110 h 3760906"/>
                    <a:gd name="connsiteX18" fmla="*/ 4945025 w 9405582"/>
                    <a:gd name="connsiteY18" fmla="*/ 2049060 h 3760906"/>
                    <a:gd name="connsiteX19" fmla="*/ 6502400 w 9405582"/>
                    <a:gd name="connsiteY19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6738900 w 9405582"/>
                    <a:gd name="connsiteY9" fmla="*/ 3693710 h 3760906"/>
                    <a:gd name="connsiteX10" fmla="*/ 3567075 w 9405582"/>
                    <a:gd name="connsiteY10" fmla="*/ 3588935 h 3760906"/>
                    <a:gd name="connsiteX11" fmla="*/ 728625 w 9405582"/>
                    <a:gd name="connsiteY11" fmla="*/ 3703235 h 3760906"/>
                    <a:gd name="connsiteX12" fmla="*/ 0 w 9405582"/>
                    <a:gd name="connsiteY12" fmla="*/ 3760906 h 3760906"/>
                    <a:gd name="connsiteX13" fmla="*/ 61875 w 9405582"/>
                    <a:gd name="connsiteY13" fmla="*/ 3369860 h 3760906"/>
                    <a:gd name="connsiteX14" fmla="*/ 931825 w 9405582"/>
                    <a:gd name="connsiteY14" fmla="*/ 2969810 h 3760906"/>
                    <a:gd name="connsiteX15" fmla="*/ 2049425 w 9405582"/>
                    <a:gd name="connsiteY15" fmla="*/ 2455460 h 3760906"/>
                    <a:gd name="connsiteX16" fmla="*/ 3586125 w 9405582"/>
                    <a:gd name="connsiteY16" fmla="*/ 1610910 h 3760906"/>
                    <a:gd name="connsiteX17" fmla="*/ 3827425 w 9405582"/>
                    <a:gd name="connsiteY17" fmla="*/ 1433110 h 3760906"/>
                    <a:gd name="connsiteX18" fmla="*/ 4945025 w 9405582"/>
                    <a:gd name="connsiteY18" fmla="*/ 2049060 h 3760906"/>
                    <a:gd name="connsiteX19" fmla="*/ 6502400 w 9405582"/>
                    <a:gd name="connsiteY19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6738900 w 9405582"/>
                    <a:gd name="connsiteY9" fmla="*/ 3693710 h 3760906"/>
                    <a:gd name="connsiteX10" fmla="*/ 3567075 w 9405582"/>
                    <a:gd name="connsiteY10" fmla="*/ 3588935 h 3760906"/>
                    <a:gd name="connsiteX11" fmla="*/ 728625 w 9405582"/>
                    <a:gd name="connsiteY11" fmla="*/ 3703235 h 3760906"/>
                    <a:gd name="connsiteX12" fmla="*/ 0 w 9405582"/>
                    <a:gd name="connsiteY12" fmla="*/ 3760906 h 3760906"/>
                    <a:gd name="connsiteX13" fmla="*/ 61875 w 9405582"/>
                    <a:gd name="connsiteY13" fmla="*/ 3369860 h 3760906"/>
                    <a:gd name="connsiteX14" fmla="*/ 931825 w 9405582"/>
                    <a:gd name="connsiteY14" fmla="*/ 2969810 h 3760906"/>
                    <a:gd name="connsiteX15" fmla="*/ 2049425 w 9405582"/>
                    <a:gd name="connsiteY15" fmla="*/ 2455460 h 3760906"/>
                    <a:gd name="connsiteX16" fmla="*/ 3586125 w 9405582"/>
                    <a:gd name="connsiteY16" fmla="*/ 1610910 h 3760906"/>
                    <a:gd name="connsiteX17" fmla="*/ 3827425 w 9405582"/>
                    <a:gd name="connsiteY17" fmla="*/ 1433110 h 3760906"/>
                    <a:gd name="connsiteX18" fmla="*/ 4945025 w 9405582"/>
                    <a:gd name="connsiteY18" fmla="*/ 2049060 h 3760906"/>
                    <a:gd name="connsiteX19" fmla="*/ 6502400 w 9405582"/>
                    <a:gd name="connsiteY19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417544 w 9405582"/>
                    <a:gd name="connsiteY3" fmla="*/ 311340 h 3760906"/>
                    <a:gd name="connsiteX4" fmla="*/ 7580654 w 9405582"/>
                    <a:gd name="connsiteY4" fmla="*/ 464024 h 3760906"/>
                    <a:gd name="connsiteX5" fmla="*/ 8278775 w 9405582"/>
                    <a:gd name="connsiteY5" fmla="*/ 1375960 h 3760906"/>
                    <a:gd name="connsiteX6" fmla="*/ 9028075 w 9405582"/>
                    <a:gd name="connsiteY6" fmla="*/ 2150660 h 3760906"/>
                    <a:gd name="connsiteX7" fmla="*/ 9383675 w 9405582"/>
                    <a:gd name="connsiteY7" fmla="*/ 2595160 h 3760906"/>
                    <a:gd name="connsiteX8" fmla="*/ 9405582 w 9405582"/>
                    <a:gd name="connsiteY8" fmla="*/ 3646606 h 3760906"/>
                    <a:gd name="connsiteX9" fmla="*/ 6738900 w 9405582"/>
                    <a:gd name="connsiteY9" fmla="*/ 3693710 h 3760906"/>
                    <a:gd name="connsiteX10" fmla="*/ 3567075 w 9405582"/>
                    <a:gd name="connsiteY10" fmla="*/ 3588935 h 3760906"/>
                    <a:gd name="connsiteX11" fmla="*/ 728625 w 9405582"/>
                    <a:gd name="connsiteY11" fmla="*/ 3703235 h 3760906"/>
                    <a:gd name="connsiteX12" fmla="*/ 0 w 9405582"/>
                    <a:gd name="connsiteY12" fmla="*/ 3760906 h 3760906"/>
                    <a:gd name="connsiteX13" fmla="*/ 61875 w 9405582"/>
                    <a:gd name="connsiteY13" fmla="*/ 3369860 h 3760906"/>
                    <a:gd name="connsiteX14" fmla="*/ 931825 w 9405582"/>
                    <a:gd name="connsiteY14" fmla="*/ 2969810 h 3760906"/>
                    <a:gd name="connsiteX15" fmla="*/ 2049425 w 9405582"/>
                    <a:gd name="connsiteY15" fmla="*/ 2455460 h 3760906"/>
                    <a:gd name="connsiteX16" fmla="*/ 3586125 w 9405582"/>
                    <a:gd name="connsiteY16" fmla="*/ 1610910 h 3760906"/>
                    <a:gd name="connsiteX17" fmla="*/ 3827425 w 9405582"/>
                    <a:gd name="connsiteY17" fmla="*/ 1433110 h 3760906"/>
                    <a:gd name="connsiteX18" fmla="*/ 4945025 w 9405582"/>
                    <a:gd name="connsiteY18" fmla="*/ 2049060 h 3760906"/>
                    <a:gd name="connsiteX19" fmla="*/ 6502400 w 9405582"/>
                    <a:gd name="connsiteY19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294051 w 9405582"/>
                    <a:gd name="connsiteY2" fmla="*/ 204717 h 3760906"/>
                    <a:gd name="connsiteX3" fmla="*/ 7580654 w 9405582"/>
                    <a:gd name="connsiteY3" fmla="*/ 464024 h 3760906"/>
                    <a:gd name="connsiteX4" fmla="*/ 8278775 w 9405582"/>
                    <a:gd name="connsiteY4" fmla="*/ 1375960 h 3760906"/>
                    <a:gd name="connsiteX5" fmla="*/ 9028075 w 9405582"/>
                    <a:gd name="connsiteY5" fmla="*/ 2150660 h 3760906"/>
                    <a:gd name="connsiteX6" fmla="*/ 9383675 w 9405582"/>
                    <a:gd name="connsiteY6" fmla="*/ 2595160 h 3760906"/>
                    <a:gd name="connsiteX7" fmla="*/ 9405582 w 9405582"/>
                    <a:gd name="connsiteY7" fmla="*/ 3646606 h 3760906"/>
                    <a:gd name="connsiteX8" fmla="*/ 6738900 w 9405582"/>
                    <a:gd name="connsiteY8" fmla="*/ 3693710 h 3760906"/>
                    <a:gd name="connsiteX9" fmla="*/ 3567075 w 9405582"/>
                    <a:gd name="connsiteY9" fmla="*/ 3588935 h 3760906"/>
                    <a:gd name="connsiteX10" fmla="*/ 728625 w 9405582"/>
                    <a:gd name="connsiteY10" fmla="*/ 3703235 h 3760906"/>
                    <a:gd name="connsiteX11" fmla="*/ 0 w 9405582"/>
                    <a:gd name="connsiteY11" fmla="*/ 3760906 h 3760906"/>
                    <a:gd name="connsiteX12" fmla="*/ 61875 w 9405582"/>
                    <a:gd name="connsiteY12" fmla="*/ 3369860 h 3760906"/>
                    <a:gd name="connsiteX13" fmla="*/ 931825 w 9405582"/>
                    <a:gd name="connsiteY13" fmla="*/ 2969810 h 3760906"/>
                    <a:gd name="connsiteX14" fmla="*/ 2049425 w 9405582"/>
                    <a:gd name="connsiteY14" fmla="*/ 2455460 h 3760906"/>
                    <a:gd name="connsiteX15" fmla="*/ 3586125 w 9405582"/>
                    <a:gd name="connsiteY15" fmla="*/ 1610910 h 3760906"/>
                    <a:gd name="connsiteX16" fmla="*/ 3827425 w 9405582"/>
                    <a:gd name="connsiteY16" fmla="*/ 1433110 h 3760906"/>
                    <a:gd name="connsiteX17" fmla="*/ 4945025 w 9405582"/>
                    <a:gd name="connsiteY17" fmla="*/ 2049060 h 3760906"/>
                    <a:gd name="connsiteX18" fmla="*/ 6502400 w 9405582"/>
                    <a:gd name="connsiteY18" fmla="*/ 655093 h 3760906"/>
                    <a:gd name="connsiteX0" fmla="*/ 6502400 w 9405582"/>
                    <a:gd name="connsiteY0" fmla="*/ 657695 h 3763508"/>
                    <a:gd name="connsiteX1" fmla="*/ 7061958 w 9405582"/>
                    <a:gd name="connsiteY1" fmla="*/ 2602 h 3763508"/>
                    <a:gd name="connsiteX2" fmla="*/ 7580654 w 9405582"/>
                    <a:gd name="connsiteY2" fmla="*/ 466626 h 3763508"/>
                    <a:gd name="connsiteX3" fmla="*/ 8278775 w 9405582"/>
                    <a:gd name="connsiteY3" fmla="*/ 1378562 h 3763508"/>
                    <a:gd name="connsiteX4" fmla="*/ 9028075 w 9405582"/>
                    <a:gd name="connsiteY4" fmla="*/ 2153262 h 3763508"/>
                    <a:gd name="connsiteX5" fmla="*/ 9383675 w 9405582"/>
                    <a:gd name="connsiteY5" fmla="*/ 2597762 h 3763508"/>
                    <a:gd name="connsiteX6" fmla="*/ 9405582 w 9405582"/>
                    <a:gd name="connsiteY6" fmla="*/ 3649208 h 3763508"/>
                    <a:gd name="connsiteX7" fmla="*/ 6738900 w 9405582"/>
                    <a:gd name="connsiteY7" fmla="*/ 3696312 h 3763508"/>
                    <a:gd name="connsiteX8" fmla="*/ 3567075 w 9405582"/>
                    <a:gd name="connsiteY8" fmla="*/ 3591537 h 3763508"/>
                    <a:gd name="connsiteX9" fmla="*/ 728625 w 9405582"/>
                    <a:gd name="connsiteY9" fmla="*/ 3705837 h 3763508"/>
                    <a:gd name="connsiteX10" fmla="*/ 0 w 9405582"/>
                    <a:gd name="connsiteY10" fmla="*/ 3763508 h 3763508"/>
                    <a:gd name="connsiteX11" fmla="*/ 61875 w 9405582"/>
                    <a:gd name="connsiteY11" fmla="*/ 3372462 h 3763508"/>
                    <a:gd name="connsiteX12" fmla="*/ 931825 w 9405582"/>
                    <a:gd name="connsiteY12" fmla="*/ 2972412 h 3763508"/>
                    <a:gd name="connsiteX13" fmla="*/ 2049425 w 9405582"/>
                    <a:gd name="connsiteY13" fmla="*/ 2458062 h 3763508"/>
                    <a:gd name="connsiteX14" fmla="*/ 3586125 w 9405582"/>
                    <a:gd name="connsiteY14" fmla="*/ 1613512 h 3763508"/>
                    <a:gd name="connsiteX15" fmla="*/ 3827425 w 9405582"/>
                    <a:gd name="connsiteY15" fmla="*/ 1435712 h 3763508"/>
                    <a:gd name="connsiteX16" fmla="*/ 4945025 w 9405582"/>
                    <a:gd name="connsiteY16" fmla="*/ 2051662 h 3763508"/>
                    <a:gd name="connsiteX17" fmla="*/ 6502400 w 9405582"/>
                    <a:gd name="connsiteY17" fmla="*/ 657695 h 3763508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6502400 w 9405582"/>
                    <a:gd name="connsiteY17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5814975 w 9405582"/>
                    <a:gd name="connsiteY17" fmla="*/ 1320080 h 3760906"/>
                    <a:gd name="connsiteX18" fmla="*/ 6502400 w 9405582"/>
                    <a:gd name="connsiteY18" fmla="*/ 655093 h 3760906"/>
                    <a:gd name="connsiteX0" fmla="*/ 6502400 w 9405582"/>
                    <a:gd name="connsiteY0" fmla="*/ 655093 h 3760906"/>
                    <a:gd name="connsiteX1" fmla="*/ 7061958 w 9405582"/>
                    <a:gd name="connsiteY1" fmla="*/ 0 h 3760906"/>
                    <a:gd name="connsiteX2" fmla="*/ 7580654 w 9405582"/>
                    <a:gd name="connsiteY2" fmla="*/ 464024 h 3760906"/>
                    <a:gd name="connsiteX3" fmla="*/ 8278775 w 9405582"/>
                    <a:gd name="connsiteY3" fmla="*/ 1375960 h 3760906"/>
                    <a:gd name="connsiteX4" fmla="*/ 9028075 w 9405582"/>
                    <a:gd name="connsiteY4" fmla="*/ 2150660 h 3760906"/>
                    <a:gd name="connsiteX5" fmla="*/ 9383675 w 9405582"/>
                    <a:gd name="connsiteY5" fmla="*/ 2595160 h 3760906"/>
                    <a:gd name="connsiteX6" fmla="*/ 9405582 w 9405582"/>
                    <a:gd name="connsiteY6" fmla="*/ 3646606 h 3760906"/>
                    <a:gd name="connsiteX7" fmla="*/ 6738900 w 9405582"/>
                    <a:gd name="connsiteY7" fmla="*/ 3693710 h 3760906"/>
                    <a:gd name="connsiteX8" fmla="*/ 3567075 w 9405582"/>
                    <a:gd name="connsiteY8" fmla="*/ 3588935 h 3760906"/>
                    <a:gd name="connsiteX9" fmla="*/ 728625 w 9405582"/>
                    <a:gd name="connsiteY9" fmla="*/ 3703235 h 3760906"/>
                    <a:gd name="connsiteX10" fmla="*/ 0 w 9405582"/>
                    <a:gd name="connsiteY10" fmla="*/ 3760906 h 3760906"/>
                    <a:gd name="connsiteX11" fmla="*/ 61875 w 9405582"/>
                    <a:gd name="connsiteY11" fmla="*/ 3369860 h 3760906"/>
                    <a:gd name="connsiteX12" fmla="*/ 931825 w 9405582"/>
                    <a:gd name="connsiteY12" fmla="*/ 2969810 h 3760906"/>
                    <a:gd name="connsiteX13" fmla="*/ 2049425 w 9405582"/>
                    <a:gd name="connsiteY13" fmla="*/ 2455460 h 3760906"/>
                    <a:gd name="connsiteX14" fmla="*/ 3586125 w 9405582"/>
                    <a:gd name="connsiteY14" fmla="*/ 1610910 h 3760906"/>
                    <a:gd name="connsiteX15" fmla="*/ 3827425 w 9405582"/>
                    <a:gd name="connsiteY15" fmla="*/ 1433110 h 3760906"/>
                    <a:gd name="connsiteX16" fmla="*/ 4945025 w 9405582"/>
                    <a:gd name="connsiteY16" fmla="*/ 2049060 h 3760906"/>
                    <a:gd name="connsiteX17" fmla="*/ 5814975 w 9405582"/>
                    <a:gd name="connsiteY17" fmla="*/ 1320080 h 3760906"/>
                    <a:gd name="connsiteX18" fmla="*/ 6502400 w 9405582"/>
                    <a:gd name="connsiteY18" fmla="*/ 655093 h 3760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405582" h="3760906">
                      <a:moveTo>
                        <a:pt x="6502400" y="655093"/>
                      </a:moveTo>
                      <a:lnTo>
                        <a:pt x="7061958" y="0"/>
                      </a:lnTo>
                      <a:cubicBezTo>
                        <a:pt x="7150227" y="143415"/>
                        <a:pt x="7385471" y="280417"/>
                        <a:pt x="7580654" y="464024"/>
                      </a:cubicBezTo>
                      <a:cubicBezTo>
                        <a:pt x="7559092" y="603361"/>
                        <a:pt x="8075638" y="955154"/>
                        <a:pt x="8278775" y="1375960"/>
                      </a:cubicBezTo>
                      <a:cubicBezTo>
                        <a:pt x="8534039" y="1811172"/>
                        <a:pt x="8867208" y="2061760"/>
                        <a:pt x="9028075" y="2150660"/>
                      </a:cubicBezTo>
                      <a:cubicBezTo>
                        <a:pt x="9201642" y="2353860"/>
                        <a:pt x="9312291" y="2331019"/>
                        <a:pt x="9383675" y="2595160"/>
                      </a:cubicBezTo>
                      <a:lnTo>
                        <a:pt x="9405582" y="3646606"/>
                      </a:lnTo>
                      <a:cubicBezTo>
                        <a:pt x="8519863" y="3633732"/>
                        <a:pt x="8205644" y="3277959"/>
                        <a:pt x="6738900" y="3693710"/>
                      </a:cubicBezTo>
                      <a:cubicBezTo>
                        <a:pt x="5653050" y="3363510"/>
                        <a:pt x="4614825" y="3442885"/>
                        <a:pt x="3567075" y="3588935"/>
                      </a:cubicBezTo>
                      <a:lnTo>
                        <a:pt x="728625" y="3703235"/>
                      </a:lnTo>
                      <a:cubicBezTo>
                        <a:pt x="552425" y="3560534"/>
                        <a:pt x="242875" y="3741682"/>
                        <a:pt x="0" y="3760906"/>
                      </a:cubicBezTo>
                      <a:cubicBezTo>
                        <a:pt x="92592" y="3719457"/>
                        <a:pt x="-30717" y="3411309"/>
                        <a:pt x="61875" y="3369860"/>
                      </a:cubicBezTo>
                      <a:cubicBezTo>
                        <a:pt x="377258" y="3236510"/>
                        <a:pt x="616442" y="3103160"/>
                        <a:pt x="931825" y="2969810"/>
                      </a:cubicBezTo>
                      <a:cubicBezTo>
                        <a:pt x="1306475" y="2813177"/>
                        <a:pt x="1674775" y="2612093"/>
                        <a:pt x="2049425" y="2455460"/>
                      </a:cubicBezTo>
                      <a:cubicBezTo>
                        <a:pt x="2578592" y="2239560"/>
                        <a:pt x="3056958" y="1826810"/>
                        <a:pt x="3586125" y="1610910"/>
                      </a:cubicBezTo>
                      <a:cubicBezTo>
                        <a:pt x="3675025" y="1583393"/>
                        <a:pt x="3738525" y="1460627"/>
                        <a:pt x="3827425" y="1433110"/>
                      </a:cubicBezTo>
                      <a:cubicBezTo>
                        <a:pt x="4163975" y="1335743"/>
                        <a:pt x="4741825" y="2095627"/>
                        <a:pt x="4945025" y="2049060"/>
                      </a:cubicBezTo>
                      <a:cubicBezTo>
                        <a:pt x="5169603" y="1936242"/>
                        <a:pt x="5555413" y="1552408"/>
                        <a:pt x="5814975" y="1320080"/>
                      </a:cubicBezTo>
                      <a:cubicBezTo>
                        <a:pt x="6074537" y="1087752"/>
                        <a:pt x="6286950" y="872566"/>
                        <a:pt x="6502400" y="655093"/>
                      </a:cubicBezTo>
                      <a:close/>
                    </a:path>
                  </a:pathLst>
                </a:custGeom>
                <a:solidFill>
                  <a:srgbClr val="2D456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8BA7367-1B6C-E75C-8238-C5BC85AB4D39}"/>
                    </a:ext>
                  </a:extLst>
                </p:cNvPr>
                <p:cNvSpPr/>
                <p:nvPr/>
              </p:nvSpPr>
              <p:spPr>
                <a:xfrm>
                  <a:off x="4900358" y="3609975"/>
                  <a:ext cx="1386142" cy="1067113"/>
                </a:xfrm>
                <a:custGeom>
                  <a:avLst/>
                  <a:gdLst>
                    <a:gd name="connsiteX0" fmla="*/ 1386142 w 1386142"/>
                    <a:gd name="connsiteY0" fmla="*/ 0 h 1067113"/>
                    <a:gd name="connsiteX1" fmla="*/ 1233742 w 1386142"/>
                    <a:gd name="connsiteY1" fmla="*/ 152400 h 1067113"/>
                    <a:gd name="connsiteX2" fmla="*/ 976567 w 1386142"/>
                    <a:gd name="connsiteY2" fmla="*/ 276225 h 1067113"/>
                    <a:gd name="connsiteX3" fmla="*/ 957517 w 1386142"/>
                    <a:gd name="connsiteY3" fmla="*/ 419100 h 1067113"/>
                    <a:gd name="connsiteX4" fmla="*/ 728917 w 1386142"/>
                    <a:gd name="connsiteY4" fmla="*/ 533400 h 1067113"/>
                    <a:gd name="connsiteX5" fmla="*/ 586042 w 1386142"/>
                    <a:gd name="connsiteY5" fmla="*/ 647700 h 1067113"/>
                    <a:gd name="connsiteX6" fmla="*/ 386017 w 1386142"/>
                    <a:gd name="connsiteY6" fmla="*/ 800100 h 1067113"/>
                    <a:gd name="connsiteX7" fmla="*/ 43117 w 1386142"/>
                    <a:gd name="connsiteY7" fmla="*/ 1028700 h 1067113"/>
                    <a:gd name="connsiteX8" fmla="*/ 5017 w 1386142"/>
                    <a:gd name="connsiteY8" fmla="*/ 1066800 h 1067113"/>
                    <a:gd name="connsiteX9" fmla="*/ 5017 w 1386142"/>
                    <a:gd name="connsiteY9" fmla="*/ 1066800 h 1067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86142" h="1067113">
                      <a:moveTo>
                        <a:pt x="1386142" y="0"/>
                      </a:moveTo>
                      <a:cubicBezTo>
                        <a:pt x="1344073" y="53181"/>
                        <a:pt x="1302004" y="106363"/>
                        <a:pt x="1233742" y="152400"/>
                      </a:cubicBezTo>
                      <a:cubicBezTo>
                        <a:pt x="1165480" y="198437"/>
                        <a:pt x="1022604" y="231775"/>
                        <a:pt x="976567" y="276225"/>
                      </a:cubicBezTo>
                      <a:cubicBezTo>
                        <a:pt x="930530" y="320675"/>
                        <a:pt x="998792" y="376238"/>
                        <a:pt x="957517" y="419100"/>
                      </a:cubicBezTo>
                      <a:cubicBezTo>
                        <a:pt x="916242" y="461962"/>
                        <a:pt x="790830" y="495300"/>
                        <a:pt x="728917" y="533400"/>
                      </a:cubicBezTo>
                      <a:cubicBezTo>
                        <a:pt x="667004" y="571500"/>
                        <a:pt x="643192" y="603250"/>
                        <a:pt x="586042" y="647700"/>
                      </a:cubicBezTo>
                      <a:cubicBezTo>
                        <a:pt x="528892" y="692150"/>
                        <a:pt x="476504" y="736600"/>
                        <a:pt x="386017" y="800100"/>
                      </a:cubicBezTo>
                      <a:cubicBezTo>
                        <a:pt x="295530" y="863600"/>
                        <a:pt x="106617" y="984250"/>
                        <a:pt x="43117" y="1028700"/>
                      </a:cubicBezTo>
                      <a:cubicBezTo>
                        <a:pt x="-20383" y="1073150"/>
                        <a:pt x="5017" y="1066800"/>
                        <a:pt x="5017" y="1066800"/>
                      </a:cubicBezTo>
                      <a:lnTo>
                        <a:pt x="5017" y="10668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6AC3004-587A-A3C1-EE6A-736852FB6FFE}"/>
                    </a:ext>
                  </a:extLst>
                </p:cNvPr>
                <p:cNvSpPr/>
                <p:nvPr/>
              </p:nvSpPr>
              <p:spPr>
                <a:xfrm>
                  <a:off x="7671609" y="1592190"/>
                  <a:ext cx="1800084" cy="1502327"/>
                </a:xfrm>
                <a:custGeom>
                  <a:avLst/>
                  <a:gdLst>
                    <a:gd name="connsiteX0" fmla="*/ 1086128 w 2177119"/>
                    <a:gd name="connsiteY0" fmla="*/ 0 h 1172396"/>
                    <a:gd name="connsiteX1" fmla="*/ 1604824 w 2177119"/>
                    <a:gd name="connsiteY1" fmla="*/ 464024 h 1172396"/>
                    <a:gd name="connsiteX2" fmla="*/ 2105133 w 2177119"/>
                    <a:gd name="connsiteY2" fmla="*/ 1075537 h 1172396"/>
                    <a:gd name="connsiteX3" fmla="*/ 2177119 w 2177119"/>
                    <a:gd name="connsiteY3" fmla="*/ 1172396 h 1172396"/>
                    <a:gd name="connsiteX4" fmla="*/ 0 w 2177119"/>
                    <a:gd name="connsiteY4" fmla="*/ 1172396 h 1172396"/>
                    <a:gd name="connsiteX5" fmla="*/ 25760 w 2177119"/>
                    <a:gd name="connsiteY5" fmla="*/ 1148745 h 1172396"/>
                    <a:gd name="connsiteX6" fmla="*/ 526570 w 2177119"/>
                    <a:gd name="connsiteY6" fmla="*/ 655093 h 1172396"/>
                    <a:gd name="connsiteX7" fmla="*/ 1086128 w 2177119"/>
                    <a:gd name="connsiteY7" fmla="*/ 0 h 1172396"/>
                    <a:gd name="connsiteX0" fmla="*/ 1086128 w 2177119"/>
                    <a:gd name="connsiteY0" fmla="*/ 0 h 1172396"/>
                    <a:gd name="connsiteX1" fmla="*/ 1604824 w 2177119"/>
                    <a:gd name="connsiteY1" fmla="*/ 464024 h 1172396"/>
                    <a:gd name="connsiteX2" fmla="*/ 2105133 w 2177119"/>
                    <a:gd name="connsiteY2" fmla="*/ 1075537 h 1172396"/>
                    <a:gd name="connsiteX3" fmla="*/ 2177119 w 2177119"/>
                    <a:gd name="connsiteY3" fmla="*/ 1172396 h 1172396"/>
                    <a:gd name="connsiteX4" fmla="*/ 0 w 2177119"/>
                    <a:gd name="connsiteY4" fmla="*/ 1172396 h 1172396"/>
                    <a:gd name="connsiteX5" fmla="*/ 451210 w 2177119"/>
                    <a:gd name="connsiteY5" fmla="*/ 875695 h 1172396"/>
                    <a:gd name="connsiteX6" fmla="*/ 526570 w 2177119"/>
                    <a:gd name="connsiteY6" fmla="*/ 655093 h 1172396"/>
                    <a:gd name="connsiteX7" fmla="*/ 1086128 w 2177119"/>
                    <a:gd name="connsiteY7" fmla="*/ 0 h 1172396"/>
                    <a:gd name="connsiteX0" fmla="*/ 635343 w 1726334"/>
                    <a:gd name="connsiteY0" fmla="*/ 0 h 1172396"/>
                    <a:gd name="connsiteX1" fmla="*/ 1154039 w 1726334"/>
                    <a:gd name="connsiteY1" fmla="*/ 464024 h 1172396"/>
                    <a:gd name="connsiteX2" fmla="*/ 1654348 w 1726334"/>
                    <a:gd name="connsiteY2" fmla="*/ 1075537 h 1172396"/>
                    <a:gd name="connsiteX3" fmla="*/ 1726334 w 1726334"/>
                    <a:gd name="connsiteY3" fmla="*/ 1172396 h 1172396"/>
                    <a:gd name="connsiteX4" fmla="*/ 108015 w 1726334"/>
                    <a:gd name="connsiteY4" fmla="*/ 1096196 h 1172396"/>
                    <a:gd name="connsiteX5" fmla="*/ 425 w 1726334"/>
                    <a:gd name="connsiteY5" fmla="*/ 875695 h 1172396"/>
                    <a:gd name="connsiteX6" fmla="*/ 75785 w 1726334"/>
                    <a:gd name="connsiteY6" fmla="*/ 655093 h 1172396"/>
                    <a:gd name="connsiteX7" fmla="*/ 635343 w 1726334"/>
                    <a:gd name="connsiteY7" fmla="*/ 0 h 1172396"/>
                    <a:gd name="connsiteX0" fmla="*/ 635343 w 1726334"/>
                    <a:gd name="connsiteY0" fmla="*/ 0 h 1172396"/>
                    <a:gd name="connsiteX1" fmla="*/ 1154039 w 1726334"/>
                    <a:gd name="connsiteY1" fmla="*/ 464024 h 1172396"/>
                    <a:gd name="connsiteX2" fmla="*/ 1654348 w 1726334"/>
                    <a:gd name="connsiteY2" fmla="*/ 1075537 h 1172396"/>
                    <a:gd name="connsiteX3" fmla="*/ 1726334 w 1726334"/>
                    <a:gd name="connsiteY3" fmla="*/ 1172396 h 1172396"/>
                    <a:gd name="connsiteX4" fmla="*/ 405904 w 1726334"/>
                    <a:gd name="connsiteY4" fmla="*/ 1024011 h 1172396"/>
                    <a:gd name="connsiteX5" fmla="*/ 108015 w 1726334"/>
                    <a:gd name="connsiteY5" fmla="*/ 1096196 h 1172396"/>
                    <a:gd name="connsiteX6" fmla="*/ 425 w 1726334"/>
                    <a:gd name="connsiteY6" fmla="*/ 875695 h 1172396"/>
                    <a:gd name="connsiteX7" fmla="*/ 75785 w 1726334"/>
                    <a:gd name="connsiteY7" fmla="*/ 655093 h 1172396"/>
                    <a:gd name="connsiteX8" fmla="*/ 635343 w 1726334"/>
                    <a:gd name="connsiteY8" fmla="*/ 0 h 1172396"/>
                    <a:gd name="connsiteX0" fmla="*/ 635343 w 1726334"/>
                    <a:gd name="connsiteY0" fmla="*/ 0 h 1237818"/>
                    <a:gd name="connsiteX1" fmla="*/ 1154039 w 1726334"/>
                    <a:gd name="connsiteY1" fmla="*/ 464024 h 1237818"/>
                    <a:gd name="connsiteX2" fmla="*/ 1654348 w 1726334"/>
                    <a:gd name="connsiteY2" fmla="*/ 1075537 h 1237818"/>
                    <a:gd name="connsiteX3" fmla="*/ 1726334 w 1726334"/>
                    <a:gd name="connsiteY3" fmla="*/ 1172396 h 1237818"/>
                    <a:gd name="connsiteX4" fmla="*/ 704354 w 1726334"/>
                    <a:gd name="connsiteY4" fmla="*/ 1233561 h 1237818"/>
                    <a:gd name="connsiteX5" fmla="*/ 405904 w 1726334"/>
                    <a:gd name="connsiteY5" fmla="*/ 1024011 h 1237818"/>
                    <a:gd name="connsiteX6" fmla="*/ 108015 w 1726334"/>
                    <a:gd name="connsiteY6" fmla="*/ 1096196 h 1237818"/>
                    <a:gd name="connsiteX7" fmla="*/ 425 w 1726334"/>
                    <a:gd name="connsiteY7" fmla="*/ 875695 h 1237818"/>
                    <a:gd name="connsiteX8" fmla="*/ 75785 w 1726334"/>
                    <a:gd name="connsiteY8" fmla="*/ 655093 h 1237818"/>
                    <a:gd name="connsiteX9" fmla="*/ 635343 w 1726334"/>
                    <a:gd name="connsiteY9" fmla="*/ 0 h 1237818"/>
                    <a:gd name="connsiteX0" fmla="*/ 635343 w 1726334"/>
                    <a:gd name="connsiteY0" fmla="*/ 0 h 1245263"/>
                    <a:gd name="connsiteX1" fmla="*/ 1154039 w 1726334"/>
                    <a:gd name="connsiteY1" fmla="*/ 464024 h 1245263"/>
                    <a:gd name="connsiteX2" fmla="*/ 1654348 w 1726334"/>
                    <a:gd name="connsiteY2" fmla="*/ 1075537 h 1245263"/>
                    <a:gd name="connsiteX3" fmla="*/ 1726334 w 1726334"/>
                    <a:gd name="connsiteY3" fmla="*/ 1172396 h 1245263"/>
                    <a:gd name="connsiteX4" fmla="*/ 926604 w 1726334"/>
                    <a:gd name="connsiteY4" fmla="*/ 1201811 h 1245263"/>
                    <a:gd name="connsiteX5" fmla="*/ 704354 w 1726334"/>
                    <a:gd name="connsiteY5" fmla="*/ 1233561 h 1245263"/>
                    <a:gd name="connsiteX6" fmla="*/ 405904 w 1726334"/>
                    <a:gd name="connsiteY6" fmla="*/ 1024011 h 1245263"/>
                    <a:gd name="connsiteX7" fmla="*/ 108015 w 1726334"/>
                    <a:gd name="connsiteY7" fmla="*/ 1096196 h 1245263"/>
                    <a:gd name="connsiteX8" fmla="*/ 425 w 1726334"/>
                    <a:gd name="connsiteY8" fmla="*/ 875695 h 1245263"/>
                    <a:gd name="connsiteX9" fmla="*/ 75785 w 1726334"/>
                    <a:gd name="connsiteY9" fmla="*/ 655093 h 1245263"/>
                    <a:gd name="connsiteX10" fmla="*/ 635343 w 1726334"/>
                    <a:gd name="connsiteY10" fmla="*/ 0 h 1245263"/>
                    <a:gd name="connsiteX0" fmla="*/ 635343 w 1726334"/>
                    <a:gd name="connsiteY0" fmla="*/ 0 h 1244922"/>
                    <a:gd name="connsiteX1" fmla="*/ 1154039 w 1726334"/>
                    <a:gd name="connsiteY1" fmla="*/ 464024 h 1244922"/>
                    <a:gd name="connsiteX2" fmla="*/ 1654348 w 1726334"/>
                    <a:gd name="connsiteY2" fmla="*/ 1075537 h 1244922"/>
                    <a:gd name="connsiteX3" fmla="*/ 1726334 w 1726334"/>
                    <a:gd name="connsiteY3" fmla="*/ 1172396 h 1244922"/>
                    <a:gd name="connsiteX4" fmla="*/ 1123454 w 1726334"/>
                    <a:gd name="connsiteY4" fmla="*/ 1093861 h 1244922"/>
                    <a:gd name="connsiteX5" fmla="*/ 926604 w 1726334"/>
                    <a:gd name="connsiteY5" fmla="*/ 1201811 h 1244922"/>
                    <a:gd name="connsiteX6" fmla="*/ 704354 w 1726334"/>
                    <a:gd name="connsiteY6" fmla="*/ 1233561 h 1244922"/>
                    <a:gd name="connsiteX7" fmla="*/ 405904 w 1726334"/>
                    <a:gd name="connsiteY7" fmla="*/ 1024011 h 1244922"/>
                    <a:gd name="connsiteX8" fmla="*/ 108015 w 1726334"/>
                    <a:gd name="connsiteY8" fmla="*/ 1096196 h 1244922"/>
                    <a:gd name="connsiteX9" fmla="*/ 425 w 1726334"/>
                    <a:gd name="connsiteY9" fmla="*/ 875695 h 1244922"/>
                    <a:gd name="connsiteX10" fmla="*/ 75785 w 1726334"/>
                    <a:gd name="connsiteY10" fmla="*/ 655093 h 1244922"/>
                    <a:gd name="connsiteX11" fmla="*/ 635343 w 1726334"/>
                    <a:gd name="connsiteY11" fmla="*/ 0 h 1244922"/>
                    <a:gd name="connsiteX0" fmla="*/ 635343 w 1726334"/>
                    <a:gd name="connsiteY0" fmla="*/ 0 h 1272798"/>
                    <a:gd name="connsiteX1" fmla="*/ 1154039 w 1726334"/>
                    <a:gd name="connsiteY1" fmla="*/ 464024 h 1272798"/>
                    <a:gd name="connsiteX2" fmla="*/ 1654348 w 1726334"/>
                    <a:gd name="connsiteY2" fmla="*/ 1075537 h 1272798"/>
                    <a:gd name="connsiteX3" fmla="*/ 1726334 w 1726334"/>
                    <a:gd name="connsiteY3" fmla="*/ 1172396 h 1272798"/>
                    <a:gd name="connsiteX4" fmla="*/ 1428254 w 1726334"/>
                    <a:gd name="connsiteY4" fmla="*/ 1271661 h 1272798"/>
                    <a:gd name="connsiteX5" fmla="*/ 1123454 w 1726334"/>
                    <a:gd name="connsiteY5" fmla="*/ 1093861 h 1272798"/>
                    <a:gd name="connsiteX6" fmla="*/ 926604 w 1726334"/>
                    <a:gd name="connsiteY6" fmla="*/ 1201811 h 1272798"/>
                    <a:gd name="connsiteX7" fmla="*/ 704354 w 1726334"/>
                    <a:gd name="connsiteY7" fmla="*/ 1233561 h 1272798"/>
                    <a:gd name="connsiteX8" fmla="*/ 405904 w 1726334"/>
                    <a:gd name="connsiteY8" fmla="*/ 1024011 h 1272798"/>
                    <a:gd name="connsiteX9" fmla="*/ 108015 w 1726334"/>
                    <a:gd name="connsiteY9" fmla="*/ 1096196 h 1272798"/>
                    <a:gd name="connsiteX10" fmla="*/ 425 w 1726334"/>
                    <a:gd name="connsiteY10" fmla="*/ 875695 h 1272798"/>
                    <a:gd name="connsiteX11" fmla="*/ 75785 w 1726334"/>
                    <a:gd name="connsiteY11" fmla="*/ 655093 h 1272798"/>
                    <a:gd name="connsiteX12" fmla="*/ 635343 w 1726334"/>
                    <a:gd name="connsiteY12" fmla="*/ 0 h 1272798"/>
                    <a:gd name="connsiteX0" fmla="*/ 635343 w 1726334"/>
                    <a:gd name="connsiteY0" fmla="*/ 0 h 1274591"/>
                    <a:gd name="connsiteX1" fmla="*/ 1154039 w 1726334"/>
                    <a:gd name="connsiteY1" fmla="*/ 464024 h 1274591"/>
                    <a:gd name="connsiteX2" fmla="*/ 1654348 w 1726334"/>
                    <a:gd name="connsiteY2" fmla="*/ 1075537 h 1274591"/>
                    <a:gd name="connsiteX3" fmla="*/ 1726334 w 1726334"/>
                    <a:gd name="connsiteY3" fmla="*/ 1172396 h 1274591"/>
                    <a:gd name="connsiteX4" fmla="*/ 1453654 w 1726334"/>
                    <a:gd name="connsiteY4" fmla="*/ 1144661 h 1274591"/>
                    <a:gd name="connsiteX5" fmla="*/ 1428254 w 1726334"/>
                    <a:gd name="connsiteY5" fmla="*/ 1271661 h 1274591"/>
                    <a:gd name="connsiteX6" fmla="*/ 1123454 w 1726334"/>
                    <a:gd name="connsiteY6" fmla="*/ 1093861 h 1274591"/>
                    <a:gd name="connsiteX7" fmla="*/ 926604 w 1726334"/>
                    <a:gd name="connsiteY7" fmla="*/ 1201811 h 1274591"/>
                    <a:gd name="connsiteX8" fmla="*/ 704354 w 1726334"/>
                    <a:gd name="connsiteY8" fmla="*/ 1233561 h 1274591"/>
                    <a:gd name="connsiteX9" fmla="*/ 405904 w 1726334"/>
                    <a:gd name="connsiteY9" fmla="*/ 1024011 h 1274591"/>
                    <a:gd name="connsiteX10" fmla="*/ 108015 w 1726334"/>
                    <a:gd name="connsiteY10" fmla="*/ 1096196 h 1274591"/>
                    <a:gd name="connsiteX11" fmla="*/ 425 w 1726334"/>
                    <a:gd name="connsiteY11" fmla="*/ 875695 h 1274591"/>
                    <a:gd name="connsiteX12" fmla="*/ 75785 w 1726334"/>
                    <a:gd name="connsiteY12" fmla="*/ 655093 h 1274591"/>
                    <a:gd name="connsiteX13" fmla="*/ 635343 w 1726334"/>
                    <a:gd name="connsiteY13" fmla="*/ 0 h 1274591"/>
                    <a:gd name="connsiteX0" fmla="*/ 635343 w 1654348"/>
                    <a:gd name="connsiteY0" fmla="*/ 0 h 1274591"/>
                    <a:gd name="connsiteX1" fmla="*/ 1154039 w 1654348"/>
                    <a:gd name="connsiteY1" fmla="*/ 464024 h 1274591"/>
                    <a:gd name="connsiteX2" fmla="*/ 1654348 w 1654348"/>
                    <a:gd name="connsiteY2" fmla="*/ 1075537 h 1274591"/>
                    <a:gd name="connsiteX3" fmla="*/ 1453654 w 1654348"/>
                    <a:gd name="connsiteY3" fmla="*/ 1144661 h 1274591"/>
                    <a:gd name="connsiteX4" fmla="*/ 1428254 w 1654348"/>
                    <a:gd name="connsiteY4" fmla="*/ 1271661 h 1274591"/>
                    <a:gd name="connsiteX5" fmla="*/ 1123454 w 1654348"/>
                    <a:gd name="connsiteY5" fmla="*/ 1093861 h 1274591"/>
                    <a:gd name="connsiteX6" fmla="*/ 926604 w 1654348"/>
                    <a:gd name="connsiteY6" fmla="*/ 1201811 h 1274591"/>
                    <a:gd name="connsiteX7" fmla="*/ 704354 w 1654348"/>
                    <a:gd name="connsiteY7" fmla="*/ 1233561 h 1274591"/>
                    <a:gd name="connsiteX8" fmla="*/ 405904 w 1654348"/>
                    <a:gd name="connsiteY8" fmla="*/ 1024011 h 1274591"/>
                    <a:gd name="connsiteX9" fmla="*/ 108015 w 1654348"/>
                    <a:gd name="connsiteY9" fmla="*/ 1096196 h 1274591"/>
                    <a:gd name="connsiteX10" fmla="*/ 425 w 1654348"/>
                    <a:gd name="connsiteY10" fmla="*/ 875695 h 1274591"/>
                    <a:gd name="connsiteX11" fmla="*/ 75785 w 1654348"/>
                    <a:gd name="connsiteY11" fmla="*/ 655093 h 1274591"/>
                    <a:gd name="connsiteX12" fmla="*/ 635343 w 1654348"/>
                    <a:gd name="connsiteY12" fmla="*/ 0 h 1274591"/>
                    <a:gd name="connsiteX0" fmla="*/ 635343 w 1654348"/>
                    <a:gd name="connsiteY0" fmla="*/ 0 h 1274591"/>
                    <a:gd name="connsiteX1" fmla="*/ 1154039 w 1654348"/>
                    <a:gd name="connsiteY1" fmla="*/ 464024 h 1274591"/>
                    <a:gd name="connsiteX2" fmla="*/ 1654348 w 1654348"/>
                    <a:gd name="connsiteY2" fmla="*/ 1075537 h 1274591"/>
                    <a:gd name="connsiteX3" fmla="*/ 1453654 w 1654348"/>
                    <a:gd name="connsiteY3" fmla="*/ 1144661 h 1274591"/>
                    <a:gd name="connsiteX4" fmla="*/ 1428254 w 1654348"/>
                    <a:gd name="connsiteY4" fmla="*/ 1271661 h 1274591"/>
                    <a:gd name="connsiteX5" fmla="*/ 1123454 w 1654348"/>
                    <a:gd name="connsiteY5" fmla="*/ 1093861 h 1274591"/>
                    <a:gd name="connsiteX6" fmla="*/ 926604 w 1654348"/>
                    <a:gd name="connsiteY6" fmla="*/ 1201811 h 1274591"/>
                    <a:gd name="connsiteX7" fmla="*/ 704354 w 1654348"/>
                    <a:gd name="connsiteY7" fmla="*/ 1233561 h 1274591"/>
                    <a:gd name="connsiteX8" fmla="*/ 405904 w 1654348"/>
                    <a:gd name="connsiteY8" fmla="*/ 1024011 h 1274591"/>
                    <a:gd name="connsiteX9" fmla="*/ 108015 w 1654348"/>
                    <a:gd name="connsiteY9" fmla="*/ 1096196 h 1274591"/>
                    <a:gd name="connsiteX10" fmla="*/ 425 w 1654348"/>
                    <a:gd name="connsiteY10" fmla="*/ 875695 h 1274591"/>
                    <a:gd name="connsiteX11" fmla="*/ 75785 w 1654348"/>
                    <a:gd name="connsiteY11" fmla="*/ 655093 h 1274591"/>
                    <a:gd name="connsiteX12" fmla="*/ 635343 w 1654348"/>
                    <a:gd name="connsiteY12" fmla="*/ 0 h 1274591"/>
                    <a:gd name="connsiteX0" fmla="*/ 635343 w 1654348"/>
                    <a:gd name="connsiteY0" fmla="*/ 0 h 1274591"/>
                    <a:gd name="connsiteX1" fmla="*/ 1154039 w 1654348"/>
                    <a:gd name="connsiteY1" fmla="*/ 464024 h 1274591"/>
                    <a:gd name="connsiteX2" fmla="*/ 1654348 w 1654348"/>
                    <a:gd name="connsiteY2" fmla="*/ 1075537 h 1274591"/>
                    <a:gd name="connsiteX3" fmla="*/ 1453654 w 1654348"/>
                    <a:gd name="connsiteY3" fmla="*/ 1144661 h 1274591"/>
                    <a:gd name="connsiteX4" fmla="*/ 1428254 w 1654348"/>
                    <a:gd name="connsiteY4" fmla="*/ 1271661 h 1274591"/>
                    <a:gd name="connsiteX5" fmla="*/ 1123454 w 1654348"/>
                    <a:gd name="connsiteY5" fmla="*/ 1093861 h 1274591"/>
                    <a:gd name="connsiteX6" fmla="*/ 926604 w 1654348"/>
                    <a:gd name="connsiteY6" fmla="*/ 1201811 h 1274591"/>
                    <a:gd name="connsiteX7" fmla="*/ 704354 w 1654348"/>
                    <a:gd name="connsiteY7" fmla="*/ 1233561 h 1274591"/>
                    <a:gd name="connsiteX8" fmla="*/ 405904 w 1654348"/>
                    <a:gd name="connsiteY8" fmla="*/ 1024011 h 1274591"/>
                    <a:gd name="connsiteX9" fmla="*/ 108015 w 1654348"/>
                    <a:gd name="connsiteY9" fmla="*/ 1096196 h 1274591"/>
                    <a:gd name="connsiteX10" fmla="*/ 425 w 1654348"/>
                    <a:gd name="connsiteY10" fmla="*/ 875695 h 1274591"/>
                    <a:gd name="connsiteX11" fmla="*/ 75785 w 1654348"/>
                    <a:gd name="connsiteY11" fmla="*/ 655093 h 1274591"/>
                    <a:gd name="connsiteX12" fmla="*/ 635343 w 1654348"/>
                    <a:gd name="connsiteY12" fmla="*/ 0 h 1274591"/>
                    <a:gd name="connsiteX0" fmla="*/ 635343 w 1654348"/>
                    <a:gd name="connsiteY0" fmla="*/ 0 h 1274591"/>
                    <a:gd name="connsiteX1" fmla="*/ 1154039 w 1654348"/>
                    <a:gd name="connsiteY1" fmla="*/ 464024 h 1274591"/>
                    <a:gd name="connsiteX2" fmla="*/ 1654348 w 1654348"/>
                    <a:gd name="connsiteY2" fmla="*/ 1075537 h 1274591"/>
                    <a:gd name="connsiteX3" fmla="*/ 1453654 w 1654348"/>
                    <a:gd name="connsiteY3" fmla="*/ 1144661 h 1274591"/>
                    <a:gd name="connsiteX4" fmla="*/ 1428254 w 1654348"/>
                    <a:gd name="connsiteY4" fmla="*/ 1271661 h 1274591"/>
                    <a:gd name="connsiteX5" fmla="*/ 1123454 w 1654348"/>
                    <a:gd name="connsiteY5" fmla="*/ 1093861 h 1274591"/>
                    <a:gd name="connsiteX6" fmla="*/ 926604 w 1654348"/>
                    <a:gd name="connsiteY6" fmla="*/ 1201811 h 1274591"/>
                    <a:gd name="connsiteX7" fmla="*/ 704354 w 1654348"/>
                    <a:gd name="connsiteY7" fmla="*/ 1233561 h 1274591"/>
                    <a:gd name="connsiteX8" fmla="*/ 405904 w 1654348"/>
                    <a:gd name="connsiteY8" fmla="*/ 1024011 h 1274591"/>
                    <a:gd name="connsiteX9" fmla="*/ 108015 w 1654348"/>
                    <a:gd name="connsiteY9" fmla="*/ 1096196 h 1274591"/>
                    <a:gd name="connsiteX10" fmla="*/ 425 w 1654348"/>
                    <a:gd name="connsiteY10" fmla="*/ 875695 h 1274591"/>
                    <a:gd name="connsiteX11" fmla="*/ 75785 w 1654348"/>
                    <a:gd name="connsiteY11" fmla="*/ 655093 h 1274591"/>
                    <a:gd name="connsiteX12" fmla="*/ 635343 w 1654348"/>
                    <a:gd name="connsiteY12" fmla="*/ 0 h 1274591"/>
                    <a:gd name="connsiteX0" fmla="*/ 635343 w 1654348"/>
                    <a:gd name="connsiteY0" fmla="*/ 0 h 1274591"/>
                    <a:gd name="connsiteX1" fmla="*/ 1154039 w 1654348"/>
                    <a:gd name="connsiteY1" fmla="*/ 464024 h 1274591"/>
                    <a:gd name="connsiteX2" fmla="*/ 1654348 w 1654348"/>
                    <a:gd name="connsiteY2" fmla="*/ 1075537 h 1274591"/>
                    <a:gd name="connsiteX3" fmla="*/ 1453654 w 1654348"/>
                    <a:gd name="connsiteY3" fmla="*/ 1144661 h 1274591"/>
                    <a:gd name="connsiteX4" fmla="*/ 1428254 w 1654348"/>
                    <a:gd name="connsiteY4" fmla="*/ 1271661 h 1274591"/>
                    <a:gd name="connsiteX5" fmla="*/ 1123454 w 1654348"/>
                    <a:gd name="connsiteY5" fmla="*/ 1093861 h 1274591"/>
                    <a:gd name="connsiteX6" fmla="*/ 926604 w 1654348"/>
                    <a:gd name="connsiteY6" fmla="*/ 1201811 h 1274591"/>
                    <a:gd name="connsiteX7" fmla="*/ 704354 w 1654348"/>
                    <a:gd name="connsiteY7" fmla="*/ 1233561 h 1274591"/>
                    <a:gd name="connsiteX8" fmla="*/ 405904 w 1654348"/>
                    <a:gd name="connsiteY8" fmla="*/ 1024011 h 1274591"/>
                    <a:gd name="connsiteX9" fmla="*/ 108015 w 1654348"/>
                    <a:gd name="connsiteY9" fmla="*/ 1096196 h 1274591"/>
                    <a:gd name="connsiteX10" fmla="*/ 425 w 1654348"/>
                    <a:gd name="connsiteY10" fmla="*/ 875695 h 1274591"/>
                    <a:gd name="connsiteX11" fmla="*/ 75785 w 1654348"/>
                    <a:gd name="connsiteY11" fmla="*/ 655093 h 1274591"/>
                    <a:gd name="connsiteX12" fmla="*/ 635343 w 1654348"/>
                    <a:gd name="connsiteY12" fmla="*/ 0 h 1274591"/>
                    <a:gd name="connsiteX0" fmla="*/ 635343 w 1654348"/>
                    <a:gd name="connsiteY0" fmla="*/ 0 h 1383671"/>
                    <a:gd name="connsiteX1" fmla="*/ 1154039 w 1654348"/>
                    <a:gd name="connsiteY1" fmla="*/ 464024 h 1383671"/>
                    <a:gd name="connsiteX2" fmla="*/ 1654348 w 1654348"/>
                    <a:gd name="connsiteY2" fmla="*/ 1075537 h 1383671"/>
                    <a:gd name="connsiteX3" fmla="*/ 1453654 w 1654348"/>
                    <a:gd name="connsiteY3" fmla="*/ 1144661 h 1383671"/>
                    <a:gd name="connsiteX4" fmla="*/ 1428254 w 1654348"/>
                    <a:gd name="connsiteY4" fmla="*/ 1271661 h 1383671"/>
                    <a:gd name="connsiteX5" fmla="*/ 1123454 w 1654348"/>
                    <a:gd name="connsiteY5" fmla="*/ 1093861 h 1383671"/>
                    <a:gd name="connsiteX6" fmla="*/ 926604 w 1654348"/>
                    <a:gd name="connsiteY6" fmla="*/ 1201811 h 1383671"/>
                    <a:gd name="connsiteX7" fmla="*/ 704354 w 1654348"/>
                    <a:gd name="connsiteY7" fmla="*/ 1233561 h 1383671"/>
                    <a:gd name="connsiteX8" fmla="*/ 405904 w 1654348"/>
                    <a:gd name="connsiteY8" fmla="*/ 1024011 h 1383671"/>
                    <a:gd name="connsiteX9" fmla="*/ 108015 w 1654348"/>
                    <a:gd name="connsiteY9" fmla="*/ 1096196 h 1383671"/>
                    <a:gd name="connsiteX10" fmla="*/ 425 w 1654348"/>
                    <a:gd name="connsiteY10" fmla="*/ 875695 h 1383671"/>
                    <a:gd name="connsiteX11" fmla="*/ 75785 w 1654348"/>
                    <a:gd name="connsiteY11" fmla="*/ 655093 h 1383671"/>
                    <a:gd name="connsiteX12" fmla="*/ 635343 w 1654348"/>
                    <a:gd name="connsiteY12" fmla="*/ 0 h 1383671"/>
                    <a:gd name="connsiteX0" fmla="*/ 635343 w 1654348"/>
                    <a:gd name="connsiteY0" fmla="*/ 0 h 1444328"/>
                    <a:gd name="connsiteX1" fmla="*/ 1154039 w 1654348"/>
                    <a:gd name="connsiteY1" fmla="*/ 464024 h 1444328"/>
                    <a:gd name="connsiteX2" fmla="*/ 1654348 w 1654348"/>
                    <a:gd name="connsiteY2" fmla="*/ 1075537 h 1444328"/>
                    <a:gd name="connsiteX3" fmla="*/ 1453654 w 1654348"/>
                    <a:gd name="connsiteY3" fmla="*/ 1144661 h 1444328"/>
                    <a:gd name="connsiteX4" fmla="*/ 1428254 w 1654348"/>
                    <a:gd name="connsiteY4" fmla="*/ 1271661 h 1444328"/>
                    <a:gd name="connsiteX5" fmla="*/ 1123454 w 1654348"/>
                    <a:gd name="connsiteY5" fmla="*/ 1093861 h 1444328"/>
                    <a:gd name="connsiteX6" fmla="*/ 926604 w 1654348"/>
                    <a:gd name="connsiteY6" fmla="*/ 1201811 h 1444328"/>
                    <a:gd name="connsiteX7" fmla="*/ 704354 w 1654348"/>
                    <a:gd name="connsiteY7" fmla="*/ 1233561 h 1444328"/>
                    <a:gd name="connsiteX8" fmla="*/ 405904 w 1654348"/>
                    <a:gd name="connsiteY8" fmla="*/ 1024011 h 1444328"/>
                    <a:gd name="connsiteX9" fmla="*/ 108015 w 1654348"/>
                    <a:gd name="connsiteY9" fmla="*/ 1096196 h 1444328"/>
                    <a:gd name="connsiteX10" fmla="*/ 425 w 1654348"/>
                    <a:gd name="connsiteY10" fmla="*/ 875695 h 1444328"/>
                    <a:gd name="connsiteX11" fmla="*/ 75785 w 1654348"/>
                    <a:gd name="connsiteY11" fmla="*/ 655093 h 1444328"/>
                    <a:gd name="connsiteX12" fmla="*/ 635343 w 1654348"/>
                    <a:gd name="connsiteY12" fmla="*/ 0 h 1444328"/>
                    <a:gd name="connsiteX0" fmla="*/ 635343 w 1654348"/>
                    <a:gd name="connsiteY0" fmla="*/ 0 h 1466841"/>
                    <a:gd name="connsiteX1" fmla="*/ 1154039 w 1654348"/>
                    <a:gd name="connsiteY1" fmla="*/ 464024 h 1466841"/>
                    <a:gd name="connsiteX2" fmla="*/ 1654348 w 1654348"/>
                    <a:gd name="connsiteY2" fmla="*/ 1075537 h 1466841"/>
                    <a:gd name="connsiteX3" fmla="*/ 1453654 w 1654348"/>
                    <a:gd name="connsiteY3" fmla="*/ 1144661 h 1466841"/>
                    <a:gd name="connsiteX4" fmla="*/ 1428254 w 1654348"/>
                    <a:gd name="connsiteY4" fmla="*/ 1271661 h 1466841"/>
                    <a:gd name="connsiteX5" fmla="*/ 1123454 w 1654348"/>
                    <a:gd name="connsiteY5" fmla="*/ 1093861 h 1466841"/>
                    <a:gd name="connsiteX6" fmla="*/ 926604 w 1654348"/>
                    <a:gd name="connsiteY6" fmla="*/ 1201811 h 1466841"/>
                    <a:gd name="connsiteX7" fmla="*/ 704354 w 1654348"/>
                    <a:gd name="connsiteY7" fmla="*/ 1233561 h 1466841"/>
                    <a:gd name="connsiteX8" fmla="*/ 405904 w 1654348"/>
                    <a:gd name="connsiteY8" fmla="*/ 1024011 h 1466841"/>
                    <a:gd name="connsiteX9" fmla="*/ 108015 w 1654348"/>
                    <a:gd name="connsiteY9" fmla="*/ 1096196 h 1466841"/>
                    <a:gd name="connsiteX10" fmla="*/ 425 w 1654348"/>
                    <a:gd name="connsiteY10" fmla="*/ 875695 h 1466841"/>
                    <a:gd name="connsiteX11" fmla="*/ 75785 w 1654348"/>
                    <a:gd name="connsiteY11" fmla="*/ 655093 h 1466841"/>
                    <a:gd name="connsiteX12" fmla="*/ 635343 w 1654348"/>
                    <a:gd name="connsiteY12" fmla="*/ 0 h 1466841"/>
                    <a:gd name="connsiteX0" fmla="*/ 635343 w 1654348"/>
                    <a:gd name="connsiteY0" fmla="*/ 0 h 1502327"/>
                    <a:gd name="connsiteX1" fmla="*/ 1154039 w 1654348"/>
                    <a:gd name="connsiteY1" fmla="*/ 464024 h 1502327"/>
                    <a:gd name="connsiteX2" fmla="*/ 1654348 w 1654348"/>
                    <a:gd name="connsiteY2" fmla="*/ 1075537 h 1502327"/>
                    <a:gd name="connsiteX3" fmla="*/ 1453654 w 1654348"/>
                    <a:gd name="connsiteY3" fmla="*/ 1144661 h 1502327"/>
                    <a:gd name="connsiteX4" fmla="*/ 1428254 w 1654348"/>
                    <a:gd name="connsiteY4" fmla="*/ 1271661 h 1502327"/>
                    <a:gd name="connsiteX5" fmla="*/ 1123454 w 1654348"/>
                    <a:gd name="connsiteY5" fmla="*/ 1093861 h 1502327"/>
                    <a:gd name="connsiteX6" fmla="*/ 926604 w 1654348"/>
                    <a:gd name="connsiteY6" fmla="*/ 1201811 h 1502327"/>
                    <a:gd name="connsiteX7" fmla="*/ 704354 w 1654348"/>
                    <a:gd name="connsiteY7" fmla="*/ 1233561 h 1502327"/>
                    <a:gd name="connsiteX8" fmla="*/ 405904 w 1654348"/>
                    <a:gd name="connsiteY8" fmla="*/ 1024011 h 1502327"/>
                    <a:gd name="connsiteX9" fmla="*/ 108015 w 1654348"/>
                    <a:gd name="connsiteY9" fmla="*/ 1096196 h 1502327"/>
                    <a:gd name="connsiteX10" fmla="*/ 425 w 1654348"/>
                    <a:gd name="connsiteY10" fmla="*/ 875695 h 1502327"/>
                    <a:gd name="connsiteX11" fmla="*/ 75785 w 1654348"/>
                    <a:gd name="connsiteY11" fmla="*/ 655093 h 1502327"/>
                    <a:gd name="connsiteX12" fmla="*/ 635343 w 1654348"/>
                    <a:gd name="connsiteY12" fmla="*/ 0 h 1502327"/>
                    <a:gd name="connsiteX0" fmla="*/ 635343 w 1654348"/>
                    <a:gd name="connsiteY0" fmla="*/ 0 h 1502327"/>
                    <a:gd name="connsiteX1" fmla="*/ 1154039 w 1654348"/>
                    <a:gd name="connsiteY1" fmla="*/ 464024 h 1502327"/>
                    <a:gd name="connsiteX2" fmla="*/ 1654348 w 1654348"/>
                    <a:gd name="connsiteY2" fmla="*/ 1075537 h 1502327"/>
                    <a:gd name="connsiteX3" fmla="*/ 1453654 w 1654348"/>
                    <a:gd name="connsiteY3" fmla="*/ 1144661 h 1502327"/>
                    <a:gd name="connsiteX4" fmla="*/ 1428254 w 1654348"/>
                    <a:gd name="connsiteY4" fmla="*/ 1271661 h 1502327"/>
                    <a:gd name="connsiteX5" fmla="*/ 1123454 w 1654348"/>
                    <a:gd name="connsiteY5" fmla="*/ 1093861 h 1502327"/>
                    <a:gd name="connsiteX6" fmla="*/ 926604 w 1654348"/>
                    <a:gd name="connsiteY6" fmla="*/ 1201811 h 1502327"/>
                    <a:gd name="connsiteX7" fmla="*/ 704354 w 1654348"/>
                    <a:gd name="connsiteY7" fmla="*/ 1233561 h 1502327"/>
                    <a:gd name="connsiteX8" fmla="*/ 405904 w 1654348"/>
                    <a:gd name="connsiteY8" fmla="*/ 1024011 h 1502327"/>
                    <a:gd name="connsiteX9" fmla="*/ 108015 w 1654348"/>
                    <a:gd name="connsiteY9" fmla="*/ 1096196 h 1502327"/>
                    <a:gd name="connsiteX10" fmla="*/ 425 w 1654348"/>
                    <a:gd name="connsiteY10" fmla="*/ 875695 h 1502327"/>
                    <a:gd name="connsiteX11" fmla="*/ 75785 w 1654348"/>
                    <a:gd name="connsiteY11" fmla="*/ 655093 h 1502327"/>
                    <a:gd name="connsiteX12" fmla="*/ 635343 w 1654348"/>
                    <a:gd name="connsiteY12" fmla="*/ 0 h 1502327"/>
                    <a:gd name="connsiteX0" fmla="*/ 635384 w 1654389"/>
                    <a:gd name="connsiteY0" fmla="*/ 0 h 1502327"/>
                    <a:gd name="connsiteX1" fmla="*/ 1154080 w 1654389"/>
                    <a:gd name="connsiteY1" fmla="*/ 464024 h 1502327"/>
                    <a:gd name="connsiteX2" fmla="*/ 1654389 w 1654389"/>
                    <a:gd name="connsiteY2" fmla="*/ 1075537 h 1502327"/>
                    <a:gd name="connsiteX3" fmla="*/ 1453695 w 1654389"/>
                    <a:gd name="connsiteY3" fmla="*/ 1144661 h 1502327"/>
                    <a:gd name="connsiteX4" fmla="*/ 1428295 w 1654389"/>
                    <a:gd name="connsiteY4" fmla="*/ 1271661 h 1502327"/>
                    <a:gd name="connsiteX5" fmla="*/ 1123495 w 1654389"/>
                    <a:gd name="connsiteY5" fmla="*/ 1093861 h 1502327"/>
                    <a:gd name="connsiteX6" fmla="*/ 926645 w 1654389"/>
                    <a:gd name="connsiteY6" fmla="*/ 1201811 h 1502327"/>
                    <a:gd name="connsiteX7" fmla="*/ 704395 w 1654389"/>
                    <a:gd name="connsiteY7" fmla="*/ 1233561 h 1502327"/>
                    <a:gd name="connsiteX8" fmla="*/ 405945 w 1654389"/>
                    <a:gd name="connsiteY8" fmla="*/ 1024011 h 1502327"/>
                    <a:gd name="connsiteX9" fmla="*/ 96149 w 1654389"/>
                    <a:gd name="connsiteY9" fmla="*/ 1098577 h 1502327"/>
                    <a:gd name="connsiteX10" fmla="*/ 466 w 1654389"/>
                    <a:gd name="connsiteY10" fmla="*/ 875695 h 1502327"/>
                    <a:gd name="connsiteX11" fmla="*/ 75826 w 1654389"/>
                    <a:gd name="connsiteY11" fmla="*/ 655093 h 1502327"/>
                    <a:gd name="connsiteX12" fmla="*/ 635384 w 1654389"/>
                    <a:gd name="connsiteY12" fmla="*/ 0 h 1502327"/>
                    <a:gd name="connsiteX0" fmla="*/ 655354 w 1674359"/>
                    <a:gd name="connsiteY0" fmla="*/ 0 h 1502327"/>
                    <a:gd name="connsiteX1" fmla="*/ 1174050 w 1674359"/>
                    <a:gd name="connsiteY1" fmla="*/ 464024 h 1502327"/>
                    <a:gd name="connsiteX2" fmla="*/ 1674359 w 1674359"/>
                    <a:gd name="connsiteY2" fmla="*/ 1075537 h 1502327"/>
                    <a:gd name="connsiteX3" fmla="*/ 1473665 w 1674359"/>
                    <a:gd name="connsiteY3" fmla="*/ 1144661 h 1502327"/>
                    <a:gd name="connsiteX4" fmla="*/ 1448265 w 1674359"/>
                    <a:gd name="connsiteY4" fmla="*/ 1271661 h 1502327"/>
                    <a:gd name="connsiteX5" fmla="*/ 1143465 w 1674359"/>
                    <a:gd name="connsiteY5" fmla="*/ 1093861 h 1502327"/>
                    <a:gd name="connsiteX6" fmla="*/ 946615 w 1674359"/>
                    <a:gd name="connsiteY6" fmla="*/ 1201811 h 1502327"/>
                    <a:gd name="connsiteX7" fmla="*/ 724365 w 1674359"/>
                    <a:gd name="connsiteY7" fmla="*/ 1233561 h 1502327"/>
                    <a:gd name="connsiteX8" fmla="*/ 425915 w 1674359"/>
                    <a:gd name="connsiteY8" fmla="*/ 1024011 h 1502327"/>
                    <a:gd name="connsiteX9" fmla="*/ 116119 w 1674359"/>
                    <a:gd name="connsiteY9" fmla="*/ 1098577 h 1502327"/>
                    <a:gd name="connsiteX10" fmla="*/ 20436 w 1674359"/>
                    <a:gd name="connsiteY10" fmla="*/ 875695 h 1502327"/>
                    <a:gd name="connsiteX11" fmla="*/ 95796 w 1674359"/>
                    <a:gd name="connsiteY11" fmla="*/ 655093 h 1502327"/>
                    <a:gd name="connsiteX12" fmla="*/ 655354 w 1674359"/>
                    <a:gd name="connsiteY12" fmla="*/ 0 h 1502327"/>
                    <a:gd name="connsiteX0" fmla="*/ 781079 w 1800084"/>
                    <a:gd name="connsiteY0" fmla="*/ 0 h 1502327"/>
                    <a:gd name="connsiteX1" fmla="*/ 1299775 w 1800084"/>
                    <a:gd name="connsiteY1" fmla="*/ 464024 h 1502327"/>
                    <a:gd name="connsiteX2" fmla="*/ 1800084 w 1800084"/>
                    <a:gd name="connsiteY2" fmla="*/ 1075537 h 1502327"/>
                    <a:gd name="connsiteX3" fmla="*/ 1599390 w 1800084"/>
                    <a:gd name="connsiteY3" fmla="*/ 1144661 h 1502327"/>
                    <a:gd name="connsiteX4" fmla="*/ 1573990 w 1800084"/>
                    <a:gd name="connsiteY4" fmla="*/ 1271661 h 1502327"/>
                    <a:gd name="connsiteX5" fmla="*/ 1269190 w 1800084"/>
                    <a:gd name="connsiteY5" fmla="*/ 1093861 h 1502327"/>
                    <a:gd name="connsiteX6" fmla="*/ 1072340 w 1800084"/>
                    <a:gd name="connsiteY6" fmla="*/ 1201811 h 1502327"/>
                    <a:gd name="connsiteX7" fmla="*/ 850090 w 1800084"/>
                    <a:gd name="connsiteY7" fmla="*/ 1233561 h 1502327"/>
                    <a:gd name="connsiteX8" fmla="*/ 551640 w 1800084"/>
                    <a:gd name="connsiteY8" fmla="*/ 1024011 h 1502327"/>
                    <a:gd name="connsiteX9" fmla="*/ 241844 w 1800084"/>
                    <a:gd name="connsiteY9" fmla="*/ 1098577 h 1502327"/>
                    <a:gd name="connsiteX10" fmla="*/ 146161 w 1800084"/>
                    <a:gd name="connsiteY10" fmla="*/ 875695 h 1502327"/>
                    <a:gd name="connsiteX11" fmla="*/ 221521 w 1800084"/>
                    <a:gd name="connsiteY11" fmla="*/ 655093 h 1502327"/>
                    <a:gd name="connsiteX12" fmla="*/ 781079 w 1800084"/>
                    <a:gd name="connsiteY12" fmla="*/ 0 h 15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00084" h="1502327">
                      <a:moveTo>
                        <a:pt x="781079" y="0"/>
                      </a:moveTo>
                      <a:cubicBezTo>
                        <a:pt x="869348" y="143415"/>
                        <a:pt x="1104592" y="280417"/>
                        <a:pt x="1299775" y="464024"/>
                      </a:cubicBezTo>
                      <a:cubicBezTo>
                        <a:pt x="1283604" y="568527"/>
                        <a:pt x="1570118" y="792536"/>
                        <a:pt x="1800084" y="1075537"/>
                      </a:cubicBezTo>
                      <a:cubicBezTo>
                        <a:pt x="1783986" y="1257328"/>
                        <a:pt x="1666288" y="1121620"/>
                        <a:pt x="1599390" y="1144661"/>
                      </a:cubicBezTo>
                      <a:cubicBezTo>
                        <a:pt x="1549710" y="1161205"/>
                        <a:pt x="1653365" y="1296003"/>
                        <a:pt x="1573990" y="1271661"/>
                      </a:cubicBezTo>
                      <a:cubicBezTo>
                        <a:pt x="1520015" y="1183819"/>
                        <a:pt x="1336923" y="1176411"/>
                        <a:pt x="1269190" y="1093861"/>
                      </a:cubicBezTo>
                      <a:cubicBezTo>
                        <a:pt x="1195107" y="1106561"/>
                        <a:pt x="1159123" y="1321403"/>
                        <a:pt x="1072340" y="1201811"/>
                      </a:cubicBezTo>
                      <a:cubicBezTo>
                        <a:pt x="1055407" y="1571169"/>
                        <a:pt x="900890" y="1466394"/>
                        <a:pt x="850090" y="1233561"/>
                      </a:cubicBezTo>
                      <a:cubicBezTo>
                        <a:pt x="754840" y="1864328"/>
                        <a:pt x="605522" y="1212005"/>
                        <a:pt x="551640" y="1024011"/>
                      </a:cubicBezTo>
                      <a:cubicBezTo>
                        <a:pt x="401544" y="1435423"/>
                        <a:pt x="341140" y="1074515"/>
                        <a:pt x="241844" y="1098577"/>
                      </a:cubicBezTo>
                      <a:cubicBezTo>
                        <a:pt x="69456" y="1419305"/>
                        <a:pt x="137574" y="883579"/>
                        <a:pt x="146161" y="875695"/>
                      </a:cubicBezTo>
                      <a:cubicBezTo>
                        <a:pt x="-143602" y="1014147"/>
                        <a:pt x="59934" y="818198"/>
                        <a:pt x="221521" y="655093"/>
                      </a:cubicBezTo>
                      <a:lnTo>
                        <a:pt x="781079" y="0"/>
                      </a:ln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683CEB2-F271-7F44-1641-82C2628CDE80}"/>
                    </a:ext>
                  </a:extLst>
                </p:cNvPr>
                <p:cNvSpPr/>
                <p:nvPr/>
              </p:nvSpPr>
              <p:spPr>
                <a:xfrm>
                  <a:off x="4327403" y="3013727"/>
                  <a:ext cx="1768595" cy="805648"/>
                </a:xfrm>
                <a:custGeom>
                  <a:avLst/>
                  <a:gdLst>
                    <a:gd name="connsiteX0" fmla="*/ 935530 w 1758108"/>
                    <a:gd name="connsiteY0" fmla="*/ 11 h 522073"/>
                    <a:gd name="connsiteX1" fmla="*/ 1705887 w 1758108"/>
                    <a:gd name="connsiteY1" fmla="*/ 482742 h 522073"/>
                    <a:gd name="connsiteX2" fmla="*/ 1758108 w 1758108"/>
                    <a:gd name="connsiteY2" fmla="*/ 522073 h 522073"/>
                    <a:gd name="connsiteX3" fmla="*/ 0 w 1758108"/>
                    <a:gd name="connsiteY3" fmla="*/ 522073 h 522073"/>
                    <a:gd name="connsiteX4" fmla="*/ 49211 w 1758108"/>
                    <a:gd name="connsiteY4" fmla="*/ 491600 h 522073"/>
                    <a:gd name="connsiteX5" fmla="*/ 628450 w 1758108"/>
                    <a:gd name="connsiteY5" fmla="*/ 186428 h 522073"/>
                    <a:gd name="connsiteX6" fmla="*/ 869750 w 1758108"/>
                    <a:gd name="connsiteY6" fmla="*/ 8628 h 522073"/>
                    <a:gd name="connsiteX7" fmla="*/ 935530 w 1758108"/>
                    <a:gd name="connsiteY7" fmla="*/ 11 h 522073"/>
                    <a:gd name="connsiteX0" fmla="*/ 935530 w 1758108"/>
                    <a:gd name="connsiteY0" fmla="*/ 11 h 612123"/>
                    <a:gd name="connsiteX1" fmla="*/ 1705887 w 1758108"/>
                    <a:gd name="connsiteY1" fmla="*/ 482742 h 612123"/>
                    <a:gd name="connsiteX2" fmla="*/ 1758108 w 1758108"/>
                    <a:gd name="connsiteY2" fmla="*/ 522073 h 612123"/>
                    <a:gd name="connsiteX3" fmla="*/ 199184 w 1758108"/>
                    <a:gd name="connsiteY3" fmla="*/ 612123 h 612123"/>
                    <a:gd name="connsiteX4" fmla="*/ 0 w 1758108"/>
                    <a:gd name="connsiteY4" fmla="*/ 522073 h 612123"/>
                    <a:gd name="connsiteX5" fmla="*/ 49211 w 1758108"/>
                    <a:gd name="connsiteY5" fmla="*/ 491600 h 612123"/>
                    <a:gd name="connsiteX6" fmla="*/ 628450 w 1758108"/>
                    <a:gd name="connsiteY6" fmla="*/ 186428 h 612123"/>
                    <a:gd name="connsiteX7" fmla="*/ 869750 w 1758108"/>
                    <a:gd name="connsiteY7" fmla="*/ 8628 h 612123"/>
                    <a:gd name="connsiteX8" fmla="*/ 935530 w 1758108"/>
                    <a:gd name="connsiteY8" fmla="*/ 11 h 612123"/>
                    <a:gd name="connsiteX0" fmla="*/ 935530 w 1758108"/>
                    <a:gd name="connsiteY0" fmla="*/ 11 h 684033"/>
                    <a:gd name="connsiteX1" fmla="*/ 1705887 w 1758108"/>
                    <a:gd name="connsiteY1" fmla="*/ 482742 h 684033"/>
                    <a:gd name="connsiteX2" fmla="*/ 1758108 w 1758108"/>
                    <a:gd name="connsiteY2" fmla="*/ 522073 h 684033"/>
                    <a:gd name="connsiteX3" fmla="*/ 300784 w 1758108"/>
                    <a:gd name="connsiteY3" fmla="*/ 681973 h 684033"/>
                    <a:gd name="connsiteX4" fmla="*/ 199184 w 1758108"/>
                    <a:gd name="connsiteY4" fmla="*/ 612123 h 684033"/>
                    <a:gd name="connsiteX5" fmla="*/ 0 w 1758108"/>
                    <a:gd name="connsiteY5" fmla="*/ 522073 h 684033"/>
                    <a:gd name="connsiteX6" fmla="*/ 49211 w 1758108"/>
                    <a:gd name="connsiteY6" fmla="*/ 491600 h 684033"/>
                    <a:gd name="connsiteX7" fmla="*/ 628450 w 1758108"/>
                    <a:gd name="connsiteY7" fmla="*/ 186428 h 684033"/>
                    <a:gd name="connsiteX8" fmla="*/ 869750 w 1758108"/>
                    <a:gd name="connsiteY8" fmla="*/ 8628 h 684033"/>
                    <a:gd name="connsiteX9" fmla="*/ 935530 w 1758108"/>
                    <a:gd name="connsiteY9" fmla="*/ 11 h 684033"/>
                    <a:gd name="connsiteX0" fmla="*/ 935530 w 1758108"/>
                    <a:gd name="connsiteY0" fmla="*/ 11 h 702909"/>
                    <a:gd name="connsiteX1" fmla="*/ 1705887 w 1758108"/>
                    <a:gd name="connsiteY1" fmla="*/ 482742 h 702909"/>
                    <a:gd name="connsiteX2" fmla="*/ 1758108 w 1758108"/>
                    <a:gd name="connsiteY2" fmla="*/ 522073 h 702909"/>
                    <a:gd name="connsiteX3" fmla="*/ 430959 w 1758108"/>
                    <a:gd name="connsiteY3" fmla="*/ 691498 h 702909"/>
                    <a:gd name="connsiteX4" fmla="*/ 300784 w 1758108"/>
                    <a:gd name="connsiteY4" fmla="*/ 681973 h 702909"/>
                    <a:gd name="connsiteX5" fmla="*/ 199184 w 1758108"/>
                    <a:gd name="connsiteY5" fmla="*/ 612123 h 702909"/>
                    <a:gd name="connsiteX6" fmla="*/ 0 w 1758108"/>
                    <a:gd name="connsiteY6" fmla="*/ 522073 h 702909"/>
                    <a:gd name="connsiteX7" fmla="*/ 49211 w 1758108"/>
                    <a:gd name="connsiteY7" fmla="*/ 491600 h 702909"/>
                    <a:gd name="connsiteX8" fmla="*/ 628450 w 1758108"/>
                    <a:gd name="connsiteY8" fmla="*/ 186428 h 702909"/>
                    <a:gd name="connsiteX9" fmla="*/ 869750 w 1758108"/>
                    <a:gd name="connsiteY9" fmla="*/ 8628 h 702909"/>
                    <a:gd name="connsiteX10" fmla="*/ 935530 w 1758108"/>
                    <a:gd name="connsiteY10" fmla="*/ 11 h 702909"/>
                    <a:gd name="connsiteX0" fmla="*/ 935530 w 1758108"/>
                    <a:gd name="connsiteY0" fmla="*/ 11 h 693060"/>
                    <a:gd name="connsiteX1" fmla="*/ 1705887 w 1758108"/>
                    <a:gd name="connsiteY1" fmla="*/ 482742 h 693060"/>
                    <a:gd name="connsiteX2" fmla="*/ 1758108 w 1758108"/>
                    <a:gd name="connsiteY2" fmla="*/ 522073 h 693060"/>
                    <a:gd name="connsiteX3" fmla="*/ 646859 w 1758108"/>
                    <a:gd name="connsiteY3" fmla="*/ 640698 h 693060"/>
                    <a:gd name="connsiteX4" fmla="*/ 430959 w 1758108"/>
                    <a:gd name="connsiteY4" fmla="*/ 691498 h 693060"/>
                    <a:gd name="connsiteX5" fmla="*/ 300784 w 1758108"/>
                    <a:gd name="connsiteY5" fmla="*/ 681973 h 693060"/>
                    <a:gd name="connsiteX6" fmla="*/ 199184 w 1758108"/>
                    <a:gd name="connsiteY6" fmla="*/ 612123 h 693060"/>
                    <a:gd name="connsiteX7" fmla="*/ 0 w 1758108"/>
                    <a:gd name="connsiteY7" fmla="*/ 522073 h 693060"/>
                    <a:gd name="connsiteX8" fmla="*/ 49211 w 1758108"/>
                    <a:gd name="connsiteY8" fmla="*/ 491600 h 693060"/>
                    <a:gd name="connsiteX9" fmla="*/ 628450 w 1758108"/>
                    <a:gd name="connsiteY9" fmla="*/ 186428 h 693060"/>
                    <a:gd name="connsiteX10" fmla="*/ 869750 w 1758108"/>
                    <a:gd name="connsiteY10" fmla="*/ 8628 h 693060"/>
                    <a:gd name="connsiteX11" fmla="*/ 935530 w 1758108"/>
                    <a:gd name="connsiteY11" fmla="*/ 11 h 693060"/>
                    <a:gd name="connsiteX0" fmla="*/ 935530 w 1758108"/>
                    <a:gd name="connsiteY0" fmla="*/ 11 h 804036"/>
                    <a:gd name="connsiteX1" fmla="*/ 1705887 w 1758108"/>
                    <a:gd name="connsiteY1" fmla="*/ 482742 h 804036"/>
                    <a:gd name="connsiteX2" fmla="*/ 1758108 w 1758108"/>
                    <a:gd name="connsiteY2" fmla="*/ 522073 h 804036"/>
                    <a:gd name="connsiteX3" fmla="*/ 853234 w 1758108"/>
                    <a:gd name="connsiteY3" fmla="*/ 802623 h 804036"/>
                    <a:gd name="connsiteX4" fmla="*/ 646859 w 1758108"/>
                    <a:gd name="connsiteY4" fmla="*/ 640698 h 804036"/>
                    <a:gd name="connsiteX5" fmla="*/ 430959 w 1758108"/>
                    <a:gd name="connsiteY5" fmla="*/ 691498 h 804036"/>
                    <a:gd name="connsiteX6" fmla="*/ 300784 w 1758108"/>
                    <a:gd name="connsiteY6" fmla="*/ 681973 h 804036"/>
                    <a:gd name="connsiteX7" fmla="*/ 199184 w 1758108"/>
                    <a:gd name="connsiteY7" fmla="*/ 612123 h 804036"/>
                    <a:gd name="connsiteX8" fmla="*/ 0 w 1758108"/>
                    <a:gd name="connsiteY8" fmla="*/ 522073 h 804036"/>
                    <a:gd name="connsiteX9" fmla="*/ 49211 w 1758108"/>
                    <a:gd name="connsiteY9" fmla="*/ 491600 h 804036"/>
                    <a:gd name="connsiteX10" fmla="*/ 628450 w 1758108"/>
                    <a:gd name="connsiteY10" fmla="*/ 186428 h 804036"/>
                    <a:gd name="connsiteX11" fmla="*/ 869750 w 1758108"/>
                    <a:gd name="connsiteY11" fmla="*/ 8628 h 804036"/>
                    <a:gd name="connsiteX12" fmla="*/ 935530 w 1758108"/>
                    <a:gd name="connsiteY12" fmla="*/ 11 h 804036"/>
                    <a:gd name="connsiteX0" fmla="*/ 935530 w 1758108"/>
                    <a:gd name="connsiteY0" fmla="*/ 11 h 806270"/>
                    <a:gd name="connsiteX1" fmla="*/ 1705887 w 1758108"/>
                    <a:gd name="connsiteY1" fmla="*/ 482742 h 806270"/>
                    <a:gd name="connsiteX2" fmla="*/ 1758108 w 1758108"/>
                    <a:gd name="connsiteY2" fmla="*/ 522073 h 806270"/>
                    <a:gd name="connsiteX3" fmla="*/ 897684 w 1758108"/>
                    <a:gd name="connsiteY3" fmla="*/ 685148 h 806270"/>
                    <a:gd name="connsiteX4" fmla="*/ 853234 w 1758108"/>
                    <a:gd name="connsiteY4" fmla="*/ 802623 h 806270"/>
                    <a:gd name="connsiteX5" fmla="*/ 646859 w 1758108"/>
                    <a:gd name="connsiteY5" fmla="*/ 640698 h 806270"/>
                    <a:gd name="connsiteX6" fmla="*/ 430959 w 1758108"/>
                    <a:gd name="connsiteY6" fmla="*/ 691498 h 806270"/>
                    <a:gd name="connsiteX7" fmla="*/ 300784 w 1758108"/>
                    <a:gd name="connsiteY7" fmla="*/ 681973 h 806270"/>
                    <a:gd name="connsiteX8" fmla="*/ 199184 w 1758108"/>
                    <a:gd name="connsiteY8" fmla="*/ 612123 h 806270"/>
                    <a:gd name="connsiteX9" fmla="*/ 0 w 1758108"/>
                    <a:gd name="connsiteY9" fmla="*/ 522073 h 806270"/>
                    <a:gd name="connsiteX10" fmla="*/ 49211 w 1758108"/>
                    <a:gd name="connsiteY10" fmla="*/ 491600 h 806270"/>
                    <a:gd name="connsiteX11" fmla="*/ 628450 w 1758108"/>
                    <a:gd name="connsiteY11" fmla="*/ 186428 h 806270"/>
                    <a:gd name="connsiteX12" fmla="*/ 869750 w 1758108"/>
                    <a:gd name="connsiteY12" fmla="*/ 8628 h 806270"/>
                    <a:gd name="connsiteX13" fmla="*/ 935530 w 1758108"/>
                    <a:gd name="connsiteY13" fmla="*/ 11 h 806270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992934 w 1758108"/>
                    <a:gd name="connsiteY3" fmla="*/ 647048 h 805648"/>
                    <a:gd name="connsiteX4" fmla="*/ 897684 w 1758108"/>
                    <a:gd name="connsiteY4" fmla="*/ 685148 h 805648"/>
                    <a:gd name="connsiteX5" fmla="*/ 853234 w 1758108"/>
                    <a:gd name="connsiteY5" fmla="*/ 802623 h 805648"/>
                    <a:gd name="connsiteX6" fmla="*/ 646859 w 1758108"/>
                    <a:gd name="connsiteY6" fmla="*/ 640698 h 805648"/>
                    <a:gd name="connsiteX7" fmla="*/ 430959 w 1758108"/>
                    <a:gd name="connsiteY7" fmla="*/ 691498 h 805648"/>
                    <a:gd name="connsiteX8" fmla="*/ 300784 w 1758108"/>
                    <a:gd name="connsiteY8" fmla="*/ 681973 h 805648"/>
                    <a:gd name="connsiteX9" fmla="*/ 199184 w 1758108"/>
                    <a:gd name="connsiteY9" fmla="*/ 612123 h 805648"/>
                    <a:gd name="connsiteX10" fmla="*/ 0 w 1758108"/>
                    <a:gd name="connsiteY10" fmla="*/ 522073 h 805648"/>
                    <a:gd name="connsiteX11" fmla="*/ 49211 w 1758108"/>
                    <a:gd name="connsiteY11" fmla="*/ 491600 h 805648"/>
                    <a:gd name="connsiteX12" fmla="*/ 628450 w 1758108"/>
                    <a:gd name="connsiteY12" fmla="*/ 186428 h 805648"/>
                    <a:gd name="connsiteX13" fmla="*/ 869750 w 1758108"/>
                    <a:gd name="connsiteY13" fmla="*/ 8628 h 805648"/>
                    <a:gd name="connsiteX14" fmla="*/ 935530 w 1758108"/>
                    <a:gd name="connsiteY14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148509 w 1758108"/>
                    <a:gd name="connsiteY3" fmla="*/ 580373 h 805648"/>
                    <a:gd name="connsiteX4" fmla="*/ 992934 w 1758108"/>
                    <a:gd name="connsiteY4" fmla="*/ 647048 h 805648"/>
                    <a:gd name="connsiteX5" fmla="*/ 897684 w 1758108"/>
                    <a:gd name="connsiteY5" fmla="*/ 685148 h 805648"/>
                    <a:gd name="connsiteX6" fmla="*/ 853234 w 1758108"/>
                    <a:gd name="connsiteY6" fmla="*/ 802623 h 805648"/>
                    <a:gd name="connsiteX7" fmla="*/ 646859 w 1758108"/>
                    <a:gd name="connsiteY7" fmla="*/ 640698 h 805648"/>
                    <a:gd name="connsiteX8" fmla="*/ 430959 w 1758108"/>
                    <a:gd name="connsiteY8" fmla="*/ 691498 h 805648"/>
                    <a:gd name="connsiteX9" fmla="*/ 300784 w 1758108"/>
                    <a:gd name="connsiteY9" fmla="*/ 681973 h 805648"/>
                    <a:gd name="connsiteX10" fmla="*/ 199184 w 1758108"/>
                    <a:gd name="connsiteY10" fmla="*/ 612123 h 805648"/>
                    <a:gd name="connsiteX11" fmla="*/ 0 w 1758108"/>
                    <a:gd name="connsiteY11" fmla="*/ 522073 h 805648"/>
                    <a:gd name="connsiteX12" fmla="*/ 49211 w 1758108"/>
                    <a:gd name="connsiteY12" fmla="*/ 491600 h 805648"/>
                    <a:gd name="connsiteX13" fmla="*/ 628450 w 1758108"/>
                    <a:gd name="connsiteY13" fmla="*/ 186428 h 805648"/>
                    <a:gd name="connsiteX14" fmla="*/ 869750 w 1758108"/>
                    <a:gd name="connsiteY14" fmla="*/ 8628 h 805648"/>
                    <a:gd name="connsiteX15" fmla="*/ 935530 w 1758108"/>
                    <a:gd name="connsiteY15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370759 w 1758108"/>
                    <a:gd name="connsiteY3" fmla="*/ 570848 h 805648"/>
                    <a:gd name="connsiteX4" fmla="*/ 1148509 w 1758108"/>
                    <a:gd name="connsiteY4" fmla="*/ 580373 h 805648"/>
                    <a:gd name="connsiteX5" fmla="*/ 992934 w 1758108"/>
                    <a:gd name="connsiteY5" fmla="*/ 647048 h 805648"/>
                    <a:gd name="connsiteX6" fmla="*/ 897684 w 1758108"/>
                    <a:gd name="connsiteY6" fmla="*/ 685148 h 805648"/>
                    <a:gd name="connsiteX7" fmla="*/ 853234 w 1758108"/>
                    <a:gd name="connsiteY7" fmla="*/ 802623 h 805648"/>
                    <a:gd name="connsiteX8" fmla="*/ 646859 w 1758108"/>
                    <a:gd name="connsiteY8" fmla="*/ 640698 h 805648"/>
                    <a:gd name="connsiteX9" fmla="*/ 430959 w 1758108"/>
                    <a:gd name="connsiteY9" fmla="*/ 691498 h 805648"/>
                    <a:gd name="connsiteX10" fmla="*/ 300784 w 1758108"/>
                    <a:gd name="connsiteY10" fmla="*/ 681973 h 805648"/>
                    <a:gd name="connsiteX11" fmla="*/ 199184 w 1758108"/>
                    <a:gd name="connsiteY11" fmla="*/ 612123 h 805648"/>
                    <a:gd name="connsiteX12" fmla="*/ 0 w 1758108"/>
                    <a:gd name="connsiteY12" fmla="*/ 522073 h 805648"/>
                    <a:gd name="connsiteX13" fmla="*/ 49211 w 1758108"/>
                    <a:gd name="connsiteY13" fmla="*/ 491600 h 805648"/>
                    <a:gd name="connsiteX14" fmla="*/ 628450 w 1758108"/>
                    <a:gd name="connsiteY14" fmla="*/ 186428 h 805648"/>
                    <a:gd name="connsiteX15" fmla="*/ 869750 w 1758108"/>
                    <a:gd name="connsiteY15" fmla="*/ 8628 h 805648"/>
                    <a:gd name="connsiteX16" fmla="*/ 935530 w 1758108"/>
                    <a:gd name="connsiteY16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35530 w 1758108"/>
                    <a:gd name="connsiteY0" fmla="*/ 11 h 805648"/>
                    <a:gd name="connsiteX1" fmla="*/ 1705887 w 1758108"/>
                    <a:gd name="connsiteY1" fmla="*/ 482742 h 805648"/>
                    <a:gd name="connsiteX2" fmla="*/ 1758108 w 1758108"/>
                    <a:gd name="connsiteY2" fmla="*/ 522073 h 805648"/>
                    <a:gd name="connsiteX3" fmla="*/ 1535859 w 1758108"/>
                    <a:gd name="connsiteY3" fmla="*/ 500998 h 805648"/>
                    <a:gd name="connsiteX4" fmla="*/ 1370759 w 1758108"/>
                    <a:gd name="connsiteY4" fmla="*/ 570848 h 805648"/>
                    <a:gd name="connsiteX5" fmla="*/ 1148509 w 1758108"/>
                    <a:gd name="connsiteY5" fmla="*/ 580373 h 805648"/>
                    <a:gd name="connsiteX6" fmla="*/ 992934 w 1758108"/>
                    <a:gd name="connsiteY6" fmla="*/ 647048 h 805648"/>
                    <a:gd name="connsiteX7" fmla="*/ 897684 w 1758108"/>
                    <a:gd name="connsiteY7" fmla="*/ 685148 h 805648"/>
                    <a:gd name="connsiteX8" fmla="*/ 853234 w 1758108"/>
                    <a:gd name="connsiteY8" fmla="*/ 802623 h 805648"/>
                    <a:gd name="connsiteX9" fmla="*/ 646859 w 1758108"/>
                    <a:gd name="connsiteY9" fmla="*/ 640698 h 805648"/>
                    <a:gd name="connsiteX10" fmla="*/ 430959 w 1758108"/>
                    <a:gd name="connsiteY10" fmla="*/ 691498 h 805648"/>
                    <a:gd name="connsiteX11" fmla="*/ 300784 w 1758108"/>
                    <a:gd name="connsiteY11" fmla="*/ 681973 h 805648"/>
                    <a:gd name="connsiteX12" fmla="*/ 199184 w 1758108"/>
                    <a:gd name="connsiteY12" fmla="*/ 612123 h 805648"/>
                    <a:gd name="connsiteX13" fmla="*/ 0 w 1758108"/>
                    <a:gd name="connsiteY13" fmla="*/ 522073 h 805648"/>
                    <a:gd name="connsiteX14" fmla="*/ 49211 w 1758108"/>
                    <a:gd name="connsiteY14" fmla="*/ 491600 h 805648"/>
                    <a:gd name="connsiteX15" fmla="*/ 628450 w 1758108"/>
                    <a:gd name="connsiteY15" fmla="*/ 186428 h 805648"/>
                    <a:gd name="connsiteX16" fmla="*/ 869750 w 1758108"/>
                    <a:gd name="connsiteY16" fmla="*/ 8628 h 805648"/>
                    <a:gd name="connsiteX17" fmla="*/ 935530 w 1758108"/>
                    <a:gd name="connsiteY17" fmla="*/ 11 h 805648"/>
                    <a:gd name="connsiteX0" fmla="*/ 946017 w 1768595"/>
                    <a:gd name="connsiteY0" fmla="*/ 11 h 805648"/>
                    <a:gd name="connsiteX1" fmla="*/ 1716374 w 1768595"/>
                    <a:gd name="connsiteY1" fmla="*/ 482742 h 805648"/>
                    <a:gd name="connsiteX2" fmla="*/ 1768595 w 1768595"/>
                    <a:gd name="connsiteY2" fmla="*/ 522073 h 805648"/>
                    <a:gd name="connsiteX3" fmla="*/ 1546346 w 1768595"/>
                    <a:gd name="connsiteY3" fmla="*/ 500998 h 805648"/>
                    <a:gd name="connsiteX4" fmla="*/ 1381246 w 1768595"/>
                    <a:gd name="connsiteY4" fmla="*/ 570848 h 805648"/>
                    <a:gd name="connsiteX5" fmla="*/ 1158996 w 1768595"/>
                    <a:gd name="connsiteY5" fmla="*/ 580373 h 805648"/>
                    <a:gd name="connsiteX6" fmla="*/ 1003421 w 1768595"/>
                    <a:gd name="connsiteY6" fmla="*/ 647048 h 805648"/>
                    <a:gd name="connsiteX7" fmla="*/ 908171 w 1768595"/>
                    <a:gd name="connsiteY7" fmla="*/ 685148 h 805648"/>
                    <a:gd name="connsiteX8" fmla="*/ 863721 w 1768595"/>
                    <a:gd name="connsiteY8" fmla="*/ 802623 h 805648"/>
                    <a:gd name="connsiteX9" fmla="*/ 657346 w 1768595"/>
                    <a:gd name="connsiteY9" fmla="*/ 640698 h 805648"/>
                    <a:gd name="connsiteX10" fmla="*/ 441446 w 1768595"/>
                    <a:gd name="connsiteY10" fmla="*/ 691498 h 805648"/>
                    <a:gd name="connsiteX11" fmla="*/ 311271 w 1768595"/>
                    <a:gd name="connsiteY11" fmla="*/ 681973 h 805648"/>
                    <a:gd name="connsiteX12" fmla="*/ 209671 w 1768595"/>
                    <a:gd name="connsiteY12" fmla="*/ 612123 h 805648"/>
                    <a:gd name="connsiteX13" fmla="*/ 10487 w 1768595"/>
                    <a:gd name="connsiteY13" fmla="*/ 522073 h 805648"/>
                    <a:gd name="connsiteX14" fmla="*/ 59698 w 1768595"/>
                    <a:gd name="connsiteY14" fmla="*/ 491600 h 805648"/>
                    <a:gd name="connsiteX15" fmla="*/ 638937 w 1768595"/>
                    <a:gd name="connsiteY15" fmla="*/ 186428 h 805648"/>
                    <a:gd name="connsiteX16" fmla="*/ 880237 w 1768595"/>
                    <a:gd name="connsiteY16" fmla="*/ 8628 h 805648"/>
                    <a:gd name="connsiteX17" fmla="*/ 946017 w 1768595"/>
                    <a:gd name="connsiteY17" fmla="*/ 11 h 80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768595" h="805648">
                      <a:moveTo>
                        <a:pt x="946017" y="11"/>
                      </a:moveTo>
                      <a:cubicBezTo>
                        <a:pt x="1173709" y="2068"/>
                        <a:pt x="1480621" y="298371"/>
                        <a:pt x="1716374" y="482742"/>
                      </a:cubicBezTo>
                      <a:lnTo>
                        <a:pt x="1768595" y="522073"/>
                      </a:lnTo>
                      <a:cubicBezTo>
                        <a:pt x="1739728" y="534111"/>
                        <a:pt x="1582329" y="550019"/>
                        <a:pt x="1546346" y="500998"/>
                      </a:cubicBezTo>
                      <a:cubicBezTo>
                        <a:pt x="1481788" y="509127"/>
                        <a:pt x="1445275" y="566615"/>
                        <a:pt x="1381246" y="570848"/>
                      </a:cubicBezTo>
                      <a:cubicBezTo>
                        <a:pt x="1333092" y="711606"/>
                        <a:pt x="1221438" y="565027"/>
                        <a:pt x="1158996" y="580373"/>
                      </a:cubicBezTo>
                      <a:cubicBezTo>
                        <a:pt x="1096554" y="595719"/>
                        <a:pt x="1119308" y="676681"/>
                        <a:pt x="1003421" y="647048"/>
                      </a:cubicBezTo>
                      <a:cubicBezTo>
                        <a:pt x="957384" y="658690"/>
                        <a:pt x="933571" y="662394"/>
                        <a:pt x="908171" y="685148"/>
                      </a:cubicBezTo>
                      <a:cubicBezTo>
                        <a:pt x="882771" y="707902"/>
                        <a:pt x="917696" y="825906"/>
                        <a:pt x="863721" y="802623"/>
                      </a:cubicBezTo>
                      <a:cubicBezTo>
                        <a:pt x="809746" y="779340"/>
                        <a:pt x="718729" y="627998"/>
                        <a:pt x="657346" y="640698"/>
                      </a:cubicBezTo>
                      <a:cubicBezTo>
                        <a:pt x="637238" y="672448"/>
                        <a:pt x="513413" y="687265"/>
                        <a:pt x="441446" y="691498"/>
                      </a:cubicBezTo>
                      <a:cubicBezTo>
                        <a:pt x="369479" y="695731"/>
                        <a:pt x="348842" y="690969"/>
                        <a:pt x="311271" y="681973"/>
                      </a:cubicBezTo>
                      <a:cubicBezTo>
                        <a:pt x="273700" y="672977"/>
                        <a:pt x="183602" y="806519"/>
                        <a:pt x="209671" y="612123"/>
                      </a:cubicBezTo>
                      <a:cubicBezTo>
                        <a:pt x="-18649" y="747206"/>
                        <a:pt x="-12018" y="612415"/>
                        <a:pt x="10487" y="522073"/>
                      </a:cubicBezTo>
                      <a:lnTo>
                        <a:pt x="59698" y="491600"/>
                      </a:lnTo>
                      <a:cubicBezTo>
                        <a:pt x="249206" y="376035"/>
                        <a:pt x="440500" y="267391"/>
                        <a:pt x="638937" y="186428"/>
                      </a:cubicBezTo>
                      <a:cubicBezTo>
                        <a:pt x="727837" y="158911"/>
                        <a:pt x="791337" y="36145"/>
                        <a:pt x="880237" y="8628"/>
                      </a:cubicBezTo>
                      <a:cubicBezTo>
                        <a:pt x="901272" y="2543"/>
                        <a:pt x="923248" y="-194"/>
                        <a:pt x="946017" y="11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F6971DD-2139-6E62-7975-B731786DB52A}"/>
                  </a:ext>
                </a:extLst>
              </p:cNvPr>
              <p:cNvSpPr/>
              <p:nvPr/>
            </p:nvSpPr>
            <p:spPr>
              <a:xfrm rot="11615911" flipH="1">
                <a:off x="7756026" y="2310255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89987D2-5EC9-FEB2-DD53-770B93BAEF22}"/>
                  </a:ext>
                </a:extLst>
              </p:cNvPr>
              <p:cNvSpPr/>
              <p:nvPr/>
            </p:nvSpPr>
            <p:spPr>
              <a:xfrm rot="242037" flipH="1">
                <a:off x="9293553" y="2129594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5302C81-3201-59C7-D226-B917449AFCFF}"/>
                  </a:ext>
                </a:extLst>
              </p:cNvPr>
              <p:cNvSpPr/>
              <p:nvPr/>
            </p:nvSpPr>
            <p:spPr>
              <a:xfrm rot="242037" flipH="1">
                <a:off x="8589280" y="2998114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3D9FFB6-DF8F-6FE9-B8BD-1394DD0DDE9D}"/>
                  </a:ext>
                </a:extLst>
              </p:cNvPr>
              <p:cNvSpPr/>
              <p:nvPr/>
            </p:nvSpPr>
            <p:spPr>
              <a:xfrm rot="10800000" flipH="1">
                <a:off x="10270793" y="2738597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05A26D5-B3D7-FCC3-0AF3-2B6709D2DC8D}"/>
                  </a:ext>
                </a:extLst>
              </p:cNvPr>
              <p:cNvSpPr/>
              <p:nvPr/>
            </p:nvSpPr>
            <p:spPr>
              <a:xfrm rot="13624240" flipH="1">
                <a:off x="3894365" y="2733410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E597600-383D-885E-F1C2-54E9B09C3F47}"/>
                  </a:ext>
                </a:extLst>
              </p:cNvPr>
              <p:cNvSpPr/>
              <p:nvPr/>
            </p:nvSpPr>
            <p:spPr>
              <a:xfrm rot="13624240" flipH="1">
                <a:off x="2533837" y="3183238"/>
                <a:ext cx="78479" cy="1577782"/>
              </a:xfrm>
              <a:custGeom>
                <a:avLst/>
                <a:gdLst>
                  <a:gd name="connsiteX0" fmla="*/ 36060 w 159207"/>
                  <a:gd name="connsiteY0" fmla="*/ 595085 h 595085"/>
                  <a:gd name="connsiteX1" fmla="*/ 7032 w 159207"/>
                  <a:gd name="connsiteY1" fmla="*/ 508000 h 595085"/>
                  <a:gd name="connsiteX2" fmla="*/ 152175 w 159207"/>
                  <a:gd name="connsiteY2" fmla="*/ 362857 h 595085"/>
                  <a:gd name="connsiteX3" fmla="*/ 123146 w 159207"/>
                  <a:gd name="connsiteY3" fmla="*/ 174171 h 595085"/>
                  <a:gd name="connsiteX4" fmla="*/ 7032 w 159207"/>
                  <a:gd name="connsiteY4" fmla="*/ 0 h 595085"/>
                  <a:gd name="connsiteX5" fmla="*/ 7032 w 159207"/>
                  <a:gd name="connsiteY5" fmla="*/ 0 h 59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207" h="595085">
                    <a:moveTo>
                      <a:pt x="36060" y="595085"/>
                    </a:moveTo>
                    <a:cubicBezTo>
                      <a:pt x="11870" y="570895"/>
                      <a:pt x="-12320" y="546705"/>
                      <a:pt x="7032" y="508000"/>
                    </a:cubicBezTo>
                    <a:cubicBezTo>
                      <a:pt x="26384" y="469295"/>
                      <a:pt x="132823" y="418495"/>
                      <a:pt x="152175" y="362857"/>
                    </a:cubicBezTo>
                    <a:cubicBezTo>
                      <a:pt x="171527" y="307219"/>
                      <a:pt x="147337" y="234647"/>
                      <a:pt x="123146" y="174171"/>
                    </a:cubicBezTo>
                    <a:cubicBezTo>
                      <a:pt x="98956" y="113695"/>
                      <a:pt x="7032" y="0"/>
                      <a:pt x="7032" y="0"/>
                    </a:cubicBezTo>
                    <a:lnTo>
                      <a:pt x="7032" y="0"/>
                    </a:lnTo>
                  </a:path>
                </a:pathLst>
              </a:custGeom>
              <a:noFill/>
              <a:ln>
                <a:solidFill>
                  <a:schemeClr val="accent1">
                    <a:shade val="1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3">
              <a:extLst>
                <a:ext uri="{FF2B5EF4-FFF2-40B4-BE49-F238E27FC236}">
                  <a16:creationId xmlns:a16="http://schemas.microsoft.com/office/drawing/2014/main" id="{5A03D781-4C78-8B22-D5F6-940CF7BEC791}"/>
                </a:ext>
              </a:extLst>
            </p:cNvPr>
            <p:cNvSpPr/>
            <p:nvPr/>
          </p:nvSpPr>
          <p:spPr>
            <a:xfrm>
              <a:off x="11264404" y="2227897"/>
              <a:ext cx="768540" cy="775025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815340 w 1270000"/>
                <a:gd name="connsiteY3" fmla="*/ 109494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77900 w 1105072"/>
                <a:gd name="connsiteY5" fmla="*/ 139720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05072"/>
                <a:gd name="connsiteY0" fmla="*/ 205 h 1409905"/>
                <a:gd name="connsiteX1" fmla="*/ 749300 w 1105072"/>
                <a:gd name="connsiteY1" fmla="*/ 1016205 h 1409905"/>
                <a:gd name="connsiteX2" fmla="*/ 1104900 w 1105072"/>
                <a:gd name="connsiteY2" fmla="*/ 406605 h 1409905"/>
                <a:gd name="connsiteX3" fmla="*/ 815340 w 1105072"/>
                <a:gd name="connsiteY3" fmla="*/ 1094946 h 1409905"/>
                <a:gd name="connsiteX4" fmla="*/ 1049020 w 1105072"/>
                <a:gd name="connsiteY4" fmla="*/ 980646 h 1409905"/>
                <a:gd name="connsiteX5" fmla="*/ 901700 w 1105072"/>
                <a:gd name="connsiteY5" fmla="*/ 1374345 h 1409905"/>
                <a:gd name="connsiteX6" fmla="*/ 355600 w 1105072"/>
                <a:gd name="connsiteY6" fmla="*/ 1409905 h 1409905"/>
                <a:gd name="connsiteX7" fmla="*/ 0 w 1105072"/>
                <a:gd name="connsiteY7" fmla="*/ 813005 h 1409905"/>
                <a:gd name="connsiteX8" fmla="*/ 444500 w 1105072"/>
                <a:gd name="connsiteY8" fmla="*/ 1117805 h 1409905"/>
                <a:gd name="connsiteX9" fmla="*/ 50800 w 1105072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621"/>
                <a:gd name="connsiteY0" fmla="*/ 205 h 1409905"/>
                <a:gd name="connsiteX1" fmla="*/ 749300 w 1173621"/>
                <a:gd name="connsiteY1" fmla="*/ 1016205 h 1409905"/>
                <a:gd name="connsiteX2" fmla="*/ 1173480 w 1173621"/>
                <a:gd name="connsiteY2" fmla="*/ 543765 h 1409905"/>
                <a:gd name="connsiteX3" fmla="*/ 815340 w 1173621"/>
                <a:gd name="connsiteY3" fmla="*/ 1094946 h 1409905"/>
                <a:gd name="connsiteX4" fmla="*/ 1049020 w 1173621"/>
                <a:gd name="connsiteY4" fmla="*/ 980646 h 1409905"/>
                <a:gd name="connsiteX5" fmla="*/ 901700 w 1173621"/>
                <a:gd name="connsiteY5" fmla="*/ 1374345 h 1409905"/>
                <a:gd name="connsiteX6" fmla="*/ 355600 w 1173621"/>
                <a:gd name="connsiteY6" fmla="*/ 1409905 h 1409905"/>
                <a:gd name="connsiteX7" fmla="*/ 0 w 1173621"/>
                <a:gd name="connsiteY7" fmla="*/ 813005 h 1409905"/>
                <a:gd name="connsiteX8" fmla="*/ 444500 w 1173621"/>
                <a:gd name="connsiteY8" fmla="*/ 1117805 h 1409905"/>
                <a:gd name="connsiteX9" fmla="*/ 50800 w 1173621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5 h 1409905"/>
                <a:gd name="connsiteX1" fmla="*/ 749300 w 1173480"/>
                <a:gd name="connsiteY1" fmla="*/ 1016205 h 1409905"/>
                <a:gd name="connsiteX2" fmla="*/ 1173480 w 1173480"/>
                <a:gd name="connsiteY2" fmla="*/ 543765 h 1409905"/>
                <a:gd name="connsiteX3" fmla="*/ 815340 w 1173480"/>
                <a:gd name="connsiteY3" fmla="*/ 1094946 h 1409905"/>
                <a:gd name="connsiteX4" fmla="*/ 1049020 w 1173480"/>
                <a:gd name="connsiteY4" fmla="*/ 980646 h 1409905"/>
                <a:gd name="connsiteX5" fmla="*/ 901700 w 1173480"/>
                <a:gd name="connsiteY5" fmla="*/ 1374345 h 1409905"/>
                <a:gd name="connsiteX6" fmla="*/ 355600 w 1173480"/>
                <a:gd name="connsiteY6" fmla="*/ 1409905 h 1409905"/>
                <a:gd name="connsiteX7" fmla="*/ 0 w 1173480"/>
                <a:gd name="connsiteY7" fmla="*/ 813005 h 1409905"/>
                <a:gd name="connsiteX8" fmla="*/ 444500 w 1173480"/>
                <a:gd name="connsiteY8" fmla="*/ 1117805 h 1409905"/>
                <a:gd name="connsiteX9" fmla="*/ 50800 w 1173480"/>
                <a:gd name="connsiteY9" fmla="*/ 205 h 1409905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50800 w 1173480"/>
                <a:gd name="connsiteY0" fmla="*/ 206 h 1409906"/>
                <a:gd name="connsiteX1" fmla="*/ 703580 w 1173480"/>
                <a:gd name="connsiteY1" fmla="*/ 1008586 h 1409906"/>
                <a:gd name="connsiteX2" fmla="*/ 1173480 w 1173480"/>
                <a:gd name="connsiteY2" fmla="*/ 543766 h 1409906"/>
                <a:gd name="connsiteX3" fmla="*/ 815340 w 1173480"/>
                <a:gd name="connsiteY3" fmla="*/ 1094947 h 1409906"/>
                <a:gd name="connsiteX4" fmla="*/ 1049020 w 1173480"/>
                <a:gd name="connsiteY4" fmla="*/ 980647 h 1409906"/>
                <a:gd name="connsiteX5" fmla="*/ 901700 w 1173480"/>
                <a:gd name="connsiteY5" fmla="*/ 1374346 h 1409906"/>
                <a:gd name="connsiteX6" fmla="*/ 355600 w 1173480"/>
                <a:gd name="connsiteY6" fmla="*/ 1409906 h 1409906"/>
                <a:gd name="connsiteX7" fmla="*/ 0 w 1173480"/>
                <a:gd name="connsiteY7" fmla="*/ 813006 h 1409906"/>
                <a:gd name="connsiteX8" fmla="*/ 444500 w 1173480"/>
                <a:gd name="connsiteY8" fmla="*/ 1117806 h 1409906"/>
                <a:gd name="connsiteX9" fmla="*/ 50800 w 1173480"/>
                <a:gd name="connsiteY9" fmla="*/ 206 h 1409906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652780 w 1173480"/>
                <a:gd name="connsiteY0" fmla="*/ 223 h 1333723"/>
                <a:gd name="connsiteX1" fmla="*/ 703580 w 1173480"/>
                <a:gd name="connsiteY1" fmla="*/ 932403 h 1333723"/>
                <a:gd name="connsiteX2" fmla="*/ 1173480 w 1173480"/>
                <a:gd name="connsiteY2" fmla="*/ 467583 h 1333723"/>
                <a:gd name="connsiteX3" fmla="*/ 815340 w 1173480"/>
                <a:gd name="connsiteY3" fmla="*/ 1018764 h 1333723"/>
                <a:gd name="connsiteX4" fmla="*/ 1049020 w 1173480"/>
                <a:gd name="connsiteY4" fmla="*/ 904464 h 1333723"/>
                <a:gd name="connsiteX5" fmla="*/ 901700 w 1173480"/>
                <a:gd name="connsiteY5" fmla="*/ 1298163 h 1333723"/>
                <a:gd name="connsiteX6" fmla="*/ 355600 w 1173480"/>
                <a:gd name="connsiteY6" fmla="*/ 1333723 h 1333723"/>
                <a:gd name="connsiteX7" fmla="*/ 0 w 1173480"/>
                <a:gd name="connsiteY7" fmla="*/ 736823 h 1333723"/>
                <a:gd name="connsiteX8" fmla="*/ 444500 w 1173480"/>
                <a:gd name="connsiteY8" fmla="*/ 1041623 h 1333723"/>
                <a:gd name="connsiteX9" fmla="*/ 652780 w 1173480"/>
                <a:gd name="connsiteY9" fmla="*/ 223 h 1333723"/>
                <a:gd name="connsiteX0" fmla="*/ 736600 w 1173480"/>
                <a:gd name="connsiteY0" fmla="*/ 236 h 1280396"/>
                <a:gd name="connsiteX1" fmla="*/ 703580 w 1173480"/>
                <a:gd name="connsiteY1" fmla="*/ 879076 h 1280396"/>
                <a:gd name="connsiteX2" fmla="*/ 1173480 w 1173480"/>
                <a:gd name="connsiteY2" fmla="*/ 414256 h 1280396"/>
                <a:gd name="connsiteX3" fmla="*/ 815340 w 1173480"/>
                <a:gd name="connsiteY3" fmla="*/ 965437 h 1280396"/>
                <a:gd name="connsiteX4" fmla="*/ 1049020 w 1173480"/>
                <a:gd name="connsiteY4" fmla="*/ 851137 h 1280396"/>
                <a:gd name="connsiteX5" fmla="*/ 901700 w 1173480"/>
                <a:gd name="connsiteY5" fmla="*/ 1244836 h 1280396"/>
                <a:gd name="connsiteX6" fmla="*/ 355600 w 1173480"/>
                <a:gd name="connsiteY6" fmla="*/ 1280396 h 1280396"/>
                <a:gd name="connsiteX7" fmla="*/ 0 w 1173480"/>
                <a:gd name="connsiteY7" fmla="*/ 683496 h 1280396"/>
                <a:gd name="connsiteX8" fmla="*/ 444500 w 1173480"/>
                <a:gd name="connsiteY8" fmla="*/ 988296 h 1280396"/>
                <a:gd name="connsiteX9" fmla="*/ 736600 w 1173480"/>
                <a:gd name="connsiteY9" fmla="*/ 236 h 1280396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44500 w 1173480"/>
                <a:gd name="connsiteY8" fmla="*/ 988060 h 1280160"/>
                <a:gd name="connsiteX9" fmla="*/ 736600 w 1173480"/>
                <a:gd name="connsiteY9" fmla="*/ 0 h 1280160"/>
                <a:gd name="connsiteX0" fmla="*/ 736600 w 1173480"/>
                <a:gd name="connsiteY0" fmla="*/ 0 h 1280160"/>
                <a:gd name="connsiteX1" fmla="*/ 703580 w 1173480"/>
                <a:gd name="connsiteY1" fmla="*/ 878840 h 1280160"/>
                <a:gd name="connsiteX2" fmla="*/ 1173480 w 1173480"/>
                <a:gd name="connsiteY2" fmla="*/ 414020 h 1280160"/>
                <a:gd name="connsiteX3" fmla="*/ 815340 w 1173480"/>
                <a:gd name="connsiteY3" fmla="*/ 965201 h 1280160"/>
                <a:gd name="connsiteX4" fmla="*/ 1049020 w 1173480"/>
                <a:gd name="connsiteY4" fmla="*/ 850901 h 1280160"/>
                <a:gd name="connsiteX5" fmla="*/ 901700 w 1173480"/>
                <a:gd name="connsiteY5" fmla="*/ 1244600 h 1280160"/>
                <a:gd name="connsiteX6" fmla="*/ 355600 w 1173480"/>
                <a:gd name="connsiteY6" fmla="*/ 1280160 h 1280160"/>
                <a:gd name="connsiteX7" fmla="*/ 0 w 1173480"/>
                <a:gd name="connsiteY7" fmla="*/ 683260 h 1280160"/>
                <a:gd name="connsiteX8" fmla="*/ 467360 w 1173480"/>
                <a:gd name="connsiteY8" fmla="*/ 980440 h 1280160"/>
                <a:gd name="connsiteX9" fmla="*/ 736600 w 1173480"/>
                <a:gd name="connsiteY9" fmla="*/ 0 h 128016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789940 w 1173480"/>
                <a:gd name="connsiteY0" fmla="*/ 0 h 1249680"/>
                <a:gd name="connsiteX1" fmla="*/ 703580 w 1173480"/>
                <a:gd name="connsiteY1" fmla="*/ 848360 h 1249680"/>
                <a:gd name="connsiteX2" fmla="*/ 1173480 w 1173480"/>
                <a:gd name="connsiteY2" fmla="*/ 383540 h 1249680"/>
                <a:gd name="connsiteX3" fmla="*/ 815340 w 1173480"/>
                <a:gd name="connsiteY3" fmla="*/ 934721 h 1249680"/>
                <a:gd name="connsiteX4" fmla="*/ 1049020 w 1173480"/>
                <a:gd name="connsiteY4" fmla="*/ 820421 h 1249680"/>
                <a:gd name="connsiteX5" fmla="*/ 901700 w 1173480"/>
                <a:gd name="connsiteY5" fmla="*/ 1214120 h 1249680"/>
                <a:gd name="connsiteX6" fmla="*/ 355600 w 1173480"/>
                <a:gd name="connsiteY6" fmla="*/ 1249680 h 1249680"/>
                <a:gd name="connsiteX7" fmla="*/ 0 w 1173480"/>
                <a:gd name="connsiteY7" fmla="*/ 652780 h 1249680"/>
                <a:gd name="connsiteX8" fmla="*/ 467360 w 1173480"/>
                <a:gd name="connsiteY8" fmla="*/ 949960 h 1249680"/>
                <a:gd name="connsiteX9" fmla="*/ 789940 w 117348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49680"/>
                <a:gd name="connsiteX1" fmla="*/ 734060 w 1203960"/>
                <a:gd name="connsiteY1" fmla="*/ 848360 h 1249680"/>
                <a:gd name="connsiteX2" fmla="*/ 1203960 w 1203960"/>
                <a:gd name="connsiteY2" fmla="*/ 383540 h 1249680"/>
                <a:gd name="connsiteX3" fmla="*/ 845820 w 1203960"/>
                <a:gd name="connsiteY3" fmla="*/ 934721 h 1249680"/>
                <a:gd name="connsiteX4" fmla="*/ 1079500 w 1203960"/>
                <a:gd name="connsiteY4" fmla="*/ 820421 h 1249680"/>
                <a:gd name="connsiteX5" fmla="*/ 932180 w 1203960"/>
                <a:gd name="connsiteY5" fmla="*/ 1214120 h 1249680"/>
                <a:gd name="connsiteX6" fmla="*/ 386080 w 1203960"/>
                <a:gd name="connsiteY6" fmla="*/ 1249680 h 1249680"/>
                <a:gd name="connsiteX7" fmla="*/ 0 w 1203960"/>
                <a:gd name="connsiteY7" fmla="*/ 744220 h 1249680"/>
                <a:gd name="connsiteX8" fmla="*/ 497840 w 1203960"/>
                <a:gd name="connsiteY8" fmla="*/ 949960 h 1249680"/>
                <a:gd name="connsiteX9" fmla="*/ 820420 w 1203960"/>
                <a:gd name="connsiteY9" fmla="*/ 0 h 124968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  <a:gd name="connsiteX0" fmla="*/ 820420 w 1203960"/>
                <a:gd name="connsiteY0" fmla="*/ 0 h 1214120"/>
                <a:gd name="connsiteX1" fmla="*/ 734060 w 1203960"/>
                <a:gd name="connsiteY1" fmla="*/ 848360 h 1214120"/>
                <a:gd name="connsiteX2" fmla="*/ 1203960 w 1203960"/>
                <a:gd name="connsiteY2" fmla="*/ 383540 h 1214120"/>
                <a:gd name="connsiteX3" fmla="*/ 845820 w 1203960"/>
                <a:gd name="connsiteY3" fmla="*/ 934721 h 1214120"/>
                <a:gd name="connsiteX4" fmla="*/ 1079500 w 1203960"/>
                <a:gd name="connsiteY4" fmla="*/ 820421 h 1214120"/>
                <a:gd name="connsiteX5" fmla="*/ 932180 w 1203960"/>
                <a:gd name="connsiteY5" fmla="*/ 1214120 h 1214120"/>
                <a:gd name="connsiteX6" fmla="*/ 523240 w 1203960"/>
                <a:gd name="connsiteY6" fmla="*/ 1203960 h 1214120"/>
                <a:gd name="connsiteX7" fmla="*/ 0 w 1203960"/>
                <a:gd name="connsiteY7" fmla="*/ 744220 h 1214120"/>
                <a:gd name="connsiteX8" fmla="*/ 497840 w 1203960"/>
                <a:gd name="connsiteY8" fmla="*/ 949960 h 1214120"/>
                <a:gd name="connsiteX9" fmla="*/ 820420 w 1203960"/>
                <a:gd name="connsiteY9" fmla="*/ 0 h 121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3960" h="1214120">
                  <a:moveTo>
                    <a:pt x="820420" y="0"/>
                  </a:moveTo>
                  <a:cubicBezTo>
                    <a:pt x="764540" y="97367"/>
                    <a:pt x="708660" y="715433"/>
                    <a:pt x="734060" y="848360"/>
                  </a:cubicBezTo>
                  <a:cubicBezTo>
                    <a:pt x="915247" y="567267"/>
                    <a:pt x="1004993" y="575733"/>
                    <a:pt x="1203960" y="383540"/>
                  </a:cubicBezTo>
                  <a:cubicBezTo>
                    <a:pt x="1159087" y="608754"/>
                    <a:pt x="837353" y="727287"/>
                    <a:pt x="845820" y="934721"/>
                  </a:cubicBezTo>
                  <a:cubicBezTo>
                    <a:pt x="922020" y="989754"/>
                    <a:pt x="1003300" y="765388"/>
                    <a:pt x="1079500" y="820421"/>
                  </a:cubicBezTo>
                  <a:lnTo>
                    <a:pt x="932180" y="1214120"/>
                  </a:lnTo>
                  <a:lnTo>
                    <a:pt x="523240" y="1203960"/>
                  </a:lnTo>
                  <a:cubicBezTo>
                    <a:pt x="318347" y="758613"/>
                    <a:pt x="52493" y="800947"/>
                    <a:pt x="0" y="744220"/>
                  </a:cubicBezTo>
                  <a:cubicBezTo>
                    <a:pt x="4233" y="701887"/>
                    <a:pt x="379307" y="794173"/>
                    <a:pt x="497840" y="949960"/>
                  </a:cubicBezTo>
                  <a:cubicBezTo>
                    <a:pt x="366607" y="577427"/>
                    <a:pt x="524933" y="242993"/>
                    <a:pt x="820420" y="0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0703D2F3-C94E-BC28-A319-64115C6166D4}"/>
                </a:ext>
              </a:extLst>
            </p:cNvPr>
            <p:cNvSpPr/>
            <p:nvPr/>
          </p:nvSpPr>
          <p:spPr>
            <a:xfrm>
              <a:off x="11009753" y="2982172"/>
              <a:ext cx="1083427" cy="421033"/>
            </a:xfrm>
            <a:prstGeom prst="rect">
              <a:avLst/>
            </a:pr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3" name="Group 432">
              <a:extLst>
                <a:ext uri="{FF2B5EF4-FFF2-40B4-BE49-F238E27FC236}">
                  <a16:creationId xmlns:a16="http://schemas.microsoft.com/office/drawing/2014/main" id="{CA3A4628-6DC4-B2EE-1AB1-D684F1DF5050}"/>
                </a:ext>
              </a:extLst>
            </p:cNvPr>
            <p:cNvGrpSpPr/>
            <p:nvPr/>
          </p:nvGrpSpPr>
          <p:grpSpPr>
            <a:xfrm>
              <a:off x="-25817" y="2474496"/>
              <a:ext cx="578977" cy="842490"/>
              <a:chOff x="-44180" y="2508775"/>
              <a:chExt cx="1507895" cy="2194192"/>
            </a:xfrm>
          </p:grpSpPr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75A9BD9B-38FB-CDDA-B327-D593DD345C07}"/>
                  </a:ext>
                </a:extLst>
              </p:cNvPr>
              <p:cNvSpPr/>
              <p:nvPr/>
            </p:nvSpPr>
            <p:spPr>
              <a:xfrm flipH="1">
                <a:off x="340090" y="2508775"/>
                <a:ext cx="1123625" cy="1827309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9CC54BF5-2958-3145-39F5-B401AFE675AE}"/>
                  </a:ext>
                </a:extLst>
              </p:cNvPr>
              <p:cNvSpPr/>
              <p:nvPr/>
            </p:nvSpPr>
            <p:spPr>
              <a:xfrm>
                <a:off x="-44180" y="4281934"/>
                <a:ext cx="1507895" cy="421033"/>
              </a:xfrm>
              <a:prstGeom prst="rect">
                <a:avLst/>
              </a:prstGeom>
              <a:solidFill>
                <a:srgbClr val="47D45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C8290AB7-F6AD-F1B2-7887-475BA6FC5BCC}"/>
                </a:ext>
              </a:extLst>
            </p:cNvPr>
            <p:cNvGrpSpPr/>
            <p:nvPr/>
          </p:nvGrpSpPr>
          <p:grpSpPr>
            <a:xfrm>
              <a:off x="6487151" y="731479"/>
              <a:ext cx="4519009" cy="6025068"/>
              <a:chOff x="5711211" y="2143650"/>
              <a:chExt cx="2651969" cy="3535796"/>
            </a:xfrm>
          </p:grpSpPr>
          <p:sp>
            <p:nvSpPr>
              <p:cNvPr id="60" name="Rectangle 21">
                <a:extLst>
                  <a:ext uri="{FF2B5EF4-FFF2-40B4-BE49-F238E27FC236}">
                    <a16:creationId xmlns:a16="http://schemas.microsoft.com/office/drawing/2014/main" id="{DEA015FF-2714-3A61-F320-1D5AF8E3FAA5}"/>
                  </a:ext>
                </a:extLst>
              </p:cNvPr>
              <p:cNvSpPr/>
              <p:nvPr/>
            </p:nvSpPr>
            <p:spPr>
              <a:xfrm rot="1566407">
                <a:off x="6171108" y="3937641"/>
                <a:ext cx="689343" cy="428562"/>
              </a:xfrm>
              <a:custGeom>
                <a:avLst/>
                <a:gdLst>
                  <a:gd name="connsiteX0" fmla="*/ 0 w 701040"/>
                  <a:gd name="connsiteY0" fmla="*/ 0 h 514256"/>
                  <a:gd name="connsiteX1" fmla="*/ 701040 w 701040"/>
                  <a:gd name="connsiteY1" fmla="*/ 0 h 514256"/>
                  <a:gd name="connsiteX2" fmla="*/ 701040 w 701040"/>
                  <a:gd name="connsiteY2" fmla="*/ 514256 h 514256"/>
                  <a:gd name="connsiteX3" fmla="*/ 0 w 701040"/>
                  <a:gd name="connsiteY3" fmla="*/ 514256 h 514256"/>
                  <a:gd name="connsiteX4" fmla="*/ 0 w 701040"/>
                  <a:gd name="connsiteY4" fmla="*/ 0 h 514256"/>
                  <a:gd name="connsiteX0" fmla="*/ 0 w 1006639"/>
                  <a:gd name="connsiteY0" fmla="*/ 0 h 653015"/>
                  <a:gd name="connsiteX1" fmla="*/ 1006639 w 1006639"/>
                  <a:gd name="connsiteY1" fmla="*/ 138759 h 653015"/>
                  <a:gd name="connsiteX2" fmla="*/ 1006639 w 1006639"/>
                  <a:gd name="connsiteY2" fmla="*/ 653015 h 653015"/>
                  <a:gd name="connsiteX3" fmla="*/ 305599 w 1006639"/>
                  <a:gd name="connsiteY3" fmla="*/ 653015 h 653015"/>
                  <a:gd name="connsiteX4" fmla="*/ 0 w 1006639"/>
                  <a:gd name="connsiteY4" fmla="*/ 0 h 653015"/>
                  <a:gd name="connsiteX0" fmla="*/ 0 w 1006639"/>
                  <a:gd name="connsiteY0" fmla="*/ 0 h 653015"/>
                  <a:gd name="connsiteX1" fmla="*/ 1006639 w 1006639"/>
                  <a:gd name="connsiteY1" fmla="*/ 138759 h 653015"/>
                  <a:gd name="connsiteX2" fmla="*/ 1006639 w 1006639"/>
                  <a:gd name="connsiteY2" fmla="*/ 653015 h 653015"/>
                  <a:gd name="connsiteX3" fmla="*/ 305599 w 1006639"/>
                  <a:gd name="connsiteY3" fmla="*/ 653015 h 653015"/>
                  <a:gd name="connsiteX4" fmla="*/ 82237 w 1006639"/>
                  <a:gd name="connsiteY4" fmla="*/ 325739 h 653015"/>
                  <a:gd name="connsiteX5" fmla="*/ 0 w 1006639"/>
                  <a:gd name="connsiteY5" fmla="*/ 0 h 653015"/>
                  <a:gd name="connsiteX0" fmla="*/ 0 w 1006639"/>
                  <a:gd name="connsiteY0" fmla="*/ 0 h 653015"/>
                  <a:gd name="connsiteX1" fmla="*/ 1006639 w 1006639"/>
                  <a:gd name="connsiteY1" fmla="*/ 138759 h 653015"/>
                  <a:gd name="connsiteX2" fmla="*/ 1006639 w 1006639"/>
                  <a:gd name="connsiteY2" fmla="*/ 653015 h 653015"/>
                  <a:gd name="connsiteX3" fmla="*/ 305599 w 1006639"/>
                  <a:gd name="connsiteY3" fmla="*/ 653015 h 653015"/>
                  <a:gd name="connsiteX4" fmla="*/ 169146 w 1006639"/>
                  <a:gd name="connsiteY4" fmla="*/ 537722 h 653015"/>
                  <a:gd name="connsiteX5" fmla="*/ 82237 w 1006639"/>
                  <a:gd name="connsiteY5" fmla="*/ 325739 h 653015"/>
                  <a:gd name="connsiteX6" fmla="*/ 0 w 1006639"/>
                  <a:gd name="connsiteY6" fmla="*/ 0 h 653015"/>
                  <a:gd name="connsiteX0" fmla="*/ 37829 w 1044468"/>
                  <a:gd name="connsiteY0" fmla="*/ 0 h 653015"/>
                  <a:gd name="connsiteX1" fmla="*/ 1044468 w 1044468"/>
                  <a:gd name="connsiteY1" fmla="*/ 138759 h 653015"/>
                  <a:gd name="connsiteX2" fmla="*/ 1044468 w 1044468"/>
                  <a:gd name="connsiteY2" fmla="*/ 653015 h 653015"/>
                  <a:gd name="connsiteX3" fmla="*/ 30441 w 1044468"/>
                  <a:gd name="connsiteY3" fmla="*/ 585762 h 653015"/>
                  <a:gd name="connsiteX4" fmla="*/ 206975 w 1044468"/>
                  <a:gd name="connsiteY4" fmla="*/ 537722 h 653015"/>
                  <a:gd name="connsiteX5" fmla="*/ 120066 w 1044468"/>
                  <a:gd name="connsiteY5" fmla="*/ 325739 h 653015"/>
                  <a:gd name="connsiteX6" fmla="*/ 37829 w 1044468"/>
                  <a:gd name="connsiteY6" fmla="*/ 0 h 653015"/>
                  <a:gd name="connsiteX0" fmla="*/ 37829 w 1044468"/>
                  <a:gd name="connsiteY0" fmla="*/ 0 h 677295"/>
                  <a:gd name="connsiteX1" fmla="*/ 1044468 w 1044468"/>
                  <a:gd name="connsiteY1" fmla="*/ 138759 h 677295"/>
                  <a:gd name="connsiteX2" fmla="*/ 1044468 w 1044468"/>
                  <a:gd name="connsiteY2" fmla="*/ 653015 h 677295"/>
                  <a:gd name="connsiteX3" fmla="*/ 30441 w 1044468"/>
                  <a:gd name="connsiteY3" fmla="*/ 585762 h 677295"/>
                  <a:gd name="connsiteX4" fmla="*/ 206975 w 1044468"/>
                  <a:gd name="connsiteY4" fmla="*/ 537722 h 677295"/>
                  <a:gd name="connsiteX5" fmla="*/ 120066 w 1044468"/>
                  <a:gd name="connsiteY5" fmla="*/ 325739 h 677295"/>
                  <a:gd name="connsiteX6" fmla="*/ 37829 w 1044468"/>
                  <a:gd name="connsiteY6" fmla="*/ 0 h 677295"/>
                  <a:gd name="connsiteX0" fmla="*/ 37829 w 1044468"/>
                  <a:gd name="connsiteY0" fmla="*/ 0 h 642147"/>
                  <a:gd name="connsiteX1" fmla="*/ 1044468 w 1044468"/>
                  <a:gd name="connsiteY1" fmla="*/ 138759 h 642147"/>
                  <a:gd name="connsiteX2" fmla="*/ 970699 w 1044468"/>
                  <a:gd name="connsiteY2" fmla="*/ 502478 h 642147"/>
                  <a:gd name="connsiteX3" fmla="*/ 30441 w 1044468"/>
                  <a:gd name="connsiteY3" fmla="*/ 585762 h 642147"/>
                  <a:gd name="connsiteX4" fmla="*/ 206975 w 1044468"/>
                  <a:gd name="connsiteY4" fmla="*/ 537722 h 642147"/>
                  <a:gd name="connsiteX5" fmla="*/ 120066 w 1044468"/>
                  <a:gd name="connsiteY5" fmla="*/ 325739 h 642147"/>
                  <a:gd name="connsiteX6" fmla="*/ 37829 w 1044468"/>
                  <a:gd name="connsiteY6" fmla="*/ 0 h 642147"/>
                  <a:gd name="connsiteX0" fmla="*/ 37829 w 1044468"/>
                  <a:gd name="connsiteY0" fmla="*/ 0 h 659131"/>
                  <a:gd name="connsiteX1" fmla="*/ 1044468 w 1044468"/>
                  <a:gd name="connsiteY1" fmla="*/ 138759 h 659131"/>
                  <a:gd name="connsiteX2" fmla="*/ 970699 w 1044468"/>
                  <a:gd name="connsiteY2" fmla="*/ 502478 h 659131"/>
                  <a:gd name="connsiteX3" fmla="*/ 30441 w 1044468"/>
                  <a:gd name="connsiteY3" fmla="*/ 585762 h 659131"/>
                  <a:gd name="connsiteX4" fmla="*/ 206975 w 1044468"/>
                  <a:gd name="connsiteY4" fmla="*/ 537722 h 659131"/>
                  <a:gd name="connsiteX5" fmla="*/ 120066 w 1044468"/>
                  <a:gd name="connsiteY5" fmla="*/ 325739 h 659131"/>
                  <a:gd name="connsiteX6" fmla="*/ 37829 w 1044468"/>
                  <a:gd name="connsiteY6" fmla="*/ 0 h 659131"/>
                  <a:gd name="connsiteX0" fmla="*/ 76027 w 1082666"/>
                  <a:gd name="connsiteY0" fmla="*/ 0 h 659131"/>
                  <a:gd name="connsiteX1" fmla="*/ 1082666 w 1082666"/>
                  <a:gd name="connsiteY1" fmla="*/ 138759 h 659131"/>
                  <a:gd name="connsiteX2" fmla="*/ 1008897 w 1082666"/>
                  <a:gd name="connsiteY2" fmla="*/ 502478 h 659131"/>
                  <a:gd name="connsiteX3" fmla="*/ 68639 w 1082666"/>
                  <a:gd name="connsiteY3" fmla="*/ 585762 h 659131"/>
                  <a:gd name="connsiteX4" fmla="*/ 245173 w 1082666"/>
                  <a:gd name="connsiteY4" fmla="*/ 537722 h 659131"/>
                  <a:gd name="connsiteX5" fmla="*/ 158264 w 1082666"/>
                  <a:gd name="connsiteY5" fmla="*/ 325739 h 659131"/>
                  <a:gd name="connsiteX6" fmla="*/ 76027 w 1082666"/>
                  <a:gd name="connsiteY6" fmla="*/ 0 h 659131"/>
                  <a:gd name="connsiteX0" fmla="*/ 76027 w 1082666"/>
                  <a:gd name="connsiteY0" fmla="*/ 0 h 659131"/>
                  <a:gd name="connsiteX1" fmla="*/ 1082666 w 1082666"/>
                  <a:gd name="connsiteY1" fmla="*/ 138759 h 659131"/>
                  <a:gd name="connsiteX2" fmla="*/ 1008897 w 1082666"/>
                  <a:gd name="connsiteY2" fmla="*/ 502478 h 659131"/>
                  <a:gd name="connsiteX3" fmla="*/ 68639 w 1082666"/>
                  <a:gd name="connsiteY3" fmla="*/ 585762 h 659131"/>
                  <a:gd name="connsiteX4" fmla="*/ 245173 w 1082666"/>
                  <a:gd name="connsiteY4" fmla="*/ 537722 h 659131"/>
                  <a:gd name="connsiteX5" fmla="*/ 158264 w 1082666"/>
                  <a:gd name="connsiteY5" fmla="*/ 325739 h 659131"/>
                  <a:gd name="connsiteX6" fmla="*/ 76027 w 1082666"/>
                  <a:gd name="connsiteY6" fmla="*/ 0 h 659131"/>
                  <a:gd name="connsiteX0" fmla="*/ 76027 w 1082666"/>
                  <a:gd name="connsiteY0" fmla="*/ 0 h 659131"/>
                  <a:gd name="connsiteX1" fmla="*/ 1082666 w 1082666"/>
                  <a:gd name="connsiteY1" fmla="*/ 138759 h 659131"/>
                  <a:gd name="connsiteX2" fmla="*/ 1008897 w 1082666"/>
                  <a:gd name="connsiteY2" fmla="*/ 502478 h 659131"/>
                  <a:gd name="connsiteX3" fmla="*/ 68639 w 1082666"/>
                  <a:gd name="connsiteY3" fmla="*/ 585762 h 659131"/>
                  <a:gd name="connsiteX4" fmla="*/ 245173 w 1082666"/>
                  <a:gd name="connsiteY4" fmla="*/ 537722 h 659131"/>
                  <a:gd name="connsiteX5" fmla="*/ 158264 w 1082666"/>
                  <a:gd name="connsiteY5" fmla="*/ 325739 h 659131"/>
                  <a:gd name="connsiteX6" fmla="*/ 76027 w 1082666"/>
                  <a:gd name="connsiteY6" fmla="*/ 0 h 659131"/>
                  <a:gd name="connsiteX0" fmla="*/ 76027 w 1082666"/>
                  <a:gd name="connsiteY0" fmla="*/ 0 h 683025"/>
                  <a:gd name="connsiteX1" fmla="*/ 1082666 w 1082666"/>
                  <a:gd name="connsiteY1" fmla="*/ 138759 h 683025"/>
                  <a:gd name="connsiteX2" fmla="*/ 1008897 w 1082666"/>
                  <a:gd name="connsiteY2" fmla="*/ 502478 h 683025"/>
                  <a:gd name="connsiteX3" fmla="*/ 68639 w 1082666"/>
                  <a:gd name="connsiteY3" fmla="*/ 585762 h 683025"/>
                  <a:gd name="connsiteX4" fmla="*/ 245173 w 1082666"/>
                  <a:gd name="connsiteY4" fmla="*/ 537722 h 683025"/>
                  <a:gd name="connsiteX5" fmla="*/ 158264 w 1082666"/>
                  <a:gd name="connsiteY5" fmla="*/ 325739 h 683025"/>
                  <a:gd name="connsiteX6" fmla="*/ 76027 w 1082666"/>
                  <a:gd name="connsiteY6" fmla="*/ 0 h 683025"/>
                  <a:gd name="connsiteX0" fmla="*/ 90183 w 1096822"/>
                  <a:gd name="connsiteY0" fmla="*/ 0 h 683025"/>
                  <a:gd name="connsiteX1" fmla="*/ 1096822 w 1096822"/>
                  <a:gd name="connsiteY1" fmla="*/ 138759 h 683025"/>
                  <a:gd name="connsiteX2" fmla="*/ 1023053 w 1096822"/>
                  <a:gd name="connsiteY2" fmla="*/ 502478 h 683025"/>
                  <a:gd name="connsiteX3" fmla="*/ 82795 w 1096822"/>
                  <a:gd name="connsiteY3" fmla="*/ 585762 h 683025"/>
                  <a:gd name="connsiteX4" fmla="*/ 259329 w 1096822"/>
                  <a:gd name="connsiteY4" fmla="*/ 537722 h 683025"/>
                  <a:gd name="connsiteX5" fmla="*/ 172420 w 1096822"/>
                  <a:gd name="connsiteY5" fmla="*/ 325739 h 683025"/>
                  <a:gd name="connsiteX6" fmla="*/ 90183 w 1096822"/>
                  <a:gd name="connsiteY6" fmla="*/ 0 h 683025"/>
                  <a:gd name="connsiteX0" fmla="*/ 92008 w 1098647"/>
                  <a:gd name="connsiteY0" fmla="*/ 0 h 683025"/>
                  <a:gd name="connsiteX1" fmla="*/ 1098647 w 1098647"/>
                  <a:gd name="connsiteY1" fmla="*/ 138759 h 683025"/>
                  <a:gd name="connsiteX2" fmla="*/ 1024878 w 1098647"/>
                  <a:gd name="connsiteY2" fmla="*/ 502478 h 683025"/>
                  <a:gd name="connsiteX3" fmla="*/ 84620 w 1098647"/>
                  <a:gd name="connsiteY3" fmla="*/ 585762 h 683025"/>
                  <a:gd name="connsiteX4" fmla="*/ 261154 w 1098647"/>
                  <a:gd name="connsiteY4" fmla="*/ 537722 h 683025"/>
                  <a:gd name="connsiteX5" fmla="*/ 174245 w 1098647"/>
                  <a:gd name="connsiteY5" fmla="*/ 325739 h 683025"/>
                  <a:gd name="connsiteX6" fmla="*/ 92008 w 1098647"/>
                  <a:gd name="connsiteY6" fmla="*/ 0 h 683025"/>
                  <a:gd name="connsiteX0" fmla="*/ 92008 w 1098647"/>
                  <a:gd name="connsiteY0" fmla="*/ 0 h 683025"/>
                  <a:gd name="connsiteX1" fmla="*/ 1098647 w 1098647"/>
                  <a:gd name="connsiteY1" fmla="*/ 138759 h 683025"/>
                  <a:gd name="connsiteX2" fmla="*/ 1024878 w 1098647"/>
                  <a:gd name="connsiteY2" fmla="*/ 502478 h 683025"/>
                  <a:gd name="connsiteX3" fmla="*/ 84620 w 1098647"/>
                  <a:gd name="connsiteY3" fmla="*/ 585762 h 683025"/>
                  <a:gd name="connsiteX4" fmla="*/ 261154 w 1098647"/>
                  <a:gd name="connsiteY4" fmla="*/ 537722 h 683025"/>
                  <a:gd name="connsiteX5" fmla="*/ 174245 w 1098647"/>
                  <a:gd name="connsiteY5" fmla="*/ 325739 h 683025"/>
                  <a:gd name="connsiteX6" fmla="*/ 92008 w 1098647"/>
                  <a:gd name="connsiteY6" fmla="*/ 0 h 68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8647" h="683025">
                    <a:moveTo>
                      <a:pt x="92008" y="0"/>
                    </a:moveTo>
                    <a:cubicBezTo>
                      <a:pt x="427554" y="46253"/>
                      <a:pt x="380053" y="263245"/>
                      <a:pt x="1098647" y="138759"/>
                    </a:cubicBezTo>
                    <a:lnTo>
                      <a:pt x="1024878" y="502478"/>
                    </a:lnTo>
                    <a:cubicBezTo>
                      <a:pt x="576979" y="584825"/>
                      <a:pt x="267650" y="811414"/>
                      <a:pt x="84620" y="585762"/>
                    </a:cubicBezTo>
                    <a:cubicBezTo>
                      <a:pt x="-9850" y="465239"/>
                      <a:pt x="298381" y="592268"/>
                      <a:pt x="261154" y="537722"/>
                    </a:cubicBezTo>
                    <a:cubicBezTo>
                      <a:pt x="-258898" y="346406"/>
                      <a:pt x="155106" y="367838"/>
                      <a:pt x="174245" y="325739"/>
                    </a:cubicBezTo>
                    <a:cubicBezTo>
                      <a:pt x="-56537" y="79217"/>
                      <a:pt x="119420" y="108580"/>
                      <a:pt x="92008" y="0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D132ABE1-3537-9E57-B8DB-9373AF151F01}"/>
                  </a:ext>
                </a:extLst>
              </p:cNvPr>
              <p:cNvGrpSpPr/>
              <p:nvPr/>
            </p:nvGrpSpPr>
            <p:grpSpPr>
              <a:xfrm rot="287876">
                <a:off x="6554991" y="4241881"/>
                <a:ext cx="517278" cy="1163070"/>
                <a:chOff x="11057292" y="3797678"/>
                <a:chExt cx="993912" cy="1853655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971C1988-FD0F-CAEA-BA25-A3B87BBA2EFB}"/>
                    </a:ext>
                  </a:extLst>
                </p:cNvPr>
                <p:cNvSpPr/>
                <p:nvPr/>
              </p:nvSpPr>
              <p:spPr>
                <a:xfrm>
                  <a:off x="11451096" y="5422901"/>
                  <a:ext cx="512054" cy="228432"/>
                </a:xfrm>
                <a:custGeom>
                  <a:avLst/>
                  <a:gdLst>
                    <a:gd name="connsiteX0" fmla="*/ 0 w 512054"/>
                    <a:gd name="connsiteY0" fmla="*/ 0 h 228432"/>
                    <a:gd name="connsiteX1" fmla="*/ 489522 w 512054"/>
                    <a:gd name="connsiteY1" fmla="*/ 0 h 228432"/>
                    <a:gd name="connsiteX2" fmla="*/ 492618 w 512054"/>
                    <a:gd name="connsiteY2" fmla="*/ 11113 h 228432"/>
                    <a:gd name="connsiteX3" fmla="*/ 511370 w 512054"/>
                    <a:gd name="connsiteY3" fmla="*/ 195958 h 228432"/>
                    <a:gd name="connsiteX4" fmla="*/ 16070 w 512054"/>
                    <a:gd name="connsiteY4" fmla="*/ 205483 h 228432"/>
                    <a:gd name="connsiteX5" fmla="*/ 2006 w 512054"/>
                    <a:gd name="connsiteY5" fmla="*/ 37902 h 228432"/>
                    <a:gd name="connsiteX6" fmla="*/ 0 w 512054"/>
                    <a:gd name="connsiteY6" fmla="*/ 0 h 228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054" h="228432">
                      <a:moveTo>
                        <a:pt x="0" y="0"/>
                      </a:moveTo>
                      <a:lnTo>
                        <a:pt x="489522" y="0"/>
                      </a:lnTo>
                      <a:lnTo>
                        <a:pt x="492618" y="11113"/>
                      </a:lnTo>
                      <a:cubicBezTo>
                        <a:pt x="506409" y="69950"/>
                        <a:pt x="514545" y="130871"/>
                        <a:pt x="511370" y="195958"/>
                      </a:cubicBezTo>
                      <a:cubicBezTo>
                        <a:pt x="411358" y="227708"/>
                        <a:pt x="225620" y="245171"/>
                        <a:pt x="16070" y="205483"/>
                      </a:cubicBezTo>
                      <a:cubicBezTo>
                        <a:pt x="8926" y="152302"/>
                        <a:pt x="5057" y="95549"/>
                        <a:pt x="2006" y="379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4F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9FBC6E17-55CB-2690-4CF9-1DC7033CB096}"/>
                    </a:ext>
                  </a:extLst>
                </p:cNvPr>
                <p:cNvSpPr/>
                <p:nvPr/>
              </p:nvSpPr>
              <p:spPr>
                <a:xfrm>
                  <a:off x="11057292" y="3797678"/>
                  <a:ext cx="993912" cy="1625223"/>
                </a:xfrm>
                <a:custGeom>
                  <a:avLst/>
                  <a:gdLst>
                    <a:gd name="connsiteX0" fmla="*/ 943275 w 946595"/>
                    <a:gd name="connsiteY0" fmla="*/ 0 h 1625223"/>
                    <a:gd name="connsiteX1" fmla="*/ 762300 w 946595"/>
                    <a:gd name="connsiteY1" fmla="*/ 1106805 h 1625223"/>
                    <a:gd name="connsiteX2" fmla="*/ 862201 w 946595"/>
                    <a:gd name="connsiteY2" fmla="*/ 1549383 h 1625223"/>
                    <a:gd name="connsiteX3" fmla="*/ 883327 w 946595"/>
                    <a:gd name="connsiteY3" fmla="*/ 1625223 h 1625223"/>
                    <a:gd name="connsiteX4" fmla="*/ 393805 w 946595"/>
                    <a:gd name="connsiteY4" fmla="*/ 1625223 h 1625223"/>
                    <a:gd name="connsiteX5" fmla="*/ 386658 w 946595"/>
                    <a:gd name="connsiteY5" fmla="*/ 1490187 h 1625223"/>
                    <a:gd name="connsiteX6" fmla="*/ 324151 w 946595"/>
                    <a:gd name="connsiteY6" fmla="*/ 1192530 h 1625223"/>
                    <a:gd name="connsiteX7" fmla="*/ 95550 w 946595"/>
                    <a:gd name="connsiteY7" fmla="*/ 66675 h 1625223"/>
                    <a:gd name="connsiteX8" fmla="*/ 943275 w 946595"/>
                    <a:gd name="connsiteY8" fmla="*/ 0 h 1625223"/>
                    <a:gd name="connsiteX0" fmla="*/ 943275 w 993912"/>
                    <a:gd name="connsiteY0" fmla="*/ 0 h 1625223"/>
                    <a:gd name="connsiteX1" fmla="*/ 762300 w 993912"/>
                    <a:gd name="connsiteY1" fmla="*/ 1106805 h 1625223"/>
                    <a:gd name="connsiteX2" fmla="*/ 862201 w 993912"/>
                    <a:gd name="connsiteY2" fmla="*/ 1549383 h 1625223"/>
                    <a:gd name="connsiteX3" fmla="*/ 883327 w 993912"/>
                    <a:gd name="connsiteY3" fmla="*/ 1625223 h 1625223"/>
                    <a:gd name="connsiteX4" fmla="*/ 393805 w 993912"/>
                    <a:gd name="connsiteY4" fmla="*/ 1625223 h 1625223"/>
                    <a:gd name="connsiteX5" fmla="*/ 386658 w 993912"/>
                    <a:gd name="connsiteY5" fmla="*/ 1490187 h 1625223"/>
                    <a:gd name="connsiteX6" fmla="*/ 324151 w 993912"/>
                    <a:gd name="connsiteY6" fmla="*/ 1192530 h 1625223"/>
                    <a:gd name="connsiteX7" fmla="*/ 95550 w 993912"/>
                    <a:gd name="connsiteY7" fmla="*/ 66675 h 1625223"/>
                    <a:gd name="connsiteX8" fmla="*/ 943275 w 993912"/>
                    <a:gd name="connsiteY8" fmla="*/ 0 h 1625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93912" h="1625223">
                      <a:moveTo>
                        <a:pt x="943275" y="0"/>
                      </a:moveTo>
                      <a:cubicBezTo>
                        <a:pt x="1037255" y="607060"/>
                        <a:pt x="1013125" y="842645"/>
                        <a:pt x="762300" y="1106805"/>
                      </a:cubicBezTo>
                      <a:cubicBezTo>
                        <a:pt x="754363" y="1269524"/>
                        <a:pt x="817118" y="1406198"/>
                        <a:pt x="862201" y="1549383"/>
                      </a:cubicBezTo>
                      <a:lnTo>
                        <a:pt x="883327" y="1625223"/>
                      </a:lnTo>
                      <a:lnTo>
                        <a:pt x="393805" y="1625223"/>
                      </a:lnTo>
                      <a:lnTo>
                        <a:pt x="386658" y="1490187"/>
                      </a:lnTo>
                      <a:cubicBezTo>
                        <a:pt x="378919" y="1376680"/>
                        <a:pt x="364632" y="1270317"/>
                        <a:pt x="324151" y="1192530"/>
                      </a:cubicBezTo>
                      <a:cubicBezTo>
                        <a:pt x="219376" y="842645"/>
                        <a:pt x="-180675" y="940435"/>
                        <a:pt x="95550" y="66675"/>
                      </a:cubicBezTo>
                      <a:lnTo>
                        <a:pt x="943275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811451AC-41A5-0437-D95B-E6A7FE661D28}"/>
                  </a:ext>
                </a:extLst>
              </p:cNvPr>
              <p:cNvGrpSpPr/>
              <p:nvPr/>
            </p:nvGrpSpPr>
            <p:grpSpPr>
              <a:xfrm rot="21312124" flipH="1">
                <a:off x="7063175" y="4240034"/>
                <a:ext cx="517278" cy="1163068"/>
                <a:chOff x="10895879" y="3799518"/>
                <a:chExt cx="993912" cy="1853653"/>
              </a:xfrm>
            </p:grpSpPr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0DA16C40-B876-336A-B4F2-E9486A9703DB}"/>
                    </a:ext>
                  </a:extLst>
                </p:cNvPr>
                <p:cNvSpPr/>
                <p:nvPr/>
              </p:nvSpPr>
              <p:spPr>
                <a:xfrm>
                  <a:off x="11289683" y="5424739"/>
                  <a:ext cx="512054" cy="228432"/>
                </a:xfrm>
                <a:custGeom>
                  <a:avLst/>
                  <a:gdLst>
                    <a:gd name="connsiteX0" fmla="*/ 0 w 512054"/>
                    <a:gd name="connsiteY0" fmla="*/ 0 h 228432"/>
                    <a:gd name="connsiteX1" fmla="*/ 489522 w 512054"/>
                    <a:gd name="connsiteY1" fmla="*/ 0 h 228432"/>
                    <a:gd name="connsiteX2" fmla="*/ 492618 w 512054"/>
                    <a:gd name="connsiteY2" fmla="*/ 11113 h 228432"/>
                    <a:gd name="connsiteX3" fmla="*/ 511370 w 512054"/>
                    <a:gd name="connsiteY3" fmla="*/ 195958 h 228432"/>
                    <a:gd name="connsiteX4" fmla="*/ 16070 w 512054"/>
                    <a:gd name="connsiteY4" fmla="*/ 205483 h 228432"/>
                    <a:gd name="connsiteX5" fmla="*/ 2006 w 512054"/>
                    <a:gd name="connsiteY5" fmla="*/ 37902 h 228432"/>
                    <a:gd name="connsiteX6" fmla="*/ 0 w 512054"/>
                    <a:gd name="connsiteY6" fmla="*/ 0 h 228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054" h="228432">
                      <a:moveTo>
                        <a:pt x="0" y="0"/>
                      </a:moveTo>
                      <a:lnTo>
                        <a:pt x="489522" y="0"/>
                      </a:lnTo>
                      <a:lnTo>
                        <a:pt x="492618" y="11113"/>
                      </a:lnTo>
                      <a:cubicBezTo>
                        <a:pt x="506409" y="69950"/>
                        <a:pt x="514545" y="130871"/>
                        <a:pt x="511370" y="195958"/>
                      </a:cubicBezTo>
                      <a:cubicBezTo>
                        <a:pt x="411358" y="227708"/>
                        <a:pt x="225620" y="245171"/>
                        <a:pt x="16070" y="205483"/>
                      </a:cubicBezTo>
                      <a:cubicBezTo>
                        <a:pt x="8926" y="152302"/>
                        <a:pt x="5057" y="95549"/>
                        <a:pt x="2006" y="379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4F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83D249A8-7A80-7CAC-90A5-722936A638D5}"/>
                    </a:ext>
                  </a:extLst>
                </p:cNvPr>
                <p:cNvSpPr/>
                <p:nvPr/>
              </p:nvSpPr>
              <p:spPr>
                <a:xfrm>
                  <a:off x="10895879" y="3799518"/>
                  <a:ext cx="993912" cy="1625223"/>
                </a:xfrm>
                <a:custGeom>
                  <a:avLst/>
                  <a:gdLst>
                    <a:gd name="connsiteX0" fmla="*/ 943275 w 946595"/>
                    <a:gd name="connsiteY0" fmla="*/ 0 h 1625223"/>
                    <a:gd name="connsiteX1" fmla="*/ 762300 w 946595"/>
                    <a:gd name="connsiteY1" fmla="*/ 1106805 h 1625223"/>
                    <a:gd name="connsiteX2" fmla="*/ 862201 w 946595"/>
                    <a:gd name="connsiteY2" fmla="*/ 1549383 h 1625223"/>
                    <a:gd name="connsiteX3" fmla="*/ 883327 w 946595"/>
                    <a:gd name="connsiteY3" fmla="*/ 1625223 h 1625223"/>
                    <a:gd name="connsiteX4" fmla="*/ 393805 w 946595"/>
                    <a:gd name="connsiteY4" fmla="*/ 1625223 h 1625223"/>
                    <a:gd name="connsiteX5" fmla="*/ 386658 w 946595"/>
                    <a:gd name="connsiteY5" fmla="*/ 1490187 h 1625223"/>
                    <a:gd name="connsiteX6" fmla="*/ 324151 w 946595"/>
                    <a:gd name="connsiteY6" fmla="*/ 1192530 h 1625223"/>
                    <a:gd name="connsiteX7" fmla="*/ 95550 w 946595"/>
                    <a:gd name="connsiteY7" fmla="*/ 66675 h 1625223"/>
                    <a:gd name="connsiteX8" fmla="*/ 943275 w 946595"/>
                    <a:gd name="connsiteY8" fmla="*/ 0 h 1625223"/>
                    <a:gd name="connsiteX0" fmla="*/ 943275 w 993912"/>
                    <a:gd name="connsiteY0" fmla="*/ 0 h 1625223"/>
                    <a:gd name="connsiteX1" fmla="*/ 762300 w 993912"/>
                    <a:gd name="connsiteY1" fmla="*/ 1106805 h 1625223"/>
                    <a:gd name="connsiteX2" fmla="*/ 862201 w 993912"/>
                    <a:gd name="connsiteY2" fmla="*/ 1549383 h 1625223"/>
                    <a:gd name="connsiteX3" fmla="*/ 883327 w 993912"/>
                    <a:gd name="connsiteY3" fmla="*/ 1625223 h 1625223"/>
                    <a:gd name="connsiteX4" fmla="*/ 393805 w 993912"/>
                    <a:gd name="connsiteY4" fmla="*/ 1625223 h 1625223"/>
                    <a:gd name="connsiteX5" fmla="*/ 386658 w 993912"/>
                    <a:gd name="connsiteY5" fmla="*/ 1490187 h 1625223"/>
                    <a:gd name="connsiteX6" fmla="*/ 324151 w 993912"/>
                    <a:gd name="connsiteY6" fmla="*/ 1192530 h 1625223"/>
                    <a:gd name="connsiteX7" fmla="*/ 95550 w 993912"/>
                    <a:gd name="connsiteY7" fmla="*/ 66675 h 1625223"/>
                    <a:gd name="connsiteX8" fmla="*/ 943275 w 993912"/>
                    <a:gd name="connsiteY8" fmla="*/ 0 h 1625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93912" h="1625223">
                      <a:moveTo>
                        <a:pt x="943275" y="0"/>
                      </a:moveTo>
                      <a:cubicBezTo>
                        <a:pt x="1037255" y="607060"/>
                        <a:pt x="1013125" y="842645"/>
                        <a:pt x="762300" y="1106805"/>
                      </a:cubicBezTo>
                      <a:cubicBezTo>
                        <a:pt x="754363" y="1269524"/>
                        <a:pt x="817118" y="1406198"/>
                        <a:pt x="862201" y="1549383"/>
                      </a:cubicBezTo>
                      <a:lnTo>
                        <a:pt x="883327" y="1625223"/>
                      </a:lnTo>
                      <a:lnTo>
                        <a:pt x="393805" y="1625223"/>
                      </a:lnTo>
                      <a:lnTo>
                        <a:pt x="386658" y="1490187"/>
                      </a:lnTo>
                      <a:cubicBezTo>
                        <a:pt x="378919" y="1376680"/>
                        <a:pt x="364632" y="1270317"/>
                        <a:pt x="324151" y="1192530"/>
                      </a:cubicBezTo>
                      <a:cubicBezTo>
                        <a:pt x="219376" y="842645"/>
                        <a:pt x="-180675" y="940435"/>
                        <a:pt x="95550" y="66675"/>
                      </a:cubicBezTo>
                      <a:lnTo>
                        <a:pt x="943275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57">
                <a:extLst>
                  <a:ext uri="{FF2B5EF4-FFF2-40B4-BE49-F238E27FC236}">
                    <a16:creationId xmlns:a16="http://schemas.microsoft.com/office/drawing/2014/main" id="{403DB803-E5EF-A0DC-FF46-63C7F80909FF}"/>
                  </a:ext>
                </a:extLst>
              </p:cNvPr>
              <p:cNvSpPr/>
              <p:nvPr/>
            </p:nvSpPr>
            <p:spPr>
              <a:xfrm>
                <a:off x="6324280" y="3393532"/>
                <a:ext cx="1459402" cy="1834726"/>
              </a:xfrm>
              <a:custGeom>
                <a:avLst/>
                <a:gdLst>
                  <a:gd name="connsiteX0" fmla="*/ 0 w 505746"/>
                  <a:gd name="connsiteY0" fmla="*/ 0 h 397571"/>
                  <a:gd name="connsiteX1" fmla="*/ 505746 w 505746"/>
                  <a:gd name="connsiteY1" fmla="*/ 0 h 397571"/>
                  <a:gd name="connsiteX2" fmla="*/ 505746 w 505746"/>
                  <a:gd name="connsiteY2" fmla="*/ 397571 h 397571"/>
                  <a:gd name="connsiteX3" fmla="*/ 0 w 505746"/>
                  <a:gd name="connsiteY3" fmla="*/ 397571 h 397571"/>
                  <a:gd name="connsiteX4" fmla="*/ 0 w 505746"/>
                  <a:gd name="connsiteY4" fmla="*/ 0 h 397571"/>
                  <a:gd name="connsiteX0" fmla="*/ 533400 w 1039146"/>
                  <a:gd name="connsiteY0" fmla="*/ 0 h 1007171"/>
                  <a:gd name="connsiteX1" fmla="*/ 1039146 w 1039146"/>
                  <a:gd name="connsiteY1" fmla="*/ 0 h 1007171"/>
                  <a:gd name="connsiteX2" fmla="*/ 1039146 w 1039146"/>
                  <a:gd name="connsiteY2" fmla="*/ 397571 h 1007171"/>
                  <a:gd name="connsiteX3" fmla="*/ 0 w 1039146"/>
                  <a:gd name="connsiteY3" fmla="*/ 1007171 h 1007171"/>
                  <a:gd name="connsiteX4" fmla="*/ 533400 w 1039146"/>
                  <a:gd name="connsiteY4" fmla="*/ 0 h 1007171"/>
                  <a:gd name="connsiteX0" fmla="*/ 533400 w 1296321"/>
                  <a:gd name="connsiteY0" fmla="*/ 0 h 1273871"/>
                  <a:gd name="connsiteX1" fmla="*/ 1039146 w 1296321"/>
                  <a:gd name="connsiteY1" fmla="*/ 0 h 1273871"/>
                  <a:gd name="connsiteX2" fmla="*/ 1296321 w 1296321"/>
                  <a:gd name="connsiteY2" fmla="*/ 1273871 h 1273871"/>
                  <a:gd name="connsiteX3" fmla="*/ 0 w 1296321"/>
                  <a:gd name="connsiteY3" fmla="*/ 1007171 h 1273871"/>
                  <a:gd name="connsiteX4" fmla="*/ 533400 w 1296321"/>
                  <a:gd name="connsiteY4" fmla="*/ 0 h 1273871"/>
                  <a:gd name="connsiteX0" fmla="*/ 381000 w 1296321"/>
                  <a:gd name="connsiteY0" fmla="*/ 0 h 1283396"/>
                  <a:gd name="connsiteX1" fmla="*/ 1039146 w 1296321"/>
                  <a:gd name="connsiteY1" fmla="*/ 9525 h 1283396"/>
                  <a:gd name="connsiteX2" fmla="*/ 1296321 w 1296321"/>
                  <a:gd name="connsiteY2" fmla="*/ 1283396 h 1283396"/>
                  <a:gd name="connsiteX3" fmla="*/ 0 w 1296321"/>
                  <a:gd name="connsiteY3" fmla="*/ 1016696 h 1283396"/>
                  <a:gd name="connsiteX4" fmla="*/ 381000 w 1296321"/>
                  <a:gd name="connsiteY4" fmla="*/ 0 h 1283396"/>
                  <a:gd name="connsiteX0" fmla="*/ 561975 w 1477296"/>
                  <a:gd name="connsiteY0" fmla="*/ 0 h 1283396"/>
                  <a:gd name="connsiteX1" fmla="*/ 1220121 w 1477296"/>
                  <a:gd name="connsiteY1" fmla="*/ 9525 h 1283396"/>
                  <a:gd name="connsiteX2" fmla="*/ 1477296 w 1477296"/>
                  <a:gd name="connsiteY2" fmla="*/ 1283396 h 1283396"/>
                  <a:gd name="connsiteX3" fmla="*/ 0 w 1477296"/>
                  <a:gd name="connsiteY3" fmla="*/ 1264346 h 1283396"/>
                  <a:gd name="connsiteX4" fmla="*/ 561975 w 1477296"/>
                  <a:gd name="connsiteY4" fmla="*/ 0 h 1283396"/>
                  <a:gd name="connsiteX0" fmla="*/ 561975 w 1620171"/>
                  <a:gd name="connsiteY0" fmla="*/ 0 h 1283396"/>
                  <a:gd name="connsiteX1" fmla="*/ 1220121 w 1620171"/>
                  <a:gd name="connsiteY1" fmla="*/ 9525 h 1283396"/>
                  <a:gd name="connsiteX2" fmla="*/ 1620171 w 1620171"/>
                  <a:gd name="connsiteY2" fmla="*/ 1283396 h 1283396"/>
                  <a:gd name="connsiteX3" fmla="*/ 0 w 1620171"/>
                  <a:gd name="connsiteY3" fmla="*/ 1264346 h 1283396"/>
                  <a:gd name="connsiteX4" fmla="*/ 561975 w 1620171"/>
                  <a:gd name="connsiteY4" fmla="*/ 0 h 1283396"/>
                  <a:gd name="connsiteX0" fmla="*/ 561975 w 1620171"/>
                  <a:gd name="connsiteY0" fmla="*/ 0 h 1374548"/>
                  <a:gd name="connsiteX1" fmla="*/ 1220121 w 1620171"/>
                  <a:gd name="connsiteY1" fmla="*/ 9525 h 1374548"/>
                  <a:gd name="connsiteX2" fmla="*/ 1620171 w 1620171"/>
                  <a:gd name="connsiteY2" fmla="*/ 1283396 h 1374548"/>
                  <a:gd name="connsiteX3" fmla="*/ 0 w 1620171"/>
                  <a:gd name="connsiteY3" fmla="*/ 1264346 h 1374548"/>
                  <a:gd name="connsiteX4" fmla="*/ 561975 w 1620171"/>
                  <a:gd name="connsiteY4" fmla="*/ 0 h 1374548"/>
                  <a:gd name="connsiteX0" fmla="*/ 561975 w 1620171"/>
                  <a:gd name="connsiteY0" fmla="*/ 0 h 1482359"/>
                  <a:gd name="connsiteX1" fmla="*/ 1220121 w 1620171"/>
                  <a:gd name="connsiteY1" fmla="*/ 9525 h 1482359"/>
                  <a:gd name="connsiteX2" fmla="*/ 1620171 w 1620171"/>
                  <a:gd name="connsiteY2" fmla="*/ 1283396 h 1482359"/>
                  <a:gd name="connsiteX3" fmla="*/ 0 w 1620171"/>
                  <a:gd name="connsiteY3" fmla="*/ 1264346 h 1482359"/>
                  <a:gd name="connsiteX4" fmla="*/ 561975 w 1620171"/>
                  <a:gd name="connsiteY4" fmla="*/ 0 h 1482359"/>
                  <a:gd name="connsiteX0" fmla="*/ 561975 w 1628889"/>
                  <a:gd name="connsiteY0" fmla="*/ 0 h 1482359"/>
                  <a:gd name="connsiteX1" fmla="*/ 1220121 w 1628889"/>
                  <a:gd name="connsiteY1" fmla="*/ 9525 h 1482359"/>
                  <a:gd name="connsiteX2" fmla="*/ 1620171 w 1628889"/>
                  <a:gd name="connsiteY2" fmla="*/ 1283396 h 1482359"/>
                  <a:gd name="connsiteX3" fmla="*/ 0 w 1628889"/>
                  <a:gd name="connsiteY3" fmla="*/ 1264346 h 1482359"/>
                  <a:gd name="connsiteX4" fmla="*/ 561975 w 1628889"/>
                  <a:gd name="connsiteY4" fmla="*/ 0 h 1482359"/>
                  <a:gd name="connsiteX0" fmla="*/ 561975 w 1638551"/>
                  <a:gd name="connsiteY0" fmla="*/ 0 h 1482359"/>
                  <a:gd name="connsiteX1" fmla="*/ 1220121 w 1638551"/>
                  <a:gd name="connsiteY1" fmla="*/ 9525 h 1482359"/>
                  <a:gd name="connsiteX2" fmla="*/ 1620171 w 1638551"/>
                  <a:gd name="connsiteY2" fmla="*/ 1283396 h 1482359"/>
                  <a:gd name="connsiteX3" fmla="*/ 0 w 1638551"/>
                  <a:gd name="connsiteY3" fmla="*/ 1264346 h 1482359"/>
                  <a:gd name="connsiteX4" fmla="*/ 561975 w 1638551"/>
                  <a:gd name="connsiteY4" fmla="*/ 0 h 1482359"/>
                  <a:gd name="connsiteX0" fmla="*/ 577531 w 1654107"/>
                  <a:gd name="connsiteY0" fmla="*/ 0 h 1482359"/>
                  <a:gd name="connsiteX1" fmla="*/ 1235677 w 1654107"/>
                  <a:gd name="connsiteY1" fmla="*/ 9525 h 1482359"/>
                  <a:gd name="connsiteX2" fmla="*/ 1635727 w 1654107"/>
                  <a:gd name="connsiteY2" fmla="*/ 1283396 h 1482359"/>
                  <a:gd name="connsiteX3" fmla="*/ 15556 w 1654107"/>
                  <a:gd name="connsiteY3" fmla="*/ 1264346 h 1482359"/>
                  <a:gd name="connsiteX4" fmla="*/ 577531 w 1654107"/>
                  <a:gd name="connsiteY4" fmla="*/ 0 h 1482359"/>
                  <a:gd name="connsiteX0" fmla="*/ 476248 w 1552824"/>
                  <a:gd name="connsiteY0" fmla="*/ 0 h 1498839"/>
                  <a:gd name="connsiteX1" fmla="*/ 1134394 w 1552824"/>
                  <a:gd name="connsiteY1" fmla="*/ 9525 h 1498839"/>
                  <a:gd name="connsiteX2" fmla="*/ 1534444 w 1552824"/>
                  <a:gd name="connsiteY2" fmla="*/ 1283396 h 1498839"/>
                  <a:gd name="connsiteX3" fmla="*/ 19048 w 1552824"/>
                  <a:gd name="connsiteY3" fmla="*/ 1292921 h 1498839"/>
                  <a:gd name="connsiteX4" fmla="*/ 476248 w 1552824"/>
                  <a:gd name="connsiteY4" fmla="*/ 0 h 1498839"/>
                  <a:gd name="connsiteX0" fmla="*/ 430769 w 1507345"/>
                  <a:gd name="connsiteY0" fmla="*/ 0 h 1504553"/>
                  <a:gd name="connsiteX1" fmla="*/ 1088915 w 1507345"/>
                  <a:gd name="connsiteY1" fmla="*/ 9525 h 1504553"/>
                  <a:gd name="connsiteX2" fmla="*/ 1488965 w 1507345"/>
                  <a:gd name="connsiteY2" fmla="*/ 1283396 h 1504553"/>
                  <a:gd name="connsiteX3" fmla="*/ 21194 w 1507345"/>
                  <a:gd name="connsiteY3" fmla="*/ 1302446 h 1504553"/>
                  <a:gd name="connsiteX4" fmla="*/ 430769 w 1507345"/>
                  <a:gd name="connsiteY4" fmla="*/ 0 h 1504553"/>
                  <a:gd name="connsiteX0" fmla="*/ 430769 w 1507345"/>
                  <a:gd name="connsiteY0" fmla="*/ 0 h 1557278"/>
                  <a:gd name="connsiteX1" fmla="*/ 1088915 w 1507345"/>
                  <a:gd name="connsiteY1" fmla="*/ 9525 h 1557278"/>
                  <a:gd name="connsiteX2" fmla="*/ 1488965 w 1507345"/>
                  <a:gd name="connsiteY2" fmla="*/ 1283396 h 1557278"/>
                  <a:gd name="connsiteX3" fmla="*/ 21194 w 1507345"/>
                  <a:gd name="connsiteY3" fmla="*/ 1302446 h 1557278"/>
                  <a:gd name="connsiteX4" fmla="*/ 430769 w 1507345"/>
                  <a:gd name="connsiteY4" fmla="*/ 0 h 1557278"/>
                  <a:gd name="connsiteX0" fmla="*/ 430769 w 1507345"/>
                  <a:gd name="connsiteY0" fmla="*/ 0 h 1619004"/>
                  <a:gd name="connsiteX1" fmla="*/ 1088915 w 1507345"/>
                  <a:gd name="connsiteY1" fmla="*/ 9525 h 1619004"/>
                  <a:gd name="connsiteX2" fmla="*/ 1488965 w 1507345"/>
                  <a:gd name="connsiteY2" fmla="*/ 1283396 h 1619004"/>
                  <a:gd name="connsiteX3" fmla="*/ 21194 w 1507345"/>
                  <a:gd name="connsiteY3" fmla="*/ 1302446 h 1619004"/>
                  <a:gd name="connsiteX4" fmla="*/ 430769 w 1507345"/>
                  <a:gd name="connsiteY4" fmla="*/ 0 h 1619004"/>
                  <a:gd name="connsiteX0" fmla="*/ 430769 w 1507345"/>
                  <a:gd name="connsiteY0" fmla="*/ 0 h 1646585"/>
                  <a:gd name="connsiteX1" fmla="*/ 1088915 w 1507345"/>
                  <a:gd name="connsiteY1" fmla="*/ 9525 h 1646585"/>
                  <a:gd name="connsiteX2" fmla="*/ 1488965 w 1507345"/>
                  <a:gd name="connsiteY2" fmla="*/ 1283396 h 1646585"/>
                  <a:gd name="connsiteX3" fmla="*/ 21194 w 1507345"/>
                  <a:gd name="connsiteY3" fmla="*/ 1302446 h 1646585"/>
                  <a:gd name="connsiteX4" fmla="*/ 430769 w 1507345"/>
                  <a:gd name="connsiteY4" fmla="*/ 0 h 1646585"/>
                  <a:gd name="connsiteX0" fmla="*/ 430769 w 1507345"/>
                  <a:gd name="connsiteY0" fmla="*/ 0 h 1682735"/>
                  <a:gd name="connsiteX1" fmla="*/ 1088915 w 1507345"/>
                  <a:gd name="connsiteY1" fmla="*/ 9525 h 1682735"/>
                  <a:gd name="connsiteX2" fmla="*/ 1488965 w 1507345"/>
                  <a:gd name="connsiteY2" fmla="*/ 1283396 h 1682735"/>
                  <a:gd name="connsiteX3" fmla="*/ 21194 w 1507345"/>
                  <a:gd name="connsiteY3" fmla="*/ 1302446 h 1682735"/>
                  <a:gd name="connsiteX4" fmla="*/ 430769 w 1507345"/>
                  <a:gd name="connsiteY4" fmla="*/ 0 h 1682735"/>
                  <a:gd name="connsiteX0" fmla="*/ 430769 w 1507345"/>
                  <a:gd name="connsiteY0" fmla="*/ 0 h 1728897"/>
                  <a:gd name="connsiteX1" fmla="*/ 1088915 w 1507345"/>
                  <a:gd name="connsiteY1" fmla="*/ 9525 h 1728897"/>
                  <a:gd name="connsiteX2" fmla="*/ 1488965 w 1507345"/>
                  <a:gd name="connsiteY2" fmla="*/ 1283396 h 1728897"/>
                  <a:gd name="connsiteX3" fmla="*/ 21194 w 1507345"/>
                  <a:gd name="connsiteY3" fmla="*/ 1302446 h 1728897"/>
                  <a:gd name="connsiteX4" fmla="*/ 430769 w 1507345"/>
                  <a:gd name="connsiteY4" fmla="*/ 0 h 1728897"/>
                  <a:gd name="connsiteX0" fmla="*/ 430769 w 1088915"/>
                  <a:gd name="connsiteY0" fmla="*/ 0 h 1302447"/>
                  <a:gd name="connsiteX1" fmla="*/ 1088915 w 1088915"/>
                  <a:gd name="connsiteY1" fmla="*/ 9525 h 1302447"/>
                  <a:gd name="connsiteX2" fmla="*/ 21194 w 1088915"/>
                  <a:gd name="connsiteY2" fmla="*/ 1302446 h 1302447"/>
                  <a:gd name="connsiteX3" fmla="*/ 430769 w 1088915"/>
                  <a:gd name="connsiteY3" fmla="*/ 0 h 1302447"/>
                  <a:gd name="connsiteX0" fmla="*/ 0 w 658146"/>
                  <a:gd name="connsiteY0" fmla="*/ 0 h 9525"/>
                  <a:gd name="connsiteX1" fmla="*/ 658146 w 658146"/>
                  <a:gd name="connsiteY1" fmla="*/ 9525 h 9525"/>
                  <a:gd name="connsiteX2" fmla="*/ 0 w 658146"/>
                  <a:gd name="connsiteY2" fmla="*/ 0 h 9525"/>
                  <a:gd name="connsiteX0" fmla="*/ 0 w 13860"/>
                  <a:gd name="connsiteY0" fmla="*/ 0 h 913336"/>
                  <a:gd name="connsiteX1" fmla="*/ 10000 w 13860"/>
                  <a:gd name="connsiteY1" fmla="*/ 10000 h 913336"/>
                  <a:gd name="connsiteX2" fmla="*/ 0 w 13860"/>
                  <a:gd name="connsiteY2" fmla="*/ 0 h 913336"/>
                  <a:gd name="connsiteX0" fmla="*/ 0 w 13860"/>
                  <a:gd name="connsiteY0" fmla="*/ 98924 h 1012261"/>
                  <a:gd name="connsiteX1" fmla="*/ 10000 w 13860"/>
                  <a:gd name="connsiteY1" fmla="*/ 108924 h 1012261"/>
                  <a:gd name="connsiteX2" fmla="*/ 0 w 13860"/>
                  <a:gd name="connsiteY2" fmla="*/ 98924 h 1012261"/>
                  <a:gd name="connsiteX0" fmla="*/ 742 w 13703"/>
                  <a:gd name="connsiteY0" fmla="*/ 98924 h 1881654"/>
                  <a:gd name="connsiteX1" fmla="*/ 10742 w 13703"/>
                  <a:gd name="connsiteY1" fmla="*/ 108924 h 1881654"/>
                  <a:gd name="connsiteX2" fmla="*/ 742 w 13703"/>
                  <a:gd name="connsiteY2" fmla="*/ 98924 h 1881654"/>
                  <a:gd name="connsiteX0" fmla="*/ 655 w 17357"/>
                  <a:gd name="connsiteY0" fmla="*/ 91951 h 1888279"/>
                  <a:gd name="connsiteX1" fmla="*/ 14707 w 17357"/>
                  <a:gd name="connsiteY1" fmla="*/ 131951 h 1888279"/>
                  <a:gd name="connsiteX2" fmla="*/ 655 w 17357"/>
                  <a:gd name="connsiteY2" fmla="*/ 91951 h 1888279"/>
                  <a:gd name="connsiteX0" fmla="*/ 615 w 19347"/>
                  <a:gd name="connsiteY0" fmla="*/ 89836 h 1890726"/>
                  <a:gd name="connsiteX1" fmla="*/ 16838 w 19347"/>
                  <a:gd name="connsiteY1" fmla="*/ 139836 h 1890726"/>
                  <a:gd name="connsiteX2" fmla="*/ 615 w 19347"/>
                  <a:gd name="connsiteY2" fmla="*/ 89836 h 1890726"/>
                  <a:gd name="connsiteX0" fmla="*/ 669 w 16698"/>
                  <a:gd name="connsiteY0" fmla="*/ 87813 h 1893282"/>
                  <a:gd name="connsiteX1" fmla="*/ 13998 w 16698"/>
                  <a:gd name="connsiteY1" fmla="*/ 147813 h 1893282"/>
                  <a:gd name="connsiteX2" fmla="*/ 669 w 16698"/>
                  <a:gd name="connsiteY2" fmla="*/ 87813 h 1893282"/>
                  <a:gd name="connsiteX0" fmla="*/ 2291 w 17964"/>
                  <a:gd name="connsiteY0" fmla="*/ 87813 h 1917006"/>
                  <a:gd name="connsiteX1" fmla="*/ 15620 w 17964"/>
                  <a:gd name="connsiteY1" fmla="*/ 147813 h 1917006"/>
                  <a:gd name="connsiteX2" fmla="*/ 2291 w 17964"/>
                  <a:gd name="connsiteY2" fmla="*/ 87813 h 1917006"/>
                  <a:gd name="connsiteX0" fmla="*/ 2080 w 19295"/>
                  <a:gd name="connsiteY0" fmla="*/ 87813 h 1924035"/>
                  <a:gd name="connsiteX1" fmla="*/ 15409 w 19295"/>
                  <a:gd name="connsiteY1" fmla="*/ 147813 h 1924035"/>
                  <a:gd name="connsiteX2" fmla="*/ 2080 w 19295"/>
                  <a:gd name="connsiteY2" fmla="*/ 87813 h 1924035"/>
                  <a:gd name="connsiteX0" fmla="*/ 2237 w 16396"/>
                  <a:gd name="connsiteY0" fmla="*/ 87813 h 1924035"/>
                  <a:gd name="connsiteX1" fmla="*/ 12237 w 16396"/>
                  <a:gd name="connsiteY1" fmla="*/ 147813 h 1924035"/>
                  <a:gd name="connsiteX2" fmla="*/ 2237 w 16396"/>
                  <a:gd name="connsiteY2" fmla="*/ 87813 h 1924035"/>
                  <a:gd name="connsiteX0" fmla="*/ 2393 w 13927"/>
                  <a:gd name="connsiteY0" fmla="*/ 91949 h 1919075"/>
                  <a:gd name="connsiteX1" fmla="*/ 9498 w 13927"/>
                  <a:gd name="connsiteY1" fmla="*/ 131949 h 1919075"/>
                  <a:gd name="connsiteX2" fmla="*/ 2393 w 13927"/>
                  <a:gd name="connsiteY2" fmla="*/ 91949 h 1919075"/>
                  <a:gd name="connsiteX0" fmla="*/ 1955 w 17347"/>
                  <a:gd name="connsiteY0" fmla="*/ 91950 h 1843204"/>
                  <a:gd name="connsiteX1" fmla="*/ 9060 w 17347"/>
                  <a:gd name="connsiteY1" fmla="*/ 131950 h 1843204"/>
                  <a:gd name="connsiteX2" fmla="*/ 1955 w 17347"/>
                  <a:gd name="connsiteY2" fmla="*/ 91950 h 1843204"/>
                  <a:gd name="connsiteX0" fmla="*/ 3522 w 18311"/>
                  <a:gd name="connsiteY0" fmla="*/ 91950 h 1849007"/>
                  <a:gd name="connsiteX1" fmla="*/ 10627 w 18311"/>
                  <a:gd name="connsiteY1" fmla="*/ 131950 h 1849007"/>
                  <a:gd name="connsiteX2" fmla="*/ 3522 w 18311"/>
                  <a:gd name="connsiteY2" fmla="*/ 91950 h 1849007"/>
                  <a:gd name="connsiteX0" fmla="*/ 4851 w 19232"/>
                  <a:gd name="connsiteY0" fmla="*/ 91950 h 1837406"/>
                  <a:gd name="connsiteX1" fmla="*/ 11956 w 19232"/>
                  <a:gd name="connsiteY1" fmla="*/ 131950 h 1837406"/>
                  <a:gd name="connsiteX2" fmla="*/ 4851 w 19232"/>
                  <a:gd name="connsiteY2" fmla="*/ 91950 h 1837406"/>
                  <a:gd name="connsiteX0" fmla="*/ 4708 w 19130"/>
                  <a:gd name="connsiteY0" fmla="*/ 91950 h 1739684"/>
                  <a:gd name="connsiteX1" fmla="*/ 11813 w 19130"/>
                  <a:gd name="connsiteY1" fmla="*/ 131950 h 1739684"/>
                  <a:gd name="connsiteX2" fmla="*/ 4708 w 19130"/>
                  <a:gd name="connsiteY2" fmla="*/ 91950 h 1739684"/>
                  <a:gd name="connsiteX0" fmla="*/ 4623 w 19530"/>
                  <a:gd name="connsiteY0" fmla="*/ 91950 h 1841812"/>
                  <a:gd name="connsiteX1" fmla="*/ 11728 w 19530"/>
                  <a:gd name="connsiteY1" fmla="*/ 131950 h 1841812"/>
                  <a:gd name="connsiteX2" fmla="*/ 4623 w 19530"/>
                  <a:gd name="connsiteY2" fmla="*/ 91950 h 1841812"/>
                  <a:gd name="connsiteX0" fmla="*/ 4963 w 18039"/>
                  <a:gd name="connsiteY0" fmla="*/ 91950 h 1926220"/>
                  <a:gd name="connsiteX1" fmla="*/ 12068 w 18039"/>
                  <a:gd name="connsiteY1" fmla="*/ 131950 h 1926220"/>
                  <a:gd name="connsiteX2" fmla="*/ 4963 w 18039"/>
                  <a:gd name="connsiteY2" fmla="*/ 91950 h 19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39" h="1926220">
                    <a:moveTo>
                      <a:pt x="4963" y="91950"/>
                    </a:moveTo>
                    <a:cubicBezTo>
                      <a:pt x="-15319" y="2577372"/>
                      <a:pt x="34589" y="2484437"/>
                      <a:pt x="12068" y="131950"/>
                    </a:cubicBezTo>
                    <a:cubicBezTo>
                      <a:pt x="8735" y="128617"/>
                      <a:pt x="8730" y="-134717"/>
                      <a:pt x="4963" y="9195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AD46CF7-DD30-5658-3A93-B56FE032AFBB}"/>
                  </a:ext>
                </a:extLst>
              </p:cNvPr>
              <p:cNvGrpSpPr/>
              <p:nvPr/>
            </p:nvGrpSpPr>
            <p:grpSpPr>
              <a:xfrm rot="287876">
                <a:off x="6487126" y="4516376"/>
                <a:ext cx="517278" cy="1163070"/>
                <a:chOff x="11057292" y="3797678"/>
                <a:chExt cx="993912" cy="1853655"/>
              </a:xfrm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8B3FA28F-7E08-99EE-5165-4FA43E11634B}"/>
                    </a:ext>
                  </a:extLst>
                </p:cNvPr>
                <p:cNvSpPr/>
                <p:nvPr/>
              </p:nvSpPr>
              <p:spPr>
                <a:xfrm>
                  <a:off x="11451096" y="5422901"/>
                  <a:ext cx="512054" cy="228432"/>
                </a:xfrm>
                <a:custGeom>
                  <a:avLst/>
                  <a:gdLst>
                    <a:gd name="connsiteX0" fmla="*/ 0 w 512054"/>
                    <a:gd name="connsiteY0" fmla="*/ 0 h 228432"/>
                    <a:gd name="connsiteX1" fmla="*/ 489522 w 512054"/>
                    <a:gd name="connsiteY1" fmla="*/ 0 h 228432"/>
                    <a:gd name="connsiteX2" fmla="*/ 492618 w 512054"/>
                    <a:gd name="connsiteY2" fmla="*/ 11113 h 228432"/>
                    <a:gd name="connsiteX3" fmla="*/ 511370 w 512054"/>
                    <a:gd name="connsiteY3" fmla="*/ 195958 h 228432"/>
                    <a:gd name="connsiteX4" fmla="*/ 16070 w 512054"/>
                    <a:gd name="connsiteY4" fmla="*/ 205483 h 228432"/>
                    <a:gd name="connsiteX5" fmla="*/ 2006 w 512054"/>
                    <a:gd name="connsiteY5" fmla="*/ 37902 h 228432"/>
                    <a:gd name="connsiteX6" fmla="*/ 0 w 512054"/>
                    <a:gd name="connsiteY6" fmla="*/ 0 h 228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054" h="228432">
                      <a:moveTo>
                        <a:pt x="0" y="0"/>
                      </a:moveTo>
                      <a:lnTo>
                        <a:pt x="489522" y="0"/>
                      </a:lnTo>
                      <a:lnTo>
                        <a:pt x="492618" y="11113"/>
                      </a:lnTo>
                      <a:cubicBezTo>
                        <a:pt x="506409" y="69950"/>
                        <a:pt x="514545" y="130871"/>
                        <a:pt x="511370" y="195958"/>
                      </a:cubicBezTo>
                      <a:cubicBezTo>
                        <a:pt x="411358" y="227708"/>
                        <a:pt x="225620" y="245171"/>
                        <a:pt x="16070" y="205483"/>
                      </a:cubicBezTo>
                      <a:cubicBezTo>
                        <a:pt x="8926" y="152302"/>
                        <a:pt x="5057" y="95549"/>
                        <a:pt x="2006" y="379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4F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7E80145B-9DF9-9EBE-FB99-4876976B5DA7}"/>
                    </a:ext>
                  </a:extLst>
                </p:cNvPr>
                <p:cNvSpPr/>
                <p:nvPr/>
              </p:nvSpPr>
              <p:spPr>
                <a:xfrm>
                  <a:off x="11057292" y="3797678"/>
                  <a:ext cx="993912" cy="1625223"/>
                </a:xfrm>
                <a:custGeom>
                  <a:avLst/>
                  <a:gdLst>
                    <a:gd name="connsiteX0" fmla="*/ 943275 w 946595"/>
                    <a:gd name="connsiteY0" fmla="*/ 0 h 1625223"/>
                    <a:gd name="connsiteX1" fmla="*/ 762300 w 946595"/>
                    <a:gd name="connsiteY1" fmla="*/ 1106805 h 1625223"/>
                    <a:gd name="connsiteX2" fmla="*/ 862201 w 946595"/>
                    <a:gd name="connsiteY2" fmla="*/ 1549383 h 1625223"/>
                    <a:gd name="connsiteX3" fmla="*/ 883327 w 946595"/>
                    <a:gd name="connsiteY3" fmla="*/ 1625223 h 1625223"/>
                    <a:gd name="connsiteX4" fmla="*/ 393805 w 946595"/>
                    <a:gd name="connsiteY4" fmla="*/ 1625223 h 1625223"/>
                    <a:gd name="connsiteX5" fmla="*/ 386658 w 946595"/>
                    <a:gd name="connsiteY5" fmla="*/ 1490187 h 1625223"/>
                    <a:gd name="connsiteX6" fmla="*/ 324151 w 946595"/>
                    <a:gd name="connsiteY6" fmla="*/ 1192530 h 1625223"/>
                    <a:gd name="connsiteX7" fmla="*/ 95550 w 946595"/>
                    <a:gd name="connsiteY7" fmla="*/ 66675 h 1625223"/>
                    <a:gd name="connsiteX8" fmla="*/ 943275 w 946595"/>
                    <a:gd name="connsiteY8" fmla="*/ 0 h 1625223"/>
                    <a:gd name="connsiteX0" fmla="*/ 943275 w 993912"/>
                    <a:gd name="connsiteY0" fmla="*/ 0 h 1625223"/>
                    <a:gd name="connsiteX1" fmla="*/ 762300 w 993912"/>
                    <a:gd name="connsiteY1" fmla="*/ 1106805 h 1625223"/>
                    <a:gd name="connsiteX2" fmla="*/ 862201 w 993912"/>
                    <a:gd name="connsiteY2" fmla="*/ 1549383 h 1625223"/>
                    <a:gd name="connsiteX3" fmla="*/ 883327 w 993912"/>
                    <a:gd name="connsiteY3" fmla="*/ 1625223 h 1625223"/>
                    <a:gd name="connsiteX4" fmla="*/ 393805 w 993912"/>
                    <a:gd name="connsiteY4" fmla="*/ 1625223 h 1625223"/>
                    <a:gd name="connsiteX5" fmla="*/ 386658 w 993912"/>
                    <a:gd name="connsiteY5" fmla="*/ 1490187 h 1625223"/>
                    <a:gd name="connsiteX6" fmla="*/ 324151 w 993912"/>
                    <a:gd name="connsiteY6" fmla="*/ 1192530 h 1625223"/>
                    <a:gd name="connsiteX7" fmla="*/ 95550 w 993912"/>
                    <a:gd name="connsiteY7" fmla="*/ 66675 h 1625223"/>
                    <a:gd name="connsiteX8" fmla="*/ 943275 w 993912"/>
                    <a:gd name="connsiteY8" fmla="*/ 0 h 1625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93912" h="1625223">
                      <a:moveTo>
                        <a:pt x="943275" y="0"/>
                      </a:moveTo>
                      <a:cubicBezTo>
                        <a:pt x="1037255" y="607060"/>
                        <a:pt x="1013125" y="842645"/>
                        <a:pt x="762300" y="1106805"/>
                      </a:cubicBezTo>
                      <a:cubicBezTo>
                        <a:pt x="754363" y="1269524"/>
                        <a:pt x="817118" y="1406198"/>
                        <a:pt x="862201" y="1549383"/>
                      </a:cubicBezTo>
                      <a:lnTo>
                        <a:pt x="883327" y="1625223"/>
                      </a:lnTo>
                      <a:lnTo>
                        <a:pt x="393805" y="1625223"/>
                      </a:lnTo>
                      <a:lnTo>
                        <a:pt x="386658" y="1490187"/>
                      </a:lnTo>
                      <a:cubicBezTo>
                        <a:pt x="378919" y="1376680"/>
                        <a:pt x="364632" y="1270317"/>
                        <a:pt x="324151" y="1192530"/>
                      </a:cubicBezTo>
                      <a:cubicBezTo>
                        <a:pt x="219376" y="842645"/>
                        <a:pt x="-180675" y="940435"/>
                        <a:pt x="95550" y="66675"/>
                      </a:cubicBezTo>
                      <a:lnTo>
                        <a:pt x="943275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B3551FE3-1873-3A31-2DCE-34568C15541A}"/>
                  </a:ext>
                </a:extLst>
              </p:cNvPr>
              <p:cNvSpPr/>
              <p:nvPr/>
            </p:nvSpPr>
            <p:spPr>
              <a:xfrm rot="20785973">
                <a:off x="6452416" y="4392192"/>
                <a:ext cx="772697" cy="727602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9070CF3-3B48-FB1E-49B3-2F1871725FC6}"/>
                  </a:ext>
                </a:extLst>
              </p:cNvPr>
              <p:cNvGrpSpPr/>
              <p:nvPr/>
            </p:nvGrpSpPr>
            <p:grpSpPr>
              <a:xfrm>
                <a:off x="5711211" y="2717710"/>
                <a:ext cx="903652" cy="599496"/>
                <a:chOff x="5888949" y="1840005"/>
                <a:chExt cx="1440204" cy="955452"/>
              </a:xfrm>
            </p:grpSpPr>
            <p:sp>
              <p:nvSpPr>
                <p:cNvPr id="214" name="Rectangle 4">
                  <a:extLst>
                    <a:ext uri="{FF2B5EF4-FFF2-40B4-BE49-F238E27FC236}">
                      <a16:creationId xmlns:a16="http://schemas.microsoft.com/office/drawing/2014/main" id="{1F828873-D6AF-82C1-4F09-78B111C0E662}"/>
                    </a:ext>
                  </a:extLst>
                </p:cNvPr>
                <p:cNvSpPr/>
                <p:nvPr/>
              </p:nvSpPr>
              <p:spPr>
                <a:xfrm flipH="1">
                  <a:off x="5888949" y="1840005"/>
                  <a:ext cx="1440204" cy="955452"/>
                </a:xfrm>
                <a:custGeom>
                  <a:avLst/>
                  <a:gdLst>
                    <a:gd name="connsiteX0" fmla="*/ 0 w 506754"/>
                    <a:gd name="connsiteY0" fmla="*/ 0 h 266700"/>
                    <a:gd name="connsiteX1" fmla="*/ 506754 w 506754"/>
                    <a:gd name="connsiteY1" fmla="*/ 0 h 266700"/>
                    <a:gd name="connsiteX2" fmla="*/ 506754 w 506754"/>
                    <a:gd name="connsiteY2" fmla="*/ 266700 h 266700"/>
                    <a:gd name="connsiteX3" fmla="*/ 0 w 506754"/>
                    <a:gd name="connsiteY3" fmla="*/ 266700 h 266700"/>
                    <a:gd name="connsiteX4" fmla="*/ 0 w 506754"/>
                    <a:gd name="connsiteY4" fmla="*/ 0 h 266700"/>
                    <a:gd name="connsiteX0" fmla="*/ 0 w 1259229"/>
                    <a:gd name="connsiteY0" fmla="*/ 0 h 381000"/>
                    <a:gd name="connsiteX1" fmla="*/ 1259229 w 1259229"/>
                    <a:gd name="connsiteY1" fmla="*/ 114300 h 381000"/>
                    <a:gd name="connsiteX2" fmla="*/ 1259229 w 1259229"/>
                    <a:gd name="connsiteY2" fmla="*/ 381000 h 381000"/>
                    <a:gd name="connsiteX3" fmla="*/ 752475 w 1259229"/>
                    <a:gd name="connsiteY3" fmla="*/ 381000 h 381000"/>
                    <a:gd name="connsiteX4" fmla="*/ 0 w 1259229"/>
                    <a:gd name="connsiteY4" fmla="*/ 0 h 381000"/>
                    <a:gd name="connsiteX0" fmla="*/ 0 w 1259229"/>
                    <a:gd name="connsiteY0" fmla="*/ 0 h 742950"/>
                    <a:gd name="connsiteX1" fmla="*/ 1259229 w 1259229"/>
                    <a:gd name="connsiteY1" fmla="*/ 114300 h 742950"/>
                    <a:gd name="connsiteX2" fmla="*/ 1259229 w 1259229"/>
                    <a:gd name="connsiteY2" fmla="*/ 381000 h 742950"/>
                    <a:gd name="connsiteX3" fmla="*/ 266700 w 1259229"/>
                    <a:gd name="connsiteY3" fmla="*/ 742950 h 742950"/>
                    <a:gd name="connsiteX4" fmla="*/ 0 w 1259229"/>
                    <a:gd name="connsiteY4" fmla="*/ 0 h 742950"/>
                    <a:gd name="connsiteX0" fmla="*/ 0 w 1259229"/>
                    <a:gd name="connsiteY0" fmla="*/ 0 h 742950"/>
                    <a:gd name="connsiteX1" fmla="*/ 1259229 w 1259229"/>
                    <a:gd name="connsiteY1" fmla="*/ 381000 h 742950"/>
                    <a:gd name="connsiteX2" fmla="*/ 266700 w 1259229"/>
                    <a:gd name="connsiteY2" fmla="*/ 742950 h 742950"/>
                    <a:gd name="connsiteX3" fmla="*/ 0 w 1259229"/>
                    <a:gd name="connsiteY3" fmla="*/ 0 h 742950"/>
                    <a:gd name="connsiteX0" fmla="*/ 0 w 1411629"/>
                    <a:gd name="connsiteY0" fmla="*/ 0 h 742950"/>
                    <a:gd name="connsiteX1" fmla="*/ 1411629 w 1411629"/>
                    <a:gd name="connsiteY1" fmla="*/ 657225 h 742950"/>
                    <a:gd name="connsiteX2" fmla="*/ 266700 w 1411629"/>
                    <a:gd name="connsiteY2" fmla="*/ 742950 h 742950"/>
                    <a:gd name="connsiteX3" fmla="*/ 0 w 1411629"/>
                    <a:gd name="connsiteY3" fmla="*/ 0 h 742950"/>
                    <a:gd name="connsiteX0" fmla="*/ 0 w 1411629"/>
                    <a:gd name="connsiteY0" fmla="*/ 0 h 742950"/>
                    <a:gd name="connsiteX1" fmla="*/ 1411629 w 1411629"/>
                    <a:gd name="connsiteY1" fmla="*/ 657225 h 742950"/>
                    <a:gd name="connsiteX2" fmla="*/ 266700 w 1411629"/>
                    <a:gd name="connsiteY2" fmla="*/ 742950 h 742950"/>
                    <a:gd name="connsiteX3" fmla="*/ 0 w 1411629"/>
                    <a:gd name="connsiteY3" fmla="*/ 0 h 742950"/>
                    <a:gd name="connsiteX0" fmla="*/ 0 w 1411629"/>
                    <a:gd name="connsiteY0" fmla="*/ 47652 h 790602"/>
                    <a:gd name="connsiteX1" fmla="*/ 1411629 w 1411629"/>
                    <a:gd name="connsiteY1" fmla="*/ 704877 h 790602"/>
                    <a:gd name="connsiteX2" fmla="*/ 266700 w 1411629"/>
                    <a:gd name="connsiteY2" fmla="*/ 790602 h 790602"/>
                    <a:gd name="connsiteX3" fmla="*/ 0 w 1411629"/>
                    <a:gd name="connsiteY3" fmla="*/ 47652 h 790602"/>
                    <a:gd name="connsiteX0" fmla="*/ 0 w 1411629"/>
                    <a:gd name="connsiteY0" fmla="*/ 47652 h 904458"/>
                    <a:gd name="connsiteX1" fmla="*/ 1411629 w 1411629"/>
                    <a:gd name="connsiteY1" fmla="*/ 704877 h 904458"/>
                    <a:gd name="connsiteX2" fmla="*/ 266700 w 1411629"/>
                    <a:gd name="connsiteY2" fmla="*/ 790602 h 904458"/>
                    <a:gd name="connsiteX3" fmla="*/ 0 w 1411629"/>
                    <a:gd name="connsiteY3" fmla="*/ 47652 h 904458"/>
                    <a:gd name="connsiteX0" fmla="*/ 0 w 1411629"/>
                    <a:gd name="connsiteY0" fmla="*/ 47652 h 953163"/>
                    <a:gd name="connsiteX1" fmla="*/ 1411629 w 1411629"/>
                    <a:gd name="connsiteY1" fmla="*/ 704877 h 953163"/>
                    <a:gd name="connsiteX2" fmla="*/ 266700 w 1411629"/>
                    <a:gd name="connsiteY2" fmla="*/ 790602 h 953163"/>
                    <a:gd name="connsiteX3" fmla="*/ 0 w 1411629"/>
                    <a:gd name="connsiteY3" fmla="*/ 47652 h 953163"/>
                    <a:gd name="connsiteX0" fmla="*/ 0 w 1411629"/>
                    <a:gd name="connsiteY0" fmla="*/ 47652 h 851925"/>
                    <a:gd name="connsiteX1" fmla="*/ 1411629 w 1411629"/>
                    <a:gd name="connsiteY1" fmla="*/ 704877 h 851925"/>
                    <a:gd name="connsiteX2" fmla="*/ 228600 w 1411629"/>
                    <a:gd name="connsiteY2" fmla="*/ 419127 h 851925"/>
                    <a:gd name="connsiteX3" fmla="*/ 0 w 1411629"/>
                    <a:gd name="connsiteY3" fmla="*/ 47652 h 851925"/>
                    <a:gd name="connsiteX0" fmla="*/ 0 w 1411629"/>
                    <a:gd name="connsiteY0" fmla="*/ 47652 h 943141"/>
                    <a:gd name="connsiteX1" fmla="*/ 1411629 w 1411629"/>
                    <a:gd name="connsiteY1" fmla="*/ 704877 h 943141"/>
                    <a:gd name="connsiteX2" fmla="*/ 228600 w 1411629"/>
                    <a:gd name="connsiteY2" fmla="*/ 419127 h 943141"/>
                    <a:gd name="connsiteX3" fmla="*/ 0 w 1411629"/>
                    <a:gd name="connsiteY3" fmla="*/ 47652 h 943141"/>
                    <a:gd name="connsiteX0" fmla="*/ 0 w 1440204"/>
                    <a:gd name="connsiteY0" fmla="*/ 40903 h 955452"/>
                    <a:gd name="connsiteX1" fmla="*/ 1440204 w 1440204"/>
                    <a:gd name="connsiteY1" fmla="*/ 726703 h 955452"/>
                    <a:gd name="connsiteX2" fmla="*/ 228600 w 1440204"/>
                    <a:gd name="connsiteY2" fmla="*/ 412378 h 955452"/>
                    <a:gd name="connsiteX3" fmla="*/ 0 w 1440204"/>
                    <a:gd name="connsiteY3" fmla="*/ 40903 h 955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0204" h="955452">
                      <a:moveTo>
                        <a:pt x="0" y="40903"/>
                      </a:moveTo>
                      <a:cubicBezTo>
                        <a:pt x="270518" y="-16247"/>
                        <a:pt x="1217311" y="-140072"/>
                        <a:pt x="1440204" y="726703"/>
                      </a:cubicBezTo>
                      <a:cubicBezTo>
                        <a:pt x="1191911" y="1136278"/>
                        <a:pt x="781693" y="974353"/>
                        <a:pt x="228600" y="412378"/>
                      </a:cubicBezTo>
                      <a:lnTo>
                        <a:pt x="0" y="40903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Rectangle 7">
                  <a:extLst>
                    <a:ext uri="{FF2B5EF4-FFF2-40B4-BE49-F238E27FC236}">
                      <a16:creationId xmlns:a16="http://schemas.microsoft.com/office/drawing/2014/main" id="{22551330-9039-10C1-6B53-F54E259D6547}"/>
                    </a:ext>
                  </a:extLst>
                </p:cNvPr>
                <p:cNvSpPr/>
                <p:nvPr/>
              </p:nvSpPr>
              <p:spPr>
                <a:xfrm rot="20851399" flipH="1">
                  <a:off x="6182366" y="2241050"/>
                  <a:ext cx="838200" cy="250789"/>
                </a:xfrm>
                <a:custGeom>
                  <a:avLst/>
                  <a:gdLst>
                    <a:gd name="connsiteX0" fmla="*/ 0 w 619125"/>
                    <a:gd name="connsiteY0" fmla="*/ 0 h 193038"/>
                    <a:gd name="connsiteX1" fmla="*/ 619125 w 619125"/>
                    <a:gd name="connsiteY1" fmla="*/ 0 h 193038"/>
                    <a:gd name="connsiteX2" fmla="*/ 619125 w 619125"/>
                    <a:gd name="connsiteY2" fmla="*/ 193038 h 193038"/>
                    <a:gd name="connsiteX3" fmla="*/ 0 w 619125"/>
                    <a:gd name="connsiteY3" fmla="*/ 193038 h 193038"/>
                    <a:gd name="connsiteX4" fmla="*/ 0 w 619125"/>
                    <a:gd name="connsiteY4" fmla="*/ 0 h 193038"/>
                    <a:gd name="connsiteX0" fmla="*/ 0 w 619125"/>
                    <a:gd name="connsiteY0" fmla="*/ 193038 h 193038"/>
                    <a:gd name="connsiteX1" fmla="*/ 619125 w 619125"/>
                    <a:gd name="connsiteY1" fmla="*/ 0 h 193038"/>
                    <a:gd name="connsiteX2" fmla="*/ 619125 w 619125"/>
                    <a:gd name="connsiteY2" fmla="*/ 193038 h 193038"/>
                    <a:gd name="connsiteX3" fmla="*/ 0 w 619125"/>
                    <a:gd name="connsiteY3" fmla="*/ 193038 h 193038"/>
                    <a:gd name="connsiteX0" fmla="*/ 0 w 619125"/>
                    <a:gd name="connsiteY0" fmla="*/ 193038 h 193038"/>
                    <a:gd name="connsiteX1" fmla="*/ 619125 w 619125"/>
                    <a:gd name="connsiteY1" fmla="*/ 0 h 193038"/>
                    <a:gd name="connsiteX2" fmla="*/ 0 w 619125"/>
                    <a:gd name="connsiteY2" fmla="*/ 193038 h 193038"/>
                    <a:gd name="connsiteX0" fmla="*/ 0 w 695325"/>
                    <a:gd name="connsiteY0" fmla="*/ 0 h 16512"/>
                    <a:gd name="connsiteX1" fmla="*/ 695325 w 695325"/>
                    <a:gd name="connsiteY1" fmla="*/ 16512 h 16512"/>
                    <a:gd name="connsiteX2" fmla="*/ 0 w 695325"/>
                    <a:gd name="connsiteY2" fmla="*/ 0 h 16512"/>
                    <a:gd name="connsiteX0" fmla="*/ 0 w 800100"/>
                    <a:gd name="connsiteY0" fmla="*/ 0 h 92712"/>
                    <a:gd name="connsiteX1" fmla="*/ 800100 w 800100"/>
                    <a:gd name="connsiteY1" fmla="*/ 92712 h 92712"/>
                    <a:gd name="connsiteX2" fmla="*/ 0 w 800100"/>
                    <a:gd name="connsiteY2" fmla="*/ 0 h 92712"/>
                    <a:gd name="connsiteX0" fmla="*/ 0 w 800100"/>
                    <a:gd name="connsiteY0" fmla="*/ 144430 h 237142"/>
                    <a:gd name="connsiteX1" fmla="*/ 800100 w 800100"/>
                    <a:gd name="connsiteY1" fmla="*/ 237142 h 237142"/>
                    <a:gd name="connsiteX2" fmla="*/ 0 w 800100"/>
                    <a:gd name="connsiteY2" fmla="*/ 144430 h 237142"/>
                    <a:gd name="connsiteX0" fmla="*/ 0 w 800100"/>
                    <a:gd name="connsiteY0" fmla="*/ 144430 h 280320"/>
                    <a:gd name="connsiteX1" fmla="*/ 800100 w 800100"/>
                    <a:gd name="connsiteY1" fmla="*/ 237142 h 280320"/>
                    <a:gd name="connsiteX2" fmla="*/ 0 w 800100"/>
                    <a:gd name="connsiteY2" fmla="*/ 144430 h 280320"/>
                    <a:gd name="connsiteX0" fmla="*/ 0 w 800100"/>
                    <a:gd name="connsiteY0" fmla="*/ 144430 h 315801"/>
                    <a:gd name="connsiteX1" fmla="*/ 800100 w 800100"/>
                    <a:gd name="connsiteY1" fmla="*/ 237142 h 315801"/>
                    <a:gd name="connsiteX2" fmla="*/ 0 w 800100"/>
                    <a:gd name="connsiteY2" fmla="*/ 144430 h 315801"/>
                    <a:gd name="connsiteX0" fmla="*/ 0 w 800100"/>
                    <a:gd name="connsiteY0" fmla="*/ 163830 h 335201"/>
                    <a:gd name="connsiteX1" fmla="*/ 800100 w 800100"/>
                    <a:gd name="connsiteY1" fmla="*/ 256542 h 335201"/>
                    <a:gd name="connsiteX2" fmla="*/ 0 w 800100"/>
                    <a:gd name="connsiteY2" fmla="*/ 163830 h 335201"/>
                    <a:gd name="connsiteX0" fmla="*/ 0 w 838200"/>
                    <a:gd name="connsiteY0" fmla="*/ 166348 h 333060"/>
                    <a:gd name="connsiteX1" fmla="*/ 838200 w 838200"/>
                    <a:gd name="connsiteY1" fmla="*/ 249535 h 333060"/>
                    <a:gd name="connsiteX2" fmla="*/ 0 w 838200"/>
                    <a:gd name="connsiteY2" fmla="*/ 166348 h 33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38200" h="333060">
                      <a:moveTo>
                        <a:pt x="0" y="166348"/>
                      </a:moveTo>
                      <a:cubicBezTo>
                        <a:pt x="619125" y="425852"/>
                        <a:pt x="809625" y="323406"/>
                        <a:pt x="838200" y="249535"/>
                      </a:cubicBezTo>
                      <a:cubicBezTo>
                        <a:pt x="838200" y="123381"/>
                        <a:pt x="390525" y="-193273"/>
                        <a:pt x="0" y="166348"/>
                      </a:cubicBezTo>
                      <a:close/>
                    </a:path>
                  </a:pathLst>
                </a:custGeom>
                <a:solidFill>
                  <a:srgbClr val="97807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62FB79F5-27DB-47E0-3E3F-ED3A7218409C}"/>
                  </a:ext>
                </a:extLst>
              </p:cNvPr>
              <p:cNvGrpSpPr/>
              <p:nvPr/>
            </p:nvGrpSpPr>
            <p:grpSpPr>
              <a:xfrm>
                <a:off x="7477457" y="2586076"/>
                <a:ext cx="885723" cy="537376"/>
                <a:chOff x="8703920" y="1630213"/>
                <a:chExt cx="1411629" cy="856448"/>
              </a:xfrm>
            </p:grpSpPr>
            <p:sp>
              <p:nvSpPr>
                <p:cNvPr id="212" name="Rectangle 4">
                  <a:extLst>
                    <a:ext uri="{FF2B5EF4-FFF2-40B4-BE49-F238E27FC236}">
                      <a16:creationId xmlns:a16="http://schemas.microsoft.com/office/drawing/2014/main" id="{5499F0B5-5D9C-9390-6C23-5F540FDA8C64}"/>
                    </a:ext>
                  </a:extLst>
                </p:cNvPr>
                <p:cNvSpPr/>
                <p:nvPr/>
              </p:nvSpPr>
              <p:spPr>
                <a:xfrm>
                  <a:off x="8703920" y="1630213"/>
                  <a:ext cx="1411629" cy="856448"/>
                </a:xfrm>
                <a:custGeom>
                  <a:avLst/>
                  <a:gdLst>
                    <a:gd name="connsiteX0" fmla="*/ 0 w 506754"/>
                    <a:gd name="connsiteY0" fmla="*/ 0 h 266700"/>
                    <a:gd name="connsiteX1" fmla="*/ 506754 w 506754"/>
                    <a:gd name="connsiteY1" fmla="*/ 0 h 266700"/>
                    <a:gd name="connsiteX2" fmla="*/ 506754 w 506754"/>
                    <a:gd name="connsiteY2" fmla="*/ 266700 h 266700"/>
                    <a:gd name="connsiteX3" fmla="*/ 0 w 506754"/>
                    <a:gd name="connsiteY3" fmla="*/ 266700 h 266700"/>
                    <a:gd name="connsiteX4" fmla="*/ 0 w 506754"/>
                    <a:gd name="connsiteY4" fmla="*/ 0 h 266700"/>
                    <a:gd name="connsiteX0" fmla="*/ 0 w 1259229"/>
                    <a:gd name="connsiteY0" fmla="*/ 0 h 381000"/>
                    <a:gd name="connsiteX1" fmla="*/ 1259229 w 1259229"/>
                    <a:gd name="connsiteY1" fmla="*/ 114300 h 381000"/>
                    <a:gd name="connsiteX2" fmla="*/ 1259229 w 1259229"/>
                    <a:gd name="connsiteY2" fmla="*/ 381000 h 381000"/>
                    <a:gd name="connsiteX3" fmla="*/ 752475 w 1259229"/>
                    <a:gd name="connsiteY3" fmla="*/ 381000 h 381000"/>
                    <a:gd name="connsiteX4" fmla="*/ 0 w 1259229"/>
                    <a:gd name="connsiteY4" fmla="*/ 0 h 381000"/>
                    <a:gd name="connsiteX0" fmla="*/ 0 w 1259229"/>
                    <a:gd name="connsiteY0" fmla="*/ 0 h 742950"/>
                    <a:gd name="connsiteX1" fmla="*/ 1259229 w 1259229"/>
                    <a:gd name="connsiteY1" fmla="*/ 114300 h 742950"/>
                    <a:gd name="connsiteX2" fmla="*/ 1259229 w 1259229"/>
                    <a:gd name="connsiteY2" fmla="*/ 381000 h 742950"/>
                    <a:gd name="connsiteX3" fmla="*/ 266700 w 1259229"/>
                    <a:gd name="connsiteY3" fmla="*/ 742950 h 742950"/>
                    <a:gd name="connsiteX4" fmla="*/ 0 w 1259229"/>
                    <a:gd name="connsiteY4" fmla="*/ 0 h 742950"/>
                    <a:gd name="connsiteX0" fmla="*/ 0 w 1259229"/>
                    <a:gd name="connsiteY0" fmla="*/ 0 h 742950"/>
                    <a:gd name="connsiteX1" fmla="*/ 1259229 w 1259229"/>
                    <a:gd name="connsiteY1" fmla="*/ 381000 h 742950"/>
                    <a:gd name="connsiteX2" fmla="*/ 266700 w 1259229"/>
                    <a:gd name="connsiteY2" fmla="*/ 742950 h 742950"/>
                    <a:gd name="connsiteX3" fmla="*/ 0 w 1259229"/>
                    <a:gd name="connsiteY3" fmla="*/ 0 h 742950"/>
                    <a:gd name="connsiteX0" fmla="*/ 0 w 1411629"/>
                    <a:gd name="connsiteY0" fmla="*/ 0 h 742950"/>
                    <a:gd name="connsiteX1" fmla="*/ 1411629 w 1411629"/>
                    <a:gd name="connsiteY1" fmla="*/ 657225 h 742950"/>
                    <a:gd name="connsiteX2" fmla="*/ 266700 w 1411629"/>
                    <a:gd name="connsiteY2" fmla="*/ 742950 h 742950"/>
                    <a:gd name="connsiteX3" fmla="*/ 0 w 1411629"/>
                    <a:gd name="connsiteY3" fmla="*/ 0 h 742950"/>
                    <a:gd name="connsiteX0" fmla="*/ 0 w 1411629"/>
                    <a:gd name="connsiteY0" fmla="*/ 0 h 742950"/>
                    <a:gd name="connsiteX1" fmla="*/ 1411629 w 1411629"/>
                    <a:gd name="connsiteY1" fmla="*/ 657225 h 742950"/>
                    <a:gd name="connsiteX2" fmla="*/ 266700 w 1411629"/>
                    <a:gd name="connsiteY2" fmla="*/ 742950 h 742950"/>
                    <a:gd name="connsiteX3" fmla="*/ 0 w 1411629"/>
                    <a:gd name="connsiteY3" fmla="*/ 0 h 742950"/>
                    <a:gd name="connsiteX0" fmla="*/ 0 w 1411629"/>
                    <a:gd name="connsiteY0" fmla="*/ 47652 h 790602"/>
                    <a:gd name="connsiteX1" fmla="*/ 1411629 w 1411629"/>
                    <a:gd name="connsiteY1" fmla="*/ 704877 h 790602"/>
                    <a:gd name="connsiteX2" fmla="*/ 266700 w 1411629"/>
                    <a:gd name="connsiteY2" fmla="*/ 790602 h 790602"/>
                    <a:gd name="connsiteX3" fmla="*/ 0 w 1411629"/>
                    <a:gd name="connsiteY3" fmla="*/ 47652 h 790602"/>
                    <a:gd name="connsiteX0" fmla="*/ 0 w 1411629"/>
                    <a:gd name="connsiteY0" fmla="*/ 47652 h 904458"/>
                    <a:gd name="connsiteX1" fmla="*/ 1411629 w 1411629"/>
                    <a:gd name="connsiteY1" fmla="*/ 704877 h 904458"/>
                    <a:gd name="connsiteX2" fmla="*/ 266700 w 1411629"/>
                    <a:gd name="connsiteY2" fmla="*/ 790602 h 904458"/>
                    <a:gd name="connsiteX3" fmla="*/ 0 w 1411629"/>
                    <a:gd name="connsiteY3" fmla="*/ 47652 h 904458"/>
                    <a:gd name="connsiteX0" fmla="*/ 0 w 1411629"/>
                    <a:gd name="connsiteY0" fmla="*/ 47652 h 953163"/>
                    <a:gd name="connsiteX1" fmla="*/ 1411629 w 1411629"/>
                    <a:gd name="connsiteY1" fmla="*/ 704877 h 953163"/>
                    <a:gd name="connsiteX2" fmla="*/ 266700 w 1411629"/>
                    <a:gd name="connsiteY2" fmla="*/ 790602 h 953163"/>
                    <a:gd name="connsiteX3" fmla="*/ 0 w 1411629"/>
                    <a:gd name="connsiteY3" fmla="*/ 47652 h 953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1629" h="953163">
                      <a:moveTo>
                        <a:pt x="0" y="47652"/>
                      </a:moveTo>
                      <a:cubicBezTo>
                        <a:pt x="270518" y="-9498"/>
                        <a:pt x="1188736" y="-161898"/>
                        <a:pt x="1411629" y="704877"/>
                      </a:cubicBezTo>
                      <a:cubicBezTo>
                        <a:pt x="1163336" y="1114452"/>
                        <a:pt x="619768" y="923952"/>
                        <a:pt x="266700" y="790602"/>
                      </a:cubicBezTo>
                      <a:lnTo>
                        <a:pt x="0" y="47652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7">
                  <a:extLst>
                    <a:ext uri="{FF2B5EF4-FFF2-40B4-BE49-F238E27FC236}">
                      <a16:creationId xmlns:a16="http://schemas.microsoft.com/office/drawing/2014/main" id="{74B80BA5-5CFA-652A-A39A-F00CA8950915}"/>
                    </a:ext>
                  </a:extLst>
                </p:cNvPr>
                <p:cNvSpPr/>
                <p:nvPr/>
              </p:nvSpPr>
              <p:spPr>
                <a:xfrm>
                  <a:off x="9029700" y="1976777"/>
                  <a:ext cx="838200" cy="333060"/>
                </a:xfrm>
                <a:custGeom>
                  <a:avLst/>
                  <a:gdLst>
                    <a:gd name="connsiteX0" fmla="*/ 0 w 619125"/>
                    <a:gd name="connsiteY0" fmla="*/ 0 h 193038"/>
                    <a:gd name="connsiteX1" fmla="*/ 619125 w 619125"/>
                    <a:gd name="connsiteY1" fmla="*/ 0 h 193038"/>
                    <a:gd name="connsiteX2" fmla="*/ 619125 w 619125"/>
                    <a:gd name="connsiteY2" fmla="*/ 193038 h 193038"/>
                    <a:gd name="connsiteX3" fmla="*/ 0 w 619125"/>
                    <a:gd name="connsiteY3" fmla="*/ 193038 h 193038"/>
                    <a:gd name="connsiteX4" fmla="*/ 0 w 619125"/>
                    <a:gd name="connsiteY4" fmla="*/ 0 h 193038"/>
                    <a:gd name="connsiteX0" fmla="*/ 0 w 619125"/>
                    <a:gd name="connsiteY0" fmla="*/ 193038 h 193038"/>
                    <a:gd name="connsiteX1" fmla="*/ 619125 w 619125"/>
                    <a:gd name="connsiteY1" fmla="*/ 0 h 193038"/>
                    <a:gd name="connsiteX2" fmla="*/ 619125 w 619125"/>
                    <a:gd name="connsiteY2" fmla="*/ 193038 h 193038"/>
                    <a:gd name="connsiteX3" fmla="*/ 0 w 619125"/>
                    <a:gd name="connsiteY3" fmla="*/ 193038 h 193038"/>
                    <a:gd name="connsiteX0" fmla="*/ 0 w 619125"/>
                    <a:gd name="connsiteY0" fmla="*/ 193038 h 193038"/>
                    <a:gd name="connsiteX1" fmla="*/ 619125 w 619125"/>
                    <a:gd name="connsiteY1" fmla="*/ 0 h 193038"/>
                    <a:gd name="connsiteX2" fmla="*/ 0 w 619125"/>
                    <a:gd name="connsiteY2" fmla="*/ 193038 h 193038"/>
                    <a:gd name="connsiteX0" fmla="*/ 0 w 695325"/>
                    <a:gd name="connsiteY0" fmla="*/ 0 h 16512"/>
                    <a:gd name="connsiteX1" fmla="*/ 695325 w 695325"/>
                    <a:gd name="connsiteY1" fmla="*/ 16512 h 16512"/>
                    <a:gd name="connsiteX2" fmla="*/ 0 w 695325"/>
                    <a:gd name="connsiteY2" fmla="*/ 0 h 16512"/>
                    <a:gd name="connsiteX0" fmla="*/ 0 w 800100"/>
                    <a:gd name="connsiteY0" fmla="*/ 0 h 92712"/>
                    <a:gd name="connsiteX1" fmla="*/ 800100 w 800100"/>
                    <a:gd name="connsiteY1" fmla="*/ 92712 h 92712"/>
                    <a:gd name="connsiteX2" fmla="*/ 0 w 800100"/>
                    <a:gd name="connsiteY2" fmla="*/ 0 h 92712"/>
                    <a:gd name="connsiteX0" fmla="*/ 0 w 800100"/>
                    <a:gd name="connsiteY0" fmla="*/ 144430 h 237142"/>
                    <a:gd name="connsiteX1" fmla="*/ 800100 w 800100"/>
                    <a:gd name="connsiteY1" fmla="*/ 237142 h 237142"/>
                    <a:gd name="connsiteX2" fmla="*/ 0 w 800100"/>
                    <a:gd name="connsiteY2" fmla="*/ 144430 h 237142"/>
                    <a:gd name="connsiteX0" fmla="*/ 0 w 800100"/>
                    <a:gd name="connsiteY0" fmla="*/ 144430 h 280320"/>
                    <a:gd name="connsiteX1" fmla="*/ 800100 w 800100"/>
                    <a:gd name="connsiteY1" fmla="*/ 237142 h 280320"/>
                    <a:gd name="connsiteX2" fmla="*/ 0 w 800100"/>
                    <a:gd name="connsiteY2" fmla="*/ 144430 h 280320"/>
                    <a:gd name="connsiteX0" fmla="*/ 0 w 800100"/>
                    <a:gd name="connsiteY0" fmla="*/ 144430 h 315801"/>
                    <a:gd name="connsiteX1" fmla="*/ 800100 w 800100"/>
                    <a:gd name="connsiteY1" fmla="*/ 237142 h 315801"/>
                    <a:gd name="connsiteX2" fmla="*/ 0 w 800100"/>
                    <a:gd name="connsiteY2" fmla="*/ 144430 h 315801"/>
                    <a:gd name="connsiteX0" fmla="*/ 0 w 800100"/>
                    <a:gd name="connsiteY0" fmla="*/ 163830 h 335201"/>
                    <a:gd name="connsiteX1" fmla="*/ 800100 w 800100"/>
                    <a:gd name="connsiteY1" fmla="*/ 256542 h 335201"/>
                    <a:gd name="connsiteX2" fmla="*/ 0 w 800100"/>
                    <a:gd name="connsiteY2" fmla="*/ 163830 h 335201"/>
                    <a:gd name="connsiteX0" fmla="*/ 0 w 838200"/>
                    <a:gd name="connsiteY0" fmla="*/ 166348 h 333060"/>
                    <a:gd name="connsiteX1" fmla="*/ 838200 w 838200"/>
                    <a:gd name="connsiteY1" fmla="*/ 249535 h 333060"/>
                    <a:gd name="connsiteX2" fmla="*/ 0 w 838200"/>
                    <a:gd name="connsiteY2" fmla="*/ 166348 h 33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38200" h="333060">
                      <a:moveTo>
                        <a:pt x="0" y="166348"/>
                      </a:moveTo>
                      <a:cubicBezTo>
                        <a:pt x="619125" y="425852"/>
                        <a:pt x="809625" y="323406"/>
                        <a:pt x="838200" y="249535"/>
                      </a:cubicBezTo>
                      <a:cubicBezTo>
                        <a:pt x="838200" y="123381"/>
                        <a:pt x="390525" y="-193273"/>
                        <a:pt x="0" y="166348"/>
                      </a:cubicBezTo>
                      <a:close/>
                    </a:path>
                  </a:pathLst>
                </a:custGeom>
                <a:solidFill>
                  <a:srgbClr val="97807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599BE843-EC55-317F-51FC-13DC4077A248}"/>
                  </a:ext>
                </a:extLst>
              </p:cNvPr>
              <p:cNvGrpSpPr/>
              <p:nvPr/>
            </p:nvGrpSpPr>
            <p:grpSpPr>
              <a:xfrm rot="21312124" flipH="1">
                <a:off x="7134431" y="4497258"/>
                <a:ext cx="517278" cy="1163070"/>
                <a:chOff x="11057292" y="3797678"/>
                <a:chExt cx="993912" cy="1853655"/>
              </a:xfrm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A344CB79-936B-871E-EB1D-B0950C84FE01}"/>
                    </a:ext>
                  </a:extLst>
                </p:cNvPr>
                <p:cNvSpPr/>
                <p:nvPr/>
              </p:nvSpPr>
              <p:spPr>
                <a:xfrm>
                  <a:off x="11451096" y="5422901"/>
                  <a:ext cx="512054" cy="228432"/>
                </a:xfrm>
                <a:custGeom>
                  <a:avLst/>
                  <a:gdLst>
                    <a:gd name="connsiteX0" fmla="*/ 0 w 512054"/>
                    <a:gd name="connsiteY0" fmla="*/ 0 h 228432"/>
                    <a:gd name="connsiteX1" fmla="*/ 489522 w 512054"/>
                    <a:gd name="connsiteY1" fmla="*/ 0 h 228432"/>
                    <a:gd name="connsiteX2" fmla="*/ 492618 w 512054"/>
                    <a:gd name="connsiteY2" fmla="*/ 11113 h 228432"/>
                    <a:gd name="connsiteX3" fmla="*/ 511370 w 512054"/>
                    <a:gd name="connsiteY3" fmla="*/ 195958 h 228432"/>
                    <a:gd name="connsiteX4" fmla="*/ 16070 w 512054"/>
                    <a:gd name="connsiteY4" fmla="*/ 205483 h 228432"/>
                    <a:gd name="connsiteX5" fmla="*/ 2006 w 512054"/>
                    <a:gd name="connsiteY5" fmla="*/ 37902 h 228432"/>
                    <a:gd name="connsiteX6" fmla="*/ 0 w 512054"/>
                    <a:gd name="connsiteY6" fmla="*/ 0 h 228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2054" h="228432">
                      <a:moveTo>
                        <a:pt x="0" y="0"/>
                      </a:moveTo>
                      <a:lnTo>
                        <a:pt x="489522" y="0"/>
                      </a:lnTo>
                      <a:lnTo>
                        <a:pt x="492618" y="11113"/>
                      </a:lnTo>
                      <a:cubicBezTo>
                        <a:pt x="506409" y="69950"/>
                        <a:pt x="514545" y="130871"/>
                        <a:pt x="511370" y="195958"/>
                      </a:cubicBezTo>
                      <a:cubicBezTo>
                        <a:pt x="411358" y="227708"/>
                        <a:pt x="225620" y="245171"/>
                        <a:pt x="16070" y="205483"/>
                      </a:cubicBezTo>
                      <a:cubicBezTo>
                        <a:pt x="8926" y="152302"/>
                        <a:pt x="5057" y="95549"/>
                        <a:pt x="2006" y="3790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F4F4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23FE0123-82D8-5061-FD1F-DC4C55021053}"/>
                    </a:ext>
                  </a:extLst>
                </p:cNvPr>
                <p:cNvSpPr/>
                <p:nvPr/>
              </p:nvSpPr>
              <p:spPr>
                <a:xfrm>
                  <a:off x="11057292" y="3797678"/>
                  <a:ext cx="993912" cy="1625223"/>
                </a:xfrm>
                <a:custGeom>
                  <a:avLst/>
                  <a:gdLst>
                    <a:gd name="connsiteX0" fmla="*/ 943275 w 946595"/>
                    <a:gd name="connsiteY0" fmla="*/ 0 h 1625223"/>
                    <a:gd name="connsiteX1" fmla="*/ 762300 w 946595"/>
                    <a:gd name="connsiteY1" fmla="*/ 1106805 h 1625223"/>
                    <a:gd name="connsiteX2" fmla="*/ 862201 w 946595"/>
                    <a:gd name="connsiteY2" fmla="*/ 1549383 h 1625223"/>
                    <a:gd name="connsiteX3" fmla="*/ 883327 w 946595"/>
                    <a:gd name="connsiteY3" fmla="*/ 1625223 h 1625223"/>
                    <a:gd name="connsiteX4" fmla="*/ 393805 w 946595"/>
                    <a:gd name="connsiteY4" fmla="*/ 1625223 h 1625223"/>
                    <a:gd name="connsiteX5" fmla="*/ 386658 w 946595"/>
                    <a:gd name="connsiteY5" fmla="*/ 1490187 h 1625223"/>
                    <a:gd name="connsiteX6" fmla="*/ 324151 w 946595"/>
                    <a:gd name="connsiteY6" fmla="*/ 1192530 h 1625223"/>
                    <a:gd name="connsiteX7" fmla="*/ 95550 w 946595"/>
                    <a:gd name="connsiteY7" fmla="*/ 66675 h 1625223"/>
                    <a:gd name="connsiteX8" fmla="*/ 943275 w 946595"/>
                    <a:gd name="connsiteY8" fmla="*/ 0 h 1625223"/>
                    <a:gd name="connsiteX0" fmla="*/ 943275 w 993912"/>
                    <a:gd name="connsiteY0" fmla="*/ 0 h 1625223"/>
                    <a:gd name="connsiteX1" fmla="*/ 762300 w 993912"/>
                    <a:gd name="connsiteY1" fmla="*/ 1106805 h 1625223"/>
                    <a:gd name="connsiteX2" fmla="*/ 862201 w 993912"/>
                    <a:gd name="connsiteY2" fmla="*/ 1549383 h 1625223"/>
                    <a:gd name="connsiteX3" fmla="*/ 883327 w 993912"/>
                    <a:gd name="connsiteY3" fmla="*/ 1625223 h 1625223"/>
                    <a:gd name="connsiteX4" fmla="*/ 393805 w 993912"/>
                    <a:gd name="connsiteY4" fmla="*/ 1625223 h 1625223"/>
                    <a:gd name="connsiteX5" fmla="*/ 386658 w 993912"/>
                    <a:gd name="connsiteY5" fmla="*/ 1490187 h 1625223"/>
                    <a:gd name="connsiteX6" fmla="*/ 324151 w 993912"/>
                    <a:gd name="connsiteY6" fmla="*/ 1192530 h 1625223"/>
                    <a:gd name="connsiteX7" fmla="*/ 95550 w 993912"/>
                    <a:gd name="connsiteY7" fmla="*/ 66675 h 1625223"/>
                    <a:gd name="connsiteX8" fmla="*/ 943275 w 993912"/>
                    <a:gd name="connsiteY8" fmla="*/ 0 h 1625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93912" h="1625223">
                      <a:moveTo>
                        <a:pt x="943275" y="0"/>
                      </a:moveTo>
                      <a:cubicBezTo>
                        <a:pt x="1037255" y="607060"/>
                        <a:pt x="1013125" y="842645"/>
                        <a:pt x="762300" y="1106805"/>
                      </a:cubicBezTo>
                      <a:cubicBezTo>
                        <a:pt x="754363" y="1269524"/>
                        <a:pt x="817118" y="1406198"/>
                        <a:pt x="862201" y="1549383"/>
                      </a:cubicBezTo>
                      <a:lnTo>
                        <a:pt x="883327" y="1625223"/>
                      </a:lnTo>
                      <a:lnTo>
                        <a:pt x="393805" y="1625223"/>
                      </a:lnTo>
                      <a:lnTo>
                        <a:pt x="386658" y="1490187"/>
                      </a:lnTo>
                      <a:cubicBezTo>
                        <a:pt x="378919" y="1376680"/>
                        <a:pt x="364632" y="1270317"/>
                        <a:pt x="324151" y="1192530"/>
                      </a:cubicBezTo>
                      <a:cubicBezTo>
                        <a:pt x="219376" y="842645"/>
                        <a:pt x="-180675" y="940435"/>
                        <a:pt x="95550" y="66675"/>
                      </a:cubicBezTo>
                      <a:lnTo>
                        <a:pt x="943275" y="0"/>
                      </a:lnTo>
                      <a:close/>
                    </a:path>
                  </a:pathLst>
                </a:cu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F30E19A-6BD5-3E41-78DB-3B36CD563B7D}"/>
                  </a:ext>
                </a:extLst>
              </p:cNvPr>
              <p:cNvSpPr/>
              <p:nvPr/>
            </p:nvSpPr>
            <p:spPr>
              <a:xfrm rot="814027" flipH="1">
                <a:off x="6904132" y="4396856"/>
                <a:ext cx="772697" cy="727602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: Rounded Corners 2">
                <a:extLst>
                  <a:ext uri="{FF2B5EF4-FFF2-40B4-BE49-F238E27FC236}">
                    <a16:creationId xmlns:a16="http://schemas.microsoft.com/office/drawing/2014/main" id="{969EF21D-D37C-73D9-E7B7-04E810ED2031}"/>
                  </a:ext>
                </a:extLst>
              </p:cNvPr>
              <p:cNvSpPr/>
              <p:nvPr/>
            </p:nvSpPr>
            <p:spPr>
              <a:xfrm rot="170485">
                <a:off x="6235574" y="2290432"/>
                <a:ext cx="1621172" cy="1655614"/>
              </a:xfrm>
              <a:custGeom>
                <a:avLst/>
                <a:gdLst>
                  <a:gd name="connsiteX0" fmla="*/ 0 w 2120900"/>
                  <a:gd name="connsiteY0" fmla="*/ 543990 h 2197100"/>
                  <a:gd name="connsiteX1" fmla="*/ 543990 w 2120900"/>
                  <a:gd name="connsiteY1" fmla="*/ 0 h 2197100"/>
                  <a:gd name="connsiteX2" fmla="*/ 1576910 w 2120900"/>
                  <a:gd name="connsiteY2" fmla="*/ 0 h 2197100"/>
                  <a:gd name="connsiteX3" fmla="*/ 2120900 w 2120900"/>
                  <a:gd name="connsiteY3" fmla="*/ 543990 h 2197100"/>
                  <a:gd name="connsiteX4" fmla="*/ 2120900 w 2120900"/>
                  <a:gd name="connsiteY4" fmla="*/ 1653110 h 2197100"/>
                  <a:gd name="connsiteX5" fmla="*/ 1576910 w 2120900"/>
                  <a:gd name="connsiteY5" fmla="*/ 2197100 h 2197100"/>
                  <a:gd name="connsiteX6" fmla="*/ 543990 w 2120900"/>
                  <a:gd name="connsiteY6" fmla="*/ 2197100 h 2197100"/>
                  <a:gd name="connsiteX7" fmla="*/ 0 w 2120900"/>
                  <a:gd name="connsiteY7" fmla="*/ 1653110 h 2197100"/>
                  <a:gd name="connsiteX8" fmla="*/ 0 w 2120900"/>
                  <a:gd name="connsiteY8" fmla="*/ 543990 h 2197100"/>
                  <a:gd name="connsiteX0" fmla="*/ 0 w 2120900"/>
                  <a:gd name="connsiteY0" fmla="*/ 543990 h 2197100"/>
                  <a:gd name="connsiteX1" fmla="*/ 543990 w 2120900"/>
                  <a:gd name="connsiteY1" fmla="*/ 0 h 2197100"/>
                  <a:gd name="connsiteX2" fmla="*/ 1576910 w 2120900"/>
                  <a:gd name="connsiteY2" fmla="*/ 0 h 2197100"/>
                  <a:gd name="connsiteX3" fmla="*/ 2120900 w 2120900"/>
                  <a:gd name="connsiteY3" fmla="*/ 543990 h 2197100"/>
                  <a:gd name="connsiteX4" fmla="*/ 2120900 w 2120900"/>
                  <a:gd name="connsiteY4" fmla="*/ 1653110 h 2197100"/>
                  <a:gd name="connsiteX5" fmla="*/ 1576910 w 2120900"/>
                  <a:gd name="connsiteY5" fmla="*/ 2197100 h 2197100"/>
                  <a:gd name="connsiteX6" fmla="*/ 543990 w 2120900"/>
                  <a:gd name="connsiteY6" fmla="*/ 2197100 h 2197100"/>
                  <a:gd name="connsiteX7" fmla="*/ 0 w 2120900"/>
                  <a:gd name="connsiteY7" fmla="*/ 1653110 h 2197100"/>
                  <a:gd name="connsiteX8" fmla="*/ 0 w 2120900"/>
                  <a:gd name="connsiteY8" fmla="*/ 543990 h 2197100"/>
                  <a:gd name="connsiteX0" fmla="*/ 0 w 2120900"/>
                  <a:gd name="connsiteY0" fmla="*/ 543990 h 2273300"/>
                  <a:gd name="connsiteX1" fmla="*/ 543990 w 2120900"/>
                  <a:gd name="connsiteY1" fmla="*/ 0 h 2273300"/>
                  <a:gd name="connsiteX2" fmla="*/ 1576910 w 2120900"/>
                  <a:gd name="connsiteY2" fmla="*/ 0 h 2273300"/>
                  <a:gd name="connsiteX3" fmla="*/ 2120900 w 2120900"/>
                  <a:gd name="connsiteY3" fmla="*/ 543990 h 2273300"/>
                  <a:gd name="connsiteX4" fmla="*/ 2120900 w 2120900"/>
                  <a:gd name="connsiteY4" fmla="*/ 1653110 h 2273300"/>
                  <a:gd name="connsiteX5" fmla="*/ 1576910 w 2120900"/>
                  <a:gd name="connsiteY5" fmla="*/ 2197100 h 2273300"/>
                  <a:gd name="connsiteX6" fmla="*/ 455090 w 2120900"/>
                  <a:gd name="connsiteY6" fmla="*/ 2273300 h 2273300"/>
                  <a:gd name="connsiteX7" fmla="*/ 0 w 2120900"/>
                  <a:gd name="connsiteY7" fmla="*/ 1653110 h 2273300"/>
                  <a:gd name="connsiteX8" fmla="*/ 0 w 2120900"/>
                  <a:gd name="connsiteY8" fmla="*/ 543990 h 2273300"/>
                  <a:gd name="connsiteX0" fmla="*/ 0 w 2120900"/>
                  <a:gd name="connsiteY0" fmla="*/ 543990 h 2273300"/>
                  <a:gd name="connsiteX1" fmla="*/ 543990 w 2120900"/>
                  <a:gd name="connsiteY1" fmla="*/ 0 h 2273300"/>
                  <a:gd name="connsiteX2" fmla="*/ 1576910 w 2120900"/>
                  <a:gd name="connsiteY2" fmla="*/ 0 h 2273300"/>
                  <a:gd name="connsiteX3" fmla="*/ 2120900 w 2120900"/>
                  <a:gd name="connsiteY3" fmla="*/ 543990 h 2273300"/>
                  <a:gd name="connsiteX4" fmla="*/ 2120900 w 2120900"/>
                  <a:gd name="connsiteY4" fmla="*/ 1653110 h 2273300"/>
                  <a:gd name="connsiteX5" fmla="*/ 1742010 w 2120900"/>
                  <a:gd name="connsiteY5" fmla="*/ 2197100 h 2273300"/>
                  <a:gd name="connsiteX6" fmla="*/ 455090 w 2120900"/>
                  <a:gd name="connsiteY6" fmla="*/ 2273300 h 2273300"/>
                  <a:gd name="connsiteX7" fmla="*/ 0 w 2120900"/>
                  <a:gd name="connsiteY7" fmla="*/ 1653110 h 2273300"/>
                  <a:gd name="connsiteX8" fmla="*/ 0 w 2120900"/>
                  <a:gd name="connsiteY8" fmla="*/ 543990 h 2273300"/>
                  <a:gd name="connsiteX0" fmla="*/ 0 w 2120900"/>
                  <a:gd name="connsiteY0" fmla="*/ 543990 h 2381958"/>
                  <a:gd name="connsiteX1" fmla="*/ 543990 w 2120900"/>
                  <a:gd name="connsiteY1" fmla="*/ 0 h 2381958"/>
                  <a:gd name="connsiteX2" fmla="*/ 1576910 w 2120900"/>
                  <a:gd name="connsiteY2" fmla="*/ 0 h 2381958"/>
                  <a:gd name="connsiteX3" fmla="*/ 2120900 w 2120900"/>
                  <a:gd name="connsiteY3" fmla="*/ 543990 h 2381958"/>
                  <a:gd name="connsiteX4" fmla="*/ 2120900 w 2120900"/>
                  <a:gd name="connsiteY4" fmla="*/ 1653110 h 2381958"/>
                  <a:gd name="connsiteX5" fmla="*/ 1742010 w 2120900"/>
                  <a:gd name="connsiteY5" fmla="*/ 2197100 h 2381958"/>
                  <a:gd name="connsiteX6" fmla="*/ 455090 w 2120900"/>
                  <a:gd name="connsiteY6" fmla="*/ 2273300 h 2381958"/>
                  <a:gd name="connsiteX7" fmla="*/ 0 w 2120900"/>
                  <a:gd name="connsiteY7" fmla="*/ 1653110 h 2381958"/>
                  <a:gd name="connsiteX8" fmla="*/ 0 w 2120900"/>
                  <a:gd name="connsiteY8" fmla="*/ 543990 h 2381958"/>
                  <a:gd name="connsiteX0" fmla="*/ 0 w 2120900"/>
                  <a:gd name="connsiteY0" fmla="*/ 543990 h 2449748"/>
                  <a:gd name="connsiteX1" fmla="*/ 543990 w 2120900"/>
                  <a:gd name="connsiteY1" fmla="*/ 0 h 2449748"/>
                  <a:gd name="connsiteX2" fmla="*/ 1576910 w 2120900"/>
                  <a:gd name="connsiteY2" fmla="*/ 0 h 2449748"/>
                  <a:gd name="connsiteX3" fmla="*/ 2120900 w 2120900"/>
                  <a:gd name="connsiteY3" fmla="*/ 543990 h 2449748"/>
                  <a:gd name="connsiteX4" fmla="*/ 2120900 w 2120900"/>
                  <a:gd name="connsiteY4" fmla="*/ 1653110 h 2449748"/>
                  <a:gd name="connsiteX5" fmla="*/ 1742010 w 2120900"/>
                  <a:gd name="connsiteY5" fmla="*/ 2197100 h 2449748"/>
                  <a:gd name="connsiteX6" fmla="*/ 455090 w 2120900"/>
                  <a:gd name="connsiteY6" fmla="*/ 2273300 h 2449748"/>
                  <a:gd name="connsiteX7" fmla="*/ 0 w 2120900"/>
                  <a:gd name="connsiteY7" fmla="*/ 1653110 h 2449748"/>
                  <a:gd name="connsiteX8" fmla="*/ 0 w 2120900"/>
                  <a:gd name="connsiteY8" fmla="*/ 543990 h 2449748"/>
                  <a:gd name="connsiteX0" fmla="*/ 0 w 2120900"/>
                  <a:gd name="connsiteY0" fmla="*/ 543990 h 2197100"/>
                  <a:gd name="connsiteX1" fmla="*/ 543990 w 2120900"/>
                  <a:gd name="connsiteY1" fmla="*/ 0 h 2197100"/>
                  <a:gd name="connsiteX2" fmla="*/ 1576910 w 2120900"/>
                  <a:gd name="connsiteY2" fmla="*/ 0 h 2197100"/>
                  <a:gd name="connsiteX3" fmla="*/ 2120900 w 2120900"/>
                  <a:gd name="connsiteY3" fmla="*/ 543990 h 2197100"/>
                  <a:gd name="connsiteX4" fmla="*/ 2120900 w 2120900"/>
                  <a:gd name="connsiteY4" fmla="*/ 1653110 h 2197100"/>
                  <a:gd name="connsiteX5" fmla="*/ 1742010 w 2120900"/>
                  <a:gd name="connsiteY5" fmla="*/ 2197100 h 2197100"/>
                  <a:gd name="connsiteX6" fmla="*/ 0 w 2120900"/>
                  <a:gd name="connsiteY6" fmla="*/ 1653110 h 2197100"/>
                  <a:gd name="connsiteX7" fmla="*/ 0 w 2120900"/>
                  <a:gd name="connsiteY7" fmla="*/ 543990 h 2197100"/>
                  <a:gd name="connsiteX0" fmla="*/ 165100 w 2286000"/>
                  <a:gd name="connsiteY0" fmla="*/ 543990 h 2197100"/>
                  <a:gd name="connsiteX1" fmla="*/ 709090 w 2286000"/>
                  <a:gd name="connsiteY1" fmla="*/ 0 h 2197100"/>
                  <a:gd name="connsiteX2" fmla="*/ 1742010 w 2286000"/>
                  <a:gd name="connsiteY2" fmla="*/ 0 h 2197100"/>
                  <a:gd name="connsiteX3" fmla="*/ 2286000 w 2286000"/>
                  <a:gd name="connsiteY3" fmla="*/ 543990 h 2197100"/>
                  <a:gd name="connsiteX4" fmla="*/ 2286000 w 2286000"/>
                  <a:gd name="connsiteY4" fmla="*/ 1653110 h 2197100"/>
                  <a:gd name="connsiteX5" fmla="*/ 1907110 w 2286000"/>
                  <a:gd name="connsiteY5" fmla="*/ 2197100 h 2197100"/>
                  <a:gd name="connsiteX6" fmla="*/ 0 w 2286000"/>
                  <a:gd name="connsiteY6" fmla="*/ 1640410 h 2197100"/>
                  <a:gd name="connsiteX7" fmla="*/ 165100 w 2286000"/>
                  <a:gd name="connsiteY7" fmla="*/ 543990 h 2197100"/>
                  <a:gd name="connsiteX0" fmla="*/ 0 w 2120900"/>
                  <a:gd name="connsiteY0" fmla="*/ 543990 h 2197100"/>
                  <a:gd name="connsiteX1" fmla="*/ 543990 w 2120900"/>
                  <a:gd name="connsiteY1" fmla="*/ 0 h 2197100"/>
                  <a:gd name="connsiteX2" fmla="*/ 1576910 w 2120900"/>
                  <a:gd name="connsiteY2" fmla="*/ 0 h 2197100"/>
                  <a:gd name="connsiteX3" fmla="*/ 2120900 w 2120900"/>
                  <a:gd name="connsiteY3" fmla="*/ 543990 h 2197100"/>
                  <a:gd name="connsiteX4" fmla="*/ 2120900 w 2120900"/>
                  <a:gd name="connsiteY4" fmla="*/ 1653110 h 2197100"/>
                  <a:gd name="connsiteX5" fmla="*/ 1742010 w 2120900"/>
                  <a:gd name="connsiteY5" fmla="*/ 2197100 h 2197100"/>
                  <a:gd name="connsiteX6" fmla="*/ 0 w 2120900"/>
                  <a:gd name="connsiteY6" fmla="*/ 543990 h 2197100"/>
                  <a:gd name="connsiteX0" fmla="*/ 0 w 2120900"/>
                  <a:gd name="connsiteY0" fmla="*/ 543990 h 1653110"/>
                  <a:gd name="connsiteX1" fmla="*/ 543990 w 2120900"/>
                  <a:gd name="connsiteY1" fmla="*/ 0 h 1653110"/>
                  <a:gd name="connsiteX2" fmla="*/ 1576910 w 2120900"/>
                  <a:gd name="connsiteY2" fmla="*/ 0 h 1653110"/>
                  <a:gd name="connsiteX3" fmla="*/ 2120900 w 2120900"/>
                  <a:gd name="connsiteY3" fmla="*/ 543990 h 1653110"/>
                  <a:gd name="connsiteX4" fmla="*/ 2120900 w 2120900"/>
                  <a:gd name="connsiteY4" fmla="*/ 1653110 h 1653110"/>
                  <a:gd name="connsiteX5" fmla="*/ 0 w 2120900"/>
                  <a:gd name="connsiteY5" fmla="*/ 543990 h 1653110"/>
                  <a:gd name="connsiteX0" fmla="*/ 0 w 2120900"/>
                  <a:gd name="connsiteY0" fmla="*/ 543990 h 543990"/>
                  <a:gd name="connsiteX1" fmla="*/ 543990 w 2120900"/>
                  <a:gd name="connsiteY1" fmla="*/ 0 h 543990"/>
                  <a:gd name="connsiteX2" fmla="*/ 1576910 w 2120900"/>
                  <a:gd name="connsiteY2" fmla="*/ 0 h 543990"/>
                  <a:gd name="connsiteX3" fmla="*/ 2120900 w 2120900"/>
                  <a:gd name="connsiteY3" fmla="*/ 543990 h 543990"/>
                  <a:gd name="connsiteX4" fmla="*/ 0 w 2120900"/>
                  <a:gd name="connsiteY4" fmla="*/ 543990 h 543990"/>
                  <a:gd name="connsiteX0" fmla="*/ 0 w 2345146"/>
                  <a:gd name="connsiteY0" fmla="*/ 543990 h 1689812"/>
                  <a:gd name="connsiteX1" fmla="*/ 543990 w 2345146"/>
                  <a:gd name="connsiteY1" fmla="*/ 0 h 1689812"/>
                  <a:gd name="connsiteX2" fmla="*/ 1576910 w 2345146"/>
                  <a:gd name="connsiteY2" fmla="*/ 0 h 1689812"/>
                  <a:gd name="connsiteX3" fmla="*/ 2120900 w 2345146"/>
                  <a:gd name="connsiteY3" fmla="*/ 543990 h 1689812"/>
                  <a:gd name="connsiteX4" fmla="*/ 0 w 2345146"/>
                  <a:gd name="connsiteY4" fmla="*/ 543990 h 1689812"/>
                  <a:gd name="connsiteX0" fmla="*/ 195626 w 2459138"/>
                  <a:gd name="connsiteY0" fmla="*/ 543990 h 2468051"/>
                  <a:gd name="connsiteX1" fmla="*/ 739616 w 2459138"/>
                  <a:gd name="connsiteY1" fmla="*/ 0 h 2468051"/>
                  <a:gd name="connsiteX2" fmla="*/ 1772536 w 2459138"/>
                  <a:gd name="connsiteY2" fmla="*/ 0 h 2468051"/>
                  <a:gd name="connsiteX3" fmla="*/ 2316526 w 2459138"/>
                  <a:gd name="connsiteY3" fmla="*/ 543990 h 2468051"/>
                  <a:gd name="connsiteX4" fmla="*/ 195626 w 2459138"/>
                  <a:gd name="connsiteY4" fmla="*/ 543990 h 2468051"/>
                  <a:gd name="connsiteX0" fmla="*/ 182888 w 2542997"/>
                  <a:gd name="connsiteY0" fmla="*/ 543990 h 2378445"/>
                  <a:gd name="connsiteX1" fmla="*/ 726878 w 2542997"/>
                  <a:gd name="connsiteY1" fmla="*/ 0 h 2378445"/>
                  <a:gd name="connsiteX2" fmla="*/ 1759798 w 2542997"/>
                  <a:gd name="connsiteY2" fmla="*/ 0 h 2378445"/>
                  <a:gd name="connsiteX3" fmla="*/ 2303788 w 2542997"/>
                  <a:gd name="connsiteY3" fmla="*/ 543990 h 2378445"/>
                  <a:gd name="connsiteX4" fmla="*/ 182888 w 2542997"/>
                  <a:gd name="connsiteY4" fmla="*/ 543990 h 2378445"/>
                  <a:gd name="connsiteX0" fmla="*/ 182888 w 2542997"/>
                  <a:gd name="connsiteY0" fmla="*/ 543990 h 2452028"/>
                  <a:gd name="connsiteX1" fmla="*/ 726878 w 2542997"/>
                  <a:gd name="connsiteY1" fmla="*/ 0 h 2452028"/>
                  <a:gd name="connsiteX2" fmla="*/ 1759798 w 2542997"/>
                  <a:gd name="connsiteY2" fmla="*/ 0 h 2452028"/>
                  <a:gd name="connsiteX3" fmla="*/ 2303788 w 2542997"/>
                  <a:gd name="connsiteY3" fmla="*/ 543990 h 2452028"/>
                  <a:gd name="connsiteX4" fmla="*/ 182888 w 2542997"/>
                  <a:gd name="connsiteY4" fmla="*/ 543990 h 2452028"/>
                  <a:gd name="connsiteX0" fmla="*/ 181564 w 2578081"/>
                  <a:gd name="connsiteY0" fmla="*/ 543990 h 2452028"/>
                  <a:gd name="connsiteX1" fmla="*/ 763654 w 2578081"/>
                  <a:gd name="connsiteY1" fmla="*/ 0 h 2452028"/>
                  <a:gd name="connsiteX2" fmla="*/ 1796574 w 2578081"/>
                  <a:gd name="connsiteY2" fmla="*/ 0 h 2452028"/>
                  <a:gd name="connsiteX3" fmla="*/ 2340564 w 2578081"/>
                  <a:gd name="connsiteY3" fmla="*/ 543990 h 2452028"/>
                  <a:gd name="connsiteX4" fmla="*/ 181564 w 2578081"/>
                  <a:gd name="connsiteY4" fmla="*/ 543990 h 2452028"/>
                  <a:gd name="connsiteX0" fmla="*/ 181564 w 2578081"/>
                  <a:gd name="connsiteY0" fmla="*/ 543990 h 2452028"/>
                  <a:gd name="connsiteX1" fmla="*/ 763654 w 2578081"/>
                  <a:gd name="connsiteY1" fmla="*/ 0 h 2452028"/>
                  <a:gd name="connsiteX2" fmla="*/ 2340564 w 2578081"/>
                  <a:gd name="connsiteY2" fmla="*/ 543990 h 2452028"/>
                  <a:gd name="connsiteX3" fmla="*/ 181564 w 2578081"/>
                  <a:gd name="connsiteY3" fmla="*/ 543990 h 2452028"/>
                  <a:gd name="connsiteX0" fmla="*/ 181564 w 2578081"/>
                  <a:gd name="connsiteY0" fmla="*/ 0 h 1908038"/>
                  <a:gd name="connsiteX1" fmla="*/ 2340564 w 2578081"/>
                  <a:gd name="connsiteY1" fmla="*/ 0 h 1908038"/>
                  <a:gd name="connsiteX2" fmla="*/ 181564 w 2578081"/>
                  <a:gd name="connsiteY2" fmla="*/ 0 h 1908038"/>
                  <a:gd name="connsiteX0" fmla="*/ 181564 w 2578081"/>
                  <a:gd name="connsiteY0" fmla="*/ 457200 h 2365238"/>
                  <a:gd name="connsiteX1" fmla="*/ 2340564 w 2578081"/>
                  <a:gd name="connsiteY1" fmla="*/ 457200 h 2365238"/>
                  <a:gd name="connsiteX2" fmla="*/ 181564 w 2578081"/>
                  <a:gd name="connsiteY2" fmla="*/ 457200 h 2365238"/>
                  <a:gd name="connsiteX0" fmla="*/ 181564 w 2578081"/>
                  <a:gd name="connsiteY0" fmla="*/ 701900 h 2609938"/>
                  <a:gd name="connsiteX1" fmla="*/ 2340564 w 2578081"/>
                  <a:gd name="connsiteY1" fmla="*/ 701900 h 2609938"/>
                  <a:gd name="connsiteX2" fmla="*/ 181564 w 2578081"/>
                  <a:gd name="connsiteY2" fmla="*/ 701900 h 2609938"/>
                  <a:gd name="connsiteX0" fmla="*/ 181564 w 2578081"/>
                  <a:gd name="connsiteY0" fmla="*/ 712778 h 2620816"/>
                  <a:gd name="connsiteX1" fmla="*/ 2340564 w 2578081"/>
                  <a:gd name="connsiteY1" fmla="*/ 712778 h 2620816"/>
                  <a:gd name="connsiteX2" fmla="*/ 181564 w 2578081"/>
                  <a:gd name="connsiteY2" fmla="*/ 712778 h 2620816"/>
                  <a:gd name="connsiteX0" fmla="*/ 180519 w 2606180"/>
                  <a:gd name="connsiteY0" fmla="*/ 723592 h 2620920"/>
                  <a:gd name="connsiteX1" fmla="*/ 2369999 w 2606180"/>
                  <a:gd name="connsiteY1" fmla="*/ 700732 h 2620920"/>
                  <a:gd name="connsiteX2" fmla="*/ 180519 w 2606180"/>
                  <a:gd name="connsiteY2" fmla="*/ 723592 h 2620920"/>
                  <a:gd name="connsiteX0" fmla="*/ 180519 w 2606180"/>
                  <a:gd name="connsiteY0" fmla="*/ 741323 h 2638651"/>
                  <a:gd name="connsiteX1" fmla="*/ 2369999 w 2606180"/>
                  <a:gd name="connsiteY1" fmla="*/ 718463 h 2638651"/>
                  <a:gd name="connsiteX2" fmla="*/ 180519 w 2606180"/>
                  <a:gd name="connsiteY2" fmla="*/ 741323 h 2638651"/>
                  <a:gd name="connsiteX0" fmla="*/ 153663 w 2583759"/>
                  <a:gd name="connsiteY0" fmla="*/ 741323 h 2638651"/>
                  <a:gd name="connsiteX1" fmla="*/ 2343143 w 2583759"/>
                  <a:gd name="connsiteY1" fmla="*/ 718463 h 2638651"/>
                  <a:gd name="connsiteX2" fmla="*/ 153663 w 2583759"/>
                  <a:gd name="connsiteY2" fmla="*/ 741323 h 26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83759" h="2638651">
                    <a:moveTo>
                      <a:pt x="153663" y="741323"/>
                    </a:moveTo>
                    <a:cubicBezTo>
                      <a:pt x="347550" y="-333097"/>
                      <a:pt x="2278796" y="-150217"/>
                      <a:pt x="2343143" y="718463"/>
                    </a:cubicBezTo>
                    <a:cubicBezTo>
                      <a:pt x="3655476" y="3055263"/>
                      <a:pt x="-876095" y="3484523"/>
                      <a:pt x="153663" y="741323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3">
                <a:extLst>
                  <a:ext uri="{FF2B5EF4-FFF2-40B4-BE49-F238E27FC236}">
                    <a16:creationId xmlns:a16="http://schemas.microsoft.com/office/drawing/2014/main" id="{BCEE3A1F-8E3F-C46B-AF25-CD136CE14055}"/>
                  </a:ext>
                </a:extLst>
              </p:cNvPr>
              <p:cNvSpPr/>
              <p:nvPr/>
            </p:nvSpPr>
            <p:spPr>
              <a:xfrm rot="20666273">
                <a:off x="6567806" y="2143650"/>
                <a:ext cx="912478" cy="775474"/>
              </a:xfrm>
              <a:custGeom>
                <a:avLst/>
                <a:gdLst>
                  <a:gd name="connsiteX0" fmla="*/ 0 w 438150"/>
                  <a:gd name="connsiteY0" fmla="*/ 0 h 136373"/>
                  <a:gd name="connsiteX1" fmla="*/ 438150 w 438150"/>
                  <a:gd name="connsiteY1" fmla="*/ 0 h 136373"/>
                  <a:gd name="connsiteX2" fmla="*/ 438150 w 438150"/>
                  <a:gd name="connsiteY2" fmla="*/ 136373 h 136373"/>
                  <a:gd name="connsiteX3" fmla="*/ 0 w 438150"/>
                  <a:gd name="connsiteY3" fmla="*/ 136373 h 136373"/>
                  <a:gd name="connsiteX4" fmla="*/ 0 w 438150"/>
                  <a:gd name="connsiteY4" fmla="*/ 0 h 136373"/>
                  <a:gd name="connsiteX0" fmla="*/ 0 w 438150"/>
                  <a:gd name="connsiteY0" fmla="*/ 0 h 364973"/>
                  <a:gd name="connsiteX1" fmla="*/ 438150 w 438150"/>
                  <a:gd name="connsiteY1" fmla="*/ 0 h 364973"/>
                  <a:gd name="connsiteX2" fmla="*/ 438150 w 438150"/>
                  <a:gd name="connsiteY2" fmla="*/ 136373 h 364973"/>
                  <a:gd name="connsiteX3" fmla="*/ 180975 w 438150"/>
                  <a:gd name="connsiteY3" fmla="*/ 364973 h 364973"/>
                  <a:gd name="connsiteX4" fmla="*/ 0 w 438150"/>
                  <a:gd name="connsiteY4" fmla="*/ 0 h 364973"/>
                  <a:gd name="connsiteX0" fmla="*/ 0 w 866775"/>
                  <a:gd name="connsiteY0" fmla="*/ 0 h 450698"/>
                  <a:gd name="connsiteX1" fmla="*/ 438150 w 866775"/>
                  <a:gd name="connsiteY1" fmla="*/ 0 h 450698"/>
                  <a:gd name="connsiteX2" fmla="*/ 866775 w 866775"/>
                  <a:gd name="connsiteY2" fmla="*/ 450698 h 450698"/>
                  <a:gd name="connsiteX3" fmla="*/ 180975 w 866775"/>
                  <a:gd name="connsiteY3" fmla="*/ 364973 h 450698"/>
                  <a:gd name="connsiteX4" fmla="*/ 0 w 866775"/>
                  <a:gd name="connsiteY4" fmla="*/ 0 h 450698"/>
                  <a:gd name="connsiteX0" fmla="*/ 0 w 866775"/>
                  <a:gd name="connsiteY0" fmla="*/ 0 h 450698"/>
                  <a:gd name="connsiteX1" fmla="*/ 704850 w 866775"/>
                  <a:gd name="connsiteY1" fmla="*/ 133350 h 450698"/>
                  <a:gd name="connsiteX2" fmla="*/ 866775 w 866775"/>
                  <a:gd name="connsiteY2" fmla="*/ 450698 h 450698"/>
                  <a:gd name="connsiteX3" fmla="*/ 180975 w 866775"/>
                  <a:gd name="connsiteY3" fmla="*/ 364973 h 450698"/>
                  <a:gd name="connsiteX4" fmla="*/ 0 w 866775"/>
                  <a:gd name="connsiteY4" fmla="*/ 0 h 450698"/>
                  <a:gd name="connsiteX0" fmla="*/ 0 w 685800"/>
                  <a:gd name="connsiteY0" fmla="*/ 231623 h 317348"/>
                  <a:gd name="connsiteX1" fmla="*/ 523875 w 685800"/>
                  <a:gd name="connsiteY1" fmla="*/ 0 h 317348"/>
                  <a:gd name="connsiteX2" fmla="*/ 685800 w 685800"/>
                  <a:gd name="connsiteY2" fmla="*/ 317348 h 317348"/>
                  <a:gd name="connsiteX3" fmla="*/ 0 w 685800"/>
                  <a:gd name="connsiteY3" fmla="*/ 231623 h 317348"/>
                  <a:gd name="connsiteX0" fmla="*/ 434208 w 1120008"/>
                  <a:gd name="connsiteY0" fmla="*/ 231623 h 317348"/>
                  <a:gd name="connsiteX1" fmla="*/ 958083 w 1120008"/>
                  <a:gd name="connsiteY1" fmla="*/ 0 h 317348"/>
                  <a:gd name="connsiteX2" fmla="*/ 1120008 w 1120008"/>
                  <a:gd name="connsiteY2" fmla="*/ 317348 h 317348"/>
                  <a:gd name="connsiteX3" fmla="*/ 434208 w 1120008"/>
                  <a:gd name="connsiteY3" fmla="*/ 231623 h 317348"/>
                  <a:gd name="connsiteX0" fmla="*/ 490583 w 1176383"/>
                  <a:gd name="connsiteY0" fmla="*/ 619187 h 704912"/>
                  <a:gd name="connsiteX1" fmla="*/ 1014458 w 1176383"/>
                  <a:gd name="connsiteY1" fmla="*/ 387564 h 704912"/>
                  <a:gd name="connsiteX2" fmla="*/ 1176383 w 1176383"/>
                  <a:gd name="connsiteY2" fmla="*/ 704912 h 704912"/>
                  <a:gd name="connsiteX3" fmla="*/ 490583 w 1176383"/>
                  <a:gd name="connsiteY3" fmla="*/ 619187 h 704912"/>
                  <a:gd name="connsiteX0" fmla="*/ 410567 w 1096367"/>
                  <a:gd name="connsiteY0" fmla="*/ 542334 h 747318"/>
                  <a:gd name="connsiteX1" fmla="*/ 934442 w 1096367"/>
                  <a:gd name="connsiteY1" fmla="*/ 310711 h 747318"/>
                  <a:gd name="connsiteX2" fmla="*/ 1096367 w 1096367"/>
                  <a:gd name="connsiteY2" fmla="*/ 628059 h 747318"/>
                  <a:gd name="connsiteX3" fmla="*/ 410567 w 1096367"/>
                  <a:gd name="connsiteY3" fmla="*/ 542334 h 747318"/>
                  <a:gd name="connsiteX0" fmla="*/ 489586 w 1175386"/>
                  <a:gd name="connsiteY0" fmla="*/ 625749 h 816356"/>
                  <a:gd name="connsiteX1" fmla="*/ 1013461 w 1175386"/>
                  <a:gd name="connsiteY1" fmla="*/ 394126 h 816356"/>
                  <a:gd name="connsiteX2" fmla="*/ 1175386 w 1175386"/>
                  <a:gd name="connsiteY2" fmla="*/ 711474 h 816356"/>
                  <a:gd name="connsiteX3" fmla="*/ 489586 w 1175386"/>
                  <a:gd name="connsiteY3" fmla="*/ 625749 h 816356"/>
                  <a:gd name="connsiteX0" fmla="*/ 489586 w 1175386"/>
                  <a:gd name="connsiteY0" fmla="*/ 625749 h 989587"/>
                  <a:gd name="connsiteX1" fmla="*/ 1013461 w 1175386"/>
                  <a:gd name="connsiteY1" fmla="*/ 394126 h 989587"/>
                  <a:gd name="connsiteX2" fmla="*/ 1175386 w 1175386"/>
                  <a:gd name="connsiteY2" fmla="*/ 711474 h 989587"/>
                  <a:gd name="connsiteX3" fmla="*/ 489586 w 1175386"/>
                  <a:gd name="connsiteY3" fmla="*/ 625749 h 989587"/>
                  <a:gd name="connsiteX0" fmla="*/ 489586 w 1175386"/>
                  <a:gd name="connsiteY0" fmla="*/ 625749 h 1128035"/>
                  <a:gd name="connsiteX1" fmla="*/ 1013461 w 1175386"/>
                  <a:gd name="connsiteY1" fmla="*/ 394126 h 1128035"/>
                  <a:gd name="connsiteX2" fmla="*/ 1175386 w 1175386"/>
                  <a:gd name="connsiteY2" fmla="*/ 711474 h 1128035"/>
                  <a:gd name="connsiteX3" fmla="*/ 489586 w 1175386"/>
                  <a:gd name="connsiteY3" fmla="*/ 625749 h 1128035"/>
                  <a:gd name="connsiteX0" fmla="*/ 489586 w 1235580"/>
                  <a:gd name="connsiteY0" fmla="*/ 625749 h 1128035"/>
                  <a:gd name="connsiteX1" fmla="*/ 1013461 w 1235580"/>
                  <a:gd name="connsiteY1" fmla="*/ 394126 h 1128035"/>
                  <a:gd name="connsiteX2" fmla="*/ 1175386 w 1235580"/>
                  <a:gd name="connsiteY2" fmla="*/ 711474 h 1128035"/>
                  <a:gd name="connsiteX3" fmla="*/ 489586 w 1235580"/>
                  <a:gd name="connsiteY3" fmla="*/ 625749 h 1128035"/>
                  <a:gd name="connsiteX0" fmla="*/ 489586 w 1229036"/>
                  <a:gd name="connsiteY0" fmla="*/ 625749 h 1128035"/>
                  <a:gd name="connsiteX1" fmla="*/ 1013461 w 1229036"/>
                  <a:gd name="connsiteY1" fmla="*/ 394126 h 1128035"/>
                  <a:gd name="connsiteX2" fmla="*/ 1175386 w 1229036"/>
                  <a:gd name="connsiteY2" fmla="*/ 711474 h 1128035"/>
                  <a:gd name="connsiteX3" fmla="*/ 489586 w 1229036"/>
                  <a:gd name="connsiteY3" fmla="*/ 625749 h 1128035"/>
                  <a:gd name="connsiteX0" fmla="*/ 489586 w 1176035"/>
                  <a:gd name="connsiteY0" fmla="*/ 625749 h 1128035"/>
                  <a:gd name="connsiteX1" fmla="*/ 1013461 w 1176035"/>
                  <a:gd name="connsiteY1" fmla="*/ 394126 h 1128035"/>
                  <a:gd name="connsiteX2" fmla="*/ 1175386 w 1176035"/>
                  <a:gd name="connsiteY2" fmla="*/ 711474 h 1128035"/>
                  <a:gd name="connsiteX3" fmla="*/ 489586 w 1176035"/>
                  <a:gd name="connsiteY3" fmla="*/ 625749 h 1128035"/>
                  <a:gd name="connsiteX0" fmla="*/ 489586 w 1425857"/>
                  <a:gd name="connsiteY0" fmla="*/ 625749 h 1128035"/>
                  <a:gd name="connsiteX1" fmla="*/ 1013461 w 1425857"/>
                  <a:gd name="connsiteY1" fmla="*/ 394126 h 1128035"/>
                  <a:gd name="connsiteX2" fmla="*/ 1423037 w 1425857"/>
                  <a:gd name="connsiteY2" fmla="*/ 444773 h 1128035"/>
                  <a:gd name="connsiteX3" fmla="*/ 1175386 w 1425857"/>
                  <a:gd name="connsiteY3" fmla="*/ 711474 h 1128035"/>
                  <a:gd name="connsiteX4" fmla="*/ 489586 w 1425857"/>
                  <a:gd name="connsiteY4" fmla="*/ 625749 h 1128035"/>
                  <a:gd name="connsiteX0" fmla="*/ 489586 w 1425857"/>
                  <a:gd name="connsiteY0" fmla="*/ 625749 h 1128035"/>
                  <a:gd name="connsiteX1" fmla="*/ 1013461 w 1425857"/>
                  <a:gd name="connsiteY1" fmla="*/ 394126 h 1128035"/>
                  <a:gd name="connsiteX2" fmla="*/ 1423037 w 1425857"/>
                  <a:gd name="connsiteY2" fmla="*/ 444773 h 1128035"/>
                  <a:gd name="connsiteX3" fmla="*/ 1175386 w 1425857"/>
                  <a:gd name="connsiteY3" fmla="*/ 711474 h 1128035"/>
                  <a:gd name="connsiteX4" fmla="*/ 489586 w 1425857"/>
                  <a:gd name="connsiteY4" fmla="*/ 625749 h 1128035"/>
                  <a:gd name="connsiteX0" fmla="*/ 489586 w 1430043"/>
                  <a:gd name="connsiteY0" fmla="*/ 625749 h 1128035"/>
                  <a:gd name="connsiteX1" fmla="*/ 1013461 w 1430043"/>
                  <a:gd name="connsiteY1" fmla="*/ 394126 h 1128035"/>
                  <a:gd name="connsiteX2" fmla="*/ 1423037 w 1430043"/>
                  <a:gd name="connsiteY2" fmla="*/ 444773 h 1128035"/>
                  <a:gd name="connsiteX3" fmla="*/ 1175386 w 1430043"/>
                  <a:gd name="connsiteY3" fmla="*/ 711474 h 1128035"/>
                  <a:gd name="connsiteX4" fmla="*/ 489586 w 1430043"/>
                  <a:gd name="connsiteY4" fmla="*/ 625749 h 1128035"/>
                  <a:gd name="connsiteX0" fmla="*/ 489586 w 1427507"/>
                  <a:gd name="connsiteY0" fmla="*/ 625749 h 1128035"/>
                  <a:gd name="connsiteX1" fmla="*/ 1013461 w 1427507"/>
                  <a:gd name="connsiteY1" fmla="*/ 394126 h 1128035"/>
                  <a:gd name="connsiteX2" fmla="*/ 1423037 w 1427507"/>
                  <a:gd name="connsiteY2" fmla="*/ 444773 h 1128035"/>
                  <a:gd name="connsiteX3" fmla="*/ 1175386 w 1427507"/>
                  <a:gd name="connsiteY3" fmla="*/ 711474 h 1128035"/>
                  <a:gd name="connsiteX4" fmla="*/ 489586 w 1427507"/>
                  <a:gd name="connsiteY4" fmla="*/ 625749 h 1128035"/>
                  <a:gd name="connsiteX0" fmla="*/ 489586 w 1446261"/>
                  <a:gd name="connsiteY0" fmla="*/ 625749 h 1128035"/>
                  <a:gd name="connsiteX1" fmla="*/ 1013461 w 1446261"/>
                  <a:gd name="connsiteY1" fmla="*/ 394126 h 1128035"/>
                  <a:gd name="connsiteX2" fmla="*/ 1423037 w 1446261"/>
                  <a:gd name="connsiteY2" fmla="*/ 444773 h 1128035"/>
                  <a:gd name="connsiteX3" fmla="*/ 1175386 w 1446261"/>
                  <a:gd name="connsiteY3" fmla="*/ 711474 h 1128035"/>
                  <a:gd name="connsiteX4" fmla="*/ 489586 w 1446261"/>
                  <a:gd name="connsiteY4" fmla="*/ 625749 h 1128035"/>
                  <a:gd name="connsiteX0" fmla="*/ 489586 w 1446261"/>
                  <a:gd name="connsiteY0" fmla="*/ 625749 h 1128035"/>
                  <a:gd name="connsiteX1" fmla="*/ 1013461 w 1446261"/>
                  <a:gd name="connsiteY1" fmla="*/ 394126 h 1128035"/>
                  <a:gd name="connsiteX2" fmla="*/ 1423037 w 1446261"/>
                  <a:gd name="connsiteY2" fmla="*/ 444773 h 1128035"/>
                  <a:gd name="connsiteX3" fmla="*/ 1175386 w 1446261"/>
                  <a:gd name="connsiteY3" fmla="*/ 711474 h 1128035"/>
                  <a:gd name="connsiteX4" fmla="*/ 489586 w 1446261"/>
                  <a:gd name="connsiteY4" fmla="*/ 625749 h 1128035"/>
                  <a:gd name="connsiteX0" fmla="*/ 497595 w 1454270"/>
                  <a:gd name="connsiteY0" fmla="*/ 733633 h 1235919"/>
                  <a:gd name="connsiteX1" fmla="*/ 994174 w 1454270"/>
                  <a:gd name="connsiteY1" fmla="*/ 379180 h 1235919"/>
                  <a:gd name="connsiteX2" fmla="*/ 1431046 w 1454270"/>
                  <a:gd name="connsiteY2" fmla="*/ 552657 h 1235919"/>
                  <a:gd name="connsiteX3" fmla="*/ 1183395 w 1454270"/>
                  <a:gd name="connsiteY3" fmla="*/ 819358 h 1235919"/>
                  <a:gd name="connsiteX4" fmla="*/ 497595 w 1454270"/>
                  <a:gd name="connsiteY4" fmla="*/ 733633 h 123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4270" h="1235919">
                    <a:moveTo>
                      <a:pt x="497595" y="733633"/>
                    </a:moveTo>
                    <a:cubicBezTo>
                      <a:pt x="-480305" y="1589875"/>
                      <a:pt x="143274" y="-915212"/>
                      <a:pt x="994174" y="379180"/>
                    </a:cubicBezTo>
                    <a:cubicBezTo>
                      <a:pt x="905274" y="150580"/>
                      <a:pt x="1261184" y="128291"/>
                      <a:pt x="1431046" y="552657"/>
                    </a:cubicBezTo>
                    <a:cubicBezTo>
                      <a:pt x="1553284" y="862723"/>
                      <a:pt x="1151645" y="1190833"/>
                      <a:pt x="1183395" y="819358"/>
                    </a:cubicBezTo>
                    <a:cubicBezTo>
                      <a:pt x="992895" y="1257508"/>
                      <a:pt x="68970" y="1514683"/>
                      <a:pt x="497595" y="733633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FFC7F6BF-3145-180C-1290-10603F29FF4A}"/>
                  </a:ext>
                </a:extLst>
              </p:cNvPr>
              <p:cNvGrpSpPr/>
              <p:nvPr/>
            </p:nvGrpSpPr>
            <p:grpSpPr>
              <a:xfrm>
                <a:off x="6490375" y="2978392"/>
                <a:ext cx="330928" cy="255825"/>
                <a:chOff x="8933854" y="2880215"/>
                <a:chExt cx="330928" cy="255825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29764A16-DD84-493E-03AC-8592A71FAF75}"/>
                    </a:ext>
                  </a:extLst>
                </p:cNvPr>
                <p:cNvSpPr/>
                <p:nvPr/>
              </p:nvSpPr>
              <p:spPr>
                <a:xfrm>
                  <a:off x="8933854" y="2924790"/>
                  <a:ext cx="157778" cy="33804"/>
                </a:xfrm>
                <a:custGeom>
                  <a:avLst/>
                  <a:gdLst>
                    <a:gd name="connsiteX0" fmla="*/ 251460 w 251460"/>
                    <a:gd name="connsiteY0" fmla="*/ 22860 h 53876"/>
                    <a:gd name="connsiteX1" fmla="*/ 68580 w 251460"/>
                    <a:gd name="connsiteY1" fmla="*/ 53340 h 53876"/>
                    <a:gd name="connsiteX2" fmla="*/ 0 w 251460"/>
                    <a:gd name="connsiteY2" fmla="*/ 0 h 53876"/>
                    <a:gd name="connsiteX3" fmla="*/ 0 w 251460"/>
                    <a:gd name="connsiteY3" fmla="*/ 0 h 53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460" h="53876">
                      <a:moveTo>
                        <a:pt x="251460" y="22860"/>
                      </a:moveTo>
                      <a:cubicBezTo>
                        <a:pt x="180975" y="40005"/>
                        <a:pt x="110490" y="57150"/>
                        <a:pt x="68580" y="53340"/>
                      </a:cubicBezTo>
                      <a:cubicBezTo>
                        <a:pt x="26670" y="49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4D5AEC12-BE63-C1E9-9521-F67959122B79}"/>
                    </a:ext>
                  </a:extLst>
                </p:cNvPr>
                <p:cNvGrpSpPr/>
                <p:nvPr/>
              </p:nvGrpSpPr>
              <p:grpSpPr>
                <a:xfrm>
                  <a:off x="9034097" y="2880215"/>
                  <a:ext cx="230685" cy="255825"/>
                  <a:chOff x="7037761" y="2433043"/>
                  <a:chExt cx="367656" cy="407723"/>
                </a:xfrm>
                <a:noFill/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63AD6F1E-8288-CEC2-4342-B93E5ACA45AB}"/>
                      </a:ext>
                    </a:extLst>
                  </p:cNvPr>
                  <p:cNvSpPr/>
                  <p:nvPr/>
                </p:nvSpPr>
                <p:spPr>
                  <a:xfrm>
                    <a:off x="7037761" y="2433043"/>
                    <a:ext cx="367656" cy="40772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5E7426BF-AF9C-3242-1C15-02092EC3069B}"/>
                      </a:ext>
                    </a:extLst>
                  </p:cNvPr>
                  <p:cNvSpPr/>
                  <p:nvPr/>
                </p:nvSpPr>
                <p:spPr>
                  <a:xfrm>
                    <a:off x="7116023" y="2506980"/>
                    <a:ext cx="158783" cy="17608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F89098C-7580-E0FF-1386-125150B11538}"/>
                  </a:ext>
                </a:extLst>
              </p:cNvPr>
              <p:cNvGrpSpPr/>
              <p:nvPr/>
            </p:nvGrpSpPr>
            <p:grpSpPr>
              <a:xfrm rot="475389">
                <a:off x="6959888" y="3373553"/>
                <a:ext cx="288222" cy="225662"/>
                <a:chOff x="4980095" y="3766013"/>
                <a:chExt cx="288222" cy="225662"/>
              </a:xfrm>
            </p:grpSpPr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A688C3C6-B3C0-3E90-1AAB-2FAC6AA9A89C}"/>
                    </a:ext>
                  </a:extLst>
                </p:cNvPr>
                <p:cNvSpPr/>
                <p:nvPr/>
              </p:nvSpPr>
              <p:spPr>
                <a:xfrm>
                  <a:off x="5031493" y="3766013"/>
                  <a:ext cx="155387" cy="54791"/>
                </a:xfrm>
                <a:custGeom>
                  <a:avLst/>
                  <a:gdLst>
                    <a:gd name="connsiteX0" fmla="*/ 0 w 247650"/>
                    <a:gd name="connsiteY0" fmla="*/ 47625 h 87323"/>
                    <a:gd name="connsiteX1" fmla="*/ 123825 w 247650"/>
                    <a:gd name="connsiteY1" fmla="*/ 85725 h 87323"/>
                    <a:gd name="connsiteX2" fmla="*/ 247650 w 247650"/>
                    <a:gd name="connsiteY2" fmla="*/ 0 h 87323"/>
                    <a:gd name="connsiteX3" fmla="*/ 247650 w 247650"/>
                    <a:gd name="connsiteY3" fmla="*/ 0 h 87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650" h="87323">
                      <a:moveTo>
                        <a:pt x="0" y="47625"/>
                      </a:moveTo>
                      <a:cubicBezTo>
                        <a:pt x="41275" y="70643"/>
                        <a:pt x="82550" y="93662"/>
                        <a:pt x="123825" y="85725"/>
                      </a:cubicBezTo>
                      <a:cubicBezTo>
                        <a:pt x="165100" y="77788"/>
                        <a:pt x="247650" y="0"/>
                        <a:pt x="247650" y="0"/>
                      </a:cubicBezTo>
                      <a:lnTo>
                        <a:pt x="247650" y="0"/>
                      </a:lnTo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A2BF2C8D-1C83-E1FB-118E-D3912EDA5A4C}"/>
                    </a:ext>
                  </a:extLst>
                </p:cNvPr>
                <p:cNvSpPr/>
                <p:nvPr/>
              </p:nvSpPr>
              <p:spPr>
                <a:xfrm>
                  <a:off x="4980095" y="3819802"/>
                  <a:ext cx="148394" cy="171873"/>
                </a:xfrm>
                <a:custGeom>
                  <a:avLst/>
                  <a:gdLst>
                    <a:gd name="connsiteX0" fmla="*/ 205740 w 231427"/>
                    <a:gd name="connsiteY0" fmla="*/ 0 h 305010"/>
                    <a:gd name="connsiteX1" fmla="*/ 220980 w 231427"/>
                    <a:gd name="connsiteY1" fmla="*/ 236220 h 305010"/>
                    <a:gd name="connsiteX2" fmla="*/ 68580 w 231427"/>
                    <a:gd name="connsiteY2" fmla="*/ 304800 h 305010"/>
                    <a:gd name="connsiteX3" fmla="*/ 0 w 231427"/>
                    <a:gd name="connsiteY3" fmla="*/ 220980 h 305010"/>
                    <a:gd name="connsiteX4" fmla="*/ 0 w 231427"/>
                    <a:gd name="connsiteY4" fmla="*/ 220980 h 305010"/>
                    <a:gd name="connsiteX0" fmla="*/ 205740 w 236505"/>
                    <a:gd name="connsiteY0" fmla="*/ 0 h 249790"/>
                    <a:gd name="connsiteX1" fmla="*/ 220980 w 236505"/>
                    <a:gd name="connsiteY1" fmla="*/ 236220 h 249790"/>
                    <a:gd name="connsiteX2" fmla="*/ 0 w 236505"/>
                    <a:gd name="connsiteY2" fmla="*/ 220980 h 249790"/>
                    <a:gd name="connsiteX3" fmla="*/ 0 w 236505"/>
                    <a:gd name="connsiteY3" fmla="*/ 220980 h 249790"/>
                    <a:gd name="connsiteX0" fmla="*/ 205740 w 236505"/>
                    <a:gd name="connsiteY0" fmla="*/ 0 h 252401"/>
                    <a:gd name="connsiteX1" fmla="*/ 220980 w 236505"/>
                    <a:gd name="connsiteY1" fmla="*/ 236220 h 252401"/>
                    <a:gd name="connsiteX2" fmla="*/ 0 w 236505"/>
                    <a:gd name="connsiteY2" fmla="*/ 220980 h 252401"/>
                    <a:gd name="connsiteX3" fmla="*/ 0 w 236505"/>
                    <a:gd name="connsiteY3" fmla="*/ 220980 h 252401"/>
                    <a:gd name="connsiteX0" fmla="*/ 205740 w 236505"/>
                    <a:gd name="connsiteY0" fmla="*/ 0 h 273924"/>
                    <a:gd name="connsiteX1" fmla="*/ 220980 w 236505"/>
                    <a:gd name="connsiteY1" fmla="*/ 236220 h 273924"/>
                    <a:gd name="connsiteX2" fmla="*/ 0 w 236505"/>
                    <a:gd name="connsiteY2" fmla="*/ 220980 h 273924"/>
                    <a:gd name="connsiteX3" fmla="*/ 0 w 236505"/>
                    <a:gd name="connsiteY3" fmla="*/ 220980 h 273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505" h="273924">
                      <a:moveTo>
                        <a:pt x="205740" y="0"/>
                      </a:moveTo>
                      <a:cubicBezTo>
                        <a:pt x="224790" y="92710"/>
                        <a:pt x="255270" y="199390"/>
                        <a:pt x="220980" y="236220"/>
                      </a:cubicBezTo>
                      <a:cubicBezTo>
                        <a:pt x="186690" y="273050"/>
                        <a:pt x="46355" y="304482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AD67984F-CBDE-F804-9AF0-705EF4DF4B4D}"/>
                    </a:ext>
                  </a:extLst>
                </p:cNvPr>
                <p:cNvSpPr/>
                <p:nvPr/>
              </p:nvSpPr>
              <p:spPr>
                <a:xfrm rot="20442952" flipH="1">
                  <a:off x="5119923" y="3795734"/>
                  <a:ext cx="148394" cy="171873"/>
                </a:xfrm>
                <a:custGeom>
                  <a:avLst/>
                  <a:gdLst>
                    <a:gd name="connsiteX0" fmla="*/ 205740 w 231427"/>
                    <a:gd name="connsiteY0" fmla="*/ 0 h 305010"/>
                    <a:gd name="connsiteX1" fmla="*/ 220980 w 231427"/>
                    <a:gd name="connsiteY1" fmla="*/ 236220 h 305010"/>
                    <a:gd name="connsiteX2" fmla="*/ 68580 w 231427"/>
                    <a:gd name="connsiteY2" fmla="*/ 304800 h 305010"/>
                    <a:gd name="connsiteX3" fmla="*/ 0 w 231427"/>
                    <a:gd name="connsiteY3" fmla="*/ 220980 h 305010"/>
                    <a:gd name="connsiteX4" fmla="*/ 0 w 231427"/>
                    <a:gd name="connsiteY4" fmla="*/ 220980 h 305010"/>
                    <a:gd name="connsiteX0" fmla="*/ 205740 w 236505"/>
                    <a:gd name="connsiteY0" fmla="*/ 0 h 249790"/>
                    <a:gd name="connsiteX1" fmla="*/ 220980 w 236505"/>
                    <a:gd name="connsiteY1" fmla="*/ 236220 h 249790"/>
                    <a:gd name="connsiteX2" fmla="*/ 0 w 236505"/>
                    <a:gd name="connsiteY2" fmla="*/ 220980 h 249790"/>
                    <a:gd name="connsiteX3" fmla="*/ 0 w 236505"/>
                    <a:gd name="connsiteY3" fmla="*/ 220980 h 249790"/>
                    <a:gd name="connsiteX0" fmla="*/ 205740 w 236505"/>
                    <a:gd name="connsiteY0" fmla="*/ 0 h 252401"/>
                    <a:gd name="connsiteX1" fmla="*/ 220980 w 236505"/>
                    <a:gd name="connsiteY1" fmla="*/ 236220 h 252401"/>
                    <a:gd name="connsiteX2" fmla="*/ 0 w 236505"/>
                    <a:gd name="connsiteY2" fmla="*/ 220980 h 252401"/>
                    <a:gd name="connsiteX3" fmla="*/ 0 w 236505"/>
                    <a:gd name="connsiteY3" fmla="*/ 220980 h 252401"/>
                    <a:gd name="connsiteX0" fmla="*/ 205740 w 236505"/>
                    <a:gd name="connsiteY0" fmla="*/ 0 h 273924"/>
                    <a:gd name="connsiteX1" fmla="*/ 220980 w 236505"/>
                    <a:gd name="connsiteY1" fmla="*/ 236220 h 273924"/>
                    <a:gd name="connsiteX2" fmla="*/ 0 w 236505"/>
                    <a:gd name="connsiteY2" fmla="*/ 220980 h 273924"/>
                    <a:gd name="connsiteX3" fmla="*/ 0 w 236505"/>
                    <a:gd name="connsiteY3" fmla="*/ 220980 h 273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505" h="273924">
                      <a:moveTo>
                        <a:pt x="205740" y="0"/>
                      </a:moveTo>
                      <a:cubicBezTo>
                        <a:pt x="224790" y="92710"/>
                        <a:pt x="255270" y="199390"/>
                        <a:pt x="220980" y="236220"/>
                      </a:cubicBezTo>
                      <a:cubicBezTo>
                        <a:pt x="186690" y="273050"/>
                        <a:pt x="46355" y="304482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26E79C2-0423-171E-81B9-8C311CA99F05}"/>
                  </a:ext>
                </a:extLst>
              </p:cNvPr>
              <p:cNvGrpSpPr/>
              <p:nvPr/>
            </p:nvGrpSpPr>
            <p:grpSpPr>
              <a:xfrm>
                <a:off x="7339612" y="2956037"/>
                <a:ext cx="293253" cy="262584"/>
                <a:chOff x="9743365" y="2819849"/>
                <a:chExt cx="293253" cy="262584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E1D2AAF9-7B62-80BB-DAEA-017879281D33}"/>
                    </a:ext>
                  </a:extLst>
                </p:cNvPr>
                <p:cNvGrpSpPr/>
                <p:nvPr/>
              </p:nvGrpSpPr>
              <p:grpSpPr>
                <a:xfrm>
                  <a:off x="9743365" y="2826608"/>
                  <a:ext cx="230685" cy="255825"/>
                  <a:chOff x="7037761" y="2433043"/>
                  <a:chExt cx="367656" cy="407723"/>
                </a:xfrm>
                <a:noFill/>
              </p:grpSpPr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C2FEF9F4-3E79-E364-5BDA-1087D2918B62}"/>
                      </a:ext>
                    </a:extLst>
                  </p:cNvPr>
                  <p:cNvSpPr/>
                  <p:nvPr/>
                </p:nvSpPr>
                <p:spPr>
                  <a:xfrm>
                    <a:off x="7037761" y="2433043"/>
                    <a:ext cx="367656" cy="40772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0BE43D02-9118-9C91-CCA4-1E1E9E3C8308}"/>
                      </a:ext>
                    </a:extLst>
                  </p:cNvPr>
                  <p:cNvSpPr/>
                  <p:nvPr/>
                </p:nvSpPr>
                <p:spPr>
                  <a:xfrm>
                    <a:off x="7116023" y="2506980"/>
                    <a:ext cx="158783" cy="17608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B93A91FE-FFF6-D169-0799-082BD842938A}"/>
                    </a:ext>
                  </a:extLst>
                </p:cNvPr>
                <p:cNvSpPr/>
                <p:nvPr/>
              </p:nvSpPr>
              <p:spPr>
                <a:xfrm rot="20224724" flipH="1">
                  <a:off x="9878840" y="2819849"/>
                  <a:ext cx="157778" cy="33804"/>
                </a:xfrm>
                <a:custGeom>
                  <a:avLst/>
                  <a:gdLst>
                    <a:gd name="connsiteX0" fmla="*/ 251460 w 251460"/>
                    <a:gd name="connsiteY0" fmla="*/ 22860 h 53876"/>
                    <a:gd name="connsiteX1" fmla="*/ 68580 w 251460"/>
                    <a:gd name="connsiteY1" fmla="*/ 53340 h 53876"/>
                    <a:gd name="connsiteX2" fmla="*/ 0 w 251460"/>
                    <a:gd name="connsiteY2" fmla="*/ 0 h 53876"/>
                    <a:gd name="connsiteX3" fmla="*/ 0 w 251460"/>
                    <a:gd name="connsiteY3" fmla="*/ 0 h 53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1460" h="53876">
                      <a:moveTo>
                        <a:pt x="251460" y="22860"/>
                      </a:moveTo>
                      <a:cubicBezTo>
                        <a:pt x="180975" y="40005"/>
                        <a:pt x="110490" y="57150"/>
                        <a:pt x="68580" y="53340"/>
                      </a:cubicBezTo>
                      <a:cubicBezTo>
                        <a:pt x="26670" y="49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DDCC001A-2D3C-7657-BF9C-7718BC49A74D}"/>
                  </a:ext>
                </a:extLst>
              </p:cNvPr>
              <p:cNvSpPr/>
              <p:nvPr/>
            </p:nvSpPr>
            <p:spPr>
              <a:xfrm rot="21171475" flipV="1">
                <a:off x="7543685" y="2617551"/>
                <a:ext cx="298798" cy="20031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6E0DF7F-EDDD-94FB-0828-B8A2CCC54468}"/>
                  </a:ext>
                </a:extLst>
              </p:cNvPr>
              <p:cNvSpPr/>
              <p:nvPr/>
            </p:nvSpPr>
            <p:spPr>
              <a:xfrm rot="21094512" flipV="1">
                <a:off x="6174880" y="2750950"/>
                <a:ext cx="298798" cy="18113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E7466C-32FC-65E3-1236-0C9E608019CB}"/>
                </a:ext>
              </a:extLst>
            </p:cNvPr>
            <p:cNvSpPr/>
            <p:nvPr/>
          </p:nvSpPr>
          <p:spPr>
            <a:xfrm rot="395522" flipH="1">
              <a:off x="4457724" y="2632645"/>
              <a:ext cx="956968" cy="676836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C1A8AC1-101B-BE50-39C3-0B0366F93132}"/>
                </a:ext>
              </a:extLst>
            </p:cNvPr>
            <p:cNvGrpSpPr/>
            <p:nvPr/>
          </p:nvGrpSpPr>
          <p:grpSpPr>
            <a:xfrm>
              <a:off x="532368" y="291558"/>
              <a:ext cx="4006078" cy="2544242"/>
              <a:chOff x="1079940" y="129885"/>
              <a:chExt cx="10389350" cy="6598229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749B71C-0735-07C9-0515-AED38D69B5FE}"/>
                  </a:ext>
                </a:extLst>
              </p:cNvPr>
              <p:cNvSpPr/>
              <p:nvPr/>
            </p:nvSpPr>
            <p:spPr>
              <a:xfrm>
                <a:off x="1378583" y="1518182"/>
                <a:ext cx="9809620" cy="5209932"/>
              </a:xfrm>
              <a:prstGeom prst="rect">
                <a:avLst/>
              </a:prstGeom>
              <a:solidFill>
                <a:srgbClr val="E5B67B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2363901B-09B2-56E9-5E56-11F14E3D4065}"/>
                  </a:ext>
                </a:extLst>
              </p:cNvPr>
              <p:cNvGrpSpPr/>
              <p:nvPr/>
            </p:nvGrpSpPr>
            <p:grpSpPr>
              <a:xfrm>
                <a:off x="1354549" y="1576345"/>
                <a:ext cx="9857687" cy="5093603"/>
                <a:chOff x="1711592" y="1741712"/>
                <a:chExt cx="9378416" cy="4845957"/>
              </a:xfrm>
            </p:grpSpPr>
            <p:grpSp>
              <p:nvGrpSpPr>
                <p:cNvPr id="299" name="Group 298">
                  <a:extLst>
                    <a:ext uri="{FF2B5EF4-FFF2-40B4-BE49-F238E27FC236}">
                      <a16:creationId xmlns:a16="http://schemas.microsoft.com/office/drawing/2014/main" id="{3DAE20ED-7E7C-A720-3CC2-E5E09C6A756F}"/>
                    </a:ext>
                  </a:extLst>
                </p:cNvPr>
                <p:cNvGrpSpPr/>
                <p:nvPr/>
              </p:nvGrpSpPr>
              <p:grpSpPr>
                <a:xfrm>
                  <a:off x="1726106" y="1741712"/>
                  <a:ext cx="9347200" cy="4845957"/>
                  <a:chOff x="-4371198" y="1438209"/>
                  <a:chExt cx="9347200" cy="4845957"/>
                </a:xfrm>
                <a:solidFill>
                  <a:schemeClr val="accent2">
                    <a:lumMod val="50000"/>
                  </a:schemeClr>
                </a:solidFill>
              </p:grpSpPr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861D0D2E-EE97-FAD4-BCF5-88007DDCD776}"/>
                      </a:ext>
                    </a:extLst>
                  </p:cNvPr>
                  <p:cNvSpPr/>
                  <p:nvPr/>
                </p:nvSpPr>
                <p:spPr>
                  <a:xfrm>
                    <a:off x="-4371198" y="2033291"/>
                    <a:ext cx="9332686" cy="4250875"/>
                  </a:xfrm>
                  <a:custGeom>
                    <a:avLst/>
                    <a:gdLst>
                      <a:gd name="connsiteX0" fmla="*/ 14514 w 9332686"/>
                      <a:gd name="connsiteY0" fmla="*/ 0 h 4250875"/>
                      <a:gd name="connsiteX1" fmla="*/ 9332686 w 9332686"/>
                      <a:gd name="connsiteY1" fmla="*/ 0 h 4250875"/>
                      <a:gd name="connsiteX2" fmla="*/ 9332686 w 9332686"/>
                      <a:gd name="connsiteY2" fmla="*/ 707571 h 4250875"/>
                      <a:gd name="connsiteX3" fmla="*/ 9332686 w 9332686"/>
                      <a:gd name="connsiteY3" fmla="*/ 725719 h 4250875"/>
                      <a:gd name="connsiteX4" fmla="*/ 9332686 w 9332686"/>
                      <a:gd name="connsiteY4" fmla="*/ 1433290 h 4250875"/>
                      <a:gd name="connsiteX5" fmla="*/ 9318172 w 9332686"/>
                      <a:gd name="connsiteY5" fmla="*/ 1433290 h 4250875"/>
                      <a:gd name="connsiteX6" fmla="*/ 9318172 w 9332686"/>
                      <a:gd name="connsiteY6" fmla="*/ 2140861 h 4250875"/>
                      <a:gd name="connsiteX7" fmla="*/ 9318172 w 9332686"/>
                      <a:gd name="connsiteY7" fmla="*/ 2159009 h 4250875"/>
                      <a:gd name="connsiteX8" fmla="*/ 9318172 w 9332686"/>
                      <a:gd name="connsiteY8" fmla="*/ 2817585 h 4250875"/>
                      <a:gd name="connsiteX9" fmla="*/ 9318172 w 9332686"/>
                      <a:gd name="connsiteY9" fmla="*/ 2866580 h 4250875"/>
                      <a:gd name="connsiteX10" fmla="*/ 9318172 w 9332686"/>
                      <a:gd name="connsiteY10" fmla="*/ 3525156 h 4250875"/>
                      <a:gd name="connsiteX11" fmla="*/ 9318172 w 9332686"/>
                      <a:gd name="connsiteY11" fmla="*/ 3543304 h 4250875"/>
                      <a:gd name="connsiteX12" fmla="*/ 9318172 w 9332686"/>
                      <a:gd name="connsiteY12" fmla="*/ 4250875 h 4250875"/>
                      <a:gd name="connsiteX13" fmla="*/ 0 w 9332686"/>
                      <a:gd name="connsiteY13" fmla="*/ 4250875 h 4250875"/>
                      <a:gd name="connsiteX14" fmla="*/ 0 w 9332686"/>
                      <a:gd name="connsiteY14" fmla="*/ 3543304 h 4250875"/>
                      <a:gd name="connsiteX15" fmla="*/ 0 w 9332686"/>
                      <a:gd name="connsiteY15" fmla="*/ 3525156 h 4250875"/>
                      <a:gd name="connsiteX16" fmla="*/ 0 w 9332686"/>
                      <a:gd name="connsiteY16" fmla="*/ 2866580 h 4250875"/>
                      <a:gd name="connsiteX17" fmla="*/ 0 w 9332686"/>
                      <a:gd name="connsiteY17" fmla="*/ 2817585 h 4250875"/>
                      <a:gd name="connsiteX18" fmla="*/ 0 w 9332686"/>
                      <a:gd name="connsiteY18" fmla="*/ 2159009 h 4250875"/>
                      <a:gd name="connsiteX19" fmla="*/ 0 w 9332686"/>
                      <a:gd name="connsiteY19" fmla="*/ 2140861 h 4250875"/>
                      <a:gd name="connsiteX20" fmla="*/ 0 w 9332686"/>
                      <a:gd name="connsiteY20" fmla="*/ 1433290 h 4250875"/>
                      <a:gd name="connsiteX21" fmla="*/ 14514 w 9332686"/>
                      <a:gd name="connsiteY21" fmla="*/ 1433290 h 4250875"/>
                      <a:gd name="connsiteX22" fmla="*/ 14514 w 9332686"/>
                      <a:gd name="connsiteY22" fmla="*/ 725719 h 4250875"/>
                      <a:gd name="connsiteX23" fmla="*/ 14514 w 9332686"/>
                      <a:gd name="connsiteY23" fmla="*/ 707571 h 4250875"/>
                      <a:gd name="connsiteX24" fmla="*/ 14514 w 9332686"/>
                      <a:gd name="connsiteY24" fmla="*/ 0 h 4250875"/>
                      <a:gd name="connsiteX25" fmla="*/ 900029 w 9332686"/>
                      <a:gd name="connsiteY25" fmla="*/ 100696 h 4250875"/>
                      <a:gd name="connsiteX26" fmla="*/ 900029 w 9332686"/>
                      <a:gd name="connsiteY26" fmla="*/ 1827896 h 4250875"/>
                      <a:gd name="connsiteX27" fmla="*/ 2792603 w 9332686"/>
                      <a:gd name="connsiteY27" fmla="*/ 1827896 h 4250875"/>
                      <a:gd name="connsiteX28" fmla="*/ 2792603 w 9332686"/>
                      <a:gd name="connsiteY28" fmla="*/ 100696 h 4250875"/>
                      <a:gd name="connsiteX29" fmla="*/ 900029 w 9332686"/>
                      <a:gd name="connsiteY29" fmla="*/ 100696 h 425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9332686" h="4250875">
                        <a:moveTo>
                          <a:pt x="14514" y="0"/>
                        </a:moveTo>
                        <a:lnTo>
                          <a:pt x="9332686" y="0"/>
                        </a:lnTo>
                        <a:lnTo>
                          <a:pt x="9332686" y="707571"/>
                        </a:lnTo>
                        <a:lnTo>
                          <a:pt x="9332686" y="725719"/>
                        </a:lnTo>
                        <a:lnTo>
                          <a:pt x="9332686" y="1433290"/>
                        </a:lnTo>
                        <a:lnTo>
                          <a:pt x="9318172" y="1433290"/>
                        </a:lnTo>
                        <a:lnTo>
                          <a:pt x="9318172" y="2140861"/>
                        </a:lnTo>
                        <a:lnTo>
                          <a:pt x="9318172" y="2159009"/>
                        </a:lnTo>
                        <a:lnTo>
                          <a:pt x="9318172" y="2817585"/>
                        </a:lnTo>
                        <a:lnTo>
                          <a:pt x="9318172" y="2866580"/>
                        </a:lnTo>
                        <a:lnTo>
                          <a:pt x="9318172" y="3525156"/>
                        </a:lnTo>
                        <a:lnTo>
                          <a:pt x="9318172" y="3543304"/>
                        </a:lnTo>
                        <a:lnTo>
                          <a:pt x="9318172" y="4250875"/>
                        </a:lnTo>
                        <a:lnTo>
                          <a:pt x="0" y="4250875"/>
                        </a:lnTo>
                        <a:lnTo>
                          <a:pt x="0" y="3543304"/>
                        </a:lnTo>
                        <a:lnTo>
                          <a:pt x="0" y="3525156"/>
                        </a:lnTo>
                        <a:lnTo>
                          <a:pt x="0" y="2866580"/>
                        </a:lnTo>
                        <a:lnTo>
                          <a:pt x="0" y="2817585"/>
                        </a:lnTo>
                        <a:lnTo>
                          <a:pt x="0" y="2159009"/>
                        </a:lnTo>
                        <a:lnTo>
                          <a:pt x="0" y="2140861"/>
                        </a:lnTo>
                        <a:lnTo>
                          <a:pt x="0" y="1433290"/>
                        </a:lnTo>
                        <a:lnTo>
                          <a:pt x="14514" y="1433290"/>
                        </a:lnTo>
                        <a:lnTo>
                          <a:pt x="14514" y="725719"/>
                        </a:lnTo>
                        <a:lnTo>
                          <a:pt x="14514" y="707571"/>
                        </a:lnTo>
                        <a:lnTo>
                          <a:pt x="14514" y="0"/>
                        </a:lnTo>
                        <a:close/>
                        <a:moveTo>
                          <a:pt x="900029" y="100696"/>
                        </a:moveTo>
                        <a:lnTo>
                          <a:pt x="900029" y="1827896"/>
                        </a:lnTo>
                        <a:lnTo>
                          <a:pt x="2792603" y="1827896"/>
                        </a:lnTo>
                        <a:lnTo>
                          <a:pt x="2792603" y="100696"/>
                        </a:lnTo>
                        <a:lnTo>
                          <a:pt x="900029" y="100696"/>
                        </a:lnTo>
                        <a:close/>
                      </a:path>
                    </a:pathLst>
                  </a:custGeom>
                  <a:grp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B2E7039F-676F-D73A-9910-33EFAC43B3F8}"/>
                      </a:ext>
                    </a:extLst>
                  </p:cNvPr>
                  <p:cNvSpPr/>
                  <p:nvPr/>
                </p:nvSpPr>
                <p:spPr>
                  <a:xfrm>
                    <a:off x="-4356684" y="1438209"/>
                    <a:ext cx="9318172" cy="377374"/>
                  </a:xfrm>
                  <a:custGeom>
                    <a:avLst/>
                    <a:gdLst>
                      <a:gd name="connsiteX0" fmla="*/ 0 w 9318172"/>
                      <a:gd name="connsiteY0" fmla="*/ 0 h 377374"/>
                      <a:gd name="connsiteX1" fmla="*/ 9318172 w 9318172"/>
                      <a:gd name="connsiteY1" fmla="*/ 0 h 377374"/>
                      <a:gd name="connsiteX2" fmla="*/ 9318172 w 9318172"/>
                      <a:gd name="connsiteY2" fmla="*/ 377374 h 377374"/>
                      <a:gd name="connsiteX3" fmla="*/ 0 w 9318172"/>
                      <a:gd name="connsiteY3" fmla="*/ 377374 h 377374"/>
                      <a:gd name="connsiteX4" fmla="*/ 0 w 9318172"/>
                      <a:gd name="connsiteY4" fmla="*/ 0 h 3773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18172" h="377374">
                        <a:moveTo>
                          <a:pt x="0" y="0"/>
                        </a:moveTo>
                        <a:lnTo>
                          <a:pt x="9318172" y="0"/>
                        </a:lnTo>
                        <a:lnTo>
                          <a:pt x="9318172" y="377374"/>
                        </a:lnTo>
                        <a:lnTo>
                          <a:pt x="0" y="37737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A6448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07A457CA-411A-71B2-C4D6-0FF1123960FA}"/>
                      </a:ext>
                    </a:extLst>
                  </p:cNvPr>
                  <p:cNvSpPr/>
                  <p:nvPr/>
                </p:nvSpPr>
                <p:spPr>
                  <a:xfrm>
                    <a:off x="-4356684" y="2033291"/>
                    <a:ext cx="9332686" cy="4250875"/>
                  </a:xfrm>
                  <a:custGeom>
                    <a:avLst/>
                    <a:gdLst>
                      <a:gd name="connsiteX0" fmla="*/ 14514 w 9332686"/>
                      <a:gd name="connsiteY0" fmla="*/ 0 h 4250875"/>
                      <a:gd name="connsiteX1" fmla="*/ 9332686 w 9332686"/>
                      <a:gd name="connsiteY1" fmla="*/ 0 h 4250875"/>
                      <a:gd name="connsiteX2" fmla="*/ 9332686 w 9332686"/>
                      <a:gd name="connsiteY2" fmla="*/ 707571 h 4250875"/>
                      <a:gd name="connsiteX3" fmla="*/ 9332686 w 9332686"/>
                      <a:gd name="connsiteY3" fmla="*/ 725719 h 4250875"/>
                      <a:gd name="connsiteX4" fmla="*/ 9332686 w 9332686"/>
                      <a:gd name="connsiteY4" fmla="*/ 1433290 h 4250875"/>
                      <a:gd name="connsiteX5" fmla="*/ 9318172 w 9332686"/>
                      <a:gd name="connsiteY5" fmla="*/ 1433290 h 4250875"/>
                      <a:gd name="connsiteX6" fmla="*/ 9318172 w 9332686"/>
                      <a:gd name="connsiteY6" fmla="*/ 2140861 h 4250875"/>
                      <a:gd name="connsiteX7" fmla="*/ 9318172 w 9332686"/>
                      <a:gd name="connsiteY7" fmla="*/ 2159009 h 4250875"/>
                      <a:gd name="connsiteX8" fmla="*/ 9318172 w 9332686"/>
                      <a:gd name="connsiteY8" fmla="*/ 2817585 h 4250875"/>
                      <a:gd name="connsiteX9" fmla="*/ 9318172 w 9332686"/>
                      <a:gd name="connsiteY9" fmla="*/ 2866580 h 4250875"/>
                      <a:gd name="connsiteX10" fmla="*/ 9318172 w 9332686"/>
                      <a:gd name="connsiteY10" fmla="*/ 3525156 h 4250875"/>
                      <a:gd name="connsiteX11" fmla="*/ 9318172 w 9332686"/>
                      <a:gd name="connsiteY11" fmla="*/ 3543304 h 4250875"/>
                      <a:gd name="connsiteX12" fmla="*/ 9318172 w 9332686"/>
                      <a:gd name="connsiteY12" fmla="*/ 4250875 h 4250875"/>
                      <a:gd name="connsiteX13" fmla="*/ 0 w 9332686"/>
                      <a:gd name="connsiteY13" fmla="*/ 4250875 h 4250875"/>
                      <a:gd name="connsiteX14" fmla="*/ 0 w 9332686"/>
                      <a:gd name="connsiteY14" fmla="*/ 3543304 h 4250875"/>
                      <a:gd name="connsiteX15" fmla="*/ 0 w 9332686"/>
                      <a:gd name="connsiteY15" fmla="*/ 3525156 h 4250875"/>
                      <a:gd name="connsiteX16" fmla="*/ 0 w 9332686"/>
                      <a:gd name="connsiteY16" fmla="*/ 2866580 h 4250875"/>
                      <a:gd name="connsiteX17" fmla="*/ 0 w 9332686"/>
                      <a:gd name="connsiteY17" fmla="*/ 2817585 h 4250875"/>
                      <a:gd name="connsiteX18" fmla="*/ 0 w 9332686"/>
                      <a:gd name="connsiteY18" fmla="*/ 2159009 h 4250875"/>
                      <a:gd name="connsiteX19" fmla="*/ 0 w 9332686"/>
                      <a:gd name="connsiteY19" fmla="*/ 2140861 h 4250875"/>
                      <a:gd name="connsiteX20" fmla="*/ 0 w 9332686"/>
                      <a:gd name="connsiteY20" fmla="*/ 1433290 h 4250875"/>
                      <a:gd name="connsiteX21" fmla="*/ 14514 w 9332686"/>
                      <a:gd name="connsiteY21" fmla="*/ 1433290 h 4250875"/>
                      <a:gd name="connsiteX22" fmla="*/ 14514 w 9332686"/>
                      <a:gd name="connsiteY22" fmla="*/ 725719 h 4250875"/>
                      <a:gd name="connsiteX23" fmla="*/ 14514 w 9332686"/>
                      <a:gd name="connsiteY23" fmla="*/ 707571 h 4250875"/>
                      <a:gd name="connsiteX24" fmla="*/ 14514 w 9332686"/>
                      <a:gd name="connsiteY24" fmla="*/ 0 h 4250875"/>
                      <a:gd name="connsiteX25" fmla="*/ 900029 w 9332686"/>
                      <a:gd name="connsiteY25" fmla="*/ 100696 h 4250875"/>
                      <a:gd name="connsiteX26" fmla="*/ 900029 w 9332686"/>
                      <a:gd name="connsiteY26" fmla="*/ 1827896 h 4250875"/>
                      <a:gd name="connsiteX27" fmla="*/ 2792603 w 9332686"/>
                      <a:gd name="connsiteY27" fmla="*/ 1827896 h 4250875"/>
                      <a:gd name="connsiteX28" fmla="*/ 2792603 w 9332686"/>
                      <a:gd name="connsiteY28" fmla="*/ 100696 h 4250875"/>
                      <a:gd name="connsiteX29" fmla="*/ 900029 w 9332686"/>
                      <a:gd name="connsiteY29" fmla="*/ 100696 h 4250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9332686" h="4250875">
                        <a:moveTo>
                          <a:pt x="14514" y="0"/>
                        </a:moveTo>
                        <a:lnTo>
                          <a:pt x="9332686" y="0"/>
                        </a:lnTo>
                        <a:lnTo>
                          <a:pt x="9332686" y="707571"/>
                        </a:lnTo>
                        <a:lnTo>
                          <a:pt x="9332686" y="725719"/>
                        </a:lnTo>
                        <a:lnTo>
                          <a:pt x="9332686" y="1433290"/>
                        </a:lnTo>
                        <a:lnTo>
                          <a:pt x="9318172" y="1433290"/>
                        </a:lnTo>
                        <a:lnTo>
                          <a:pt x="9318172" y="2140861"/>
                        </a:lnTo>
                        <a:lnTo>
                          <a:pt x="9318172" y="2159009"/>
                        </a:lnTo>
                        <a:lnTo>
                          <a:pt x="9318172" y="2817585"/>
                        </a:lnTo>
                        <a:lnTo>
                          <a:pt x="9318172" y="2866580"/>
                        </a:lnTo>
                        <a:lnTo>
                          <a:pt x="9318172" y="3525156"/>
                        </a:lnTo>
                        <a:lnTo>
                          <a:pt x="9318172" y="3543304"/>
                        </a:lnTo>
                        <a:lnTo>
                          <a:pt x="9318172" y="4250875"/>
                        </a:lnTo>
                        <a:lnTo>
                          <a:pt x="0" y="4250875"/>
                        </a:lnTo>
                        <a:lnTo>
                          <a:pt x="0" y="3543304"/>
                        </a:lnTo>
                        <a:lnTo>
                          <a:pt x="0" y="3525156"/>
                        </a:lnTo>
                        <a:lnTo>
                          <a:pt x="0" y="2866580"/>
                        </a:lnTo>
                        <a:lnTo>
                          <a:pt x="0" y="2817585"/>
                        </a:lnTo>
                        <a:lnTo>
                          <a:pt x="0" y="2159009"/>
                        </a:lnTo>
                        <a:lnTo>
                          <a:pt x="0" y="2140861"/>
                        </a:lnTo>
                        <a:lnTo>
                          <a:pt x="0" y="1433290"/>
                        </a:lnTo>
                        <a:lnTo>
                          <a:pt x="14514" y="1433290"/>
                        </a:lnTo>
                        <a:lnTo>
                          <a:pt x="14514" y="725719"/>
                        </a:lnTo>
                        <a:lnTo>
                          <a:pt x="14514" y="707571"/>
                        </a:lnTo>
                        <a:lnTo>
                          <a:pt x="14514" y="0"/>
                        </a:lnTo>
                        <a:close/>
                        <a:moveTo>
                          <a:pt x="900029" y="100696"/>
                        </a:moveTo>
                        <a:lnTo>
                          <a:pt x="900029" y="1827896"/>
                        </a:lnTo>
                        <a:lnTo>
                          <a:pt x="2792603" y="1827896"/>
                        </a:lnTo>
                        <a:lnTo>
                          <a:pt x="2792603" y="100696"/>
                        </a:lnTo>
                        <a:lnTo>
                          <a:pt x="900029" y="100696"/>
                        </a:lnTo>
                        <a:close/>
                      </a:path>
                    </a:pathLst>
                  </a:custGeom>
                  <a:solidFill>
                    <a:srgbClr val="A87A58"/>
                  </a:solidFill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BD9752EC-D378-34C4-A641-06C5A0E8C6F3}"/>
                    </a:ext>
                  </a:extLst>
                </p:cNvPr>
                <p:cNvSpPr/>
                <p:nvPr/>
              </p:nvSpPr>
              <p:spPr>
                <a:xfrm>
                  <a:off x="2674163" y="2382263"/>
                  <a:ext cx="1892574" cy="1727200"/>
                </a:xfrm>
                <a:custGeom>
                  <a:avLst/>
                  <a:gdLst>
                    <a:gd name="connsiteX0" fmla="*/ 0 w 1892574"/>
                    <a:gd name="connsiteY0" fmla="*/ 0 h 1727200"/>
                    <a:gd name="connsiteX1" fmla="*/ 1892574 w 1892574"/>
                    <a:gd name="connsiteY1" fmla="*/ 0 h 1727200"/>
                    <a:gd name="connsiteX2" fmla="*/ 1892574 w 1892574"/>
                    <a:gd name="connsiteY2" fmla="*/ 1727200 h 1727200"/>
                    <a:gd name="connsiteX3" fmla="*/ 0 w 1892574"/>
                    <a:gd name="connsiteY3" fmla="*/ 1727200 h 1727200"/>
                    <a:gd name="connsiteX4" fmla="*/ 0 w 1892574"/>
                    <a:gd name="connsiteY4" fmla="*/ 0 h 1727200"/>
                    <a:gd name="connsiteX5" fmla="*/ 91305 w 1892574"/>
                    <a:gd name="connsiteY5" fmla="*/ 69849 h 1727200"/>
                    <a:gd name="connsiteX6" fmla="*/ 91305 w 1892574"/>
                    <a:gd name="connsiteY6" fmla="*/ 1703720 h 1727200"/>
                    <a:gd name="connsiteX7" fmla="*/ 1771205 w 1892574"/>
                    <a:gd name="connsiteY7" fmla="*/ 1703720 h 1727200"/>
                    <a:gd name="connsiteX8" fmla="*/ 1771205 w 1892574"/>
                    <a:gd name="connsiteY8" fmla="*/ 69849 h 1727200"/>
                    <a:gd name="connsiteX9" fmla="*/ 91305 w 1892574"/>
                    <a:gd name="connsiteY9" fmla="*/ 69849 h 172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2574" h="1727200">
                      <a:moveTo>
                        <a:pt x="0" y="0"/>
                      </a:moveTo>
                      <a:lnTo>
                        <a:pt x="1892574" y="0"/>
                      </a:lnTo>
                      <a:lnTo>
                        <a:pt x="1892574" y="1727200"/>
                      </a:lnTo>
                      <a:lnTo>
                        <a:pt x="0" y="1727200"/>
                      </a:lnTo>
                      <a:lnTo>
                        <a:pt x="0" y="0"/>
                      </a:lnTo>
                      <a:close/>
                      <a:moveTo>
                        <a:pt x="91305" y="69849"/>
                      </a:moveTo>
                      <a:lnTo>
                        <a:pt x="91305" y="1703720"/>
                      </a:lnTo>
                      <a:lnTo>
                        <a:pt x="1771205" y="1703720"/>
                      </a:lnTo>
                      <a:lnTo>
                        <a:pt x="1771205" y="69849"/>
                      </a:lnTo>
                      <a:lnTo>
                        <a:pt x="91305" y="69849"/>
                      </a:lnTo>
                      <a:close/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3119B8ED-9143-888A-014F-534720742434}"/>
                    </a:ext>
                  </a:extLst>
                </p:cNvPr>
                <p:cNvCxnSpPr>
                  <a:stCxn id="327" idx="23"/>
                </p:cNvCxnSpPr>
                <p:nvPr/>
              </p:nvCxnSpPr>
              <p:spPr>
                <a:xfrm>
                  <a:off x="1755134" y="3044365"/>
                  <a:ext cx="898892" cy="34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9EC2F7DB-061E-F6A4-1076-1762E3FB2B8A}"/>
                    </a:ext>
                  </a:extLst>
                </p:cNvPr>
                <p:cNvCxnSpPr>
                  <a:cxnSpLocks/>
                  <a:stCxn id="327" idx="20"/>
                </p:cNvCxnSpPr>
                <p:nvPr/>
              </p:nvCxnSpPr>
              <p:spPr>
                <a:xfrm flipV="1">
                  <a:off x="1740620" y="3751945"/>
                  <a:ext cx="888734" cy="181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6A18B6D-4D0F-FC0E-5891-F24DDCE2728F}"/>
                    </a:ext>
                  </a:extLst>
                </p:cNvPr>
                <p:cNvCxnSpPr>
                  <a:cxnSpLocks/>
                  <a:stCxn id="327" idx="19"/>
                  <a:endCxn id="327" idx="7"/>
                </p:cNvCxnSpPr>
                <p:nvPr/>
              </p:nvCxnSpPr>
              <p:spPr>
                <a:xfrm>
                  <a:off x="1740620" y="4477655"/>
                  <a:ext cx="9318172" cy="181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FA657B52-F553-816D-C504-6DBF425485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0620" y="5027976"/>
                  <a:ext cx="9318172" cy="504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B2E8151D-C5E8-810B-CFE6-C0E2DDD46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6106" y="5622390"/>
                  <a:ext cx="9363902" cy="558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F44B8B8A-59BB-A365-5704-1978B9A469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1592" y="6140554"/>
                  <a:ext cx="9361714" cy="6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7" name="Group 306">
                  <a:extLst>
                    <a:ext uri="{FF2B5EF4-FFF2-40B4-BE49-F238E27FC236}">
                      <a16:creationId xmlns:a16="http://schemas.microsoft.com/office/drawing/2014/main" id="{32A9972A-CEE2-30DB-DF52-0D23A9CAED47}"/>
                    </a:ext>
                  </a:extLst>
                </p:cNvPr>
                <p:cNvGrpSpPr/>
                <p:nvPr/>
              </p:nvGrpSpPr>
              <p:grpSpPr>
                <a:xfrm>
                  <a:off x="2559050" y="4127499"/>
                  <a:ext cx="2137134" cy="2309587"/>
                  <a:chOff x="2559050" y="4127499"/>
                  <a:chExt cx="2137134" cy="2309587"/>
                </a:xfrm>
                <a:solidFill>
                  <a:srgbClr val="80350E"/>
                </a:solidFill>
              </p:grpSpPr>
              <p:sp>
                <p:nvSpPr>
                  <p:cNvPr id="322" name="Rectangle 321">
                    <a:extLst>
                      <a:ext uri="{FF2B5EF4-FFF2-40B4-BE49-F238E27FC236}">
                        <a16:creationId xmlns:a16="http://schemas.microsoft.com/office/drawing/2014/main" id="{B3CB94B4-A9C0-069C-C3E6-4F9A8C74094F}"/>
                      </a:ext>
                    </a:extLst>
                  </p:cNvPr>
                  <p:cNvSpPr/>
                  <p:nvPr/>
                </p:nvSpPr>
                <p:spPr>
                  <a:xfrm>
                    <a:off x="2559050" y="4127499"/>
                    <a:ext cx="2076450" cy="2309587"/>
                  </a:xfrm>
                  <a:prstGeom prst="rect">
                    <a:avLst/>
                  </a:prstGeom>
                  <a:solidFill>
                    <a:srgbClr val="8A64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Rectangle: Rounded Corners 322">
                    <a:extLst>
                      <a:ext uri="{FF2B5EF4-FFF2-40B4-BE49-F238E27FC236}">
                        <a16:creationId xmlns:a16="http://schemas.microsoft.com/office/drawing/2014/main" id="{FFA516D6-54C6-3F88-6A7A-48B451369380}"/>
                      </a:ext>
                    </a:extLst>
                  </p:cNvPr>
                  <p:cNvSpPr/>
                  <p:nvPr/>
                </p:nvSpPr>
                <p:spPr>
                  <a:xfrm>
                    <a:off x="4546599" y="5581414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Rectangle: Rounded Corners 323">
                    <a:extLst>
                      <a:ext uri="{FF2B5EF4-FFF2-40B4-BE49-F238E27FC236}">
                        <a16:creationId xmlns:a16="http://schemas.microsoft.com/office/drawing/2014/main" id="{84BC3245-125C-164F-F53C-7C73283E6344}"/>
                      </a:ext>
                    </a:extLst>
                  </p:cNvPr>
                  <p:cNvSpPr/>
                  <p:nvPr/>
                </p:nvSpPr>
                <p:spPr>
                  <a:xfrm>
                    <a:off x="4544833" y="4768049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ABB08F46-F593-9579-4252-77EF6FAB614B}"/>
                    </a:ext>
                  </a:extLst>
                </p:cNvPr>
                <p:cNvCxnSpPr>
                  <a:cxnSpLocks/>
                  <a:endCxn id="327" idx="5"/>
                </p:cNvCxnSpPr>
                <p:nvPr/>
              </p:nvCxnSpPr>
              <p:spPr>
                <a:xfrm flipV="1">
                  <a:off x="4641530" y="3770084"/>
                  <a:ext cx="6417262" cy="35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9" name="Group 308">
                  <a:extLst>
                    <a:ext uri="{FF2B5EF4-FFF2-40B4-BE49-F238E27FC236}">
                      <a16:creationId xmlns:a16="http://schemas.microsoft.com/office/drawing/2014/main" id="{A626303B-3489-06A7-E38B-061521952610}"/>
                    </a:ext>
                  </a:extLst>
                </p:cNvPr>
                <p:cNvGrpSpPr/>
                <p:nvPr/>
              </p:nvGrpSpPr>
              <p:grpSpPr>
                <a:xfrm>
                  <a:off x="7358290" y="4139684"/>
                  <a:ext cx="2137134" cy="2309587"/>
                  <a:chOff x="2559050" y="4127499"/>
                  <a:chExt cx="2137134" cy="2309587"/>
                </a:xfrm>
                <a:solidFill>
                  <a:srgbClr val="80350E"/>
                </a:solidFill>
              </p:grpSpPr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E1908E9B-9876-2300-7E7E-59DECCF58B74}"/>
                      </a:ext>
                    </a:extLst>
                  </p:cNvPr>
                  <p:cNvSpPr/>
                  <p:nvPr/>
                </p:nvSpPr>
                <p:spPr>
                  <a:xfrm>
                    <a:off x="2559050" y="4127499"/>
                    <a:ext cx="2076450" cy="2309587"/>
                  </a:xfrm>
                  <a:prstGeom prst="rect">
                    <a:avLst/>
                  </a:prstGeom>
                  <a:solidFill>
                    <a:srgbClr val="8A64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Rectangle: Rounded Corners 319">
                    <a:extLst>
                      <a:ext uri="{FF2B5EF4-FFF2-40B4-BE49-F238E27FC236}">
                        <a16:creationId xmlns:a16="http://schemas.microsoft.com/office/drawing/2014/main" id="{5B0BBEB9-F339-E3FA-EF1E-4A20D10FC31C}"/>
                      </a:ext>
                    </a:extLst>
                  </p:cNvPr>
                  <p:cNvSpPr/>
                  <p:nvPr/>
                </p:nvSpPr>
                <p:spPr>
                  <a:xfrm>
                    <a:off x="4546599" y="5581414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Rectangle: Rounded Corners 320">
                    <a:extLst>
                      <a:ext uri="{FF2B5EF4-FFF2-40B4-BE49-F238E27FC236}">
                        <a16:creationId xmlns:a16="http://schemas.microsoft.com/office/drawing/2014/main" id="{281934E3-6049-EA0F-CF6D-551719408A38}"/>
                      </a:ext>
                    </a:extLst>
                  </p:cNvPr>
                  <p:cNvSpPr/>
                  <p:nvPr/>
                </p:nvSpPr>
                <p:spPr>
                  <a:xfrm>
                    <a:off x="4544833" y="4768049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2C22F60-5C51-9F31-778C-B0EBDEE0A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7421" y="3020846"/>
                  <a:ext cx="6417262" cy="357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C26BA66C-A202-C192-0BD9-73C8426E6DE3}"/>
                    </a:ext>
                  </a:extLst>
                </p:cNvPr>
                <p:cNvGrpSpPr/>
                <p:nvPr/>
              </p:nvGrpSpPr>
              <p:grpSpPr>
                <a:xfrm>
                  <a:off x="4470040" y="2386012"/>
                  <a:ext cx="892798" cy="2003426"/>
                  <a:chOff x="4470040" y="2386012"/>
                  <a:chExt cx="892798" cy="2003426"/>
                </a:xfrm>
              </p:grpSpPr>
              <p:sp>
                <p:nvSpPr>
                  <p:cNvPr id="316" name="Rectangle 69">
                    <a:extLst>
                      <a:ext uri="{FF2B5EF4-FFF2-40B4-BE49-F238E27FC236}">
                        <a16:creationId xmlns:a16="http://schemas.microsoft.com/office/drawing/2014/main" id="{3C86AC86-E28E-2355-83D7-6C867B36082D}"/>
                      </a:ext>
                    </a:extLst>
                  </p:cNvPr>
                  <p:cNvSpPr/>
                  <p:nvPr/>
                </p:nvSpPr>
                <p:spPr>
                  <a:xfrm>
                    <a:off x="4550312" y="2386012"/>
                    <a:ext cx="812526" cy="2003426"/>
                  </a:xfrm>
                  <a:custGeom>
                    <a:avLst/>
                    <a:gdLst>
                      <a:gd name="connsiteX0" fmla="*/ 0 w 1892574"/>
                      <a:gd name="connsiteY0" fmla="*/ 0 h 1727200"/>
                      <a:gd name="connsiteX1" fmla="*/ 1892574 w 1892574"/>
                      <a:gd name="connsiteY1" fmla="*/ 0 h 1727200"/>
                      <a:gd name="connsiteX2" fmla="*/ 1892574 w 1892574"/>
                      <a:gd name="connsiteY2" fmla="*/ 1727200 h 1727200"/>
                      <a:gd name="connsiteX3" fmla="*/ 0 w 1892574"/>
                      <a:gd name="connsiteY3" fmla="*/ 1727200 h 1727200"/>
                      <a:gd name="connsiteX4" fmla="*/ 0 w 1892574"/>
                      <a:gd name="connsiteY4" fmla="*/ 0 h 1727200"/>
                      <a:gd name="connsiteX0" fmla="*/ 0 w 1892574"/>
                      <a:gd name="connsiteY0" fmla="*/ 14288 h 1741488"/>
                      <a:gd name="connsiteX1" fmla="*/ 1697311 w 1892574"/>
                      <a:gd name="connsiteY1" fmla="*/ 0 h 1741488"/>
                      <a:gd name="connsiteX2" fmla="*/ 1892574 w 1892574"/>
                      <a:gd name="connsiteY2" fmla="*/ 1741488 h 1741488"/>
                      <a:gd name="connsiteX3" fmla="*/ 0 w 1892574"/>
                      <a:gd name="connsiteY3" fmla="*/ 1741488 h 1741488"/>
                      <a:gd name="connsiteX4" fmla="*/ 0 w 1892574"/>
                      <a:gd name="connsiteY4" fmla="*/ 14288 h 1741488"/>
                      <a:gd name="connsiteX0" fmla="*/ 0 w 1697311"/>
                      <a:gd name="connsiteY0" fmla="*/ 14288 h 1755776"/>
                      <a:gd name="connsiteX1" fmla="*/ 1697311 w 1697311"/>
                      <a:gd name="connsiteY1" fmla="*/ 0 h 1755776"/>
                      <a:gd name="connsiteX2" fmla="*/ 1692549 w 1697311"/>
                      <a:gd name="connsiteY2" fmla="*/ 1755776 h 1755776"/>
                      <a:gd name="connsiteX3" fmla="*/ 0 w 1697311"/>
                      <a:gd name="connsiteY3" fmla="*/ 1741488 h 1755776"/>
                      <a:gd name="connsiteX4" fmla="*/ 0 w 1697311"/>
                      <a:gd name="connsiteY4" fmla="*/ 14288 h 1755776"/>
                      <a:gd name="connsiteX0" fmla="*/ 0 w 2505075"/>
                      <a:gd name="connsiteY0" fmla="*/ 14288 h 2003426"/>
                      <a:gd name="connsiteX1" fmla="*/ 1697311 w 2505075"/>
                      <a:gd name="connsiteY1" fmla="*/ 0 h 2003426"/>
                      <a:gd name="connsiteX2" fmla="*/ 1692549 w 2505075"/>
                      <a:gd name="connsiteY2" fmla="*/ 1755776 h 2003426"/>
                      <a:gd name="connsiteX3" fmla="*/ 2505075 w 2505075"/>
                      <a:gd name="connsiteY3" fmla="*/ 2003426 h 2003426"/>
                      <a:gd name="connsiteX4" fmla="*/ 0 w 2505075"/>
                      <a:gd name="connsiteY4" fmla="*/ 14288 h 2003426"/>
                      <a:gd name="connsiteX0" fmla="*/ 807764 w 812526"/>
                      <a:gd name="connsiteY0" fmla="*/ 266701 h 2003426"/>
                      <a:gd name="connsiteX1" fmla="*/ 4762 w 812526"/>
                      <a:gd name="connsiteY1" fmla="*/ 0 h 2003426"/>
                      <a:gd name="connsiteX2" fmla="*/ 0 w 812526"/>
                      <a:gd name="connsiteY2" fmla="*/ 1755776 h 2003426"/>
                      <a:gd name="connsiteX3" fmla="*/ 812526 w 812526"/>
                      <a:gd name="connsiteY3" fmla="*/ 2003426 h 2003426"/>
                      <a:gd name="connsiteX4" fmla="*/ 807764 w 812526"/>
                      <a:gd name="connsiteY4" fmla="*/ 266701 h 200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2526" h="2003426">
                        <a:moveTo>
                          <a:pt x="807764" y="266701"/>
                        </a:moveTo>
                        <a:lnTo>
                          <a:pt x="4762" y="0"/>
                        </a:lnTo>
                        <a:cubicBezTo>
                          <a:pt x="3175" y="585259"/>
                          <a:pt x="1587" y="1170517"/>
                          <a:pt x="0" y="1755776"/>
                        </a:cubicBezTo>
                        <a:lnTo>
                          <a:pt x="812526" y="2003426"/>
                        </a:lnTo>
                        <a:cubicBezTo>
                          <a:pt x="810939" y="1424518"/>
                          <a:pt x="809351" y="845609"/>
                          <a:pt x="807764" y="266701"/>
                        </a:cubicBezTo>
                        <a:close/>
                      </a:path>
                    </a:pathLst>
                  </a:custGeom>
                  <a:solidFill>
                    <a:srgbClr val="8A64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Rectangle: Rounded Corners 316">
                    <a:extLst>
                      <a:ext uri="{FF2B5EF4-FFF2-40B4-BE49-F238E27FC236}">
                        <a16:creationId xmlns:a16="http://schemas.microsoft.com/office/drawing/2014/main" id="{4C5D1283-5E68-FFE2-999D-564C95C8AC81}"/>
                      </a:ext>
                    </a:extLst>
                  </p:cNvPr>
                  <p:cNvSpPr/>
                  <p:nvPr/>
                </p:nvSpPr>
                <p:spPr>
                  <a:xfrm>
                    <a:off x="4470040" y="3497368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8" name="Rectangle: Rounded Corners 317">
                    <a:extLst>
                      <a:ext uri="{FF2B5EF4-FFF2-40B4-BE49-F238E27FC236}">
                        <a16:creationId xmlns:a16="http://schemas.microsoft.com/office/drawing/2014/main" id="{4C43A7F2-8BB1-C499-48C9-496E14F36BFD}"/>
                      </a:ext>
                    </a:extLst>
                  </p:cNvPr>
                  <p:cNvSpPr/>
                  <p:nvPr/>
                </p:nvSpPr>
                <p:spPr>
                  <a:xfrm>
                    <a:off x="4485915" y="2684003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6EFB4732-E248-DB47-88E4-62B49B84B4FC}"/>
                    </a:ext>
                  </a:extLst>
                </p:cNvPr>
                <p:cNvGrpSpPr/>
                <p:nvPr/>
              </p:nvGrpSpPr>
              <p:grpSpPr>
                <a:xfrm>
                  <a:off x="7360795" y="2318657"/>
                  <a:ext cx="2137134" cy="1808842"/>
                  <a:chOff x="2559050" y="4407076"/>
                  <a:chExt cx="2137134" cy="1808842"/>
                </a:xfrm>
                <a:solidFill>
                  <a:srgbClr val="80350E"/>
                </a:solidFill>
              </p:grpSpPr>
              <p:sp>
                <p:nvSpPr>
                  <p:cNvPr id="313" name="Rectangle 312">
                    <a:extLst>
                      <a:ext uri="{FF2B5EF4-FFF2-40B4-BE49-F238E27FC236}">
                        <a16:creationId xmlns:a16="http://schemas.microsoft.com/office/drawing/2014/main" id="{675025A2-26F1-ACE5-F3BA-2CA94CFC6A8E}"/>
                      </a:ext>
                    </a:extLst>
                  </p:cNvPr>
                  <p:cNvSpPr/>
                  <p:nvPr/>
                </p:nvSpPr>
                <p:spPr>
                  <a:xfrm>
                    <a:off x="2559050" y="4407076"/>
                    <a:ext cx="2076450" cy="1808842"/>
                  </a:xfrm>
                  <a:prstGeom prst="rect">
                    <a:avLst/>
                  </a:prstGeom>
                  <a:solidFill>
                    <a:srgbClr val="8A644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4" name="Rectangle: Rounded Corners 313">
                    <a:extLst>
                      <a:ext uri="{FF2B5EF4-FFF2-40B4-BE49-F238E27FC236}">
                        <a16:creationId xmlns:a16="http://schemas.microsoft.com/office/drawing/2014/main" id="{8654D918-0293-B782-54AA-832DD23656A2}"/>
                      </a:ext>
                    </a:extLst>
                  </p:cNvPr>
                  <p:cNvSpPr/>
                  <p:nvPr/>
                </p:nvSpPr>
                <p:spPr>
                  <a:xfrm>
                    <a:off x="4546599" y="5581414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5" name="Rectangle: Rounded Corners 314">
                    <a:extLst>
                      <a:ext uri="{FF2B5EF4-FFF2-40B4-BE49-F238E27FC236}">
                        <a16:creationId xmlns:a16="http://schemas.microsoft.com/office/drawing/2014/main" id="{2C27D3F5-AD02-822F-A29E-82DBFDEF8628}"/>
                      </a:ext>
                    </a:extLst>
                  </p:cNvPr>
                  <p:cNvSpPr/>
                  <p:nvPr/>
                </p:nvSpPr>
                <p:spPr>
                  <a:xfrm>
                    <a:off x="4544833" y="4768049"/>
                    <a:ext cx="149585" cy="368193"/>
                  </a:xfrm>
                  <a:prstGeom prst="roundRect">
                    <a:avLst>
                      <a:gd name="adj" fmla="val 46667"/>
                    </a:avLst>
                  </a:prstGeom>
                  <a:solidFill>
                    <a:srgbClr val="74747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6C72C420-55C4-BA61-DAB4-8B2EE949B3AC}"/>
                  </a:ext>
                </a:extLst>
              </p:cNvPr>
              <p:cNvGrpSpPr/>
              <p:nvPr/>
            </p:nvGrpSpPr>
            <p:grpSpPr>
              <a:xfrm>
                <a:off x="1079940" y="129885"/>
                <a:ext cx="10389350" cy="1525602"/>
                <a:chOff x="1457591" y="290285"/>
                <a:chExt cx="9884230" cy="1451429"/>
              </a:xfrm>
            </p:grpSpPr>
            <p:sp>
              <p:nvSpPr>
                <p:cNvPr id="295" name="Rectangle 30">
                  <a:extLst>
                    <a:ext uri="{FF2B5EF4-FFF2-40B4-BE49-F238E27FC236}">
                      <a16:creationId xmlns:a16="http://schemas.microsoft.com/office/drawing/2014/main" id="{55011A05-F117-C5E5-18AB-B25EB4A162CE}"/>
                    </a:ext>
                  </a:extLst>
                </p:cNvPr>
                <p:cNvSpPr/>
                <p:nvPr/>
              </p:nvSpPr>
              <p:spPr>
                <a:xfrm>
                  <a:off x="1457591" y="290285"/>
                  <a:ext cx="9884230" cy="1451429"/>
                </a:xfrm>
                <a:custGeom>
                  <a:avLst/>
                  <a:gdLst>
                    <a:gd name="connsiteX0" fmla="*/ 0 w 7982858"/>
                    <a:gd name="connsiteY0" fmla="*/ 0 h 754743"/>
                    <a:gd name="connsiteX1" fmla="*/ 7982858 w 7982858"/>
                    <a:gd name="connsiteY1" fmla="*/ 0 h 754743"/>
                    <a:gd name="connsiteX2" fmla="*/ 7982858 w 7982858"/>
                    <a:gd name="connsiteY2" fmla="*/ 754743 h 754743"/>
                    <a:gd name="connsiteX3" fmla="*/ 0 w 7982858"/>
                    <a:gd name="connsiteY3" fmla="*/ 754743 h 754743"/>
                    <a:gd name="connsiteX4" fmla="*/ 0 w 7982858"/>
                    <a:gd name="connsiteY4" fmla="*/ 0 h 754743"/>
                    <a:gd name="connsiteX0" fmla="*/ 928914 w 8911772"/>
                    <a:gd name="connsiteY0" fmla="*/ 0 h 1407885"/>
                    <a:gd name="connsiteX1" fmla="*/ 8911772 w 8911772"/>
                    <a:gd name="connsiteY1" fmla="*/ 0 h 1407885"/>
                    <a:gd name="connsiteX2" fmla="*/ 8911772 w 8911772"/>
                    <a:gd name="connsiteY2" fmla="*/ 754743 h 1407885"/>
                    <a:gd name="connsiteX3" fmla="*/ 0 w 8911772"/>
                    <a:gd name="connsiteY3" fmla="*/ 1407885 h 1407885"/>
                    <a:gd name="connsiteX4" fmla="*/ 928914 w 8911772"/>
                    <a:gd name="connsiteY4" fmla="*/ 0 h 1407885"/>
                    <a:gd name="connsiteX0" fmla="*/ 928914 w 9884230"/>
                    <a:gd name="connsiteY0" fmla="*/ 0 h 1451429"/>
                    <a:gd name="connsiteX1" fmla="*/ 8911772 w 9884230"/>
                    <a:gd name="connsiteY1" fmla="*/ 0 h 1451429"/>
                    <a:gd name="connsiteX2" fmla="*/ 9884230 w 9884230"/>
                    <a:gd name="connsiteY2" fmla="*/ 1451429 h 1451429"/>
                    <a:gd name="connsiteX3" fmla="*/ 0 w 9884230"/>
                    <a:gd name="connsiteY3" fmla="*/ 1407885 h 1451429"/>
                    <a:gd name="connsiteX4" fmla="*/ 928914 w 9884230"/>
                    <a:gd name="connsiteY4" fmla="*/ 0 h 1451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84230" h="1451429">
                      <a:moveTo>
                        <a:pt x="928914" y="0"/>
                      </a:moveTo>
                      <a:lnTo>
                        <a:pt x="8911772" y="0"/>
                      </a:lnTo>
                      <a:lnTo>
                        <a:pt x="9884230" y="1451429"/>
                      </a:lnTo>
                      <a:lnTo>
                        <a:pt x="0" y="1407885"/>
                      </a:lnTo>
                      <a:lnTo>
                        <a:pt x="928914" y="0"/>
                      </a:lnTo>
                      <a:close/>
                    </a:path>
                  </a:pathLst>
                </a:custGeom>
                <a:solidFill>
                  <a:srgbClr val="A87A5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Flowchart: Manual Operation 295">
                  <a:extLst>
                    <a:ext uri="{FF2B5EF4-FFF2-40B4-BE49-F238E27FC236}">
                      <a16:creationId xmlns:a16="http://schemas.microsoft.com/office/drawing/2014/main" id="{F92E15FE-1745-A0CA-B452-7CC575B6EDC3}"/>
                    </a:ext>
                  </a:extLst>
                </p:cNvPr>
                <p:cNvSpPr/>
                <p:nvPr/>
              </p:nvSpPr>
              <p:spPr>
                <a:xfrm flipV="1">
                  <a:off x="2467428" y="420913"/>
                  <a:ext cx="1494972" cy="1190171"/>
                </a:xfrm>
                <a:prstGeom prst="flowChartManualOperation">
                  <a:avLst/>
                </a:prstGeom>
                <a:solidFill>
                  <a:srgbClr val="E5B67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Flowchart: Manual Operation 296">
                  <a:extLst>
                    <a:ext uri="{FF2B5EF4-FFF2-40B4-BE49-F238E27FC236}">
                      <a16:creationId xmlns:a16="http://schemas.microsoft.com/office/drawing/2014/main" id="{4155F348-3BE9-03B3-B942-7893AB281890}"/>
                    </a:ext>
                  </a:extLst>
                </p:cNvPr>
                <p:cNvSpPr/>
                <p:nvPr/>
              </p:nvSpPr>
              <p:spPr>
                <a:xfrm flipV="1">
                  <a:off x="5409652" y="420913"/>
                  <a:ext cx="1494972" cy="1190171"/>
                </a:xfrm>
                <a:prstGeom prst="flowChartManualOperation">
                  <a:avLst/>
                </a:prstGeom>
                <a:solidFill>
                  <a:srgbClr val="E5B67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Flowchart: Manual Operation 297">
                  <a:extLst>
                    <a:ext uri="{FF2B5EF4-FFF2-40B4-BE49-F238E27FC236}">
                      <a16:creationId xmlns:a16="http://schemas.microsoft.com/office/drawing/2014/main" id="{15B9B7B5-00C3-2EA1-2A88-96B6F6B2A408}"/>
                    </a:ext>
                  </a:extLst>
                </p:cNvPr>
                <p:cNvSpPr/>
                <p:nvPr/>
              </p:nvSpPr>
              <p:spPr>
                <a:xfrm flipV="1">
                  <a:off x="8747938" y="420913"/>
                  <a:ext cx="1494972" cy="1190171"/>
                </a:xfrm>
                <a:prstGeom prst="flowChartManualOperation">
                  <a:avLst/>
                </a:prstGeom>
                <a:solidFill>
                  <a:srgbClr val="E5B67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8CAE8239-A33B-70F2-D517-F8CE6D8653C9}"/>
                </a:ext>
              </a:extLst>
            </p:cNvPr>
            <p:cNvGrpSpPr/>
            <p:nvPr/>
          </p:nvGrpSpPr>
          <p:grpSpPr>
            <a:xfrm>
              <a:off x="2600283" y="806873"/>
              <a:ext cx="3708651" cy="5927914"/>
              <a:chOff x="3228882" y="1156261"/>
              <a:chExt cx="3133149" cy="5008031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71BE014A-D15B-DF93-AA1F-AE5F4551C6C4}"/>
                  </a:ext>
                </a:extLst>
              </p:cNvPr>
              <p:cNvGrpSpPr/>
              <p:nvPr/>
            </p:nvGrpSpPr>
            <p:grpSpPr>
              <a:xfrm flipH="1">
                <a:off x="4093147" y="4279885"/>
                <a:ext cx="770642" cy="1579230"/>
                <a:chOff x="3786787" y="4573276"/>
                <a:chExt cx="770642" cy="1579230"/>
              </a:xfrm>
            </p:grpSpPr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6F9286B7-1535-0BAB-07FD-FBAD96DB23AB}"/>
                    </a:ext>
                  </a:extLst>
                </p:cNvPr>
                <p:cNvGrpSpPr/>
                <p:nvPr/>
              </p:nvGrpSpPr>
              <p:grpSpPr>
                <a:xfrm>
                  <a:off x="3921734" y="4751938"/>
                  <a:ext cx="635695" cy="1400568"/>
                  <a:chOff x="5204287" y="4679095"/>
                  <a:chExt cx="911077" cy="1672279"/>
                </a:xfrm>
              </p:grpSpPr>
              <p:sp>
                <p:nvSpPr>
                  <p:cNvPr id="430" name="Rectangle 12">
                    <a:extLst>
                      <a:ext uri="{FF2B5EF4-FFF2-40B4-BE49-F238E27FC236}">
                        <a16:creationId xmlns:a16="http://schemas.microsoft.com/office/drawing/2014/main" id="{5250F75D-2865-935F-6FF2-17DF939ABD12}"/>
                      </a:ext>
                    </a:extLst>
                  </p:cNvPr>
                  <p:cNvSpPr/>
                  <p:nvPr/>
                </p:nvSpPr>
                <p:spPr>
                  <a:xfrm>
                    <a:off x="5204287" y="4679095"/>
                    <a:ext cx="911077" cy="1672279"/>
                  </a:xfrm>
                  <a:custGeom>
                    <a:avLst/>
                    <a:gdLst>
                      <a:gd name="connsiteX0" fmla="*/ 0 w 1051558"/>
                      <a:gd name="connsiteY0" fmla="*/ 0 h 173947"/>
                      <a:gd name="connsiteX1" fmla="*/ 1051558 w 1051558"/>
                      <a:gd name="connsiteY1" fmla="*/ 0 h 173947"/>
                      <a:gd name="connsiteX2" fmla="*/ 1051558 w 1051558"/>
                      <a:gd name="connsiteY2" fmla="*/ 173947 h 173947"/>
                      <a:gd name="connsiteX3" fmla="*/ 0 w 1051558"/>
                      <a:gd name="connsiteY3" fmla="*/ 173947 h 173947"/>
                      <a:gd name="connsiteX4" fmla="*/ 0 w 1051558"/>
                      <a:gd name="connsiteY4" fmla="*/ 0 h 173947"/>
                      <a:gd name="connsiteX0" fmla="*/ 0 w 1051558"/>
                      <a:gd name="connsiteY0" fmla="*/ 0 h 1761447"/>
                      <a:gd name="connsiteX1" fmla="*/ 1051558 w 1051558"/>
                      <a:gd name="connsiteY1" fmla="*/ 0 h 1761447"/>
                      <a:gd name="connsiteX2" fmla="*/ 1038858 w 1051558"/>
                      <a:gd name="connsiteY2" fmla="*/ 1761447 h 1761447"/>
                      <a:gd name="connsiteX3" fmla="*/ 0 w 1051558"/>
                      <a:gd name="connsiteY3" fmla="*/ 173947 h 1761447"/>
                      <a:gd name="connsiteX4" fmla="*/ 0 w 1051558"/>
                      <a:gd name="connsiteY4" fmla="*/ 0 h 1761447"/>
                      <a:gd name="connsiteX0" fmla="*/ 0 w 1051558"/>
                      <a:gd name="connsiteY0" fmla="*/ 0 h 1812247"/>
                      <a:gd name="connsiteX1" fmla="*/ 1051558 w 1051558"/>
                      <a:gd name="connsiteY1" fmla="*/ 0 h 1812247"/>
                      <a:gd name="connsiteX2" fmla="*/ 1038858 w 1051558"/>
                      <a:gd name="connsiteY2" fmla="*/ 1761447 h 1812247"/>
                      <a:gd name="connsiteX3" fmla="*/ 177800 w 1051558"/>
                      <a:gd name="connsiteY3" fmla="*/ 1812247 h 1812247"/>
                      <a:gd name="connsiteX4" fmla="*/ 0 w 1051558"/>
                      <a:gd name="connsiteY4" fmla="*/ 0 h 1812247"/>
                      <a:gd name="connsiteX0" fmla="*/ 0 w 1051558"/>
                      <a:gd name="connsiteY0" fmla="*/ 0 h 1853352"/>
                      <a:gd name="connsiteX1" fmla="*/ 1051558 w 1051558"/>
                      <a:gd name="connsiteY1" fmla="*/ 0 h 1853352"/>
                      <a:gd name="connsiteX2" fmla="*/ 1038858 w 1051558"/>
                      <a:gd name="connsiteY2" fmla="*/ 1761447 h 1853352"/>
                      <a:gd name="connsiteX3" fmla="*/ 177800 w 1051558"/>
                      <a:gd name="connsiteY3" fmla="*/ 1812247 h 1853352"/>
                      <a:gd name="connsiteX4" fmla="*/ 0 w 1051558"/>
                      <a:gd name="connsiteY4" fmla="*/ 0 h 1853352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38914"/>
                      <a:gd name="connsiteY0" fmla="*/ 0 h 1863047"/>
                      <a:gd name="connsiteX1" fmla="*/ 810258 w 1038914"/>
                      <a:gd name="connsiteY1" fmla="*/ 0 h 1863047"/>
                      <a:gd name="connsiteX2" fmla="*/ 1038858 w 1038914"/>
                      <a:gd name="connsiteY2" fmla="*/ 1761447 h 1863047"/>
                      <a:gd name="connsiteX3" fmla="*/ 177800 w 1038914"/>
                      <a:gd name="connsiteY3" fmla="*/ 1812247 h 1863047"/>
                      <a:gd name="connsiteX4" fmla="*/ 0 w 1038914"/>
                      <a:gd name="connsiteY4" fmla="*/ 0 h 1863047"/>
                      <a:gd name="connsiteX0" fmla="*/ 0 w 1039317"/>
                      <a:gd name="connsiteY0" fmla="*/ 0 h 1863047"/>
                      <a:gd name="connsiteX1" fmla="*/ 810258 w 1039317"/>
                      <a:gd name="connsiteY1" fmla="*/ 0 h 1863047"/>
                      <a:gd name="connsiteX2" fmla="*/ 1038858 w 1039317"/>
                      <a:gd name="connsiteY2" fmla="*/ 1761447 h 1863047"/>
                      <a:gd name="connsiteX3" fmla="*/ 177800 w 1039317"/>
                      <a:gd name="connsiteY3" fmla="*/ 1812247 h 1863047"/>
                      <a:gd name="connsiteX4" fmla="*/ 0 w 1039317"/>
                      <a:gd name="connsiteY4" fmla="*/ 0 h 1863047"/>
                      <a:gd name="connsiteX0" fmla="*/ 0 w 1042634"/>
                      <a:gd name="connsiteY0" fmla="*/ 0 h 1863047"/>
                      <a:gd name="connsiteX1" fmla="*/ 810258 w 1042634"/>
                      <a:gd name="connsiteY1" fmla="*/ 0 h 1863047"/>
                      <a:gd name="connsiteX2" fmla="*/ 1038858 w 1042634"/>
                      <a:gd name="connsiteY2" fmla="*/ 1761447 h 1863047"/>
                      <a:gd name="connsiteX3" fmla="*/ 177800 w 1042634"/>
                      <a:gd name="connsiteY3" fmla="*/ 1812247 h 1863047"/>
                      <a:gd name="connsiteX4" fmla="*/ 0 w 1042634"/>
                      <a:gd name="connsiteY4" fmla="*/ 0 h 1863047"/>
                      <a:gd name="connsiteX0" fmla="*/ 0 w 1106134"/>
                      <a:gd name="connsiteY0" fmla="*/ 0 h 1888447"/>
                      <a:gd name="connsiteX1" fmla="*/ 873758 w 1106134"/>
                      <a:gd name="connsiteY1" fmla="*/ 25400 h 1888447"/>
                      <a:gd name="connsiteX2" fmla="*/ 1102358 w 1106134"/>
                      <a:gd name="connsiteY2" fmla="*/ 1786847 h 1888447"/>
                      <a:gd name="connsiteX3" fmla="*/ 241300 w 1106134"/>
                      <a:gd name="connsiteY3" fmla="*/ 1837647 h 1888447"/>
                      <a:gd name="connsiteX4" fmla="*/ 0 w 1106134"/>
                      <a:gd name="connsiteY4" fmla="*/ 0 h 1888447"/>
                      <a:gd name="connsiteX0" fmla="*/ 0 w 1068034"/>
                      <a:gd name="connsiteY0" fmla="*/ 0 h 1913847"/>
                      <a:gd name="connsiteX1" fmla="*/ 835658 w 1068034"/>
                      <a:gd name="connsiteY1" fmla="*/ 50800 h 1913847"/>
                      <a:gd name="connsiteX2" fmla="*/ 1064258 w 1068034"/>
                      <a:gd name="connsiteY2" fmla="*/ 1812247 h 1913847"/>
                      <a:gd name="connsiteX3" fmla="*/ 203200 w 1068034"/>
                      <a:gd name="connsiteY3" fmla="*/ 1863047 h 1913847"/>
                      <a:gd name="connsiteX4" fmla="*/ 0 w 1068034"/>
                      <a:gd name="connsiteY4" fmla="*/ 0 h 191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034" h="1913847">
                        <a:moveTo>
                          <a:pt x="0" y="0"/>
                        </a:moveTo>
                        <a:lnTo>
                          <a:pt x="835658" y="50800"/>
                        </a:lnTo>
                        <a:cubicBezTo>
                          <a:pt x="1047325" y="358549"/>
                          <a:pt x="1081191" y="1161598"/>
                          <a:pt x="1064258" y="1812247"/>
                        </a:cubicBezTo>
                        <a:cubicBezTo>
                          <a:pt x="853439" y="1879980"/>
                          <a:pt x="655319" y="1973114"/>
                          <a:pt x="203200" y="1863047"/>
                        </a:cubicBezTo>
                        <a:cubicBezTo>
                          <a:pt x="207433" y="1373265"/>
                          <a:pt x="579967" y="66758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Freeform: Shape 430">
                    <a:extLst>
                      <a:ext uri="{FF2B5EF4-FFF2-40B4-BE49-F238E27FC236}">
                        <a16:creationId xmlns:a16="http://schemas.microsoft.com/office/drawing/2014/main" id="{3F37E15A-7B71-1FF1-6D61-FF6EB895E93E}"/>
                      </a:ext>
                    </a:extLst>
                  </p:cNvPr>
                  <p:cNvSpPr/>
                  <p:nvPr/>
                </p:nvSpPr>
                <p:spPr>
                  <a:xfrm>
                    <a:off x="5378724" y="6119253"/>
                    <a:ext cx="736640" cy="229210"/>
                  </a:xfrm>
                  <a:custGeom>
                    <a:avLst/>
                    <a:gdLst>
                      <a:gd name="connsiteX0" fmla="*/ 20400 w 863546"/>
                      <a:gd name="connsiteY0" fmla="*/ 0 h 268698"/>
                      <a:gd name="connsiteX1" fmla="*/ 863546 w 863546"/>
                      <a:gd name="connsiteY1" fmla="*/ 0 h 268698"/>
                      <a:gd name="connsiteX2" fmla="*/ 861058 w 863546"/>
                      <a:gd name="connsiteY2" fmla="*/ 167098 h 268698"/>
                      <a:gd name="connsiteX3" fmla="*/ 0 w 863546"/>
                      <a:gd name="connsiteY3" fmla="*/ 217898 h 268698"/>
                      <a:gd name="connsiteX4" fmla="*/ 16272 w 863546"/>
                      <a:gd name="connsiteY4" fmla="*/ 24605 h 268698"/>
                      <a:gd name="connsiteX5" fmla="*/ 20400 w 863546"/>
                      <a:gd name="connsiteY5" fmla="*/ 0 h 26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63546" h="268698">
                        <a:moveTo>
                          <a:pt x="20400" y="0"/>
                        </a:moveTo>
                        <a:lnTo>
                          <a:pt x="863546" y="0"/>
                        </a:lnTo>
                        <a:lnTo>
                          <a:pt x="861058" y="167098"/>
                        </a:lnTo>
                        <a:cubicBezTo>
                          <a:pt x="650239" y="234831"/>
                          <a:pt x="452119" y="327965"/>
                          <a:pt x="0" y="217898"/>
                        </a:cubicBezTo>
                        <a:cubicBezTo>
                          <a:pt x="529" y="156675"/>
                          <a:pt x="6813" y="92079"/>
                          <a:pt x="16272" y="24605"/>
                        </a:cubicBezTo>
                        <a:lnTo>
                          <a:pt x="20400" y="0"/>
                        </a:lnTo>
                        <a:close/>
                      </a:path>
                    </a:pathLst>
                  </a:custGeom>
                  <a:gradFill>
                    <a:gsLst>
                      <a:gs pos="76000">
                        <a:srgbClr val="292929"/>
                      </a:gs>
                      <a:gs pos="97000">
                        <a:schemeClr val="accent1">
                          <a:lumMod val="5000"/>
                          <a:lumOff val="95000"/>
                        </a:schemeClr>
                      </a:gs>
                    </a:gsLst>
                    <a:lin ang="4800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C8FF4DAA-8CFC-1A28-C6A6-592616AAD29C}"/>
                    </a:ext>
                  </a:extLst>
                </p:cNvPr>
                <p:cNvSpPr/>
                <p:nvPr/>
              </p:nvSpPr>
              <p:spPr>
                <a:xfrm>
                  <a:off x="3786787" y="4573276"/>
                  <a:ext cx="760582" cy="444364"/>
                </a:xfrm>
                <a:prstGeom prst="ellipse">
                  <a:avLst/>
                </a:prstGeom>
                <a:solidFill>
                  <a:srgbClr val="B1734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53118403-996C-C448-08CC-8BCC51D0DC9A}"/>
                  </a:ext>
                </a:extLst>
              </p:cNvPr>
              <p:cNvGrpSpPr/>
              <p:nvPr/>
            </p:nvGrpSpPr>
            <p:grpSpPr>
              <a:xfrm>
                <a:off x="4832714" y="4449551"/>
                <a:ext cx="635695" cy="1400568"/>
                <a:chOff x="5204287" y="4679095"/>
                <a:chExt cx="911077" cy="1672279"/>
              </a:xfrm>
            </p:grpSpPr>
            <p:sp>
              <p:nvSpPr>
                <p:cNvPr id="426" name="Rectangle 12">
                  <a:extLst>
                    <a:ext uri="{FF2B5EF4-FFF2-40B4-BE49-F238E27FC236}">
                      <a16:creationId xmlns:a16="http://schemas.microsoft.com/office/drawing/2014/main" id="{F7B1501F-8B6D-4A87-8395-D0A1BFB58CC9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A96BA761-358C-AA5B-D14B-C507F7A42AC6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4A4468A1-E77B-9ABC-6973-B131FAF5BDDB}"/>
                  </a:ext>
                </a:extLst>
              </p:cNvPr>
              <p:cNvSpPr/>
              <p:nvPr/>
            </p:nvSpPr>
            <p:spPr>
              <a:xfrm>
                <a:off x="4907651" y="1366384"/>
                <a:ext cx="1454380" cy="2849406"/>
              </a:xfrm>
              <a:custGeom>
                <a:avLst/>
                <a:gdLst>
                  <a:gd name="connsiteX0" fmla="*/ 97427 w 1454380"/>
                  <a:gd name="connsiteY0" fmla="*/ 0 h 2849406"/>
                  <a:gd name="connsiteX1" fmla="*/ 110060 w 1454380"/>
                  <a:gd name="connsiteY1" fmla="*/ 5994 h 2849406"/>
                  <a:gd name="connsiteX2" fmla="*/ 180142 w 1454380"/>
                  <a:gd name="connsiteY2" fmla="*/ 34079 h 2849406"/>
                  <a:gd name="connsiteX3" fmla="*/ 1454175 w 1454380"/>
                  <a:gd name="connsiteY3" fmla="*/ 1015304 h 2849406"/>
                  <a:gd name="connsiteX4" fmla="*/ 1177918 w 1454380"/>
                  <a:gd name="connsiteY4" fmla="*/ 1264237 h 2849406"/>
                  <a:gd name="connsiteX5" fmla="*/ 1372923 w 1454380"/>
                  <a:gd name="connsiteY5" fmla="*/ 1272362 h 2849406"/>
                  <a:gd name="connsiteX6" fmla="*/ 1129167 w 1454380"/>
                  <a:gd name="connsiteY6" fmla="*/ 1784250 h 2849406"/>
                  <a:gd name="connsiteX7" fmla="*/ 1446050 w 1454380"/>
                  <a:gd name="connsiteY7" fmla="*/ 1971129 h 2849406"/>
                  <a:gd name="connsiteX8" fmla="*/ 1316047 w 1454380"/>
                  <a:gd name="connsiteY8" fmla="*/ 2743025 h 2849406"/>
                  <a:gd name="connsiteX9" fmla="*/ 763532 w 1454380"/>
                  <a:gd name="connsiteY9" fmla="*/ 2499268 h 2849406"/>
                  <a:gd name="connsiteX10" fmla="*/ 462899 w 1454380"/>
                  <a:gd name="connsiteY10" fmla="*/ 2848653 h 2849406"/>
                  <a:gd name="connsiteX11" fmla="*/ 276019 w 1454380"/>
                  <a:gd name="connsiteY11" fmla="*/ 1735498 h 2849406"/>
                  <a:gd name="connsiteX12" fmla="*/ 121639 w 1454380"/>
                  <a:gd name="connsiteY12" fmla="*/ 2012329 h 2849406"/>
                  <a:gd name="connsiteX13" fmla="*/ 462899 w 1454380"/>
                  <a:gd name="connsiteY13" fmla="*/ 541091 h 2849406"/>
                  <a:gd name="connsiteX14" fmla="*/ 134747 w 1454380"/>
                  <a:gd name="connsiteY14" fmla="*/ 202498 h 2849406"/>
                  <a:gd name="connsiteX15" fmla="*/ 118951 w 1454380"/>
                  <a:gd name="connsiteY15" fmla="*/ 198668 h 2849406"/>
                  <a:gd name="connsiteX16" fmla="*/ 114159 w 1454380"/>
                  <a:gd name="connsiteY16" fmla="*/ 123605 h 2849406"/>
                  <a:gd name="connsiteX17" fmla="*/ 105998 w 1454380"/>
                  <a:gd name="connsiteY17" fmla="*/ 50507 h 2849406"/>
                  <a:gd name="connsiteX18" fmla="*/ 97427 w 1454380"/>
                  <a:gd name="connsiteY18" fmla="*/ 0 h 2849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54380" h="2849406">
                    <a:moveTo>
                      <a:pt x="97427" y="0"/>
                    </a:moveTo>
                    <a:lnTo>
                      <a:pt x="110060" y="5994"/>
                    </a:lnTo>
                    <a:cubicBezTo>
                      <a:pt x="131670" y="15475"/>
                      <a:pt x="154886" y="24857"/>
                      <a:pt x="180142" y="34079"/>
                    </a:cubicBezTo>
                    <a:cubicBezTo>
                      <a:pt x="1306839" y="55645"/>
                      <a:pt x="1009997" y="1188742"/>
                      <a:pt x="1454175" y="1015304"/>
                    </a:cubicBezTo>
                    <a:cubicBezTo>
                      <a:pt x="1441175" y="1105865"/>
                      <a:pt x="1307921" y="1219176"/>
                      <a:pt x="1177918" y="1264237"/>
                    </a:cubicBezTo>
                    <a:cubicBezTo>
                      <a:pt x="1088541" y="1272362"/>
                      <a:pt x="1462301" y="1264237"/>
                      <a:pt x="1372923" y="1272362"/>
                    </a:cubicBezTo>
                    <a:cubicBezTo>
                      <a:pt x="1437383" y="1377990"/>
                      <a:pt x="1272712" y="1776125"/>
                      <a:pt x="1129167" y="1784250"/>
                    </a:cubicBezTo>
                    <a:cubicBezTo>
                      <a:pt x="1045206" y="1692165"/>
                      <a:pt x="1180626" y="2087591"/>
                      <a:pt x="1446050" y="1971129"/>
                    </a:cubicBezTo>
                    <a:cubicBezTo>
                      <a:pt x="1538136" y="2166135"/>
                      <a:pt x="825825" y="2344889"/>
                      <a:pt x="1316047" y="2743025"/>
                    </a:cubicBezTo>
                    <a:cubicBezTo>
                      <a:pt x="942287" y="2905529"/>
                      <a:pt x="861034" y="2702399"/>
                      <a:pt x="763532" y="2499268"/>
                    </a:cubicBezTo>
                    <a:cubicBezTo>
                      <a:pt x="741865" y="2296138"/>
                      <a:pt x="809575" y="2873028"/>
                      <a:pt x="462899" y="2848653"/>
                    </a:cubicBezTo>
                    <a:cubicBezTo>
                      <a:pt x="684988" y="2480310"/>
                      <a:pt x="102681" y="2201344"/>
                      <a:pt x="276019" y="1735498"/>
                    </a:cubicBezTo>
                    <a:cubicBezTo>
                      <a:pt x="143307" y="1754648"/>
                      <a:pt x="173099" y="1920052"/>
                      <a:pt x="121639" y="2012329"/>
                    </a:cubicBezTo>
                    <a:cubicBezTo>
                      <a:pt x="2470" y="1809007"/>
                      <a:pt x="-189827" y="1101922"/>
                      <a:pt x="462899" y="541091"/>
                    </a:cubicBezTo>
                    <a:cubicBezTo>
                      <a:pt x="330187" y="583749"/>
                      <a:pt x="253463" y="253154"/>
                      <a:pt x="134747" y="202498"/>
                    </a:cubicBezTo>
                    <a:lnTo>
                      <a:pt x="118951" y="198668"/>
                    </a:lnTo>
                    <a:lnTo>
                      <a:pt x="114159" y="123605"/>
                    </a:lnTo>
                    <a:cubicBezTo>
                      <a:pt x="111919" y="97863"/>
                      <a:pt x="109179" y="73401"/>
                      <a:pt x="105998" y="50507"/>
                    </a:cubicBezTo>
                    <a:lnTo>
                      <a:pt x="97427" y="0"/>
                    </a:ln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44BE2C64-7C42-13C5-6D3C-31963FE7A6CF}"/>
                  </a:ext>
                </a:extLst>
              </p:cNvPr>
              <p:cNvGrpSpPr/>
              <p:nvPr/>
            </p:nvGrpSpPr>
            <p:grpSpPr>
              <a:xfrm rot="17857141">
                <a:off x="3241497" y="1525929"/>
                <a:ext cx="635159" cy="660389"/>
                <a:chOff x="3403260" y="1550259"/>
                <a:chExt cx="635159" cy="660389"/>
              </a:xfrm>
            </p:grpSpPr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ABBEBBEC-58BB-6ADC-6E70-CCEF2517C2FB}"/>
                    </a:ext>
                  </a:extLst>
                </p:cNvPr>
                <p:cNvSpPr/>
                <p:nvPr/>
              </p:nvSpPr>
              <p:spPr>
                <a:xfrm>
                  <a:off x="3403260" y="1550259"/>
                  <a:ext cx="635159" cy="660389"/>
                </a:xfrm>
                <a:custGeom>
                  <a:avLst/>
                  <a:gdLst>
                    <a:gd name="connsiteX0" fmla="*/ 70596 w 903559"/>
                    <a:gd name="connsiteY0" fmla="*/ 437101 h 642841"/>
                    <a:gd name="connsiteX1" fmla="*/ 55356 w 903559"/>
                    <a:gd name="connsiteY1" fmla="*/ 109441 h 642841"/>
                    <a:gd name="connsiteX2" fmla="*/ 680196 w 903559"/>
                    <a:gd name="connsiteY2" fmla="*/ 2761 h 642841"/>
                    <a:gd name="connsiteX3" fmla="*/ 878316 w 903559"/>
                    <a:gd name="connsiteY3" fmla="*/ 200881 h 642841"/>
                    <a:gd name="connsiteX4" fmla="*/ 878316 w 903559"/>
                    <a:gd name="connsiteY4" fmla="*/ 498061 h 642841"/>
                    <a:gd name="connsiteX5" fmla="*/ 672576 w 903559"/>
                    <a:gd name="connsiteY5" fmla="*/ 642841 h 642841"/>
                    <a:gd name="connsiteX6" fmla="*/ 672576 w 903559"/>
                    <a:gd name="connsiteY6" fmla="*/ 642841 h 642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3559" h="642841">
                      <a:moveTo>
                        <a:pt x="70596" y="437101"/>
                      </a:moveTo>
                      <a:cubicBezTo>
                        <a:pt x="12176" y="309466"/>
                        <a:pt x="-46244" y="181831"/>
                        <a:pt x="55356" y="109441"/>
                      </a:cubicBezTo>
                      <a:cubicBezTo>
                        <a:pt x="156956" y="37051"/>
                        <a:pt x="543036" y="-12479"/>
                        <a:pt x="680196" y="2761"/>
                      </a:cubicBezTo>
                      <a:cubicBezTo>
                        <a:pt x="817356" y="18001"/>
                        <a:pt x="845296" y="118331"/>
                        <a:pt x="878316" y="200881"/>
                      </a:cubicBezTo>
                      <a:cubicBezTo>
                        <a:pt x="911336" y="283431"/>
                        <a:pt x="912606" y="424401"/>
                        <a:pt x="878316" y="498061"/>
                      </a:cubicBezTo>
                      <a:cubicBezTo>
                        <a:pt x="844026" y="571721"/>
                        <a:pt x="672576" y="642841"/>
                        <a:pt x="672576" y="642841"/>
                      </a:cubicBezTo>
                      <a:lnTo>
                        <a:pt x="672576" y="642841"/>
                      </a:lnTo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2405D520-32DA-BC49-187F-FA2A361952BD}"/>
                    </a:ext>
                  </a:extLst>
                </p:cNvPr>
                <p:cNvSpPr/>
                <p:nvPr/>
              </p:nvSpPr>
              <p:spPr>
                <a:xfrm>
                  <a:off x="3546450" y="1650052"/>
                  <a:ext cx="422511" cy="439294"/>
                </a:xfrm>
                <a:custGeom>
                  <a:avLst/>
                  <a:gdLst>
                    <a:gd name="connsiteX0" fmla="*/ 70596 w 903559"/>
                    <a:gd name="connsiteY0" fmla="*/ 437101 h 642841"/>
                    <a:gd name="connsiteX1" fmla="*/ 55356 w 903559"/>
                    <a:gd name="connsiteY1" fmla="*/ 109441 h 642841"/>
                    <a:gd name="connsiteX2" fmla="*/ 680196 w 903559"/>
                    <a:gd name="connsiteY2" fmla="*/ 2761 h 642841"/>
                    <a:gd name="connsiteX3" fmla="*/ 878316 w 903559"/>
                    <a:gd name="connsiteY3" fmla="*/ 200881 h 642841"/>
                    <a:gd name="connsiteX4" fmla="*/ 878316 w 903559"/>
                    <a:gd name="connsiteY4" fmla="*/ 498061 h 642841"/>
                    <a:gd name="connsiteX5" fmla="*/ 672576 w 903559"/>
                    <a:gd name="connsiteY5" fmla="*/ 642841 h 642841"/>
                    <a:gd name="connsiteX6" fmla="*/ 672576 w 903559"/>
                    <a:gd name="connsiteY6" fmla="*/ 642841 h 642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3559" h="642841">
                      <a:moveTo>
                        <a:pt x="70596" y="437101"/>
                      </a:moveTo>
                      <a:cubicBezTo>
                        <a:pt x="12176" y="309466"/>
                        <a:pt x="-46244" y="181831"/>
                        <a:pt x="55356" y="109441"/>
                      </a:cubicBezTo>
                      <a:cubicBezTo>
                        <a:pt x="156956" y="37051"/>
                        <a:pt x="543036" y="-12479"/>
                        <a:pt x="680196" y="2761"/>
                      </a:cubicBezTo>
                      <a:cubicBezTo>
                        <a:pt x="817356" y="18001"/>
                        <a:pt x="845296" y="118331"/>
                        <a:pt x="878316" y="200881"/>
                      </a:cubicBezTo>
                      <a:cubicBezTo>
                        <a:pt x="911336" y="283431"/>
                        <a:pt x="912606" y="424401"/>
                        <a:pt x="878316" y="498061"/>
                      </a:cubicBezTo>
                      <a:cubicBezTo>
                        <a:pt x="844026" y="571721"/>
                        <a:pt x="672576" y="642841"/>
                        <a:pt x="672576" y="642841"/>
                      </a:cubicBezTo>
                      <a:lnTo>
                        <a:pt x="672576" y="642841"/>
                      </a:lnTo>
                    </a:path>
                  </a:pathLst>
                </a:custGeom>
                <a:solidFill>
                  <a:srgbClr val="F0D7A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5" name="Rectangle 14">
                <a:extLst>
                  <a:ext uri="{FF2B5EF4-FFF2-40B4-BE49-F238E27FC236}">
                    <a16:creationId xmlns:a16="http://schemas.microsoft.com/office/drawing/2014/main" id="{3F0375FD-B2BD-E11B-891C-5CD242A5D1E2}"/>
                  </a:ext>
                </a:extLst>
              </p:cNvPr>
              <p:cNvSpPr/>
              <p:nvPr/>
            </p:nvSpPr>
            <p:spPr>
              <a:xfrm flipH="1">
                <a:off x="3371835" y="3582985"/>
                <a:ext cx="1287903" cy="1448071"/>
              </a:xfrm>
              <a:custGeom>
                <a:avLst/>
                <a:gdLst>
                  <a:gd name="connsiteX0" fmla="*/ 0 w 376953"/>
                  <a:gd name="connsiteY0" fmla="*/ 0 h 609600"/>
                  <a:gd name="connsiteX1" fmla="*/ 376953 w 376953"/>
                  <a:gd name="connsiteY1" fmla="*/ 0 h 609600"/>
                  <a:gd name="connsiteX2" fmla="*/ 376953 w 376953"/>
                  <a:gd name="connsiteY2" fmla="*/ 609600 h 609600"/>
                  <a:gd name="connsiteX3" fmla="*/ 0 w 376953"/>
                  <a:gd name="connsiteY3" fmla="*/ 609600 h 609600"/>
                  <a:gd name="connsiteX4" fmla="*/ 0 w 376953"/>
                  <a:gd name="connsiteY4" fmla="*/ 0 h 609600"/>
                  <a:gd name="connsiteX0" fmla="*/ 101600 w 376953"/>
                  <a:gd name="connsiteY0" fmla="*/ 0 h 740229"/>
                  <a:gd name="connsiteX1" fmla="*/ 376953 w 376953"/>
                  <a:gd name="connsiteY1" fmla="*/ 130629 h 740229"/>
                  <a:gd name="connsiteX2" fmla="*/ 376953 w 376953"/>
                  <a:gd name="connsiteY2" fmla="*/ 740229 h 740229"/>
                  <a:gd name="connsiteX3" fmla="*/ 0 w 376953"/>
                  <a:gd name="connsiteY3" fmla="*/ 740229 h 740229"/>
                  <a:gd name="connsiteX4" fmla="*/ 101600 w 376953"/>
                  <a:gd name="connsiteY4" fmla="*/ 0 h 740229"/>
                  <a:gd name="connsiteX0" fmla="*/ 101600 w 1813867"/>
                  <a:gd name="connsiteY0" fmla="*/ 0 h 740229"/>
                  <a:gd name="connsiteX1" fmla="*/ 1813867 w 1813867"/>
                  <a:gd name="connsiteY1" fmla="*/ 595086 h 740229"/>
                  <a:gd name="connsiteX2" fmla="*/ 376953 w 1813867"/>
                  <a:gd name="connsiteY2" fmla="*/ 740229 h 740229"/>
                  <a:gd name="connsiteX3" fmla="*/ 0 w 1813867"/>
                  <a:gd name="connsiteY3" fmla="*/ 740229 h 740229"/>
                  <a:gd name="connsiteX4" fmla="*/ 101600 w 1813867"/>
                  <a:gd name="connsiteY4" fmla="*/ 0 h 740229"/>
                  <a:gd name="connsiteX0" fmla="*/ 101600 w 1813867"/>
                  <a:gd name="connsiteY0" fmla="*/ 409558 h 1149787"/>
                  <a:gd name="connsiteX1" fmla="*/ 1813867 w 1813867"/>
                  <a:gd name="connsiteY1" fmla="*/ 1004644 h 1149787"/>
                  <a:gd name="connsiteX2" fmla="*/ 376953 w 1813867"/>
                  <a:gd name="connsiteY2" fmla="*/ 1149787 h 1149787"/>
                  <a:gd name="connsiteX3" fmla="*/ 0 w 1813867"/>
                  <a:gd name="connsiteY3" fmla="*/ 1149787 h 1149787"/>
                  <a:gd name="connsiteX4" fmla="*/ 101600 w 1813867"/>
                  <a:gd name="connsiteY4" fmla="*/ 409558 h 1149787"/>
                  <a:gd name="connsiteX0" fmla="*/ 101600 w 1813867"/>
                  <a:gd name="connsiteY0" fmla="*/ 409558 h 1313551"/>
                  <a:gd name="connsiteX1" fmla="*/ 1813867 w 1813867"/>
                  <a:gd name="connsiteY1" fmla="*/ 1004644 h 1313551"/>
                  <a:gd name="connsiteX2" fmla="*/ 1494971 w 1813867"/>
                  <a:gd name="connsiteY2" fmla="*/ 1313551 h 1313551"/>
                  <a:gd name="connsiteX3" fmla="*/ 376953 w 1813867"/>
                  <a:gd name="connsiteY3" fmla="*/ 1149787 h 1313551"/>
                  <a:gd name="connsiteX4" fmla="*/ 0 w 1813867"/>
                  <a:gd name="connsiteY4" fmla="*/ 1149787 h 1313551"/>
                  <a:gd name="connsiteX5" fmla="*/ 101600 w 1813867"/>
                  <a:gd name="connsiteY5" fmla="*/ 409558 h 1313551"/>
                  <a:gd name="connsiteX0" fmla="*/ 101600 w 1969937"/>
                  <a:gd name="connsiteY0" fmla="*/ 409558 h 1313551"/>
                  <a:gd name="connsiteX1" fmla="*/ 1813867 w 1969937"/>
                  <a:gd name="connsiteY1" fmla="*/ 1004644 h 1313551"/>
                  <a:gd name="connsiteX2" fmla="*/ 1494971 w 1969937"/>
                  <a:gd name="connsiteY2" fmla="*/ 1313551 h 1313551"/>
                  <a:gd name="connsiteX3" fmla="*/ 1944914 w 1969937"/>
                  <a:gd name="connsiteY3" fmla="*/ 1284523 h 1313551"/>
                  <a:gd name="connsiteX4" fmla="*/ 376953 w 1969937"/>
                  <a:gd name="connsiteY4" fmla="*/ 1149787 h 1313551"/>
                  <a:gd name="connsiteX5" fmla="*/ 0 w 1969937"/>
                  <a:gd name="connsiteY5" fmla="*/ 1149787 h 1313551"/>
                  <a:gd name="connsiteX6" fmla="*/ 101600 w 1969937"/>
                  <a:gd name="connsiteY6" fmla="*/ 409558 h 1313551"/>
                  <a:gd name="connsiteX0" fmla="*/ 101600 w 1969937"/>
                  <a:gd name="connsiteY0" fmla="*/ 409558 h 1677756"/>
                  <a:gd name="connsiteX1" fmla="*/ 1813867 w 1969937"/>
                  <a:gd name="connsiteY1" fmla="*/ 1004644 h 1677756"/>
                  <a:gd name="connsiteX2" fmla="*/ 1494971 w 1969937"/>
                  <a:gd name="connsiteY2" fmla="*/ 1313551 h 1677756"/>
                  <a:gd name="connsiteX3" fmla="*/ 1944914 w 1969937"/>
                  <a:gd name="connsiteY3" fmla="*/ 1284523 h 1677756"/>
                  <a:gd name="connsiteX4" fmla="*/ 1654628 w 1969937"/>
                  <a:gd name="connsiteY4" fmla="*/ 1676409 h 1677756"/>
                  <a:gd name="connsiteX5" fmla="*/ 376953 w 1969937"/>
                  <a:gd name="connsiteY5" fmla="*/ 1149787 h 1677756"/>
                  <a:gd name="connsiteX6" fmla="*/ 0 w 1969937"/>
                  <a:gd name="connsiteY6" fmla="*/ 1149787 h 1677756"/>
                  <a:gd name="connsiteX7" fmla="*/ 101600 w 1969937"/>
                  <a:gd name="connsiteY7" fmla="*/ 409558 h 1677756"/>
                  <a:gd name="connsiteX0" fmla="*/ 101600 w 2322059"/>
                  <a:gd name="connsiteY0" fmla="*/ 409558 h 1941450"/>
                  <a:gd name="connsiteX1" fmla="*/ 1813867 w 2322059"/>
                  <a:gd name="connsiteY1" fmla="*/ 1004644 h 1941450"/>
                  <a:gd name="connsiteX2" fmla="*/ 1494971 w 2322059"/>
                  <a:gd name="connsiteY2" fmla="*/ 1313551 h 1941450"/>
                  <a:gd name="connsiteX3" fmla="*/ 1944914 w 2322059"/>
                  <a:gd name="connsiteY3" fmla="*/ 1284523 h 1941450"/>
                  <a:gd name="connsiteX4" fmla="*/ 1654628 w 2322059"/>
                  <a:gd name="connsiteY4" fmla="*/ 1676409 h 1941450"/>
                  <a:gd name="connsiteX5" fmla="*/ 2278743 w 2322059"/>
                  <a:gd name="connsiteY5" fmla="*/ 1923150 h 1941450"/>
                  <a:gd name="connsiteX6" fmla="*/ 376953 w 2322059"/>
                  <a:gd name="connsiteY6" fmla="*/ 1149787 h 1941450"/>
                  <a:gd name="connsiteX7" fmla="*/ 0 w 2322059"/>
                  <a:gd name="connsiteY7" fmla="*/ 1149787 h 1941450"/>
                  <a:gd name="connsiteX8" fmla="*/ 101600 w 2322059"/>
                  <a:gd name="connsiteY8" fmla="*/ 409558 h 1941450"/>
                  <a:gd name="connsiteX0" fmla="*/ 101600 w 2322059"/>
                  <a:gd name="connsiteY0" fmla="*/ 409558 h 1941450"/>
                  <a:gd name="connsiteX1" fmla="*/ 1813867 w 2322059"/>
                  <a:gd name="connsiteY1" fmla="*/ 1004644 h 1941450"/>
                  <a:gd name="connsiteX2" fmla="*/ 1494971 w 2322059"/>
                  <a:gd name="connsiteY2" fmla="*/ 1313551 h 1941450"/>
                  <a:gd name="connsiteX3" fmla="*/ 1944914 w 2322059"/>
                  <a:gd name="connsiteY3" fmla="*/ 1284523 h 1941450"/>
                  <a:gd name="connsiteX4" fmla="*/ 1654628 w 2322059"/>
                  <a:gd name="connsiteY4" fmla="*/ 1676409 h 1941450"/>
                  <a:gd name="connsiteX5" fmla="*/ 2278743 w 2322059"/>
                  <a:gd name="connsiteY5" fmla="*/ 1923150 h 1941450"/>
                  <a:gd name="connsiteX6" fmla="*/ 565639 w 2322059"/>
                  <a:gd name="connsiteY6" fmla="*/ 1280415 h 1941450"/>
                  <a:gd name="connsiteX7" fmla="*/ 0 w 2322059"/>
                  <a:gd name="connsiteY7" fmla="*/ 1149787 h 1941450"/>
                  <a:gd name="connsiteX8" fmla="*/ 101600 w 2322059"/>
                  <a:gd name="connsiteY8" fmla="*/ 409558 h 1941450"/>
                  <a:gd name="connsiteX0" fmla="*/ 101600 w 2322059"/>
                  <a:gd name="connsiteY0" fmla="*/ 409558 h 2497976"/>
                  <a:gd name="connsiteX1" fmla="*/ 1813867 w 2322059"/>
                  <a:gd name="connsiteY1" fmla="*/ 1004644 h 2497976"/>
                  <a:gd name="connsiteX2" fmla="*/ 1494971 w 2322059"/>
                  <a:gd name="connsiteY2" fmla="*/ 1313551 h 2497976"/>
                  <a:gd name="connsiteX3" fmla="*/ 1944914 w 2322059"/>
                  <a:gd name="connsiteY3" fmla="*/ 1284523 h 2497976"/>
                  <a:gd name="connsiteX4" fmla="*/ 1654628 w 2322059"/>
                  <a:gd name="connsiteY4" fmla="*/ 1676409 h 2497976"/>
                  <a:gd name="connsiteX5" fmla="*/ 2278743 w 2322059"/>
                  <a:gd name="connsiteY5" fmla="*/ 1923150 h 2497976"/>
                  <a:gd name="connsiteX6" fmla="*/ 565639 w 2322059"/>
                  <a:gd name="connsiteY6" fmla="*/ 1280415 h 2497976"/>
                  <a:gd name="connsiteX7" fmla="*/ 0 w 2322059"/>
                  <a:gd name="connsiteY7" fmla="*/ 1149787 h 2497976"/>
                  <a:gd name="connsiteX8" fmla="*/ 101600 w 2322059"/>
                  <a:gd name="connsiteY8" fmla="*/ 409558 h 2497976"/>
                  <a:gd name="connsiteX0" fmla="*/ 101600 w 2322059"/>
                  <a:gd name="connsiteY0" fmla="*/ 409558 h 2393645"/>
                  <a:gd name="connsiteX1" fmla="*/ 1813867 w 2322059"/>
                  <a:gd name="connsiteY1" fmla="*/ 1004644 h 2393645"/>
                  <a:gd name="connsiteX2" fmla="*/ 1494971 w 2322059"/>
                  <a:gd name="connsiteY2" fmla="*/ 1313551 h 2393645"/>
                  <a:gd name="connsiteX3" fmla="*/ 1944914 w 2322059"/>
                  <a:gd name="connsiteY3" fmla="*/ 1284523 h 2393645"/>
                  <a:gd name="connsiteX4" fmla="*/ 1654628 w 2322059"/>
                  <a:gd name="connsiteY4" fmla="*/ 1676409 h 2393645"/>
                  <a:gd name="connsiteX5" fmla="*/ 2278743 w 2322059"/>
                  <a:gd name="connsiteY5" fmla="*/ 1923150 h 2393645"/>
                  <a:gd name="connsiteX6" fmla="*/ 623696 w 2322059"/>
                  <a:gd name="connsiteY6" fmla="*/ 1120757 h 2393645"/>
                  <a:gd name="connsiteX7" fmla="*/ 0 w 2322059"/>
                  <a:gd name="connsiteY7" fmla="*/ 1149787 h 2393645"/>
                  <a:gd name="connsiteX8" fmla="*/ 101600 w 2322059"/>
                  <a:gd name="connsiteY8" fmla="*/ 409558 h 2393645"/>
                  <a:gd name="connsiteX0" fmla="*/ 101600 w 2322059"/>
                  <a:gd name="connsiteY0" fmla="*/ 409558 h 2393645"/>
                  <a:gd name="connsiteX1" fmla="*/ 1813867 w 2322059"/>
                  <a:gd name="connsiteY1" fmla="*/ 1004644 h 2393645"/>
                  <a:gd name="connsiteX2" fmla="*/ 1494971 w 2322059"/>
                  <a:gd name="connsiteY2" fmla="*/ 1313551 h 2393645"/>
                  <a:gd name="connsiteX3" fmla="*/ 1944914 w 2322059"/>
                  <a:gd name="connsiteY3" fmla="*/ 1284523 h 2393645"/>
                  <a:gd name="connsiteX4" fmla="*/ 1654628 w 2322059"/>
                  <a:gd name="connsiteY4" fmla="*/ 1676409 h 2393645"/>
                  <a:gd name="connsiteX5" fmla="*/ 2278743 w 2322059"/>
                  <a:gd name="connsiteY5" fmla="*/ 1923150 h 2393645"/>
                  <a:gd name="connsiteX6" fmla="*/ 623696 w 2322059"/>
                  <a:gd name="connsiteY6" fmla="*/ 1120757 h 2393645"/>
                  <a:gd name="connsiteX7" fmla="*/ 0 w 2322059"/>
                  <a:gd name="connsiteY7" fmla="*/ 1149787 h 2393645"/>
                  <a:gd name="connsiteX8" fmla="*/ 101600 w 2322059"/>
                  <a:gd name="connsiteY8" fmla="*/ 409558 h 2393645"/>
                  <a:gd name="connsiteX0" fmla="*/ 101600 w 2322059"/>
                  <a:gd name="connsiteY0" fmla="*/ 409558 h 2559502"/>
                  <a:gd name="connsiteX1" fmla="*/ 1813867 w 2322059"/>
                  <a:gd name="connsiteY1" fmla="*/ 1004644 h 2559502"/>
                  <a:gd name="connsiteX2" fmla="*/ 1494971 w 2322059"/>
                  <a:gd name="connsiteY2" fmla="*/ 1313551 h 2559502"/>
                  <a:gd name="connsiteX3" fmla="*/ 1944914 w 2322059"/>
                  <a:gd name="connsiteY3" fmla="*/ 1284523 h 2559502"/>
                  <a:gd name="connsiteX4" fmla="*/ 1654628 w 2322059"/>
                  <a:gd name="connsiteY4" fmla="*/ 1676409 h 2559502"/>
                  <a:gd name="connsiteX5" fmla="*/ 2278743 w 2322059"/>
                  <a:gd name="connsiteY5" fmla="*/ 1923150 h 2559502"/>
                  <a:gd name="connsiteX6" fmla="*/ 623696 w 2322059"/>
                  <a:gd name="connsiteY6" fmla="*/ 1120757 h 2559502"/>
                  <a:gd name="connsiteX7" fmla="*/ 0 w 2322059"/>
                  <a:gd name="connsiteY7" fmla="*/ 1149787 h 2559502"/>
                  <a:gd name="connsiteX8" fmla="*/ 101600 w 2322059"/>
                  <a:gd name="connsiteY8" fmla="*/ 409558 h 2559502"/>
                  <a:gd name="connsiteX0" fmla="*/ 101600 w 2322059"/>
                  <a:gd name="connsiteY0" fmla="*/ 409558 h 2547763"/>
                  <a:gd name="connsiteX1" fmla="*/ 1813867 w 2322059"/>
                  <a:gd name="connsiteY1" fmla="*/ 1004644 h 2547763"/>
                  <a:gd name="connsiteX2" fmla="*/ 1494971 w 2322059"/>
                  <a:gd name="connsiteY2" fmla="*/ 1313551 h 2547763"/>
                  <a:gd name="connsiteX3" fmla="*/ 1944914 w 2322059"/>
                  <a:gd name="connsiteY3" fmla="*/ 1284523 h 2547763"/>
                  <a:gd name="connsiteX4" fmla="*/ 1654628 w 2322059"/>
                  <a:gd name="connsiteY4" fmla="*/ 1676409 h 2547763"/>
                  <a:gd name="connsiteX5" fmla="*/ 2278743 w 2322059"/>
                  <a:gd name="connsiteY5" fmla="*/ 1923150 h 2547763"/>
                  <a:gd name="connsiteX6" fmla="*/ 623696 w 2322059"/>
                  <a:gd name="connsiteY6" fmla="*/ 1120757 h 2547763"/>
                  <a:gd name="connsiteX7" fmla="*/ 0 w 2322059"/>
                  <a:gd name="connsiteY7" fmla="*/ 1149787 h 2547763"/>
                  <a:gd name="connsiteX8" fmla="*/ 101600 w 2322059"/>
                  <a:gd name="connsiteY8" fmla="*/ 409558 h 2547763"/>
                  <a:gd name="connsiteX0" fmla="*/ 101600 w 2322059"/>
                  <a:gd name="connsiteY0" fmla="*/ 409558 h 2587863"/>
                  <a:gd name="connsiteX1" fmla="*/ 1813867 w 2322059"/>
                  <a:gd name="connsiteY1" fmla="*/ 1004644 h 2587863"/>
                  <a:gd name="connsiteX2" fmla="*/ 1494971 w 2322059"/>
                  <a:gd name="connsiteY2" fmla="*/ 1313551 h 2587863"/>
                  <a:gd name="connsiteX3" fmla="*/ 1944914 w 2322059"/>
                  <a:gd name="connsiteY3" fmla="*/ 1284523 h 2587863"/>
                  <a:gd name="connsiteX4" fmla="*/ 1654628 w 2322059"/>
                  <a:gd name="connsiteY4" fmla="*/ 1676409 h 2587863"/>
                  <a:gd name="connsiteX5" fmla="*/ 2278743 w 2322059"/>
                  <a:gd name="connsiteY5" fmla="*/ 1923150 h 2587863"/>
                  <a:gd name="connsiteX6" fmla="*/ 623696 w 2322059"/>
                  <a:gd name="connsiteY6" fmla="*/ 1120757 h 2587863"/>
                  <a:gd name="connsiteX7" fmla="*/ 0 w 2322059"/>
                  <a:gd name="connsiteY7" fmla="*/ 1149787 h 2587863"/>
                  <a:gd name="connsiteX8" fmla="*/ 101600 w 2322059"/>
                  <a:gd name="connsiteY8" fmla="*/ 409558 h 2587863"/>
                  <a:gd name="connsiteX0" fmla="*/ 101600 w 2322059"/>
                  <a:gd name="connsiteY0" fmla="*/ 409558 h 2557690"/>
                  <a:gd name="connsiteX1" fmla="*/ 1813867 w 2322059"/>
                  <a:gd name="connsiteY1" fmla="*/ 1004644 h 2557690"/>
                  <a:gd name="connsiteX2" fmla="*/ 1494971 w 2322059"/>
                  <a:gd name="connsiteY2" fmla="*/ 1313551 h 2557690"/>
                  <a:gd name="connsiteX3" fmla="*/ 1944914 w 2322059"/>
                  <a:gd name="connsiteY3" fmla="*/ 1284523 h 2557690"/>
                  <a:gd name="connsiteX4" fmla="*/ 1654628 w 2322059"/>
                  <a:gd name="connsiteY4" fmla="*/ 1676409 h 2557690"/>
                  <a:gd name="connsiteX5" fmla="*/ 2278743 w 2322059"/>
                  <a:gd name="connsiteY5" fmla="*/ 1923150 h 2557690"/>
                  <a:gd name="connsiteX6" fmla="*/ 623696 w 2322059"/>
                  <a:gd name="connsiteY6" fmla="*/ 1120757 h 2557690"/>
                  <a:gd name="connsiteX7" fmla="*/ 0 w 2322059"/>
                  <a:gd name="connsiteY7" fmla="*/ 1149787 h 2557690"/>
                  <a:gd name="connsiteX8" fmla="*/ 101600 w 2322059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409558 h 2557690"/>
                  <a:gd name="connsiteX1" fmla="*/ 1813867 w 2279473"/>
                  <a:gd name="connsiteY1" fmla="*/ 1004644 h 2557690"/>
                  <a:gd name="connsiteX2" fmla="*/ 1494971 w 2279473"/>
                  <a:gd name="connsiteY2" fmla="*/ 1313551 h 2557690"/>
                  <a:gd name="connsiteX3" fmla="*/ 1944914 w 2279473"/>
                  <a:gd name="connsiteY3" fmla="*/ 1284523 h 2557690"/>
                  <a:gd name="connsiteX4" fmla="*/ 1654628 w 2279473"/>
                  <a:gd name="connsiteY4" fmla="*/ 1676409 h 2557690"/>
                  <a:gd name="connsiteX5" fmla="*/ 2278743 w 2279473"/>
                  <a:gd name="connsiteY5" fmla="*/ 1923150 h 2557690"/>
                  <a:gd name="connsiteX6" fmla="*/ 623696 w 2279473"/>
                  <a:gd name="connsiteY6" fmla="*/ 1120757 h 2557690"/>
                  <a:gd name="connsiteX7" fmla="*/ 0 w 2279473"/>
                  <a:gd name="connsiteY7" fmla="*/ 1149787 h 2557690"/>
                  <a:gd name="connsiteX8" fmla="*/ 101600 w 2279473"/>
                  <a:gd name="connsiteY8" fmla="*/ 409558 h 2557690"/>
                  <a:gd name="connsiteX0" fmla="*/ 101600 w 2279473"/>
                  <a:gd name="connsiteY0" fmla="*/ 332057 h 2480189"/>
                  <a:gd name="connsiteX1" fmla="*/ 1813867 w 2279473"/>
                  <a:gd name="connsiteY1" fmla="*/ 927143 h 2480189"/>
                  <a:gd name="connsiteX2" fmla="*/ 1494971 w 2279473"/>
                  <a:gd name="connsiteY2" fmla="*/ 1236050 h 2480189"/>
                  <a:gd name="connsiteX3" fmla="*/ 1944914 w 2279473"/>
                  <a:gd name="connsiteY3" fmla="*/ 1207022 h 2480189"/>
                  <a:gd name="connsiteX4" fmla="*/ 1654628 w 2279473"/>
                  <a:gd name="connsiteY4" fmla="*/ 1598908 h 2480189"/>
                  <a:gd name="connsiteX5" fmla="*/ 2278743 w 2279473"/>
                  <a:gd name="connsiteY5" fmla="*/ 1845649 h 2480189"/>
                  <a:gd name="connsiteX6" fmla="*/ 623696 w 2279473"/>
                  <a:gd name="connsiteY6" fmla="*/ 1043256 h 2480189"/>
                  <a:gd name="connsiteX7" fmla="*/ 0 w 2279473"/>
                  <a:gd name="connsiteY7" fmla="*/ 1072286 h 2480189"/>
                  <a:gd name="connsiteX8" fmla="*/ 101600 w 2279473"/>
                  <a:gd name="connsiteY8" fmla="*/ 332057 h 2480189"/>
                  <a:gd name="connsiteX0" fmla="*/ 101600 w 2279473"/>
                  <a:gd name="connsiteY0" fmla="*/ 431848 h 2579980"/>
                  <a:gd name="connsiteX1" fmla="*/ 1813867 w 2279473"/>
                  <a:gd name="connsiteY1" fmla="*/ 1026934 h 2579980"/>
                  <a:gd name="connsiteX2" fmla="*/ 1494971 w 2279473"/>
                  <a:gd name="connsiteY2" fmla="*/ 1335841 h 2579980"/>
                  <a:gd name="connsiteX3" fmla="*/ 1944914 w 2279473"/>
                  <a:gd name="connsiteY3" fmla="*/ 1306813 h 2579980"/>
                  <a:gd name="connsiteX4" fmla="*/ 1654628 w 2279473"/>
                  <a:gd name="connsiteY4" fmla="*/ 1698699 h 2579980"/>
                  <a:gd name="connsiteX5" fmla="*/ 2278743 w 2279473"/>
                  <a:gd name="connsiteY5" fmla="*/ 1945440 h 2579980"/>
                  <a:gd name="connsiteX6" fmla="*/ 623696 w 2279473"/>
                  <a:gd name="connsiteY6" fmla="*/ 1143047 h 2579980"/>
                  <a:gd name="connsiteX7" fmla="*/ 0 w 2279473"/>
                  <a:gd name="connsiteY7" fmla="*/ 1172077 h 2579980"/>
                  <a:gd name="connsiteX8" fmla="*/ 101600 w 2279473"/>
                  <a:gd name="connsiteY8" fmla="*/ 431848 h 2579980"/>
                  <a:gd name="connsiteX0" fmla="*/ 101600 w 2279473"/>
                  <a:gd name="connsiteY0" fmla="*/ 447439 h 2595571"/>
                  <a:gd name="connsiteX1" fmla="*/ 1813867 w 2279473"/>
                  <a:gd name="connsiteY1" fmla="*/ 1042525 h 2595571"/>
                  <a:gd name="connsiteX2" fmla="*/ 1494971 w 2279473"/>
                  <a:gd name="connsiteY2" fmla="*/ 1351432 h 2595571"/>
                  <a:gd name="connsiteX3" fmla="*/ 1944914 w 2279473"/>
                  <a:gd name="connsiteY3" fmla="*/ 1322404 h 2595571"/>
                  <a:gd name="connsiteX4" fmla="*/ 1654628 w 2279473"/>
                  <a:gd name="connsiteY4" fmla="*/ 1714290 h 2595571"/>
                  <a:gd name="connsiteX5" fmla="*/ 2278743 w 2279473"/>
                  <a:gd name="connsiteY5" fmla="*/ 1961031 h 2595571"/>
                  <a:gd name="connsiteX6" fmla="*/ 623696 w 2279473"/>
                  <a:gd name="connsiteY6" fmla="*/ 1158638 h 2595571"/>
                  <a:gd name="connsiteX7" fmla="*/ 0 w 2279473"/>
                  <a:gd name="connsiteY7" fmla="*/ 1187668 h 2595571"/>
                  <a:gd name="connsiteX8" fmla="*/ 101600 w 2279473"/>
                  <a:gd name="connsiteY8" fmla="*/ 447439 h 2595571"/>
                  <a:gd name="connsiteX0" fmla="*/ 101600 w 2279473"/>
                  <a:gd name="connsiteY0" fmla="*/ 435968 h 2584100"/>
                  <a:gd name="connsiteX1" fmla="*/ 1813867 w 2279473"/>
                  <a:gd name="connsiteY1" fmla="*/ 1031054 h 2584100"/>
                  <a:gd name="connsiteX2" fmla="*/ 1494971 w 2279473"/>
                  <a:gd name="connsiteY2" fmla="*/ 1339961 h 2584100"/>
                  <a:gd name="connsiteX3" fmla="*/ 1944914 w 2279473"/>
                  <a:gd name="connsiteY3" fmla="*/ 1310933 h 2584100"/>
                  <a:gd name="connsiteX4" fmla="*/ 1654628 w 2279473"/>
                  <a:gd name="connsiteY4" fmla="*/ 1702819 h 2584100"/>
                  <a:gd name="connsiteX5" fmla="*/ 2278743 w 2279473"/>
                  <a:gd name="connsiteY5" fmla="*/ 1949560 h 2584100"/>
                  <a:gd name="connsiteX6" fmla="*/ 623696 w 2279473"/>
                  <a:gd name="connsiteY6" fmla="*/ 1147167 h 2584100"/>
                  <a:gd name="connsiteX7" fmla="*/ 0 w 2279473"/>
                  <a:gd name="connsiteY7" fmla="*/ 1176197 h 2584100"/>
                  <a:gd name="connsiteX8" fmla="*/ 101600 w 2279473"/>
                  <a:gd name="connsiteY8" fmla="*/ 435968 h 2584100"/>
                  <a:gd name="connsiteX0" fmla="*/ 53975 w 2279473"/>
                  <a:gd name="connsiteY0" fmla="*/ 427530 h 2642337"/>
                  <a:gd name="connsiteX1" fmla="*/ 1813867 w 2279473"/>
                  <a:gd name="connsiteY1" fmla="*/ 1089291 h 2642337"/>
                  <a:gd name="connsiteX2" fmla="*/ 1494971 w 2279473"/>
                  <a:gd name="connsiteY2" fmla="*/ 1398198 h 2642337"/>
                  <a:gd name="connsiteX3" fmla="*/ 1944914 w 2279473"/>
                  <a:gd name="connsiteY3" fmla="*/ 1369170 h 2642337"/>
                  <a:gd name="connsiteX4" fmla="*/ 1654628 w 2279473"/>
                  <a:gd name="connsiteY4" fmla="*/ 1761056 h 2642337"/>
                  <a:gd name="connsiteX5" fmla="*/ 2278743 w 2279473"/>
                  <a:gd name="connsiteY5" fmla="*/ 2007797 h 2642337"/>
                  <a:gd name="connsiteX6" fmla="*/ 623696 w 2279473"/>
                  <a:gd name="connsiteY6" fmla="*/ 1205404 h 2642337"/>
                  <a:gd name="connsiteX7" fmla="*/ 0 w 2279473"/>
                  <a:gd name="connsiteY7" fmla="*/ 1234434 h 2642337"/>
                  <a:gd name="connsiteX8" fmla="*/ 53975 w 2279473"/>
                  <a:gd name="connsiteY8" fmla="*/ 427530 h 2642337"/>
                  <a:gd name="connsiteX0" fmla="*/ 53975 w 2279473"/>
                  <a:gd name="connsiteY0" fmla="*/ 355620 h 2570427"/>
                  <a:gd name="connsiteX1" fmla="*/ 1813867 w 2279473"/>
                  <a:gd name="connsiteY1" fmla="*/ 1017381 h 2570427"/>
                  <a:gd name="connsiteX2" fmla="*/ 1494971 w 2279473"/>
                  <a:gd name="connsiteY2" fmla="*/ 1326288 h 2570427"/>
                  <a:gd name="connsiteX3" fmla="*/ 1944914 w 2279473"/>
                  <a:gd name="connsiteY3" fmla="*/ 1297260 h 2570427"/>
                  <a:gd name="connsiteX4" fmla="*/ 1654628 w 2279473"/>
                  <a:gd name="connsiteY4" fmla="*/ 1689146 h 2570427"/>
                  <a:gd name="connsiteX5" fmla="*/ 2278743 w 2279473"/>
                  <a:gd name="connsiteY5" fmla="*/ 1935887 h 2570427"/>
                  <a:gd name="connsiteX6" fmla="*/ 623696 w 2279473"/>
                  <a:gd name="connsiteY6" fmla="*/ 1133494 h 2570427"/>
                  <a:gd name="connsiteX7" fmla="*/ 0 w 2279473"/>
                  <a:gd name="connsiteY7" fmla="*/ 1162524 h 2570427"/>
                  <a:gd name="connsiteX8" fmla="*/ 53975 w 2279473"/>
                  <a:gd name="connsiteY8" fmla="*/ 355620 h 2570427"/>
                  <a:gd name="connsiteX0" fmla="*/ 53975 w 2279473"/>
                  <a:gd name="connsiteY0" fmla="*/ 348151 h 2562958"/>
                  <a:gd name="connsiteX1" fmla="*/ 1813867 w 2279473"/>
                  <a:gd name="connsiteY1" fmla="*/ 1009912 h 2562958"/>
                  <a:gd name="connsiteX2" fmla="*/ 1494971 w 2279473"/>
                  <a:gd name="connsiteY2" fmla="*/ 1318819 h 2562958"/>
                  <a:gd name="connsiteX3" fmla="*/ 1944914 w 2279473"/>
                  <a:gd name="connsiteY3" fmla="*/ 1289791 h 2562958"/>
                  <a:gd name="connsiteX4" fmla="*/ 1654628 w 2279473"/>
                  <a:gd name="connsiteY4" fmla="*/ 1681677 h 2562958"/>
                  <a:gd name="connsiteX5" fmla="*/ 2278743 w 2279473"/>
                  <a:gd name="connsiteY5" fmla="*/ 1928418 h 2562958"/>
                  <a:gd name="connsiteX6" fmla="*/ 623696 w 2279473"/>
                  <a:gd name="connsiteY6" fmla="*/ 1126025 h 2562958"/>
                  <a:gd name="connsiteX7" fmla="*/ 0 w 2279473"/>
                  <a:gd name="connsiteY7" fmla="*/ 1155055 h 2562958"/>
                  <a:gd name="connsiteX8" fmla="*/ 53975 w 2279473"/>
                  <a:gd name="connsiteY8" fmla="*/ 348151 h 2562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9473" h="2562958">
                    <a:moveTo>
                      <a:pt x="53975" y="348151"/>
                    </a:moveTo>
                    <a:cubicBezTo>
                      <a:pt x="1621681" y="-860012"/>
                      <a:pt x="992286" y="1503700"/>
                      <a:pt x="1813867" y="1009912"/>
                    </a:cubicBezTo>
                    <a:cubicBezTo>
                      <a:pt x="1773185" y="1076595"/>
                      <a:pt x="1798724" y="1159608"/>
                      <a:pt x="1494971" y="1318819"/>
                    </a:cubicBezTo>
                    <a:cubicBezTo>
                      <a:pt x="1301750" y="1243829"/>
                      <a:pt x="1613805" y="1580681"/>
                      <a:pt x="1944914" y="1289791"/>
                    </a:cubicBezTo>
                    <a:cubicBezTo>
                      <a:pt x="1978781" y="1275276"/>
                      <a:pt x="1991783" y="1561935"/>
                      <a:pt x="1654628" y="1681677"/>
                    </a:cubicBezTo>
                    <a:cubicBezTo>
                      <a:pt x="1635276" y="1710705"/>
                      <a:pt x="1862667" y="2102591"/>
                      <a:pt x="2278743" y="1928418"/>
                    </a:cubicBezTo>
                    <a:cubicBezTo>
                      <a:pt x="2317308" y="2265716"/>
                      <a:pt x="817360" y="3531927"/>
                      <a:pt x="623696" y="1126025"/>
                    </a:cubicBezTo>
                    <a:lnTo>
                      <a:pt x="0" y="1155055"/>
                    </a:lnTo>
                    <a:lnTo>
                      <a:pt x="53975" y="348151"/>
                    </a:ln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Rectangle 10">
                <a:extLst>
                  <a:ext uri="{FF2B5EF4-FFF2-40B4-BE49-F238E27FC236}">
                    <a16:creationId xmlns:a16="http://schemas.microsoft.com/office/drawing/2014/main" id="{019F58FF-CA7A-1418-6BF1-EB84BFBBC7AB}"/>
                  </a:ext>
                </a:extLst>
              </p:cNvPr>
              <p:cNvSpPr/>
              <p:nvPr/>
            </p:nvSpPr>
            <p:spPr>
              <a:xfrm>
                <a:off x="3600953" y="3008042"/>
                <a:ext cx="2266595" cy="2609739"/>
              </a:xfrm>
              <a:custGeom>
                <a:avLst/>
                <a:gdLst>
                  <a:gd name="connsiteX0" fmla="*/ 0 w 1096068"/>
                  <a:gd name="connsiteY0" fmla="*/ 0 h 966006"/>
                  <a:gd name="connsiteX1" fmla="*/ 1096068 w 1096068"/>
                  <a:gd name="connsiteY1" fmla="*/ 0 h 966006"/>
                  <a:gd name="connsiteX2" fmla="*/ 1096068 w 1096068"/>
                  <a:gd name="connsiteY2" fmla="*/ 966006 h 966006"/>
                  <a:gd name="connsiteX3" fmla="*/ 0 w 1096068"/>
                  <a:gd name="connsiteY3" fmla="*/ 966006 h 966006"/>
                  <a:gd name="connsiteX4" fmla="*/ 0 w 1096068"/>
                  <a:gd name="connsiteY4" fmla="*/ 0 h 966006"/>
                  <a:gd name="connsiteX0" fmla="*/ 0 w 1642168"/>
                  <a:gd name="connsiteY0" fmla="*/ 0 h 1270806"/>
                  <a:gd name="connsiteX1" fmla="*/ 1642168 w 1642168"/>
                  <a:gd name="connsiteY1" fmla="*/ 304800 h 1270806"/>
                  <a:gd name="connsiteX2" fmla="*/ 1642168 w 1642168"/>
                  <a:gd name="connsiteY2" fmla="*/ 1270806 h 1270806"/>
                  <a:gd name="connsiteX3" fmla="*/ 546100 w 1642168"/>
                  <a:gd name="connsiteY3" fmla="*/ 1270806 h 1270806"/>
                  <a:gd name="connsiteX4" fmla="*/ 0 w 1642168"/>
                  <a:gd name="connsiteY4" fmla="*/ 0 h 1270806"/>
                  <a:gd name="connsiteX0" fmla="*/ 0 w 1642168"/>
                  <a:gd name="connsiteY0" fmla="*/ 0 h 2286806"/>
                  <a:gd name="connsiteX1" fmla="*/ 1642168 w 1642168"/>
                  <a:gd name="connsiteY1" fmla="*/ 304800 h 2286806"/>
                  <a:gd name="connsiteX2" fmla="*/ 1642168 w 1642168"/>
                  <a:gd name="connsiteY2" fmla="*/ 1270806 h 2286806"/>
                  <a:gd name="connsiteX3" fmla="*/ 1143000 w 1642168"/>
                  <a:gd name="connsiteY3" fmla="*/ 2286806 h 2286806"/>
                  <a:gd name="connsiteX4" fmla="*/ 0 w 1642168"/>
                  <a:gd name="connsiteY4" fmla="*/ 0 h 2286806"/>
                  <a:gd name="connsiteX0" fmla="*/ 123820 w 1765988"/>
                  <a:gd name="connsiteY0" fmla="*/ 0 h 2286806"/>
                  <a:gd name="connsiteX1" fmla="*/ 1765988 w 1765988"/>
                  <a:gd name="connsiteY1" fmla="*/ 304800 h 2286806"/>
                  <a:gd name="connsiteX2" fmla="*/ 1765988 w 1765988"/>
                  <a:gd name="connsiteY2" fmla="*/ 1270806 h 2286806"/>
                  <a:gd name="connsiteX3" fmla="*/ 1266820 w 1765988"/>
                  <a:gd name="connsiteY3" fmla="*/ 2286806 h 2286806"/>
                  <a:gd name="connsiteX4" fmla="*/ 123820 w 1765988"/>
                  <a:gd name="connsiteY4" fmla="*/ 0 h 2286806"/>
                  <a:gd name="connsiteX0" fmla="*/ 75572 w 1806640"/>
                  <a:gd name="connsiteY0" fmla="*/ 0 h 2286806"/>
                  <a:gd name="connsiteX1" fmla="*/ 1806640 w 1806640"/>
                  <a:gd name="connsiteY1" fmla="*/ 304800 h 2286806"/>
                  <a:gd name="connsiteX2" fmla="*/ 1806640 w 1806640"/>
                  <a:gd name="connsiteY2" fmla="*/ 1270806 h 2286806"/>
                  <a:gd name="connsiteX3" fmla="*/ 1307472 w 1806640"/>
                  <a:gd name="connsiteY3" fmla="*/ 2286806 h 2286806"/>
                  <a:gd name="connsiteX4" fmla="*/ 75572 w 1806640"/>
                  <a:gd name="connsiteY4" fmla="*/ 0 h 2286806"/>
                  <a:gd name="connsiteX0" fmla="*/ 75572 w 3571940"/>
                  <a:gd name="connsiteY0" fmla="*/ 0 h 2286806"/>
                  <a:gd name="connsiteX1" fmla="*/ 1806640 w 3571940"/>
                  <a:gd name="connsiteY1" fmla="*/ 304800 h 2286806"/>
                  <a:gd name="connsiteX2" fmla="*/ 3571940 w 3571940"/>
                  <a:gd name="connsiteY2" fmla="*/ 1804206 h 2286806"/>
                  <a:gd name="connsiteX3" fmla="*/ 1307472 w 3571940"/>
                  <a:gd name="connsiteY3" fmla="*/ 2286806 h 2286806"/>
                  <a:gd name="connsiteX4" fmla="*/ 75572 w 3571940"/>
                  <a:gd name="connsiteY4" fmla="*/ 0 h 2286806"/>
                  <a:gd name="connsiteX0" fmla="*/ 75572 w 3571940"/>
                  <a:gd name="connsiteY0" fmla="*/ 0 h 2286806"/>
                  <a:gd name="connsiteX1" fmla="*/ 1806640 w 3571940"/>
                  <a:gd name="connsiteY1" fmla="*/ 304800 h 2286806"/>
                  <a:gd name="connsiteX2" fmla="*/ 3571940 w 3571940"/>
                  <a:gd name="connsiteY2" fmla="*/ 1804206 h 2286806"/>
                  <a:gd name="connsiteX3" fmla="*/ 1307472 w 3571940"/>
                  <a:gd name="connsiteY3" fmla="*/ 2286806 h 2286806"/>
                  <a:gd name="connsiteX4" fmla="*/ 75572 w 3571940"/>
                  <a:gd name="connsiteY4" fmla="*/ 0 h 2286806"/>
                  <a:gd name="connsiteX0" fmla="*/ 75572 w 3571940"/>
                  <a:gd name="connsiteY0" fmla="*/ 0 h 2292635"/>
                  <a:gd name="connsiteX1" fmla="*/ 1806640 w 3571940"/>
                  <a:gd name="connsiteY1" fmla="*/ 304800 h 2292635"/>
                  <a:gd name="connsiteX2" fmla="*/ 3571940 w 3571940"/>
                  <a:gd name="connsiteY2" fmla="*/ 1804206 h 2292635"/>
                  <a:gd name="connsiteX3" fmla="*/ 1307472 w 3571940"/>
                  <a:gd name="connsiteY3" fmla="*/ 2286806 h 2292635"/>
                  <a:gd name="connsiteX4" fmla="*/ 75572 w 3571940"/>
                  <a:gd name="connsiteY4" fmla="*/ 0 h 2292635"/>
                  <a:gd name="connsiteX0" fmla="*/ 75572 w 4308540"/>
                  <a:gd name="connsiteY0" fmla="*/ 0 h 2292635"/>
                  <a:gd name="connsiteX1" fmla="*/ 1806640 w 4308540"/>
                  <a:gd name="connsiteY1" fmla="*/ 304800 h 2292635"/>
                  <a:gd name="connsiteX2" fmla="*/ 4308540 w 4308540"/>
                  <a:gd name="connsiteY2" fmla="*/ 1206500 h 2292635"/>
                  <a:gd name="connsiteX3" fmla="*/ 3571940 w 4308540"/>
                  <a:gd name="connsiteY3" fmla="*/ 1804206 h 2292635"/>
                  <a:gd name="connsiteX4" fmla="*/ 1307472 w 4308540"/>
                  <a:gd name="connsiteY4" fmla="*/ 2286806 h 2292635"/>
                  <a:gd name="connsiteX5" fmla="*/ 75572 w 4308540"/>
                  <a:gd name="connsiteY5" fmla="*/ 0 h 2292635"/>
                  <a:gd name="connsiteX0" fmla="*/ 75572 w 4308540"/>
                  <a:gd name="connsiteY0" fmla="*/ 0 h 2292635"/>
                  <a:gd name="connsiteX1" fmla="*/ 1806640 w 4308540"/>
                  <a:gd name="connsiteY1" fmla="*/ 304800 h 2292635"/>
                  <a:gd name="connsiteX2" fmla="*/ 4308540 w 4308540"/>
                  <a:gd name="connsiteY2" fmla="*/ 1206500 h 2292635"/>
                  <a:gd name="connsiteX3" fmla="*/ 3571940 w 4308540"/>
                  <a:gd name="connsiteY3" fmla="*/ 1804206 h 2292635"/>
                  <a:gd name="connsiteX4" fmla="*/ 1307472 w 4308540"/>
                  <a:gd name="connsiteY4" fmla="*/ 2286806 h 2292635"/>
                  <a:gd name="connsiteX5" fmla="*/ 75572 w 4308540"/>
                  <a:gd name="connsiteY5" fmla="*/ 0 h 2292635"/>
                  <a:gd name="connsiteX0" fmla="*/ 75572 w 4308540"/>
                  <a:gd name="connsiteY0" fmla="*/ 114300 h 2406935"/>
                  <a:gd name="connsiteX1" fmla="*/ 1349440 w 4308540"/>
                  <a:gd name="connsiteY1" fmla="*/ 0 h 2406935"/>
                  <a:gd name="connsiteX2" fmla="*/ 4308540 w 4308540"/>
                  <a:gd name="connsiteY2" fmla="*/ 1320800 h 2406935"/>
                  <a:gd name="connsiteX3" fmla="*/ 3571940 w 4308540"/>
                  <a:gd name="connsiteY3" fmla="*/ 1918506 h 2406935"/>
                  <a:gd name="connsiteX4" fmla="*/ 1307472 w 4308540"/>
                  <a:gd name="connsiteY4" fmla="*/ 2401106 h 2406935"/>
                  <a:gd name="connsiteX5" fmla="*/ 75572 w 4308540"/>
                  <a:gd name="connsiteY5" fmla="*/ 114300 h 2406935"/>
                  <a:gd name="connsiteX0" fmla="*/ 75572 w 4308540"/>
                  <a:gd name="connsiteY0" fmla="*/ 114300 h 2401106"/>
                  <a:gd name="connsiteX1" fmla="*/ 1349440 w 4308540"/>
                  <a:gd name="connsiteY1" fmla="*/ 0 h 2401106"/>
                  <a:gd name="connsiteX2" fmla="*/ 4308540 w 4308540"/>
                  <a:gd name="connsiteY2" fmla="*/ 1320800 h 2401106"/>
                  <a:gd name="connsiteX3" fmla="*/ 1307472 w 4308540"/>
                  <a:gd name="connsiteY3" fmla="*/ 2401106 h 2401106"/>
                  <a:gd name="connsiteX4" fmla="*/ 75572 w 4308540"/>
                  <a:gd name="connsiteY4" fmla="*/ 114300 h 2401106"/>
                  <a:gd name="connsiteX0" fmla="*/ 0 w 4232968"/>
                  <a:gd name="connsiteY0" fmla="*/ 114300 h 1320800"/>
                  <a:gd name="connsiteX1" fmla="*/ 1273868 w 4232968"/>
                  <a:gd name="connsiteY1" fmla="*/ 0 h 1320800"/>
                  <a:gd name="connsiteX2" fmla="*/ 4232968 w 4232968"/>
                  <a:gd name="connsiteY2" fmla="*/ 1320800 h 1320800"/>
                  <a:gd name="connsiteX3" fmla="*/ 0 w 4232968"/>
                  <a:gd name="connsiteY3" fmla="*/ 114300 h 1320800"/>
                  <a:gd name="connsiteX0" fmla="*/ 0 w 1273868"/>
                  <a:gd name="connsiteY0" fmla="*/ 114300 h 114300"/>
                  <a:gd name="connsiteX1" fmla="*/ 1273868 w 1273868"/>
                  <a:gd name="connsiteY1" fmla="*/ 0 h 114300"/>
                  <a:gd name="connsiteX2" fmla="*/ 0 w 1273868"/>
                  <a:gd name="connsiteY2" fmla="*/ 114300 h 114300"/>
                  <a:gd name="connsiteX0" fmla="*/ 0 w 1748465"/>
                  <a:gd name="connsiteY0" fmla="*/ 114300 h 1599981"/>
                  <a:gd name="connsiteX1" fmla="*/ 1273868 w 1748465"/>
                  <a:gd name="connsiteY1" fmla="*/ 0 h 1599981"/>
                  <a:gd name="connsiteX2" fmla="*/ 0 w 1748465"/>
                  <a:gd name="connsiteY2" fmla="*/ 114300 h 1599981"/>
                  <a:gd name="connsiteX0" fmla="*/ 0 w 1748465"/>
                  <a:gd name="connsiteY0" fmla="*/ 278415 h 1764096"/>
                  <a:gd name="connsiteX1" fmla="*/ 1273868 w 1748465"/>
                  <a:gd name="connsiteY1" fmla="*/ 164115 h 1764096"/>
                  <a:gd name="connsiteX2" fmla="*/ 0 w 1748465"/>
                  <a:gd name="connsiteY2" fmla="*/ 278415 h 1764096"/>
                  <a:gd name="connsiteX0" fmla="*/ 235616 w 1835354"/>
                  <a:gd name="connsiteY0" fmla="*/ 278415 h 3086587"/>
                  <a:gd name="connsiteX1" fmla="*/ 1509484 w 1835354"/>
                  <a:gd name="connsiteY1" fmla="*/ 164115 h 3086587"/>
                  <a:gd name="connsiteX2" fmla="*/ 235616 w 1835354"/>
                  <a:gd name="connsiteY2" fmla="*/ 278415 h 3086587"/>
                  <a:gd name="connsiteX0" fmla="*/ 209763 w 2022191"/>
                  <a:gd name="connsiteY0" fmla="*/ 278415 h 3113155"/>
                  <a:gd name="connsiteX1" fmla="*/ 1483631 w 2022191"/>
                  <a:gd name="connsiteY1" fmla="*/ 164115 h 3113155"/>
                  <a:gd name="connsiteX2" fmla="*/ 209763 w 2022191"/>
                  <a:gd name="connsiteY2" fmla="*/ 278415 h 3113155"/>
                  <a:gd name="connsiteX0" fmla="*/ 368218 w 2138838"/>
                  <a:gd name="connsiteY0" fmla="*/ 278415 h 3415434"/>
                  <a:gd name="connsiteX1" fmla="*/ 1642086 w 2138838"/>
                  <a:gd name="connsiteY1" fmla="*/ 164115 h 3415434"/>
                  <a:gd name="connsiteX2" fmla="*/ 368218 w 2138838"/>
                  <a:gd name="connsiteY2" fmla="*/ 278415 h 3415434"/>
                  <a:gd name="connsiteX0" fmla="*/ 328626 w 2381847"/>
                  <a:gd name="connsiteY0" fmla="*/ 278415 h 3415433"/>
                  <a:gd name="connsiteX1" fmla="*/ 1602494 w 2381847"/>
                  <a:gd name="connsiteY1" fmla="*/ 164115 h 3415433"/>
                  <a:gd name="connsiteX2" fmla="*/ 328626 w 2381847"/>
                  <a:gd name="connsiteY2" fmla="*/ 278415 h 3415433"/>
                  <a:gd name="connsiteX0" fmla="*/ 346536 w 2091919"/>
                  <a:gd name="connsiteY0" fmla="*/ 289590 h 3411521"/>
                  <a:gd name="connsiteX1" fmla="*/ 1274620 w 2091919"/>
                  <a:gd name="connsiteY1" fmla="*/ 140711 h 3411521"/>
                  <a:gd name="connsiteX2" fmla="*/ 346536 w 2091919"/>
                  <a:gd name="connsiteY2" fmla="*/ 289590 h 3411521"/>
                  <a:gd name="connsiteX0" fmla="*/ 356269 w 1949192"/>
                  <a:gd name="connsiteY0" fmla="*/ 278415 h 3415433"/>
                  <a:gd name="connsiteX1" fmla="*/ 1111461 w 1949192"/>
                  <a:gd name="connsiteY1" fmla="*/ 164115 h 3415433"/>
                  <a:gd name="connsiteX2" fmla="*/ 356269 w 1949192"/>
                  <a:gd name="connsiteY2" fmla="*/ 278415 h 3415433"/>
                  <a:gd name="connsiteX0" fmla="*/ 494507 w 2043602"/>
                  <a:gd name="connsiteY0" fmla="*/ 278415 h 3059325"/>
                  <a:gd name="connsiteX1" fmla="*/ 1249699 w 2043602"/>
                  <a:gd name="connsiteY1" fmla="*/ 164115 h 3059325"/>
                  <a:gd name="connsiteX2" fmla="*/ 494507 w 2043602"/>
                  <a:gd name="connsiteY2" fmla="*/ 278415 h 305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3602" h="3059325">
                    <a:moveTo>
                      <a:pt x="494507" y="278415"/>
                    </a:moveTo>
                    <a:cubicBezTo>
                      <a:pt x="-1652156" y="4211050"/>
                      <a:pt x="4057191" y="3790187"/>
                      <a:pt x="1249699" y="164115"/>
                    </a:cubicBezTo>
                    <a:cubicBezTo>
                      <a:pt x="825076" y="202215"/>
                      <a:pt x="785139" y="-295648"/>
                      <a:pt x="494507" y="2784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CC"/>
                  </a:gs>
                  <a:gs pos="19000">
                    <a:srgbClr val="B1734A"/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2">
                <a:extLst>
                  <a:ext uri="{FF2B5EF4-FFF2-40B4-BE49-F238E27FC236}">
                    <a16:creationId xmlns:a16="http://schemas.microsoft.com/office/drawing/2014/main" id="{AA93EC0F-0F9F-51CA-ADAF-887421763897}"/>
                  </a:ext>
                </a:extLst>
              </p:cNvPr>
              <p:cNvSpPr/>
              <p:nvPr/>
            </p:nvSpPr>
            <p:spPr>
              <a:xfrm rot="19245950">
                <a:off x="3455987" y="1323218"/>
                <a:ext cx="2629709" cy="2529730"/>
              </a:xfrm>
              <a:custGeom>
                <a:avLst/>
                <a:gdLst>
                  <a:gd name="connsiteX0" fmla="*/ 0 w 2655820"/>
                  <a:gd name="connsiteY0" fmla="*/ 1255425 h 2510850"/>
                  <a:gd name="connsiteX1" fmla="*/ 1327910 w 2655820"/>
                  <a:gd name="connsiteY1" fmla="*/ 0 h 2510850"/>
                  <a:gd name="connsiteX2" fmla="*/ 2655820 w 2655820"/>
                  <a:gd name="connsiteY2" fmla="*/ 1255425 h 2510850"/>
                  <a:gd name="connsiteX3" fmla="*/ 1327910 w 2655820"/>
                  <a:gd name="connsiteY3" fmla="*/ 2510850 h 2510850"/>
                  <a:gd name="connsiteX4" fmla="*/ 0 w 2655820"/>
                  <a:gd name="connsiteY4" fmla="*/ 1255425 h 2510850"/>
                  <a:gd name="connsiteX0" fmla="*/ 30981 w 2686801"/>
                  <a:gd name="connsiteY0" fmla="*/ 1255425 h 2574045"/>
                  <a:gd name="connsiteX1" fmla="*/ 1358891 w 2686801"/>
                  <a:gd name="connsiteY1" fmla="*/ 0 h 2574045"/>
                  <a:gd name="connsiteX2" fmla="*/ 2686801 w 2686801"/>
                  <a:gd name="connsiteY2" fmla="*/ 1255425 h 2574045"/>
                  <a:gd name="connsiteX3" fmla="*/ 1358891 w 2686801"/>
                  <a:gd name="connsiteY3" fmla="*/ 2510850 h 2574045"/>
                  <a:gd name="connsiteX4" fmla="*/ 497958 w 2686801"/>
                  <a:gd name="connsiteY4" fmla="*/ 2269766 h 2574045"/>
                  <a:gd name="connsiteX5" fmla="*/ 30981 w 2686801"/>
                  <a:gd name="connsiteY5" fmla="*/ 1255425 h 2574045"/>
                  <a:gd name="connsiteX0" fmla="*/ 50057 w 2723904"/>
                  <a:gd name="connsiteY0" fmla="*/ 1255425 h 2269766"/>
                  <a:gd name="connsiteX1" fmla="*/ 1377967 w 2723904"/>
                  <a:gd name="connsiteY1" fmla="*/ 0 h 2269766"/>
                  <a:gd name="connsiteX2" fmla="*/ 2705877 w 2723904"/>
                  <a:gd name="connsiteY2" fmla="*/ 1255425 h 2269766"/>
                  <a:gd name="connsiteX3" fmla="*/ 517034 w 2723904"/>
                  <a:gd name="connsiteY3" fmla="*/ 2269766 h 2269766"/>
                  <a:gd name="connsiteX4" fmla="*/ 50057 w 2723904"/>
                  <a:gd name="connsiteY4" fmla="*/ 1255425 h 2269766"/>
                  <a:gd name="connsiteX0" fmla="*/ 34819 w 2708666"/>
                  <a:gd name="connsiteY0" fmla="*/ 1255425 h 2254268"/>
                  <a:gd name="connsiteX1" fmla="*/ 1362729 w 2708666"/>
                  <a:gd name="connsiteY1" fmla="*/ 0 h 2254268"/>
                  <a:gd name="connsiteX2" fmla="*/ 2690639 w 2708666"/>
                  <a:gd name="connsiteY2" fmla="*/ 1255425 h 2254268"/>
                  <a:gd name="connsiteX3" fmla="*/ 588234 w 2708666"/>
                  <a:gd name="connsiteY3" fmla="*/ 2254268 h 2254268"/>
                  <a:gd name="connsiteX4" fmla="*/ 34819 w 2708666"/>
                  <a:gd name="connsiteY4" fmla="*/ 1255425 h 2254268"/>
                  <a:gd name="connsiteX0" fmla="*/ 45180 w 2160196"/>
                  <a:gd name="connsiteY0" fmla="*/ 2272109 h 2305426"/>
                  <a:gd name="connsiteX1" fmla="*/ 819675 w 2160196"/>
                  <a:gd name="connsiteY1" fmla="*/ 17841 h 2305426"/>
                  <a:gd name="connsiteX2" fmla="*/ 2147585 w 2160196"/>
                  <a:gd name="connsiteY2" fmla="*/ 1273266 h 2305426"/>
                  <a:gd name="connsiteX3" fmla="*/ 45180 w 2160196"/>
                  <a:gd name="connsiteY3" fmla="*/ 2272109 h 2305426"/>
                  <a:gd name="connsiteX0" fmla="*/ 45180 w 2160196"/>
                  <a:gd name="connsiteY0" fmla="*/ 2272109 h 2392424"/>
                  <a:gd name="connsiteX1" fmla="*/ 819675 w 2160196"/>
                  <a:gd name="connsiteY1" fmla="*/ 17841 h 2392424"/>
                  <a:gd name="connsiteX2" fmla="*/ 2147585 w 2160196"/>
                  <a:gd name="connsiteY2" fmla="*/ 1273266 h 2392424"/>
                  <a:gd name="connsiteX3" fmla="*/ 45180 w 2160196"/>
                  <a:gd name="connsiteY3" fmla="*/ 2272109 h 2392424"/>
                  <a:gd name="connsiteX0" fmla="*/ 45180 w 2160196"/>
                  <a:gd name="connsiteY0" fmla="*/ 2272109 h 2417502"/>
                  <a:gd name="connsiteX1" fmla="*/ 819675 w 2160196"/>
                  <a:gd name="connsiteY1" fmla="*/ 17841 h 2417502"/>
                  <a:gd name="connsiteX2" fmla="*/ 2147585 w 2160196"/>
                  <a:gd name="connsiteY2" fmla="*/ 1273266 h 2417502"/>
                  <a:gd name="connsiteX3" fmla="*/ 45180 w 2160196"/>
                  <a:gd name="connsiteY3" fmla="*/ 2272109 h 2417502"/>
                  <a:gd name="connsiteX0" fmla="*/ 81275 w 2202548"/>
                  <a:gd name="connsiteY0" fmla="*/ 2265455 h 2410848"/>
                  <a:gd name="connsiteX1" fmla="*/ 855770 w 2202548"/>
                  <a:gd name="connsiteY1" fmla="*/ 11187 h 2410848"/>
                  <a:gd name="connsiteX2" fmla="*/ 2183680 w 2202548"/>
                  <a:gd name="connsiteY2" fmla="*/ 1266612 h 2410848"/>
                  <a:gd name="connsiteX3" fmla="*/ 81275 w 2202548"/>
                  <a:gd name="connsiteY3" fmla="*/ 2265455 h 2410848"/>
                  <a:gd name="connsiteX0" fmla="*/ 36655 w 2157382"/>
                  <a:gd name="connsiteY0" fmla="*/ 2463480 h 2608873"/>
                  <a:gd name="connsiteX1" fmla="*/ 811150 w 2157382"/>
                  <a:gd name="connsiteY1" fmla="*/ 209212 h 2608873"/>
                  <a:gd name="connsiteX2" fmla="*/ 929198 w 2157382"/>
                  <a:gd name="connsiteY2" fmla="*/ 240983 h 2608873"/>
                  <a:gd name="connsiteX3" fmla="*/ 2139060 w 2157382"/>
                  <a:gd name="connsiteY3" fmla="*/ 1464637 h 2608873"/>
                  <a:gd name="connsiteX4" fmla="*/ 36655 w 2157382"/>
                  <a:gd name="connsiteY4" fmla="*/ 2463480 h 2608873"/>
                  <a:gd name="connsiteX0" fmla="*/ 34097 w 2154824"/>
                  <a:gd name="connsiteY0" fmla="*/ 2222497 h 2367890"/>
                  <a:gd name="connsiteX1" fmla="*/ 926640 w 2154824"/>
                  <a:gd name="connsiteY1" fmla="*/ 0 h 2367890"/>
                  <a:gd name="connsiteX2" fmla="*/ 2136502 w 2154824"/>
                  <a:gd name="connsiteY2" fmla="*/ 1223654 h 2367890"/>
                  <a:gd name="connsiteX3" fmla="*/ 34097 w 2154824"/>
                  <a:gd name="connsiteY3" fmla="*/ 2222497 h 2367890"/>
                  <a:gd name="connsiteX0" fmla="*/ 40777 w 2159603"/>
                  <a:gd name="connsiteY0" fmla="*/ 2234416 h 2379809"/>
                  <a:gd name="connsiteX1" fmla="*/ 783189 w 2159603"/>
                  <a:gd name="connsiteY1" fmla="*/ 0 h 2379809"/>
                  <a:gd name="connsiteX2" fmla="*/ 2143182 w 2159603"/>
                  <a:gd name="connsiteY2" fmla="*/ 1235573 h 2379809"/>
                  <a:gd name="connsiteX3" fmla="*/ 40777 w 2159603"/>
                  <a:gd name="connsiteY3" fmla="*/ 2234416 h 2379809"/>
                  <a:gd name="connsiteX0" fmla="*/ 203619 w 2322445"/>
                  <a:gd name="connsiteY0" fmla="*/ 2252810 h 2398203"/>
                  <a:gd name="connsiteX1" fmla="*/ 946031 w 2322445"/>
                  <a:gd name="connsiteY1" fmla="*/ 18394 h 2398203"/>
                  <a:gd name="connsiteX2" fmla="*/ 2306024 w 2322445"/>
                  <a:gd name="connsiteY2" fmla="*/ 1253967 h 2398203"/>
                  <a:gd name="connsiteX3" fmla="*/ 203619 w 2322445"/>
                  <a:gd name="connsiteY3" fmla="*/ 2252810 h 2398203"/>
                  <a:gd name="connsiteX0" fmla="*/ 186388 w 2305214"/>
                  <a:gd name="connsiteY0" fmla="*/ 2285393 h 2430786"/>
                  <a:gd name="connsiteX1" fmla="*/ 928800 w 2305214"/>
                  <a:gd name="connsiteY1" fmla="*/ 50977 h 2430786"/>
                  <a:gd name="connsiteX2" fmla="*/ 2288793 w 2305214"/>
                  <a:gd name="connsiteY2" fmla="*/ 1286550 h 2430786"/>
                  <a:gd name="connsiteX3" fmla="*/ 186388 w 2305214"/>
                  <a:gd name="connsiteY3" fmla="*/ 2285393 h 2430786"/>
                  <a:gd name="connsiteX0" fmla="*/ 364211 w 2483037"/>
                  <a:gd name="connsiteY0" fmla="*/ 2290269 h 2435662"/>
                  <a:gd name="connsiteX1" fmla="*/ 1106623 w 2483037"/>
                  <a:gd name="connsiteY1" fmla="*/ 55853 h 2435662"/>
                  <a:gd name="connsiteX2" fmla="*/ 2466616 w 2483037"/>
                  <a:gd name="connsiteY2" fmla="*/ 1291426 h 2435662"/>
                  <a:gd name="connsiteX3" fmla="*/ 364211 w 2483037"/>
                  <a:gd name="connsiteY3" fmla="*/ 2290269 h 2435662"/>
                  <a:gd name="connsiteX0" fmla="*/ 432986 w 2551812"/>
                  <a:gd name="connsiteY0" fmla="*/ 2292002 h 2437395"/>
                  <a:gd name="connsiteX1" fmla="*/ 1175398 w 2551812"/>
                  <a:gd name="connsiteY1" fmla="*/ 57586 h 2437395"/>
                  <a:gd name="connsiteX2" fmla="*/ 2535391 w 2551812"/>
                  <a:gd name="connsiteY2" fmla="*/ 1293159 h 2437395"/>
                  <a:gd name="connsiteX3" fmla="*/ 432986 w 2551812"/>
                  <a:gd name="connsiteY3" fmla="*/ 2292002 h 2437395"/>
                  <a:gd name="connsiteX0" fmla="*/ 432986 w 2551812"/>
                  <a:gd name="connsiteY0" fmla="*/ 2292002 h 2500650"/>
                  <a:gd name="connsiteX1" fmla="*/ 1175398 w 2551812"/>
                  <a:gd name="connsiteY1" fmla="*/ 57586 h 2500650"/>
                  <a:gd name="connsiteX2" fmla="*/ 2535391 w 2551812"/>
                  <a:gd name="connsiteY2" fmla="*/ 1293159 h 2500650"/>
                  <a:gd name="connsiteX3" fmla="*/ 432986 w 2551812"/>
                  <a:gd name="connsiteY3" fmla="*/ 2292002 h 2500650"/>
                  <a:gd name="connsiteX0" fmla="*/ 432986 w 2551812"/>
                  <a:gd name="connsiteY0" fmla="*/ 2292002 h 2516961"/>
                  <a:gd name="connsiteX1" fmla="*/ 1175398 w 2551812"/>
                  <a:gd name="connsiteY1" fmla="*/ 57586 h 2516961"/>
                  <a:gd name="connsiteX2" fmla="*/ 2535391 w 2551812"/>
                  <a:gd name="connsiteY2" fmla="*/ 1293159 h 2516961"/>
                  <a:gd name="connsiteX3" fmla="*/ 432986 w 2551812"/>
                  <a:gd name="connsiteY3" fmla="*/ 2292002 h 2516961"/>
                  <a:gd name="connsiteX0" fmla="*/ 432986 w 2551812"/>
                  <a:gd name="connsiteY0" fmla="*/ 2292002 h 2484379"/>
                  <a:gd name="connsiteX1" fmla="*/ 1175398 w 2551812"/>
                  <a:gd name="connsiteY1" fmla="*/ 57586 h 2484379"/>
                  <a:gd name="connsiteX2" fmla="*/ 2535391 w 2551812"/>
                  <a:gd name="connsiteY2" fmla="*/ 1293159 h 2484379"/>
                  <a:gd name="connsiteX3" fmla="*/ 432986 w 2551812"/>
                  <a:gd name="connsiteY3" fmla="*/ 2292002 h 2484379"/>
                  <a:gd name="connsiteX0" fmla="*/ 432986 w 2551812"/>
                  <a:gd name="connsiteY0" fmla="*/ 2292002 h 2494156"/>
                  <a:gd name="connsiteX1" fmla="*/ 1175398 w 2551812"/>
                  <a:gd name="connsiteY1" fmla="*/ 57586 h 2494156"/>
                  <a:gd name="connsiteX2" fmla="*/ 2535391 w 2551812"/>
                  <a:gd name="connsiteY2" fmla="*/ 1293159 h 2494156"/>
                  <a:gd name="connsiteX3" fmla="*/ 432986 w 2551812"/>
                  <a:gd name="connsiteY3" fmla="*/ 2292002 h 2494156"/>
                  <a:gd name="connsiteX0" fmla="*/ 510883 w 2629709"/>
                  <a:gd name="connsiteY0" fmla="*/ 2295458 h 2497612"/>
                  <a:gd name="connsiteX1" fmla="*/ 1253295 w 2629709"/>
                  <a:gd name="connsiteY1" fmla="*/ 61042 h 2497612"/>
                  <a:gd name="connsiteX2" fmla="*/ 2613288 w 2629709"/>
                  <a:gd name="connsiteY2" fmla="*/ 1296615 h 2497612"/>
                  <a:gd name="connsiteX3" fmla="*/ 510883 w 2629709"/>
                  <a:gd name="connsiteY3" fmla="*/ 2295458 h 2497612"/>
                  <a:gd name="connsiteX0" fmla="*/ 510883 w 2629709"/>
                  <a:gd name="connsiteY0" fmla="*/ 2295458 h 2529730"/>
                  <a:gd name="connsiteX1" fmla="*/ 1253295 w 2629709"/>
                  <a:gd name="connsiteY1" fmla="*/ 61042 h 2529730"/>
                  <a:gd name="connsiteX2" fmla="*/ 2613288 w 2629709"/>
                  <a:gd name="connsiteY2" fmla="*/ 1296615 h 2529730"/>
                  <a:gd name="connsiteX3" fmla="*/ 510883 w 2629709"/>
                  <a:gd name="connsiteY3" fmla="*/ 2295458 h 2529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9709" h="2529730">
                    <a:moveTo>
                      <a:pt x="510883" y="2295458"/>
                    </a:moveTo>
                    <a:cubicBezTo>
                      <a:pt x="-435784" y="1618420"/>
                      <a:pt x="2939" y="-372094"/>
                      <a:pt x="1253295" y="61042"/>
                    </a:cubicBezTo>
                    <a:cubicBezTo>
                      <a:pt x="1474613" y="270280"/>
                      <a:pt x="2790858" y="921033"/>
                      <a:pt x="2613288" y="1296615"/>
                    </a:cubicBezTo>
                    <a:cubicBezTo>
                      <a:pt x="2420422" y="2593768"/>
                      <a:pt x="1055469" y="2756370"/>
                      <a:pt x="510883" y="2295458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Arc 387">
                <a:extLst>
                  <a:ext uri="{FF2B5EF4-FFF2-40B4-BE49-F238E27FC236}">
                    <a16:creationId xmlns:a16="http://schemas.microsoft.com/office/drawing/2014/main" id="{1B955954-2EC1-477C-3FDC-57659DC285CE}"/>
                  </a:ext>
                </a:extLst>
              </p:cNvPr>
              <p:cNvSpPr/>
              <p:nvPr/>
            </p:nvSpPr>
            <p:spPr>
              <a:xfrm>
                <a:off x="5182221" y="2272419"/>
                <a:ext cx="539515" cy="23400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3CADC983-8ED9-A091-E803-66746C76771A}"/>
                  </a:ext>
                </a:extLst>
              </p:cNvPr>
              <p:cNvGrpSpPr/>
              <p:nvPr/>
            </p:nvGrpSpPr>
            <p:grpSpPr>
              <a:xfrm>
                <a:off x="5111616" y="4741740"/>
                <a:ext cx="635695" cy="1400568"/>
                <a:chOff x="5204287" y="4679095"/>
                <a:chExt cx="911077" cy="1672279"/>
              </a:xfrm>
            </p:grpSpPr>
            <p:sp>
              <p:nvSpPr>
                <p:cNvPr id="422" name="Rectangle 12">
                  <a:extLst>
                    <a:ext uri="{FF2B5EF4-FFF2-40B4-BE49-F238E27FC236}">
                      <a16:creationId xmlns:a16="http://schemas.microsoft.com/office/drawing/2014/main" id="{594E3A66-F047-7621-CA4E-AD01A0F15599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FF746F40-8EA8-8010-95A9-4A8414B640FC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994C375B-4591-6FDC-A544-244AC394D5D5}"/>
                  </a:ext>
                </a:extLst>
              </p:cNvPr>
              <p:cNvSpPr/>
              <p:nvPr/>
            </p:nvSpPr>
            <p:spPr>
              <a:xfrm>
                <a:off x="4976669" y="4563078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78B5182-BEE5-7D19-EC45-3D4689F6AAC7}"/>
                  </a:ext>
                </a:extLst>
              </p:cNvPr>
              <p:cNvSpPr/>
              <p:nvPr/>
            </p:nvSpPr>
            <p:spPr>
              <a:xfrm rot="445007">
                <a:off x="3546602" y="1156261"/>
                <a:ext cx="1978462" cy="1135331"/>
              </a:xfrm>
              <a:custGeom>
                <a:avLst/>
                <a:gdLst>
                  <a:gd name="connsiteX0" fmla="*/ 1287786 w 2364781"/>
                  <a:gd name="connsiteY0" fmla="*/ 631 h 1357018"/>
                  <a:gd name="connsiteX1" fmla="*/ 2279378 w 2364781"/>
                  <a:gd name="connsiteY1" fmla="*/ 206899 h 1357018"/>
                  <a:gd name="connsiteX2" fmla="*/ 2364781 w 2364781"/>
                  <a:gd name="connsiteY2" fmla="*/ 255030 h 1357018"/>
                  <a:gd name="connsiteX3" fmla="*/ 2364781 w 2364781"/>
                  <a:gd name="connsiteY3" fmla="*/ 545304 h 1357018"/>
                  <a:gd name="connsiteX4" fmla="*/ 2342186 w 2364781"/>
                  <a:gd name="connsiteY4" fmla="*/ 572456 h 1357018"/>
                  <a:gd name="connsiteX5" fmla="*/ 1783311 w 2364781"/>
                  <a:gd name="connsiteY5" fmla="*/ 1137724 h 1357018"/>
                  <a:gd name="connsiteX6" fmla="*/ 1950052 w 2364781"/>
                  <a:gd name="connsiteY6" fmla="*/ 787766 h 1357018"/>
                  <a:gd name="connsiteX7" fmla="*/ 745894 w 2364781"/>
                  <a:gd name="connsiteY7" fmla="*/ 1324031 h 1357018"/>
                  <a:gd name="connsiteX8" fmla="*/ 1105029 w 2364781"/>
                  <a:gd name="connsiteY8" fmla="*/ 820267 h 1357018"/>
                  <a:gd name="connsiteX9" fmla="*/ 805577 w 2364781"/>
                  <a:gd name="connsiteY9" fmla="*/ 1140100 h 1357018"/>
                  <a:gd name="connsiteX10" fmla="*/ 32500 w 2364781"/>
                  <a:gd name="connsiteY10" fmla="*/ 1356532 h 1357018"/>
                  <a:gd name="connsiteX11" fmla="*/ 633767 w 2364781"/>
                  <a:gd name="connsiteY11" fmla="*/ 446507 h 1357018"/>
                  <a:gd name="connsiteX12" fmla="*/ 0 w 2364781"/>
                  <a:gd name="connsiteY12" fmla="*/ 677263 h 1357018"/>
                  <a:gd name="connsiteX13" fmla="*/ 1218783 w 2364781"/>
                  <a:gd name="connsiteY13" fmla="*/ 162125 h 1357018"/>
                  <a:gd name="connsiteX14" fmla="*/ 1088779 w 2364781"/>
                  <a:gd name="connsiteY14" fmla="*/ 1245 h 1357018"/>
                  <a:gd name="connsiteX15" fmla="*/ 1287786 w 2364781"/>
                  <a:gd name="connsiteY15" fmla="*/ 631 h 135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4781" h="1357018">
                    <a:moveTo>
                      <a:pt x="1287786" y="631"/>
                    </a:moveTo>
                    <a:cubicBezTo>
                      <a:pt x="1966707" y="6705"/>
                      <a:pt x="2104673" y="101968"/>
                      <a:pt x="2279378" y="206899"/>
                    </a:cubicBezTo>
                    <a:lnTo>
                      <a:pt x="2364781" y="255030"/>
                    </a:lnTo>
                    <a:lnTo>
                      <a:pt x="2364781" y="545304"/>
                    </a:lnTo>
                    <a:lnTo>
                      <a:pt x="2342186" y="572456"/>
                    </a:lnTo>
                    <a:cubicBezTo>
                      <a:pt x="2191975" y="779542"/>
                      <a:pt x="2131967" y="1033283"/>
                      <a:pt x="1783311" y="1137724"/>
                    </a:cubicBezTo>
                    <a:cubicBezTo>
                      <a:pt x="1821557" y="1093115"/>
                      <a:pt x="1970307" y="825875"/>
                      <a:pt x="1950052" y="787766"/>
                    </a:cubicBezTo>
                    <a:cubicBezTo>
                      <a:pt x="1877902" y="1223454"/>
                      <a:pt x="916147" y="1113096"/>
                      <a:pt x="745894" y="1324031"/>
                    </a:cubicBezTo>
                    <a:cubicBezTo>
                      <a:pt x="629433" y="1313197"/>
                      <a:pt x="987919" y="945716"/>
                      <a:pt x="1105029" y="820267"/>
                    </a:cubicBezTo>
                    <a:cubicBezTo>
                      <a:pt x="1222139" y="694818"/>
                      <a:pt x="862183" y="1057544"/>
                      <a:pt x="805577" y="1140100"/>
                    </a:cubicBezTo>
                    <a:cubicBezTo>
                      <a:pt x="282099" y="1140742"/>
                      <a:pt x="282970" y="1284388"/>
                      <a:pt x="32500" y="1356532"/>
                    </a:cubicBezTo>
                    <a:cubicBezTo>
                      <a:pt x="23291" y="1374407"/>
                      <a:pt x="-59043" y="896644"/>
                      <a:pt x="633767" y="446507"/>
                    </a:cubicBezTo>
                    <a:cubicBezTo>
                      <a:pt x="371052" y="562427"/>
                      <a:pt x="126212" y="808350"/>
                      <a:pt x="0" y="677263"/>
                    </a:cubicBezTo>
                    <a:cubicBezTo>
                      <a:pt x="135420" y="592219"/>
                      <a:pt x="680352" y="6662"/>
                      <a:pt x="1218783" y="162125"/>
                    </a:cubicBezTo>
                    <a:cubicBezTo>
                      <a:pt x="1096905" y="142624"/>
                      <a:pt x="991276" y="-15547"/>
                      <a:pt x="1088779" y="1245"/>
                    </a:cubicBezTo>
                    <a:cubicBezTo>
                      <a:pt x="1159875" y="263"/>
                      <a:pt x="1226065" y="78"/>
                      <a:pt x="1287786" y="631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92195EE3-1D2D-C993-4330-234B99BEA89A}"/>
                  </a:ext>
                </a:extLst>
              </p:cNvPr>
              <p:cNvSpPr/>
              <p:nvPr/>
            </p:nvSpPr>
            <p:spPr>
              <a:xfrm>
                <a:off x="5429464" y="1366384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C43A0F-2327-220B-D8DB-8AC4B31FA395}"/>
                  </a:ext>
                </a:extLst>
              </p:cNvPr>
              <p:cNvSpPr/>
              <p:nvPr/>
            </p:nvSpPr>
            <p:spPr>
              <a:xfrm>
                <a:off x="5572654" y="1466177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Arc 393">
                <a:extLst>
                  <a:ext uri="{FF2B5EF4-FFF2-40B4-BE49-F238E27FC236}">
                    <a16:creationId xmlns:a16="http://schemas.microsoft.com/office/drawing/2014/main" id="{379C3E82-0B26-7AA3-C0E4-FAC0AF32B3BF}"/>
                  </a:ext>
                </a:extLst>
              </p:cNvPr>
              <p:cNvSpPr/>
              <p:nvPr/>
            </p:nvSpPr>
            <p:spPr>
              <a:xfrm flipH="1">
                <a:off x="3793306" y="2363333"/>
                <a:ext cx="539515" cy="23400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79DBAA9B-379A-B168-2D1E-840387A7C1C1}"/>
                  </a:ext>
                </a:extLst>
              </p:cNvPr>
              <p:cNvGrpSpPr/>
              <p:nvPr/>
            </p:nvGrpSpPr>
            <p:grpSpPr>
              <a:xfrm flipH="1">
                <a:off x="3890078" y="4585062"/>
                <a:ext cx="770642" cy="1579230"/>
                <a:chOff x="3786787" y="4573276"/>
                <a:chExt cx="770642" cy="1579230"/>
              </a:xfrm>
            </p:grpSpPr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77491184-0454-6895-88C0-2901C3EBADD3}"/>
                    </a:ext>
                  </a:extLst>
                </p:cNvPr>
                <p:cNvGrpSpPr/>
                <p:nvPr/>
              </p:nvGrpSpPr>
              <p:grpSpPr>
                <a:xfrm>
                  <a:off x="3921734" y="4751938"/>
                  <a:ext cx="635695" cy="1400568"/>
                  <a:chOff x="5204287" y="4679095"/>
                  <a:chExt cx="911077" cy="1672279"/>
                </a:xfrm>
              </p:grpSpPr>
              <p:sp>
                <p:nvSpPr>
                  <p:cNvPr id="420" name="Rectangle 12">
                    <a:extLst>
                      <a:ext uri="{FF2B5EF4-FFF2-40B4-BE49-F238E27FC236}">
                        <a16:creationId xmlns:a16="http://schemas.microsoft.com/office/drawing/2014/main" id="{05296BBF-42E9-53AD-D995-E42BFA1C11C8}"/>
                      </a:ext>
                    </a:extLst>
                  </p:cNvPr>
                  <p:cNvSpPr/>
                  <p:nvPr/>
                </p:nvSpPr>
                <p:spPr>
                  <a:xfrm>
                    <a:off x="5204287" y="4679095"/>
                    <a:ext cx="911077" cy="1672279"/>
                  </a:xfrm>
                  <a:custGeom>
                    <a:avLst/>
                    <a:gdLst>
                      <a:gd name="connsiteX0" fmla="*/ 0 w 1051558"/>
                      <a:gd name="connsiteY0" fmla="*/ 0 h 173947"/>
                      <a:gd name="connsiteX1" fmla="*/ 1051558 w 1051558"/>
                      <a:gd name="connsiteY1" fmla="*/ 0 h 173947"/>
                      <a:gd name="connsiteX2" fmla="*/ 1051558 w 1051558"/>
                      <a:gd name="connsiteY2" fmla="*/ 173947 h 173947"/>
                      <a:gd name="connsiteX3" fmla="*/ 0 w 1051558"/>
                      <a:gd name="connsiteY3" fmla="*/ 173947 h 173947"/>
                      <a:gd name="connsiteX4" fmla="*/ 0 w 1051558"/>
                      <a:gd name="connsiteY4" fmla="*/ 0 h 173947"/>
                      <a:gd name="connsiteX0" fmla="*/ 0 w 1051558"/>
                      <a:gd name="connsiteY0" fmla="*/ 0 h 1761447"/>
                      <a:gd name="connsiteX1" fmla="*/ 1051558 w 1051558"/>
                      <a:gd name="connsiteY1" fmla="*/ 0 h 1761447"/>
                      <a:gd name="connsiteX2" fmla="*/ 1038858 w 1051558"/>
                      <a:gd name="connsiteY2" fmla="*/ 1761447 h 1761447"/>
                      <a:gd name="connsiteX3" fmla="*/ 0 w 1051558"/>
                      <a:gd name="connsiteY3" fmla="*/ 173947 h 1761447"/>
                      <a:gd name="connsiteX4" fmla="*/ 0 w 1051558"/>
                      <a:gd name="connsiteY4" fmla="*/ 0 h 1761447"/>
                      <a:gd name="connsiteX0" fmla="*/ 0 w 1051558"/>
                      <a:gd name="connsiteY0" fmla="*/ 0 h 1812247"/>
                      <a:gd name="connsiteX1" fmla="*/ 1051558 w 1051558"/>
                      <a:gd name="connsiteY1" fmla="*/ 0 h 1812247"/>
                      <a:gd name="connsiteX2" fmla="*/ 1038858 w 1051558"/>
                      <a:gd name="connsiteY2" fmla="*/ 1761447 h 1812247"/>
                      <a:gd name="connsiteX3" fmla="*/ 177800 w 1051558"/>
                      <a:gd name="connsiteY3" fmla="*/ 1812247 h 1812247"/>
                      <a:gd name="connsiteX4" fmla="*/ 0 w 1051558"/>
                      <a:gd name="connsiteY4" fmla="*/ 0 h 1812247"/>
                      <a:gd name="connsiteX0" fmla="*/ 0 w 1051558"/>
                      <a:gd name="connsiteY0" fmla="*/ 0 h 1853352"/>
                      <a:gd name="connsiteX1" fmla="*/ 1051558 w 1051558"/>
                      <a:gd name="connsiteY1" fmla="*/ 0 h 1853352"/>
                      <a:gd name="connsiteX2" fmla="*/ 1038858 w 1051558"/>
                      <a:gd name="connsiteY2" fmla="*/ 1761447 h 1853352"/>
                      <a:gd name="connsiteX3" fmla="*/ 177800 w 1051558"/>
                      <a:gd name="connsiteY3" fmla="*/ 1812247 h 1853352"/>
                      <a:gd name="connsiteX4" fmla="*/ 0 w 1051558"/>
                      <a:gd name="connsiteY4" fmla="*/ 0 h 1853352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51558"/>
                      <a:gd name="connsiteY0" fmla="*/ 0 h 1863047"/>
                      <a:gd name="connsiteX1" fmla="*/ 1051558 w 1051558"/>
                      <a:gd name="connsiteY1" fmla="*/ 0 h 1863047"/>
                      <a:gd name="connsiteX2" fmla="*/ 1038858 w 1051558"/>
                      <a:gd name="connsiteY2" fmla="*/ 1761447 h 1863047"/>
                      <a:gd name="connsiteX3" fmla="*/ 177800 w 1051558"/>
                      <a:gd name="connsiteY3" fmla="*/ 1812247 h 1863047"/>
                      <a:gd name="connsiteX4" fmla="*/ 0 w 1051558"/>
                      <a:gd name="connsiteY4" fmla="*/ 0 h 1863047"/>
                      <a:gd name="connsiteX0" fmla="*/ 0 w 1038914"/>
                      <a:gd name="connsiteY0" fmla="*/ 0 h 1863047"/>
                      <a:gd name="connsiteX1" fmla="*/ 810258 w 1038914"/>
                      <a:gd name="connsiteY1" fmla="*/ 0 h 1863047"/>
                      <a:gd name="connsiteX2" fmla="*/ 1038858 w 1038914"/>
                      <a:gd name="connsiteY2" fmla="*/ 1761447 h 1863047"/>
                      <a:gd name="connsiteX3" fmla="*/ 177800 w 1038914"/>
                      <a:gd name="connsiteY3" fmla="*/ 1812247 h 1863047"/>
                      <a:gd name="connsiteX4" fmla="*/ 0 w 1038914"/>
                      <a:gd name="connsiteY4" fmla="*/ 0 h 1863047"/>
                      <a:gd name="connsiteX0" fmla="*/ 0 w 1039317"/>
                      <a:gd name="connsiteY0" fmla="*/ 0 h 1863047"/>
                      <a:gd name="connsiteX1" fmla="*/ 810258 w 1039317"/>
                      <a:gd name="connsiteY1" fmla="*/ 0 h 1863047"/>
                      <a:gd name="connsiteX2" fmla="*/ 1038858 w 1039317"/>
                      <a:gd name="connsiteY2" fmla="*/ 1761447 h 1863047"/>
                      <a:gd name="connsiteX3" fmla="*/ 177800 w 1039317"/>
                      <a:gd name="connsiteY3" fmla="*/ 1812247 h 1863047"/>
                      <a:gd name="connsiteX4" fmla="*/ 0 w 1039317"/>
                      <a:gd name="connsiteY4" fmla="*/ 0 h 1863047"/>
                      <a:gd name="connsiteX0" fmla="*/ 0 w 1042634"/>
                      <a:gd name="connsiteY0" fmla="*/ 0 h 1863047"/>
                      <a:gd name="connsiteX1" fmla="*/ 810258 w 1042634"/>
                      <a:gd name="connsiteY1" fmla="*/ 0 h 1863047"/>
                      <a:gd name="connsiteX2" fmla="*/ 1038858 w 1042634"/>
                      <a:gd name="connsiteY2" fmla="*/ 1761447 h 1863047"/>
                      <a:gd name="connsiteX3" fmla="*/ 177800 w 1042634"/>
                      <a:gd name="connsiteY3" fmla="*/ 1812247 h 1863047"/>
                      <a:gd name="connsiteX4" fmla="*/ 0 w 1042634"/>
                      <a:gd name="connsiteY4" fmla="*/ 0 h 1863047"/>
                      <a:gd name="connsiteX0" fmla="*/ 0 w 1106134"/>
                      <a:gd name="connsiteY0" fmla="*/ 0 h 1888447"/>
                      <a:gd name="connsiteX1" fmla="*/ 873758 w 1106134"/>
                      <a:gd name="connsiteY1" fmla="*/ 25400 h 1888447"/>
                      <a:gd name="connsiteX2" fmla="*/ 1102358 w 1106134"/>
                      <a:gd name="connsiteY2" fmla="*/ 1786847 h 1888447"/>
                      <a:gd name="connsiteX3" fmla="*/ 241300 w 1106134"/>
                      <a:gd name="connsiteY3" fmla="*/ 1837647 h 1888447"/>
                      <a:gd name="connsiteX4" fmla="*/ 0 w 1106134"/>
                      <a:gd name="connsiteY4" fmla="*/ 0 h 1888447"/>
                      <a:gd name="connsiteX0" fmla="*/ 0 w 1068034"/>
                      <a:gd name="connsiteY0" fmla="*/ 0 h 1913847"/>
                      <a:gd name="connsiteX1" fmla="*/ 835658 w 1068034"/>
                      <a:gd name="connsiteY1" fmla="*/ 50800 h 1913847"/>
                      <a:gd name="connsiteX2" fmla="*/ 1064258 w 1068034"/>
                      <a:gd name="connsiteY2" fmla="*/ 1812247 h 1913847"/>
                      <a:gd name="connsiteX3" fmla="*/ 203200 w 1068034"/>
                      <a:gd name="connsiteY3" fmla="*/ 1863047 h 1913847"/>
                      <a:gd name="connsiteX4" fmla="*/ 0 w 1068034"/>
                      <a:gd name="connsiteY4" fmla="*/ 0 h 191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034" h="1913847">
                        <a:moveTo>
                          <a:pt x="0" y="0"/>
                        </a:moveTo>
                        <a:lnTo>
                          <a:pt x="835658" y="50800"/>
                        </a:lnTo>
                        <a:cubicBezTo>
                          <a:pt x="1047325" y="358549"/>
                          <a:pt x="1081191" y="1161598"/>
                          <a:pt x="1064258" y="1812247"/>
                        </a:cubicBezTo>
                        <a:cubicBezTo>
                          <a:pt x="853439" y="1879980"/>
                          <a:pt x="655319" y="1973114"/>
                          <a:pt x="203200" y="1863047"/>
                        </a:cubicBezTo>
                        <a:cubicBezTo>
                          <a:pt x="207433" y="1373265"/>
                          <a:pt x="579967" y="66758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CDDD9258-5184-955B-4E0E-D12FA4DD740C}"/>
                      </a:ext>
                    </a:extLst>
                  </p:cNvPr>
                  <p:cNvSpPr/>
                  <p:nvPr/>
                </p:nvSpPr>
                <p:spPr>
                  <a:xfrm>
                    <a:off x="5378724" y="6119253"/>
                    <a:ext cx="736640" cy="229210"/>
                  </a:xfrm>
                  <a:custGeom>
                    <a:avLst/>
                    <a:gdLst>
                      <a:gd name="connsiteX0" fmla="*/ 20400 w 863546"/>
                      <a:gd name="connsiteY0" fmla="*/ 0 h 268698"/>
                      <a:gd name="connsiteX1" fmla="*/ 863546 w 863546"/>
                      <a:gd name="connsiteY1" fmla="*/ 0 h 268698"/>
                      <a:gd name="connsiteX2" fmla="*/ 861058 w 863546"/>
                      <a:gd name="connsiteY2" fmla="*/ 167098 h 268698"/>
                      <a:gd name="connsiteX3" fmla="*/ 0 w 863546"/>
                      <a:gd name="connsiteY3" fmla="*/ 217898 h 268698"/>
                      <a:gd name="connsiteX4" fmla="*/ 16272 w 863546"/>
                      <a:gd name="connsiteY4" fmla="*/ 24605 h 268698"/>
                      <a:gd name="connsiteX5" fmla="*/ 20400 w 863546"/>
                      <a:gd name="connsiteY5" fmla="*/ 0 h 268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63546" h="268698">
                        <a:moveTo>
                          <a:pt x="20400" y="0"/>
                        </a:moveTo>
                        <a:lnTo>
                          <a:pt x="863546" y="0"/>
                        </a:lnTo>
                        <a:lnTo>
                          <a:pt x="861058" y="167098"/>
                        </a:lnTo>
                        <a:cubicBezTo>
                          <a:pt x="650239" y="234831"/>
                          <a:pt x="452119" y="327965"/>
                          <a:pt x="0" y="217898"/>
                        </a:cubicBezTo>
                        <a:cubicBezTo>
                          <a:pt x="529" y="156675"/>
                          <a:pt x="6813" y="92079"/>
                          <a:pt x="16272" y="24605"/>
                        </a:cubicBezTo>
                        <a:lnTo>
                          <a:pt x="20400" y="0"/>
                        </a:lnTo>
                        <a:close/>
                      </a:path>
                    </a:pathLst>
                  </a:custGeom>
                  <a:gradFill>
                    <a:gsLst>
                      <a:gs pos="76000">
                        <a:srgbClr val="292929"/>
                      </a:gs>
                      <a:gs pos="97000">
                        <a:schemeClr val="accent1">
                          <a:lumMod val="5000"/>
                          <a:lumOff val="95000"/>
                        </a:schemeClr>
                      </a:gs>
                    </a:gsLst>
                    <a:lin ang="4800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C08B3788-7CF4-1A08-38DE-14F3C2FE4AE9}"/>
                    </a:ext>
                  </a:extLst>
                </p:cNvPr>
                <p:cNvSpPr/>
                <p:nvPr/>
              </p:nvSpPr>
              <p:spPr>
                <a:xfrm>
                  <a:off x="3786787" y="4573276"/>
                  <a:ext cx="760582" cy="444364"/>
                </a:xfrm>
                <a:prstGeom prst="ellipse">
                  <a:avLst/>
                </a:prstGeom>
                <a:solidFill>
                  <a:srgbClr val="B1734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92A5D838-61C4-1B01-FCBA-844EA34094F0}"/>
                  </a:ext>
                </a:extLst>
              </p:cNvPr>
              <p:cNvGrpSpPr/>
              <p:nvPr/>
            </p:nvGrpSpPr>
            <p:grpSpPr>
              <a:xfrm rot="19792896">
                <a:off x="3779740" y="2465502"/>
                <a:ext cx="639652" cy="856359"/>
                <a:chOff x="1692186" y="1849690"/>
                <a:chExt cx="639652" cy="856359"/>
              </a:xfrm>
            </p:grpSpPr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1560077B-4218-5856-4BB9-D08437A6148C}"/>
                    </a:ext>
                  </a:extLst>
                </p:cNvPr>
                <p:cNvGrpSpPr/>
                <p:nvPr/>
              </p:nvGrpSpPr>
              <p:grpSpPr>
                <a:xfrm rot="203425">
                  <a:off x="1741434" y="1849690"/>
                  <a:ext cx="590404" cy="818958"/>
                  <a:chOff x="3799803" y="2583694"/>
                  <a:chExt cx="590404" cy="818958"/>
                </a:xfrm>
              </p:grpSpPr>
              <p:grpSp>
                <p:nvGrpSpPr>
                  <p:cNvPr id="412" name="Group 411">
                    <a:extLst>
                      <a:ext uri="{FF2B5EF4-FFF2-40B4-BE49-F238E27FC236}">
                        <a16:creationId xmlns:a16="http://schemas.microsoft.com/office/drawing/2014/main" id="{A40B4F00-88F4-630E-7C45-80AFBB62B19E}"/>
                      </a:ext>
                    </a:extLst>
                  </p:cNvPr>
                  <p:cNvGrpSpPr/>
                  <p:nvPr/>
                </p:nvGrpSpPr>
                <p:grpSpPr>
                  <a:xfrm>
                    <a:off x="3799803" y="2583694"/>
                    <a:ext cx="590404" cy="818958"/>
                    <a:chOff x="10475215" y="4805471"/>
                    <a:chExt cx="590404" cy="818958"/>
                  </a:xfrm>
                </p:grpSpPr>
                <p:sp>
                  <p:nvSpPr>
                    <p:cNvPr id="415" name="Freeform: Shape 414">
                      <a:extLst>
                        <a:ext uri="{FF2B5EF4-FFF2-40B4-BE49-F238E27FC236}">
                          <a16:creationId xmlns:a16="http://schemas.microsoft.com/office/drawing/2014/main" id="{0831B911-6644-C96D-D185-5BDBE5982820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475215" y="4805471"/>
                      <a:ext cx="496057" cy="663575"/>
                    </a:xfrm>
                    <a:custGeom>
                      <a:avLst/>
                      <a:gdLst>
                        <a:gd name="connsiteX0" fmla="*/ 304049 w 496057"/>
                        <a:gd name="connsiteY0" fmla="*/ 0 h 663575"/>
                        <a:gd name="connsiteX1" fmla="*/ 474044 w 496057"/>
                        <a:gd name="connsiteY1" fmla="*/ 73356 h 663575"/>
                        <a:gd name="connsiteX2" fmla="*/ 496057 w 496057"/>
                        <a:gd name="connsiteY2" fmla="*/ 99014 h 663575"/>
                        <a:gd name="connsiteX3" fmla="*/ 483799 w 496057"/>
                        <a:gd name="connsiteY3" fmla="*/ 93708 h 663575"/>
                        <a:gd name="connsiteX4" fmla="*/ 430455 w 496057"/>
                        <a:gd name="connsiteY4" fmla="*/ 86209 h 663575"/>
                        <a:gd name="connsiteX5" fmla="*/ 243293 w 496057"/>
                        <a:gd name="connsiteY5" fmla="*/ 194304 h 663575"/>
                        <a:gd name="connsiteX6" fmla="*/ 243293 w 496057"/>
                        <a:gd name="connsiteY6" fmla="*/ 194305 h 663575"/>
                        <a:gd name="connsiteX7" fmla="*/ 243292 w 496057"/>
                        <a:gd name="connsiteY7" fmla="*/ 194305 h 663575"/>
                        <a:gd name="connsiteX8" fmla="*/ 186567 w 496057"/>
                        <a:gd name="connsiteY8" fmla="*/ 311614 h 663575"/>
                        <a:gd name="connsiteX9" fmla="*/ 176567 w 496057"/>
                        <a:gd name="connsiteY9" fmla="*/ 356531 h 663575"/>
                        <a:gd name="connsiteX10" fmla="*/ 171145 w 496057"/>
                        <a:gd name="connsiteY10" fmla="*/ 380889 h 663575"/>
                        <a:gd name="connsiteX11" fmla="*/ 165767 w 496057"/>
                        <a:gd name="connsiteY11" fmla="*/ 455267 h 663575"/>
                        <a:gd name="connsiteX12" fmla="*/ 169902 w 496057"/>
                        <a:gd name="connsiteY12" fmla="*/ 520596 h 663575"/>
                        <a:gd name="connsiteX13" fmla="*/ 169902 w 496057"/>
                        <a:gd name="connsiteY13" fmla="*/ 520597 h 663575"/>
                        <a:gd name="connsiteX14" fmla="*/ 169902 w 496057"/>
                        <a:gd name="connsiteY14" fmla="*/ 520597 h 663575"/>
                        <a:gd name="connsiteX15" fmla="*/ 200836 w 496057"/>
                        <a:gd name="connsiteY15" fmla="*/ 638969 h 663575"/>
                        <a:gd name="connsiteX16" fmla="*/ 205831 w 496057"/>
                        <a:gd name="connsiteY16" fmla="*/ 649021 h 663575"/>
                        <a:gd name="connsiteX17" fmla="*/ 197001 w 496057"/>
                        <a:gd name="connsiteY17" fmla="*/ 647194 h 663575"/>
                        <a:gd name="connsiteX18" fmla="*/ 90567 w 496057"/>
                        <a:gd name="connsiteY18" fmla="*/ 650786 h 663575"/>
                        <a:gd name="connsiteX19" fmla="*/ 49580 w 496057"/>
                        <a:gd name="connsiteY19" fmla="*/ 663575 h 663575"/>
                        <a:gd name="connsiteX20" fmla="*/ 23893 w 496057"/>
                        <a:gd name="connsiteY20" fmla="*/ 596718 h 663575"/>
                        <a:gd name="connsiteX21" fmla="*/ 0 w 496057"/>
                        <a:gd name="connsiteY21" fmla="*/ 429527 h 663575"/>
                        <a:gd name="connsiteX22" fmla="*/ 304049 w 496057"/>
                        <a:gd name="connsiteY22" fmla="*/ 0 h 663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96057" h="663575">
                          <a:moveTo>
                            <a:pt x="304049" y="0"/>
                          </a:moveTo>
                          <a:cubicBezTo>
                            <a:pt x="367019" y="0"/>
                            <a:pt x="425519" y="27044"/>
                            <a:pt x="474044" y="73356"/>
                          </a:cubicBezTo>
                          <a:lnTo>
                            <a:pt x="496057" y="99014"/>
                          </a:lnTo>
                          <a:lnTo>
                            <a:pt x="483799" y="93708"/>
                          </a:lnTo>
                          <a:cubicBezTo>
                            <a:pt x="466568" y="88792"/>
                            <a:pt x="448728" y="86209"/>
                            <a:pt x="430455" y="86209"/>
                          </a:cubicBezTo>
                          <a:cubicBezTo>
                            <a:pt x="357364" y="86209"/>
                            <a:pt x="291192" y="127518"/>
                            <a:pt x="243293" y="194304"/>
                          </a:cubicBezTo>
                          <a:lnTo>
                            <a:pt x="243293" y="194305"/>
                          </a:lnTo>
                          <a:lnTo>
                            <a:pt x="243292" y="194305"/>
                          </a:lnTo>
                          <a:cubicBezTo>
                            <a:pt x="219343" y="227698"/>
                            <a:pt x="199961" y="267461"/>
                            <a:pt x="186567" y="311614"/>
                          </a:cubicBezTo>
                          <a:lnTo>
                            <a:pt x="176567" y="356531"/>
                          </a:lnTo>
                          <a:lnTo>
                            <a:pt x="171145" y="380889"/>
                          </a:lnTo>
                          <a:cubicBezTo>
                            <a:pt x="167619" y="404914"/>
                            <a:pt x="165767" y="429789"/>
                            <a:pt x="165767" y="455267"/>
                          </a:cubicBezTo>
                          <a:cubicBezTo>
                            <a:pt x="165767" y="477560"/>
                            <a:pt x="167185" y="499392"/>
                            <a:pt x="169902" y="520596"/>
                          </a:cubicBezTo>
                          <a:lnTo>
                            <a:pt x="169902" y="520597"/>
                          </a:lnTo>
                          <a:lnTo>
                            <a:pt x="169902" y="520597"/>
                          </a:lnTo>
                          <a:cubicBezTo>
                            <a:pt x="175334" y="563006"/>
                            <a:pt x="185963" y="602905"/>
                            <a:pt x="200836" y="638969"/>
                          </a:cubicBezTo>
                          <a:lnTo>
                            <a:pt x="205831" y="649021"/>
                          </a:lnTo>
                          <a:lnTo>
                            <a:pt x="197001" y="647194"/>
                          </a:lnTo>
                          <a:cubicBezTo>
                            <a:pt x="159734" y="642467"/>
                            <a:pt x="123604" y="643802"/>
                            <a:pt x="90567" y="650786"/>
                          </a:cubicBezTo>
                          <a:lnTo>
                            <a:pt x="49580" y="663575"/>
                          </a:lnTo>
                          <a:lnTo>
                            <a:pt x="23893" y="596718"/>
                          </a:lnTo>
                          <a:cubicBezTo>
                            <a:pt x="8508" y="545330"/>
                            <a:pt x="-1" y="488832"/>
                            <a:pt x="0" y="429527"/>
                          </a:cubicBezTo>
                          <a:cubicBezTo>
                            <a:pt x="0" y="192306"/>
                            <a:pt x="136126" y="0"/>
                            <a:pt x="304049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6" name="Freeform: Shape 415">
                      <a:extLst>
                        <a:ext uri="{FF2B5EF4-FFF2-40B4-BE49-F238E27FC236}">
                          <a16:creationId xmlns:a16="http://schemas.microsoft.com/office/drawing/2014/main" id="{6FA7CE7B-260B-6A44-CF35-325AE9472843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34896" y="4903243"/>
                      <a:ext cx="364629" cy="581708"/>
                    </a:xfrm>
                    <a:custGeom>
                      <a:avLst/>
                      <a:gdLst>
                        <a:gd name="connsiteX0" fmla="*/ 264688 w 364629"/>
                        <a:gd name="connsiteY0" fmla="*/ 0 h 581708"/>
                        <a:gd name="connsiteX1" fmla="*/ 318031 w 364629"/>
                        <a:gd name="connsiteY1" fmla="*/ 7498 h 581708"/>
                        <a:gd name="connsiteX2" fmla="*/ 330290 w 364629"/>
                        <a:gd name="connsiteY2" fmla="*/ 12804 h 581708"/>
                        <a:gd name="connsiteX3" fmla="*/ 353275 w 364629"/>
                        <a:gd name="connsiteY3" fmla="*/ 39596 h 581708"/>
                        <a:gd name="connsiteX4" fmla="*/ 364629 w 364629"/>
                        <a:gd name="connsiteY4" fmla="*/ 59035 h 581708"/>
                        <a:gd name="connsiteX5" fmla="*/ 336250 w 364629"/>
                        <a:gd name="connsiteY5" fmla="*/ 55296 h 581708"/>
                        <a:gd name="connsiteX6" fmla="*/ 71562 w 364629"/>
                        <a:gd name="connsiteY6" fmla="*/ 401164 h 581708"/>
                        <a:gd name="connsiteX7" fmla="*/ 83462 w 364629"/>
                        <a:gd name="connsiteY7" fmla="*/ 504015 h 581708"/>
                        <a:gd name="connsiteX8" fmla="*/ 112045 w 364629"/>
                        <a:gd name="connsiteY8" fmla="*/ 581708 h 581708"/>
                        <a:gd name="connsiteX9" fmla="*/ 87743 w 364629"/>
                        <a:gd name="connsiteY9" fmla="*/ 572674 h 581708"/>
                        <a:gd name="connsiteX10" fmla="*/ 40065 w 364629"/>
                        <a:gd name="connsiteY10" fmla="*/ 562810 h 581708"/>
                        <a:gd name="connsiteX11" fmla="*/ 35068 w 364629"/>
                        <a:gd name="connsiteY11" fmla="*/ 552758 h 581708"/>
                        <a:gd name="connsiteX12" fmla="*/ 16061 w 364629"/>
                        <a:gd name="connsiteY12" fmla="*/ 495952 h 581708"/>
                        <a:gd name="connsiteX13" fmla="*/ 4135 w 364629"/>
                        <a:gd name="connsiteY13" fmla="*/ 434387 h 581708"/>
                        <a:gd name="connsiteX14" fmla="*/ 0 w 364629"/>
                        <a:gd name="connsiteY14" fmla="*/ 369058 h 581708"/>
                        <a:gd name="connsiteX15" fmla="*/ 5378 w 364629"/>
                        <a:gd name="connsiteY15" fmla="*/ 294680 h 581708"/>
                        <a:gd name="connsiteX16" fmla="*/ 10800 w 364629"/>
                        <a:gd name="connsiteY16" fmla="*/ 270321 h 581708"/>
                        <a:gd name="connsiteX17" fmla="*/ 20801 w 364629"/>
                        <a:gd name="connsiteY17" fmla="*/ 225403 h 581708"/>
                        <a:gd name="connsiteX18" fmla="*/ 45205 w 364629"/>
                        <a:gd name="connsiteY18" fmla="*/ 162714 h 581708"/>
                        <a:gd name="connsiteX19" fmla="*/ 77526 w 364629"/>
                        <a:gd name="connsiteY19" fmla="*/ 108095 h 581708"/>
                        <a:gd name="connsiteX20" fmla="*/ 116698 w 364629"/>
                        <a:gd name="connsiteY20" fmla="*/ 63030 h 581708"/>
                        <a:gd name="connsiteX21" fmla="*/ 264688 w 364629"/>
                        <a:gd name="connsiteY21" fmla="*/ 0 h 5817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64629" h="581708">
                          <a:moveTo>
                            <a:pt x="264688" y="0"/>
                          </a:moveTo>
                          <a:cubicBezTo>
                            <a:pt x="282960" y="0"/>
                            <a:pt x="300801" y="2583"/>
                            <a:pt x="318031" y="7498"/>
                          </a:cubicBezTo>
                          <a:lnTo>
                            <a:pt x="330290" y="12804"/>
                          </a:lnTo>
                          <a:lnTo>
                            <a:pt x="353275" y="39596"/>
                          </a:lnTo>
                          <a:lnTo>
                            <a:pt x="364629" y="59035"/>
                          </a:lnTo>
                          <a:lnTo>
                            <a:pt x="336250" y="55296"/>
                          </a:lnTo>
                          <a:cubicBezTo>
                            <a:pt x="190067" y="55296"/>
                            <a:pt x="71562" y="210147"/>
                            <a:pt x="71562" y="401164"/>
                          </a:cubicBezTo>
                          <a:cubicBezTo>
                            <a:pt x="71562" y="436980"/>
                            <a:pt x="75728" y="471524"/>
                            <a:pt x="83462" y="504015"/>
                          </a:cubicBezTo>
                          <a:lnTo>
                            <a:pt x="112045" y="581708"/>
                          </a:lnTo>
                          <a:lnTo>
                            <a:pt x="87743" y="572674"/>
                          </a:lnTo>
                          <a:lnTo>
                            <a:pt x="40065" y="562810"/>
                          </a:lnTo>
                          <a:lnTo>
                            <a:pt x="35068" y="552758"/>
                          </a:lnTo>
                          <a:cubicBezTo>
                            <a:pt x="27632" y="534726"/>
                            <a:pt x="21256" y="515735"/>
                            <a:pt x="16061" y="495952"/>
                          </a:cubicBezTo>
                          <a:lnTo>
                            <a:pt x="4135" y="434387"/>
                          </a:lnTo>
                          <a:lnTo>
                            <a:pt x="0" y="369058"/>
                          </a:lnTo>
                          <a:cubicBezTo>
                            <a:pt x="0" y="343580"/>
                            <a:pt x="1852" y="318705"/>
                            <a:pt x="5378" y="294680"/>
                          </a:cubicBezTo>
                          <a:lnTo>
                            <a:pt x="10800" y="270321"/>
                          </a:lnTo>
                          <a:lnTo>
                            <a:pt x="20801" y="225403"/>
                          </a:lnTo>
                          <a:cubicBezTo>
                            <a:pt x="27498" y="203327"/>
                            <a:pt x="35692" y="182347"/>
                            <a:pt x="45205" y="162714"/>
                          </a:cubicBezTo>
                          <a:lnTo>
                            <a:pt x="77526" y="108095"/>
                          </a:lnTo>
                          <a:lnTo>
                            <a:pt x="116698" y="63030"/>
                          </a:lnTo>
                          <a:cubicBezTo>
                            <a:pt x="158943" y="23236"/>
                            <a:pt x="209869" y="0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rgbClr val="B1734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7" name="Freeform: Shape 416">
                      <a:extLst>
                        <a:ext uri="{FF2B5EF4-FFF2-40B4-BE49-F238E27FC236}">
                          <a16:creationId xmlns:a16="http://schemas.microsoft.com/office/drawing/2014/main" id="{CD474277-5407-AB02-74B0-53CFBAFC7C03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94851" y="4966743"/>
                      <a:ext cx="370768" cy="657686"/>
                    </a:xfrm>
                    <a:custGeom>
                      <a:avLst/>
                      <a:gdLst>
                        <a:gd name="connsiteX0" fmla="*/ 264688 w 370768"/>
                        <a:gd name="connsiteY0" fmla="*/ 0 h 657686"/>
                        <a:gd name="connsiteX1" fmla="*/ 293068 w 370768"/>
                        <a:gd name="connsiteY1" fmla="*/ 3739 h 657686"/>
                        <a:gd name="connsiteX2" fmla="*/ 318841 w 370768"/>
                        <a:gd name="connsiteY2" fmla="*/ 47869 h 657686"/>
                        <a:gd name="connsiteX3" fmla="*/ 370768 w 370768"/>
                        <a:gd name="connsiteY3" fmla="*/ 288022 h 657686"/>
                        <a:gd name="connsiteX4" fmla="*/ 236716 w 370768"/>
                        <a:gd name="connsiteY4" fmla="*/ 644193 h 657686"/>
                        <a:gd name="connsiteX5" fmla="*/ 219120 w 370768"/>
                        <a:gd name="connsiteY5" fmla="*/ 657686 h 657686"/>
                        <a:gd name="connsiteX6" fmla="*/ 209242 w 370768"/>
                        <a:gd name="connsiteY6" fmla="*/ 642936 h 657686"/>
                        <a:gd name="connsiteX7" fmla="*/ 72925 w 370768"/>
                        <a:gd name="connsiteY7" fmla="*/ 538472 h 657686"/>
                        <a:gd name="connsiteX8" fmla="*/ 40484 w 370768"/>
                        <a:gd name="connsiteY8" fmla="*/ 526412 h 657686"/>
                        <a:gd name="connsiteX9" fmla="*/ 11900 w 370768"/>
                        <a:gd name="connsiteY9" fmla="*/ 448720 h 657686"/>
                        <a:gd name="connsiteX10" fmla="*/ 0 w 370768"/>
                        <a:gd name="connsiteY10" fmla="*/ 345869 h 657686"/>
                        <a:gd name="connsiteX11" fmla="*/ 264688 w 370768"/>
                        <a:gd name="connsiteY11" fmla="*/ 0 h 657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70768" h="657686">
                          <a:moveTo>
                            <a:pt x="264688" y="0"/>
                          </a:moveTo>
                          <a:lnTo>
                            <a:pt x="293068" y="3739"/>
                          </a:lnTo>
                          <a:lnTo>
                            <a:pt x="318841" y="47869"/>
                          </a:lnTo>
                          <a:cubicBezTo>
                            <a:pt x="351625" y="116423"/>
                            <a:pt x="370769" y="199064"/>
                            <a:pt x="370768" y="288022"/>
                          </a:cubicBezTo>
                          <a:cubicBezTo>
                            <a:pt x="370768" y="436285"/>
                            <a:pt x="317594" y="567004"/>
                            <a:pt x="236716" y="644193"/>
                          </a:cubicBezTo>
                          <a:lnTo>
                            <a:pt x="219120" y="657686"/>
                          </a:lnTo>
                          <a:lnTo>
                            <a:pt x="209242" y="642936"/>
                          </a:lnTo>
                          <a:cubicBezTo>
                            <a:pt x="175818" y="601169"/>
                            <a:pt x="129298" y="564373"/>
                            <a:pt x="72925" y="538472"/>
                          </a:cubicBezTo>
                          <a:lnTo>
                            <a:pt x="40484" y="526412"/>
                          </a:lnTo>
                          <a:lnTo>
                            <a:pt x="11900" y="448720"/>
                          </a:lnTo>
                          <a:cubicBezTo>
                            <a:pt x="4166" y="416229"/>
                            <a:pt x="0" y="381685"/>
                            <a:pt x="0" y="345869"/>
                          </a:cubicBezTo>
                          <a:cubicBezTo>
                            <a:pt x="0" y="154851"/>
                            <a:pt x="118505" y="1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45B5D55E-CB51-5D5D-E679-81D91E73DD88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93494" y="2881874"/>
                    <a:ext cx="211543" cy="2938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4" name="Oval 413">
                    <a:extLst>
                      <a:ext uri="{FF2B5EF4-FFF2-40B4-BE49-F238E27FC236}">
                        <a16:creationId xmlns:a16="http://schemas.microsoft.com/office/drawing/2014/main" id="{798B8AEF-BB35-2C50-9CE1-D353C9FBA6DF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63573" y="3167092"/>
                    <a:ext cx="81651" cy="742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F9E3B929-31D3-98BE-8AAF-E5828F7CC942}"/>
                    </a:ext>
                  </a:extLst>
                </p:cNvPr>
                <p:cNvSpPr/>
                <p:nvPr/>
              </p:nvSpPr>
              <p:spPr>
                <a:xfrm>
                  <a:off x="1692186" y="2472362"/>
                  <a:ext cx="441325" cy="233687"/>
                </a:xfrm>
                <a:custGeom>
                  <a:avLst/>
                  <a:gdLst>
                    <a:gd name="connsiteX0" fmla="*/ 0 w 441325"/>
                    <a:gd name="connsiteY0" fmla="*/ 21106 h 240181"/>
                    <a:gd name="connsiteX1" fmla="*/ 69850 w 441325"/>
                    <a:gd name="connsiteY1" fmla="*/ 2056 h 240181"/>
                    <a:gd name="connsiteX2" fmla="*/ 209550 w 441325"/>
                    <a:gd name="connsiteY2" fmla="*/ 27456 h 240181"/>
                    <a:gd name="connsiteX3" fmla="*/ 441325 w 441325"/>
                    <a:gd name="connsiteY3" fmla="*/ 240181 h 240181"/>
                    <a:gd name="connsiteX4" fmla="*/ 441325 w 441325"/>
                    <a:gd name="connsiteY4" fmla="*/ 240181 h 240181"/>
                    <a:gd name="connsiteX0" fmla="*/ 0 w 441325"/>
                    <a:gd name="connsiteY0" fmla="*/ 33008 h 252083"/>
                    <a:gd name="connsiteX1" fmla="*/ 69850 w 441325"/>
                    <a:gd name="connsiteY1" fmla="*/ 13958 h 252083"/>
                    <a:gd name="connsiteX2" fmla="*/ 441325 w 441325"/>
                    <a:gd name="connsiteY2" fmla="*/ 252083 h 252083"/>
                    <a:gd name="connsiteX3" fmla="*/ 441325 w 441325"/>
                    <a:gd name="connsiteY3" fmla="*/ 252083 h 252083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14612 h 233687"/>
                    <a:gd name="connsiteX1" fmla="*/ 441325 w 441325"/>
                    <a:gd name="connsiteY1" fmla="*/ 233687 h 233687"/>
                    <a:gd name="connsiteX2" fmla="*/ 441325 w 441325"/>
                    <a:gd name="connsiteY2" fmla="*/ 233687 h 23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1325" h="233687">
                      <a:moveTo>
                        <a:pt x="0" y="14612"/>
                      </a:moveTo>
                      <a:cubicBezTo>
                        <a:pt x="89958" y="-26663"/>
                        <a:pt x="338667" y="11437"/>
                        <a:pt x="441325" y="233687"/>
                      </a:cubicBezTo>
                      <a:lnTo>
                        <a:pt x="441325" y="233687"/>
                      </a:ln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0C0E7D63-DCB2-2AB8-B2B8-8C17AE582B96}"/>
                  </a:ext>
                </a:extLst>
              </p:cNvPr>
              <p:cNvGrpSpPr/>
              <p:nvPr/>
            </p:nvGrpSpPr>
            <p:grpSpPr>
              <a:xfrm rot="1807104" flipH="1">
                <a:off x="5132935" y="2410322"/>
                <a:ext cx="639652" cy="856359"/>
                <a:chOff x="1692186" y="1849690"/>
                <a:chExt cx="639652" cy="856359"/>
              </a:xfrm>
            </p:grpSpPr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68BD1178-1DA6-98E4-5205-655E303CFB4A}"/>
                    </a:ext>
                  </a:extLst>
                </p:cNvPr>
                <p:cNvGrpSpPr/>
                <p:nvPr/>
              </p:nvGrpSpPr>
              <p:grpSpPr>
                <a:xfrm rot="203425">
                  <a:off x="1741434" y="1849690"/>
                  <a:ext cx="590404" cy="818958"/>
                  <a:chOff x="3799803" y="2583694"/>
                  <a:chExt cx="590404" cy="818958"/>
                </a:xfrm>
              </p:grpSpPr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938BD1D9-D023-9358-AA88-14F66D6BE17A}"/>
                      </a:ext>
                    </a:extLst>
                  </p:cNvPr>
                  <p:cNvGrpSpPr/>
                  <p:nvPr/>
                </p:nvGrpSpPr>
                <p:grpSpPr>
                  <a:xfrm>
                    <a:off x="3799803" y="2583694"/>
                    <a:ext cx="590404" cy="818958"/>
                    <a:chOff x="10475215" y="4805471"/>
                    <a:chExt cx="590404" cy="818958"/>
                  </a:xfrm>
                </p:grpSpPr>
                <p:sp>
                  <p:nvSpPr>
                    <p:cNvPr id="407" name="Freeform: Shape 406">
                      <a:extLst>
                        <a:ext uri="{FF2B5EF4-FFF2-40B4-BE49-F238E27FC236}">
                          <a16:creationId xmlns:a16="http://schemas.microsoft.com/office/drawing/2014/main" id="{15ACA3C8-C205-47F3-C98B-C1347AD247EB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475215" y="4805471"/>
                      <a:ext cx="496057" cy="663575"/>
                    </a:xfrm>
                    <a:custGeom>
                      <a:avLst/>
                      <a:gdLst>
                        <a:gd name="connsiteX0" fmla="*/ 304049 w 496057"/>
                        <a:gd name="connsiteY0" fmla="*/ 0 h 663575"/>
                        <a:gd name="connsiteX1" fmla="*/ 474044 w 496057"/>
                        <a:gd name="connsiteY1" fmla="*/ 73356 h 663575"/>
                        <a:gd name="connsiteX2" fmla="*/ 496057 w 496057"/>
                        <a:gd name="connsiteY2" fmla="*/ 99014 h 663575"/>
                        <a:gd name="connsiteX3" fmla="*/ 483799 w 496057"/>
                        <a:gd name="connsiteY3" fmla="*/ 93708 h 663575"/>
                        <a:gd name="connsiteX4" fmla="*/ 430455 w 496057"/>
                        <a:gd name="connsiteY4" fmla="*/ 86209 h 663575"/>
                        <a:gd name="connsiteX5" fmla="*/ 243293 w 496057"/>
                        <a:gd name="connsiteY5" fmla="*/ 194304 h 663575"/>
                        <a:gd name="connsiteX6" fmla="*/ 243293 w 496057"/>
                        <a:gd name="connsiteY6" fmla="*/ 194305 h 663575"/>
                        <a:gd name="connsiteX7" fmla="*/ 243292 w 496057"/>
                        <a:gd name="connsiteY7" fmla="*/ 194305 h 663575"/>
                        <a:gd name="connsiteX8" fmla="*/ 186567 w 496057"/>
                        <a:gd name="connsiteY8" fmla="*/ 311614 h 663575"/>
                        <a:gd name="connsiteX9" fmla="*/ 176567 w 496057"/>
                        <a:gd name="connsiteY9" fmla="*/ 356531 h 663575"/>
                        <a:gd name="connsiteX10" fmla="*/ 171145 w 496057"/>
                        <a:gd name="connsiteY10" fmla="*/ 380889 h 663575"/>
                        <a:gd name="connsiteX11" fmla="*/ 165767 w 496057"/>
                        <a:gd name="connsiteY11" fmla="*/ 455267 h 663575"/>
                        <a:gd name="connsiteX12" fmla="*/ 169902 w 496057"/>
                        <a:gd name="connsiteY12" fmla="*/ 520596 h 663575"/>
                        <a:gd name="connsiteX13" fmla="*/ 169902 w 496057"/>
                        <a:gd name="connsiteY13" fmla="*/ 520597 h 663575"/>
                        <a:gd name="connsiteX14" fmla="*/ 169902 w 496057"/>
                        <a:gd name="connsiteY14" fmla="*/ 520597 h 663575"/>
                        <a:gd name="connsiteX15" fmla="*/ 200836 w 496057"/>
                        <a:gd name="connsiteY15" fmla="*/ 638969 h 663575"/>
                        <a:gd name="connsiteX16" fmla="*/ 205831 w 496057"/>
                        <a:gd name="connsiteY16" fmla="*/ 649021 h 663575"/>
                        <a:gd name="connsiteX17" fmla="*/ 197001 w 496057"/>
                        <a:gd name="connsiteY17" fmla="*/ 647194 h 663575"/>
                        <a:gd name="connsiteX18" fmla="*/ 90567 w 496057"/>
                        <a:gd name="connsiteY18" fmla="*/ 650786 h 663575"/>
                        <a:gd name="connsiteX19" fmla="*/ 49580 w 496057"/>
                        <a:gd name="connsiteY19" fmla="*/ 663575 h 663575"/>
                        <a:gd name="connsiteX20" fmla="*/ 23893 w 496057"/>
                        <a:gd name="connsiteY20" fmla="*/ 596718 h 663575"/>
                        <a:gd name="connsiteX21" fmla="*/ 0 w 496057"/>
                        <a:gd name="connsiteY21" fmla="*/ 429527 h 663575"/>
                        <a:gd name="connsiteX22" fmla="*/ 304049 w 496057"/>
                        <a:gd name="connsiteY22" fmla="*/ 0 h 663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96057" h="663575">
                          <a:moveTo>
                            <a:pt x="304049" y="0"/>
                          </a:moveTo>
                          <a:cubicBezTo>
                            <a:pt x="367019" y="0"/>
                            <a:pt x="425519" y="27044"/>
                            <a:pt x="474044" y="73356"/>
                          </a:cubicBezTo>
                          <a:lnTo>
                            <a:pt x="496057" y="99014"/>
                          </a:lnTo>
                          <a:lnTo>
                            <a:pt x="483799" y="93708"/>
                          </a:lnTo>
                          <a:cubicBezTo>
                            <a:pt x="466568" y="88792"/>
                            <a:pt x="448728" y="86209"/>
                            <a:pt x="430455" y="86209"/>
                          </a:cubicBezTo>
                          <a:cubicBezTo>
                            <a:pt x="357364" y="86209"/>
                            <a:pt x="291192" y="127518"/>
                            <a:pt x="243293" y="194304"/>
                          </a:cubicBezTo>
                          <a:lnTo>
                            <a:pt x="243293" y="194305"/>
                          </a:lnTo>
                          <a:lnTo>
                            <a:pt x="243292" y="194305"/>
                          </a:lnTo>
                          <a:cubicBezTo>
                            <a:pt x="219343" y="227698"/>
                            <a:pt x="199961" y="267461"/>
                            <a:pt x="186567" y="311614"/>
                          </a:cubicBezTo>
                          <a:lnTo>
                            <a:pt x="176567" y="356531"/>
                          </a:lnTo>
                          <a:lnTo>
                            <a:pt x="171145" y="380889"/>
                          </a:lnTo>
                          <a:cubicBezTo>
                            <a:pt x="167619" y="404914"/>
                            <a:pt x="165767" y="429789"/>
                            <a:pt x="165767" y="455267"/>
                          </a:cubicBezTo>
                          <a:cubicBezTo>
                            <a:pt x="165767" y="477560"/>
                            <a:pt x="167185" y="499392"/>
                            <a:pt x="169902" y="520596"/>
                          </a:cubicBezTo>
                          <a:lnTo>
                            <a:pt x="169902" y="520597"/>
                          </a:lnTo>
                          <a:lnTo>
                            <a:pt x="169902" y="520597"/>
                          </a:lnTo>
                          <a:cubicBezTo>
                            <a:pt x="175334" y="563006"/>
                            <a:pt x="185963" y="602905"/>
                            <a:pt x="200836" y="638969"/>
                          </a:cubicBezTo>
                          <a:lnTo>
                            <a:pt x="205831" y="649021"/>
                          </a:lnTo>
                          <a:lnTo>
                            <a:pt x="197001" y="647194"/>
                          </a:lnTo>
                          <a:cubicBezTo>
                            <a:pt x="159734" y="642467"/>
                            <a:pt x="123604" y="643802"/>
                            <a:pt x="90567" y="650786"/>
                          </a:cubicBezTo>
                          <a:lnTo>
                            <a:pt x="49580" y="663575"/>
                          </a:lnTo>
                          <a:lnTo>
                            <a:pt x="23893" y="596718"/>
                          </a:lnTo>
                          <a:cubicBezTo>
                            <a:pt x="8508" y="545330"/>
                            <a:pt x="-1" y="488832"/>
                            <a:pt x="0" y="429527"/>
                          </a:cubicBezTo>
                          <a:cubicBezTo>
                            <a:pt x="0" y="192306"/>
                            <a:pt x="136126" y="0"/>
                            <a:pt x="304049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8" name="Freeform: Shape 407">
                      <a:extLst>
                        <a:ext uri="{FF2B5EF4-FFF2-40B4-BE49-F238E27FC236}">
                          <a16:creationId xmlns:a16="http://schemas.microsoft.com/office/drawing/2014/main" id="{85C4F2E5-3497-EA3D-A635-028223E09EBB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34896" y="4903243"/>
                      <a:ext cx="364629" cy="581708"/>
                    </a:xfrm>
                    <a:custGeom>
                      <a:avLst/>
                      <a:gdLst>
                        <a:gd name="connsiteX0" fmla="*/ 264688 w 364629"/>
                        <a:gd name="connsiteY0" fmla="*/ 0 h 581708"/>
                        <a:gd name="connsiteX1" fmla="*/ 318031 w 364629"/>
                        <a:gd name="connsiteY1" fmla="*/ 7498 h 581708"/>
                        <a:gd name="connsiteX2" fmla="*/ 330290 w 364629"/>
                        <a:gd name="connsiteY2" fmla="*/ 12804 h 581708"/>
                        <a:gd name="connsiteX3" fmla="*/ 353275 w 364629"/>
                        <a:gd name="connsiteY3" fmla="*/ 39596 h 581708"/>
                        <a:gd name="connsiteX4" fmla="*/ 364629 w 364629"/>
                        <a:gd name="connsiteY4" fmla="*/ 59035 h 581708"/>
                        <a:gd name="connsiteX5" fmla="*/ 336250 w 364629"/>
                        <a:gd name="connsiteY5" fmla="*/ 55296 h 581708"/>
                        <a:gd name="connsiteX6" fmla="*/ 71562 w 364629"/>
                        <a:gd name="connsiteY6" fmla="*/ 401164 h 581708"/>
                        <a:gd name="connsiteX7" fmla="*/ 83462 w 364629"/>
                        <a:gd name="connsiteY7" fmla="*/ 504015 h 581708"/>
                        <a:gd name="connsiteX8" fmla="*/ 112045 w 364629"/>
                        <a:gd name="connsiteY8" fmla="*/ 581708 h 581708"/>
                        <a:gd name="connsiteX9" fmla="*/ 87743 w 364629"/>
                        <a:gd name="connsiteY9" fmla="*/ 572674 h 581708"/>
                        <a:gd name="connsiteX10" fmla="*/ 40065 w 364629"/>
                        <a:gd name="connsiteY10" fmla="*/ 562810 h 581708"/>
                        <a:gd name="connsiteX11" fmla="*/ 35068 w 364629"/>
                        <a:gd name="connsiteY11" fmla="*/ 552758 h 581708"/>
                        <a:gd name="connsiteX12" fmla="*/ 16061 w 364629"/>
                        <a:gd name="connsiteY12" fmla="*/ 495952 h 581708"/>
                        <a:gd name="connsiteX13" fmla="*/ 4135 w 364629"/>
                        <a:gd name="connsiteY13" fmla="*/ 434387 h 581708"/>
                        <a:gd name="connsiteX14" fmla="*/ 0 w 364629"/>
                        <a:gd name="connsiteY14" fmla="*/ 369058 h 581708"/>
                        <a:gd name="connsiteX15" fmla="*/ 5378 w 364629"/>
                        <a:gd name="connsiteY15" fmla="*/ 294680 h 581708"/>
                        <a:gd name="connsiteX16" fmla="*/ 10800 w 364629"/>
                        <a:gd name="connsiteY16" fmla="*/ 270321 h 581708"/>
                        <a:gd name="connsiteX17" fmla="*/ 20801 w 364629"/>
                        <a:gd name="connsiteY17" fmla="*/ 225403 h 581708"/>
                        <a:gd name="connsiteX18" fmla="*/ 45205 w 364629"/>
                        <a:gd name="connsiteY18" fmla="*/ 162714 h 581708"/>
                        <a:gd name="connsiteX19" fmla="*/ 77526 w 364629"/>
                        <a:gd name="connsiteY19" fmla="*/ 108095 h 581708"/>
                        <a:gd name="connsiteX20" fmla="*/ 116698 w 364629"/>
                        <a:gd name="connsiteY20" fmla="*/ 63030 h 581708"/>
                        <a:gd name="connsiteX21" fmla="*/ 264688 w 364629"/>
                        <a:gd name="connsiteY21" fmla="*/ 0 h 5817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64629" h="581708">
                          <a:moveTo>
                            <a:pt x="264688" y="0"/>
                          </a:moveTo>
                          <a:cubicBezTo>
                            <a:pt x="282960" y="0"/>
                            <a:pt x="300801" y="2583"/>
                            <a:pt x="318031" y="7498"/>
                          </a:cubicBezTo>
                          <a:lnTo>
                            <a:pt x="330290" y="12804"/>
                          </a:lnTo>
                          <a:lnTo>
                            <a:pt x="353275" y="39596"/>
                          </a:lnTo>
                          <a:lnTo>
                            <a:pt x="364629" y="59035"/>
                          </a:lnTo>
                          <a:lnTo>
                            <a:pt x="336250" y="55296"/>
                          </a:lnTo>
                          <a:cubicBezTo>
                            <a:pt x="190067" y="55296"/>
                            <a:pt x="71562" y="210147"/>
                            <a:pt x="71562" y="401164"/>
                          </a:cubicBezTo>
                          <a:cubicBezTo>
                            <a:pt x="71562" y="436980"/>
                            <a:pt x="75728" y="471524"/>
                            <a:pt x="83462" y="504015"/>
                          </a:cubicBezTo>
                          <a:lnTo>
                            <a:pt x="112045" y="581708"/>
                          </a:lnTo>
                          <a:lnTo>
                            <a:pt x="87743" y="572674"/>
                          </a:lnTo>
                          <a:lnTo>
                            <a:pt x="40065" y="562810"/>
                          </a:lnTo>
                          <a:lnTo>
                            <a:pt x="35068" y="552758"/>
                          </a:lnTo>
                          <a:cubicBezTo>
                            <a:pt x="27632" y="534726"/>
                            <a:pt x="21256" y="515735"/>
                            <a:pt x="16061" y="495952"/>
                          </a:cubicBezTo>
                          <a:lnTo>
                            <a:pt x="4135" y="434387"/>
                          </a:lnTo>
                          <a:lnTo>
                            <a:pt x="0" y="369058"/>
                          </a:lnTo>
                          <a:cubicBezTo>
                            <a:pt x="0" y="343580"/>
                            <a:pt x="1852" y="318705"/>
                            <a:pt x="5378" y="294680"/>
                          </a:cubicBezTo>
                          <a:lnTo>
                            <a:pt x="10800" y="270321"/>
                          </a:lnTo>
                          <a:lnTo>
                            <a:pt x="20801" y="225403"/>
                          </a:lnTo>
                          <a:cubicBezTo>
                            <a:pt x="27498" y="203327"/>
                            <a:pt x="35692" y="182347"/>
                            <a:pt x="45205" y="162714"/>
                          </a:cubicBezTo>
                          <a:lnTo>
                            <a:pt x="77526" y="108095"/>
                          </a:lnTo>
                          <a:lnTo>
                            <a:pt x="116698" y="63030"/>
                          </a:lnTo>
                          <a:cubicBezTo>
                            <a:pt x="158943" y="23236"/>
                            <a:pt x="209869" y="0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rgbClr val="B1734A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Freeform: Shape 408">
                      <a:extLst>
                        <a:ext uri="{FF2B5EF4-FFF2-40B4-BE49-F238E27FC236}">
                          <a16:creationId xmlns:a16="http://schemas.microsoft.com/office/drawing/2014/main" id="{85E0BA69-23B1-ECB9-4AB9-7CB8AF19A409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94851" y="4966743"/>
                      <a:ext cx="370768" cy="657686"/>
                    </a:xfrm>
                    <a:custGeom>
                      <a:avLst/>
                      <a:gdLst>
                        <a:gd name="connsiteX0" fmla="*/ 264688 w 370768"/>
                        <a:gd name="connsiteY0" fmla="*/ 0 h 657686"/>
                        <a:gd name="connsiteX1" fmla="*/ 293068 w 370768"/>
                        <a:gd name="connsiteY1" fmla="*/ 3739 h 657686"/>
                        <a:gd name="connsiteX2" fmla="*/ 318841 w 370768"/>
                        <a:gd name="connsiteY2" fmla="*/ 47869 h 657686"/>
                        <a:gd name="connsiteX3" fmla="*/ 370768 w 370768"/>
                        <a:gd name="connsiteY3" fmla="*/ 288022 h 657686"/>
                        <a:gd name="connsiteX4" fmla="*/ 236716 w 370768"/>
                        <a:gd name="connsiteY4" fmla="*/ 644193 h 657686"/>
                        <a:gd name="connsiteX5" fmla="*/ 219120 w 370768"/>
                        <a:gd name="connsiteY5" fmla="*/ 657686 h 657686"/>
                        <a:gd name="connsiteX6" fmla="*/ 209242 w 370768"/>
                        <a:gd name="connsiteY6" fmla="*/ 642936 h 657686"/>
                        <a:gd name="connsiteX7" fmla="*/ 72925 w 370768"/>
                        <a:gd name="connsiteY7" fmla="*/ 538472 h 657686"/>
                        <a:gd name="connsiteX8" fmla="*/ 40484 w 370768"/>
                        <a:gd name="connsiteY8" fmla="*/ 526412 h 657686"/>
                        <a:gd name="connsiteX9" fmla="*/ 11900 w 370768"/>
                        <a:gd name="connsiteY9" fmla="*/ 448720 h 657686"/>
                        <a:gd name="connsiteX10" fmla="*/ 0 w 370768"/>
                        <a:gd name="connsiteY10" fmla="*/ 345869 h 657686"/>
                        <a:gd name="connsiteX11" fmla="*/ 264688 w 370768"/>
                        <a:gd name="connsiteY11" fmla="*/ 0 h 657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70768" h="657686">
                          <a:moveTo>
                            <a:pt x="264688" y="0"/>
                          </a:moveTo>
                          <a:lnTo>
                            <a:pt x="293068" y="3739"/>
                          </a:lnTo>
                          <a:lnTo>
                            <a:pt x="318841" y="47869"/>
                          </a:lnTo>
                          <a:cubicBezTo>
                            <a:pt x="351625" y="116423"/>
                            <a:pt x="370769" y="199064"/>
                            <a:pt x="370768" y="288022"/>
                          </a:cubicBezTo>
                          <a:cubicBezTo>
                            <a:pt x="370768" y="436285"/>
                            <a:pt x="317594" y="567004"/>
                            <a:pt x="236716" y="644193"/>
                          </a:cubicBezTo>
                          <a:lnTo>
                            <a:pt x="219120" y="657686"/>
                          </a:lnTo>
                          <a:lnTo>
                            <a:pt x="209242" y="642936"/>
                          </a:lnTo>
                          <a:cubicBezTo>
                            <a:pt x="175818" y="601169"/>
                            <a:pt x="129298" y="564373"/>
                            <a:pt x="72925" y="538472"/>
                          </a:cubicBezTo>
                          <a:lnTo>
                            <a:pt x="40484" y="526412"/>
                          </a:lnTo>
                          <a:lnTo>
                            <a:pt x="11900" y="448720"/>
                          </a:lnTo>
                          <a:cubicBezTo>
                            <a:pt x="4166" y="416229"/>
                            <a:pt x="0" y="381685"/>
                            <a:pt x="0" y="345869"/>
                          </a:cubicBezTo>
                          <a:cubicBezTo>
                            <a:pt x="0" y="154851"/>
                            <a:pt x="118505" y="1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5" name="Oval 404">
                    <a:extLst>
                      <a:ext uri="{FF2B5EF4-FFF2-40B4-BE49-F238E27FC236}">
                        <a16:creationId xmlns:a16="http://schemas.microsoft.com/office/drawing/2014/main" id="{57D481CA-7A17-3786-9E75-482760523A8E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93494" y="2881874"/>
                    <a:ext cx="211543" cy="29385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6" name="Oval 405">
                    <a:extLst>
                      <a:ext uri="{FF2B5EF4-FFF2-40B4-BE49-F238E27FC236}">
                        <a16:creationId xmlns:a16="http://schemas.microsoft.com/office/drawing/2014/main" id="{77B3D89F-0A1F-2440-8573-5AD85DBDBCA9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63573" y="3167092"/>
                    <a:ext cx="81651" cy="742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CEC50E5B-2626-D216-1083-80ECD6D3A25A}"/>
                    </a:ext>
                  </a:extLst>
                </p:cNvPr>
                <p:cNvSpPr/>
                <p:nvPr/>
              </p:nvSpPr>
              <p:spPr>
                <a:xfrm>
                  <a:off x="1692186" y="2472362"/>
                  <a:ext cx="441325" cy="233687"/>
                </a:xfrm>
                <a:custGeom>
                  <a:avLst/>
                  <a:gdLst>
                    <a:gd name="connsiteX0" fmla="*/ 0 w 441325"/>
                    <a:gd name="connsiteY0" fmla="*/ 21106 h 240181"/>
                    <a:gd name="connsiteX1" fmla="*/ 69850 w 441325"/>
                    <a:gd name="connsiteY1" fmla="*/ 2056 h 240181"/>
                    <a:gd name="connsiteX2" fmla="*/ 209550 w 441325"/>
                    <a:gd name="connsiteY2" fmla="*/ 27456 h 240181"/>
                    <a:gd name="connsiteX3" fmla="*/ 441325 w 441325"/>
                    <a:gd name="connsiteY3" fmla="*/ 240181 h 240181"/>
                    <a:gd name="connsiteX4" fmla="*/ 441325 w 441325"/>
                    <a:gd name="connsiteY4" fmla="*/ 240181 h 240181"/>
                    <a:gd name="connsiteX0" fmla="*/ 0 w 441325"/>
                    <a:gd name="connsiteY0" fmla="*/ 33008 h 252083"/>
                    <a:gd name="connsiteX1" fmla="*/ 69850 w 441325"/>
                    <a:gd name="connsiteY1" fmla="*/ 13958 h 252083"/>
                    <a:gd name="connsiteX2" fmla="*/ 441325 w 441325"/>
                    <a:gd name="connsiteY2" fmla="*/ 252083 h 252083"/>
                    <a:gd name="connsiteX3" fmla="*/ 441325 w 441325"/>
                    <a:gd name="connsiteY3" fmla="*/ 252083 h 252083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14612 h 233687"/>
                    <a:gd name="connsiteX1" fmla="*/ 441325 w 441325"/>
                    <a:gd name="connsiteY1" fmla="*/ 233687 h 233687"/>
                    <a:gd name="connsiteX2" fmla="*/ 441325 w 441325"/>
                    <a:gd name="connsiteY2" fmla="*/ 233687 h 23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1325" h="233687">
                      <a:moveTo>
                        <a:pt x="0" y="14612"/>
                      </a:moveTo>
                      <a:cubicBezTo>
                        <a:pt x="89958" y="-26663"/>
                        <a:pt x="338667" y="11437"/>
                        <a:pt x="441325" y="233687"/>
                      </a:cubicBezTo>
                      <a:lnTo>
                        <a:pt x="441325" y="233687"/>
                      </a:lnTo>
                    </a:path>
                  </a:pathLst>
                </a:custGeom>
                <a:noFill/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8" name="Oval 40">
                <a:extLst>
                  <a:ext uri="{FF2B5EF4-FFF2-40B4-BE49-F238E27FC236}">
                    <a16:creationId xmlns:a16="http://schemas.microsoft.com/office/drawing/2014/main" id="{452706BF-33D3-19AE-2AEE-E23DE7E81842}"/>
                  </a:ext>
                </a:extLst>
              </p:cNvPr>
              <p:cNvSpPr/>
              <p:nvPr/>
            </p:nvSpPr>
            <p:spPr>
              <a:xfrm>
                <a:off x="4394808" y="3219060"/>
                <a:ext cx="760582" cy="686076"/>
              </a:xfrm>
              <a:custGeom>
                <a:avLst/>
                <a:gdLst>
                  <a:gd name="connsiteX0" fmla="*/ 0 w 959338"/>
                  <a:gd name="connsiteY0" fmla="*/ 432681 h 865361"/>
                  <a:gd name="connsiteX1" fmla="*/ 479669 w 959338"/>
                  <a:gd name="connsiteY1" fmla="*/ 0 h 865361"/>
                  <a:gd name="connsiteX2" fmla="*/ 959338 w 959338"/>
                  <a:gd name="connsiteY2" fmla="*/ 432681 h 865361"/>
                  <a:gd name="connsiteX3" fmla="*/ 479669 w 959338"/>
                  <a:gd name="connsiteY3" fmla="*/ 865362 h 865361"/>
                  <a:gd name="connsiteX4" fmla="*/ 0 w 959338"/>
                  <a:gd name="connsiteY4" fmla="*/ 432681 h 865361"/>
                  <a:gd name="connsiteX0" fmla="*/ 0 w 959338"/>
                  <a:gd name="connsiteY0" fmla="*/ 432681 h 865362"/>
                  <a:gd name="connsiteX1" fmla="*/ 479669 w 959338"/>
                  <a:gd name="connsiteY1" fmla="*/ 0 h 865362"/>
                  <a:gd name="connsiteX2" fmla="*/ 959338 w 959338"/>
                  <a:gd name="connsiteY2" fmla="*/ 432681 h 865362"/>
                  <a:gd name="connsiteX3" fmla="*/ 479669 w 959338"/>
                  <a:gd name="connsiteY3" fmla="*/ 865362 h 865362"/>
                  <a:gd name="connsiteX4" fmla="*/ 0 w 959338"/>
                  <a:gd name="connsiteY4" fmla="*/ 432681 h 865362"/>
                  <a:gd name="connsiteX0" fmla="*/ 0 w 959338"/>
                  <a:gd name="connsiteY0" fmla="*/ 432681 h 865362"/>
                  <a:gd name="connsiteX1" fmla="*/ 479669 w 959338"/>
                  <a:gd name="connsiteY1" fmla="*/ 0 h 865362"/>
                  <a:gd name="connsiteX2" fmla="*/ 959338 w 959338"/>
                  <a:gd name="connsiteY2" fmla="*/ 432681 h 865362"/>
                  <a:gd name="connsiteX3" fmla="*/ 479669 w 959338"/>
                  <a:gd name="connsiteY3" fmla="*/ 865362 h 865362"/>
                  <a:gd name="connsiteX4" fmla="*/ 0 w 959338"/>
                  <a:gd name="connsiteY4" fmla="*/ 432681 h 865362"/>
                  <a:gd name="connsiteX0" fmla="*/ 0 w 959338"/>
                  <a:gd name="connsiteY0" fmla="*/ 432681 h 865362"/>
                  <a:gd name="connsiteX1" fmla="*/ 479669 w 959338"/>
                  <a:gd name="connsiteY1" fmla="*/ 0 h 865362"/>
                  <a:gd name="connsiteX2" fmla="*/ 959338 w 959338"/>
                  <a:gd name="connsiteY2" fmla="*/ 432681 h 865362"/>
                  <a:gd name="connsiteX3" fmla="*/ 479669 w 959338"/>
                  <a:gd name="connsiteY3" fmla="*/ 865362 h 865362"/>
                  <a:gd name="connsiteX4" fmla="*/ 0 w 959338"/>
                  <a:gd name="connsiteY4" fmla="*/ 432681 h 86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338" h="865362">
                    <a:moveTo>
                      <a:pt x="0" y="432681"/>
                    </a:moveTo>
                    <a:cubicBezTo>
                      <a:pt x="0" y="193718"/>
                      <a:pt x="275715" y="0"/>
                      <a:pt x="479669" y="0"/>
                    </a:cubicBezTo>
                    <a:cubicBezTo>
                      <a:pt x="683623" y="0"/>
                      <a:pt x="959338" y="193718"/>
                      <a:pt x="959338" y="432681"/>
                    </a:cubicBezTo>
                    <a:cubicBezTo>
                      <a:pt x="959338" y="671644"/>
                      <a:pt x="622663" y="865362"/>
                      <a:pt x="479669" y="865362"/>
                    </a:cubicBezTo>
                    <a:cubicBezTo>
                      <a:pt x="336675" y="865362"/>
                      <a:pt x="0" y="671644"/>
                      <a:pt x="0" y="432681"/>
                    </a:cubicBezTo>
                    <a:close/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A791CF56-30BF-9249-0C9B-74837B55FE78}"/>
                  </a:ext>
                </a:extLst>
              </p:cNvPr>
              <p:cNvSpPr/>
              <p:nvPr/>
            </p:nvSpPr>
            <p:spPr>
              <a:xfrm>
                <a:off x="4546135" y="3432510"/>
                <a:ext cx="146870" cy="1380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DC6E800C-B180-9C58-E8AD-2E0E3819825C}"/>
                  </a:ext>
                </a:extLst>
              </p:cNvPr>
              <p:cNvSpPr/>
              <p:nvPr/>
            </p:nvSpPr>
            <p:spPr>
              <a:xfrm>
                <a:off x="4848680" y="3424783"/>
                <a:ext cx="146870" cy="1380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Arc 400">
                <a:extLst>
                  <a:ext uri="{FF2B5EF4-FFF2-40B4-BE49-F238E27FC236}">
                    <a16:creationId xmlns:a16="http://schemas.microsoft.com/office/drawing/2014/main" id="{72AEEDF0-9CBF-4812-4B20-7F80261C4CBC}"/>
                  </a:ext>
                </a:extLst>
              </p:cNvPr>
              <p:cNvSpPr/>
              <p:nvPr/>
            </p:nvSpPr>
            <p:spPr>
              <a:xfrm rot="8586472">
                <a:off x="4649756" y="3528382"/>
                <a:ext cx="242173" cy="242173"/>
              </a:xfrm>
              <a:prstGeom prst="arc">
                <a:avLst>
                  <a:gd name="adj1" fmla="val 13462425"/>
                  <a:gd name="adj2" fmla="val 188315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4095C5-3E6D-2907-175B-D2C3699E1A84}"/>
                </a:ext>
              </a:extLst>
            </p:cNvPr>
            <p:cNvSpPr txBox="1"/>
            <p:nvPr/>
          </p:nvSpPr>
          <p:spPr>
            <a:xfrm>
              <a:off x="4328560" y="73152"/>
              <a:ext cx="5646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 Black" panose="020B0A04020102020204" pitchFamily="34" charset="0"/>
                </a:rPr>
                <a:t>Farm Animal Families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08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420510" y="1236812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545951" y="178406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427181" y="334239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9B3B1556-D0A1-516B-04C7-5811ECB987EA}"/>
              </a:ext>
            </a:extLst>
          </p:cNvPr>
          <p:cNvSpPr/>
          <p:nvPr/>
        </p:nvSpPr>
        <p:spPr>
          <a:xfrm rot="20163066" flipH="1">
            <a:off x="5660492" y="948994"/>
            <a:ext cx="937359" cy="775452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1191154" y="3738456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1205746" y="4461411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5682856" y="1525250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F7A1BD-01A7-EBEA-5F52-963AF571E752}"/>
              </a:ext>
            </a:extLst>
          </p:cNvPr>
          <p:cNvGrpSpPr/>
          <p:nvPr/>
        </p:nvGrpSpPr>
        <p:grpSpPr>
          <a:xfrm>
            <a:off x="7450712" y="140122"/>
            <a:ext cx="4517074" cy="2868773"/>
            <a:chOff x="1457591" y="290285"/>
            <a:chExt cx="9884230" cy="62774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82B5EC-B3AA-82BB-A897-7BF5AFC58054}"/>
                </a:ext>
              </a:extLst>
            </p:cNvPr>
            <p:cNvSpPr/>
            <p:nvPr/>
          </p:nvSpPr>
          <p:spPr>
            <a:xfrm>
              <a:off x="1741714" y="1611084"/>
              <a:ext cx="9332686" cy="4956631"/>
            </a:xfrm>
            <a:prstGeom prst="rect">
              <a:avLst/>
            </a:prstGeom>
            <a:solidFill>
              <a:srgbClr val="E5B67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1712D5-7A59-EF18-5BD0-2D7098B59103}"/>
                </a:ext>
              </a:extLst>
            </p:cNvPr>
            <p:cNvGrpSpPr/>
            <p:nvPr/>
          </p:nvGrpSpPr>
          <p:grpSpPr>
            <a:xfrm>
              <a:off x="1718849" y="1666420"/>
              <a:ext cx="9378416" cy="4845957"/>
              <a:chOff x="1711592" y="1741712"/>
              <a:chExt cx="9378416" cy="484595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EE4CD0-82C8-A7D1-9738-A0B70414B775}"/>
                  </a:ext>
                </a:extLst>
              </p:cNvPr>
              <p:cNvGrpSpPr/>
              <p:nvPr/>
            </p:nvGrpSpPr>
            <p:grpSpPr>
              <a:xfrm>
                <a:off x="1726106" y="1741712"/>
                <a:ext cx="9347200" cy="4845957"/>
                <a:chOff x="-4371198" y="1438209"/>
                <a:chExt cx="9347200" cy="4845957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38E9FA9-8076-3987-E18D-3D66367411F2}"/>
                    </a:ext>
                  </a:extLst>
                </p:cNvPr>
                <p:cNvSpPr/>
                <p:nvPr/>
              </p:nvSpPr>
              <p:spPr>
                <a:xfrm>
                  <a:off x="-4371198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FBF0EA1-9F70-D94D-9C3D-EB348A5A0234}"/>
                    </a:ext>
                  </a:extLst>
                </p:cNvPr>
                <p:cNvSpPr/>
                <p:nvPr/>
              </p:nvSpPr>
              <p:spPr>
                <a:xfrm>
                  <a:off x="-4356684" y="1438209"/>
                  <a:ext cx="9318172" cy="377374"/>
                </a:xfrm>
                <a:custGeom>
                  <a:avLst/>
                  <a:gdLst>
                    <a:gd name="connsiteX0" fmla="*/ 0 w 9318172"/>
                    <a:gd name="connsiteY0" fmla="*/ 0 h 377374"/>
                    <a:gd name="connsiteX1" fmla="*/ 9318172 w 9318172"/>
                    <a:gd name="connsiteY1" fmla="*/ 0 h 377374"/>
                    <a:gd name="connsiteX2" fmla="*/ 9318172 w 9318172"/>
                    <a:gd name="connsiteY2" fmla="*/ 377374 h 377374"/>
                    <a:gd name="connsiteX3" fmla="*/ 0 w 9318172"/>
                    <a:gd name="connsiteY3" fmla="*/ 377374 h 377374"/>
                    <a:gd name="connsiteX4" fmla="*/ 0 w 9318172"/>
                    <a:gd name="connsiteY4" fmla="*/ 0 h 37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8172" h="377374">
                      <a:moveTo>
                        <a:pt x="0" y="0"/>
                      </a:moveTo>
                      <a:lnTo>
                        <a:pt x="9318172" y="0"/>
                      </a:lnTo>
                      <a:lnTo>
                        <a:pt x="9318172" y="377374"/>
                      </a:lnTo>
                      <a:lnTo>
                        <a:pt x="0" y="377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644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A0AE350-0933-2238-59B1-B605CB3A784B}"/>
                    </a:ext>
                  </a:extLst>
                </p:cNvPr>
                <p:cNvSpPr/>
                <p:nvPr/>
              </p:nvSpPr>
              <p:spPr>
                <a:xfrm>
                  <a:off x="-4356684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solidFill>
                  <a:srgbClr val="A87A5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3EA475C-41E7-CE01-7257-BD7EC1A48871}"/>
                  </a:ext>
                </a:extLst>
              </p:cNvPr>
              <p:cNvSpPr/>
              <p:nvPr/>
            </p:nvSpPr>
            <p:spPr>
              <a:xfrm>
                <a:off x="2674163" y="2382263"/>
                <a:ext cx="1892574" cy="1727200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5" fmla="*/ 91305 w 1892574"/>
                  <a:gd name="connsiteY5" fmla="*/ 69849 h 1727200"/>
                  <a:gd name="connsiteX6" fmla="*/ 91305 w 1892574"/>
                  <a:gd name="connsiteY6" fmla="*/ 1703720 h 1727200"/>
                  <a:gd name="connsiteX7" fmla="*/ 1771205 w 1892574"/>
                  <a:gd name="connsiteY7" fmla="*/ 1703720 h 1727200"/>
                  <a:gd name="connsiteX8" fmla="*/ 1771205 w 1892574"/>
                  <a:gd name="connsiteY8" fmla="*/ 69849 h 1727200"/>
                  <a:gd name="connsiteX9" fmla="*/ 91305 w 1892574"/>
                  <a:gd name="connsiteY9" fmla="*/ 69849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2574" h="1727200">
                    <a:moveTo>
                      <a:pt x="0" y="0"/>
                    </a:moveTo>
                    <a:lnTo>
                      <a:pt x="1892574" y="0"/>
                    </a:lnTo>
                    <a:lnTo>
                      <a:pt x="1892574" y="1727200"/>
                    </a:lnTo>
                    <a:lnTo>
                      <a:pt x="0" y="1727200"/>
                    </a:lnTo>
                    <a:lnTo>
                      <a:pt x="0" y="0"/>
                    </a:lnTo>
                    <a:close/>
                    <a:moveTo>
                      <a:pt x="91305" y="69849"/>
                    </a:moveTo>
                    <a:lnTo>
                      <a:pt x="91305" y="1703720"/>
                    </a:lnTo>
                    <a:lnTo>
                      <a:pt x="1771205" y="1703720"/>
                    </a:lnTo>
                    <a:lnTo>
                      <a:pt x="1771205" y="69849"/>
                    </a:lnTo>
                    <a:lnTo>
                      <a:pt x="91305" y="6984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96CACFA-18A0-281D-DC6A-82E7389B867F}"/>
                  </a:ext>
                </a:extLst>
              </p:cNvPr>
              <p:cNvCxnSpPr>
                <a:stCxn id="83" idx="23"/>
              </p:cNvCxnSpPr>
              <p:nvPr/>
            </p:nvCxnSpPr>
            <p:spPr>
              <a:xfrm>
                <a:off x="1755134" y="3044365"/>
                <a:ext cx="898892" cy="3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9D7CD10-5610-B7BE-6905-52716BF8FF90}"/>
                  </a:ext>
                </a:extLst>
              </p:cNvPr>
              <p:cNvCxnSpPr>
                <a:cxnSpLocks/>
                <a:stCxn id="83" idx="20"/>
              </p:cNvCxnSpPr>
              <p:nvPr/>
            </p:nvCxnSpPr>
            <p:spPr>
              <a:xfrm flipV="1">
                <a:off x="1740620" y="3751945"/>
                <a:ext cx="888734" cy="1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7C4FEF0-1471-BBDC-34D2-1EE02DBD0B04}"/>
                  </a:ext>
                </a:extLst>
              </p:cNvPr>
              <p:cNvCxnSpPr>
                <a:cxnSpLocks/>
                <a:stCxn id="83" idx="19"/>
                <a:endCxn id="83" idx="7"/>
              </p:cNvCxnSpPr>
              <p:nvPr/>
            </p:nvCxnSpPr>
            <p:spPr>
              <a:xfrm>
                <a:off x="1740620" y="4477655"/>
                <a:ext cx="9318172" cy="1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1BAF0-C8D5-ABD3-662A-7BBA10B02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0620" y="5027976"/>
                <a:ext cx="9318172" cy="50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87AF4A1-A787-AD1F-F388-FB46CE0535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106" y="5622390"/>
                <a:ext cx="9363902" cy="55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6E1299-985B-F351-405D-33E793CAD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592" y="6140554"/>
                <a:ext cx="9361714" cy="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3EE263B-E71D-17ED-217F-43F84C2ACB8D}"/>
                  </a:ext>
                </a:extLst>
              </p:cNvPr>
              <p:cNvGrpSpPr/>
              <p:nvPr/>
            </p:nvGrpSpPr>
            <p:grpSpPr>
              <a:xfrm>
                <a:off x="2559050" y="4127499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86DE679-19BF-6BDD-37EA-6DC7B8DD3644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5925CB3-19BB-ADDE-DEEE-23F4F6550A8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88633AF-F99B-E9D3-BBF4-DDBF3CE55DF0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912ACD8-302B-22A2-1083-909C340450A2}"/>
                  </a:ext>
                </a:extLst>
              </p:cNvPr>
              <p:cNvCxnSpPr>
                <a:cxnSpLocks/>
                <a:endCxn id="83" idx="5"/>
              </p:cNvCxnSpPr>
              <p:nvPr/>
            </p:nvCxnSpPr>
            <p:spPr>
              <a:xfrm flipV="1">
                <a:off x="4641530" y="3770084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0CC7934-7E9B-052F-5FDF-E1490A48A3AB}"/>
                  </a:ext>
                </a:extLst>
              </p:cNvPr>
              <p:cNvGrpSpPr/>
              <p:nvPr/>
            </p:nvGrpSpPr>
            <p:grpSpPr>
              <a:xfrm>
                <a:off x="7358290" y="4139684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9229AFF-EE8E-D3EB-968C-04BA6B5E86D6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2A678564-C959-A446-E4AA-9A6D777BAA2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41FF618E-0BFF-74D1-A2E3-D49D17D07879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3A27585-E409-AB11-0C97-52E1F3CA4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21" y="3020846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B066A3C-4029-4DEF-635C-D6C1AFD0A90C}"/>
                  </a:ext>
                </a:extLst>
              </p:cNvPr>
              <p:cNvGrpSpPr/>
              <p:nvPr/>
            </p:nvGrpSpPr>
            <p:grpSpPr>
              <a:xfrm>
                <a:off x="4470040" y="2386012"/>
                <a:ext cx="892798" cy="2003426"/>
                <a:chOff x="4470040" y="2386012"/>
                <a:chExt cx="892798" cy="2003426"/>
              </a:xfrm>
            </p:grpSpPr>
            <p:sp>
              <p:nvSpPr>
                <p:cNvPr id="72" name="Rectangle 69">
                  <a:extLst>
                    <a:ext uri="{FF2B5EF4-FFF2-40B4-BE49-F238E27FC236}">
                      <a16:creationId xmlns:a16="http://schemas.microsoft.com/office/drawing/2014/main" id="{D359CBD3-B211-6CBD-4F4D-B7CADB595EF9}"/>
                    </a:ext>
                  </a:extLst>
                </p:cNvPr>
                <p:cNvSpPr/>
                <p:nvPr/>
              </p:nvSpPr>
              <p:spPr>
                <a:xfrm>
                  <a:off x="4550312" y="2386012"/>
                  <a:ext cx="812526" cy="2003426"/>
                </a:xfrm>
                <a:custGeom>
                  <a:avLst/>
                  <a:gdLst>
                    <a:gd name="connsiteX0" fmla="*/ 0 w 1892574"/>
                    <a:gd name="connsiteY0" fmla="*/ 0 h 1727200"/>
                    <a:gd name="connsiteX1" fmla="*/ 1892574 w 1892574"/>
                    <a:gd name="connsiteY1" fmla="*/ 0 h 1727200"/>
                    <a:gd name="connsiteX2" fmla="*/ 1892574 w 1892574"/>
                    <a:gd name="connsiteY2" fmla="*/ 1727200 h 1727200"/>
                    <a:gd name="connsiteX3" fmla="*/ 0 w 1892574"/>
                    <a:gd name="connsiteY3" fmla="*/ 1727200 h 1727200"/>
                    <a:gd name="connsiteX4" fmla="*/ 0 w 1892574"/>
                    <a:gd name="connsiteY4" fmla="*/ 0 h 1727200"/>
                    <a:gd name="connsiteX0" fmla="*/ 0 w 1892574"/>
                    <a:gd name="connsiteY0" fmla="*/ 14288 h 1741488"/>
                    <a:gd name="connsiteX1" fmla="*/ 1697311 w 1892574"/>
                    <a:gd name="connsiteY1" fmla="*/ 0 h 1741488"/>
                    <a:gd name="connsiteX2" fmla="*/ 1892574 w 1892574"/>
                    <a:gd name="connsiteY2" fmla="*/ 1741488 h 1741488"/>
                    <a:gd name="connsiteX3" fmla="*/ 0 w 1892574"/>
                    <a:gd name="connsiteY3" fmla="*/ 1741488 h 1741488"/>
                    <a:gd name="connsiteX4" fmla="*/ 0 w 1892574"/>
                    <a:gd name="connsiteY4" fmla="*/ 14288 h 1741488"/>
                    <a:gd name="connsiteX0" fmla="*/ 0 w 1697311"/>
                    <a:gd name="connsiteY0" fmla="*/ 14288 h 1755776"/>
                    <a:gd name="connsiteX1" fmla="*/ 1697311 w 1697311"/>
                    <a:gd name="connsiteY1" fmla="*/ 0 h 1755776"/>
                    <a:gd name="connsiteX2" fmla="*/ 1692549 w 1697311"/>
                    <a:gd name="connsiteY2" fmla="*/ 1755776 h 1755776"/>
                    <a:gd name="connsiteX3" fmla="*/ 0 w 1697311"/>
                    <a:gd name="connsiteY3" fmla="*/ 1741488 h 1755776"/>
                    <a:gd name="connsiteX4" fmla="*/ 0 w 1697311"/>
                    <a:gd name="connsiteY4" fmla="*/ 14288 h 1755776"/>
                    <a:gd name="connsiteX0" fmla="*/ 0 w 2505075"/>
                    <a:gd name="connsiteY0" fmla="*/ 14288 h 2003426"/>
                    <a:gd name="connsiteX1" fmla="*/ 1697311 w 2505075"/>
                    <a:gd name="connsiteY1" fmla="*/ 0 h 2003426"/>
                    <a:gd name="connsiteX2" fmla="*/ 1692549 w 2505075"/>
                    <a:gd name="connsiteY2" fmla="*/ 1755776 h 2003426"/>
                    <a:gd name="connsiteX3" fmla="*/ 2505075 w 2505075"/>
                    <a:gd name="connsiteY3" fmla="*/ 2003426 h 2003426"/>
                    <a:gd name="connsiteX4" fmla="*/ 0 w 2505075"/>
                    <a:gd name="connsiteY4" fmla="*/ 14288 h 2003426"/>
                    <a:gd name="connsiteX0" fmla="*/ 807764 w 812526"/>
                    <a:gd name="connsiteY0" fmla="*/ 266701 h 2003426"/>
                    <a:gd name="connsiteX1" fmla="*/ 4762 w 812526"/>
                    <a:gd name="connsiteY1" fmla="*/ 0 h 2003426"/>
                    <a:gd name="connsiteX2" fmla="*/ 0 w 812526"/>
                    <a:gd name="connsiteY2" fmla="*/ 1755776 h 2003426"/>
                    <a:gd name="connsiteX3" fmla="*/ 812526 w 812526"/>
                    <a:gd name="connsiteY3" fmla="*/ 2003426 h 2003426"/>
                    <a:gd name="connsiteX4" fmla="*/ 807764 w 812526"/>
                    <a:gd name="connsiteY4" fmla="*/ 266701 h 200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526" h="2003426">
                      <a:moveTo>
                        <a:pt x="807764" y="266701"/>
                      </a:moveTo>
                      <a:lnTo>
                        <a:pt x="4762" y="0"/>
                      </a:lnTo>
                      <a:cubicBezTo>
                        <a:pt x="3175" y="585259"/>
                        <a:pt x="1587" y="1170517"/>
                        <a:pt x="0" y="1755776"/>
                      </a:cubicBezTo>
                      <a:lnTo>
                        <a:pt x="812526" y="2003426"/>
                      </a:lnTo>
                      <a:cubicBezTo>
                        <a:pt x="810939" y="1424518"/>
                        <a:pt x="809351" y="845609"/>
                        <a:pt x="807764" y="266701"/>
                      </a:cubicBezTo>
                      <a:close/>
                    </a:path>
                  </a:pathLst>
                </a:cu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91ABF67A-095C-547E-C3E4-AA25A059CBC4}"/>
                    </a:ext>
                  </a:extLst>
                </p:cNvPr>
                <p:cNvSpPr/>
                <p:nvPr/>
              </p:nvSpPr>
              <p:spPr>
                <a:xfrm>
                  <a:off x="4470040" y="3497368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82AB7D1C-EA1C-2408-BF79-09354F31E28B}"/>
                    </a:ext>
                  </a:extLst>
                </p:cNvPr>
                <p:cNvSpPr/>
                <p:nvPr/>
              </p:nvSpPr>
              <p:spPr>
                <a:xfrm>
                  <a:off x="4485915" y="2684003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3BD2A6A-F854-F06C-59AD-B219AA1BCAFB}"/>
                  </a:ext>
                </a:extLst>
              </p:cNvPr>
              <p:cNvGrpSpPr/>
              <p:nvPr/>
            </p:nvGrpSpPr>
            <p:grpSpPr>
              <a:xfrm>
                <a:off x="7360795" y="2318657"/>
                <a:ext cx="2137134" cy="1808842"/>
                <a:chOff x="2559050" y="4407076"/>
                <a:chExt cx="2137134" cy="1808842"/>
              </a:xfrm>
              <a:solidFill>
                <a:srgbClr val="80350E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E9B901E-24C8-6C3B-B31F-1ED115B0AE38}"/>
                    </a:ext>
                  </a:extLst>
                </p:cNvPr>
                <p:cNvSpPr/>
                <p:nvPr/>
              </p:nvSpPr>
              <p:spPr>
                <a:xfrm>
                  <a:off x="2559050" y="4407076"/>
                  <a:ext cx="2076450" cy="1808842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7D4065FA-38E0-E4DD-3769-D0E135E35D6F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3A933BB0-9C1B-18F4-D84F-579AE368ECFD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C6BF970-F3ED-4085-344C-DD0C90E77F86}"/>
                </a:ext>
              </a:extLst>
            </p:cNvPr>
            <p:cNvGrpSpPr/>
            <p:nvPr/>
          </p:nvGrpSpPr>
          <p:grpSpPr>
            <a:xfrm>
              <a:off x="1457591" y="290285"/>
              <a:ext cx="9884230" cy="1451429"/>
              <a:chOff x="1457591" y="290285"/>
              <a:chExt cx="9884230" cy="1451429"/>
            </a:xfrm>
          </p:grpSpPr>
          <p:sp>
            <p:nvSpPr>
              <p:cNvPr id="85" name="Rectangle 30">
                <a:extLst>
                  <a:ext uri="{FF2B5EF4-FFF2-40B4-BE49-F238E27FC236}">
                    <a16:creationId xmlns:a16="http://schemas.microsoft.com/office/drawing/2014/main" id="{B8AB20C1-D540-9433-C5E3-DA521759C43E}"/>
                  </a:ext>
                </a:extLst>
              </p:cNvPr>
              <p:cNvSpPr/>
              <p:nvPr/>
            </p:nvSpPr>
            <p:spPr>
              <a:xfrm>
                <a:off x="1457591" y="290285"/>
                <a:ext cx="9884230" cy="1451429"/>
              </a:xfrm>
              <a:custGeom>
                <a:avLst/>
                <a:gdLst>
                  <a:gd name="connsiteX0" fmla="*/ 0 w 7982858"/>
                  <a:gd name="connsiteY0" fmla="*/ 0 h 754743"/>
                  <a:gd name="connsiteX1" fmla="*/ 7982858 w 7982858"/>
                  <a:gd name="connsiteY1" fmla="*/ 0 h 754743"/>
                  <a:gd name="connsiteX2" fmla="*/ 7982858 w 7982858"/>
                  <a:gd name="connsiteY2" fmla="*/ 754743 h 754743"/>
                  <a:gd name="connsiteX3" fmla="*/ 0 w 7982858"/>
                  <a:gd name="connsiteY3" fmla="*/ 754743 h 754743"/>
                  <a:gd name="connsiteX4" fmla="*/ 0 w 7982858"/>
                  <a:gd name="connsiteY4" fmla="*/ 0 h 754743"/>
                  <a:gd name="connsiteX0" fmla="*/ 928914 w 8911772"/>
                  <a:gd name="connsiteY0" fmla="*/ 0 h 1407885"/>
                  <a:gd name="connsiteX1" fmla="*/ 8911772 w 8911772"/>
                  <a:gd name="connsiteY1" fmla="*/ 0 h 1407885"/>
                  <a:gd name="connsiteX2" fmla="*/ 8911772 w 8911772"/>
                  <a:gd name="connsiteY2" fmla="*/ 754743 h 1407885"/>
                  <a:gd name="connsiteX3" fmla="*/ 0 w 8911772"/>
                  <a:gd name="connsiteY3" fmla="*/ 1407885 h 1407885"/>
                  <a:gd name="connsiteX4" fmla="*/ 928914 w 8911772"/>
                  <a:gd name="connsiteY4" fmla="*/ 0 h 1407885"/>
                  <a:gd name="connsiteX0" fmla="*/ 928914 w 9884230"/>
                  <a:gd name="connsiteY0" fmla="*/ 0 h 1451429"/>
                  <a:gd name="connsiteX1" fmla="*/ 8911772 w 9884230"/>
                  <a:gd name="connsiteY1" fmla="*/ 0 h 1451429"/>
                  <a:gd name="connsiteX2" fmla="*/ 9884230 w 9884230"/>
                  <a:gd name="connsiteY2" fmla="*/ 1451429 h 1451429"/>
                  <a:gd name="connsiteX3" fmla="*/ 0 w 9884230"/>
                  <a:gd name="connsiteY3" fmla="*/ 1407885 h 1451429"/>
                  <a:gd name="connsiteX4" fmla="*/ 928914 w 9884230"/>
                  <a:gd name="connsiteY4" fmla="*/ 0 h 145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4230" h="1451429">
                    <a:moveTo>
                      <a:pt x="928914" y="0"/>
                    </a:moveTo>
                    <a:lnTo>
                      <a:pt x="8911772" y="0"/>
                    </a:lnTo>
                    <a:lnTo>
                      <a:pt x="9884230" y="1451429"/>
                    </a:lnTo>
                    <a:lnTo>
                      <a:pt x="0" y="1407885"/>
                    </a:lnTo>
                    <a:lnTo>
                      <a:pt x="928914" y="0"/>
                    </a:lnTo>
                    <a:close/>
                  </a:path>
                </a:pathLst>
              </a:custGeom>
              <a:solidFill>
                <a:srgbClr val="A87A5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Manual Operation 85">
                <a:extLst>
                  <a:ext uri="{FF2B5EF4-FFF2-40B4-BE49-F238E27FC236}">
                    <a16:creationId xmlns:a16="http://schemas.microsoft.com/office/drawing/2014/main" id="{12B106E0-19DC-C44D-B2D5-1F264FCBBB62}"/>
                  </a:ext>
                </a:extLst>
              </p:cNvPr>
              <p:cNvSpPr/>
              <p:nvPr/>
            </p:nvSpPr>
            <p:spPr>
              <a:xfrm flipV="1">
                <a:off x="246742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Manual Operation 86">
                <a:extLst>
                  <a:ext uri="{FF2B5EF4-FFF2-40B4-BE49-F238E27FC236}">
                    <a16:creationId xmlns:a16="http://schemas.microsoft.com/office/drawing/2014/main" id="{5F6B677C-9BF6-7F84-E44C-8B2632D44E0B}"/>
                  </a:ext>
                </a:extLst>
              </p:cNvPr>
              <p:cNvSpPr/>
              <p:nvPr/>
            </p:nvSpPr>
            <p:spPr>
              <a:xfrm flipV="1">
                <a:off x="5409652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Manual Operation 87">
                <a:extLst>
                  <a:ext uri="{FF2B5EF4-FFF2-40B4-BE49-F238E27FC236}">
                    <a16:creationId xmlns:a16="http://schemas.microsoft.com/office/drawing/2014/main" id="{93F14A72-6567-0244-06EE-01D646EC87A8}"/>
                  </a:ext>
                </a:extLst>
              </p:cNvPr>
              <p:cNvSpPr/>
              <p:nvPr/>
            </p:nvSpPr>
            <p:spPr>
              <a:xfrm flipV="1">
                <a:off x="874793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79827B-FB82-50B5-7DA2-B6868E962FAA}"/>
              </a:ext>
            </a:extLst>
          </p:cNvPr>
          <p:cNvGrpSpPr/>
          <p:nvPr/>
        </p:nvGrpSpPr>
        <p:grpSpPr>
          <a:xfrm>
            <a:off x="1474799" y="322681"/>
            <a:ext cx="7892187" cy="6241127"/>
            <a:chOff x="1860209" y="126561"/>
            <a:chExt cx="8438063" cy="667280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706734-A5B3-F676-73C2-DE853E0BBEE3}"/>
                </a:ext>
              </a:extLst>
            </p:cNvPr>
            <p:cNvGrpSpPr/>
            <p:nvPr/>
          </p:nvGrpSpPr>
          <p:grpSpPr>
            <a:xfrm rot="387014">
              <a:off x="4392162" y="2280508"/>
              <a:ext cx="1974895" cy="4176745"/>
              <a:chOff x="7890147" y="2622175"/>
              <a:chExt cx="1974895" cy="4176745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F7EB73F-7328-6512-2E87-FEBFBBC4FA2A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487860 w 1974895"/>
                  <a:gd name="connsiteY1" fmla="*/ 616880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487860 w 1974895"/>
                  <a:gd name="connsiteY1" fmla="*/ 616880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449488" y="436824"/>
                      <a:pt x="1487860" y="616880"/>
                    </a:cubicBezTo>
                    <a:cubicBezTo>
                      <a:pt x="2093696" y="1273283"/>
                      <a:pt x="1855655" y="1613251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B31DC5C-E8E2-AC5D-FE3D-0AF006065BC3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Isosceles Triangle 72">
              <a:extLst>
                <a:ext uri="{FF2B5EF4-FFF2-40B4-BE49-F238E27FC236}">
                  <a16:creationId xmlns:a16="http://schemas.microsoft.com/office/drawing/2014/main" id="{972F7837-5493-7B5D-911D-BE8AB5AD348E}"/>
                </a:ext>
              </a:extLst>
            </p:cNvPr>
            <p:cNvSpPr/>
            <p:nvPr/>
          </p:nvSpPr>
          <p:spPr>
            <a:xfrm>
              <a:off x="2975408" y="147313"/>
              <a:ext cx="241632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  <a:gd name="connsiteX0" fmla="*/ 67253 w 241632"/>
                <a:gd name="connsiteY0" fmla="*/ 548312 h 548312"/>
                <a:gd name="connsiteX1" fmla="*/ 37453 w 241632"/>
                <a:gd name="connsiteY1" fmla="*/ 0 h 548312"/>
                <a:gd name="connsiteX2" fmla="*/ 67253 w 241632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32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443082" y="527466"/>
                    <a:pt x="67253" y="54831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45">
              <a:extLst>
                <a:ext uri="{FF2B5EF4-FFF2-40B4-BE49-F238E27FC236}">
                  <a16:creationId xmlns:a16="http://schemas.microsoft.com/office/drawing/2014/main" id="{15CAA563-D62C-C3C0-7010-8E803E19240F}"/>
                </a:ext>
              </a:extLst>
            </p:cNvPr>
            <p:cNvSpPr/>
            <p:nvPr/>
          </p:nvSpPr>
          <p:spPr>
            <a:xfrm>
              <a:off x="8801100" y="1704482"/>
              <a:ext cx="1497172" cy="4404218"/>
            </a:xfrm>
            <a:custGeom>
              <a:avLst/>
              <a:gdLst>
                <a:gd name="connsiteX0" fmla="*/ 0 w 778034"/>
                <a:gd name="connsiteY0" fmla="*/ 0 h 264401"/>
                <a:gd name="connsiteX1" fmla="*/ 778034 w 778034"/>
                <a:gd name="connsiteY1" fmla="*/ 0 h 264401"/>
                <a:gd name="connsiteX2" fmla="*/ 778034 w 778034"/>
                <a:gd name="connsiteY2" fmla="*/ 264401 h 264401"/>
                <a:gd name="connsiteX3" fmla="*/ 0 w 778034"/>
                <a:gd name="connsiteY3" fmla="*/ 264401 h 264401"/>
                <a:gd name="connsiteX4" fmla="*/ 0 w 778034"/>
                <a:gd name="connsiteY4" fmla="*/ 0 h 264401"/>
                <a:gd name="connsiteX0" fmla="*/ 0 w 968534"/>
                <a:gd name="connsiteY0" fmla="*/ 0 h 332981"/>
                <a:gd name="connsiteX1" fmla="*/ 968534 w 968534"/>
                <a:gd name="connsiteY1" fmla="*/ 6858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1249680"/>
                <a:gd name="connsiteY0" fmla="*/ 0 h 332981"/>
                <a:gd name="connsiteX1" fmla="*/ 838994 w 1249680"/>
                <a:gd name="connsiteY1" fmla="*/ 38100 h 332981"/>
                <a:gd name="connsiteX2" fmla="*/ 1249680 w 1249680"/>
                <a:gd name="connsiteY2" fmla="*/ 249161 h 332981"/>
                <a:gd name="connsiteX3" fmla="*/ 968534 w 1249680"/>
                <a:gd name="connsiteY3" fmla="*/ 332981 h 332981"/>
                <a:gd name="connsiteX4" fmla="*/ 190500 w 1249680"/>
                <a:gd name="connsiteY4" fmla="*/ 332981 h 332981"/>
                <a:gd name="connsiteX5" fmla="*/ 0 w 1249680"/>
                <a:gd name="connsiteY5" fmla="*/ 0 h 332981"/>
                <a:gd name="connsiteX0" fmla="*/ 0 w 1486694"/>
                <a:gd name="connsiteY0" fmla="*/ 0 h 683501"/>
                <a:gd name="connsiteX1" fmla="*/ 838994 w 1486694"/>
                <a:gd name="connsiteY1" fmla="*/ 38100 h 683501"/>
                <a:gd name="connsiteX2" fmla="*/ 1249680 w 1486694"/>
                <a:gd name="connsiteY2" fmla="*/ 249161 h 683501"/>
                <a:gd name="connsiteX3" fmla="*/ 1486694 w 1486694"/>
                <a:gd name="connsiteY3" fmla="*/ 683501 h 683501"/>
                <a:gd name="connsiteX4" fmla="*/ 190500 w 1486694"/>
                <a:gd name="connsiteY4" fmla="*/ 332981 h 683501"/>
                <a:gd name="connsiteX5" fmla="*/ 0 w 1486694"/>
                <a:gd name="connsiteY5" fmla="*/ 0 h 683501"/>
                <a:gd name="connsiteX0" fmla="*/ 0 w 1505865"/>
                <a:gd name="connsiteY0" fmla="*/ 0 h 1012170"/>
                <a:gd name="connsiteX1" fmla="*/ 838994 w 1505865"/>
                <a:gd name="connsiteY1" fmla="*/ 38100 h 1012170"/>
                <a:gd name="connsiteX2" fmla="*/ 1249680 w 1505865"/>
                <a:gd name="connsiteY2" fmla="*/ 249161 h 1012170"/>
                <a:gd name="connsiteX3" fmla="*/ 1486694 w 1505865"/>
                <a:gd name="connsiteY3" fmla="*/ 683501 h 1012170"/>
                <a:gd name="connsiteX4" fmla="*/ 1485900 w 1505865"/>
                <a:gd name="connsiteY4" fmla="*/ 1011161 h 1012170"/>
                <a:gd name="connsiteX5" fmla="*/ 190500 w 1505865"/>
                <a:gd name="connsiteY5" fmla="*/ 332981 h 1012170"/>
                <a:gd name="connsiteX6" fmla="*/ 0 w 1505865"/>
                <a:gd name="connsiteY6" fmla="*/ 0 h 1012170"/>
                <a:gd name="connsiteX0" fmla="*/ 0 w 1505865"/>
                <a:gd name="connsiteY0" fmla="*/ 0 h 1260542"/>
                <a:gd name="connsiteX1" fmla="*/ 838994 w 1505865"/>
                <a:gd name="connsiteY1" fmla="*/ 38100 h 1260542"/>
                <a:gd name="connsiteX2" fmla="*/ 1249680 w 1505865"/>
                <a:gd name="connsiteY2" fmla="*/ 249161 h 1260542"/>
                <a:gd name="connsiteX3" fmla="*/ 1486694 w 1505865"/>
                <a:gd name="connsiteY3" fmla="*/ 683501 h 1260542"/>
                <a:gd name="connsiteX4" fmla="*/ 1485900 w 1505865"/>
                <a:gd name="connsiteY4" fmla="*/ 1011161 h 1260542"/>
                <a:gd name="connsiteX5" fmla="*/ 1386840 w 1505865"/>
                <a:gd name="connsiteY5" fmla="*/ 1255000 h 1260542"/>
                <a:gd name="connsiteX6" fmla="*/ 190500 w 1505865"/>
                <a:gd name="connsiteY6" fmla="*/ 332981 h 1260542"/>
                <a:gd name="connsiteX7" fmla="*/ 0 w 1505865"/>
                <a:gd name="connsiteY7" fmla="*/ 0 h 126054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40034"/>
                <a:gd name="connsiteY0" fmla="*/ 19940 h 1280482"/>
                <a:gd name="connsiteX1" fmla="*/ 838994 w 1540034"/>
                <a:gd name="connsiteY1" fmla="*/ 58040 h 1280482"/>
                <a:gd name="connsiteX2" fmla="*/ 1249680 w 1540034"/>
                <a:gd name="connsiteY2" fmla="*/ 269101 h 1280482"/>
                <a:gd name="connsiteX3" fmla="*/ 1540034 w 1540034"/>
                <a:gd name="connsiteY3" fmla="*/ 711061 h 1280482"/>
                <a:gd name="connsiteX4" fmla="*/ 1485900 w 1540034"/>
                <a:gd name="connsiteY4" fmla="*/ 1031101 h 1280482"/>
                <a:gd name="connsiteX5" fmla="*/ 1386840 w 1540034"/>
                <a:gd name="connsiteY5" fmla="*/ 1274940 h 1280482"/>
                <a:gd name="connsiteX6" fmla="*/ 190500 w 1540034"/>
                <a:gd name="connsiteY6" fmla="*/ 352921 h 1280482"/>
                <a:gd name="connsiteX7" fmla="*/ 0 w 1540034"/>
                <a:gd name="connsiteY7" fmla="*/ 19940 h 1280482"/>
                <a:gd name="connsiteX0" fmla="*/ 0 w 1507167"/>
                <a:gd name="connsiteY0" fmla="*/ 19940 h 1280482"/>
                <a:gd name="connsiteX1" fmla="*/ 838994 w 1507167"/>
                <a:gd name="connsiteY1" fmla="*/ 58040 h 1280482"/>
                <a:gd name="connsiteX2" fmla="*/ 1249680 w 1507167"/>
                <a:gd name="connsiteY2" fmla="*/ 269101 h 1280482"/>
                <a:gd name="connsiteX3" fmla="*/ 1497172 w 1507167"/>
                <a:gd name="connsiteY3" fmla="*/ 720586 h 1280482"/>
                <a:gd name="connsiteX4" fmla="*/ 1485900 w 1507167"/>
                <a:gd name="connsiteY4" fmla="*/ 1031101 h 1280482"/>
                <a:gd name="connsiteX5" fmla="*/ 1386840 w 1507167"/>
                <a:gd name="connsiteY5" fmla="*/ 1274940 h 1280482"/>
                <a:gd name="connsiteX6" fmla="*/ 190500 w 1507167"/>
                <a:gd name="connsiteY6" fmla="*/ 352921 h 1280482"/>
                <a:gd name="connsiteX7" fmla="*/ 0 w 1507167"/>
                <a:gd name="connsiteY7" fmla="*/ 19940 h 1280482"/>
                <a:gd name="connsiteX0" fmla="*/ 0 w 1497172"/>
                <a:gd name="connsiteY0" fmla="*/ 19940 h 1280482"/>
                <a:gd name="connsiteX1" fmla="*/ 838994 w 1497172"/>
                <a:gd name="connsiteY1" fmla="*/ 58040 h 1280482"/>
                <a:gd name="connsiteX2" fmla="*/ 1249680 w 1497172"/>
                <a:gd name="connsiteY2" fmla="*/ 269101 h 1280482"/>
                <a:gd name="connsiteX3" fmla="*/ 1497172 w 1497172"/>
                <a:gd name="connsiteY3" fmla="*/ 720586 h 1280482"/>
                <a:gd name="connsiteX4" fmla="*/ 1485900 w 1497172"/>
                <a:gd name="connsiteY4" fmla="*/ 1031101 h 1280482"/>
                <a:gd name="connsiteX5" fmla="*/ 1386840 w 1497172"/>
                <a:gd name="connsiteY5" fmla="*/ 1274940 h 1280482"/>
                <a:gd name="connsiteX6" fmla="*/ 190500 w 1497172"/>
                <a:gd name="connsiteY6" fmla="*/ 352921 h 1280482"/>
                <a:gd name="connsiteX7" fmla="*/ 0 w 1497172"/>
                <a:gd name="connsiteY7" fmla="*/ 19940 h 1280482"/>
                <a:gd name="connsiteX0" fmla="*/ 0 w 1497172"/>
                <a:gd name="connsiteY0" fmla="*/ 19940 h 1277656"/>
                <a:gd name="connsiteX1" fmla="*/ 838994 w 1497172"/>
                <a:gd name="connsiteY1" fmla="*/ 58040 h 1277656"/>
                <a:gd name="connsiteX2" fmla="*/ 1249680 w 1497172"/>
                <a:gd name="connsiteY2" fmla="*/ 269101 h 1277656"/>
                <a:gd name="connsiteX3" fmla="*/ 1497172 w 1497172"/>
                <a:gd name="connsiteY3" fmla="*/ 720586 h 1277656"/>
                <a:gd name="connsiteX4" fmla="*/ 1485900 w 1497172"/>
                <a:gd name="connsiteY4" fmla="*/ 1031101 h 1277656"/>
                <a:gd name="connsiteX5" fmla="*/ 1386840 w 1497172"/>
                <a:gd name="connsiteY5" fmla="*/ 1274940 h 1277656"/>
                <a:gd name="connsiteX6" fmla="*/ 190500 w 1497172"/>
                <a:gd name="connsiteY6" fmla="*/ 352921 h 1277656"/>
                <a:gd name="connsiteX7" fmla="*/ 0 w 1497172"/>
                <a:gd name="connsiteY7" fmla="*/ 19940 h 1277656"/>
                <a:gd name="connsiteX0" fmla="*/ 0 w 1501761"/>
                <a:gd name="connsiteY0" fmla="*/ 19940 h 2463241"/>
                <a:gd name="connsiteX1" fmla="*/ 838994 w 1501761"/>
                <a:gd name="connsiteY1" fmla="*/ 58040 h 2463241"/>
                <a:gd name="connsiteX2" fmla="*/ 1249680 w 1501761"/>
                <a:gd name="connsiteY2" fmla="*/ 269101 h 2463241"/>
                <a:gd name="connsiteX3" fmla="*/ 1497172 w 1501761"/>
                <a:gd name="connsiteY3" fmla="*/ 720586 h 2463241"/>
                <a:gd name="connsiteX4" fmla="*/ 1485900 w 1501761"/>
                <a:gd name="connsiteY4" fmla="*/ 1031101 h 2463241"/>
                <a:gd name="connsiteX5" fmla="*/ 1386840 w 1501761"/>
                <a:gd name="connsiteY5" fmla="*/ 1274940 h 2463241"/>
                <a:gd name="connsiteX6" fmla="*/ 1485900 w 1501761"/>
                <a:gd name="connsiteY6" fmla="*/ 2461120 h 2463241"/>
                <a:gd name="connsiteX7" fmla="*/ 190500 w 1501761"/>
                <a:gd name="connsiteY7" fmla="*/ 352921 h 2463241"/>
                <a:gd name="connsiteX8" fmla="*/ 0 w 1501761"/>
                <a:gd name="connsiteY8" fmla="*/ 19940 h 2463241"/>
                <a:gd name="connsiteX0" fmla="*/ 0 w 1501761"/>
                <a:gd name="connsiteY0" fmla="*/ 19940 h 2776904"/>
                <a:gd name="connsiteX1" fmla="*/ 838994 w 1501761"/>
                <a:gd name="connsiteY1" fmla="*/ 58040 h 2776904"/>
                <a:gd name="connsiteX2" fmla="*/ 1249680 w 1501761"/>
                <a:gd name="connsiteY2" fmla="*/ 269101 h 2776904"/>
                <a:gd name="connsiteX3" fmla="*/ 1497172 w 1501761"/>
                <a:gd name="connsiteY3" fmla="*/ 720586 h 2776904"/>
                <a:gd name="connsiteX4" fmla="*/ 1485900 w 1501761"/>
                <a:gd name="connsiteY4" fmla="*/ 1031101 h 2776904"/>
                <a:gd name="connsiteX5" fmla="*/ 1386840 w 1501761"/>
                <a:gd name="connsiteY5" fmla="*/ 1274940 h 2776904"/>
                <a:gd name="connsiteX6" fmla="*/ 1485900 w 1501761"/>
                <a:gd name="connsiteY6" fmla="*/ 2461120 h 2776904"/>
                <a:gd name="connsiteX7" fmla="*/ 1460500 w 1501761"/>
                <a:gd name="connsiteY7" fmla="*/ 2765920 h 2776904"/>
                <a:gd name="connsiteX8" fmla="*/ 190500 w 1501761"/>
                <a:gd name="connsiteY8" fmla="*/ 352921 h 2776904"/>
                <a:gd name="connsiteX9" fmla="*/ 0 w 1501761"/>
                <a:gd name="connsiteY9" fmla="*/ 19940 h 2776904"/>
                <a:gd name="connsiteX0" fmla="*/ 0 w 1501761"/>
                <a:gd name="connsiteY0" fmla="*/ 19940 h 3436491"/>
                <a:gd name="connsiteX1" fmla="*/ 838994 w 1501761"/>
                <a:gd name="connsiteY1" fmla="*/ 58040 h 3436491"/>
                <a:gd name="connsiteX2" fmla="*/ 1249680 w 1501761"/>
                <a:gd name="connsiteY2" fmla="*/ 269101 h 3436491"/>
                <a:gd name="connsiteX3" fmla="*/ 1497172 w 1501761"/>
                <a:gd name="connsiteY3" fmla="*/ 720586 h 3436491"/>
                <a:gd name="connsiteX4" fmla="*/ 1485900 w 1501761"/>
                <a:gd name="connsiteY4" fmla="*/ 1031101 h 3436491"/>
                <a:gd name="connsiteX5" fmla="*/ 1386840 w 1501761"/>
                <a:gd name="connsiteY5" fmla="*/ 1274940 h 3436491"/>
                <a:gd name="connsiteX6" fmla="*/ 1485900 w 1501761"/>
                <a:gd name="connsiteY6" fmla="*/ 2461120 h 3436491"/>
                <a:gd name="connsiteX7" fmla="*/ 1460500 w 1501761"/>
                <a:gd name="connsiteY7" fmla="*/ 2765920 h 3436491"/>
                <a:gd name="connsiteX8" fmla="*/ 1473200 w 1501761"/>
                <a:gd name="connsiteY8" fmla="*/ 3426319 h 3436491"/>
                <a:gd name="connsiteX9" fmla="*/ 190500 w 1501761"/>
                <a:gd name="connsiteY9" fmla="*/ 352921 h 3436491"/>
                <a:gd name="connsiteX10" fmla="*/ 0 w 1501761"/>
                <a:gd name="connsiteY10" fmla="*/ 19940 h 3436491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90500 w 1501761"/>
                <a:gd name="connsiteY10" fmla="*/ 352921 h 3726384"/>
                <a:gd name="connsiteX11" fmla="*/ 0 w 1501761"/>
                <a:gd name="connsiteY11" fmla="*/ 19940 h 3726384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206500 w 1501761"/>
                <a:gd name="connsiteY10" fmla="*/ 3350118 h 3726384"/>
                <a:gd name="connsiteX11" fmla="*/ 190500 w 1501761"/>
                <a:gd name="connsiteY11" fmla="*/ 352921 h 3726384"/>
                <a:gd name="connsiteX12" fmla="*/ 0 w 1501761"/>
                <a:gd name="connsiteY12" fmla="*/ 19940 h 3726384"/>
                <a:gd name="connsiteX0" fmla="*/ 0 w 1501761"/>
                <a:gd name="connsiteY0" fmla="*/ 19940 h 4089664"/>
                <a:gd name="connsiteX1" fmla="*/ 838994 w 1501761"/>
                <a:gd name="connsiteY1" fmla="*/ 58040 h 4089664"/>
                <a:gd name="connsiteX2" fmla="*/ 1249680 w 1501761"/>
                <a:gd name="connsiteY2" fmla="*/ 269101 h 4089664"/>
                <a:gd name="connsiteX3" fmla="*/ 1497172 w 1501761"/>
                <a:gd name="connsiteY3" fmla="*/ 720586 h 4089664"/>
                <a:gd name="connsiteX4" fmla="*/ 1485900 w 1501761"/>
                <a:gd name="connsiteY4" fmla="*/ 1031101 h 4089664"/>
                <a:gd name="connsiteX5" fmla="*/ 1386840 w 1501761"/>
                <a:gd name="connsiteY5" fmla="*/ 1274940 h 4089664"/>
                <a:gd name="connsiteX6" fmla="*/ 1485900 w 1501761"/>
                <a:gd name="connsiteY6" fmla="*/ 2461120 h 4089664"/>
                <a:gd name="connsiteX7" fmla="*/ 1460500 w 1501761"/>
                <a:gd name="connsiteY7" fmla="*/ 2765920 h 4089664"/>
                <a:gd name="connsiteX8" fmla="*/ 1473200 w 1501761"/>
                <a:gd name="connsiteY8" fmla="*/ 3426319 h 4089664"/>
                <a:gd name="connsiteX9" fmla="*/ 1435100 w 1501761"/>
                <a:gd name="connsiteY9" fmla="*/ 3705719 h 4089664"/>
                <a:gd name="connsiteX10" fmla="*/ 1206500 w 1501761"/>
                <a:gd name="connsiteY10" fmla="*/ 3350118 h 4089664"/>
                <a:gd name="connsiteX11" fmla="*/ 1308100 w 1501761"/>
                <a:gd name="connsiteY11" fmla="*/ 4086718 h 4089664"/>
                <a:gd name="connsiteX12" fmla="*/ 190500 w 1501761"/>
                <a:gd name="connsiteY12" fmla="*/ 352921 h 4089664"/>
                <a:gd name="connsiteX13" fmla="*/ 0 w 1501761"/>
                <a:gd name="connsiteY13" fmla="*/ 19940 h 4089664"/>
                <a:gd name="connsiteX0" fmla="*/ 0 w 1501761"/>
                <a:gd name="connsiteY0" fmla="*/ 19940 h 4233808"/>
                <a:gd name="connsiteX1" fmla="*/ 838994 w 1501761"/>
                <a:gd name="connsiteY1" fmla="*/ 58040 h 4233808"/>
                <a:gd name="connsiteX2" fmla="*/ 1249680 w 1501761"/>
                <a:gd name="connsiteY2" fmla="*/ 269101 h 4233808"/>
                <a:gd name="connsiteX3" fmla="*/ 1497172 w 1501761"/>
                <a:gd name="connsiteY3" fmla="*/ 720586 h 4233808"/>
                <a:gd name="connsiteX4" fmla="*/ 1485900 w 1501761"/>
                <a:gd name="connsiteY4" fmla="*/ 1031101 h 4233808"/>
                <a:gd name="connsiteX5" fmla="*/ 1386840 w 1501761"/>
                <a:gd name="connsiteY5" fmla="*/ 1274940 h 4233808"/>
                <a:gd name="connsiteX6" fmla="*/ 1485900 w 1501761"/>
                <a:gd name="connsiteY6" fmla="*/ 2461120 h 4233808"/>
                <a:gd name="connsiteX7" fmla="*/ 1460500 w 1501761"/>
                <a:gd name="connsiteY7" fmla="*/ 2765920 h 4233808"/>
                <a:gd name="connsiteX8" fmla="*/ 1473200 w 1501761"/>
                <a:gd name="connsiteY8" fmla="*/ 3426319 h 4233808"/>
                <a:gd name="connsiteX9" fmla="*/ 1435100 w 1501761"/>
                <a:gd name="connsiteY9" fmla="*/ 3705719 h 4233808"/>
                <a:gd name="connsiteX10" fmla="*/ 1206500 w 1501761"/>
                <a:gd name="connsiteY10" fmla="*/ 3350118 h 4233808"/>
                <a:gd name="connsiteX11" fmla="*/ 1308100 w 1501761"/>
                <a:gd name="connsiteY11" fmla="*/ 4086718 h 4233808"/>
                <a:gd name="connsiteX12" fmla="*/ 1168400 w 1501761"/>
                <a:gd name="connsiteY12" fmla="*/ 4201018 h 4233808"/>
                <a:gd name="connsiteX13" fmla="*/ 190500 w 1501761"/>
                <a:gd name="connsiteY13" fmla="*/ 352921 h 4233808"/>
                <a:gd name="connsiteX14" fmla="*/ 0 w 1501761"/>
                <a:gd name="connsiteY14" fmla="*/ 19940 h 4233808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90500 w 1501761"/>
                <a:gd name="connsiteY14" fmla="*/ 352921 h 4422154"/>
                <a:gd name="connsiteX15" fmla="*/ 0 w 1501761"/>
                <a:gd name="connsiteY15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190500 w 1501761"/>
                <a:gd name="connsiteY15" fmla="*/ 352921 h 4422154"/>
                <a:gd name="connsiteX16" fmla="*/ 0 w 1501761"/>
                <a:gd name="connsiteY16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190500 w 1501761"/>
                <a:gd name="connsiteY16" fmla="*/ 352921 h 4422154"/>
                <a:gd name="connsiteX17" fmla="*/ 0 w 1501761"/>
                <a:gd name="connsiteY17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190500 w 1501761"/>
                <a:gd name="connsiteY17" fmla="*/ 352921 h 4422154"/>
                <a:gd name="connsiteX18" fmla="*/ 0 w 1501761"/>
                <a:gd name="connsiteY18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190500 w 1501761"/>
                <a:gd name="connsiteY18" fmla="*/ 352921 h 4422154"/>
                <a:gd name="connsiteX19" fmla="*/ 0 w 1501761"/>
                <a:gd name="connsiteY19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190500 w 1501761"/>
                <a:gd name="connsiteY19" fmla="*/ 352921 h 4422154"/>
                <a:gd name="connsiteX20" fmla="*/ 0 w 1501761"/>
                <a:gd name="connsiteY20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7172" h="4404218">
                  <a:moveTo>
                    <a:pt x="0" y="19940"/>
                  </a:moveTo>
                  <a:cubicBezTo>
                    <a:pt x="279665" y="32640"/>
                    <a:pt x="1321329" y="-53720"/>
                    <a:pt x="838994" y="58040"/>
                  </a:cubicBezTo>
                  <a:cubicBezTo>
                    <a:pt x="869209" y="125854"/>
                    <a:pt x="998485" y="3167"/>
                    <a:pt x="1249680" y="269101"/>
                  </a:cubicBezTo>
                  <a:cubicBezTo>
                    <a:pt x="940065" y="124321"/>
                    <a:pt x="1402927" y="446266"/>
                    <a:pt x="1497172" y="720586"/>
                  </a:cubicBezTo>
                  <a:cubicBezTo>
                    <a:pt x="1147340" y="311964"/>
                    <a:pt x="1554745" y="1053961"/>
                    <a:pt x="1485900" y="1031101"/>
                  </a:cubicBezTo>
                  <a:cubicBezTo>
                    <a:pt x="1218565" y="572949"/>
                    <a:pt x="1473200" y="1328280"/>
                    <a:pt x="1386840" y="1274940"/>
                  </a:cubicBezTo>
                  <a:cubicBezTo>
                    <a:pt x="1410335" y="1451258"/>
                    <a:pt x="1429067" y="2260989"/>
                    <a:pt x="1485900" y="2461120"/>
                  </a:cubicBezTo>
                  <a:cubicBezTo>
                    <a:pt x="1426633" y="2372220"/>
                    <a:pt x="1380067" y="2296020"/>
                    <a:pt x="1460500" y="2765920"/>
                  </a:cubicBezTo>
                  <a:cubicBezTo>
                    <a:pt x="1392767" y="2651620"/>
                    <a:pt x="1458383" y="2962769"/>
                    <a:pt x="1460500" y="3445369"/>
                  </a:cubicBezTo>
                  <a:cubicBezTo>
                    <a:pt x="1405467" y="3314136"/>
                    <a:pt x="1363133" y="3411502"/>
                    <a:pt x="1435100" y="3705719"/>
                  </a:cubicBezTo>
                  <a:cubicBezTo>
                    <a:pt x="1312333" y="3623169"/>
                    <a:pt x="1354667" y="3635868"/>
                    <a:pt x="1206500" y="3350118"/>
                  </a:cubicBezTo>
                  <a:cubicBezTo>
                    <a:pt x="1185333" y="3290851"/>
                    <a:pt x="1348317" y="3764985"/>
                    <a:pt x="1308100" y="4086718"/>
                  </a:cubicBezTo>
                  <a:cubicBezTo>
                    <a:pt x="1219200" y="3741701"/>
                    <a:pt x="1263650" y="3974535"/>
                    <a:pt x="1168400" y="4201018"/>
                  </a:cubicBezTo>
                  <a:cubicBezTo>
                    <a:pt x="1140883" y="4093068"/>
                    <a:pt x="1138767" y="4061318"/>
                    <a:pt x="1130300" y="4404218"/>
                  </a:cubicBezTo>
                  <a:cubicBezTo>
                    <a:pt x="1100667" y="4266635"/>
                    <a:pt x="1058333" y="3906801"/>
                    <a:pt x="1009650" y="4150218"/>
                  </a:cubicBezTo>
                  <a:cubicBezTo>
                    <a:pt x="984250" y="4040151"/>
                    <a:pt x="685800" y="4425385"/>
                    <a:pt x="660400" y="4315318"/>
                  </a:cubicBezTo>
                  <a:cubicBezTo>
                    <a:pt x="647700" y="4198901"/>
                    <a:pt x="654050" y="3758635"/>
                    <a:pt x="565150" y="4143868"/>
                  </a:cubicBezTo>
                  <a:cubicBezTo>
                    <a:pt x="556683" y="4021101"/>
                    <a:pt x="637117" y="3606235"/>
                    <a:pt x="501650" y="3959718"/>
                  </a:cubicBezTo>
                  <a:cubicBezTo>
                    <a:pt x="491067" y="3847535"/>
                    <a:pt x="715433" y="3341651"/>
                    <a:pt x="476250" y="3705718"/>
                  </a:cubicBezTo>
                  <a:cubicBezTo>
                    <a:pt x="452967" y="3434785"/>
                    <a:pt x="569383" y="3030501"/>
                    <a:pt x="546100" y="2759568"/>
                  </a:cubicBezTo>
                  <a:lnTo>
                    <a:pt x="190500" y="352921"/>
                  </a:lnTo>
                  <a:lnTo>
                    <a:pt x="0" y="1994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31200C-3390-E0F3-4A38-3A242B22A037}"/>
                </a:ext>
              </a:extLst>
            </p:cNvPr>
            <p:cNvGrpSpPr/>
            <p:nvPr/>
          </p:nvGrpSpPr>
          <p:grpSpPr>
            <a:xfrm rot="387014">
              <a:off x="7157313" y="2324635"/>
              <a:ext cx="1974895" cy="4176745"/>
              <a:chOff x="7890147" y="2622175"/>
              <a:chExt cx="1974895" cy="417674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FEE39FC-F7EA-186F-1129-029BFAE30D14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5880A39-474F-B7AE-B232-07D2809ED561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EFC6FB47-713C-4B46-3724-35F723FF58B1}"/>
                </a:ext>
              </a:extLst>
            </p:cNvPr>
            <p:cNvSpPr/>
            <p:nvPr/>
          </p:nvSpPr>
          <p:spPr>
            <a:xfrm>
              <a:off x="3061474" y="355517"/>
              <a:ext cx="6708160" cy="3752657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76994 w 2367913"/>
                <a:gd name="connsiteY41" fmla="*/ 593811 h 3185053"/>
                <a:gd name="connsiteX42" fmla="*/ 26194 w 2367913"/>
                <a:gd name="connsiteY42" fmla="*/ 666836 h 3185053"/>
                <a:gd name="connsiteX43" fmla="*/ 16669 w 2367913"/>
                <a:gd name="connsiteY43" fmla="*/ 304886 h 3185053"/>
                <a:gd name="connsiteX44" fmla="*/ 0 w 2367913"/>
                <a:gd name="connsiteY44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76994 w 2367913"/>
                <a:gd name="connsiteY40" fmla="*/ 593811 h 3185053"/>
                <a:gd name="connsiteX41" fmla="*/ 26194 w 2367913"/>
                <a:gd name="connsiteY41" fmla="*/ 666836 h 3185053"/>
                <a:gd name="connsiteX42" fmla="*/ 16669 w 2367913"/>
                <a:gd name="connsiteY42" fmla="*/ 304886 h 3185053"/>
                <a:gd name="connsiteX43" fmla="*/ 0 w 2367913"/>
                <a:gd name="connsiteY43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26194 w 2367913"/>
                <a:gd name="connsiteY40" fmla="*/ 666836 h 3185053"/>
                <a:gd name="connsiteX41" fmla="*/ 16669 w 2367913"/>
                <a:gd name="connsiteY41" fmla="*/ 304886 h 3185053"/>
                <a:gd name="connsiteX42" fmla="*/ 0 w 2367913"/>
                <a:gd name="connsiteY42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6669 w 2367913"/>
                <a:gd name="connsiteY40" fmla="*/ 304886 h 3185053"/>
                <a:gd name="connsiteX41" fmla="*/ 0 w 2367913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463133 w 2604827"/>
                <a:gd name="connsiteY38" fmla="*/ 901785 h 3185053"/>
                <a:gd name="connsiteX39" fmla="*/ 2758 w 2604827"/>
                <a:gd name="connsiteY39" fmla="*/ 1228810 h 3185053"/>
                <a:gd name="connsiteX40" fmla="*/ 253583 w 2604827"/>
                <a:gd name="connsiteY40" fmla="*/ 304886 h 3185053"/>
                <a:gd name="connsiteX41" fmla="*/ 236914 w 2604827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2758 w 2604827"/>
                <a:gd name="connsiteY38" fmla="*/ 1228810 h 3185053"/>
                <a:gd name="connsiteX39" fmla="*/ 253583 w 2604827"/>
                <a:gd name="connsiteY39" fmla="*/ 304886 h 3185053"/>
                <a:gd name="connsiteX40" fmla="*/ 236914 w 2604827"/>
                <a:gd name="connsiteY40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36158 w 2604827"/>
                <a:gd name="connsiteY36" fmla="*/ 1466936 h 3185053"/>
                <a:gd name="connsiteX37" fmla="*/ 2758 w 2604827"/>
                <a:gd name="connsiteY37" fmla="*/ 1228810 h 3185053"/>
                <a:gd name="connsiteX38" fmla="*/ 253583 w 2604827"/>
                <a:gd name="connsiteY38" fmla="*/ 304886 h 3185053"/>
                <a:gd name="connsiteX39" fmla="*/ 236914 w 2604827"/>
                <a:gd name="connsiteY39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536158 w 2604827"/>
                <a:gd name="connsiteY35" fmla="*/ 1466936 h 3185053"/>
                <a:gd name="connsiteX36" fmla="*/ 2758 w 2604827"/>
                <a:gd name="connsiteY36" fmla="*/ 1228810 h 3185053"/>
                <a:gd name="connsiteX37" fmla="*/ 253583 w 2604827"/>
                <a:gd name="connsiteY37" fmla="*/ 304886 h 3185053"/>
                <a:gd name="connsiteX38" fmla="*/ 236914 w 2604827"/>
                <a:gd name="connsiteY38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536158 w 2604827"/>
                <a:gd name="connsiteY34" fmla="*/ 1466936 h 3185053"/>
                <a:gd name="connsiteX35" fmla="*/ 2758 w 2604827"/>
                <a:gd name="connsiteY35" fmla="*/ 1228810 h 3185053"/>
                <a:gd name="connsiteX36" fmla="*/ 253583 w 2604827"/>
                <a:gd name="connsiteY36" fmla="*/ 304886 h 3185053"/>
                <a:gd name="connsiteX37" fmla="*/ 236914 w 2604827"/>
                <a:gd name="connsiteY37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2758 w 2604827"/>
                <a:gd name="connsiteY34" fmla="*/ 1228810 h 3185053"/>
                <a:gd name="connsiteX35" fmla="*/ 253583 w 2604827"/>
                <a:gd name="connsiteY35" fmla="*/ 304886 h 3185053"/>
                <a:gd name="connsiteX36" fmla="*/ 236914 w 2604827"/>
                <a:gd name="connsiteY36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796508 w 2604827"/>
                <a:gd name="connsiteY32" fmla="*/ 2006685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1120012 w 2652106"/>
                <a:gd name="connsiteY31" fmla="*/ 2511510 h 3185053"/>
                <a:gd name="connsiteX32" fmla="*/ 2412 w 2652106"/>
                <a:gd name="connsiteY32" fmla="*/ 1285960 h 3185053"/>
                <a:gd name="connsiteX33" fmla="*/ 300862 w 2652106"/>
                <a:gd name="connsiteY33" fmla="*/ 304886 h 3185053"/>
                <a:gd name="connsiteX34" fmla="*/ 284193 w 2652106"/>
                <a:gd name="connsiteY34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120012 w 2652106"/>
                <a:gd name="connsiteY30" fmla="*/ 2511510 h 3185053"/>
                <a:gd name="connsiteX31" fmla="*/ 2412 w 2652106"/>
                <a:gd name="connsiteY31" fmla="*/ 1285960 h 3185053"/>
                <a:gd name="connsiteX32" fmla="*/ 300862 w 2652106"/>
                <a:gd name="connsiteY32" fmla="*/ 304886 h 3185053"/>
                <a:gd name="connsiteX33" fmla="*/ 284193 w 2652106"/>
                <a:gd name="connsiteY33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19999 w 2652106"/>
                <a:gd name="connsiteY28" fmla="*/ 1971760 h 3185053"/>
                <a:gd name="connsiteX29" fmla="*/ 1120012 w 2652106"/>
                <a:gd name="connsiteY29" fmla="*/ 2511510 h 3185053"/>
                <a:gd name="connsiteX30" fmla="*/ 2412 w 2652106"/>
                <a:gd name="connsiteY30" fmla="*/ 1285960 h 3185053"/>
                <a:gd name="connsiteX31" fmla="*/ 300862 w 2652106"/>
                <a:gd name="connsiteY31" fmla="*/ 304886 h 3185053"/>
                <a:gd name="connsiteX32" fmla="*/ 284193 w 2652106"/>
                <a:gd name="connsiteY32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120012 w 2652106"/>
                <a:gd name="connsiteY28" fmla="*/ 2511510 h 3185053"/>
                <a:gd name="connsiteX29" fmla="*/ 2412 w 2652106"/>
                <a:gd name="connsiteY29" fmla="*/ 1285960 h 3185053"/>
                <a:gd name="connsiteX30" fmla="*/ 300862 w 2652106"/>
                <a:gd name="connsiteY30" fmla="*/ 304886 h 3185053"/>
                <a:gd name="connsiteX31" fmla="*/ 284193 w 2652106"/>
                <a:gd name="connsiteY31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3185 w 2652106"/>
                <a:gd name="connsiteY26" fmla="*/ 2189247 h 3185053"/>
                <a:gd name="connsiteX27" fmla="*/ 1120012 w 2652106"/>
                <a:gd name="connsiteY27" fmla="*/ 2511510 h 3185053"/>
                <a:gd name="connsiteX28" fmla="*/ 2412 w 2652106"/>
                <a:gd name="connsiteY28" fmla="*/ 1285960 h 3185053"/>
                <a:gd name="connsiteX29" fmla="*/ 300862 w 2652106"/>
                <a:gd name="connsiteY29" fmla="*/ 304886 h 3185053"/>
                <a:gd name="connsiteX30" fmla="*/ 284193 w 2652106"/>
                <a:gd name="connsiteY30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0012 w 2652106"/>
                <a:gd name="connsiteY26" fmla="*/ 2511510 h 3185053"/>
                <a:gd name="connsiteX27" fmla="*/ 2412 w 2652106"/>
                <a:gd name="connsiteY27" fmla="*/ 1285960 h 3185053"/>
                <a:gd name="connsiteX28" fmla="*/ 300862 w 2652106"/>
                <a:gd name="connsiteY28" fmla="*/ 304886 h 3185053"/>
                <a:gd name="connsiteX29" fmla="*/ 284193 w 2652106"/>
                <a:gd name="connsiteY29" fmla="*/ 6436 h 3185053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1424809 w 2652106"/>
                <a:gd name="connsiteY24" fmla="*/ 2154322 h 3711788"/>
                <a:gd name="connsiteX25" fmla="*/ 2082035 w 2652106"/>
                <a:gd name="connsiteY25" fmla="*/ 3709279 h 3711788"/>
                <a:gd name="connsiteX26" fmla="*/ 1120012 w 2652106"/>
                <a:gd name="connsiteY26" fmla="*/ 2511510 h 3711788"/>
                <a:gd name="connsiteX27" fmla="*/ 2412 w 2652106"/>
                <a:gd name="connsiteY27" fmla="*/ 1285960 h 3711788"/>
                <a:gd name="connsiteX28" fmla="*/ 300862 w 2652106"/>
                <a:gd name="connsiteY28" fmla="*/ 304886 h 3711788"/>
                <a:gd name="connsiteX29" fmla="*/ 284193 w 2652106"/>
                <a:gd name="connsiteY29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2082035 w 2652106"/>
                <a:gd name="connsiteY24" fmla="*/ 3709279 h 3711788"/>
                <a:gd name="connsiteX25" fmla="*/ 1120012 w 2652106"/>
                <a:gd name="connsiteY25" fmla="*/ 2511510 h 3711788"/>
                <a:gd name="connsiteX26" fmla="*/ 2412 w 2652106"/>
                <a:gd name="connsiteY26" fmla="*/ 1285960 h 3711788"/>
                <a:gd name="connsiteX27" fmla="*/ 300862 w 2652106"/>
                <a:gd name="connsiteY27" fmla="*/ 304886 h 3711788"/>
                <a:gd name="connsiteX28" fmla="*/ 284193 w 2652106"/>
                <a:gd name="connsiteY28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564509 w 2652106"/>
                <a:gd name="connsiteY22" fmla="*/ 2779797 h 3711788"/>
                <a:gd name="connsiteX23" fmla="*/ 2082035 w 2652106"/>
                <a:gd name="connsiteY23" fmla="*/ 3709279 h 3711788"/>
                <a:gd name="connsiteX24" fmla="*/ 1120012 w 2652106"/>
                <a:gd name="connsiteY24" fmla="*/ 2511510 h 3711788"/>
                <a:gd name="connsiteX25" fmla="*/ 2412 w 2652106"/>
                <a:gd name="connsiteY25" fmla="*/ 1285960 h 3711788"/>
                <a:gd name="connsiteX26" fmla="*/ 300862 w 2652106"/>
                <a:gd name="connsiteY26" fmla="*/ 304886 h 3711788"/>
                <a:gd name="connsiteX27" fmla="*/ 284193 w 2652106"/>
                <a:gd name="connsiteY27" fmla="*/ 6436 h 371178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09294"/>
                <a:gd name="connsiteX1" fmla="*/ 542153 w 2652106"/>
                <a:gd name="connsiteY1" fmla="*/ 85809 h 3709294"/>
                <a:gd name="connsiteX2" fmla="*/ 930257 w 2652106"/>
                <a:gd name="connsiteY2" fmla="*/ 285836 h 3709294"/>
                <a:gd name="connsiteX3" fmla="*/ 1332728 w 2652106"/>
                <a:gd name="connsiteY3" fmla="*/ 571584 h 3709294"/>
                <a:gd name="connsiteX4" fmla="*/ 1628003 w 2652106"/>
                <a:gd name="connsiteY4" fmla="*/ 704934 h 3709294"/>
                <a:gd name="connsiteX5" fmla="*/ 2078019 w 2652106"/>
                <a:gd name="connsiteY5" fmla="*/ 997036 h 3709294"/>
                <a:gd name="connsiteX6" fmla="*/ 2593997 w 2652106"/>
                <a:gd name="connsiteY6" fmla="*/ 1285165 h 3709294"/>
                <a:gd name="connsiteX7" fmla="*/ 2651147 w 2652106"/>
                <a:gd name="connsiteY7" fmla="*/ 1299453 h 3709294"/>
                <a:gd name="connsiteX8" fmla="*/ 2624953 w 2652106"/>
                <a:gd name="connsiteY8" fmla="*/ 2057484 h 3709294"/>
                <a:gd name="connsiteX9" fmla="*/ 2485254 w 2652106"/>
                <a:gd name="connsiteY9" fmla="*/ 2371809 h 3709294"/>
                <a:gd name="connsiteX10" fmla="*/ 2418579 w 2652106"/>
                <a:gd name="connsiteY10" fmla="*/ 2235284 h 3709294"/>
                <a:gd name="connsiteX11" fmla="*/ 2434455 w 2652106"/>
                <a:gd name="connsiteY11" fmla="*/ 2638509 h 3709294"/>
                <a:gd name="connsiteX12" fmla="*/ 2386830 w 2652106"/>
                <a:gd name="connsiteY12" fmla="*/ 2400384 h 3709294"/>
                <a:gd name="connsiteX13" fmla="*/ 2339205 w 2652106"/>
                <a:gd name="connsiteY13" fmla="*/ 2981409 h 3709294"/>
                <a:gd name="connsiteX14" fmla="*/ 2301106 w 2652106"/>
                <a:gd name="connsiteY14" fmla="*/ 2625809 h 3709294"/>
                <a:gd name="connsiteX15" fmla="*/ 2215381 w 2652106"/>
                <a:gd name="connsiteY15" fmla="*/ 3181434 h 3709294"/>
                <a:gd name="connsiteX16" fmla="*/ 2220938 w 2652106"/>
                <a:gd name="connsiteY16" fmla="*/ 2632159 h 3709294"/>
                <a:gd name="connsiteX17" fmla="*/ 2170932 w 2652106"/>
                <a:gd name="connsiteY17" fmla="*/ 2705184 h 3709294"/>
                <a:gd name="connsiteX18" fmla="*/ 2129657 w 2652106"/>
                <a:gd name="connsiteY18" fmla="*/ 2622633 h 3709294"/>
                <a:gd name="connsiteX19" fmla="*/ 1986782 w 2652106"/>
                <a:gd name="connsiteY19" fmla="*/ 3143334 h 3709294"/>
                <a:gd name="connsiteX20" fmla="*/ 1862958 w 2652106"/>
                <a:gd name="connsiteY20" fmla="*/ 2540084 h 3709294"/>
                <a:gd name="connsiteX21" fmla="*/ 2082035 w 2652106"/>
                <a:gd name="connsiteY21" fmla="*/ 3709279 h 3709294"/>
                <a:gd name="connsiteX22" fmla="*/ 1120012 w 2652106"/>
                <a:gd name="connsiteY22" fmla="*/ 2511510 h 3709294"/>
                <a:gd name="connsiteX23" fmla="*/ 2412 w 2652106"/>
                <a:gd name="connsiteY23" fmla="*/ 1285960 h 3709294"/>
                <a:gd name="connsiteX24" fmla="*/ 300862 w 2652106"/>
                <a:gd name="connsiteY24" fmla="*/ 304886 h 3709294"/>
                <a:gd name="connsiteX25" fmla="*/ 284193 w 2652106"/>
                <a:gd name="connsiteY25" fmla="*/ 6436 h 370929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70932 w 2652106"/>
                <a:gd name="connsiteY17" fmla="*/ 2705184 h 3723944"/>
                <a:gd name="connsiteX18" fmla="*/ 2129657 w 2652106"/>
                <a:gd name="connsiteY18" fmla="*/ 2622633 h 3723944"/>
                <a:gd name="connsiteX19" fmla="*/ 1986782 w 2652106"/>
                <a:gd name="connsiteY19" fmla="*/ 3143334 h 3723944"/>
                <a:gd name="connsiteX20" fmla="*/ 2082035 w 2652106"/>
                <a:gd name="connsiteY20" fmla="*/ 3709279 h 3723944"/>
                <a:gd name="connsiteX21" fmla="*/ 1120012 w 2652106"/>
                <a:gd name="connsiteY21" fmla="*/ 2511510 h 3723944"/>
                <a:gd name="connsiteX22" fmla="*/ 2412 w 2652106"/>
                <a:gd name="connsiteY22" fmla="*/ 1285960 h 3723944"/>
                <a:gd name="connsiteX23" fmla="*/ 300862 w 2652106"/>
                <a:gd name="connsiteY23" fmla="*/ 304886 h 3723944"/>
                <a:gd name="connsiteX24" fmla="*/ 284193 w 2652106"/>
                <a:gd name="connsiteY24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29657 w 2652106"/>
                <a:gd name="connsiteY17" fmla="*/ 2622633 h 3723944"/>
                <a:gd name="connsiteX18" fmla="*/ 1986782 w 2652106"/>
                <a:gd name="connsiteY18" fmla="*/ 3143334 h 3723944"/>
                <a:gd name="connsiteX19" fmla="*/ 2082035 w 2652106"/>
                <a:gd name="connsiteY19" fmla="*/ 3709279 h 3723944"/>
                <a:gd name="connsiteX20" fmla="*/ 1120012 w 2652106"/>
                <a:gd name="connsiteY20" fmla="*/ 2511510 h 3723944"/>
                <a:gd name="connsiteX21" fmla="*/ 2412 w 2652106"/>
                <a:gd name="connsiteY21" fmla="*/ 1285960 h 3723944"/>
                <a:gd name="connsiteX22" fmla="*/ 300862 w 2652106"/>
                <a:gd name="connsiteY22" fmla="*/ 304886 h 3723944"/>
                <a:gd name="connsiteX23" fmla="*/ 284193 w 2652106"/>
                <a:gd name="connsiteY23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1986782 w 2652106"/>
                <a:gd name="connsiteY17" fmla="*/ 3143334 h 3723944"/>
                <a:gd name="connsiteX18" fmla="*/ 2082035 w 2652106"/>
                <a:gd name="connsiteY18" fmla="*/ 3709279 h 3723944"/>
                <a:gd name="connsiteX19" fmla="*/ 1120012 w 2652106"/>
                <a:gd name="connsiteY19" fmla="*/ 2511510 h 3723944"/>
                <a:gd name="connsiteX20" fmla="*/ 2412 w 2652106"/>
                <a:gd name="connsiteY20" fmla="*/ 1285960 h 3723944"/>
                <a:gd name="connsiteX21" fmla="*/ 300862 w 2652106"/>
                <a:gd name="connsiteY21" fmla="*/ 304886 h 3723944"/>
                <a:gd name="connsiteX22" fmla="*/ 284193 w 2652106"/>
                <a:gd name="connsiteY22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1986782 w 2652106"/>
                <a:gd name="connsiteY16" fmla="*/ 3143334 h 3723944"/>
                <a:gd name="connsiteX17" fmla="*/ 2082035 w 2652106"/>
                <a:gd name="connsiteY17" fmla="*/ 3709279 h 3723944"/>
                <a:gd name="connsiteX18" fmla="*/ 1120012 w 2652106"/>
                <a:gd name="connsiteY18" fmla="*/ 2511510 h 3723944"/>
                <a:gd name="connsiteX19" fmla="*/ 2412 w 2652106"/>
                <a:gd name="connsiteY19" fmla="*/ 1285960 h 3723944"/>
                <a:gd name="connsiteX20" fmla="*/ 300862 w 2652106"/>
                <a:gd name="connsiteY20" fmla="*/ 304886 h 3723944"/>
                <a:gd name="connsiteX21" fmla="*/ 284193 w 2652106"/>
                <a:gd name="connsiteY21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1986782 w 2652106"/>
                <a:gd name="connsiteY15" fmla="*/ 3143334 h 3723944"/>
                <a:gd name="connsiteX16" fmla="*/ 2082035 w 2652106"/>
                <a:gd name="connsiteY16" fmla="*/ 3709279 h 3723944"/>
                <a:gd name="connsiteX17" fmla="*/ 1120012 w 2652106"/>
                <a:gd name="connsiteY17" fmla="*/ 2511510 h 3723944"/>
                <a:gd name="connsiteX18" fmla="*/ 2412 w 2652106"/>
                <a:gd name="connsiteY18" fmla="*/ 1285960 h 3723944"/>
                <a:gd name="connsiteX19" fmla="*/ 300862 w 2652106"/>
                <a:gd name="connsiteY19" fmla="*/ 304886 h 3723944"/>
                <a:gd name="connsiteX20" fmla="*/ 284193 w 2652106"/>
                <a:gd name="connsiteY20" fmla="*/ 6436 h 3723944"/>
                <a:gd name="connsiteX0" fmla="*/ 284193 w 2652106"/>
                <a:gd name="connsiteY0" fmla="*/ 6436 h 3709552"/>
                <a:gd name="connsiteX1" fmla="*/ 542153 w 2652106"/>
                <a:gd name="connsiteY1" fmla="*/ 85809 h 3709552"/>
                <a:gd name="connsiteX2" fmla="*/ 930257 w 2652106"/>
                <a:gd name="connsiteY2" fmla="*/ 285836 h 3709552"/>
                <a:gd name="connsiteX3" fmla="*/ 1332728 w 2652106"/>
                <a:gd name="connsiteY3" fmla="*/ 571584 h 3709552"/>
                <a:gd name="connsiteX4" fmla="*/ 1628003 w 2652106"/>
                <a:gd name="connsiteY4" fmla="*/ 704934 h 3709552"/>
                <a:gd name="connsiteX5" fmla="*/ 2078019 w 2652106"/>
                <a:gd name="connsiteY5" fmla="*/ 997036 h 3709552"/>
                <a:gd name="connsiteX6" fmla="*/ 2593997 w 2652106"/>
                <a:gd name="connsiteY6" fmla="*/ 1285165 h 3709552"/>
                <a:gd name="connsiteX7" fmla="*/ 2651147 w 2652106"/>
                <a:gd name="connsiteY7" fmla="*/ 1299453 h 3709552"/>
                <a:gd name="connsiteX8" fmla="*/ 2624953 w 2652106"/>
                <a:gd name="connsiteY8" fmla="*/ 2057484 h 3709552"/>
                <a:gd name="connsiteX9" fmla="*/ 2485254 w 2652106"/>
                <a:gd name="connsiteY9" fmla="*/ 2371809 h 3709552"/>
                <a:gd name="connsiteX10" fmla="*/ 2418579 w 2652106"/>
                <a:gd name="connsiteY10" fmla="*/ 2235284 h 3709552"/>
                <a:gd name="connsiteX11" fmla="*/ 2434455 w 2652106"/>
                <a:gd name="connsiteY11" fmla="*/ 2638509 h 3709552"/>
                <a:gd name="connsiteX12" fmla="*/ 2386830 w 2652106"/>
                <a:gd name="connsiteY12" fmla="*/ 2400384 h 3709552"/>
                <a:gd name="connsiteX13" fmla="*/ 2339205 w 2652106"/>
                <a:gd name="connsiteY13" fmla="*/ 2981409 h 3709552"/>
                <a:gd name="connsiteX14" fmla="*/ 2301106 w 2652106"/>
                <a:gd name="connsiteY14" fmla="*/ 2625809 h 3709552"/>
                <a:gd name="connsiteX15" fmla="*/ 2082035 w 2652106"/>
                <a:gd name="connsiteY15" fmla="*/ 3709279 h 3709552"/>
                <a:gd name="connsiteX16" fmla="*/ 1120012 w 2652106"/>
                <a:gd name="connsiteY16" fmla="*/ 2511510 h 3709552"/>
                <a:gd name="connsiteX17" fmla="*/ 2412 w 2652106"/>
                <a:gd name="connsiteY17" fmla="*/ 1285960 h 3709552"/>
                <a:gd name="connsiteX18" fmla="*/ 300862 w 2652106"/>
                <a:gd name="connsiteY18" fmla="*/ 304886 h 3709552"/>
                <a:gd name="connsiteX19" fmla="*/ 284193 w 2652106"/>
                <a:gd name="connsiteY19" fmla="*/ 6436 h 3709552"/>
                <a:gd name="connsiteX0" fmla="*/ 284193 w 3854535"/>
                <a:gd name="connsiteY0" fmla="*/ 6436 h 3790663"/>
                <a:gd name="connsiteX1" fmla="*/ 542153 w 3854535"/>
                <a:gd name="connsiteY1" fmla="*/ 85809 h 3790663"/>
                <a:gd name="connsiteX2" fmla="*/ 930257 w 3854535"/>
                <a:gd name="connsiteY2" fmla="*/ 285836 h 3790663"/>
                <a:gd name="connsiteX3" fmla="*/ 1332728 w 3854535"/>
                <a:gd name="connsiteY3" fmla="*/ 571584 h 3790663"/>
                <a:gd name="connsiteX4" fmla="*/ 1628003 w 3854535"/>
                <a:gd name="connsiteY4" fmla="*/ 704934 h 3790663"/>
                <a:gd name="connsiteX5" fmla="*/ 2078019 w 3854535"/>
                <a:gd name="connsiteY5" fmla="*/ 997036 h 3790663"/>
                <a:gd name="connsiteX6" fmla="*/ 2593997 w 3854535"/>
                <a:gd name="connsiteY6" fmla="*/ 1285165 h 3790663"/>
                <a:gd name="connsiteX7" fmla="*/ 2651147 w 3854535"/>
                <a:gd name="connsiteY7" fmla="*/ 1299453 h 3790663"/>
                <a:gd name="connsiteX8" fmla="*/ 2624953 w 3854535"/>
                <a:gd name="connsiteY8" fmla="*/ 2057484 h 3790663"/>
                <a:gd name="connsiteX9" fmla="*/ 2485254 w 3854535"/>
                <a:gd name="connsiteY9" fmla="*/ 2371809 h 3790663"/>
                <a:gd name="connsiteX10" fmla="*/ 2418579 w 3854535"/>
                <a:gd name="connsiteY10" fmla="*/ 2235284 h 3790663"/>
                <a:gd name="connsiteX11" fmla="*/ 2434455 w 3854535"/>
                <a:gd name="connsiteY11" fmla="*/ 2638509 h 3790663"/>
                <a:gd name="connsiteX12" fmla="*/ 2386830 w 3854535"/>
                <a:gd name="connsiteY12" fmla="*/ 2400384 h 3790663"/>
                <a:gd name="connsiteX13" fmla="*/ 2339205 w 3854535"/>
                <a:gd name="connsiteY13" fmla="*/ 2981409 h 3790663"/>
                <a:gd name="connsiteX14" fmla="*/ 3853681 w 3854535"/>
                <a:gd name="connsiteY14" fmla="*/ 3740234 h 3790663"/>
                <a:gd name="connsiteX15" fmla="*/ 2082035 w 3854535"/>
                <a:gd name="connsiteY15" fmla="*/ 3709279 h 3790663"/>
                <a:gd name="connsiteX16" fmla="*/ 1120012 w 3854535"/>
                <a:gd name="connsiteY16" fmla="*/ 2511510 h 3790663"/>
                <a:gd name="connsiteX17" fmla="*/ 2412 w 3854535"/>
                <a:gd name="connsiteY17" fmla="*/ 1285960 h 3790663"/>
                <a:gd name="connsiteX18" fmla="*/ 300862 w 3854535"/>
                <a:gd name="connsiteY18" fmla="*/ 304886 h 3790663"/>
                <a:gd name="connsiteX19" fmla="*/ 284193 w 3854535"/>
                <a:gd name="connsiteY19" fmla="*/ 6436 h 3790663"/>
                <a:gd name="connsiteX0" fmla="*/ 284193 w 5663833"/>
                <a:gd name="connsiteY0" fmla="*/ 6436 h 3710281"/>
                <a:gd name="connsiteX1" fmla="*/ 542153 w 5663833"/>
                <a:gd name="connsiteY1" fmla="*/ 85809 h 3710281"/>
                <a:gd name="connsiteX2" fmla="*/ 930257 w 5663833"/>
                <a:gd name="connsiteY2" fmla="*/ 285836 h 3710281"/>
                <a:gd name="connsiteX3" fmla="*/ 1332728 w 5663833"/>
                <a:gd name="connsiteY3" fmla="*/ 571584 h 3710281"/>
                <a:gd name="connsiteX4" fmla="*/ 1628003 w 5663833"/>
                <a:gd name="connsiteY4" fmla="*/ 704934 h 3710281"/>
                <a:gd name="connsiteX5" fmla="*/ 2078019 w 5663833"/>
                <a:gd name="connsiteY5" fmla="*/ 997036 h 3710281"/>
                <a:gd name="connsiteX6" fmla="*/ 2593997 w 5663833"/>
                <a:gd name="connsiteY6" fmla="*/ 1285165 h 3710281"/>
                <a:gd name="connsiteX7" fmla="*/ 2651147 w 5663833"/>
                <a:gd name="connsiteY7" fmla="*/ 1299453 h 3710281"/>
                <a:gd name="connsiteX8" fmla="*/ 2624953 w 5663833"/>
                <a:gd name="connsiteY8" fmla="*/ 2057484 h 3710281"/>
                <a:gd name="connsiteX9" fmla="*/ 2485254 w 5663833"/>
                <a:gd name="connsiteY9" fmla="*/ 2371809 h 3710281"/>
                <a:gd name="connsiteX10" fmla="*/ 2418579 w 5663833"/>
                <a:gd name="connsiteY10" fmla="*/ 2235284 h 3710281"/>
                <a:gd name="connsiteX11" fmla="*/ 2434455 w 5663833"/>
                <a:gd name="connsiteY11" fmla="*/ 2638509 h 3710281"/>
                <a:gd name="connsiteX12" fmla="*/ 2386830 w 5663833"/>
                <a:gd name="connsiteY12" fmla="*/ 2400384 h 3710281"/>
                <a:gd name="connsiteX13" fmla="*/ 2339205 w 5663833"/>
                <a:gd name="connsiteY13" fmla="*/ 2981409 h 3710281"/>
                <a:gd name="connsiteX14" fmla="*/ 5663431 w 5663833"/>
                <a:gd name="connsiteY14" fmla="*/ 3349709 h 3710281"/>
                <a:gd name="connsiteX15" fmla="*/ 2082035 w 5663833"/>
                <a:gd name="connsiteY15" fmla="*/ 3709279 h 3710281"/>
                <a:gd name="connsiteX16" fmla="*/ 1120012 w 5663833"/>
                <a:gd name="connsiteY16" fmla="*/ 2511510 h 3710281"/>
                <a:gd name="connsiteX17" fmla="*/ 2412 w 5663833"/>
                <a:gd name="connsiteY17" fmla="*/ 1285960 h 3710281"/>
                <a:gd name="connsiteX18" fmla="*/ 300862 w 5663833"/>
                <a:gd name="connsiteY18" fmla="*/ 304886 h 3710281"/>
                <a:gd name="connsiteX19" fmla="*/ 284193 w 5663833"/>
                <a:gd name="connsiteY19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434455 w 5664116"/>
                <a:gd name="connsiteY11" fmla="*/ 2638509 h 3710281"/>
                <a:gd name="connsiteX12" fmla="*/ 2386830 w 5664116"/>
                <a:gd name="connsiteY12" fmla="*/ 2400384 h 3710281"/>
                <a:gd name="connsiteX13" fmla="*/ 5663431 w 5664116"/>
                <a:gd name="connsiteY13" fmla="*/ 3349709 h 3710281"/>
                <a:gd name="connsiteX14" fmla="*/ 2082035 w 5664116"/>
                <a:gd name="connsiteY14" fmla="*/ 3709279 h 3710281"/>
                <a:gd name="connsiteX15" fmla="*/ 1120012 w 5664116"/>
                <a:gd name="connsiteY15" fmla="*/ 2511510 h 3710281"/>
                <a:gd name="connsiteX16" fmla="*/ 2412 w 5664116"/>
                <a:gd name="connsiteY16" fmla="*/ 1285960 h 3710281"/>
                <a:gd name="connsiteX17" fmla="*/ 300862 w 5664116"/>
                <a:gd name="connsiteY17" fmla="*/ 304886 h 3710281"/>
                <a:gd name="connsiteX18" fmla="*/ 284193 w 5664116"/>
                <a:gd name="connsiteY18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386830 w 5664116"/>
                <a:gd name="connsiteY11" fmla="*/ 2400384 h 3710281"/>
                <a:gd name="connsiteX12" fmla="*/ 5663431 w 5664116"/>
                <a:gd name="connsiteY12" fmla="*/ 3349709 h 3710281"/>
                <a:gd name="connsiteX13" fmla="*/ 2082035 w 5664116"/>
                <a:gd name="connsiteY13" fmla="*/ 3709279 h 3710281"/>
                <a:gd name="connsiteX14" fmla="*/ 1120012 w 5664116"/>
                <a:gd name="connsiteY14" fmla="*/ 2511510 h 3710281"/>
                <a:gd name="connsiteX15" fmla="*/ 2412 w 5664116"/>
                <a:gd name="connsiteY15" fmla="*/ 1285960 h 3710281"/>
                <a:gd name="connsiteX16" fmla="*/ 300862 w 5664116"/>
                <a:gd name="connsiteY16" fmla="*/ 304886 h 3710281"/>
                <a:gd name="connsiteX17" fmla="*/ 284193 w 5664116"/>
                <a:gd name="connsiteY17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386830 w 5664116"/>
                <a:gd name="connsiteY10" fmla="*/ 2400384 h 3710281"/>
                <a:gd name="connsiteX11" fmla="*/ 5663431 w 5664116"/>
                <a:gd name="connsiteY11" fmla="*/ 3349709 h 3710281"/>
                <a:gd name="connsiteX12" fmla="*/ 2082035 w 5664116"/>
                <a:gd name="connsiteY12" fmla="*/ 3709279 h 3710281"/>
                <a:gd name="connsiteX13" fmla="*/ 1120012 w 5664116"/>
                <a:gd name="connsiteY13" fmla="*/ 2511510 h 3710281"/>
                <a:gd name="connsiteX14" fmla="*/ 2412 w 5664116"/>
                <a:gd name="connsiteY14" fmla="*/ 1285960 h 3710281"/>
                <a:gd name="connsiteX15" fmla="*/ 300862 w 5664116"/>
                <a:gd name="connsiteY15" fmla="*/ 304886 h 3710281"/>
                <a:gd name="connsiteX16" fmla="*/ 284193 w 5664116"/>
                <a:gd name="connsiteY16" fmla="*/ 6436 h 3710281"/>
                <a:gd name="connsiteX0" fmla="*/ 284193 w 5664646"/>
                <a:gd name="connsiteY0" fmla="*/ 6436 h 3710281"/>
                <a:gd name="connsiteX1" fmla="*/ 542153 w 5664646"/>
                <a:gd name="connsiteY1" fmla="*/ 85809 h 3710281"/>
                <a:gd name="connsiteX2" fmla="*/ 930257 w 5664646"/>
                <a:gd name="connsiteY2" fmla="*/ 285836 h 3710281"/>
                <a:gd name="connsiteX3" fmla="*/ 1332728 w 5664646"/>
                <a:gd name="connsiteY3" fmla="*/ 571584 h 3710281"/>
                <a:gd name="connsiteX4" fmla="*/ 1628003 w 5664646"/>
                <a:gd name="connsiteY4" fmla="*/ 704934 h 3710281"/>
                <a:gd name="connsiteX5" fmla="*/ 2078019 w 5664646"/>
                <a:gd name="connsiteY5" fmla="*/ 997036 h 3710281"/>
                <a:gd name="connsiteX6" fmla="*/ 2593997 w 5664646"/>
                <a:gd name="connsiteY6" fmla="*/ 1285165 h 3710281"/>
                <a:gd name="connsiteX7" fmla="*/ 2651147 w 5664646"/>
                <a:gd name="connsiteY7" fmla="*/ 1299453 h 3710281"/>
                <a:gd name="connsiteX8" fmla="*/ 2624953 w 5664646"/>
                <a:gd name="connsiteY8" fmla="*/ 2057484 h 3710281"/>
                <a:gd name="connsiteX9" fmla="*/ 2485254 w 5664646"/>
                <a:gd name="connsiteY9" fmla="*/ 2371809 h 3710281"/>
                <a:gd name="connsiteX10" fmla="*/ 5663431 w 5664646"/>
                <a:gd name="connsiteY10" fmla="*/ 3349709 h 3710281"/>
                <a:gd name="connsiteX11" fmla="*/ 2082035 w 5664646"/>
                <a:gd name="connsiteY11" fmla="*/ 3709279 h 3710281"/>
                <a:gd name="connsiteX12" fmla="*/ 1120012 w 5664646"/>
                <a:gd name="connsiteY12" fmla="*/ 2511510 h 3710281"/>
                <a:gd name="connsiteX13" fmla="*/ 2412 w 5664646"/>
                <a:gd name="connsiteY13" fmla="*/ 1285960 h 3710281"/>
                <a:gd name="connsiteX14" fmla="*/ 300862 w 5664646"/>
                <a:gd name="connsiteY14" fmla="*/ 304886 h 3710281"/>
                <a:gd name="connsiteX15" fmla="*/ 284193 w 5664646"/>
                <a:gd name="connsiteY15" fmla="*/ 6436 h 3710281"/>
                <a:gd name="connsiteX0" fmla="*/ 284193 w 5665713"/>
                <a:gd name="connsiteY0" fmla="*/ 6436 h 3710281"/>
                <a:gd name="connsiteX1" fmla="*/ 542153 w 5665713"/>
                <a:gd name="connsiteY1" fmla="*/ 85809 h 3710281"/>
                <a:gd name="connsiteX2" fmla="*/ 930257 w 5665713"/>
                <a:gd name="connsiteY2" fmla="*/ 285836 h 3710281"/>
                <a:gd name="connsiteX3" fmla="*/ 1332728 w 5665713"/>
                <a:gd name="connsiteY3" fmla="*/ 571584 h 3710281"/>
                <a:gd name="connsiteX4" fmla="*/ 1628003 w 5665713"/>
                <a:gd name="connsiteY4" fmla="*/ 704934 h 3710281"/>
                <a:gd name="connsiteX5" fmla="*/ 2078019 w 5665713"/>
                <a:gd name="connsiteY5" fmla="*/ 997036 h 3710281"/>
                <a:gd name="connsiteX6" fmla="*/ 2593997 w 5665713"/>
                <a:gd name="connsiteY6" fmla="*/ 1285165 h 3710281"/>
                <a:gd name="connsiteX7" fmla="*/ 2651147 w 5665713"/>
                <a:gd name="connsiteY7" fmla="*/ 1299453 h 3710281"/>
                <a:gd name="connsiteX8" fmla="*/ 2624953 w 5665713"/>
                <a:gd name="connsiteY8" fmla="*/ 2057484 h 3710281"/>
                <a:gd name="connsiteX9" fmla="*/ 5663431 w 5665713"/>
                <a:gd name="connsiteY9" fmla="*/ 3349709 h 3710281"/>
                <a:gd name="connsiteX10" fmla="*/ 2082035 w 5665713"/>
                <a:gd name="connsiteY10" fmla="*/ 3709279 h 3710281"/>
                <a:gd name="connsiteX11" fmla="*/ 1120012 w 5665713"/>
                <a:gd name="connsiteY11" fmla="*/ 2511510 h 3710281"/>
                <a:gd name="connsiteX12" fmla="*/ 2412 w 5665713"/>
                <a:gd name="connsiteY12" fmla="*/ 1285960 h 3710281"/>
                <a:gd name="connsiteX13" fmla="*/ 300862 w 5665713"/>
                <a:gd name="connsiteY13" fmla="*/ 304886 h 3710281"/>
                <a:gd name="connsiteX14" fmla="*/ 284193 w 5665713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2669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807193"/>
                <a:gd name="connsiteX1" fmla="*/ 542153 w 5675189"/>
                <a:gd name="connsiteY1" fmla="*/ 85809 h 3807193"/>
                <a:gd name="connsiteX2" fmla="*/ 930257 w 5675189"/>
                <a:gd name="connsiteY2" fmla="*/ 285836 h 3807193"/>
                <a:gd name="connsiteX3" fmla="*/ 1332728 w 5675189"/>
                <a:gd name="connsiteY3" fmla="*/ 571584 h 3807193"/>
                <a:gd name="connsiteX4" fmla="*/ 1628003 w 5675189"/>
                <a:gd name="connsiteY4" fmla="*/ 704934 h 3807193"/>
                <a:gd name="connsiteX5" fmla="*/ 2078019 w 5675189"/>
                <a:gd name="connsiteY5" fmla="*/ 997036 h 3807193"/>
                <a:gd name="connsiteX6" fmla="*/ 2593997 w 5675189"/>
                <a:gd name="connsiteY6" fmla="*/ 1285165 h 3807193"/>
                <a:gd name="connsiteX7" fmla="*/ 2651147 w 5675189"/>
                <a:gd name="connsiteY7" fmla="*/ 1299453 h 3807193"/>
                <a:gd name="connsiteX8" fmla="*/ 4806178 w 5675189"/>
                <a:gd name="connsiteY8" fmla="*/ 1266909 h 3807193"/>
                <a:gd name="connsiteX9" fmla="*/ 5663431 w 5675189"/>
                <a:gd name="connsiteY9" fmla="*/ 3349709 h 3807193"/>
                <a:gd name="connsiteX10" fmla="*/ 2082035 w 5675189"/>
                <a:gd name="connsiteY10" fmla="*/ 3709279 h 3807193"/>
                <a:gd name="connsiteX11" fmla="*/ 1120012 w 5675189"/>
                <a:gd name="connsiteY11" fmla="*/ 2511510 h 3807193"/>
                <a:gd name="connsiteX12" fmla="*/ 2412 w 5675189"/>
                <a:gd name="connsiteY12" fmla="*/ 1285960 h 3807193"/>
                <a:gd name="connsiteX13" fmla="*/ 300862 w 5675189"/>
                <a:gd name="connsiteY13" fmla="*/ 304886 h 3807193"/>
                <a:gd name="connsiteX14" fmla="*/ 284193 w 5675189"/>
                <a:gd name="connsiteY14" fmla="*/ 6436 h 3807193"/>
                <a:gd name="connsiteX0" fmla="*/ 284193 w 5675189"/>
                <a:gd name="connsiteY0" fmla="*/ 6436 h 3752657"/>
                <a:gd name="connsiteX1" fmla="*/ 542153 w 5675189"/>
                <a:gd name="connsiteY1" fmla="*/ 85809 h 3752657"/>
                <a:gd name="connsiteX2" fmla="*/ 930257 w 5675189"/>
                <a:gd name="connsiteY2" fmla="*/ 285836 h 3752657"/>
                <a:gd name="connsiteX3" fmla="*/ 1332728 w 5675189"/>
                <a:gd name="connsiteY3" fmla="*/ 571584 h 3752657"/>
                <a:gd name="connsiteX4" fmla="*/ 1628003 w 5675189"/>
                <a:gd name="connsiteY4" fmla="*/ 704934 h 3752657"/>
                <a:gd name="connsiteX5" fmla="*/ 2078019 w 5675189"/>
                <a:gd name="connsiteY5" fmla="*/ 997036 h 3752657"/>
                <a:gd name="connsiteX6" fmla="*/ 2593997 w 5675189"/>
                <a:gd name="connsiteY6" fmla="*/ 1285165 h 3752657"/>
                <a:gd name="connsiteX7" fmla="*/ 2651147 w 5675189"/>
                <a:gd name="connsiteY7" fmla="*/ 1299453 h 3752657"/>
                <a:gd name="connsiteX8" fmla="*/ 4806178 w 5675189"/>
                <a:gd name="connsiteY8" fmla="*/ 1266909 h 3752657"/>
                <a:gd name="connsiteX9" fmla="*/ 5663431 w 5675189"/>
                <a:gd name="connsiteY9" fmla="*/ 3349709 h 3752657"/>
                <a:gd name="connsiteX10" fmla="*/ 2082035 w 5675189"/>
                <a:gd name="connsiteY10" fmla="*/ 3709279 h 3752657"/>
                <a:gd name="connsiteX11" fmla="*/ 1120012 w 5675189"/>
                <a:gd name="connsiteY11" fmla="*/ 2511510 h 3752657"/>
                <a:gd name="connsiteX12" fmla="*/ 2412 w 5675189"/>
                <a:gd name="connsiteY12" fmla="*/ 1285960 h 3752657"/>
                <a:gd name="connsiteX13" fmla="*/ 300862 w 5675189"/>
                <a:gd name="connsiteY13" fmla="*/ 304886 h 3752657"/>
                <a:gd name="connsiteX14" fmla="*/ 284193 w 5675189"/>
                <a:gd name="connsiteY14" fmla="*/ 6436 h 3752657"/>
                <a:gd name="connsiteX0" fmla="*/ 284193 w 5930400"/>
                <a:gd name="connsiteY0" fmla="*/ 6436 h 3752657"/>
                <a:gd name="connsiteX1" fmla="*/ 542153 w 5930400"/>
                <a:gd name="connsiteY1" fmla="*/ 85809 h 3752657"/>
                <a:gd name="connsiteX2" fmla="*/ 930257 w 5930400"/>
                <a:gd name="connsiteY2" fmla="*/ 285836 h 3752657"/>
                <a:gd name="connsiteX3" fmla="*/ 1332728 w 5930400"/>
                <a:gd name="connsiteY3" fmla="*/ 571584 h 3752657"/>
                <a:gd name="connsiteX4" fmla="*/ 1628003 w 5930400"/>
                <a:gd name="connsiteY4" fmla="*/ 704934 h 3752657"/>
                <a:gd name="connsiteX5" fmla="*/ 2078019 w 5930400"/>
                <a:gd name="connsiteY5" fmla="*/ 997036 h 3752657"/>
                <a:gd name="connsiteX6" fmla="*/ 2593997 w 5930400"/>
                <a:gd name="connsiteY6" fmla="*/ 1285165 h 3752657"/>
                <a:gd name="connsiteX7" fmla="*/ 2651147 w 5930400"/>
                <a:gd name="connsiteY7" fmla="*/ 1299453 h 3752657"/>
                <a:gd name="connsiteX8" fmla="*/ 4806178 w 5930400"/>
                <a:gd name="connsiteY8" fmla="*/ 1266909 h 3752657"/>
                <a:gd name="connsiteX9" fmla="*/ 5653902 w 5930400"/>
                <a:gd name="connsiteY9" fmla="*/ 1920958 h 3752657"/>
                <a:gd name="connsiteX10" fmla="*/ 5663431 w 5930400"/>
                <a:gd name="connsiteY10" fmla="*/ 3349709 h 3752657"/>
                <a:gd name="connsiteX11" fmla="*/ 2082035 w 5930400"/>
                <a:gd name="connsiteY11" fmla="*/ 3709279 h 3752657"/>
                <a:gd name="connsiteX12" fmla="*/ 1120012 w 5930400"/>
                <a:gd name="connsiteY12" fmla="*/ 2511510 h 3752657"/>
                <a:gd name="connsiteX13" fmla="*/ 2412 w 5930400"/>
                <a:gd name="connsiteY13" fmla="*/ 1285960 h 3752657"/>
                <a:gd name="connsiteX14" fmla="*/ 300862 w 5930400"/>
                <a:gd name="connsiteY14" fmla="*/ 304886 h 3752657"/>
                <a:gd name="connsiteX15" fmla="*/ 284193 w 5930400"/>
                <a:gd name="connsiteY15" fmla="*/ 6436 h 3752657"/>
                <a:gd name="connsiteX0" fmla="*/ 284193 w 5796923"/>
                <a:gd name="connsiteY0" fmla="*/ 6436 h 3752657"/>
                <a:gd name="connsiteX1" fmla="*/ 542153 w 5796923"/>
                <a:gd name="connsiteY1" fmla="*/ 85809 h 3752657"/>
                <a:gd name="connsiteX2" fmla="*/ 930257 w 5796923"/>
                <a:gd name="connsiteY2" fmla="*/ 285836 h 3752657"/>
                <a:gd name="connsiteX3" fmla="*/ 1332728 w 5796923"/>
                <a:gd name="connsiteY3" fmla="*/ 571584 h 3752657"/>
                <a:gd name="connsiteX4" fmla="*/ 1628003 w 5796923"/>
                <a:gd name="connsiteY4" fmla="*/ 704934 h 3752657"/>
                <a:gd name="connsiteX5" fmla="*/ 2078019 w 5796923"/>
                <a:gd name="connsiteY5" fmla="*/ 997036 h 3752657"/>
                <a:gd name="connsiteX6" fmla="*/ 2593997 w 5796923"/>
                <a:gd name="connsiteY6" fmla="*/ 1285165 h 3752657"/>
                <a:gd name="connsiteX7" fmla="*/ 2651147 w 5796923"/>
                <a:gd name="connsiteY7" fmla="*/ 1299453 h 3752657"/>
                <a:gd name="connsiteX8" fmla="*/ 4806178 w 5796923"/>
                <a:gd name="connsiteY8" fmla="*/ 1266909 h 3752657"/>
                <a:gd name="connsiteX9" fmla="*/ 5663431 w 5796923"/>
                <a:gd name="connsiteY9" fmla="*/ 3349709 h 3752657"/>
                <a:gd name="connsiteX10" fmla="*/ 2082035 w 5796923"/>
                <a:gd name="connsiteY10" fmla="*/ 3709279 h 3752657"/>
                <a:gd name="connsiteX11" fmla="*/ 1120012 w 5796923"/>
                <a:gd name="connsiteY11" fmla="*/ 2511510 h 3752657"/>
                <a:gd name="connsiteX12" fmla="*/ 2412 w 5796923"/>
                <a:gd name="connsiteY12" fmla="*/ 1285960 h 3752657"/>
                <a:gd name="connsiteX13" fmla="*/ 300862 w 5796923"/>
                <a:gd name="connsiteY13" fmla="*/ 304886 h 3752657"/>
                <a:gd name="connsiteX14" fmla="*/ 284193 w 5796923"/>
                <a:gd name="connsiteY14" fmla="*/ 6436 h 3752657"/>
                <a:gd name="connsiteX0" fmla="*/ 284193 w 6204173"/>
                <a:gd name="connsiteY0" fmla="*/ 6436 h 3752657"/>
                <a:gd name="connsiteX1" fmla="*/ 542153 w 6204173"/>
                <a:gd name="connsiteY1" fmla="*/ 85809 h 3752657"/>
                <a:gd name="connsiteX2" fmla="*/ 930257 w 6204173"/>
                <a:gd name="connsiteY2" fmla="*/ 285836 h 3752657"/>
                <a:gd name="connsiteX3" fmla="*/ 1332728 w 6204173"/>
                <a:gd name="connsiteY3" fmla="*/ 571584 h 3752657"/>
                <a:gd name="connsiteX4" fmla="*/ 1628003 w 6204173"/>
                <a:gd name="connsiteY4" fmla="*/ 704934 h 3752657"/>
                <a:gd name="connsiteX5" fmla="*/ 2078019 w 6204173"/>
                <a:gd name="connsiteY5" fmla="*/ 997036 h 3752657"/>
                <a:gd name="connsiteX6" fmla="*/ 2593997 w 6204173"/>
                <a:gd name="connsiteY6" fmla="*/ 1285165 h 3752657"/>
                <a:gd name="connsiteX7" fmla="*/ 2651147 w 6204173"/>
                <a:gd name="connsiteY7" fmla="*/ 1299453 h 3752657"/>
                <a:gd name="connsiteX8" fmla="*/ 4806178 w 6204173"/>
                <a:gd name="connsiteY8" fmla="*/ 1266909 h 3752657"/>
                <a:gd name="connsiteX9" fmla="*/ 5663431 w 6204173"/>
                <a:gd name="connsiteY9" fmla="*/ 3349709 h 3752657"/>
                <a:gd name="connsiteX10" fmla="*/ 2082035 w 6204173"/>
                <a:gd name="connsiteY10" fmla="*/ 3709279 h 3752657"/>
                <a:gd name="connsiteX11" fmla="*/ 1120012 w 6204173"/>
                <a:gd name="connsiteY11" fmla="*/ 2511510 h 3752657"/>
                <a:gd name="connsiteX12" fmla="*/ 2412 w 6204173"/>
                <a:gd name="connsiteY12" fmla="*/ 1285960 h 3752657"/>
                <a:gd name="connsiteX13" fmla="*/ 300862 w 6204173"/>
                <a:gd name="connsiteY13" fmla="*/ 304886 h 3752657"/>
                <a:gd name="connsiteX14" fmla="*/ 284193 w 6204173"/>
                <a:gd name="connsiteY14" fmla="*/ 6436 h 3752657"/>
                <a:gd name="connsiteX0" fmla="*/ 284193 w 6696020"/>
                <a:gd name="connsiteY0" fmla="*/ 6436 h 3752657"/>
                <a:gd name="connsiteX1" fmla="*/ 542153 w 6696020"/>
                <a:gd name="connsiteY1" fmla="*/ 85809 h 3752657"/>
                <a:gd name="connsiteX2" fmla="*/ 930257 w 6696020"/>
                <a:gd name="connsiteY2" fmla="*/ 285836 h 3752657"/>
                <a:gd name="connsiteX3" fmla="*/ 1332728 w 6696020"/>
                <a:gd name="connsiteY3" fmla="*/ 571584 h 3752657"/>
                <a:gd name="connsiteX4" fmla="*/ 1628003 w 6696020"/>
                <a:gd name="connsiteY4" fmla="*/ 704934 h 3752657"/>
                <a:gd name="connsiteX5" fmla="*/ 2078019 w 6696020"/>
                <a:gd name="connsiteY5" fmla="*/ 997036 h 3752657"/>
                <a:gd name="connsiteX6" fmla="*/ 2593997 w 6696020"/>
                <a:gd name="connsiteY6" fmla="*/ 1285165 h 3752657"/>
                <a:gd name="connsiteX7" fmla="*/ 2651147 w 6696020"/>
                <a:gd name="connsiteY7" fmla="*/ 1299453 h 3752657"/>
                <a:gd name="connsiteX8" fmla="*/ 4806178 w 6696020"/>
                <a:gd name="connsiteY8" fmla="*/ 1266909 h 3752657"/>
                <a:gd name="connsiteX9" fmla="*/ 5663431 w 6696020"/>
                <a:gd name="connsiteY9" fmla="*/ 3349709 h 3752657"/>
                <a:gd name="connsiteX10" fmla="*/ 2082035 w 6696020"/>
                <a:gd name="connsiteY10" fmla="*/ 3709279 h 3752657"/>
                <a:gd name="connsiteX11" fmla="*/ 1120012 w 6696020"/>
                <a:gd name="connsiteY11" fmla="*/ 2511510 h 3752657"/>
                <a:gd name="connsiteX12" fmla="*/ 2412 w 6696020"/>
                <a:gd name="connsiteY12" fmla="*/ 1285960 h 3752657"/>
                <a:gd name="connsiteX13" fmla="*/ 300862 w 6696020"/>
                <a:gd name="connsiteY13" fmla="*/ 304886 h 3752657"/>
                <a:gd name="connsiteX14" fmla="*/ 284193 w 6696020"/>
                <a:gd name="connsiteY14" fmla="*/ 6436 h 3752657"/>
                <a:gd name="connsiteX0" fmla="*/ 284193 w 6708160"/>
                <a:gd name="connsiteY0" fmla="*/ 6436 h 3752657"/>
                <a:gd name="connsiteX1" fmla="*/ 542153 w 6708160"/>
                <a:gd name="connsiteY1" fmla="*/ 85809 h 3752657"/>
                <a:gd name="connsiteX2" fmla="*/ 930257 w 6708160"/>
                <a:gd name="connsiteY2" fmla="*/ 285836 h 3752657"/>
                <a:gd name="connsiteX3" fmla="*/ 1332728 w 6708160"/>
                <a:gd name="connsiteY3" fmla="*/ 571584 h 3752657"/>
                <a:gd name="connsiteX4" fmla="*/ 1628003 w 6708160"/>
                <a:gd name="connsiteY4" fmla="*/ 704934 h 3752657"/>
                <a:gd name="connsiteX5" fmla="*/ 2078019 w 6708160"/>
                <a:gd name="connsiteY5" fmla="*/ 997036 h 3752657"/>
                <a:gd name="connsiteX6" fmla="*/ 2593997 w 6708160"/>
                <a:gd name="connsiteY6" fmla="*/ 1285165 h 3752657"/>
                <a:gd name="connsiteX7" fmla="*/ 2651147 w 6708160"/>
                <a:gd name="connsiteY7" fmla="*/ 1299453 h 3752657"/>
                <a:gd name="connsiteX8" fmla="*/ 4806178 w 6708160"/>
                <a:gd name="connsiteY8" fmla="*/ 1266909 h 3752657"/>
                <a:gd name="connsiteX9" fmla="*/ 5663431 w 6708160"/>
                <a:gd name="connsiteY9" fmla="*/ 3349709 h 3752657"/>
                <a:gd name="connsiteX10" fmla="*/ 2082035 w 6708160"/>
                <a:gd name="connsiteY10" fmla="*/ 3709279 h 3752657"/>
                <a:gd name="connsiteX11" fmla="*/ 1120012 w 6708160"/>
                <a:gd name="connsiteY11" fmla="*/ 2511510 h 3752657"/>
                <a:gd name="connsiteX12" fmla="*/ 2412 w 6708160"/>
                <a:gd name="connsiteY12" fmla="*/ 1285960 h 3752657"/>
                <a:gd name="connsiteX13" fmla="*/ 300862 w 6708160"/>
                <a:gd name="connsiteY13" fmla="*/ 304886 h 3752657"/>
                <a:gd name="connsiteX14" fmla="*/ 284193 w 6708160"/>
                <a:gd name="connsiteY14" fmla="*/ 6436 h 37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8160" h="3752657">
                  <a:moveTo>
                    <a:pt x="284193" y="6436"/>
                  </a:moveTo>
                  <a:cubicBezTo>
                    <a:pt x="379705" y="-17906"/>
                    <a:pt x="414891" y="30776"/>
                    <a:pt x="542153" y="85809"/>
                  </a:cubicBezTo>
                  <a:cubicBezTo>
                    <a:pt x="788996" y="66760"/>
                    <a:pt x="800889" y="219160"/>
                    <a:pt x="930257" y="285836"/>
                  </a:cubicBezTo>
                  <a:cubicBezTo>
                    <a:pt x="989125" y="260436"/>
                    <a:pt x="1205854" y="467868"/>
                    <a:pt x="1332728" y="571584"/>
                  </a:cubicBezTo>
                  <a:cubicBezTo>
                    <a:pt x="1461983" y="594337"/>
                    <a:pt x="1508550" y="619209"/>
                    <a:pt x="1628003" y="704934"/>
                  </a:cubicBezTo>
                  <a:cubicBezTo>
                    <a:pt x="1751814" y="740388"/>
                    <a:pt x="1918489" y="749650"/>
                    <a:pt x="2078019" y="997036"/>
                  </a:cubicBezTo>
                  <a:cubicBezTo>
                    <a:pt x="2290089" y="949410"/>
                    <a:pt x="2542397" y="1246404"/>
                    <a:pt x="2593997" y="1285165"/>
                  </a:cubicBezTo>
                  <a:cubicBezTo>
                    <a:pt x="2645598" y="1266776"/>
                    <a:pt x="2644003" y="1275111"/>
                    <a:pt x="2651147" y="1299453"/>
                  </a:cubicBezTo>
                  <a:cubicBezTo>
                    <a:pt x="2770209" y="1383326"/>
                    <a:pt x="3680508" y="1691036"/>
                    <a:pt x="4806178" y="1266909"/>
                  </a:cubicBezTo>
                  <a:cubicBezTo>
                    <a:pt x="6937000" y="884718"/>
                    <a:pt x="7355705" y="3409372"/>
                    <a:pt x="5663431" y="3349709"/>
                  </a:cubicBezTo>
                  <a:cubicBezTo>
                    <a:pt x="4153719" y="4071096"/>
                    <a:pt x="2555109" y="3575929"/>
                    <a:pt x="2082035" y="3709279"/>
                  </a:cubicBezTo>
                  <a:cubicBezTo>
                    <a:pt x="1783586" y="3263985"/>
                    <a:pt x="1115778" y="3723434"/>
                    <a:pt x="1120012" y="2511510"/>
                  </a:cubicBezTo>
                  <a:cubicBezTo>
                    <a:pt x="1005712" y="2315189"/>
                    <a:pt x="559625" y="1236218"/>
                    <a:pt x="2412" y="1285960"/>
                  </a:cubicBezTo>
                  <a:cubicBezTo>
                    <a:pt x="-32513" y="1186477"/>
                    <a:pt x="323748" y="486390"/>
                    <a:pt x="300862" y="304886"/>
                  </a:cubicBezTo>
                  <a:cubicBezTo>
                    <a:pt x="295306" y="205403"/>
                    <a:pt x="375474" y="286894"/>
                    <a:pt x="284193" y="6436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74102150-CE36-2414-A2DB-66A2EC23D99C}"/>
                </a:ext>
              </a:extLst>
            </p:cNvPr>
            <p:cNvSpPr/>
            <p:nvPr/>
          </p:nvSpPr>
          <p:spPr>
            <a:xfrm>
              <a:off x="1860209" y="421469"/>
              <a:ext cx="2022483" cy="1664747"/>
            </a:xfrm>
            <a:custGeom>
              <a:avLst/>
              <a:gdLst>
                <a:gd name="connsiteX0" fmla="*/ 0 w 518615"/>
                <a:gd name="connsiteY0" fmla="*/ 0 h 409433"/>
                <a:gd name="connsiteX1" fmla="*/ 518615 w 518615"/>
                <a:gd name="connsiteY1" fmla="*/ 0 h 409433"/>
                <a:gd name="connsiteX2" fmla="*/ 518615 w 518615"/>
                <a:gd name="connsiteY2" fmla="*/ 409433 h 409433"/>
                <a:gd name="connsiteX3" fmla="*/ 0 w 518615"/>
                <a:gd name="connsiteY3" fmla="*/ 409433 h 409433"/>
                <a:gd name="connsiteX4" fmla="*/ 0 w 518615"/>
                <a:gd name="connsiteY4" fmla="*/ 0 h 409433"/>
                <a:gd name="connsiteX0" fmla="*/ 0 w 588465"/>
                <a:gd name="connsiteY0" fmla="*/ 0 h 479283"/>
                <a:gd name="connsiteX1" fmla="*/ 588465 w 588465"/>
                <a:gd name="connsiteY1" fmla="*/ 69850 h 479283"/>
                <a:gd name="connsiteX2" fmla="*/ 588465 w 588465"/>
                <a:gd name="connsiteY2" fmla="*/ 479283 h 479283"/>
                <a:gd name="connsiteX3" fmla="*/ 69850 w 588465"/>
                <a:gd name="connsiteY3" fmla="*/ 479283 h 479283"/>
                <a:gd name="connsiteX4" fmla="*/ 0 w 588465"/>
                <a:gd name="connsiteY4" fmla="*/ 0 h 479283"/>
                <a:gd name="connsiteX0" fmla="*/ 1212850 w 1801315"/>
                <a:gd name="connsiteY0" fmla="*/ 0 h 1152383"/>
                <a:gd name="connsiteX1" fmla="*/ 1801315 w 1801315"/>
                <a:gd name="connsiteY1" fmla="*/ 69850 h 1152383"/>
                <a:gd name="connsiteX2" fmla="*/ 1801315 w 1801315"/>
                <a:gd name="connsiteY2" fmla="*/ 479283 h 1152383"/>
                <a:gd name="connsiteX3" fmla="*/ 0 w 1801315"/>
                <a:gd name="connsiteY3" fmla="*/ 1152383 h 1152383"/>
                <a:gd name="connsiteX4" fmla="*/ 1212850 w 1801315"/>
                <a:gd name="connsiteY4" fmla="*/ 0 h 1152383"/>
                <a:gd name="connsiteX0" fmla="*/ 1212850 w 1801315"/>
                <a:gd name="connsiteY0" fmla="*/ 0 h 1642281"/>
                <a:gd name="connsiteX1" fmla="*/ 1801315 w 1801315"/>
                <a:gd name="connsiteY1" fmla="*/ 69850 h 1642281"/>
                <a:gd name="connsiteX2" fmla="*/ 1801315 w 1801315"/>
                <a:gd name="connsiteY2" fmla="*/ 479283 h 1642281"/>
                <a:gd name="connsiteX3" fmla="*/ 217322 w 1801315"/>
                <a:gd name="connsiteY3" fmla="*/ 1642281 h 1642281"/>
                <a:gd name="connsiteX4" fmla="*/ 0 w 1801315"/>
                <a:gd name="connsiteY4" fmla="*/ 1152383 h 1642281"/>
                <a:gd name="connsiteX5" fmla="*/ 1212850 w 1801315"/>
                <a:gd name="connsiteY5" fmla="*/ 0 h 1642281"/>
                <a:gd name="connsiteX0" fmla="*/ 1212850 w 1801315"/>
                <a:gd name="connsiteY0" fmla="*/ 0 h 1690112"/>
                <a:gd name="connsiteX1" fmla="*/ 1801315 w 1801315"/>
                <a:gd name="connsiteY1" fmla="*/ 69850 h 1690112"/>
                <a:gd name="connsiteX2" fmla="*/ 1801315 w 1801315"/>
                <a:gd name="connsiteY2" fmla="*/ 479283 h 1690112"/>
                <a:gd name="connsiteX3" fmla="*/ 541172 w 1801315"/>
                <a:gd name="connsiteY3" fmla="*/ 1559731 h 1690112"/>
                <a:gd name="connsiteX4" fmla="*/ 217322 w 1801315"/>
                <a:gd name="connsiteY4" fmla="*/ 1642281 h 1690112"/>
                <a:gd name="connsiteX5" fmla="*/ 0 w 1801315"/>
                <a:gd name="connsiteY5" fmla="*/ 1152383 h 1690112"/>
                <a:gd name="connsiteX6" fmla="*/ 1212850 w 180131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66442"/>
                <a:gd name="connsiteX1" fmla="*/ 1801315 w 1985465"/>
                <a:gd name="connsiteY1" fmla="*/ 69850 h 1666442"/>
                <a:gd name="connsiteX2" fmla="*/ 1985465 w 1985465"/>
                <a:gd name="connsiteY2" fmla="*/ 606283 h 1666442"/>
                <a:gd name="connsiteX3" fmla="*/ 541172 w 1985465"/>
                <a:gd name="connsiteY3" fmla="*/ 1559731 h 1666442"/>
                <a:gd name="connsiteX4" fmla="*/ 217322 w 1985465"/>
                <a:gd name="connsiteY4" fmla="*/ 1642281 h 1666442"/>
                <a:gd name="connsiteX5" fmla="*/ 0 w 1985465"/>
                <a:gd name="connsiteY5" fmla="*/ 1152383 h 1666442"/>
                <a:gd name="connsiteX6" fmla="*/ 1212850 w 1985465"/>
                <a:gd name="connsiteY6" fmla="*/ 0 h 1666442"/>
                <a:gd name="connsiteX0" fmla="*/ 1212850 w 1985465"/>
                <a:gd name="connsiteY0" fmla="*/ 0 h 1664747"/>
                <a:gd name="connsiteX1" fmla="*/ 1801315 w 1985465"/>
                <a:gd name="connsiteY1" fmla="*/ 69850 h 1664747"/>
                <a:gd name="connsiteX2" fmla="*/ 1985465 w 1985465"/>
                <a:gd name="connsiteY2" fmla="*/ 606283 h 1664747"/>
                <a:gd name="connsiteX3" fmla="*/ 541172 w 1985465"/>
                <a:gd name="connsiteY3" fmla="*/ 1559731 h 1664747"/>
                <a:gd name="connsiteX4" fmla="*/ 195891 w 1985465"/>
                <a:gd name="connsiteY4" fmla="*/ 1639900 h 1664747"/>
                <a:gd name="connsiteX5" fmla="*/ 0 w 1985465"/>
                <a:gd name="connsiteY5" fmla="*/ 1152383 h 1664747"/>
                <a:gd name="connsiteX6" fmla="*/ 1212850 w 1985465"/>
                <a:gd name="connsiteY6" fmla="*/ 0 h 1664747"/>
                <a:gd name="connsiteX0" fmla="*/ 1216738 w 1989353"/>
                <a:gd name="connsiteY0" fmla="*/ 0 h 1664747"/>
                <a:gd name="connsiteX1" fmla="*/ 1805203 w 1989353"/>
                <a:gd name="connsiteY1" fmla="*/ 69850 h 1664747"/>
                <a:gd name="connsiteX2" fmla="*/ 1989353 w 1989353"/>
                <a:gd name="connsiteY2" fmla="*/ 606283 h 1664747"/>
                <a:gd name="connsiteX3" fmla="*/ 545060 w 1989353"/>
                <a:gd name="connsiteY3" fmla="*/ 1559731 h 1664747"/>
                <a:gd name="connsiteX4" fmla="*/ 199779 w 1989353"/>
                <a:gd name="connsiteY4" fmla="*/ 1639900 h 1664747"/>
                <a:gd name="connsiteX5" fmla="*/ 3888 w 1989353"/>
                <a:gd name="connsiteY5" fmla="*/ 1152383 h 1664747"/>
                <a:gd name="connsiteX6" fmla="*/ 1216738 w 1989353"/>
                <a:gd name="connsiteY6" fmla="*/ 0 h 1664747"/>
                <a:gd name="connsiteX0" fmla="*/ 1248475 w 2021090"/>
                <a:gd name="connsiteY0" fmla="*/ 0 h 1664747"/>
                <a:gd name="connsiteX1" fmla="*/ 1836940 w 2021090"/>
                <a:gd name="connsiteY1" fmla="*/ 69850 h 1664747"/>
                <a:gd name="connsiteX2" fmla="*/ 2021090 w 2021090"/>
                <a:gd name="connsiteY2" fmla="*/ 606283 h 1664747"/>
                <a:gd name="connsiteX3" fmla="*/ 576797 w 2021090"/>
                <a:gd name="connsiteY3" fmla="*/ 1559731 h 1664747"/>
                <a:gd name="connsiteX4" fmla="*/ 231516 w 2021090"/>
                <a:gd name="connsiteY4" fmla="*/ 1639900 h 1664747"/>
                <a:gd name="connsiteX5" fmla="*/ 35625 w 2021090"/>
                <a:gd name="connsiteY5" fmla="*/ 1152383 h 1664747"/>
                <a:gd name="connsiteX6" fmla="*/ 1248475 w 2021090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3" h="1664747">
                  <a:moveTo>
                    <a:pt x="1249868" y="0"/>
                  </a:moveTo>
                  <a:lnTo>
                    <a:pt x="1838333" y="69850"/>
                  </a:lnTo>
                  <a:lnTo>
                    <a:pt x="2022483" y="606283"/>
                  </a:lnTo>
                  <a:cubicBezTo>
                    <a:pt x="1309751" y="1668455"/>
                    <a:pt x="842189" y="1365898"/>
                    <a:pt x="578190" y="1559731"/>
                  </a:cubicBezTo>
                  <a:cubicBezTo>
                    <a:pt x="454684" y="1677364"/>
                    <a:pt x="468096" y="1683450"/>
                    <a:pt x="232909" y="1639900"/>
                  </a:cubicBezTo>
                  <a:cubicBezTo>
                    <a:pt x="-103850" y="1722663"/>
                    <a:pt x="18972" y="1176776"/>
                    <a:pt x="34637" y="1135714"/>
                  </a:cubicBezTo>
                  <a:cubicBezTo>
                    <a:pt x="696889" y="585693"/>
                    <a:pt x="844791" y="378571"/>
                    <a:pt x="1249868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6C7F7F81-D458-F545-B707-8BBE52F37A36}"/>
                </a:ext>
              </a:extLst>
            </p:cNvPr>
            <p:cNvSpPr/>
            <p:nvPr/>
          </p:nvSpPr>
          <p:spPr>
            <a:xfrm>
              <a:off x="2819400" y="912596"/>
              <a:ext cx="312016" cy="166998"/>
            </a:xfrm>
            <a:custGeom>
              <a:avLst/>
              <a:gdLst>
                <a:gd name="connsiteX0" fmla="*/ 0 w 200025"/>
                <a:gd name="connsiteY0" fmla="*/ 0 h 76200"/>
                <a:gd name="connsiteX1" fmla="*/ 200025 w 200025"/>
                <a:gd name="connsiteY1" fmla="*/ 0 h 76200"/>
                <a:gd name="connsiteX2" fmla="*/ 200025 w 200025"/>
                <a:gd name="connsiteY2" fmla="*/ 76200 h 76200"/>
                <a:gd name="connsiteX3" fmla="*/ 0 w 200025"/>
                <a:gd name="connsiteY3" fmla="*/ 76200 h 76200"/>
                <a:gd name="connsiteX4" fmla="*/ 0 w 200025"/>
                <a:gd name="connsiteY4" fmla="*/ 0 h 76200"/>
                <a:gd name="connsiteX0" fmla="*/ 0 w 276225"/>
                <a:gd name="connsiteY0" fmla="*/ 0 h 76200"/>
                <a:gd name="connsiteX1" fmla="*/ 200025 w 276225"/>
                <a:gd name="connsiteY1" fmla="*/ 0 h 76200"/>
                <a:gd name="connsiteX2" fmla="*/ 276225 w 276225"/>
                <a:gd name="connsiteY2" fmla="*/ 61913 h 76200"/>
                <a:gd name="connsiteX3" fmla="*/ 0 w 276225"/>
                <a:gd name="connsiteY3" fmla="*/ 76200 h 76200"/>
                <a:gd name="connsiteX4" fmla="*/ 0 w 276225"/>
                <a:gd name="connsiteY4" fmla="*/ 0 h 76200"/>
                <a:gd name="connsiteX0" fmla="*/ 0 w 276225"/>
                <a:gd name="connsiteY0" fmla="*/ 0 h 76200"/>
                <a:gd name="connsiteX1" fmla="*/ 276225 w 276225"/>
                <a:gd name="connsiteY1" fmla="*/ 61913 h 76200"/>
                <a:gd name="connsiteX2" fmla="*/ 0 w 276225"/>
                <a:gd name="connsiteY2" fmla="*/ 76200 h 76200"/>
                <a:gd name="connsiteX3" fmla="*/ 0 w 276225"/>
                <a:gd name="connsiteY3" fmla="*/ 0 h 76200"/>
                <a:gd name="connsiteX0" fmla="*/ 0 w 276225"/>
                <a:gd name="connsiteY0" fmla="*/ 0 h 61913"/>
                <a:gd name="connsiteX1" fmla="*/ 276225 w 276225"/>
                <a:gd name="connsiteY1" fmla="*/ 61913 h 61913"/>
                <a:gd name="connsiteX2" fmla="*/ 0 w 276225"/>
                <a:gd name="connsiteY2" fmla="*/ 0 h 61913"/>
                <a:gd name="connsiteX0" fmla="*/ 0 w 276225"/>
                <a:gd name="connsiteY0" fmla="*/ 14287 h 14287"/>
                <a:gd name="connsiteX1" fmla="*/ 276225 w 276225"/>
                <a:gd name="connsiteY1" fmla="*/ 0 h 14287"/>
                <a:gd name="connsiteX2" fmla="*/ 0 w 276225"/>
                <a:gd name="connsiteY2" fmla="*/ 14287 h 14287"/>
                <a:gd name="connsiteX0" fmla="*/ 2363 w 278588"/>
                <a:gd name="connsiteY0" fmla="*/ 89519 h 89519"/>
                <a:gd name="connsiteX1" fmla="*/ 278588 w 278588"/>
                <a:gd name="connsiteY1" fmla="*/ 75232 h 89519"/>
                <a:gd name="connsiteX2" fmla="*/ 2363 w 278588"/>
                <a:gd name="connsiteY2" fmla="*/ 89519 h 89519"/>
                <a:gd name="connsiteX0" fmla="*/ 2363 w 278588"/>
                <a:gd name="connsiteY0" fmla="*/ 89519 h 150486"/>
                <a:gd name="connsiteX1" fmla="*/ 278588 w 278588"/>
                <a:gd name="connsiteY1" fmla="*/ 75232 h 150486"/>
                <a:gd name="connsiteX2" fmla="*/ 2363 w 278588"/>
                <a:gd name="connsiteY2" fmla="*/ 89519 h 150486"/>
                <a:gd name="connsiteX0" fmla="*/ 2363 w 278588"/>
                <a:gd name="connsiteY0" fmla="*/ 89519 h 157989"/>
                <a:gd name="connsiteX1" fmla="*/ 278588 w 278588"/>
                <a:gd name="connsiteY1" fmla="*/ 75232 h 157989"/>
                <a:gd name="connsiteX2" fmla="*/ 2363 w 278588"/>
                <a:gd name="connsiteY2" fmla="*/ 89519 h 157989"/>
                <a:gd name="connsiteX0" fmla="*/ 1660 w 278034"/>
                <a:gd name="connsiteY0" fmla="*/ 103106 h 171576"/>
                <a:gd name="connsiteX1" fmla="*/ 277885 w 278034"/>
                <a:gd name="connsiteY1" fmla="*/ 88819 h 171576"/>
                <a:gd name="connsiteX2" fmla="*/ 1660 w 278034"/>
                <a:gd name="connsiteY2" fmla="*/ 103106 h 171576"/>
                <a:gd name="connsiteX0" fmla="*/ 1602 w 289876"/>
                <a:gd name="connsiteY0" fmla="*/ 107379 h 172560"/>
                <a:gd name="connsiteX1" fmla="*/ 289733 w 289876"/>
                <a:gd name="connsiteY1" fmla="*/ 81186 h 172560"/>
                <a:gd name="connsiteX2" fmla="*/ 1602 w 289876"/>
                <a:gd name="connsiteY2" fmla="*/ 107379 h 172560"/>
                <a:gd name="connsiteX0" fmla="*/ 1612 w 289814"/>
                <a:gd name="connsiteY0" fmla="*/ 101817 h 166998"/>
                <a:gd name="connsiteX1" fmla="*/ 289743 w 289814"/>
                <a:gd name="connsiteY1" fmla="*/ 75624 h 166998"/>
                <a:gd name="connsiteX2" fmla="*/ 1612 w 289814"/>
                <a:gd name="connsiteY2" fmla="*/ 101817 h 16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814" h="166998">
                  <a:moveTo>
                    <a:pt x="1612" y="101817"/>
                  </a:moveTo>
                  <a:cubicBezTo>
                    <a:pt x="41300" y="244692"/>
                    <a:pt x="202430" y="113723"/>
                    <a:pt x="289743" y="75624"/>
                  </a:cubicBezTo>
                  <a:cubicBezTo>
                    <a:pt x="295300" y="47049"/>
                    <a:pt x="-25375" y="-93445"/>
                    <a:pt x="1612" y="1018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8A9441-FCE3-1178-7734-B772E30EF070}"/>
                </a:ext>
              </a:extLst>
            </p:cNvPr>
            <p:cNvSpPr/>
            <p:nvPr/>
          </p:nvSpPr>
          <p:spPr>
            <a:xfrm>
              <a:off x="2842419" y="924907"/>
              <a:ext cx="138906" cy="1389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48DB75-1E40-74F0-708F-5E76255AAE87}"/>
                </a:ext>
              </a:extLst>
            </p:cNvPr>
            <p:cNvSpPr/>
            <p:nvPr/>
          </p:nvSpPr>
          <p:spPr>
            <a:xfrm>
              <a:off x="2085975" y="1964944"/>
              <a:ext cx="219075" cy="92456"/>
            </a:xfrm>
            <a:custGeom>
              <a:avLst/>
              <a:gdLst>
                <a:gd name="connsiteX0" fmla="*/ 0 w 219075"/>
                <a:gd name="connsiteY0" fmla="*/ 92456 h 92456"/>
                <a:gd name="connsiteX1" fmla="*/ 114300 w 219075"/>
                <a:gd name="connsiteY1" fmla="*/ 3556 h 92456"/>
                <a:gd name="connsiteX2" fmla="*/ 219075 w 219075"/>
                <a:gd name="connsiteY2" fmla="*/ 16256 h 92456"/>
                <a:gd name="connsiteX3" fmla="*/ 219075 w 219075"/>
                <a:gd name="connsiteY3" fmla="*/ 16256 h 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2456">
                  <a:moveTo>
                    <a:pt x="0" y="92456"/>
                  </a:moveTo>
                  <a:cubicBezTo>
                    <a:pt x="38894" y="54356"/>
                    <a:pt x="77788" y="16256"/>
                    <a:pt x="114300" y="3556"/>
                  </a:cubicBezTo>
                  <a:cubicBezTo>
                    <a:pt x="150813" y="-9144"/>
                    <a:pt x="219075" y="16256"/>
                    <a:pt x="219075" y="16256"/>
                  </a:cubicBezTo>
                  <a:lnTo>
                    <a:pt x="219075" y="162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3CE4A027-BF58-6DA6-3E6A-5CB32737C8DC}"/>
                </a:ext>
              </a:extLst>
            </p:cNvPr>
            <p:cNvSpPr/>
            <p:nvPr/>
          </p:nvSpPr>
          <p:spPr>
            <a:xfrm>
              <a:off x="1954212" y="1617435"/>
              <a:ext cx="131871" cy="175564"/>
            </a:xfrm>
            <a:custGeom>
              <a:avLst/>
              <a:gdLst>
                <a:gd name="connsiteX0" fmla="*/ 0 w 82550"/>
                <a:gd name="connsiteY0" fmla="*/ 0 h 127000"/>
                <a:gd name="connsiteX1" fmla="*/ 82550 w 82550"/>
                <a:gd name="connsiteY1" fmla="*/ 0 h 127000"/>
                <a:gd name="connsiteX2" fmla="*/ 82550 w 82550"/>
                <a:gd name="connsiteY2" fmla="*/ 127000 h 127000"/>
                <a:gd name="connsiteX3" fmla="*/ 0 w 82550"/>
                <a:gd name="connsiteY3" fmla="*/ 127000 h 127000"/>
                <a:gd name="connsiteX4" fmla="*/ 0 w 82550"/>
                <a:gd name="connsiteY4" fmla="*/ 0 h 127000"/>
                <a:gd name="connsiteX0" fmla="*/ 0 w 117475"/>
                <a:gd name="connsiteY0" fmla="*/ 22225 h 127000"/>
                <a:gd name="connsiteX1" fmla="*/ 117475 w 117475"/>
                <a:gd name="connsiteY1" fmla="*/ 0 h 127000"/>
                <a:gd name="connsiteX2" fmla="*/ 117475 w 117475"/>
                <a:gd name="connsiteY2" fmla="*/ 127000 h 127000"/>
                <a:gd name="connsiteX3" fmla="*/ 34925 w 117475"/>
                <a:gd name="connsiteY3" fmla="*/ 127000 h 127000"/>
                <a:gd name="connsiteX4" fmla="*/ 0 w 117475"/>
                <a:gd name="connsiteY4" fmla="*/ 22225 h 127000"/>
                <a:gd name="connsiteX0" fmla="*/ 0 w 117475"/>
                <a:gd name="connsiteY0" fmla="*/ 37698 h 142473"/>
                <a:gd name="connsiteX1" fmla="*/ 117475 w 117475"/>
                <a:gd name="connsiteY1" fmla="*/ 15473 h 142473"/>
                <a:gd name="connsiteX2" fmla="*/ 117475 w 117475"/>
                <a:gd name="connsiteY2" fmla="*/ 142473 h 142473"/>
                <a:gd name="connsiteX3" fmla="*/ 34925 w 117475"/>
                <a:gd name="connsiteY3" fmla="*/ 142473 h 142473"/>
                <a:gd name="connsiteX4" fmla="*/ 0 w 117475"/>
                <a:gd name="connsiteY4" fmla="*/ 37698 h 142473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117475 w 117475"/>
                <a:gd name="connsiteY2" fmla="*/ 150417 h 150417"/>
                <a:gd name="connsiteX3" fmla="*/ 34925 w 117475"/>
                <a:gd name="connsiteY3" fmla="*/ 150417 h 150417"/>
                <a:gd name="connsiteX4" fmla="*/ 0 w 117475"/>
                <a:gd name="connsiteY4" fmla="*/ 45642 h 150417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34925 w 117475"/>
                <a:gd name="connsiteY2" fmla="*/ 150417 h 150417"/>
                <a:gd name="connsiteX3" fmla="*/ 0 w 117475"/>
                <a:gd name="connsiteY3" fmla="*/ 45642 h 150417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71" h="175564">
                  <a:moveTo>
                    <a:pt x="0" y="42296"/>
                  </a:moveTo>
                  <a:cubicBezTo>
                    <a:pt x="32808" y="-31787"/>
                    <a:pt x="92604" y="15573"/>
                    <a:pt x="131762" y="8165"/>
                  </a:cubicBezTo>
                  <a:cubicBezTo>
                    <a:pt x="134937" y="43090"/>
                    <a:pt x="68262" y="207396"/>
                    <a:pt x="36512" y="170090"/>
                  </a:cubicBezTo>
                  <a:cubicBezTo>
                    <a:pt x="26723" y="160829"/>
                    <a:pt x="59796" y="49176"/>
                    <a:pt x="0" y="422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FF444796-EAF5-B194-D2AC-D7AA26113181}"/>
                </a:ext>
              </a:extLst>
            </p:cNvPr>
            <p:cNvSpPr/>
            <p:nvPr/>
          </p:nvSpPr>
          <p:spPr>
            <a:xfrm>
              <a:off x="2435559" y="314012"/>
              <a:ext cx="917311" cy="730560"/>
            </a:xfrm>
            <a:custGeom>
              <a:avLst/>
              <a:gdLst>
                <a:gd name="connsiteX0" fmla="*/ 0 w 312016"/>
                <a:gd name="connsiteY0" fmla="*/ 0 h 166998"/>
                <a:gd name="connsiteX1" fmla="*/ 312016 w 312016"/>
                <a:gd name="connsiteY1" fmla="*/ 0 h 166998"/>
                <a:gd name="connsiteX2" fmla="*/ 312016 w 312016"/>
                <a:gd name="connsiteY2" fmla="*/ 166998 h 166998"/>
                <a:gd name="connsiteX3" fmla="*/ 0 w 312016"/>
                <a:gd name="connsiteY3" fmla="*/ 166998 h 166998"/>
                <a:gd name="connsiteX4" fmla="*/ 0 w 312016"/>
                <a:gd name="connsiteY4" fmla="*/ 0 h 166998"/>
                <a:gd name="connsiteX0" fmla="*/ 0 w 823985"/>
                <a:gd name="connsiteY0" fmla="*/ 283369 h 283369"/>
                <a:gd name="connsiteX1" fmla="*/ 823985 w 823985"/>
                <a:gd name="connsiteY1" fmla="*/ 0 h 283369"/>
                <a:gd name="connsiteX2" fmla="*/ 823985 w 823985"/>
                <a:gd name="connsiteY2" fmla="*/ 166998 h 283369"/>
                <a:gd name="connsiteX3" fmla="*/ 511969 w 823985"/>
                <a:gd name="connsiteY3" fmla="*/ 166998 h 283369"/>
                <a:gd name="connsiteX4" fmla="*/ 0 w 823985"/>
                <a:gd name="connsiteY4" fmla="*/ 283369 h 283369"/>
                <a:gd name="connsiteX0" fmla="*/ 0 w 823985"/>
                <a:gd name="connsiteY0" fmla="*/ 283369 h 294528"/>
                <a:gd name="connsiteX1" fmla="*/ 823985 w 823985"/>
                <a:gd name="connsiteY1" fmla="*/ 0 h 294528"/>
                <a:gd name="connsiteX2" fmla="*/ 823985 w 823985"/>
                <a:gd name="connsiteY2" fmla="*/ 166998 h 294528"/>
                <a:gd name="connsiteX3" fmla="*/ 511969 w 823985"/>
                <a:gd name="connsiteY3" fmla="*/ 166998 h 294528"/>
                <a:gd name="connsiteX4" fmla="*/ 61915 w 823985"/>
                <a:gd name="connsiteY4" fmla="*/ 294528 h 294528"/>
                <a:gd name="connsiteX5" fmla="*/ 0 w 823985"/>
                <a:gd name="connsiteY5" fmla="*/ 283369 h 294528"/>
                <a:gd name="connsiteX0" fmla="*/ 0 w 823985"/>
                <a:gd name="connsiteY0" fmla="*/ 331941 h 343100"/>
                <a:gd name="connsiteX1" fmla="*/ 823985 w 823985"/>
                <a:gd name="connsiteY1" fmla="*/ 48572 h 343100"/>
                <a:gd name="connsiteX2" fmla="*/ 823985 w 823985"/>
                <a:gd name="connsiteY2" fmla="*/ 215570 h 343100"/>
                <a:gd name="connsiteX3" fmla="*/ 511969 w 823985"/>
                <a:gd name="connsiteY3" fmla="*/ 215570 h 343100"/>
                <a:gd name="connsiteX4" fmla="*/ 61915 w 823985"/>
                <a:gd name="connsiteY4" fmla="*/ 343100 h 343100"/>
                <a:gd name="connsiteX5" fmla="*/ 0 w 823985"/>
                <a:gd name="connsiteY5" fmla="*/ 331941 h 343100"/>
                <a:gd name="connsiteX0" fmla="*/ 0 w 823985"/>
                <a:gd name="connsiteY0" fmla="*/ 341863 h 353022"/>
                <a:gd name="connsiteX1" fmla="*/ 823985 w 823985"/>
                <a:gd name="connsiteY1" fmla="*/ 58494 h 353022"/>
                <a:gd name="connsiteX2" fmla="*/ 823985 w 823985"/>
                <a:gd name="connsiteY2" fmla="*/ 225492 h 353022"/>
                <a:gd name="connsiteX3" fmla="*/ 511969 w 823985"/>
                <a:gd name="connsiteY3" fmla="*/ 225492 h 353022"/>
                <a:gd name="connsiteX4" fmla="*/ 61915 w 823985"/>
                <a:gd name="connsiteY4" fmla="*/ 353022 h 353022"/>
                <a:gd name="connsiteX5" fmla="*/ 0 w 823985"/>
                <a:gd name="connsiteY5" fmla="*/ 341863 h 353022"/>
                <a:gd name="connsiteX0" fmla="*/ 66637 w 890622"/>
                <a:gd name="connsiteY0" fmla="*/ 341863 h 554205"/>
                <a:gd name="connsiteX1" fmla="*/ 890622 w 890622"/>
                <a:gd name="connsiteY1" fmla="*/ 58494 h 554205"/>
                <a:gd name="connsiteX2" fmla="*/ 890622 w 890622"/>
                <a:gd name="connsiteY2" fmla="*/ 225492 h 554205"/>
                <a:gd name="connsiteX3" fmla="*/ 578606 w 890622"/>
                <a:gd name="connsiteY3" fmla="*/ 225492 h 554205"/>
                <a:gd name="connsiteX4" fmla="*/ 16633 w 890622"/>
                <a:gd name="connsiteY4" fmla="*/ 552764 h 554205"/>
                <a:gd name="connsiteX5" fmla="*/ 128552 w 890622"/>
                <a:gd name="connsiteY5" fmla="*/ 353022 h 554205"/>
                <a:gd name="connsiteX6" fmla="*/ 66637 w 890622"/>
                <a:gd name="connsiteY6" fmla="*/ 341863 h 554205"/>
                <a:gd name="connsiteX0" fmla="*/ 99063 w 923048"/>
                <a:gd name="connsiteY0" fmla="*/ 341863 h 728952"/>
                <a:gd name="connsiteX1" fmla="*/ 923048 w 923048"/>
                <a:gd name="connsiteY1" fmla="*/ 58494 h 728952"/>
                <a:gd name="connsiteX2" fmla="*/ 923048 w 923048"/>
                <a:gd name="connsiteY2" fmla="*/ 225492 h 728952"/>
                <a:gd name="connsiteX3" fmla="*/ 611032 w 923048"/>
                <a:gd name="connsiteY3" fmla="*/ 225492 h 728952"/>
                <a:gd name="connsiteX4" fmla="*/ 39534 w 923048"/>
                <a:gd name="connsiteY4" fmla="*/ 719452 h 728952"/>
                <a:gd name="connsiteX5" fmla="*/ 49059 w 923048"/>
                <a:gd name="connsiteY5" fmla="*/ 552764 h 728952"/>
                <a:gd name="connsiteX6" fmla="*/ 160978 w 923048"/>
                <a:gd name="connsiteY6" fmla="*/ 353022 h 728952"/>
                <a:gd name="connsiteX7" fmla="*/ 99063 w 923048"/>
                <a:gd name="connsiteY7" fmla="*/ 341863 h 728952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822061 w 917311"/>
                <a:gd name="connsiteY2" fmla="*/ 199298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311" h="730560">
                  <a:moveTo>
                    <a:pt x="93326" y="341863"/>
                  </a:moveTo>
                  <a:cubicBezTo>
                    <a:pt x="258450" y="152157"/>
                    <a:pt x="549780" y="-120894"/>
                    <a:pt x="917311" y="58494"/>
                  </a:cubicBezTo>
                  <a:cubicBezTo>
                    <a:pt x="743456" y="330854"/>
                    <a:pt x="662469" y="386520"/>
                    <a:pt x="517188" y="489811"/>
                  </a:cubicBezTo>
                  <a:cubicBezTo>
                    <a:pt x="408036" y="537212"/>
                    <a:pt x="312404" y="503774"/>
                    <a:pt x="252872" y="519426"/>
                  </a:cubicBezTo>
                  <a:cubicBezTo>
                    <a:pt x="157622" y="601753"/>
                    <a:pt x="65150" y="710721"/>
                    <a:pt x="33797" y="719452"/>
                  </a:cubicBezTo>
                  <a:cubicBezTo>
                    <a:pt x="-60659" y="777569"/>
                    <a:pt x="72692" y="590069"/>
                    <a:pt x="74279" y="562288"/>
                  </a:cubicBezTo>
                  <a:cubicBezTo>
                    <a:pt x="75866" y="534507"/>
                    <a:pt x="23875" y="589626"/>
                    <a:pt x="43322" y="552764"/>
                  </a:cubicBezTo>
                  <a:cubicBezTo>
                    <a:pt x="62769" y="515902"/>
                    <a:pt x="172307" y="353247"/>
                    <a:pt x="155241" y="353022"/>
                  </a:cubicBezTo>
                  <a:cubicBezTo>
                    <a:pt x="134603" y="349302"/>
                    <a:pt x="104439" y="371777"/>
                    <a:pt x="93326" y="341863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1AC3462-EC8D-08AE-92DD-0A52C6C63692}"/>
                </a:ext>
              </a:extLst>
            </p:cNvPr>
            <p:cNvGrpSpPr/>
            <p:nvPr/>
          </p:nvGrpSpPr>
          <p:grpSpPr>
            <a:xfrm>
              <a:off x="7890147" y="2622175"/>
              <a:ext cx="1974895" cy="4177191"/>
              <a:chOff x="7890147" y="2622175"/>
              <a:chExt cx="1974895" cy="417719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AA13756-842E-C473-B3F9-BDFD12F583A9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0B75CCC-0190-2AA0-11D1-66BFD2D46511}"/>
                  </a:ext>
                </a:extLst>
              </p:cNvPr>
              <p:cNvSpPr/>
              <p:nvPr/>
            </p:nvSpPr>
            <p:spPr>
              <a:xfrm rot="524407">
                <a:off x="9149161" y="6567509"/>
                <a:ext cx="484300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C84DAB-1E05-1451-0BEA-5AE31AA36C46}"/>
                </a:ext>
              </a:extLst>
            </p:cNvPr>
            <p:cNvGrpSpPr/>
            <p:nvPr/>
          </p:nvGrpSpPr>
          <p:grpSpPr>
            <a:xfrm>
              <a:off x="4579618" y="3289775"/>
              <a:ext cx="1057275" cy="3488834"/>
              <a:chOff x="4543425" y="3219450"/>
              <a:chExt cx="1057275" cy="3488834"/>
            </a:xfrm>
          </p:grpSpPr>
          <p:sp>
            <p:nvSpPr>
              <p:cNvPr id="37" name="Rectangle 44">
                <a:extLst>
                  <a:ext uri="{FF2B5EF4-FFF2-40B4-BE49-F238E27FC236}">
                    <a16:creationId xmlns:a16="http://schemas.microsoft.com/office/drawing/2014/main" id="{AB126A70-2A27-564D-EED2-7801030B9EB6}"/>
                  </a:ext>
                </a:extLst>
              </p:cNvPr>
              <p:cNvSpPr/>
              <p:nvPr/>
            </p:nvSpPr>
            <p:spPr>
              <a:xfrm>
                <a:off x="4543425" y="3219450"/>
                <a:ext cx="1057275" cy="3458665"/>
              </a:xfrm>
              <a:custGeom>
                <a:avLst/>
                <a:gdLst>
                  <a:gd name="connsiteX0" fmla="*/ 0 w 1057275"/>
                  <a:gd name="connsiteY0" fmla="*/ 0 h 95250"/>
                  <a:gd name="connsiteX1" fmla="*/ 1057275 w 1057275"/>
                  <a:gd name="connsiteY1" fmla="*/ 0 h 95250"/>
                  <a:gd name="connsiteX2" fmla="*/ 1057275 w 1057275"/>
                  <a:gd name="connsiteY2" fmla="*/ 95250 h 95250"/>
                  <a:gd name="connsiteX3" fmla="*/ 0 w 1057275"/>
                  <a:gd name="connsiteY3" fmla="*/ 95250 h 95250"/>
                  <a:gd name="connsiteX4" fmla="*/ 0 w 1057275"/>
                  <a:gd name="connsiteY4" fmla="*/ 0 h 9525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2152650"/>
                  <a:gd name="connsiteX1" fmla="*/ 1057275 w 1057275"/>
                  <a:gd name="connsiteY1" fmla="*/ 0 h 2152650"/>
                  <a:gd name="connsiteX2" fmla="*/ 885825 w 1057275"/>
                  <a:gd name="connsiteY2" fmla="*/ 914400 h 2152650"/>
                  <a:gd name="connsiteX3" fmla="*/ 628650 w 1057275"/>
                  <a:gd name="connsiteY3" fmla="*/ 2152650 h 2152650"/>
                  <a:gd name="connsiteX4" fmla="*/ 0 w 1057275"/>
                  <a:gd name="connsiteY4" fmla="*/ 0 h 2152650"/>
                  <a:gd name="connsiteX0" fmla="*/ 0 w 1057275"/>
                  <a:gd name="connsiteY0" fmla="*/ 0 h 2647950"/>
                  <a:gd name="connsiteX1" fmla="*/ 1057275 w 1057275"/>
                  <a:gd name="connsiteY1" fmla="*/ 0 h 2647950"/>
                  <a:gd name="connsiteX2" fmla="*/ 885825 w 1057275"/>
                  <a:gd name="connsiteY2" fmla="*/ 914400 h 2647950"/>
                  <a:gd name="connsiteX3" fmla="*/ 962025 w 1057275"/>
                  <a:gd name="connsiteY3" fmla="*/ 2647950 h 2647950"/>
                  <a:gd name="connsiteX4" fmla="*/ 628650 w 1057275"/>
                  <a:gd name="connsiteY4" fmla="*/ 2152650 h 2647950"/>
                  <a:gd name="connsiteX5" fmla="*/ 0 w 1057275"/>
                  <a:gd name="connsiteY5" fmla="*/ 0 h 2647950"/>
                  <a:gd name="connsiteX0" fmla="*/ 0 w 1057275"/>
                  <a:gd name="connsiteY0" fmla="*/ 0 h 3076644"/>
                  <a:gd name="connsiteX1" fmla="*/ 1057275 w 1057275"/>
                  <a:gd name="connsiteY1" fmla="*/ 0 h 3076644"/>
                  <a:gd name="connsiteX2" fmla="*/ 885825 w 1057275"/>
                  <a:gd name="connsiteY2" fmla="*/ 914400 h 3076644"/>
                  <a:gd name="connsiteX3" fmla="*/ 962025 w 1057275"/>
                  <a:gd name="connsiteY3" fmla="*/ 2647950 h 3076644"/>
                  <a:gd name="connsiteX4" fmla="*/ 866775 w 1057275"/>
                  <a:gd name="connsiteY4" fmla="*/ 3067050 h 3076644"/>
                  <a:gd name="connsiteX5" fmla="*/ 628650 w 1057275"/>
                  <a:gd name="connsiteY5" fmla="*/ 2152650 h 3076644"/>
                  <a:gd name="connsiteX6" fmla="*/ 0 w 1057275"/>
                  <a:gd name="connsiteY6" fmla="*/ 0 h 3076644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28650 w 1057275"/>
                  <a:gd name="connsiteY6" fmla="*/ 2152650 h 3481858"/>
                  <a:gd name="connsiteX7" fmla="*/ 0 w 1057275"/>
                  <a:gd name="connsiteY7" fmla="*/ 0 h 3481858"/>
                  <a:gd name="connsiteX0" fmla="*/ 0 w 1057275"/>
                  <a:gd name="connsiteY0" fmla="*/ 0 h 3486616"/>
                  <a:gd name="connsiteX1" fmla="*/ 1057275 w 1057275"/>
                  <a:gd name="connsiteY1" fmla="*/ 0 h 3486616"/>
                  <a:gd name="connsiteX2" fmla="*/ 885825 w 1057275"/>
                  <a:gd name="connsiteY2" fmla="*/ 914400 h 3486616"/>
                  <a:gd name="connsiteX3" fmla="*/ 962025 w 1057275"/>
                  <a:gd name="connsiteY3" fmla="*/ 2647950 h 3486616"/>
                  <a:gd name="connsiteX4" fmla="*/ 866775 w 1057275"/>
                  <a:gd name="connsiteY4" fmla="*/ 3067050 h 3486616"/>
                  <a:gd name="connsiteX5" fmla="*/ 714375 w 1057275"/>
                  <a:gd name="connsiteY5" fmla="*/ 3476625 h 3486616"/>
                  <a:gd name="connsiteX6" fmla="*/ 628650 w 1057275"/>
                  <a:gd name="connsiteY6" fmla="*/ 2152650 h 3486616"/>
                  <a:gd name="connsiteX7" fmla="*/ 0 w 1057275"/>
                  <a:gd name="connsiteY7" fmla="*/ 0 h 3486616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463854"/>
                  <a:gd name="connsiteX1" fmla="*/ 1057275 w 1057275"/>
                  <a:gd name="connsiteY1" fmla="*/ 0 h 3463854"/>
                  <a:gd name="connsiteX2" fmla="*/ 885825 w 1057275"/>
                  <a:gd name="connsiteY2" fmla="*/ 914400 h 3463854"/>
                  <a:gd name="connsiteX3" fmla="*/ 962025 w 1057275"/>
                  <a:gd name="connsiteY3" fmla="*/ 2647950 h 3463854"/>
                  <a:gd name="connsiteX4" fmla="*/ 866775 w 1057275"/>
                  <a:gd name="connsiteY4" fmla="*/ 3067050 h 3463854"/>
                  <a:gd name="connsiteX5" fmla="*/ 889635 w 1057275"/>
                  <a:gd name="connsiteY5" fmla="*/ 3385185 h 3463854"/>
                  <a:gd name="connsiteX6" fmla="*/ 304800 w 1057275"/>
                  <a:gd name="connsiteY6" fmla="*/ 3429000 h 3463854"/>
                  <a:gd name="connsiteX7" fmla="*/ 657225 w 1057275"/>
                  <a:gd name="connsiteY7" fmla="*/ 3028950 h 3463854"/>
                  <a:gd name="connsiteX8" fmla="*/ 628650 w 1057275"/>
                  <a:gd name="connsiteY8" fmla="*/ 2152650 h 3463854"/>
                  <a:gd name="connsiteX9" fmla="*/ 0 w 1057275"/>
                  <a:gd name="connsiteY9" fmla="*/ 0 h 3463854"/>
                  <a:gd name="connsiteX0" fmla="*/ 0 w 1057275"/>
                  <a:gd name="connsiteY0" fmla="*/ 0 h 3429124"/>
                  <a:gd name="connsiteX1" fmla="*/ 1057275 w 1057275"/>
                  <a:gd name="connsiteY1" fmla="*/ 0 h 3429124"/>
                  <a:gd name="connsiteX2" fmla="*/ 885825 w 1057275"/>
                  <a:gd name="connsiteY2" fmla="*/ 914400 h 3429124"/>
                  <a:gd name="connsiteX3" fmla="*/ 962025 w 1057275"/>
                  <a:gd name="connsiteY3" fmla="*/ 2647950 h 3429124"/>
                  <a:gd name="connsiteX4" fmla="*/ 866775 w 1057275"/>
                  <a:gd name="connsiteY4" fmla="*/ 3067050 h 3429124"/>
                  <a:gd name="connsiteX5" fmla="*/ 304800 w 1057275"/>
                  <a:gd name="connsiteY5" fmla="*/ 3429000 h 3429124"/>
                  <a:gd name="connsiteX6" fmla="*/ 657225 w 1057275"/>
                  <a:gd name="connsiteY6" fmla="*/ 3028950 h 3429124"/>
                  <a:gd name="connsiteX7" fmla="*/ 628650 w 1057275"/>
                  <a:gd name="connsiteY7" fmla="*/ 2152650 h 3429124"/>
                  <a:gd name="connsiteX8" fmla="*/ 0 w 1057275"/>
                  <a:gd name="connsiteY8" fmla="*/ 0 h 3429124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275" h="3458665">
                    <a:moveTo>
                      <a:pt x="0" y="0"/>
                    </a:moveTo>
                    <a:lnTo>
                      <a:pt x="1057275" y="0"/>
                    </a:lnTo>
                    <a:cubicBezTo>
                      <a:pt x="647700" y="133350"/>
                      <a:pt x="1171575" y="800100"/>
                      <a:pt x="885825" y="914400"/>
                    </a:cubicBezTo>
                    <a:cubicBezTo>
                      <a:pt x="857885" y="1237615"/>
                      <a:pt x="960755" y="1635125"/>
                      <a:pt x="942975" y="1931670"/>
                    </a:cubicBezTo>
                    <a:cubicBezTo>
                      <a:pt x="879475" y="2258695"/>
                      <a:pt x="965835" y="2459990"/>
                      <a:pt x="962025" y="2647950"/>
                    </a:cubicBezTo>
                    <a:cubicBezTo>
                      <a:pt x="904875" y="2555875"/>
                      <a:pt x="1152525" y="2968625"/>
                      <a:pt x="866775" y="3067050"/>
                    </a:cubicBezTo>
                    <a:cubicBezTo>
                      <a:pt x="757238" y="3197225"/>
                      <a:pt x="1200785" y="3564890"/>
                      <a:pt x="304800" y="3429000"/>
                    </a:cubicBezTo>
                    <a:cubicBezTo>
                      <a:pt x="295275" y="3354388"/>
                      <a:pt x="516573" y="3110548"/>
                      <a:pt x="657225" y="3028950"/>
                    </a:cubicBezTo>
                    <a:cubicBezTo>
                      <a:pt x="696278" y="2762568"/>
                      <a:pt x="684212" y="2652712"/>
                      <a:pt x="628650" y="21526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904D937-3C2A-8891-8BD1-0BBCFC86EC2E}"/>
                  </a:ext>
                </a:extLst>
              </p:cNvPr>
              <p:cNvSpPr/>
              <p:nvPr/>
            </p:nvSpPr>
            <p:spPr>
              <a:xfrm rot="872490">
                <a:off x="4878541" y="6403245"/>
                <a:ext cx="521232" cy="305039"/>
              </a:xfrm>
              <a:custGeom>
                <a:avLst/>
                <a:gdLst>
                  <a:gd name="connsiteX0" fmla="*/ 136934 w 540932"/>
                  <a:gd name="connsiteY0" fmla="*/ 29051 h 255124"/>
                  <a:gd name="connsiteX1" fmla="*/ 342704 w 540932"/>
                  <a:gd name="connsiteY1" fmla="*/ 1 h 255124"/>
                  <a:gd name="connsiteX2" fmla="*/ 449243 w 540932"/>
                  <a:gd name="connsiteY2" fmla="*/ 7511 h 255124"/>
                  <a:gd name="connsiteX3" fmla="*/ 539361 w 540932"/>
                  <a:gd name="connsiteY3" fmla="*/ 27073 h 255124"/>
                  <a:gd name="connsiteX4" fmla="*/ 540417 w 540932"/>
                  <a:gd name="connsiteY4" fmla="*/ 31925 h 255124"/>
                  <a:gd name="connsiteX5" fmla="*/ 3348 w 540932"/>
                  <a:gd name="connsiteY5" fmla="*/ 255124 h 255124"/>
                  <a:gd name="connsiteX6" fmla="*/ 36723 w 540932"/>
                  <a:gd name="connsiteY6" fmla="*/ 104053 h 255124"/>
                  <a:gd name="connsiteX7" fmla="*/ 57996 w 540932"/>
                  <a:gd name="connsiteY7" fmla="*/ 59014 h 255124"/>
                  <a:gd name="connsiteX8" fmla="*/ 136934 w 540932"/>
                  <a:gd name="connsiteY8" fmla="*/ 29051 h 255124"/>
                  <a:gd name="connsiteX0" fmla="*/ 136934 w 539363"/>
                  <a:gd name="connsiteY0" fmla="*/ 29051 h 255124"/>
                  <a:gd name="connsiteX1" fmla="*/ 342704 w 539363"/>
                  <a:gd name="connsiteY1" fmla="*/ 1 h 255124"/>
                  <a:gd name="connsiteX2" fmla="*/ 449243 w 539363"/>
                  <a:gd name="connsiteY2" fmla="*/ 7511 h 255124"/>
                  <a:gd name="connsiteX3" fmla="*/ 539361 w 539363"/>
                  <a:gd name="connsiteY3" fmla="*/ 27073 h 255124"/>
                  <a:gd name="connsiteX4" fmla="*/ 499273 w 539363"/>
                  <a:gd name="connsiteY4" fmla="*/ 81958 h 255124"/>
                  <a:gd name="connsiteX5" fmla="*/ 3348 w 539363"/>
                  <a:gd name="connsiteY5" fmla="*/ 255124 h 255124"/>
                  <a:gd name="connsiteX6" fmla="*/ 36723 w 539363"/>
                  <a:gd name="connsiteY6" fmla="*/ 104053 h 255124"/>
                  <a:gd name="connsiteX7" fmla="*/ 57996 w 539363"/>
                  <a:gd name="connsiteY7" fmla="*/ 59014 h 255124"/>
                  <a:gd name="connsiteX8" fmla="*/ 136934 w 539363"/>
                  <a:gd name="connsiteY8" fmla="*/ 29051 h 255124"/>
                  <a:gd name="connsiteX0" fmla="*/ 136934 w 539363"/>
                  <a:gd name="connsiteY0" fmla="*/ 29055 h 255128"/>
                  <a:gd name="connsiteX1" fmla="*/ 342704 w 539363"/>
                  <a:gd name="connsiteY1" fmla="*/ 5 h 255128"/>
                  <a:gd name="connsiteX2" fmla="*/ 539361 w 539363"/>
                  <a:gd name="connsiteY2" fmla="*/ 27077 h 255128"/>
                  <a:gd name="connsiteX3" fmla="*/ 499273 w 539363"/>
                  <a:gd name="connsiteY3" fmla="*/ 81962 h 255128"/>
                  <a:gd name="connsiteX4" fmla="*/ 3348 w 539363"/>
                  <a:gd name="connsiteY4" fmla="*/ 255128 h 255128"/>
                  <a:gd name="connsiteX5" fmla="*/ 36723 w 539363"/>
                  <a:gd name="connsiteY5" fmla="*/ 104057 h 255128"/>
                  <a:gd name="connsiteX6" fmla="*/ 57996 w 539363"/>
                  <a:gd name="connsiteY6" fmla="*/ 59018 h 255128"/>
                  <a:gd name="connsiteX7" fmla="*/ 136934 w 539363"/>
                  <a:gd name="connsiteY7" fmla="*/ 29055 h 255128"/>
                  <a:gd name="connsiteX0" fmla="*/ 136934 w 511616"/>
                  <a:gd name="connsiteY0" fmla="*/ 31261 h 257334"/>
                  <a:gd name="connsiteX1" fmla="*/ 342704 w 511616"/>
                  <a:gd name="connsiteY1" fmla="*/ 2211 h 257334"/>
                  <a:gd name="connsiteX2" fmla="*/ 499273 w 511616"/>
                  <a:gd name="connsiteY2" fmla="*/ 84168 h 257334"/>
                  <a:gd name="connsiteX3" fmla="*/ 3348 w 511616"/>
                  <a:gd name="connsiteY3" fmla="*/ 257334 h 257334"/>
                  <a:gd name="connsiteX4" fmla="*/ 36723 w 511616"/>
                  <a:gd name="connsiteY4" fmla="*/ 106263 h 257334"/>
                  <a:gd name="connsiteX5" fmla="*/ 57996 w 511616"/>
                  <a:gd name="connsiteY5" fmla="*/ 61224 h 257334"/>
                  <a:gd name="connsiteX6" fmla="*/ 136934 w 511616"/>
                  <a:gd name="connsiteY6" fmla="*/ 31261 h 257334"/>
                  <a:gd name="connsiteX0" fmla="*/ 136934 w 500069"/>
                  <a:gd name="connsiteY0" fmla="*/ 31261 h 257334"/>
                  <a:gd name="connsiteX1" fmla="*/ 342704 w 500069"/>
                  <a:gd name="connsiteY1" fmla="*/ 2211 h 257334"/>
                  <a:gd name="connsiteX2" fmla="*/ 499273 w 500069"/>
                  <a:gd name="connsiteY2" fmla="*/ 84168 h 257334"/>
                  <a:gd name="connsiteX3" fmla="*/ 3348 w 500069"/>
                  <a:gd name="connsiteY3" fmla="*/ 257334 h 257334"/>
                  <a:gd name="connsiteX4" fmla="*/ 36723 w 500069"/>
                  <a:gd name="connsiteY4" fmla="*/ 106263 h 257334"/>
                  <a:gd name="connsiteX5" fmla="*/ 57996 w 500069"/>
                  <a:gd name="connsiteY5" fmla="*/ 61224 h 257334"/>
                  <a:gd name="connsiteX6" fmla="*/ 136934 w 500069"/>
                  <a:gd name="connsiteY6" fmla="*/ 31261 h 257334"/>
                  <a:gd name="connsiteX0" fmla="*/ 136934 w 500410"/>
                  <a:gd name="connsiteY0" fmla="*/ 0 h 226073"/>
                  <a:gd name="connsiteX1" fmla="*/ 499273 w 500410"/>
                  <a:gd name="connsiteY1" fmla="*/ 52907 h 226073"/>
                  <a:gd name="connsiteX2" fmla="*/ 3348 w 500410"/>
                  <a:gd name="connsiteY2" fmla="*/ 226073 h 226073"/>
                  <a:gd name="connsiteX3" fmla="*/ 36723 w 500410"/>
                  <a:gd name="connsiteY3" fmla="*/ 75002 h 226073"/>
                  <a:gd name="connsiteX4" fmla="*/ 57996 w 500410"/>
                  <a:gd name="connsiteY4" fmla="*/ 29963 h 226073"/>
                  <a:gd name="connsiteX5" fmla="*/ 136934 w 500410"/>
                  <a:gd name="connsiteY5" fmla="*/ 0 h 226073"/>
                  <a:gd name="connsiteX0" fmla="*/ 57996 w 500069"/>
                  <a:gd name="connsiteY0" fmla="*/ 0 h 196110"/>
                  <a:gd name="connsiteX1" fmla="*/ 499273 w 500069"/>
                  <a:gd name="connsiteY1" fmla="*/ 22944 h 196110"/>
                  <a:gd name="connsiteX2" fmla="*/ 3348 w 500069"/>
                  <a:gd name="connsiteY2" fmla="*/ 196110 h 196110"/>
                  <a:gd name="connsiteX3" fmla="*/ 36723 w 500069"/>
                  <a:gd name="connsiteY3" fmla="*/ 45039 h 196110"/>
                  <a:gd name="connsiteX4" fmla="*/ 57996 w 500069"/>
                  <a:gd name="connsiteY4" fmla="*/ 0 h 196110"/>
                  <a:gd name="connsiteX0" fmla="*/ 128844 w 500069"/>
                  <a:gd name="connsiteY0" fmla="*/ 0 h 283369"/>
                  <a:gd name="connsiteX1" fmla="*/ 499273 w 500069"/>
                  <a:gd name="connsiteY1" fmla="*/ 110203 h 283369"/>
                  <a:gd name="connsiteX2" fmla="*/ 3348 w 500069"/>
                  <a:gd name="connsiteY2" fmla="*/ 283369 h 283369"/>
                  <a:gd name="connsiteX3" fmla="*/ 36723 w 500069"/>
                  <a:gd name="connsiteY3" fmla="*/ 132298 h 283369"/>
                  <a:gd name="connsiteX4" fmla="*/ 128844 w 500069"/>
                  <a:gd name="connsiteY4" fmla="*/ 0 h 283369"/>
                  <a:gd name="connsiteX0" fmla="*/ 128844 w 500069"/>
                  <a:gd name="connsiteY0" fmla="*/ 19233 h 302602"/>
                  <a:gd name="connsiteX1" fmla="*/ 499273 w 500069"/>
                  <a:gd name="connsiteY1" fmla="*/ 129436 h 302602"/>
                  <a:gd name="connsiteX2" fmla="*/ 3348 w 500069"/>
                  <a:gd name="connsiteY2" fmla="*/ 302602 h 302602"/>
                  <a:gd name="connsiteX3" fmla="*/ 36723 w 500069"/>
                  <a:gd name="connsiteY3" fmla="*/ 151531 h 302602"/>
                  <a:gd name="connsiteX4" fmla="*/ 128844 w 500069"/>
                  <a:gd name="connsiteY4" fmla="*/ 19233 h 302602"/>
                  <a:gd name="connsiteX0" fmla="*/ 128844 w 500069"/>
                  <a:gd name="connsiteY0" fmla="*/ 19083 h 302452"/>
                  <a:gd name="connsiteX1" fmla="*/ 499273 w 500069"/>
                  <a:gd name="connsiteY1" fmla="*/ 129286 h 302452"/>
                  <a:gd name="connsiteX2" fmla="*/ 3348 w 500069"/>
                  <a:gd name="connsiteY2" fmla="*/ 302452 h 302452"/>
                  <a:gd name="connsiteX3" fmla="*/ 36723 w 500069"/>
                  <a:gd name="connsiteY3" fmla="*/ 151381 h 302452"/>
                  <a:gd name="connsiteX4" fmla="*/ 128844 w 500069"/>
                  <a:gd name="connsiteY4" fmla="*/ 19083 h 302452"/>
                  <a:gd name="connsiteX0" fmla="*/ 128844 w 499273"/>
                  <a:gd name="connsiteY0" fmla="*/ 19083 h 302452"/>
                  <a:gd name="connsiteX1" fmla="*/ 499273 w 499273"/>
                  <a:gd name="connsiteY1" fmla="*/ 129286 h 302452"/>
                  <a:gd name="connsiteX2" fmla="*/ 3348 w 499273"/>
                  <a:gd name="connsiteY2" fmla="*/ 302452 h 302452"/>
                  <a:gd name="connsiteX3" fmla="*/ 36723 w 499273"/>
                  <a:gd name="connsiteY3" fmla="*/ 151381 h 302452"/>
                  <a:gd name="connsiteX4" fmla="*/ 128844 w 499273"/>
                  <a:gd name="connsiteY4" fmla="*/ 19083 h 302452"/>
                  <a:gd name="connsiteX0" fmla="*/ 128844 w 499273"/>
                  <a:gd name="connsiteY0" fmla="*/ 19083 h 304830"/>
                  <a:gd name="connsiteX1" fmla="*/ 499273 w 499273"/>
                  <a:gd name="connsiteY1" fmla="*/ 129286 h 304830"/>
                  <a:gd name="connsiteX2" fmla="*/ 3348 w 499273"/>
                  <a:gd name="connsiteY2" fmla="*/ 302452 h 304830"/>
                  <a:gd name="connsiteX3" fmla="*/ 36723 w 499273"/>
                  <a:gd name="connsiteY3" fmla="*/ 151381 h 304830"/>
                  <a:gd name="connsiteX4" fmla="*/ 128844 w 499273"/>
                  <a:gd name="connsiteY4" fmla="*/ 19083 h 304830"/>
                  <a:gd name="connsiteX0" fmla="*/ 128844 w 537946"/>
                  <a:gd name="connsiteY0" fmla="*/ 19338 h 305039"/>
                  <a:gd name="connsiteX1" fmla="*/ 537946 w 537946"/>
                  <a:gd name="connsiteY1" fmla="*/ 126890 h 305039"/>
                  <a:gd name="connsiteX2" fmla="*/ 3348 w 537946"/>
                  <a:gd name="connsiteY2" fmla="*/ 302707 h 305039"/>
                  <a:gd name="connsiteX3" fmla="*/ 36723 w 537946"/>
                  <a:gd name="connsiteY3" fmla="*/ 151636 h 305039"/>
                  <a:gd name="connsiteX4" fmla="*/ 128844 w 537946"/>
                  <a:gd name="connsiteY4" fmla="*/ 19338 h 3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946" h="305039">
                    <a:moveTo>
                      <a:pt x="128844" y="19338"/>
                    </a:moveTo>
                    <a:cubicBezTo>
                      <a:pt x="381902" y="-51341"/>
                      <a:pt x="483792" y="91855"/>
                      <a:pt x="537946" y="126890"/>
                    </a:cubicBezTo>
                    <a:cubicBezTo>
                      <a:pt x="512876" y="203013"/>
                      <a:pt x="289461" y="323286"/>
                      <a:pt x="3348" y="302707"/>
                    </a:cubicBezTo>
                    <a:cubicBezTo>
                      <a:pt x="-7135" y="276521"/>
                      <a:pt x="7827" y="219149"/>
                      <a:pt x="36723" y="151636"/>
                    </a:cubicBezTo>
                    <a:lnTo>
                      <a:pt x="128844" y="1933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5CE7E6CB-BD7A-B9F0-39BD-C216374903FC}"/>
                </a:ext>
              </a:extLst>
            </p:cNvPr>
            <p:cNvSpPr/>
            <p:nvPr/>
          </p:nvSpPr>
          <p:spPr>
            <a:xfrm flipH="1">
              <a:off x="7695830" y="2496457"/>
              <a:ext cx="1974301" cy="957944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FF8DDF26-21EA-A09D-A75C-C28C822BB164}"/>
                </a:ext>
              </a:extLst>
            </p:cNvPr>
            <p:cNvSpPr/>
            <p:nvPr/>
          </p:nvSpPr>
          <p:spPr>
            <a:xfrm flipH="1">
              <a:off x="4421800" y="2980260"/>
              <a:ext cx="1479411" cy="478380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963F6DF-0E36-5DBC-8F6A-660F9117F8ED}"/>
                </a:ext>
              </a:extLst>
            </p:cNvPr>
            <p:cNvSpPr/>
            <p:nvPr/>
          </p:nvSpPr>
          <p:spPr>
            <a:xfrm flipH="1">
              <a:off x="3373490" y="1063813"/>
              <a:ext cx="411906" cy="507812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25D4A90C-5971-150F-5036-82B4E573804C}"/>
                </a:ext>
              </a:extLst>
            </p:cNvPr>
            <p:cNvSpPr/>
            <p:nvPr/>
          </p:nvSpPr>
          <p:spPr>
            <a:xfrm>
              <a:off x="3338982" y="366236"/>
              <a:ext cx="2367913" cy="3185053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67913" h="3185053">
                  <a:moveTo>
                    <a:pt x="0" y="6436"/>
                  </a:moveTo>
                  <a:cubicBezTo>
                    <a:pt x="95512" y="-17906"/>
                    <a:pt x="130698" y="30776"/>
                    <a:pt x="257960" y="85809"/>
                  </a:cubicBezTo>
                  <a:cubicBezTo>
                    <a:pt x="504803" y="66760"/>
                    <a:pt x="516696" y="219160"/>
                    <a:pt x="646064" y="285836"/>
                  </a:cubicBezTo>
                  <a:cubicBezTo>
                    <a:pt x="704932" y="260436"/>
                    <a:pt x="921661" y="467868"/>
                    <a:pt x="1048535" y="571584"/>
                  </a:cubicBezTo>
                  <a:cubicBezTo>
                    <a:pt x="1177790" y="594337"/>
                    <a:pt x="1224357" y="619209"/>
                    <a:pt x="1343810" y="704934"/>
                  </a:cubicBezTo>
                  <a:cubicBezTo>
                    <a:pt x="1467621" y="740388"/>
                    <a:pt x="1634296" y="749650"/>
                    <a:pt x="1793826" y="997036"/>
                  </a:cubicBezTo>
                  <a:cubicBezTo>
                    <a:pt x="2005896" y="949410"/>
                    <a:pt x="2258204" y="1246404"/>
                    <a:pt x="2309804" y="1285165"/>
                  </a:cubicBezTo>
                  <a:cubicBezTo>
                    <a:pt x="2361405" y="1266776"/>
                    <a:pt x="2359810" y="1275111"/>
                    <a:pt x="2366954" y="1299453"/>
                  </a:cubicBezTo>
                  <a:cubicBezTo>
                    <a:pt x="2371716" y="1440476"/>
                    <a:pt x="2358090" y="1891061"/>
                    <a:pt x="2340760" y="2057484"/>
                  </a:cubicBezTo>
                  <a:cubicBezTo>
                    <a:pt x="2364705" y="1512707"/>
                    <a:pt x="2220111" y="1658492"/>
                    <a:pt x="2201061" y="2371809"/>
                  </a:cubicBezTo>
                  <a:cubicBezTo>
                    <a:pt x="2166136" y="2396151"/>
                    <a:pt x="2141794" y="2147972"/>
                    <a:pt x="2134386" y="2235284"/>
                  </a:cubicBezTo>
                  <a:cubicBezTo>
                    <a:pt x="2126978" y="2322597"/>
                    <a:pt x="2173545" y="2641684"/>
                    <a:pt x="2150262" y="2638509"/>
                  </a:cubicBezTo>
                  <a:cubicBezTo>
                    <a:pt x="2126979" y="2635334"/>
                    <a:pt x="2122745" y="2274972"/>
                    <a:pt x="2102637" y="2400384"/>
                  </a:cubicBezTo>
                  <a:cubicBezTo>
                    <a:pt x="2082529" y="2525796"/>
                    <a:pt x="2081470" y="2990405"/>
                    <a:pt x="2055012" y="2981409"/>
                  </a:cubicBezTo>
                  <a:cubicBezTo>
                    <a:pt x="2028554" y="2972413"/>
                    <a:pt x="2037550" y="2518388"/>
                    <a:pt x="2016913" y="2625809"/>
                  </a:cubicBezTo>
                  <a:cubicBezTo>
                    <a:pt x="1996276" y="2733230"/>
                    <a:pt x="1943888" y="3232234"/>
                    <a:pt x="1931188" y="3181434"/>
                  </a:cubicBezTo>
                  <a:cubicBezTo>
                    <a:pt x="1918488" y="3130634"/>
                    <a:pt x="1981195" y="2634805"/>
                    <a:pt x="1936745" y="2632159"/>
                  </a:cubicBezTo>
                  <a:cubicBezTo>
                    <a:pt x="1916108" y="2662851"/>
                    <a:pt x="1904730" y="2698834"/>
                    <a:pt x="1886739" y="2705184"/>
                  </a:cubicBezTo>
                  <a:cubicBezTo>
                    <a:pt x="1868748" y="2711534"/>
                    <a:pt x="1887797" y="2504100"/>
                    <a:pt x="1845464" y="2622633"/>
                  </a:cubicBezTo>
                  <a:cubicBezTo>
                    <a:pt x="1803131" y="2741166"/>
                    <a:pt x="1751801" y="3197838"/>
                    <a:pt x="1702589" y="3143334"/>
                  </a:cubicBezTo>
                  <a:cubicBezTo>
                    <a:pt x="1653377" y="3088830"/>
                    <a:pt x="1620569" y="2433722"/>
                    <a:pt x="1578765" y="2540084"/>
                  </a:cubicBezTo>
                  <a:cubicBezTo>
                    <a:pt x="1536961" y="2646446"/>
                    <a:pt x="1469492" y="3134471"/>
                    <a:pt x="1451765" y="3025859"/>
                  </a:cubicBezTo>
                  <a:cubicBezTo>
                    <a:pt x="1434038" y="2917247"/>
                    <a:pt x="1467640" y="2189246"/>
                    <a:pt x="1421603" y="2294815"/>
                  </a:cubicBezTo>
                  <a:cubicBezTo>
                    <a:pt x="1375566" y="2400384"/>
                    <a:pt x="1324369" y="2872666"/>
                    <a:pt x="1280316" y="2779797"/>
                  </a:cubicBezTo>
                  <a:cubicBezTo>
                    <a:pt x="1080688" y="2226553"/>
                    <a:pt x="1216419" y="2133288"/>
                    <a:pt x="1140616" y="2154322"/>
                  </a:cubicBezTo>
                  <a:cubicBezTo>
                    <a:pt x="1083863" y="2181707"/>
                    <a:pt x="1112968" y="2870815"/>
                    <a:pt x="1064417" y="2728204"/>
                  </a:cubicBezTo>
                  <a:cubicBezTo>
                    <a:pt x="1015866" y="2585593"/>
                    <a:pt x="1029360" y="1740116"/>
                    <a:pt x="985042" y="1746334"/>
                  </a:cubicBezTo>
                  <a:cubicBezTo>
                    <a:pt x="921674" y="1739852"/>
                    <a:pt x="882383" y="2179722"/>
                    <a:pt x="838992" y="2189247"/>
                  </a:cubicBezTo>
                  <a:cubicBezTo>
                    <a:pt x="805126" y="2146385"/>
                    <a:pt x="846931" y="1768560"/>
                    <a:pt x="802481" y="1809835"/>
                  </a:cubicBezTo>
                  <a:cubicBezTo>
                    <a:pt x="758031" y="1851110"/>
                    <a:pt x="787400" y="1969908"/>
                    <a:pt x="735806" y="1971760"/>
                  </a:cubicBezTo>
                  <a:cubicBezTo>
                    <a:pt x="708025" y="1997424"/>
                    <a:pt x="726811" y="1529377"/>
                    <a:pt x="718344" y="1562185"/>
                  </a:cubicBezTo>
                  <a:cubicBezTo>
                    <a:pt x="709878" y="1594993"/>
                    <a:pt x="670719" y="1647910"/>
                    <a:pt x="667544" y="1689185"/>
                  </a:cubicBezTo>
                  <a:cubicBezTo>
                    <a:pt x="664369" y="1730460"/>
                    <a:pt x="633677" y="1660610"/>
                    <a:pt x="623094" y="1720935"/>
                  </a:cubicBezTo>
                  <a:cubicBezTo>
                    <a:pt x="612511" y="1781260"/>
                    <a:pt x="574411" y="2046902"/>
                    <a:pt x="559594" y="2006685"/>
                  </a:cubicBezTo>
                  <a:cubicBezTo>
                    <a:pt x="544777" y="1966468"/>
                    <a:pt x="505619" y="1363218"/>
                    <a:pt x="489744" y="1435185"/>
                  </a:cubicBezTo>
                  <a:cubicBezTo>
                    <a:pt x="473869" y="1507152"/>
                    <a:pt x="484452" y="1715644"/>
                    <a:pt x="457994" y="1663786"/>
                  </a:cubicBezTo>
                  <a:cubicBezTo>
                    <a:pt x="391055" y="1683365"/>
                    <a:pt x="382852" y="1067944"/>
                    <a:pt x="356394" y="1130386"/>
                  </a:cubicBezTo>
                  <a:cubicBezTo>
                    <a:pt x="270404" y="1395235"/>
                    <a:pt x="331523" y="1539961"/>
                    <a:pt x="299244" y="1466936"/>
                  </a:cubicBezTo>
                  <a:cubicBezTo>
                    <a:pt x="266965" y="1393911"/>
                    <a:pt x="264848" y="880089"/>
                    <a:pt x="226219" y="901785"/>
                  </a:cubicBezTo>
                  <a:cubicBezTo>
                    <a:pt x="187590" y="923481"/>
                    <a:pt x="159544" y="1151022"/>
                    <a:pt x="137319" y="1095460"/>
                  </a:cubicBezTo>
                  <a:cubicBezTo>
                    <a:pt x="115094" y="1039898"/>
                    <a:pt x="160205" y="732981"/>
                    <a:pt x="127794" y="771610"/>
                  </a:cubicBezTo>
                  <a:lnTo>
                    <a:pt x="22225" y="1022436"/>
                  </a:lnTo>
                  <a:cubicBezTo>
                    <a:pt x="1463" y="997565"/>
                    <a:pt x="85328" y="644082"/>
                    <a:pt x="76994" y="593811"/>
                  </a:cubicBezTo>
                  <a:cubicBezTo>
                    <a:pt x="68660" y="543540"/>
                    <a:pt x="26723" y="736686"/>
                    <a:pt x="26194" y="666836"/>
                  </a:cubicBezTo>
                  <a:cubicBezTo>
                    <a:pt x="25665" y="596986"/>
                    <a:pt x="23151" y="401194"/>
                    <a:pt x="16669" y="304886"/>
                  </a:cubicBezTo>
                  <a:cubicBezTo>
                    <a:pt x="11113" y="205403"/>
                    <a:pt x="91281" y="286894"/>
                    <a:pt x="0" y="6436"/>
                  </a:cubicBezTo>
                  <a:close/>
                </a:path>
              </a:pathLst>
            </a:custGeom>
            <a:solidFill>
              <a:srgbClr val="552F2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72">
              <a:extLst>
                <a:ext uri="{FF2B5EF4-FFF2-40B4-BE49-F238E27FC236}">
                  <a16:creationId xmlns:a16="http://schemas.microsoft.com/office/drawing/2014/main" id="{EB35DCE3-AAE8-C3C9-358E-A62A12C6DDAF}"/>
                </a:ext>
              </a:extLst>
            </p:cNvPr>
            <p:cNvSpPr/>
            <p:nvPr/>
          </p:nvSpPr>
          <p:spPr>
            <a:xfrm>
              <a:off x="3225050" y="126561"/>
              <a:ext cx="157127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27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252582" y="546516"/>
                    <a:pt x="67253" y="548312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E6E980A-76AC-4857-1575-6AFF3E54B8AA}"/>
                </a:ext>
              </a:extLst>
            </p:cNvPr>
            <p:cNvSpPr/>
            <p:nvPr/>
          </p:nvSpPr>
          <p:spPr>
            <a:xfrm>
              <a:off x="3208558" y="622931"/>
              <a:ext cx="138906" cy="138906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759F718E-7AE4-91AD-3F10-8A7822031C43}"/>
              </a:ext>
            </a:extLst>
          </p:cNvPr>
          <p:cNvSpPr/>
          <p:nvPr/>
        </p:nvSpPr>
        <p:spPr>
          <a:xfrm rot="20666401">
            <a:off x="3756400" y="6260718"/>
            <a:ext cx="1781224" cy="1177804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1" name="ttsMP3.com_VoiceText_2025-2-7_16-45-27">
            <a:hlinkClick r:id="" action="ppaction://media"/>
            <a:extLst>
              <a:ext uri="{FF2B5EF4-FFF2-40B4-BE49-F238E27FC236}">
                <a16:creationId xmlns:a16="http://schemas.microsoft.com/office/drawing/2014/main" id="{73DC79D3-6168-9AA6-9A57-7CA07A4F28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68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545951" y="178406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9B3B1556-D0A1-516B-04C7-5811ECB987EA}"/>
              </a:ext>
            </a:extLst>
          </p:cNvPr>
          <p:cNvSpPr/>
          <p:nvPr/>
        </p:nvSpPr>
        <p:spPr>
          <a:xfrm rot="20163066" flipH="1">
            <a:off x="835180" y="1624037"/>
            <a:ext cx="937359" cy="775452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2759685" y="2177728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F7A1BD-01A7-EBEA-5F52-963AF571E752}"/>
              </a:ext>
            </a:extLst>
          </p:cNvPr>
          <p:cNvGrpSpPr/>
          <p:nvPr/>
        </p:nvGrpSpPr>
        <p:grpSpPr>
          <a:xfrm>
            <a:off x="6825167" y="140122"/>
            <a:ext cx="5142619" cy="3266054"/>
            <a:chOff x="1457591" y="290285"/>
            <a:chExt cx="9884230" cy="62774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82B5EC-B3AA-82BB-A897-7BF5AFC58054}"/>
                </a:ext>
              </a:extLst>
            </p:cNvPr>
            <p:cNvSpPr/>
            <p:nvPr/>
          </p:nvSpPr>
          <p:spPr>
            <a:xfrm>
              <a:off x="1741714" y="1611084"/>
              <a:ext cx="9332686" cy="4956631"/>
            </a:xfrm>
            <a:prstGeom prst="rect">
              <a:avLst/>
            </a:prstGeom>
            <a:solidFill>
              <a:srgbClr val="E5B67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81712D5-7A59-EF18-5BD0-2D7098B59103}"/>
                </a:ext>
              </a:extLst>
            </p:cNvPr>
            <p:cNvGrpSpPr/>
            <p:nvPr/>
          </p:nvGrpSpPr>
          <p:grpSpPr>
            <a:xfrm>
              <a:off x="1718849" y="1666420"/>
              <a:ext cx="9378416" cy="4845957"/>
              <a:chOff x="1711592" y="1741712"/>
              <a:chExt cx="9378416" cy="484595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1EE4CD0-82C8-A7D1-9738-A0B70414B775}"/>
                  </a:ext>
                </a:extLst>
              </p:cNvPr>
              <p:cNvGrpSpPr/>
              <p:nvPr/>
            </p:nvGrpSpPr>
            <p:grpSpPr>
              <a:xfrm>
                <a:off x="1726106" y="1741712"/>
                <a:ext cx="9347200" cy="4845957"/>
                <a:chOff x="-4371198" y="1438209"/>
                <a:chExt cx="9347200" cy="4845957"/>
              </a:xfrm>
              <a:solidFill>
                <a:schemeClr val="accent2">
                  <a:lumMod val="50000"/>
                </a:schemeClr>
              </a:solidFill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38E9FA9-8076-3987-E18D-3D66367411F2}"/>
                    </a:ext>
                  </a:extLst>
                </p:cNvPr>
                <p:cNvSpPr/>
                <p:nvPr/>
              </p:nvSpPr>
              <p:spPr>
                <a:xfrm>
                  <a:off x="-4371198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grp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7FBF0EA1-9F70-D94D-9C3D-EB348A5A0234}"/>
                    </a:ext>
                  </a:extLst>
                </p:cNvPr>
                <p:cNvSpPr/>
                <p:nvPr/>
              </p:nvSpPr>
              <p:spPr>
                <a:xfrm>
                  <a:off x="-4356684" y="1438209"/>
                  <a:ext cx="9318172" cy="377374"/>
                </a:xfrm>
                <a:custGeom>
                  <a:avLst/>
                  <a:gdLst>
                    <a:gd name="connsiteX0" fmla="*/ 0 w 9318172"/>
                    <a:gd name="connsiteY0" fmla="*/ 0 h 377374"/>
                    <a:gd name="connsiteX1" fmla="*/ 9318172 w 9318172"/>
                    <a:gd name="connsiteY1" fmla="*/ 0 h 377374"/>
                    <a:gd name="connsiteX2" fmla="*/ 9318172 w 9318172"/>
                    <a:gd name="connsiteY2" fmla="*/ 377374 h 377374"/>
                    <a:gd name="connsiteX3" fmla="*/ 0 w 9318172"/>
                    <a:gd name="connsiteY3" fmla="*/ 377374 h 377374"/>
                    <a:gd name="connsiteX4" fmla="*/ 0 w 9318172"/>
                    <a:gd name="connsiteY4" fmla="*/ 0 h 377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18172" h="377374">
                      <a:moveTo>
                        <a:pt x="0" y="0"/>
                      </a:moveTo>
                      <a:lnTo>
                        <a:pt x="9318172" y="0"/>
                      </a:lnTo>
                      <a:lnTo>
                        <a:pt x="9318172" y="377374"/>
                      </a:lnTo>
                      <a:lnTo>
                        <a:pt x="0" y="377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A644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A0AE350-0933-2238-59B1-B605CB3A784B}"/>
                    </a:ext>
                  </a:extLst>
                </p:cNvPr>
                <p:cNvSpPr/>
                <p:nvPr/>
              </p:nvSpPr>
              <p:spPr>
                <a:xfrm>
                  <a:off x="-4356684" y="2033291"/>
                  <a:ext cx="9332686" cy="4250875"/>
                </a:xfrm>
                <a:custGeom>
                  <a:avLst/>
                  <a:gdLst>
                    <a:gd name="connsiteX0" fmla="*/ 14514 w 9332686"/>
                    <a:gd name="connsiteY0" fmla="*/ 0 h 4250875"/>
                    <a:gd name="connsiteX1" fmla="*/ 9332686 w 9332686"/>
                    <a:gd name="connsiteY1" fmla="*/ 0 h 4250875"/>
                    <a:gd name="connsiteX2" fmla="*/ 9332686 w 9332686"/>
                    <a:gd name="connsiteY2" fmla="*/ 707571 h 4250875"/>
                    <a:gd name="connsiteX3" fmla="*/ 9332686 w 9332686"/>
                    <a:gd name="connsiteY3" fmla="*/ 725719 h 4250875"/>
                    <a:gd name="connsiteX4" fmla="*/ 9332686 w 9332686"/>
                    <a:gd name="connsiteY4" fmla="*/ 1433290 h 4250875"/>
                    <a:gd name="connsiteX5" fmla="*/ 9318172 w 9332686"/>
                    <a:gd name="connsiteY5" fmla="*/ 1433290 h 4250875"/>
                    <a:gd name="connsiteX6" fmla="*/ 9318172 w 9332686"/>
                    <a:gd name="connsiteY6" fmla="*/ 2140861 h 4250875"/>
                    <a:gd name="connsiteX7" fmla="*/ 9318172 w 9332686"/>
                    <a:gd name="connsiteY7" fmla="*/ 2159009 h 4250875"/>
                    <a:gd name="connsiteX8" fmla="*/ 9318172 w 9332686"/>
                    <a:gd name="connsiteY8" fmla="*/ 2817585 h 4250875"/>
                    <a:gd name="connsiteX9" fmla="*/ 9318172 w 9332686"/>
                    <a:gd name="connsiteY9" fmla="*/ 2866580 h 4250875"/>
                    <a:gd name="connsiteX10" fmla="*/ 9318172 w 9332686"/>
                    <a:gd name="connsiteY10" fmla="*/ 3525156 h 4250875"/>
                    <a:gd name="connsiteX11" fmla="*/ 9318172 w 9332686"/>
                    <a:gd name="connsiteY11" fmla="*/ 3543304 h 4250875"/>
                    <a:gd name="connsiteX12" fmla="*/ 9318172 w 9332686"/>
                    <a:gd name="connsiteY12" fmla="*/ 4250875 h 4250875"/>
                    <a:gd name="connsiteX13" fmla="*/ 0 w 9332686"/>
                    <a:gd name="connsiteY13" fmla="*/ 4250875 h 4250875"/>
                    <a:gd name="connsiteX14" fmla="*/ 0 w 9332686"/>
                    <a:gd name="connsiteY14" fmla="*/ 3543304 h 4250875"/>
                    <a:gd name="connsiteX15" fmla="*/ 0 w 9332686"/>
                    <a:gd name="connsiteY15" fmla="*/ 3525156 h 4250875"/>
                    <a:gd name="connsiteX16" fmla="*/ 0 w 9332686"/>
                    <a:gd name="connsiteY16" fmla="*/ 2866580 h 4250875"/>
                    <a:gd name="connsiteX17" fmla="*/ 0 w 9332686"/>
                    <a:gd name="connsiteY17" fmla="*/ 2817585 h 4250875"/>
                    <a:gd name="connsiteX18" fmla="*/ 0 w 9332686"/>
                    <a:gd name="connsiteY18" fmla="*/ 2159009 h 4250875"/>
                    <a:gd name="connsiteX19" fmla="*/ 0 w 9332686"/>
                    <a:gd name="connsiteY19" fmla="*/ 2140861 h 4250875"/>
                    <a:gd name="connsiteX20" fmla="*/ 0 w 9332686"/>
                    <a:gd name="connsiteY20" fmla="*/ 1433290 h 4250875"/>
                    <a:gd name="connsiteX21" fmla="*/ 14514 w 9332686"/>
                    <a:gd name="connsiteY21" fmla="*/ 1433290 h 4250875"/>
                    <a:gd name="connsiteX22" fmla="*/ 14514 w 9332686"/>
                    <a:gd name="connsiteY22" fmla="*/ 725719 h 4250875"/>
                    <a:gd name="connsiteX23" fmla="*/ 14514 w 9332686"/>
                    <a:gd name="connsiteY23" fmla="*/ 707571 h 4250875"/>
                    <a:gd name="connsiteX24" fmla="*/ 14514 w 9332686"/>
                    <a:gd name="connsiteY24" fmla="*/ 0 h 4250875"/>
                    <a:gd name="connsiteX25" fmla="*/ 900029 w 9332686"/>
                    <a:gd name="connsiteY25" fmla="*/ 100696 h 4250875"/>
                    <a:gd name="connsiteX26" fmla="*/ 900029 w 9332686"/>
                    <a:gd name="connsiteY26" fmla="*/ 1827896 h 4250875"/>
                    <a:gd name="connsiteX27" fmla="*/ 2792603 w 9332686"/>
                    <a:gd name="connsiteY27" fmla="*/ 1827896 h 4250875"/>
                    <a:gd name="connsiteX28" fmla="*/ 2792603 w 9332686"/>
                    <a:gd name="connsiteY28" fmla="*/ 100696 h 4250875"/>
                    <a:gd name="connsiteX29" fmla="*/ 900029 w 9332686"/>
                    <a:gd name="connsiteY29" fmla="*/ 100696 h 4250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332686" h="4250875">
                      <a:moveTo>
                        <a:pt x="14514" y="0"/>
                      </a:moveTo>
                      <a:lnTo>
                        <a:pt x="9332686" y="0"/>
                      </a:lnTo>
                      <a:lnTo>
                        <a:pt x="9332686" y="707571"/>
                      </a:lnTo>
                      <a:lnTo>
                        <a:pt x="9332686" y="725719"/>
                      </a:lnTo>
                      <a:lnTo>
                        <a:pt x="9332686" y="1433290"/>
                      </a:lnTo>
                      <a:lnTo>
                        <a:pt x="9318172" y="1433290"/>
                      </a:lnTo>
                      <a:lnTo>
                        <a:pt x="9318172" y="2140861"/>
                      </a:lnTo>
                      <a:lnTo>
                        <a:pt x="9318172" y="2159009"/>
                      </a:lnTo>
                      <a:lnTo>
                        <a:pt x="9318172" y="2817585"/>
                      </a:lnTo>
                      <a:lnTo>
                        <a:pt x="9318172" y="2866580"/>
                      </a:lnTo>
                      <a:lnTo>
                        <a:pt x="9318172" y="3525156"/>
                      </a:lnTo>
                      <a:lnTo>
                        <a:pt x="9318172" y="3543304"/>
                      </a:lnTo>
                      <a:lnTo>
                        <a:pt x="9318172" y="4250875"/>
                      </a:lnTo>
                      <a:lnTo>
                        <a:pt x="0" y="4250875"/>
                      </a:lnTo>
                      <a:lnTo>
                        <a:pt x="0" y="3543304"/>
                      </a:lnTo>
                      <a:lnTo>
                        <a:pt x="0" y="3525156"/>
                      </a:lnTo>
                      <a:lnTo>
                        <a:pt x="0" y="2866580"/>
                      </a:lnTo>
                      <a:lnTo>
                        <a:pt x="0" y="2817585"/>
                      </a:lnTo>
                      <a:lnTo>
                        <a:pt x="0" y="2159009"/>
                      </a:lnTo>
                      <a:lnTo>
                        <a:pt x="0" y="2140861"/>
                      </a:lnTo>
                      <a:lnTo>
                        <a:pt x="0" y="1433290"/>
                      </a:lnTo>
                      <a:lnTo>
                        <a:pt x="14514" y="1433290"/>
                      </a:lnTo>
                      <a:lnTo>
                        <a:pt x="14514" y="725719"/>
                      </a:lnTo>
                      <a:lnTo>
                        <a:pt x="14514" y="707571"/>
                      </a:lnTo>
                      <a:lnTo>
                        <a:pt x="14514" y="0"/>
                      </a:lnTo>
                      <a:close/>
                      <a:moveTo>
                        <a:pt x="900029" y="100696"/>
                      </a:moveTo>
                      <a:lnTo>
                        <a:pt x="900029" y="1827896"/>
                      </a:lnTo>
                      <a:lnTo>
                        <a:pt x="2792603" y="1827896"/>
                      </a:lnTo>
                      <a:lnTo>
                        <a:pt x="2792603" y="100696"/>
                      </a:lnTo>
                      <a:lnTo>
                        <a:pt x="900029" y="100696"/>
                      </a:lnTo>
                      <a:close/>
                    </a:path>
                  </a:pathLst>
                </a:custGeom>
                <a:solidFill>
                  <a:srgbClr val="A87A58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3EA475C-41E7-CE01-7257-BD7EC1A48871}"/>
                  </a:ext>
                </a:extLst>
              </p:cNvPr>
              <p:cNvSpPr/>
              <p:nvPr/>
            </p:nvSpPr>
            <p:spPr>
              <a:xfrm>
                <a:off x="2674163" y="2382263"/>
                <a:ext cx="1892574" cy="1727200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5" fmla="*/ 91305 w 1892574"/>
                  <a:gd name="connsiteY5" fmla="*/ 69849 h 1727200"/>
                  <a:gd name="connsiteX6" fmla="*/ 91305 w 1892574"/>
                  <a:gd name="connsiteY6" fmla="*/ 1703720 h 1727200"/>
                  <a:gd name="connsiteX7" fmla="*/ 1771205 w 1892574"/>
                  <a:gd name="connsiteY7" fmla="*/ 1703720 h 1727200"/>
                  <a:gd name="connsiteX8" fmla="*/ 1771205 w 1892574"/>
                  <a:gd name="connsiteY8" fmla="*/ 69849 h 1727200"/>
                  <a:gd name="connsiteX9" fmla="*/ 91305 w 1892574"/>
                  <a:gd name="connsiteY9" fmla="*/ 69849 h 172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2574" h="1727200">
                    <a:moveTo>
                      <a:pt x="0" y="0"/>
                    </a:moveTo>
                    <a:lnTo>
                      <a:pt x="1892574" y="0"/>
                    </a:lnTo>
                    <a:lnTo>
                      <a:pt x="1892574" y="1727200"/>
                    </a:lnTo>
                    <a:lnTo>
                      <a:pt x="0" y="1727200"/>
                    </a:lnTo>
                    <a:lnTo>
                      <a:pt x="0" y="0"/>
                    </a:lnTo>
                    <a:close/>
                    <a:moveTo>
                      <a:pt x="91305" y="69849"/>
                    </a:moveTo>
                    <a:lnTo>
                      <a:pt x="91305" y="1703720"/>
                    </a:lnTo>
                    <a:lnTo>
                      <a:pt x="1771205" y="1703720"/>
                    </a:lnTo>
                    <a:lnTo>
                      <a:pt x="1771205" y="69849"/>
                    </a:lnTo>
                    <a:lnTo>
                      <a:pt x="91305" y="69849"/>
                    </a:lnTo>
                    <a:close/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96CACFA-18A0-281D-DC6A-82E7389B867F}"/>
                  </a:ext>
                </a:extLst>
              </p:cNvPr>
              <p:cNvCxnSpPr>
                <a:stCxn id="83" idx="23"/>
              </p:cNvCxnSpPr>
              <p:nvPr/>
            </p:nvCxnSpPr>
            <p:spPr>
              <a:xfrm>
                <a:off x="1755134" y="3044365"/>
                <a:ext cx="898892" cy="3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9D7CD10-5610-B7BE-6905-52716BF8FF90}"/>
                  </a:ext>
                </a:extLst>
              </p:cNvPr>
              <p:cNvCxnSpPr>
                <a:cxnSpLocks/>
                <a:stCxn id="83" idx="20"/>
              </p:cNvCxnSpPr>
              <p:nvPr/>
            </p:nvCxnSpPr>
            <p:spPr>
              <a:xfrm flipV="1">
                <a:off x="1740620" y="3751945"/>
                <a:ext cx="888734" cy="181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7C4FEF0-1471-BBDC-34D2-1EE02DBD0B04}"/>
                  </a:ext>
                </a:extLst>
              </p:cNvPr>
              <p:cNvCxnSpPr>
                <a:cxnSpLocks/>
                <a:stCxn id="83" idx="19"/>
                <a:endCxn id="83" idx="7"/>
              </p:cNvCxnSpPr>
              <p:nvPr/>
            </p:nvCxnSpPr>
            <p:spPr>
              <a:xfrm>
                <a:off x="1740620" y="4477655"/>
                <a:ext cx="9318172" cy="18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DA1BAF0-C8D5-ABD3-662A-7BBA10B027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0620" y="5027976"/>
                <a:ext cx="9318172" cy="504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87AF4A1-A787-AD1F-F388-FB46CE0535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6106" y="5622390"/>
                <a:ext cx="9363902" cy="558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6E1299-985B-F351-405D-33E793CAD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592" y="6140554"/>
                <a:ext cx="9361714" cy="6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3EE263B-E71D-17ED-217F-43F84C2ACB8D}"/>
                  </a:ext>
                </a:extLst>
              </p:cNvPr>
              <p:cNvGrpSpPr/>
              <p:nvPr/>
            </p:nvGrpSpPr>
            <p:grpSpPr>
              <a:xfrm>
                <a:off x="2559050" y="4127499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986DE679-19BF-6BDD-37EA-6DC7B8DD3644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5925CB3-19BB-ADDE-DEEE-23F4F6550A8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B88633AF-F99B-E9D3-BBF4-DDBF3CE55DF0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912ACD8-302B-22A2-1083-909C340450A2}"/>
                  </a:ext>
                </a:extLst>
              </p:cNvPr>
              <p:cNvCxnSpPr>
                <a:cxnSpLocks/>
                <a:endCxn id="83" idx="5"/>
              </p:cNvCxnSpPr>
              <p:nvPr/>
            </p:nvCxnSpPr>
            <p:spPr>
              <a:xfrm flipV="1">
                <a:off x="4641530" y="3770084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0CC7934-7E9B-052F-5FDF-E1490A48A3AB}"/>
                  </a:ext>
                </a:extLst>
              </p:cNvPr>
              <p:cNvGrpSpPr/>
              <p:nvPr/>
            </p:nvGrpSpPr>
            <p:grpSpPr>
              <a:xfrm>
                <a:off x="7358290" y="4139684"/>
                <a:ext cx="2137134" cy="2309587"/>
                <a:chOff x="2559050" y="4127499"/>
                <a:chExt cx="2137134" cy="2309587"/>
              </a:xfrm>
              <a:solidFill>
                <a:srgbClr val="80350E"/>
              </a:solidFill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09229AFF-EE8E-D3EB-968C-04BA6B5E86D6}"/>
                    </a:ext>
                  </a:extLst>
                </p:cNvPr>
                <p:cNvSpPr/>
                <p:nvPr/>
              </p:nvSpPr>
              <p:spPr>
                <a:xfrm>
                  <a:off x="2559050" y="4127499"/>
                  <a:ext cx="2076450" cy="2309587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2A678564-C959-A446-E4AA-9A6D777BAA23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41FF618E-0BFF-74D1-A2E3-D49D17D07879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3A27585-E409-AB11-0C97-52E1F3CA4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7421" y="3020846"/>
                <a:ext cx="6417262" cy="3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B066A3C-4029-4DEF-635C-D6C1AFD0A90C}"/>
                  </a:ext>
                </a:extLst>
              </p:cNvPr>
              <p:cNvGrpSpPr/>
              <p:nvPr/>
            </p:nvGrpSpPr>
            <p:grpSpPr>
              <a:xfrm>
                <a:off x="4470040" y="2386012"/>
                <a:ext cx="892798" cy="2003426"/>
                <a:chOff x="4470040" y="2386012"/>
                <a:chExt cx="892798" cy="2003426"/>
              </a:xfrm>
            </p:grpSpPr>
            <p:sp>
              <p:nvSpPr>
                <p:cNvPr id="72" name="Rectangle 69">
                  <a:extLst>
                    <a:ext uri="{FF2B5EF4-FFF2-40B4-BE49-F238E27FC236}">
                      <a16:creationId xmlns:a16="http://schemas.microsoft.com/office/drawing/2014/main" id="{D359CBD3-B211-6CBD-4F4D-B7CADB595EF9}"/>
                    </a:ext>
                  </a:extLst>
                </p:cNvPr>
                <p:cNvSpPr/>
                <p:nvPr/>
              </p:nvSpPr>
              <p:spPr>
                <a:xfrm>
                  <a:off x="4550312" y="2386012"/>
                  <a:ext cx="812526" cy="2003426"/>
                </a:xfrm>
                <a:custGeom>
                  <a:avLst/>
                  <a:gdLst>
                    <a:gd name="connsiteX0" fmla="*/ 0 w 1892574"/>
                    <a:gd name="connsiteY0" fmla="*/ 0 h 1727200"/>
                    <a:gd name="connsiteX1" fmla="*/ 1892574 w 1892574"/>
                    <a:gd name="connsiteY1" fmla="*/ 0 h 1727200"/>
                    <a:gd name="connsiteX2" fmla="*/ 1892574 w 1892574"/>
                    <a:gd name="connsiteY2" fmla="*/ 1727200 h 1727200"/>
                    <a:gd name="connsiteX3" fmla="*/ 0 w 1892574"/>
                    <a:gd name="connsiteY3" fmla="*/ 1727200 h 1727200"/>
                    <a:gd name="connsiteX4" fmla="*/ 0 w 1892574"/>
                    <a:gd name="connsiteY4" fmla="*/ 0 h 1727200"/>
                    <a:gd name="connsiteX0" fmla="*/ 0 w 1892574"/>
                    <a:gd name="connsiteY0" fmla="*/ 14288 h 1741488"/>
                    <a:gd name="connsiteX1" fmla="*/ 1697311 w 1892574"/>
                    <a:gd name="connsiteY1" fmla="*/ 0 h 1741488"/>
                    <a:gd name="connsiteX2" fmla="*/ 1892574 w 1892574"/>
                    <a:gd name="connsiteY2" fmla="*/ 1741488 h 1741488"/>
                    <a:gd name="connsiteX3" fmla="*/ 0 w 1892574"/>
                    <a:gd name="connsiteY3" fmla="*/ 1741488 h 1741488"/>
                    <a:gd name="connsiteX4" fmla="*/ 0 w 1892574"/>
                    <a:gd name="connsiteY4" fmla="*/ 14288 h 1741488"/>
                    <a:gd name="connsiteX0" fmla="*/ 0 w 1697311"/>
                    <a:gd name="connsiteY0" fmla="*/ 14288 h 1755776"/>
                    <a:gd name="connsiteX1" fmla="*/ 1697311 w 1697311"/>
                    <a:gd name="connsiteY1" fmla="*/ 0 h 1755776"/>
                    <a:gd name="connsiteX2" fmla="*/ 1692549 w 1697311"/>
                    <a:gd name="connsiteY2" fmla="*/ 1755776 h 1755776"/>
                    <a:gd name="connsiteX3" fmla="*/ 0 w 1697311"/>
                    <a:gd name="connsiteY3" fmla="*/ 1741488 h 1755776"/>
                    <a:gd name="connsiteX4" fmla="*/ 0 w 1697311"/>
                    <a:gd name="connsiteY4" fmla="*/ 14288 h 1755776"/>
                    <a:gd name="connsiteX0" fmla="*/ 0 w 2505075"/>
                    <a:gd name="connsiteY0" fmla="*/ 14288 h 2003426"/>
                    <a:gd name="connsiteX1" fmla="*/ 1697311 w 2505075"/>
                    <a:gd name="connsiteY1" fmla="*/ 0 h 2003426"/>
                    <a:gd name="connsiteX2" fmla="*/ 1692549 w 2505075"/>
                    <a:gd name="connsiteY2" fmla="*/ 1755776 h 2003426"/>
                    <a:gd name="connsiteX3" fmla="*/ 2505075 w 2505075"/>
                    <a:gd name="connsiteY3" fmla="*/ 2003426 h 2003426"/>
                    <a:gd name="connsiteX4" fmla="*/ 0 w 2505075"/>
                    <a:gd name="connsiteY4" fmla="*/ 14288 h 2003426"/>
                    <a:gd name="connsiteX0" fmla="*/ 807764 w 812526"/>
                    <a:gd name="connsiteY0" fmla="*/ 266701 h 2003426"/>
                    <a:gd name="connsiteX1" fmla="*/ 4762 w 812526"/>
                    <a:gd name="connsiteY1" fmla="*/ 0 h 2003426"/>
                    <a:gd name="connsiteX2" fmla="*/ 0 w 812526"/>
                    <a:gd name="connsiteY2" fmla="*/ 1755776 h 2003426"/>
                    <a:gd name="connsiteX3" fmla="*/ 812526 w 812526"/>
                    <a:gd name="connsiteY3" fmla="*/ 2003426 h 2003426"/>
                    <a:gd name="connsiteX4" fmla="*/ 807764 w 812526"/>
                    <a:gd name="connsiteY4" fmla="*/ 266701 h 2003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2526" h="2003426">
                      <a:moveTo>
                        <a:pt x="807764" y="266701"/>
                      </a:moveTo>
                      <a:lnTo>
                        <a:pt x="4762" y="0"/>
                      </a:lnTo>
                      <a:cubicBezTo>
                        <a:pt x="3175" y="585259"/>
                        <a:pt x="1587" y="1170517"/>
                        <a:pt x="0" y="1755776"/>
                      </a:cubicBezTo>
                      <a:lnTo>
                        <a:pt x="812526" y="2003426"/>
                      </a:lnTo>
                      <a:cubicBezTo>
                        <a:pt x="810939" y="1424518"/>
                        <a:pt x="809351" y="845609"/>
                        <a:pt x="807764" y="266701"/>
                      </a:cubicBezTo>
                      <a:close/>
                    </a:path>
                  </a:pathLst>
                </a:cu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91ABF67A-095C-547E-C3E4-AA25A059CBC4}"/>
                    </a:ext>
                  </a:extLst>
                </p:cNvPr>
                <p:cNvSpPr/>
                <p:nvPr/>
              </p:nvSpPr>
              <p:spPr>
                <a:xfrm>
                  <a:off x="4470040" y="3497368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82AB7D1C-EA1C-2408-BF79-09354F31E28B}"/>
                    </a:ext>
                  </a:extLst>
                </p:cNvPr>
                <p:cNvSpPr/>
                <p:nvPr/>
              </p:nvSpPr>
              <p:spPr>
                <a:xfrm>
                  <a:off x="4485915" y="2684003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3BD2A6A-F854-F06C-59AD-B219AA1BCAFB}"/>
                  </a:ext>
                </a:extLst>
              </p:cNvPr>
              <p:cNvGrpSpPr/>
              <p:nvPr/>
            </p:nvGrpSpPr>
            <p:grpSpPr>
              <a:xfrm>
                <a:off x="7360795" y="2318657"/>
                <a:ext cx="2137134" cy="1808842"/>
                <a:chOff x="2559050" y="4407076"/>
                <a:chExt cx="2137134" cy="1808842"/>
              </a:xfrm>
              <a:solidFill>
                <a:srgbClr val="80350E"/>
              </a:solidFill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E9B901E-24C8-6C3B-B31F-1ED115B0AE38}"/>
                    </a:ext>
                  </a:extLst>
                </p:cNvPr>
                <p:cNvSpPr/>
                <p:nvPr/>
              </p:nvSpPr>
              <p:spPr>
                <a:xfrm>
                  <a:off x="2559050" y="4407076"/>
                  <a:ext cx="2076450" cy="1808842"/>
                </a:xfrm>
                <a:prstGeom prst="rect">
                  <a:avLst/>
                </a:prstGeom>
                <a:solidFill>
                  <a:srgbClr val="8A644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7D4065FA-38E0-E4DD-3769-D0E135E35D6F}"/>
                    </a:ext>
                  </a:extLst>
                </p:cNvPr>
                <p:cNvSpPr/>
                <p:nvPr/>
              </p:nvSpPr>
              <p:spPr>
                <a:xfrm>
                  <a:off x="4546599" y="5581414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3A933BB0-9C1B-18F4-D84F-579AE368ECFD}"/>
                    </a:ext>
                  </a:extLst>
                </p:cNvPr>
                <p:cNvSpPr/>
                <p:nvPr/>
              </p:nvSpPr>
              <p:spPr>
                <a:xfrm>
                  <a:off x="4544833" y="4768049"/>
                  <a:ext cx="149585" cy="368193"/>
                </a:xfrm>
                <a:prstGeom prst="roundRect">
                  <a:avLst>
                    <a:gd name="adj" fmla="val 46667"/>
                  </a:avLst>
                </a:prstGeom>
                <a:solidFill>
                  <a:srgbClr val="74747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C6BF970-F3ED-4085-344C-DD0C90E77F86}"/>
                </a:ext>
              </a:extLst>
            </p:cNvPr>
            <p:cNvGrpSpPr/>
            <p:nvPr/>
          </p:nvGrpSpPr>
          <p:grpSpPr>
            <a:xfrm>
              <a:off x="1457591" y="290285"/>
              <a:ext cx="9884230" cy="1451429"/>
              <a:chOff x="1457591" y="290285"/>
              <a:chExt cx="9884230" cy="1451429"/>
            </a:xfrm>
          </p:grpSpPr>
          <p:sp>
            <p:nvSpPr>
              <p:cNvPr id="85" name="Rectangle 30">
                <a:extLst>
                  <a:ext uri="{FF2B5EF4-FFF2-40B4-BE49-F238E27FC236}">
                    <a16:creationId xmlns:a16="http://schemas.microsoft.com/office/drawing/2014/main" id="{B8AB20C1-D540-9433-C5E3-DA521759C43E}"/>
                  </a:ext>
                </a:extLst>
              </p:cNvPr>
              <p:cNvSpPr/>
              <p:nvPr/>
            </p:nvSpPr>
            <p:spPr>
              <a:xfrm>
                <a:off x="1457591" y="290285"/>
                <a:ext cx="9884230" cy="1451429"/>
              </a:xfrm>
              <a:custGeom>
                <a:avLst/>
                <a:gdLst>
                  <a:gd name="connsiteX0" fmla="*/ 0 w 7982858"/>
                  <a:gd name="connsiteY0" fmla="*/ 0 h 754743"/>
                  <a:gd name="connsiteX1" fmla="*/ 7982858 w 7982858"/>
                  <a:gd name="connsiteY1" fmla="*/ 0 h 754743"/>
                  <a:gd name="connsiteX2" fmla="*/ 7982858 w 7982858"/>
                  <a:gd name="connsiteY2" fmla="*/ 754743 h 754743"/>
                  <a:gd name="connsiteX3" fmla="*/ 0 w 7982858"/>
                  <a:gd name="connsiteY3" fmla="*/ 754743 h 754743"/>
                  <a:gd name="connsiteX4" fmla="*/ 0 w 7982858"/>
                  <a:gd name="connsiteY4" fmla="*/ 0 h 754743"/>
                  <a:gd name="connsiteX0" fmla="*/ 928914 w 8911772"/>
                  <a:gd name="connsiteY0" fmla="*/ 0 h 1407885"/>
                  <a:gd name="connsiteX1" fmla="*/ 8911772 w 8911772"/>
                  <a:gd name="connsiteY1" fmla="*/ 0 h 1407885"/>
                  <a:gd name="connsiteX2" fmla="*/ 8911772 w 8911772"/>
                  <a:gd name="connsiteY2" fmla="*/ 754743 h 1407885"/>
                  <a:gd name="connsiteX3" fmla="*/ 0 w 8911772"/>
                  <a:gd name="connsiteY3" fmla="*/ 1407885 h 1407885"/>
                  <a:gd name="connsiteX4" fmla="*/ 928914 w 8911772"/>
                  <a:gd name="connsiteY4" fmla="*/ 0 h 1407885"/>
                  <a:gd name="connsiteX0" fmla="*/ 928914 w 9884230"/>
                  <a:gd name="connsiteY0" fmla="*/ 0 h 1451429"/>
                  <a:gd name="connsiteX1" fmla="*/ 8911772 w 9884230"/>
                  <a:gd name="connsiteY1" fmla="*/ 0 h 1451429"/>
                  <a:gd name="connsiteX2" fmla="*/ 9884230 w 9884230"/>
                  <a:gd name="connsiteY2" fmla="*/ 1451429 h 1451429"/>
                  <a:gd name="connsiteX3" fmla="*/ 0 w 9884230"/>
                  <a:gd name="connsiteY3" fmla="*/ 1407885 h 1451429"/>
                  <a:gd name="connsiteX4" fmla="*/ 928914 w 9884230"/>
                  <a:gd name="connsiteY4" fmla="*/ 0 h 1451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4230" h="1451429">
                    <a:moveTo>
                      <a:pt x="928914" y="0"/>
                    </a:moveTo>
                    <a:lnTo>
                      <a:pt x="8911772" y="0"/>
                    </a:lnTo>
                    <a:lnTo>
                      <a:pt x="9884230" y="1451429"/>
                    </a:lnTo>
                    <a:lnTo>
                      <a:pt x="0" y="1407885"/>
                    </a:lnTo>
                    <a:lnTo>
                      <a:pt x="928914" y="0"/>
                    </a:lnTo>
                    <a:close/>
                  </a:path>
                </a:pathLst>
              </a:custGeom>
              <a:solidFill>
                <a:srgbClr val="A87A5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lowchart: Manual Operation 85">
                <a:extLst>
                  <a:ext uri="{FF2B5EF4-FFF2-40B4-BE49-F238E27FC236}">
                    <a16:creationId xmlns:a16="http://schemas.microsoft.com/office/drawing/2014/main" id="{12B106E0-19DC-C44D-B2D5-1F264FCBBB62}"/>
                  </a:ext>
                </a:extLst>
              </p:cNvPr>
              <p:cNvSpPr/>
              <p:nvPr/>
            </p:nvSpPr>
            <p:spPr>
              <a:xfrm flipV="1">
                <a:off x="246742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lowchart: Manual Operation 86">
                <a:extLst>
                  <a:ext uri="{FF2B5EF4-FFF2-40B4-BE49-F238E27FC236}">
                    <a16:creationId xmlns:a16="http://schemas.microsoft.com/office/drawing/2014/main" id="{5F6B677C-9BF6-7F84-E44C-8B2632D44E0B}"/>
                  </a:ext>
                </a:extLst>
              </p:cNvPr>
              <p:cNvSpPr/>
              <p:nvPr/>
            </p:nvSpPr>
            <p:spPr>
              <a:xfrm flipV="1">
                <a:off x="5409652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lowchart: Manual Operation 87">
                <a:extLst>
                  <a:ext uri="{FF2B5EF4-FFF2-40B4-BE49-F238E27FC236}">
                    <a16:creationId xmlns:a16="http://schemas.microsoft.com/office/drawing/2014/main" id="{93F14A72-6567-0244-06EE-01D646EC87A8}"/>
                  </a:ext>
                </a:extLst>
              </p:cNvPr>
              <p:cNvSpPr/>
              <p:nvPr/>
            </p:nvSpPr>
            <p:spPr>
              <a:xfrm flipV="1">
                <a:off x="8747938" y="420913"/>
                <a:ext cx="1494972" cy="1190171"/>
              </a:xfrm>
              <a:prstGeom prst="flowChartManualOperation">
                <a:avLst/>
              </a:pr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ECB1A27-A9F5-43FA-3271-DC2682DEA40A}"/>
              </a:ext>
            </a:extLst>
          </p:cNvPr>
          <p:cNvGrpSpPr/>
          <p:nvPr/>
        </p:nvGrpSpPr>
        <p:grpSpPr>
          <a:xfrm>
            <a:off x="1578471" y="60666"/>
            <a:ext cx="4586924" cy="6633438"/>
            <a:chOff x="507365" y="-1604229"/>
            <a:chExt cx="6691944" cy="9677639"/>
          </a:xfrm>
        </p:grpSpPr>
        <p:sp>
          <p:nvSpPr>
            <p:cNvPr id="91" name="Rectangle 77">
              <a:extLst>
                <a:ext uri="{FF2B5EF4-FFF2-40B4-BE49-F238E27FC236}">
                  <a16:creationId xmlns:a16="http://schemas.microsoft.com/office/drawing/2014/main" id="{5F1EDA8F-B71A-3932-92DB-E8E5D97BF69C}"/>
                </a:ext>
              </a:extLst>
            </p:cNvPr>
            <p:cNvSpPr/>
            <p:nvPr/>
          </p:nvSpPr>
          <p:spPr>
            <a:xfrm>
              <a:off x="5510673" y="-1511883"/>
              <a:ext cx="222707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  <a:gd name="connsiteX0" fmla="*/ 37928 w 203246"/>
                <a:gd name="connsiteY0" fmla="*/ 797483 h 797483"/>
                <a:gd name="connsiteX1" fmla="*/ 18673 w 203246"/>
                <a:gd name="connsiteY1" fmla="*/ 0 h 797483"/>
                <a:gd name="connsiteX2" fmla="*/ 37928 w 203246"/>
                <a:gd name="connsiteY2" fmla="*/ 797483 h 797483"/>
                <a:gd name="connsiteX0" fmla="*/ 37928 w 222707"/>
                <a:gd name="connsiteY0" fmla="*/ 797483 h 797483"/>
                <a:gd name="connsiteX1" fmla="*/ 18673 w 222707"/>
                <a:gd name="connsiteY1" fmla="*/ 0 h 797483"/>
                <a:gd name="connsiteX2" fmla="*/ 37928 w 222707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07" h="797483">
                  <a:moveTo>
                    <a:pt x="37928" y="797483"/>
                  </a:moveTo>
                  <a:cubicBezTo>
                    <a:pt x="399810" y="182405"/>
                    <a:pt x="139391" y="94378"/>
                    <a:pt x="18673" y="0"/>
                  </a:cubicBezTo>
                  <a:cubicBezTo>
                    <a:pt x="25091" y="265828"/>
                    <a:pt x="-38340" y="518955"/>
                    <a:pt x="37928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8">
              <a:extLst>
                <a:ext uri="{FF2B5EF4-FFF2-40B4-BE49-F238E27FC236}">
                  <a16:creationId xmlns:a16="http://schemas.microsoft.com/office/drawing/2014/main" id="{DBC2D783-D0CA-49BF-85A7-5DB4551D7DD3}"/>
                </a:ext>
              </a:extLst>
            </p:cNvPr>
            <p:cNvSpPr/>
            <p:nvPr/>
          </p:nvSpPr>
          <p:spPr>
            <a:xfrm>
              <a:off x="507365" y="3503412"/>
              <a:ext cx="2038986" cy="1995687"/>
            </a:xfrm>
            <a:custGeom>
              <a:avLst/>
              <a:gdLst>
                <a:gd name="connsiteX0" fmla="*/ 0 w 1028700"/>
                <a:gd name="connsiteY0" fmla="*/ 0 h 927100"/>
                <a:gd name="connsiteX1" fmla="*/ 1028700 w 1028700"/>
                <a:gd name="connsiteY1" fmla="*/ 0 h 927100"/>
                <a:gd name="connsiteX2" fmla="*/ 1028700 w 1028700"/>
                <a:gd name="connsiteY2" fmla="*/ 927100 h 927100"/>
                <a:gd name="connsiteX3" fmla="*/ 0 w 1028700"/>
                <a:gd name="connsiteY3" fmla="*/ 927100 h 927100"/>
                <a:gd name="connsiteX4" fmla="*/ 0 w 1028700"/>
                <a:gd name="connsiteY4" fmla="*/ 0 h 92710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0 w 2101850"/>
                <a:gd name="connsiteY4" fmla="*/ 0 h 107315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241300 w 2101850"/>
                <a:gd name="connsiteY4" fmla="*/ 57150 h 1073150"/>
                <a:gd name="connsiteX5" fmla="*/ 0 w 2101850"/>
                <a:gd name="connsiteY5" fmla="*/ 0 h 1073150"/>
                <a:gd name="connsiteX0" fmla="*/ 321952 w 2423802"/>
                <a:gd name="connsiteY0" fmla="*/ 0 h 1604293"/>
                <a:gd name="connsiteX1" fmla="*/ 2423802 w 2423802"/>
                <a:gd name="connsiteY1" fmla="*/ 146050 h 1604293"/>
                <a:gd name="connsiteX2" fmla="*/ 2423802 w 2423802"/>
                <a:gd name="connsiteY2" fmla="*/ 1073150 h 1604293"/>
                <a:gd name="connsiteX3" fmla="*/ 1395102 w 2423802"/>
                <a:gd name="connsiteY3" fmla="*/ 1073150 h 1604293"/>
                <a:gd name="connsiteX4" fmla="*/ 17152 w 2423802"/>
                <a:gd name="connsiteY4" fmla="*/ 1581150 h 1604293"/>
                <a:gd name="connsiteX5" fmla="*/ 563252 w 2423802"/>
                <a:gd name="connsiteY5" fmla="*/ 57150 h 1604293"/>
                <a:gd name="connsiteX6" fmla="*/ 321952 w 2423802"/>
                <a:gd name="connsiteY6" fmla="*/ 0 h 1604293"/>
                <a:gd name="connsiteX0" fmla="*/ 313411 w 2415261"/>
                <a:gd name="connsiteY0" fmla="*/ 0 h 1622929"/>
                <a:gd name="connsiteX1" fmla="*/ 2415261 w 2415261"/>
                <a:gd name="connsiteY1" fmla="*/ 146050 h 1622929"/>
                <a:gd name="connsiteX2" fmla="*/ 2415261 w 2415261"/>
                <a:gd name="connsiteY2" fmla="*/ 1073150 h 1622929"/>
                <a:gd name="connsiteX3" fmla="*/ 1386561 w 2415261"/>
                <a:gd name="connsiteY3" fmla="*/ 1073150 h 1622929"/>
                <a:gd name="connsiteX4" fmla="*/ 427711 w 2415261"/>
                <a:gd name="connsiteY4" fmla="*/ 774700 h 1622929"/>
                <a:gd name="connsiteX5" fmla="*/ 8611 w 2415261"/>
                <a:gd name="connsiteY5" fmla="*/ 1581150 h 1622929"/>
                <a:gd name="connsiteX6" fmla="*/ 554711 w 2415261"/>
                <a:gd name="connsiteY6" fmla="*/ 57150 h 1622929"/>
                <a:gd name="connsiteX7" fmla="*/ 313411 w 2415261"/>
                <a:gd name="connsiteY7" fmla="*/ 0 h 162292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07847 w 2409697"/>
                <a:gd name="connsiteY0" fmla="*/ 0 h 1581150"/>
                <a:gd name="connsiteX1" fmla="*/ 2409697 w 2409697"/>
                <a:gd name="connsiteY1" fmla="*/ 146050 h 1581150"/>
                <a:gd name="connsiteX2" fmla="*/ 1958847 w 2409697"/>
                <a:gd name="connsiteY2" fmla="*/ 622300 h 1581150"/>
                <a:gd name="connsiteX3" fmla="*/ 822197 w 2409697"/>
                <a:gd name="connsiteY3" fmla="*/ 965200 h 1581150"/>
                <a:gd name="connsiteX4" fmla="*/ 307847 w 2409697"/>
                <a:gd name="connsiteY4" fmla="*/ 1390650 h 1581150"/>
                <a:gd name="connsiteX5" fmla="*/ 422147 w 2409697"/>
                <a:gd name="connsiteY5" fmla="*/ 774700 h 1581150"/>
                <a:gd name="connsiteX6" fmla="*/ 3047 w 2409697"/>
                <a:gd name="connsiteY6" fmla="*/ 1581150 h 1581150"/>
                <a:gd name="connsiteX7" fmla="*/ 549147 w 2409697"/>
                <a:gd name="connsiteY7" fmla="*/ 57150 h 1581150"/>
                <a:gd name="connsiteX8" fmla="*/ 307847 w 2409697"/>
                <a:gd name="connsiteY8" fmla="*/ 0 h 1581150"/>
                <a:gd name="connsiteX0" fmla="*/ 389699 w 2491549"/>
                <a:gd name="connsiteY0" fmla="*/ 0 h 1581150"/>
                <a:gd name="connsiteX1" fmla="*/ 2491549 w 2491549"/>
                <a:gd name="connsiteY1" fmla="*/ 146050 h 1581150"/>
                <a:gd name="connsiteX2" fmla="*/ 2040699 w 2491549"/>
                <a:gd name="connsiteY2" fmla="*/ 622300 h 1581150"/>
                <a:gd name="connsiteX3" fmla="*/ 904049 w 2491549"/>
                <a:gd name="connsiteY3" fmla="*/ 965200 h 1581150"/>
                <a:gd name="connsiteX4" fmla="*/ 389699 w 2491549"/>
                <a:gd name="connsiteY4" fmla="*/ 1390650 h 1581150"/>
                <a:gd name="connsiteX5" fmla="*/ 503999 w 2491549"/>
                <a:gd name="connsiteY5" fmla="*/ 774700 h 1581150"/>
                <a:gd name="connsiteX6" fmla="*/ 84899 w 2491549"/>
                <a:gd name="connsiteY6" fmla="*/ 1581150 h 1581150"/>
                <a:gd name="connsiteX7" fmla="*/ 630999 w 2491549"/>
                <a:gd name="connsiteY7" fmla="*/ 57150 h 1581150"/>
                <a:gd name="connsiteX8" fmla="*/ 389699 w 2491549"/>
                <a:gd name="connsiteY8" fmla="*/ 0 h 1581150"/>
                <a:gd name="connsiteX0" fmla="*/ 387986 w 2489836"/>
                <a:gd name="connsiteY0" fmla="*/ 190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387986 w 2489836"/>
                <a:gd name="connsiteY8" fmla="*/ 19050 h 1600200"/>
                <a:gd name="connsiteX0" fmla="*/ 267336 w 2489836"/>
                <a:gd name="connsiteY0" fmla="*/ 444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267336 w 2489836"/>
                <a:gd name="connsiteY8" fmla="*/ 44450 h 1600200"/>
                <a:gd name="connsiteX0" fmla="*/ 267336 w 2489836"/>
                <a:gd name="connsiteY0" fmla="*/ 466010 h 2021760"/>
                <a:gd name="connsiteX1" fmla="*/ 2489836 w 2489836"/>
                <a:gd name="connsiteY1" fmla="*/ 586660 h 2021760"/>
                <a:gd name="connsiteX2" fmla="*/ 2038986 w 2489836"/>
                <a:gd name="connsiteY2" fmla="*/ 1062910 h 2021760"/>
                <a:gd name="connsiteX3" fmla="*/ 902336 w 2489836"/>
                <a:gd name="connsiteY3" fmla="*/ 1405810 h 2021760"/>
                <a:gd name="connsiteX4" fmla="*/ 387986 w 2489836"/>
                <a:gd name="connsiteY4" fmla="*/ 1831260 h 2021760"/>
                <a:gd name="connsiteX5" fmla="*/ 502286 w 2489836"/>
                <a:gd name="connsiteY5" fmla="*/ 1215310 h 2021760"/>
                <a:gd name="connsiteX6" fmla="*/ 83186 w 2489836"/>
                <a:gd name="connsiteY6" fmla="*/ 2021760 h 2021760"/>
                <a:gd name="connsiteX7" fmla="*/ 654686 w 2489836"/>
                <a:gd name="connsiteY7" fmla="*/ 421560 h 2021760"/>
                <a:gd name="connsiteX8" fmla="*/ 267336 w 2489836"/>
                <a:gd name="connsiteY8" fmla="*/ 466010 h 2021760"/>
                <a:gd name="connsiteX0" fmla="*/ 267336 w 2489836"/>
                <a:gd name="connsiteY0" fmla="*/ 356187 h 1911937"/>
                <a:gd name="connsiteX1" fmla="*/ 2489836 w 2489836"/>
                <a:gd name="connsiteY1" fmla="*/ 476837 h 1911937"/>
                <a:gd name="connsiteX2" fmla="*/ 2038986 w 2489836"/>
                <a:gd name="connsiteY2" fmla="*/ 953087 h 1911937"/>
                <a:gd name="connsiteX3" fmla="*/ 902336 w 2489836"/>
                <a:gd name="connsiteY3" fmla="*/ 1295987 h 1911937"/>
                <a:gd name="connsiteX4" fmla="*/ 387986 w 2489836"/>
                <a:gd name="connsiteY4" fmla="*/ 1721437 h 1911937"/>
                <a:gd name="connsiteX5" fmla="*/ 502286 w 2489836"/>
                <a:gd name="connsiteY5" fmla="*/ 1105487 h 1911937"/>
                <a:gd name="connsiteX6" fmla="*/ 83186 w 2489836"/>
                <a:gd name="connsiteY6" fmla="*/ 1911937 h 1911937"/>
                <a:gd name="connsiteX7" fmla="*/ 654686 w 2489836"/>
                <a:gd name="connsiteY7" fmla="*/ 311737 h 1911937"/>
                <a:gd name="connsiteX8" fmla="*/ 267336 w 2489836"/>
                <a:gd name="connsiteY8" fmla="*/ 356187 h 1911937"/>
                <a:gd name="connsiteX0" fmla="*/ 267336 w 2038986"/>
                <a:gd name="connsiteY0" fmla="*/ 368508 h 1924258"/>
                <a:gd name="connsiteX1" fmla="*/ 1956436 w 2038986"/>
                <a:gd name="connsiteY1" fmla="*/ 406608 h 1924258"/>
                <a:gd name="connsiteX2" fmla="*/ 2038986 w 2038986"/>
                <a:gd name="connsiteY2" fmla="*/ 965408 h 1924258"/>
                <a:gd name="connsiteX3" fmla="*/ 902336 w 2038986"/>
                <a:gd name="connsiteY3" fmla="*/ 1308308 h 1924258"/>
                <a:gd name="connsiteX4" fmla="*/ 387986 w 2038986"/>
                <a:gd name="connsiteY4" fmla="*/ 1733758 h 1924258"/>
                <a:gd name="connsiteX5" fmla="*/ 502286 w 2038986"/>
                <a:gd name="connsiteY5" fmla="*/ 1117808 h 1924258"/>
                <a:gd name="connsiteX6" fmla="*/ 83186 w 2038986"/>
                <a:gd name="connsiteY6" fmla="*/ 1924258 h 1924258"/>
                <a:gd name="connsiteX7" fmla="*/ 654686 w 2038986"/>
                <a:gd name="connsiteY7" fmla="*/ 324058 h 1924258"/>
                <a:gd name="connsiteX8" fmla="*/ 267336 w 2038986"/>
                <a:gd name="connsiteY8" fmla="*/ 368508 h 1924258"/>
                <a:gd name="connsiteX0" fmla="*/ 267336 w 2038986"/>
                <a:gd name="connsiteY0" fmla="*/ 446570 h 2002320"/>
                <a:gd name="connsiteX1" fmla="*/ 1956436 w 2038986"/>
                <a:gd name="connsiteY1" fmla="*/ 484670 h 2002320"/>
                <a:gd name="connsiteX2" fmla="*/ 2038986 w 2038986"/>
                <a:gd name="connsiteY2" fmla="*/ 1043470 h 2002320"/>
                <a:gd name="connsiteX3" fmla="*/ 902336 w 2038986"/>
                <a:gd name="connsiteY3" fmla="*/ 1386370 h 2002320"/>
                <a:gd name="connsiteX4" fmla="*/ 387986 w 2038986"/>
                <a:gd name="connsiteY4" fmla="*/ 1811820 h 2002320"/>
                <a:gd name="connsiteX5" fmla="*/ 502286 w 2038986"/>
                <a:gd name="connsiteY5" fmla="*/ 1195870 h 2002320"/>
                <a:gd name="connsiteX6" fmla="*/ 83186 w 2038986"/>
                <a:gd name="connsiteY6" fmla="*/ 2002320 h 2002320"/>
                <a:gd name="connsiteX7" fmla="*/ 654686 w 2038986"/>
                <a:gd name="connsiteY7" fmla="*/ 402120 h 2002320"/>
                <a:gd name="connsiteX8" fmla="*/ 267336 w 2038986"/>
                <a:gd name="connsiteY8" fmla="*/ 446570 h 2002320"/>
                <a:gd name="connsiteX0" fmla="*/ 267336 w 2038986"/>
                <a:gd name="connsiteY0" fmla="*/ 398001 h 1953751"/>
                <a:gd name="connsiteX1" fmla="*/ 1956436 w 2038986"/>
                <a:gd name="connsiteY1" fmla="*/ 436101 h 1953751"/>
                <a:gd name="connsiteX2" fmla="*/ 2038986 w 2038986"/>
                <a:gd name="connsiteY2" fmla="*/ 994901 h 1953751"/>
                <a:gd name="connsiteX3" fmla="*/ 902336 w 2038986"/>
                <a:gd name="connsiteY3" fmla="*/ 1337801 h 1953751"/>
                <a:gd name="connsiteX4" fmla="*/ 387986 w 2038986"/>
                <a:gd name="connsiteY4" fmla="*/ 1763251 h 1953751"/>
                <a:gd name="connsiteX5" fmla="*/ 502286 w 2038986"/>
                <a:gd name="connsiteY5" fmla="*/ 1147301 h 1953751"/>
                <a:gd name="connsiteX6" fmla="*/ 83186 w 2038986"/>
                <a:gd name="connsiteY6" fmla="*/ 1953751 h 1953751"/>
                <a:gd name="connsiteX7" fmla="*/ 654686 w 2038986"/>
                <a:gd name="connsiteY7" fmla="*/ 353551 h 1953751"/>
                <a:gd name="connsiteX8" fmla="*/ 267336 w 2038986"/>
                <a:gd name="connsiteY8" fmla="*/ 398001 h 1953751"/>
                <a:gd name="connsiteX0" fmla="*/ 267336 w 2038986"/>
                <a:gd name="connsiteY0" fmla="*/ 392627 h 1948377"/>
                <a:gd name="connsiteX1" fmla="*/ 1956436 w 2038986"/>
                <a:gd name="connsiteY1" fmla="*/ 430727 h 1948377"/>
                <a:gd name="connsiteX2" fmla="*/ 2038986 w 2038986"/>
                <a:gd name="connsiteY2" fmla="*/ 989527 h 1948377"/>
                <a:gd name="connsiteX3" fmla="*/ 902336 w 2038986"/>
                <a:gd name="connsiteY3" fmla="*/ 1332427 h 1948377"/>
                <a:gd name="connsiteX4" fmla="*/ 387986 w 2038986"/>
                <a:gd name="connsiteY4" fmla="*/ 1757877 h 1948377"/>
                <a:gd name="connsiteX5" fmla="*/ 502286 w 2038986"/>
                <a:gd name="connsiteY5" fmla="*/ 1141927 h 1948377"/>
                <a:gd name="connsiteX6" fmla="*/ 83186 w 2038986"/>
                <a:gd name="connsiteY6" fmla="*/ 1948377 h 1948377"/>
                <a:gd name="connsiteX7" fmla="*/ 654686 w 2038986"/>
                <a:gd name="connsiteY7" fmla="*/ 348177 h 1948377"/>
                <a:gd name="connsiteX8" fmla="*/ 267336 w 2038986"/>
                <a:gd name="connsiteY8" fmla="*/ 392627 h 1948377"/>
                <a:gd name="connsiteX0" fmla="*/ 267336 w 2038986"/>
                <a:gd name="connsiteY0" fmla="*/ 398120 h 1953870"/>
                <a:gd name="connsiteX1" fmla="*/ 1956436 w 2038986"/>
                <a:gd name="connsiteY1" fmla="*/ 436220 h 1953870"/>
                <a:gd name="connsiteX2" fmla="*/ 2038986 w 2038986"/>
                <a:gd name="connsiteY2" fmla="*/ 995020 h 1953870"/>
                <a:gd name="connsiteX3" fmla="*/ 902336 w 2038986"/>
                <a:gd name="connsiteY3" fmla="*/ 1337920 h 1953870"/>
                <a:gd name="connsiteX4" fmla="*/ 387986 w 2038986"/>
                <a:gd name="connsiteY4" fmla="*/ 1763370 h 1953870"/>
                <a:gd name="connsiteX5" fmla="*/ 502286 w 2038986"/>
                <a:gd name="connsiteY5" fmla="*/ 1147420 h 1953870"/>
                <a:gd name="connsiteX6" fmla="*/ 83186 w 2038986"/>
                <a:gd name="connsiteY6" fmla="*/ 1953870 h 1953870"/>
                <a:gd name="connsiteX7" fmla="*/ 654686 w 2038986"/>
                <a:gd name="connsiteY7" fmla="*/ 353670 h 1953870"/>
                <a:gd name="connsiteX8" fmla="*/ 267336 w 2038986"/>
                <a:gd name="connsiteY8" fmla="*/ 398120 h 1953870"/>
                <a:gd name="connsiteX0" fmla="*/ 267336 w 2038986"/>
                <a:gd name="connsiteY0" fmla="*/ 444148 h 1999898"/>
                <a:gd name="connsiteX1" fmla="*/ 1956436 w 2038986"/>
                <a:gd name="connsiteY1" fmla="*/ 482248 h 1999898"/>
                <a:gd name="connsiteX2" fmla="*/ 2038986 w 2038986"/>
                <a:gd name="connsiteY2" fmla="*/ 1041048 h 1999898"/>
                <a:gd name="connsiteX3" fmla="*/ 902336 w 2038986"/>
                <a:gd name="connsiteY3" fmla="*/ 1383948 h 1999898"/>
                <a:gd name="connsiteX4" fmla="*/ 387986 w 2038986"/>
                <a:gd name="connsiteY4" fmla="*/ 1809398 h 1999898"/>
                <a:gd name="connsiteX5" fmla="*/ 502286 w 2038986"/>
                <a:gd name="connsiteY5" fmla="*/ 1193448 h 1999898"/>
                <a:gd name="connsiteX6" fmla="*/ 83186 w 2038986"/>
                <a:gd name="connsiteY6" fmla="*/ 1999898 h 1999898"/>
                <a:gd name="connsiteX7" fmla="*/ 654686 w 2038986"/>
                <a:gd name="connsiteY7" fmla="*/ 399698 h 1999898"/>
                <a:gd name="connsiteX8" fmla="*/ 267336 w 2038986"/>
                <a:gd name="connsiteY8" fmla="*/ 444148 h 1999898"/>
                <a:gd name="connsiteX0" fmla="*/ 267336 w 2038986"/>
                <a:gd name="connsiteY0" fmla="*/ 455019 h 2010769"/>
                <a:gd name="connsiteX1" fmla="*/ 1956436 w 2038986"/>
                <a:gd name="connsiteY1" fmla="*/ 493119 h 2010769"/>
                <a:gd name="connsiteX2" fmla="*/ 2038986 w 2038986"/>
                <a:gd name="connsiteY2" fmla="*/ 1051919 h 2010769"/>
                <a:gd name="connsiteX3" fmla="*/ 902336 w 2038986"/>
                <a:gd name="connsiteY3" fmla="*/ 1394819 h 2010769"/>
                <a:gd name="connsiteX4" fmla="*/ 387986 w 2038986"/>
                <a:gd name="connsiteY4" fmla="*/ 1820269 h 2010769"/>
                <a:gd name="connsiteX5" fmla="*/ 502286 w 2038986"/>
                <a:gd name="connsiteY5" fmla="*/ 1204319 h 2010769"/>
                <a:gd name="connsiteX6" fmla="*/ 83186 w 2038986"/>
                <a:gd name="connsiteY6" fmla="*/ 2010769 h 2010769"/>
                <a:gd name="connsiteX7" fmla="*/ 654686 w 2038986"/>
                <a:gd name="connsiteY7" fmla="*/ 410569 h 2010769"/>
                <a:gd name="connsiteX8" fmla="*/ 267336 w 2038986"/>
                <a:gd name="connsiteY8" fmla="*/ 455019 h 2010769"/>
                <a:gd name="connsiteX0" fmla="*/ 267336 w 2038986"/>
                <a:gd name="connsiteY0" fmla="*/ 447394 h 2003144"/>
                <a:gd name="connsiteX1" fmla="*/ 1956436 w 2038986"/>
                <a:gd name="connsiteY1" fmla="*/ 485494 h 2003144"/>
                <a:gd name="connsiteX2" fmla="*/ 2038986 w 2038986"/>
                <a:gd name="connsiteY2" fmla="*/ 1044294 h 2003144"/>
                <a:gd name="connsiteX3" fmla="*/ 902336 w 2038986"/>
                <a:gd name="connsiteY3" fmla="*/ 1387194 h 2003144"/>
                <a:gd name="connsiteX4" fmla="*/ 387986 w 2038986"/>
                <a:gd name="connsiteY4" fmla="*/ 1812644 h 2003144"/>
                <a:gd name="connsiteX5" fmla="*/ 502286 w 2038986"/>
                <a:gd name="connsiteY5" fmla="*/ 1196694 h 2003144"/>
                <a:gd name="connsiteX6" fmla="*/ 83186 w 2038986"/>
                <a:gd name="connsiteY6" fmla="*/ 2003144 h 2003144"/>
                <a:gd name="connsiteX7" fmla="*/ 654686 w 2038986"/>
                <a:gd name="connsiteY7" fmla="*/ 402944 h 2003144"/>
                <a:gd name="connsiteX8" fmla="*/ 267336 w 2038986"/>
                <a:gd name="connsiteY8" fmla="*/ 447394 h 2003144"/>
                <a:gd name="connsiteX0" fmla="*/ 267336 w 2038986"/>
                <a:gd name="connsiteY0" fmla="*/ 441986 h 1997736"/>
                <a:gd name="connsiteX1" fmla="*/ 1956436 w 2038986"/>
                <a:gd name="connsiteY1" fmla="*/ 480086 h 1997736"/>
                <a:gd name="connsiteX2" fmla="*/ 2038986 w 2038986"/>
                <a:gd name="connsiteY2" fmla="*/ 1038886 h 1997736"/>
                <a:gd name="connsiteX3" fmla="*/ 902336 w 2038986"/>
                <a:gd name="connsiteY3" fmla="*/ 1381786 h 1997736"/>
                <a:gd name="connsiteX4" fmla="*/ 387986 w 2038986"/>
                <a:gd name="connsiteY4" fmla="*/ 1807236 h 1997736"/>
                <a:gd name="connsiteX5" fmla="*/ 502286 w 2038986"/>
                <a:gd name="connsiteY5" fmla="*/ 1191286 h 1997736"/>
                <a:gd name="connsiteX6" fmla="*/ 83186 w 2038986"/>
                <a:gd name="connsiteY6" fmla="*/ 1997736 h 1997736"/>
                <a:gd name="connsiteX7" fmla="*/ 654686 w 2038986"/>
                <a:gd name="connsiteY7" fmla="*/ 397536 h 1997736"/>
                <a:gd name="connsiteX8" fmla="*/ 267336 w 2038986"/>
                <a:gd name="connsiteY8" fmla="*/ 441986 h 1997736"/>
                <a:gd name="connsiteX0" fmla="*/ 260986 w 2038986"/>
                <a:gd name="connsiteY0" fmla="*/ 435815 h 2029665"/>
                <a:gd name="connsiteX1" fmla="*/ 1956436 w 2038986"/>
                <a:gd name="connsiteY1" fmla="*/ 512015 h 2029665"/>
                <a:gd name="connsiteX2" fmla="*/ 2038986 w 2038986"/>
                <a:gd name="connsiteY2" fmla="*/ 1070815 h 2029665"/>
                <a:gd name="connsiteX3" fmla="*/ 902336 w 2038986"/>
                <a:gd name="connsiteY3" fmla="*/ 1413715 h 2029665"/>
                <a:gd name="connsiteX4" fmla="*/ 387986 w 2038986"/>
                <a:gd name="connsiteY4" fmla="*/ 1839165 h 2029665"/>
                <a:gd name="connsiteX5" fmla="*/ 502286 w 2038986"/>
                <a:gd name="connsiteY5" fmla="*/ 1223215 h 2029665"/>
                <a:gd name="connsiteX6" fmla="*/ 83186 w 2038986"/>
                <a:gd name="connsiteY6" fmla="*/ 2029665 h 2029665"/>
                <a:gd name="connsiteX7" fmla="*/ 654686 w 2038986"/>
                <a:gd name="connsiteY7" fmla="*/ 429465 h 2029665"/>
                <a:gd name="connsiteX8" fmla="*/ 260986 w 2038986"/>
                <a:gd name="connsiteY8" fmla="*/ 435815 h 2029665"/>
                <a:gd name="connsiteX0" fmla="*/ 260986 w 2038986"/>
                <a:gd name="connsiteY0" fmla="*/ 398281 h 1992131"/>
                <a:gd name="connsiteX1" fmla="*/ 1956436 w 2038986"/>
                <a:gd name="connsiteY1" fmla="*/ 474481 h 1992131"/>
                <a:gd name="connsiteX2" fmla="*/ 2038986 w 2038986"/>
                <a:gd name="connsiteY2" fmla="*/ 1033281 h 1992131"/>
                <a:gd name="connsiteX3" fmla="*/ 902336 w 2038986"/>
                <a:gd name="connsiteY3" fmla="*/ 1376181 h 1992131"/>
                <a:gd name="connsiteX4" fmla="*/ 387986 w 2038986"/>
                <a:gd name="connsiteY4" fmla="*/ 1801631 h 1992131"/>
                <a:gd name="connsiteX5" fmla="*/ 502286 w 2038986"/>
                <a:gd name="connsiteY5" fmla="*/ 1185681 h 1992131"/>
                <a:gd name="connsiteX6" fmla="*/ 83186 w 2038986"/>
                <a:gd name="connsiteY6" fmla="*/ 1992131 h 1992131"/>
                <a:gd name="connsiteX7" fmla="*/ 654686 w 2038986"/>
                <a:gd name="connsiteY7" fmla="*/ 391931 h 1992131"/>
                <a:gd name="connsiteX8" fmla="*/ 260986 w 2038986"/>
                <a:gd name="connsiteY8" fmla="*/ 398281 h 1992131"/>
                <a:gd name="connsiteX0" fmla="*/ 260986 w 2038986"/>
                <a:gd name="connsiteY0" fmla="*/ 401837 h 1995687"/>
                <a:gd name="connsiteX1" fmla="*/ 1956436 w 2038986"/>
                <a:gd name="connsiteY1" fmla="*/ 478037 h 1995687"/>
                <a:gd name="connsiteX2" fmla="*/ 2038986 w 2038986"/>
                <a:gd name="connsiteY2" fmla="*/ 1036837 h 1995687"/>
                <a:gd name="connsiteX3" fmla="*/ 902336 w 2038986"/>
                <a:gd name="connsiteY3" fmla="*/ 1379737 h 1995687"/>
                <a:gd name="connsiteX4" fmla="*/ 387986 w 2038986"/>
                <a:gd name="connsiteY4" fmla="*/ 1805187 h 1995687"/>
                <a:gd name="connsiteX5" fmla="*/ 502286 w 2038986"/>
                <a:gd name="connsiteY5" fmla="*/ 1189237 h 1995687"/>
                <a:gd name="connsiteX6" fmla="*/ 83186 w 2038986"/>
                <a:gd name="connsiteY6" fmla="*/ 1995687 h 1995687"/>
                <a:gd name="connsiteX7" fmla="*/ 654686 w 2038986"/>
                <a:gd name="connsiteY7" fmla="*/ 395487 h 1995687"/>
                <a:gd name="connsiteX8" fmla="*/ 260986 w 2038986"/>
                <a:gd name="connsiteY8" fmla="*/ 401837 h 19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986" h="1995687">
                  <a:moveTo>
                    <a:pt x="260986" y="401837"/>
                  </a:moveTo>
                  <a:cubicBezTo>
                    <a:pt x="1763819" y="-783496"/>
                    <a:pt x="936203" y="1091870"/>
                    <a:pt x="1956436" y="478037"/>
                  </a:cubicBezTo>
                  <a:lnTo>
                    <a:pt x="2038986" y="1036837"/>
                  </a:lnTo>
                  <a:cubicBezTo>
                    <a:pt x="1772286" y="1496154"/>
                    <a:pt x="1111886" y="2076120"/>
                    <a:pt x="902336" y="1379737"/>
                  </a:cubicBezTo>
                  <a:cubicBezTo>
                    <a:pt x="1377528" y="1407254"/>
                    <a:pt x="641986" y="802945"/>
                    <a:pt x="387986" y="1805187"/>
                  </a:cubicBezTo>
                  <a:cubicBezTo>
                    <a:pt x="241936" y="1556479"/>
                    <a:pt x="611294" y="1062237"/>
                    <a:pt x="502286" y="1189237"/>
                  </a:cubicBezTo>
                  <a:cubicBezTo>
                    <a:pt x="393278" y="1316237"/>
                    <a:pt x="44028" y="1721579"/>
                    <a:pt x="83186" y="1995687"/>
                  </a:cubicBezTo>
                  <a:cubicBezTo>
                    <a:pt x="-290406" y="637845"/>
                    <a:pt x="719244" y="431470"/>
                    <a:pt x="654686" y="395487"/>
                  </a:cubicBezTo>
                  <a:lnTo>
                    <a:pt x="260986" y="401837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10">
              <a:extLst>
                <a:ext uri="{FF2B5EF4-FFF2-40B4-BE49-F238E27FC236}">
                  <a16:creationId xmlns:a16="http://schemas.microsoft.com/office/drawing/2014/main" id="{757A0D93-D956-B3D1-B47E-117ABCF71798}"/>
                </a:ext>
              </a:extLst>
            </p:cNvPr>
            <p:cNvSpPr/>
            <p:nvPr/>
          </p:nvSpPr>
          <p:spPr>
            <a:xfrm>
              <a:off x="3201670" y="-1305442"/>
              <a:ext cx="2570444" cy="3220269"/>
            </a:xfrm>
            <a:custGeom>
              <a:avLst/>
              <a:gdLst>
                <a:gd name="connsiteX0" fmla="*/ 0 w 469900"/>
                <a:gd name="connsiteY0" fmla="*/ 0 h 1162050"/>
                <a:gd name="connsiteX1" fmla="*/ 469900 w 469900"/>
                <a:gd name="connsiteY1" fmla="*/ 0 h 1162050"/>
                <a:gd name="connsiteX2" fmla="*/ 469900 w 469900"/>
                <a:gd name="connsiteY2" fmla="*/ 1162050 h 1162050"/>
                <a:gd name="connsiteX3" fmla="*/ 0 w 469900"/>
                <a:gd name="connsiteY3" fmla="*/ 1162050 h 1162050"/>
                <a:gd name="connsiteX4" fmla="*/ 0 w 469900"/>
                <a:gd name="connsiteY4" fmla="*/ 0 h 1162050"/>
                <a:gd name="connsiteX0" fmla="*/ 0 w 1016000"/>
                <a:gd name="connsiteY0" fmla="*/ 50800 h 1212850"/>
                <a:gd name="connsiteX1" fmla="*/ 1016000 w 1016000"/>
                <a:gd name="connsiteY1" fmla="*/ 0 h 1212850"/>
                <a:gd name="connsiteX2" fmla="*/ 469900 w 1016000"/>
                <a:gd name="connsiteY2" fmla="*/ 1212850 h 1212850"/>
                <a:gd name="connsiteX3" fmla="*/ 0 w 1016000"/>
                <a:gd name="connsiteY3" fmla="*/ 1212850 h 1212850"/>
                <a:gd name="connsiteX4" fmla="*/ 0 w 1016000"/>
                <a:gd name="connsiteY4" fmla="*/ 50800 h 1212850"/>
                <a:gd name="connsiteX0" fmla="*/ 0 w 1120139"/>
                <a:gd name="connsiteY0" fmla="*/ 285750 h 1447800"/>
                <a:gd name="connsiteX1" fmla="*/ 1120139 w 1120139"/>
                <a:gd name="connsiteY1" fmla="*/ 0 h 1447800"/>
                <a:gd name="connsiteX2" fmla="*/ 1016000 w 1120139"/>
                <a:gd name="connsiteY2" fmla="*/ 234950 h 1447800"/>
                <a:gd name="connsiteX3" fmla="*/ 469900 w 1120139"/>
                <a:gd name="connsiteY3" fmla="*/ 1447800 h 1447800"/>
                <a:gd name="connsiteX4" fmla="*/ 0 w 1120139"/>
                <a:gd name="connsiteY4" fmla="*/ 1447800 h 1447800"/>
                <a:gd name="connsiteX5" fmla="*/ 0 w 1120139"/>
                <a:gd name="connsiteY5" fmla="*/ 285750 h 1447800"/>
                <a:gd name="connsiteX0" fmla="*/ 0 w 1315996"/>
                <a:gd name="connsiteY0" fmla="*/ 458860 h 1620910"/>
                <a:gd name="connsiteX1" fmla="*/ 1259839 w 1315996"/>
                <a:gd name="connsiteY1" fmla="*/ 8010 h 1620910"/>
                <a:gd name="connsiteX2" fmla="*/ 1120139 w 1315996"/>
                <a:gd name="connsiteY2" fmla="*/ 173110 h 1620910"/>
                <a:gd name="connsiteX3" fmla="*/ 1016000 w 1315996"/>
                <a:gd name="connsiteY3" fmla="*/ 408060 h 1620910"/>
                <a:gd name="connsiteX4" fmla="*/ 469900 w 1315996"/>
                <a:gd name="connsiteY4" fmla="*/ 1620910 h 1620910"/>
                <a:gd name="connsiteX5" fmla="*/ 0 w 1315996"/>
                <a:gd name="connsiteY5" fmla="*/ 1620910 h 1620910"/>
                <a:gd name="connsiteX6" fmla="*/ 0 w 1315996"/>
                <a:gd name="connsiteY6" fmla="*/ 458860 h 1620910"/>
                <a:gd name="connsiteX0" fmla="*/ 0 w 1310420"/>
                <a:gd name="connsiteY0" fmla="*/ 289172 h 1451222"/>
                <a:gd name="connsiteX1" fmla="*/ 1253489 w 1310420"/>
                <a:gd name="connsiteY1" fmla="*/ 244722 h 1451222"/>
                <a:gd name="connsiteX2" fmla="*/ 1120139 w 1310420"/>
                <a:gd name="connsiteY2" fmla="*/ 3422 h 1451222"/>
                <a:gd name="connsiteX3" fmla="*/ 1016000 w 1310420"/>
                <a:gd name="connsiteY3" fmla="*/ 238372 h 1451222"/>
                <a:gd name="connsiteX4" fmla="*/ 469900 w 1310420"/>
                <a:gd name="connsiteY4" fmla="*/ 1451222 h 1451222"/>
                <a:gd name="connsiteX5" fmla="*/ 0 w 1310420"/>
                <a:gd name="connsiteY5" fmla="*/ 1451222 h 1451222"/>
                <a:gd name="connsiteX6" fmla="*/ 0 w 1310420"/>
                <a:gd name="connsiteY6" fmla="*/ 289172 h 1451222"/>
                <a:gd name="connsiteX0" fmla="*/ 0 w 1258674"/>
                <a:gd name="connsiteY0" fmla="*/ 501731 h 1663781"/>
                <a:gd name="connsiteX1" fmla="*/ 269238 w 1258674"/>
                <a:gd name="connsiteY1" fmla="*/ 81 h 1663781"/>
                <a:gd name="connsiteX2" fmla="*/ 1253489 w 1258674"/>
                <a:gd name="connsiteY2" fmla="*/ 457281 h 1663781"/>
                <a:gd name="connsiteX3" fmla="*/ 1120139 w 1258674"/>
                <a:gd name="connsiteY3" fmla="*/ 215981 h 1663781"/>
                <a:gd name="connsiteX4" fmla="*/ 1016000 w 1258674"/>
                <a:gd name="connsiteY4" fmla="*/ 450931 h 1663781"/>
                <a:gd name="connsiteX5" fmla="*/ 469900 w 1258674"/>
                <a:gd name="connsiteY5" fmla="*/ 1663781 h 1663781"/>
                <a:gd name="connsiteX6" fmla="*/ 0 w 1258674"/>
                <a:gd name="connsiteY6" fmla="*/ 1663781 h 1663781"/>
                <a:gd name="connsiteX7" fmla="*/ 0 w 1258674"/>
                <a:gd name="connsiteY7" fmla="*/ 501731 h 1663781"/>
                <a:gd name="connsiteX0" fmla="*/ 0 w 1360758"/>
                <a:gd name="connsiteY0" fmla="*/ 584993 h 1747043"/>
                <a:gd name="connsiteX1" fmla="*/ 269238 w 1360758"/>
                <a:gd name="connsiteY1" fmla="*/ 83343 h 1747043"/>
                <a:gd name="connsiteX2" fmla="*/ 1253489 w 1360758"/>
                <a:gd name="connsiteY2" fmla="*/ 540543 h 1747043"/>
                <a:gd name="connsiteX3" fmla="*/ 1120139 w 1360758"/>
                <a:gd name="connsiteY3" fmla="*/ 299243 h 1747043"/>
                <a:gd name="connsiteX4" fmla="*/ 1016000 w 1360758"/>
                <a:gd name="connsiteY4" fmla="*/ 534193 h 1747043"/>
                <a:gd name="connsiteX5" fmla="*/ 469900 w 1360758"/>
                <a:gd name="connsiteY5" fmla="*/ 1747043 h 1747043"/>
                <a:gd name="connsiteX6" fmla="*/ 0 w 1360758"/>
                <a:gd name="connsiteY6" fmla="*/ 1747043 h 1747043"/>
                <a:gd name="connsiteX7" fmla="*/ 0 w 1360758"/>
                <a:gd name="connsiteY7" fmla="*/ 584993 h 1747043"/>
                <a:gd name="connsiteX0" fmla="*/ 0 w 1353283"/>
                <a:gd name="connsiteY0" fmla="*/ 501650 h 1663700"/>
                <a:gd name="connsiteX1" fmla="*/ 269238 w 1353283"/>
                <a:gd name="connsiteY1" fmla="*/ 0 h 1663700"/>
                <a:gd name="connsiteX2" fmla="*/ 1253489 w 1353283"/>
                <a:gd name="connsiteY2" fmla="*/ 457200 h 1663700"/>
                <a:gd name="connsiteX3" fmla="*/ 1120139 w 1353283"/>
                <a:gd name="connsiteY3" fmla="*/ 215900 h 1663700"/>
                <a:gd name="connsiteX4" fmla="*/ 1016000 w 1353283"/>
                <a:gd name="connsiteY4" fmla="*/ 450850 h 1663700"/>
                <a:gd name="connsiteX5" fmla="*/ 469900 w 1353283"/>
                <a:gd name="connsiteY5" fmla="*/ 1663700 h 1663700"/>
                <a:gd name="connsiteX6" fmla="*/ 0 w 1353283"/>
                <a:gd name="connsiteY6" fmla="*/ 1663700 h 1663700"/>
                <a:gd name="connsiteX7" fmla="*/ 0 w 1353283"/>
                <a:gd name="connsiteY7" fmla="*/ 501650 h 1663700"/>
                <a:gd name="connsiteX0" fmla="*/ 0 w 1353283"/>
                <a:gd name="connsiteY0" fmla="*/ 573370 h 1735420"/>
                <a:gd name="connsiteX1" fmla="*/ 269238 w 1353283"/>
                <a:gd name="connsiteY1" fmla="*/ 71720 h 1735420"/>
                <a:gd name="connsiteX2" fmla="*/ 1253489 w 1353283"/>
                <a:gd name="connsiteY2" fmla="*/ 528920 h 1735420"/>
                <a:gd name="connsiteX3" fmla="*/ 1120139 w 1353283"/>
                <a:gd name="connsiteY3" fmla="*/ 287620 h 1735420"/>
                <a:gd name="connsiteX4" fmla="*/ 1016000 w 1353283"/>
                <a:gd name="connsiteY4" fmla="*/ 522570 h 1735420"/>
                <a:gd name="connsiteX5" fmla="*/ 469900 w 1353283"/>
                <a:gd name="connsiteY5" fmla="*/ 1735420 h 1735420"/>
                <a:gd name="connsiteX6" fmla="*/ 0 w 1353283"/>
                <a:gd name="connsiteY6" fmla="*/ 1735420 h 1735420"/>
                <a:gd name="connsiteX7" fmla="*/ 0 w 1353283"/>
                <a:gd name="connsiteY7" fmla="*/ 573370 h 1735420"/>
                <a:gd name="connsiteX0" fmla="*/ 0 w 1352934"/>
                <a:gd name="connsiteY0" fmla="*/ 559343 h 1721393"/>
                <a:gd name="connsiteX1" fmla="*/ 269238 w 1352934"/>
                <a:gd name="connsiteY1" fmla="*/ 57693 h 1721393"/>
                <a:gd name="connsiteX2" fmla="*/ 1253489 w 1352934"/>
                <a:gd name="connsiteY2" fmla="*/ 514893 h 1721393"/>
                <a:gd name="connsiteX3" fmla="*/ 1120139 w 1352934"/>
                <a:gd name="connsiteY3" fmla="*/ 273593 h 1721393"/>
                <a:gd name="connsiteX4" fmla="*/ 1016000 w 1352934"/>
                <a:gd name="connsiteY4" fmla="*/ 508543 h 1721393"/>
                <a:gd name="connsiteX5" fmla="*/ 469900 w 1352934"/>
                <a:gd name="connsiteY5" fmla="*/ 1721393 h 1721393"/>
                <a:gd name="connsiteX6" fmla="*/ 0 w 1352934"/>
                <a:gd name="connsiteY6" fmla="*/ 1721393 h 1721393"/>
                <a:gd name="connsiteX7" fmla="*/ 0 w 1352934"/>
                <a:gd name="connsiteY7" fmla="*/ 559343 h 1721393"/>
                <a:gd name="connsiteX0" fmla="*/ 0 w 1360304"/>
                <a:gd name="connsiteY0" fmla="*/ 516082 h 1678132"/>
                <a:gd name="connsiteX1" fmla="*/ 269238 w 1360304"/>
                <a:gd name="connsiteY1" fmla="*/ 14432 h 1678132"/>
                <a:gd name="connsiteX2" fmla="*/ 1253489 w 1360304"/>
                <a:gd name="connsiteY2" fmla="*/ 471632 h 1678132"/>
                <a:gd name="connsiteX3" fmla="*/ 1120139 w 1360304"/>
                <a:gd name="connsiteY3" fmla="*/ 230332 h 1678132"/>
                <a:gd name="connsiteX4" fmla="*/ 1016000 w 1360304"/>
                <a:gd name="connsiteY4" fmla="*/ 465282 h 1678132"/>
                <a:gd name="connsiteX5" fmla="*/ 469900 w 1360304"/>
                <a:gd name="connsiteY5" fmla="*/ 1678132 h 1678132"/>
                <a:gd name="connsiteX6" fmla="*/ 0 w 1360304"/>
                <a:gd name="connsiteY6" fmla="*/ 1678132 h 1678132"/>
                <a:gd name="connsiteX7" fmla="*/ 0 w 1360304"/>
                <a:gd name="connsiteY7" fmla="*/ 516082 h 1678132"/>
                <a:gd name="connsiteX0" fmla="*/ 0 w 1258674"/>
                <a:gd name="connsiteY0" fmla="*/ 572275 h 1734325"/>
                <a:gd name="connsiteX1" fmla="*/ 269238 w 1258674"/>
                <a:gd name="connsiteY1" fmla="*/ 70625 h 1734325"/>
                <a:gd name="connsiteX2" fmla="*/ 791209 w 1258674"/>
                <a:gd name="connsiteY2" fmla="*/ 46494 h 1734325"/>
                <a:gd name="connsiteX3" fmla="*/ 1253489 w 1258674"/>
                <a:gd name="connsiteY3" fmla="*/ 527825 h 1734325"/>
                <a:gd name="connsiteX4" fmla="*/ 1120139 w 1258674"/>
                <a:gd name="connsiteY4" fmla="*/ 286525 h 1734325"/>
                <a:gd name="connsiteX5" fmla="*/ 1016000 w 1258674"/>
                <a:gd name="connsiteY5" fmla="*/ 521475 h 1734325"/>
                <a:gd name="connsiteX6" fmla="*/ 469900 w 1258674"/>
                <a:gd name="connsiteY6" fmla="*/ 1734325 h 1734325"/>
                <a:gd name="connsiteX7" fmla="*/ 0 w 1258674"/>
                <a:gd name="connsiteY7" fmla="*/ 1734325 h 1734325"/>
                <a:gd name="connsiteX8" fmla="*/ 0 w 1258674"/>
                <a:gd name="connsiteY8" fmla="*/ 572275 h 1734325"/>
                <a:gd name="connsiteX0" fmla="*/ 0 w 1258674"/>
                <a:gd name="connsiteY0" fmla="*/ 575015 h 1737065"/>
                <a:gd name="connsiteX1" fmla="*/ 269238 w 1258674"/>
                <a:gd name="connsiteY1" fmla="*/ 73365 h 1737065"/>
                <a:gd name="connsiteX2" fmla="*/ 791209 w 1258674"/>
                <a:gd name="connsiteY2" fmla="*/ 49234 h 1737065"/>
                <a:gd name="connsiteX3" fmla="*/ 1253489 w 1258674"/>
                <a:gd name="connsiteY3" fmla="*/ 530565 h 1737065"/>
                <a:gd name="connsiteX4" fmla="*/ 1120139 w 1258674"/>
                <a:gd name="connsiteY4" fmla="*/ 289265 h 1737065"/>
                <a:gd name="connsiteX5" fmla="*/ 1016000 w 1258674"/>
                <a:gd name="connsiteY5" fmla="*/ 524215 h 1737065"/>
                <a:gd name="connsiteX6" fmla="*/ 469900 w 1258674"/>
                <a:gd name="connsiteY6" fmla="*/ 1737065 h 1737065"/>
                <a:gd name="connsiteX7" fmla="*/ 0 w 1258674"/>
                <a:gd name="connsiteY7" fmla="*/ 1737065 h 1737065"/>
                <a:gd name="connsiteX8" fmla="*/ 0 w 1258674"/>
                <a:gd name="connsiteY8" fmla="*/ 575015 h 1737065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311149 w 1374104"/>
                <a:gd name="connsiteY1" fmla="*/ 360563 h 1743593"/>
                <a:gd name="connsiteX2" fmla="*/ 269238 w 1374104"/>
                <a:gd name="connsiteY2" fmla="*/ 79893 h 1743593"/>
                <a:gd name="connsiteX3" fmla="*/ 791209 w 1374104"/>
                <a:gd name="connsiteY3" fmla="*/ 55762 h 1743593"/>
                <a:gd name="connsiteX4" fmla="*/ 1253489 w 1374104"/>
                <a:gd name="connsiteY4" fmla="*/ 537093 h 1743593"/>
                <a:gd name="connsiteX5" fmla="*/ 1120139 w 1374104"/>
                <a:gd name="connsiteY5" fmla="*/ 295793 h 1743593"/>
                <a:gd name="connsiteX6" fmla="*/ 1016000 w 1374104"/>
                <a:gd name="connsiteY6" fmla="*/ 530743 h 1743593"/>
                <a:gd name="connsiteX7" fmla="*/ 469900 w 1374104"/>
                <a:gd name="connsiteY7" fmla="*/ 1743593 h 1743593"/>
                <a:gd name="connsiteX8" fmla="*/ 0 w 1374104"/>
                <a:gd name="connsiteY8" fmla="*/ 1743593 h 1743593"/>
                <a:gd name="connsiteX9" fmla="*/ 0 w 1374104"/>
                <a:gd name="connsiteY9" fmla="*/ 58154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0 w 1709384"/>
                <a:gd name="connsiteY9" fmla="*/ 71108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212089 w 1709384"/>
                <a:gd name="connsiteY9" fmla="*/ 733943 h 1743593"/>
                <a:gd name="connsiteX10" fmla="*/ 0 w 1709384"/>
                <a:gd name="connsiteY10" fmla="*/ 711083 h 1743593"/>
                <a:gd name="connsiteX0" fmla="*/ 329441 w 2038825"/>
                <a:gd name="connsiteY0" fmla="*/ 711083 h 1743593"/>
                <a:gd name="connsiteX1" fmla="*/ 975870 w 2038825"/>
                <a:gd name="connsiteY1" fmla="*/ 360563 h 1743593"/>
                <a:gd name="connsiteX2" fmla="*/ 933959 w 2038825"/>
                <a:gd name="connsiteY2" fmla="*/ 79893 h 1743593"/>
                <a:gd name="connsiteX3" fmla="*/ 1455930 w 2038825"/>
                <a:gd name="connsiteY3" fmla="*/ 55762 h 1743593"/>
                <a:gd name="connsiteX4" fmla="*/ 1918210 w 2038825"/>
                <a:gd name="connsiteY4" fmla="*/ 537093 h 1743593"/>
                <a:gd name="connsiteX5" fmla="*/ 1784860 w 2038825"/>
                <a:gd name="connsiteY5" fmla="*/ 295793 h 1743593"/>
                <a:gd name="connsiteX6" fmla="*/ 1680721 w 2038825"/>
                <a:gd name="connsiteY6" fmla="*/ 530743 h 1743593"/>
                <a:gd name="connsiteX7" fmla="*/ 1134621 w 2038825"/>
                <a:gd name="connsiteY7" fmla="*/ 1743593 h 1743593"/>
                <a:gd name="connsiteX8" fmla="*/ 664721 w 2038825"/>
                <a:gd name="connsiteY8" fmla="*/ 1743593 h 1743593"/>
                <a:gd name="connsiteX9" fmla="*/ 510 w 2038825"/>
                <a:gd name="connsiteY9" fmla="*/ 1556903 h 1743593"/>
                <a:gd name="connsiteX10" fmla="*/ 541530 w 2038825"/>
                <a:gd name="connsiteY10" fmla="*/ 733943 h 1743593"/>
                <a:gd name="connsiteX11" fmla="*/ 329441 w 2038825"/>
                <a:gd name="connsiteY11" fmla="*/ 711083 h 1743593"/>
                <a:gd name="connsiteX0" fmla="*/ 341294 w 2050678"/>
                <a:gd name="connsiteY0" fmla="*/ 711083 h 1743593"/>
                <a:gd name="connsiteX1" fmla="*/ 987723 w 2050678"/>
                <a:gd name="connsiteY1" fmla="*/ 360563 h 1743593"/>
                <a:gd name="connsiteX2" fmla="*/ 945812 w 2050678"/>
                <a:gd name="connsiteY2" fmla="*/ 79893 h 1743593"/>
                <a:gd name="connsiteX3" fmla="*/ 1467783 w 2050678"/>
                <a:gd name="connsiteY3" fmla="*/ 55762 h 1743593"/>
                <a:gd name="connsiteX4" fmla="*/ 1930063 w 2050678"/>
                <a:gd name="connsiteY4" fmla="*/ 537093 h 1743593"/>
                <a:gd name="connsiteX5" fmla="*/ 1796713 w 2050678"/>
                <a:gd name="connsiteY5" fmla="*/ 295793 h 1743593"/>
                <a:gd name="connsiteX6" fmla="*/ 1692574 w 2050678"/>
                <a:gd name="connsiteY6" fmla="*/ 530743 h 1743593"/>
                <a:gd name="connsiteX7" fmla="*/ 1146474 w 2050678"/>
                <a:gd name="connsiteY7" fmla="*/ 1743593 h 1743593"/>
                <a:gd name="connsiteX8" fmla="*/ 676574 w 2050678"/>
                <a:gd name="connsiteY8" fmla="*/ 1743593 h 1743593"/>
                <a:gd name="connsiteX9" fmla="*/ 233344 w 2050678"/>
                <a:gd name="connsiteY9" fmla="*/ 1389263 h 1743593"/>
                <a:gd name="connsiteX10" fmla="*/ 12363 w 2050678"/>
                <a:gd name="connsiteY10" fmla="*/ 1556903 h 1743593"/>
                <a:gd name="connsiteX11" fmla="*/ 553383 w 2050678"/>
                <a:gd name="connsiteY11" fmla="*/ 733943 h 1743593"/>
                <a:gd name="connsiteX12" fmla="*/ 341294 w 2050678"/>
                <a:gd name="connsiteY12" fmla="*/ 711083 h 1743593"/>
                <a:gd name="connsiteX0" fmla="*/ 877802 w 2587186"/>
                <a:gd name="connsiteY0" fmla="*/ 711083 h 2208413"/>
                <a:gd name="connsiteX1" fmla="*/ 1524231 w 2587186"/>
                <a:gd name="connsiteY1" fmla="*/ 360563 h 2208413"/>
                <a:gd name="connsiteX2" fmla="*/ 1482320 w 2587186"/>
                <a:gd name="connsiteY2" fmla="*/ 79893 h 2208413"/>
                <a:gd name="connsiteX3" fmla="*/ 2004291 w 2587186"/>
                <a:gd name="connsiteY3" fmla="*/ 55762 h 2208413"/>
                <a:gd name="connsiteX4" fmla="*/ 2466571 w 2587186"/>
                <a:gd name="connsiteY4" fmla="*/ 537093 h 2208413"/>
                <a:gd name="connsiteX5" fmla="*/ 2333221 w 2587186"/>
                <a:gd name="connsiteY5" fmla="*/ 295793 h 2208413"/>
                <a:gd name="connsiteX6" fmla="*/ 2229082 w 2587186"/>
                <a:gd name="connsiteY6" fmla="*/ 530743 h 2208413"/>
                <a:gd name="connsiteX7" fmla="*/ 1682982 w 2587186"/>
                <a:gd name="connsiteY7" fmla="*/ 1743593 h 2208413"/>
                <a:gd name="connsiteX8" fmla="*/ 16742 w 2587186"/>
                <a:gd name="connsiteY8" fmla="*/ 2208413 h 2208413"/>
                <a:gd name="connsiteX9" fmla="*/ 769852 w 2587186"/>
                <a:gd name="connsiteY9" fmla="*/ 1389263 h 2208413"/>
                <a:gd name="connsiteX10" fmla="*/ 548871 w 2587186"/>
                <a:gd name="connsiteY10" fmla="*/ 1556903 h 2208413"/>
                <a:gd name="connsiteX11" fmla="*/ 1089891 w 2587186"/>
                <a:gd name="connsiteY11" fmla="*/ 733943 h 2208413"/>
                <a:gd name="connsiteX12" fmla="*/ 877802 w 2587186"/>
                <a:gd name="connsiteY12" fmla="*/ 711083 h 2208413"/>
                <a:gd name="connsiteX0" fmla="*/ 877802 w 2587186"/>
                <a:gd name="connsiteY0" fmla="*/ 711083 h 2501783"/>
                <a:gd name="connsiteX1" fmla="*/ 1524231 w 2587186"/>
                <a:gd name="connsiteY1" fmla="*/ 360563 h 2501783"/>
                <a:gd name="connsiteX2" fmla="*/ 1482320 w 2587186"/>
                <a:gd name="connsiteY2" fmla="*/ 79893 h 2501783"/>
                <a:gd name="connsiteX3" fmla="*/ 2004291 w 2587186"/>
                <a:gd name="connsiteY3" fmla="*/ 55762 h 2501783"/>
                <a:gd name="connsiteX4" fmla="*/ 2466571 w 2587186"/>
                <a:gd name="connsiteY4" fmla="*/ 537093 h 2501783"/>
                <a:gd name="connsiteX5" fmla="*/ 2333221 w 2587186"/>
                <a:gd name="connsiteY5" fmla="*/ 295793 h 2501783"/>
                <a:gd name="connsiteX6" fmla="*/ 2229082 w 2587186"/>
                <a:gd name="connsiteY6" fmla="*/ 530743 h 2501783"/>
                <a:gd name="connsiteX7" fmla="*/ 1682982 w 2587186"/>
                <a:gd name="connsiteY7" fmla="*/ 1743593 h 2501783"/>
                <a:gd name="connsiteX8" fmla="*/ 777472 w 2587186"/>
                <a:gd name="connsiteY8" fmla="*/ 2501783 h 2501783"/>
                <a:gd name="connsiteX9" fmla="*/ 16742 w 2587186"/>
                <a:gd name="connsiteY9" fmla="*/ 2208413 h 2501783"/>
                <a:gd name="connsiteX10" fmla="*/ 769852 w 2587186"/>
                <a:gd name="connsiteY10" fmla="*/ 1389263 h 2501783"/>
                <a:gd name="connsiteX11" fmla="*/ 548871 w 2587186"/>
                <a:gd name="connsiteY11" fmla="*/ 1556903 h 2501783"/>
                <a:gd name="connsiteX12" fmla="*/ 1089891 w 2587186"/>
                <a:gd name="connsiteY12" fmla="*/ 733943 h 2501783"/>
                <a:gd name="connsiteX13" fmla="*/ 877802 w 2587186"/>
                <a:gd name="connsiteY13" fmla="*/ 711083 h 2501783"/>
                <a:gd name="connsiteX0" fmla="*/ 877802 w 2587186"/>
                <a:gd name="connsiteY0" fmla="*/ 711083 h 2874648"/>
                <a:gd name="connsiteX1" fmla="*/ 1524231 w 2587186"/>
                <a:gd name="connsiteY1" fmla="*/ 360563 h 2874648"/>
                <a:gd name="connsiteX2" fmla="*/ 1482320 w 2587186"/>
                <a:gd name="connsiteY2" fmla="*/ 79893 h 2874648"/>
                <a:gd name="connsiteX3" fmla="*/ 2004291 w 2587186"/>
                <a:gd name="connsiteY3" fmla="*/ 55762 h 2874648"/>
                <a:gd name="connsiteX4" fmla="*/ 2466571 w 2587186"/>
                <a:gd name="connsiteY4" fmla="*/ 537093 h 2874648"/>
                <a:gd name="connsiteX5" fmla="*/ 2333221 w 2587186"/>
                <a:gd name="connsiteY5" fmla="*/ 295793 h 2874648"/>
                <a:gd name="connsiteX6" fmla="*/ 2229082 w 2587186"/>
                <a:gd name="connsiteY6" fmla="*/ 530743 h 2874648"/>
                <a:gd name="connsiteX7" fmla="*/ 1682982 w 2587186"/>
                <a:gd name="connsiteY7" fmla="*/ 1743593 h 2874648"/>
                <a:gd name="connsiteX8" fmla="*/ 891772 w 2587186"/>
                <a:gd name="connsiteY8" fmla="*/ 2852303 h 2874648"/>
                <a:gd name="connsiteX9" fmla="*/ 777472 w 2587186"/>
                <a:gd name="connsiteY9" fmla="*/ 2501783 h 2874648"/>
                <a:gd name="connsiteX10" fmla="*/ 16742 w 2587186"/>
                <a:gd name="connsiteY10" fmla="*/ 2208413 h 2874648"/>
                <a:gd name="connsiteX11" fmla="*/ 769852 w 2587186"/>
                <a:gd name="connsiteY11" fmla="*/ 1389263 h 2874648"/>
                <a:gd name="connsiteX12" fmla="*/ 548871 w 2587186"/>
                <a:gd name="connsiteY12" fmla="*/ 1556903 h 2874648"/>
                <a:gd name="connsiteX13" fmla="*/ 1089891 w 2587186"/>
                <a:gd name="connsiteY13" fmla="*/ 733943 h 2874648"/>
                <a:gd name="connsiteX14" fmla="*/ 877802 w 2587186"/>
                <a:gd name="connsiteY14" fmla="*/ 711083 h 2874648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682982 w 2587186"/>
                <a:gd name="connsiteY7" fmla="*/ 174359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545822 w 2587186"/>
                <a:gd name="connsiteY7" fmla="*/ 157595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0444" h="3220269">
                  <a:moveTo>
                    <a:pt x="861060" y="711083"/>
                  </a:moveTo>
                  <a:cubicBezTo>
                    <a:pt x="878628" y="469148"/>
                    <a:pt x="1416896" y="337491"/>
                    <a:pt x="1507489" y="360563"/>
                  </a:cubicBezTo>
                  <a:cubicBezTo>
                    <a:pt x="1422822" y="276955"/>
                    <a:pt x="1351278" y="119263"/>
                    <a:pt x="1465578" y="79893"/>
                  </a:cubicBezTo>
                  <a:cubicBezTo>
                    <a:pt x="1630466" y="354213"/>
                    <a:pt x="1823507" y="-20438"/>
                    <a:pt x="1987549" y="55762"/>
                  </a:cubicBezTo>
                  <a:cubicBezTo>
                    <a:pt x="2563071" y="-180458"/>
                    <a:pt x="2702347" y="401838"/>
                    <a:pt x="2449829" y="537093"/>
                  </a:cubicBezTo>
                  <a:cubicBezTo>
                    <a:pt x="2487929" y="501110"/>
                    <a:pt x="2303144" y="261926"/>
                    <a:pt x="2316479" y="295793"/>
                  </a:cubicBezTo>
                  <a:lnTo>
                    <a:pt x="2212340" y="530743"/>
                  </a:lnTo>
                  <a:cubicBezTo>
                    <a:pt x="2142490" y="644196"/>
                    <a:pt x="2263140" y="277589"/>
                    <a:pt x="2048510" y="360562"/>
                  </a:cubicBezTo>
                  <a:lnTo>
                    <a:pt x="1529080" y="1575953"/>
                  </a:lnTo>
                  <a:cubicBezTo>
                    <a:pt x="1351915" y="1908269"/>
                    <a:pt x="1189778" y="2987557"/>
                    <a:pt x="1057910" y="3172342"/>
                  </a:cubicBezTo>
                  <a:cubicBezTo>
                    <a:pt x="926042" y="3357127"/>
                    <a:pt x="772160" y="2955173"/>
                    <a:pt x="875030" y="2852303"/>
                  </a:cubicBezTo>
                  <a:cubicBezTo>
                    <a:pt x="368300" y="3237113"/>
                    <a:pt x="688128" y="2475748"/>
                    <a:pt x="760730" y="2501783"/>
                  </a:cubicBezTo>
                  <a:cubicBezTo>
                    <a:pt x="461433" y="2586873"/>
                    <a:pt x="124037" y="2527183"/>
                    <a:pt x="0" y="2208413"/>
                  </a:cubicBezTo>
                  <a:cubicBezTo>
                    <a:pt x="771102" y="2301758"/>
                    <a:pt x="863812" y="1420378"/>
                    <a:pt x="753110" y="1389263"/>
                  </a:cubicBezTo>
                  <a:cubicBezTo>
                    <a:pt x="642408" y="1358148"/>
                    <a:pt x="472439" y="1711843"/>
                    <a:pt x="532129" y="1556903"/>
                  </a:cubicBezTo>
                  <a:cubicBezTo>
                    <a:pt x="668019" y="769503"/>
                    <a:pt x="1117387" y="766963"/>
                    <a:pt x="1073149" y="733943"/>
                  </a:cubicBezTo>
                  <a:lnTo>
                    <a:pt x="861060" y="711083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385F40E-76FC-E73A-CF81-C0CA8C3EF342}"/>
                </a:ext>
              </a:extLst>
            </p:cNvPr>
            <p:cNvGrpSpPr/>
            <p:nvPr/>
          </p:nvGrpSpPr>
          <p:grpSpPr>
            <a:xfrm rot="20630128">
              <a:off x="5355686" y="1245555"/>
              <a:ext cx="1843623" cy="2229425"/>
              <a:chOff x="4632961" y="1940238"/>
              <a:chExt cx="1843623" cy="2229425"/>
            </a:xfrm>
          </p:grpSpPr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0E599035-67CC-E1BD-E261-E299C42E3A1E}"/>
                  </a:ext>
                </a:extLst>
              </p:cNvPr>
              <p:cNvSpPr/>
              <p:nvPr/>
            </p:nvSpPr>
            <p:spPr>
              <a:xfrm>
                <a:off x="4632961" y="1940238"/>
                <a:ext cx="1843623" cy="2229425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944880 w 1850887"/>
                  <a:gd name="connsiteY2" fmla="*/ 71119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37162 w 1850887"/>
                  <a:gd name="connsiteY2" fmla="*/ 74354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61987"/>
                  <a:gd name="connsiteY0" fmla="*/ 261610 h 2229425"/>
                  <a:gd name="connsiteX1" fmla="*/ 368842 w 1861987"/>
                  <a:gd name="connsiteY1" fmla="*/ 0 h 2229425"/>
                  <a:gd name="connsiteX2" fmla="*/ 704457 w 1861987"/>
                  <a:gd name="connsiteY2" fmla="*/ 628279 h 2229425"/>
                  <a:gd name="connsiteX3" fmla="*/ 1805939 w 1861987"/>
                  <a:gd name="connsiteY3" fmla="*/ 848683 h 2229425"/>
                  <a:gd name="connsiteX4" fmla="*/ 1737939 w 1861987"/>
                  <a:gd name="connsiteY4" fmla="*/ 1789917 h 2229425"/>
                  <a:gd name="connsiteX5" fmla="*/ 1127759 w 1861987"/>
                  <a:gd name="connsiteY5" fmla="*/ 2220283 h 2229425"/>
                  <a:gd name="connsiteX6" fmla="*/ 1272539 w 1861987"/>
                  <a:gd name="connsiteY6" fmla="*/ 1702122 h 2229425"/>
                  <a:gd name="connsiteX7" fmla="*/ 1249679 w 1861987"/>
                  <a:gd name="connsiteY7" fmla="*/ 1580202 h 2229425"/>
                  <a:gd name="connsiteX8" fmla="*/ 1447799 w 1861987"/>
                  <a:gd name="connsiteY8" fmla="*/ 1138242 h 2229425"/>
                  <a:gd name="connsiteX9" fmla="*/ 342899 w 1861987"/>
                  <a:gd name="connsiteY9" fmla="*/ 1382082 h 2229425"/>
                  <a:gd name="connsiteX10" fmla="*/ 0 w 1861987"/>
                  <a:gd name="connsiteY10" fmla="*/ 703570 h 2229425"/>
                  <a:gd name="connsiteX11" fmla="*/ 30480 w 1861987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249679 w 1843623"/>
                  <a:gd name="connsiteY7" fmla="*/ 1580202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3623" h="2229425">
                    <a:moveTo>
                      <a:pt x="30480" y="261610"/>
                    </a:moveTo>
                    <a:lnTo>
                      <a:pt x="368842" y="0"/>
                    </a:lnTo>
                    <a:cubicBezTo>
                      <a:pt x="412022" y="396240"/>
                      <a:pt x="798437" y="506359"/>
                      <a:pt x="704457" y="628279"/>
                    </a:cubicBezTo>
                    <a:cubicBezTo>
                      <a:pt x="1003372" y="904417"/>
                      <a:pt x="1624058" y="513446"/>
                      <a:pt x="1805939" y="848683"/>
                    </a:cubicBezTo>
                    <a:cubicBezTo>
                      <a:pt x="1929129" y="1021458"/>
                      <a:pt x="1708298" y="1344084"/>
                      <a:pt x="1737939" y="1789917"/>
                    </a:cubicBezTo>
                    <a:cubicBezTo>
                      <a:pt x="1692218" y="1873737"/>
                      <a:pt x="1257300" y="2296483"/>
                      <a:pt x="1127759" y="2220283"/>
                    </a:cubicBezTo>
                    <a:cubicBezTo>
                      <a:pt x="1038859" y="2093283"/>
                      <a:pt x="896619" y="1707202"/>
                      <a:pt x="1272539" y="1702122"/>
                    </a:cubicBezTo>
                    <a:cubicBezTo>
                      <a:pt x="1439362" y="1712494"/>
                      <a:pt x="1353983" y="1658338"/>
                      <a:pt x="1383193" y="1564358"/>
                    </a:cubicBezTo>
                    <a:cubicBezTo>
                      <a:pt x="1526703" y="1516098"/>
                      <a:pt x="1475739" y="1288157"/>
                      <a:pt x="1447799" y="1138242"/>
                    </a:cubicBezTo>
                    <a:cubicBezTo>
                      <a:pt x="745485" y="1727213"/>
                      <a:pt x="698499" y="1476062"/>
                      <a:pt x="342899" y="1382082"/>
                    </a:cubicBezTo>
                    <a:cubicBezTo>
                      <a:pt x="185419" y="1305771"/>
                      <a:pt x="5080" y="924661"/>
                      <a:pt x="0" y="703570"/>
                    </a:cubicBezTo>
                    <a:lnTo>
                      <a:pt x="30480" y="26161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9EEF3A7-B505-3D5B-223E-0B7AAB36EBB5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8392C65-436F-C738-AC81-4B3A11CE70AB}"/>
                </a:ext>
              </a:extLst>
            </p:cNvPr>
            <p:cNvGrpSpPr/>
            <p:nvPr/>
          </p:nvGrpSpPr>
          <p:grpSpPr>
            <a:xfrm>
              <a:off x="3631827" y="4299495"/>
              <a:ext cx="1701448" cy="3463413"/>
              <a:chOff x="4505618" y="4091071"/>
              <a:chExt cx="1701448" cy="3463413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7B8D203-6E07-2766-60C9-10A76021EBA6}"/>
                  </a:ext>
                </a:extLst>
              </p:cNvPr>
              <p:cNvSpPr/>
              <p:nvPr/>
            </p:nvSpPr>
            <p:spPr>
              <a:xfrm rot="20170652">
                <a:off x="5486070" y="7211244"/>
                <a:ext cx="510042" cy="343240"/>
              </a:xfrm>
              <a:custGeom>
                <a:avLst/>
                <a:gdLst>
                  <a:gd name="connsiteX0" fmla="*/ 510042 w 510042"/>
                  <a:gd name="connsiteY0" fmla="*/ 170876 h 343240"/>
                  <a:gd name="connsiteX1" fmla="*/ 495637 w 510042"/>
                  <a:gd name="connsiteY1" fmla="*/ 249181 h 343240"/>
                  <a:gd name="connsiteX2" fmla="*/ 459686 w 510042"/>
                  <a:gd name="connsiteY2" fmla="*/ 333898 h 343240"/>
                  <a:gd name="connsiteX3" fmla="*/ 19322 w 510042"/>
                  <a:gd name="connsiteY3" fmla="*/ 142019 h 343240"/>
                  <a:gd name="connsiteX4" fmla="*/ 31651 w 510042"/>
                  <a:gd name="connsiteY4" fmla="*/ 19970 h 343240"/>
                  <a:gd name="connsiteX5" fmla="*/ 43181 w 510042"/>
                  <a:gd name="connsiteY5" fmla="*/ 0 h 343240"/>
                  <a:gd name="connsiteX6" fmla="*/ 44581 w 510042"/>
                  <a:gd name="connsiteY6" fmla="*/ 530 h 343240"/>
                  <a:gd name="connsiteX7" fmla="*/ 466873 w 510042"/>
                  <a:gd name="connsiteY7" fmla="*/ 160388 h 343240"/>
                  <a:gd name="connsiteX8" fmla="*/ 510042 w 510042"/>
                  <a:gd name="connsiteY8" fmla="*/ 170876 h 3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42" h="343240">
                    <a:moveTo>
                      <a:pt x="510042" y="170876"/>
                    </a:moveTo>
                    <a:lnTo>
                      <a:pt x="495637" y="249181"/>
                    </a:lnTo>
                    <a:cubicBezTo>
                      <a:pt x="487332" y="276719"/>
                      <a:pt x="475514" y="304903"/>
                      <a:pt x="459686" y="333898"/>
                    </a:cubicBezTo>
                    <a:cubicBezTo>
                      <a:pt x="289082" y="386597"/>
                      <a:pt x="91499" y="201836"/>
                      <a:pt x="19322" y="142019"/>
                    </a:cubicBezTo>
                    <a:cubicBezTo>
                      <a:pt x="-16766" y="112111"/>
                      <a:pt x="3749" y="67327"/>
                      <a:pt x="31651" y="19970"/>
                    </a:cubicBezTo>
                    <a:lnTo>
                      <a:pt x="43181" y="0"/>
                    </a:lnTo>
                    <a:lnTo>
                      <a:pt x="44581" y="530"/>
                    </a:lnTo>
                    <a:cubicBezTo>
                      <a:pt x="175086" y="52670"/>
                      <a:pt x="202997" y="93347"/>
                      <a:pt x="466873" y="160388"/>
                    </a:cubicBezTo>
                    <a:lnTo>
                      <a:pt x="510042" y="170876"/>
                    </a:lnTo>
                    <a:close/>
                  </a:path>
                </a:pathLst>
              </a:custGeom>
              <a:solidFill>
                <a:srgbClr val="2929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251AA5B-28E0-D73C-075F-216C953199E1}"/>
                  </a:ext>
                </a:extLst>
              </p:cNvPr>
              <p:cNvSpPr/>
              <p:nvPr/>
            </p:nvSpPr>
            <p:spPr>
              <a:xfrm rot="20170652">
                <a:off x="4505618" y="4091071"/>
                <a:ext cx="1701448" cy="3306865"/>
              </a:xfrm>
              <a:custGeom>
                <a:avLst/>
                <a:gdLst>
                  <a:gd name="connsiteX0" fmla="*/ 1568755 w 1701448"/>
                  <a:gd name="connsiteY0" fmla="*/ 27442 h 3306865"/>
                  <a:gd name="connsiteX1" fmla="*/ 1683587 w 1701448"/>
                  <a:gd name="connsiteY1" fmla="*/ 138876 h 3306865"/>
                  <a:gd name="connsiteX2" fmla="*/ 464867 w 1701448"/>
                  <a:gd name="connsiteY2" fmla="*/ 2018080 h 3306865"/>
                  <a:gd name="connsiteX3" fmla="*/ 796440 w 1701448"/>
                  <a:gd name="connsiteY3" fmla="*/ 3304325 h 3306865"/>
                  <a:gd name="connsiteX4" fmla="*/ 795973 w 1701448"/>
                  <a:gd name="connsiteY4" fmla="*/ 3306865 h 3306865"/>
                  <a:gd name="connsiteX5" fmla="*/ 752804 w 1701448"/>
                  <a:gd name="connsiteY5" fmla="*/ 3296377 h 3306865"/>
                  <a:gd name="connsiteX6" fmla="*/ 330512 w 1701448"/>
                  <a:gd name="connsiteY6" fmla="*/ 3136519 h 3306865"/>
                  <a:gd name="connsiteX7" fmla="*/ 329112 w 1701448"/>
                  <a:gd name="connsiteY7" fmla="*/ 3135989 h 3306865"/>
                  <a:gd name="connsiteX8" fmla="*/ 358821 w 1701448"/>
                  <a:gd name="connsiteY8" fmla="*/ 3084531 h 3306865"/>
                  <a:gd name="connsiteX9" fmla="*/ 374226 w 1701448"/>
                  <a:gd name="connsiteY9" fmla="*/ 3018471 h 3306865"/>
                  <a:gd name="connsiteX10" fmla="*/ 165429 w 1701448"/>
                  <a:gd name="connsiteY10" fmla="*/ 2851851 h 3306865"/>
                  <a:gd name="connsiteX11" fmla="*/ 1010 w 1701448"/>
                  <a:gd name="connsiteY11" fmla="*/ 1764638 h 3306865"/>
                  <a:gd name="connsiteX12" fmla="*/ 293673 w 1701448"/>
                  <a:gd name="connsiteY12" fmla="*/ 321067 h 3306865"/>
                  <a:gd name="connsiteX13" fmla="*/ 1568755 w 1701448"/>
                  <a:gd name="connsiteY13" fmla="*/ 27442 h 330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1448" h="3306865">
                    <a:moveTo>
                      <a:pt x="1568755" y="27442"/>
                    </a:moveTo>
                    <a:cubicBezTo>
                      <a:pt x="1635889" y="49579"/>
                      <a:pt x="1678237" y="85845"/>
                      <a:pt x="1683587" y="138876"/>
                    </a:cubicBezTo>
                    <a:cubicBezTo>
                      <a:pt x="1881139" y="1044003"/>
                      <a:pt x="372792" y="1922830"/>
                      <a:pt x="464867" y="2018080"/>
                    </a:cubicBezTo>
                    <a:cubicBezTo>
                      <a:pt x="255261" y="2658468"/>
                      <a:pt x="821314" y="2934523"/>
                      <a:pt x="796440" y="3304325"/>
                    </a:cubicBezTo>
                    <a:lnTo>
                      <a:pt x="795973" y="3306865"/>
                    </a:lnTo>
                    <a:lnTo>
                      <a:pt x="752804" y="3296377"/>
                    </a:lnTo>
                    <a:cubicBezTo>
                      <a:pt x="488928" y="3229336"/>
                      <a:pt x="461017" y="3188659"/>
                      <a:pt x="330512" y="3136519"/>
                    </a:cubicBezTo>
                    <a:lnTo>
                      <a:pt x="329112" y="3135989"/>
                    </a:lnTo>
                    <a:lnTo>
                      <a:pt x="358821" y="3084531"/>
                    </a:lnTo>
                    <a:cubicBezTo>
                      <a:pt x="370313" y="3061104"/>
                      <a:pt x="377498" y="3038572"/>
                      <a:pt x="374226" y="3018471"/>
                    </a:cubicBezTo>
                    <a:cubicBezTo>
                      <a:pt x="271096" y="2922170"/>
                      <a:pt x="209466" y="2948680"/>
                      <a:pt x="165429" y="2851851"/>
                    </a:cubicBezTo>
                    <a:cubicBezTo>
                      <a:pt x="306682" y="2394315"/>
                      <a:pt x="-20382" y="2178618"/>
                      <a:pt x="1010" y="1764638"/>
                    </a:cubicBezTo>
                    <a:cubicBezTo>
                      <a:pt x="22403" y="1350659"/>
                      <a:pt x="804152" y="1249037"/>
                      <a:pt x="293673" y="321067"/>
                    </a:cubicBezTo>
                    <a:cubicBezTo>
                      <a:pt x="521523" y="100911"/>
                      <a:pt x="1277842" y="-68482"/>
                      <a:pt x="1568755" y="27442"/>
                    </a:cubicBezTo>
                    <a:close/>
                  </a:path>
                </a:pathLst>
              </a:custGeom>
              <a:solidFill>
                <a:srgbClr val="B1734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58814110-469E-F36E-5EA2-88CD1227956A}"/>
                </a:ext>
              </a:extLst>
            </p:cNvPr>
            <p:cNvGrpSpPr/>
            <p:nvPr/>
          </p:nvGrpSpPr>
          <p:grpSpPr>
            <a:xfrm>
              <a:off x="2199007" y="-1052497"/>
              <a:ext cx="3971536" cy="9125907"/>
              <a:chOff x="6242281" y="-1522960"/>
              <a:chExt cx="3971536" cy="9125907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B8BF21C-FFEB-701E-6E57-B0D7385A3A61}"/>
                  </a:ext>
                </a:extLst>
              </p:cNvPr>
              <p:cNvSpPr/>
              <p:nvPr/>
            </p:nvSpPr>
            <p:spPr>
              <a:xfrm>
                <a:off x="6330976" y="7331285"/>
                <a:ext cx="538619" cy="271662"/>
              </a:xfrm>
              <a:custGeom>
                <a:avLst/>
                <a:gdLst>
                  <a:gd name="connsiteX0" fmla="*/ 496410 w 538619"/>
                  <a:gd name="connsiteY0" fmla="*/ 0 h 271662"/>
                  <a:gd name="connsiteX1" fmla="*/ 513546 w 538619"/>
                  <a:gd name="connsiteY1" fmla="*/ 63835 h 271662"/>
                  <a:gd name="connsiteX2" fmla="*/ 523666 w 538619"/>
                  <a:gd name="connsiteY2" fmla="*/ 175455 h 271662"/>
                  <a:gd name="connsiteX3" fmla="*/ 21586 w 538619"/>
                  <a:gd name="connsiteY3" fmla="*/ 20131 h 271662"/>
                  <a:gd name="connsiteX4" fmla="*/ 25019 w 538619"/>
                  <a:gd name="connsiteY4" fmla="*/ 11792 h 271662"/>
                  <a:gd name="connsiteX5" fmla="*/ 115033 w 538619"/>
                  <a:gd name="connsiteY5" fmla="*/ 20997 h 271662"/>
                  <a:gd name="connsiteX6" fmla="*/ 309831 w 538619"/>
                  <a:gd name="connsiteY6" fmla="*/ 17425 h 271662"/>
                  <a:gd name="connsiteX7" fmla="*/ 496410 w 538619"/>
                  <a:gd name="connsiteY7" fmla="*/ 0 h 27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619" h="271662">
                    <a:moveTo>
                      <a:pt x="496410" y="0"/>
                    </a:moveTo>
                    <a:lnTo>
                      <a:pt x="513546" y="63835"/>
                    </a:lnTo>
                    <a:cubicBezTo>
                      <a:pt x="534779" y="131204"/>
                      <a:pt x="552241" y="181012"/>
                      <a:pt x="523666" y="175455"/>
                    </a:cubicBezTo>
                    <a:cubicBezTo>
                      <a:pt x="527834" y="182400"/>
                      <a:pt x="-125546" y="468287"/>
                      <a:pt x="21586" y="20131"/>
                    </a:cubicBezTo>
                    <a:lnTo>
                      <a:pt x="25019" y="11792"/>
                    </a:lnTo>
                    <a:lnTo>
                      <a:pt x="115033" y="20997"/>
                    </a:lnTo>
                    <a:cubicBezTo>
                      <a:pt x="181157" y="24569"/>
                      <a:pt x="245792" y="22188"/>
                      <a:pt x="309831" y="17425"/>
                    </a:cubicBezTo>
                    <a:lnTo>
                      <a:pt x="496410" y="0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DFC5C23-DAC5-07C7-C356-9A5BFC0DD4F2}"/>
                  </a:ext>
                </a:extLst>
              </p:cNvPr>
              <p:cNvSpPr/>
              <p:nvPr/>
            </p:nvSpPr>
            <p:spPr>
              <a:xfrm>
                <a:off x="6242281" y="-1522960"/>
                <a:ext cx="3971536" cy="8876960"/>
              </a:xfrm>
              <a:custGeom>
                <a:avLst/>
                <a:gdLst>
                  <a:gd name="connsiteX0" fmla="*/ 3187765 w 3971536"/>
                  <a:gd name="connsiteY0" fmla="*/ 0 h 8876960"/>
                  <a:gd name="connsiteX1" fmla="*/ 3340165 w 3971536"/>
                  <a:gd name="connsiteY1" fmla="*/ 2286000 h 8876960"/>
                  <a:gd name="connsiteX2" fmla="*/ 1488661 w 3971536"/>
                  <a:gd name="connsiteY2" fmla="*/ 5791200 h 8876960"/>
                  <a:gd name="connsiteX3" fmla="*/ 942561 w 3971536"/>
                  <a:gd name="connsiteY3" fmla="*/ 7467600 h 8876960"/>
                  <a:gd name="connsiteX4" fmla="*/ 707611 w 3971536"/>
                  <a:gd name="connsiteY4" fmla="*/ 8229600 h 8876960"/>
                  <a:gd name="connsiteX5" fmla="*/ 569498 w 3971536"/>
                  <a:gd name="connsiteY5" fmla="*/ 8701089 h 8876960"/>
                  <a:gd name="connsiteX6" fmla="*/ 572846 w 3971536"/>
                  <a:gd name="connsiteY6" fmla="*/ 8808580 h 8876960"/>
                  <a:gd name="connsiteX7" fmla="*/ 585104 w 3971536"/>
                  <a:gd name="connsiteY7" fmla="*/ 8854244 h 8876960"/>
                  <a:gd name="connsiteX8" fmla="*/ 398525 w 3971536"/>
                  <a:gd name="connsiteY8" fmla="*/ 8871669 h 8876960"/>
                  <a:gd name="connsiteX9" fmla="*/ 203727 w 3971536"/>
                  <a:gd name="connsiteY9" fmla="*/ 8875241 h 8876960"/>
                  <a:gd name="connsiteX10" fmla="*/ 113713 w 3971536"/>
                  <a:gd name="connsiteY10" fmla="*/ 8866036 h 8876960"/>
                  <a:gd name="connsiteX11" fmla="*/ 154592 w 3971536"/>
                  <a:gd name="connsiteY11" fmla="*/ 8766737 h 8876960"/>
                  <a:gd name="connsiteX12" fmla="*/ 226598 w 3971536"/>
                  <a:gd name="connsiteY12" fmla="*/ 8634413 h 8876960"/>
                  <a:gd name="connsiteX13" fmla="*/ 393285 w 3971536"/>
                  <a:gd name="connsiteY13" fmla="*/ 7872412 h 8876960"/>
                  <a:gd name="connsiteX14" fmla="*/ 440909 w 3971536"/>
                  <a:gd name="connsiteY14" fmla="*/ 7181850 h 8876960"/>
                  <a:gd name="connsiteX15" fmla="*/ 2098259 w 3971536"/>
                  <a:gd name="connsiteY15" fmla="*/ 2609850 h 8876960"/>
                  <a:gd name="connsiteX16" fmla="*/ 3187765 w 3971536"/>
                  <a:gd name="connsiteY16" fmla="*/ 0 h 887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71536" h="8876960">
                    <a:moveTo>
                      <a:pt x="3187765" y="0"/>
                    </a:moveTo>
                    <a:cubicBezTo>
                      <a:pt x="3029015" y="2514600"/>
                      <a:pt x="3194115" y="2114550"/>
                      <a:pt x="3340165" y="2286000"/>
                    </a:cubicBezTo>
                    <a:cubicBezTo>
                      <a:pt x="5292181" y="4171950"/>
                      <a:pt x="2156020" y="5461000"/>
                      <a:pt x="1488661" y="5791200"/>
                    </a:cubicBezTo>
                    <a:cubicBezTo>
                      <a:pt x="1548377" y="6489700"/>
                      <a:pt x="850486" y="7372350"/>
                      <a:pt x="942561" y="7467600"/>
                    </a:cubicBezTo>
                    <a:cubicBezTo>
                      <a:pt x="844136" y="7616825"/>
                      <a:pt x="732402" y="7877175"/>
                      <a:pt x="707611" y="8229600"/>
                    </a:cubicBezTo>
                    <a:cubicBezTo>
                      <a:pt x="747828" y="8382001"/>
                      <a:pt x="725258" y="8458995"/>
                      <a:pt x="569498" y="8701089"/>
                    </a:cubicBezTo>
                    <a:cubicBezTo>
                      <a:pt x="562751" y="8733434"/>
                      <a:pt x="565628" y="8770839"/>
                      <a:pt x="572846" y="8808580"/>
                    </a:cubicBezTo>
                    <a:lnTo>
                      <a:pt x="585104" y="8854244"/>
                    </a:lnTo>
                    <a:lnTo>
                      <a:pt x="398525" y="8871669"/>
                    </a:lnTo>
                    <a:cubicBezTo>
                      <a:pt x="334486" y="8876432"/>
                      <a:pt x="269851" y="8878813"/>
                      <a:pt x="203727" y="8875241"/>
                    </a:cubicBezTo>
                    <a:lnTo>
                      <a:pt x="113713" y="8866036"/>
                    </a:lnTo>
                    <a:lnTo>
                      <a:pt x="154592" y="8766737"/>
                    </a:lnTo>
                    <a:cubicBezTo>
                      <a:pt x="173802" y="8726866"/>
                      <a:pt x="197626" y="8682881"/>
                      <a:pt x="226598" y="8634413"/>
                    </a:cubicBezTo>
                    <a:cubicBezTo>
                      <a:pt x="185323" y="8262144"/>
                      <a:pt x="357567" y="8114506"/>
                      <a:pt x="393285" y="7872412"/>
                    </a:cubicBezTo>
                    <a:cubicBezTo>
                      <a:pt x="429003" y="7630318"/>
                      <a:pt x="347246" y="7469982"/>
                      <a:pt x="440909" y="7181850"/>
                    </a:cubicBezTo>
                    <a:cubicBezTo>
                      <a:pt x="-963050" y="4384675"/>
                      <a:pt x="1370575" y="4518025"/>
                      <a:pt x="2098259" y="2609850"/>
                    </a:cubicBezTo>
                    <a:cubicBezTo>
                      <a:pt x="2099478" y="2159000"/>
                      <a:pt x="1624446" y="355600"/>
                      <a:pt x="318776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CC"/>
                  </a:gs>
                  <a:gs pos="19000">
                    <a:srgbClr val="B1734A"/>
                  </a:gs>
                </a:gsLst>
                <a:lin ang="10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">
              <a:extLst>
                <a:ext uri="{FF2B5EF4-FFF2-40B4-BE49-F238E27FC236}">
                  <a16:creationId xmlns:a16="http://schemas.microsoft.com/office/drawing/2014/main" id="{11DF2D65-DF55-79C8-8DCF-C3E080F72BEC}"/>
                </a:ext>
              </a:extLst>
            </p:cNvPr>
            <p:cNvSpPr/>
            <p:nvPr/>
          </p:nvSpPr>
          <p:spPr>
            <a:xfrm>
              <a:off x="4829480" y="-1122845"/>
              <a:ext cx="1558620" cy="1788707"/>
            </a:xfrm>
            <a:custGeom>
              <a:avLst/>
              <a:gdLst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0 w 1143000"/>
                <a:gd name="connsiteY3" fmla="*/ 1162050 h 1162050"/>
                <a:gd name="connsiteX4" fmla="*/ 0 w 1143000"/>
                <a:gd name="connsiteY4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0 w 1143000"/>
                <a:gd name="connsiteY4" fmla="*/ 116205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625600"/>
                <a:gd name="connsiteY0" fmla="*/ 0 h 1357795"/>
                <a:gd name="connsiteX1" fmla="*/ 1143000 w 1625600"/>
                <a:gd name="connsiteY1" fmla="*/ 0 h 1357795"/>
                <a:gd name="connsiteX2" fmla="*/ 1625600 w 1625600"/>
                <a:gd name="connsiteY2" fmla="*/ 1357795 h 1357795"/>
                <a:gd name="connsiteX3" fmla="*/ 1143000 w 1625600"/>
                <a:gd name="connsiteY3" fmla="*/ 1162050 h 1357795"/>
                <a:gd name="connsiteX4" fmla="*/ 749300 w 1625600"/>
                <a:gd name="connsiteY4" fmla="*/ 1033945 h 1357795"/>
                <a:gd name="connsiteX5" fmla="*/ 406400 w 1625600"/>
                <a:gd name="connsiteY5" fmla="*/ 114300 h 1357795"/>
                <a:gd name="connsiteX6" fmla="*/ 0 w 1625600"/>
                <a:gd name="connsiteY6" fmla="*/ 0 h 1357795"/>
                <a:gd name="connsiteX0" fmla="*/ 0 w 1851869"/>
                <a:gd name="connsiteY0" fmla="*/ 0 h 1357795"/>
                <a:gd name="connsiteX1" fmla="*/ 1143000 w 1851869"/>
                <a:gd name="connsiteY1" fmla="*/ 0 h 1357795"/>
                <a:gd name="connsiteX2" fmla="*/ 1835150 w 1851869"/>
                <a:gd name="connsiteY2" fmla="*/ 1072045 h 1357795"/>
                <a:gd name="connsiteX3" fmla="*/ 1625600 w 1851869"/>
                <a:gd name="connsiteY3" fmla="*/ 1357795 h 1357795"/>
                <a:gd name="connsiteX4" fmla="*/ 1143000 w 1851869"/>
                <a:gd name="connsiteY4" fmla="*/ 1162050 h 1357795"/>
                <a:gd name="connsiteX5" fmla="*/ 749300 w 1851869"/>
                <a:gd name="connsiteY5" fmla="*/ 1033945 h 1357795"/>
                <a:gd name="connsiteX6" fmla="*/ 406400 w 1851869"/>
                <a:gd name="connsiteY6" fmla="*/ 114300 h 1357795"/>
                <a:gd name="connsiteX7" fmla="*/ 0 w 1851869"/>
                <a:gd name="connsiteY7" fmla="*/ 0 h 1357795"/>
                <a:gd name="connsiteX0" fmla="*/ 0 w 1920493"/>
                <a:gd name="connsiteY0" fmla="*/ 0 h 1357795"/>
                <a:gd name="connsiteX1" fmla="*/ 1143000 w 1920493"/>
                <a:gd name="connsiteY1" fmla="*/ 0 h 1357795"/>
                <a:gd name="connsiteX2" fmla="*/ 1873250 w 1920493"/>
                <a:gd name="connsiteY2" fmla="*/ 951395 h 1357795"/>
                <a:gd name="connsiteX3" fmla="*/ 1835150 w 1920493"/>
                <a:gd name="connsiteY3" fmla="*/ 1072045 h 1357795"/>
                <a:gd name="connsiteX4" fmla="*/ 1625600 w 1920493"/>
                <a:gd name="connsiteY4" fmla="*/ 1357795 h 1357795"/>
                <a:gd name="connsiteX5" fmla="*/ 1143000 w 1920493"/>
                <a:gd name="connsiteY5" fmla="*/ 1162050 h 1357795"/>
                <a:gd name="connsiteX6" fmla="*/ 749300 w 1920493"/>
                <a:gd name="connsiteY6" fmla="*/ 1033945 h 1357795"/>
                <a:gd name="connsiteX7" fmla="*/ 406400 w 1920493"/>
                <a:gd name="connsiteY7" fmla="*/ 114300 h 1357795"/>
                <a:gd name="connsiteX8" fmla="*/ 0 w 1920493"/>
                <a:gd name="connsiteY8" fmla="*/ 0 h 1357795"/>
                <a:gd name="connsiteX0" fmla="*/ 0 w 1898195"/>
                <a:gd name="connsiteY0" fmla="*/ 0 h 1357795"/>
                <a:gd name="connsiteX1" fmla="*/ 1143000 w 1898195"/>
                <a:gd name="connsiteY1" fmla="*/ 0 h 1357795"/>
                <a:gd name="connsiteX2" fmla="*/ 1466850 w 1898195"/>
                <a:gd name="connsiteY2" fmla="*/ 195745 h 1357795"/>
                <a:gd name="connsiteX3" fmla="*/ 1873250 w 1898195"/>
                <a:gd name="connsiteY3" fmla="*/ 951395 h 1357795"/>
                <a:gd name="connsiteX4" fmla="*/ 1835150 w 1898195"/>
                <a:gd name="connsiteY4" fmla="*/ 1072045 h 1357795"/>
                <a:gd name="connsiteX5" fmla="*/ 1625600 w 1898195"/>
                <a:gd name="connsiteY5" fmla="*/ 1357795 h 1357795"/>
                <a:gd name="connsiteX6" fmla="*/ 1143000 w 1898195"/>
                <a:gd name="connsiteY6" fmla="*/ 1162050 h 1357795"/>
                <a:gd name="connsiteX7" fmla="*/ 749300 w 1898195"/>
                <a:gd name="connsiteY7" fmla="*/ 1033945 h 1357795"/>
                <a:gd name="connsiteX8" fmla="*/ 406400 w 1898195"/>
                <a:gd name="connsiteY8" fmla="*/ 114300 h 1357795"/>
                <a:gd name="connsiteX9" fmla="*/ 0 w 1898195"/>
                <a:gd name="connsiteY9" fmla="*/ 0 h 1357795"/>
                <a:gd name="connsiteX0" fmla="*/ 0 w 1898195"/>
                <a:gd name="connsiteY0" fmla="*/ 368300 h 1726095"/>
                <a:gd name="connsiteX1" fmla="*/ 1009650 w 1898195"/>
                <a:gd name="connsiteY1" fmla="*/ 0 h 1726095"/>
                <a:gd name="connsiteX2" fmla="*/ 1466850 w 1898195"/>
                <a:gd name="connsiteY2" fmla="*/ 564045 h 1726095"/>
                <a:gd name="connsiteX3" fmla="*/ 1873250 w 1898195"/>
                <a:gd name="connsiteY3" fmla="*/ 1319695 h 1726095"/>
                <a:gd name="connsiteX4" fmla="*/ 1835150 w 1898195"/>
                <a:gd name="connsiteY4" fmla="*/ 1440345 h 1726095"/>
                <a:gd name="connsiteX5" fmla="*/ 1625600 w 1898195"/>
                <a:gd name="connsiteY5" fmla="*/ 1726095 h 1726095"/>
                <a:gd name="connsiteX6" fmla="*/ 1143000 w 1898195"/>
                <a:gd name="connsiteY6" fmla="*/ 1530350 h 1726095"/>
                <a:gd name="connsiteX7" fmla="*/ 749300 w 1898195"/>
                <a:gd name="connsiteY7" fmla="*/ 1402245 h 1726095"/>
                <a:gd name="connsiteX8" fmla="*/ 406400 w 1898195"/>
                <a:gd name="connsiteY8" fmla="*/ 482600 h 1726095"/>
                <a:gd name="connsiteX9" fmla="*/ 0 w 1898195"/>
                <a:gd name="connsiteY9" fmla="*/ 368300 h 1726095"/>
                <a:gd name="connsiteX0" fmla="*/ 212420 w 1583565"/>
                <a:gd name="connsiteY0" fmla="*/ 311150 h 1726095"/>
                <a:gd name="connsiteX1" fmla="*/ 695020 w 1583565"/>
                <a:gd name="connsiteY1" fmla="*/ 0 h 1726095"/>
                <a:gd name="connsiteX2" fmla="*/ 1152220 w 1583565"/>
                <a:gd name="connsiteY2" fmla="*/ 564045 h 1726095"/>
                <a:gd name="connsiteX3" fmla="*/ 1558620 w 1583565"/>
                <a:gd name="connsiteY3" fmla="*/ 1319695 h 1726095"/>
                <a:gd name="connsiteX4" fmla="*/ 1520520 w 1583565"/>
                <a:gd name="connsiteY4" fmla="*/ 1440345 h 1726095"/>
                <a:gd name="connsiteX5" fmla="*/ 1310970 w 1583565"/>
                <a:gd name="connsiteY5" fmla="*/ 1726095 h 1726095"/>
                <a:gd name="connsiteX6" fmla="*/ 828370 w 1583565"/>
                <a:gd name="connsiteY6" fmla="*/ 1530350 h 1726095"/>
                <a:gd name="connsiteX7" fmla="*/ 434670 w 1583565"/>
                <a:gd name="connsiteY7" fmla="*/ 1402245 h 1726095"/>
                <a:gd name="connsiteX8" fmla="*/ 91770 w 1583565"/>
                <a:gd name="connsiteY8" fmla="*/ 482600 h 1726095"/>
                <a:gd name="connsiteX9" fmla="*/ 212420 w 1583565"/>
                <a:gd name="connsiteY9" fmla="*/ 311150 h 1726095"/>
                <a:gd name="connsiteX0" fmla="*/ 212420 w 1583565"/>
                <a:gd name="connsiteY0" fmla="*/ 311150 h 1745609"/>
                <a:gd name="connsiteX1" fmla="*/ 695020 w 1583565"/>
                <a:gd name="connsiteY1" fmla="*/ 0 h 1745609"/>
                <a:gd name="connsiteX2" fmla="*/ 1152220 w 1583565"/>
                <a:gd name="connsiteY2" fmla="*/ 564045 h 1745609"/>
                <a:gd name="connsiteX3" fmla="*/ 1558620 w 1583565"/>
                <a:gd name="connsiteY3" fmla="*/ 1319695 h 1745609"/>
                <a:gd name="connsiteX4" fmla="*/ 1520520 w 1583565"/>
                <a:gd name="connsiteY4" fmla="*/ 1440345 h 1745609"/>
                <a:gd name="connsiteX5" fmla="*/ 1310970 w 1583565"/>
                <a:gd name="connsiteY5" fmla="*/ 1726095 h 1745609"/>
                <a:gd name="connsiteX6" fmla="*/ 828370 w 1583565"/>
                <a:gd name="connsiteY6" fmla="*/ 1530350 h 1745609"/>
                <a:gd name="connsiteX7" fmla="*/ 434670 w 1583565"/>
                <a:gd name="connsiteY7" fmla="*/ 1402245 h 1745609"/>
                <a:gd name="connsiteX8" fmla="*/ 91770 w 1583565"/>
                <a:gd name="connsiteY8" fmla="*/ 482600 h 1745609"/>
                <a:gd name="connsiteX9" fmla="*/ 212420 w 1583565"/>
                <a:gd name="connsiteY9" fmla="*/ 311150 h 1745609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58620"/>
                <a:gd name="connsiteY0" fmla="*/ 311150 h 1788707"/>
                <a:gd name="connsiteX1" fmla="*/ 695020 w 1558620"/>
                <a:gd name="connsiteY1" fmla="*/ 0 h 1788707"/>
                <a:gd name="connsiteX2" fmla="*/ 1152220 w 1558620"/>
                <a:gd name="connsiteY2" fmla="*/ 564045 h 1788707"/>
                <a:gd name="connsiteX3" fmla="*/ 1558620 w 1558620"/>
                <a:gd name="connsiteY3" fmla="*/ 1319695 h 1788707"/>
                <a:gd name="connsiteX4" fmla="*/ 1520520 w 1558620"/>
                <a:gd name="connsiteY4" fmla="*/ 1440345 h 1788707"/>
                <a:gd name="connsiteX5" fmla="*/ 1310970 w 1558620"/>
                <a:gd name="connsiteY5" fmla="*/ 1726095 h 1788707"/>
                <a:gd name="connsiteX6" fmla="*/ 828370 w 1558620"/>
                <a:gd name="connsiteY6" fmla="*/ 1530350 h 1788707"/>
                <a:gd name="connsiteX7" fmla="*/ 434670 w 1558620"/>
                <a:gd name="connsiteY7" fmla="*/ 1402245 h 1788707"/>
                <a:gd name="connsiteX8" fmla="*/ 91770 w 1558620"/>
                <a:gd name="connsiteY8" fmla="*/ 482600 h 1788707"/>
                <a:gd name="connsiteX9" fmla="*/ 212420 w 1558620"/>
                <a:gd name="connsiteY9" fmla="*/ 311150 h 17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620" h="1788707">
                  <a:moveTo>
                    <a:pt x="212420" y="311150"/>
                  </a:moveTo>
                  <a:lnTo>
                    <a:pt x="695020" y="0"/>
                  </a:lnTo>
                  <a:cubicBezTo>
                    <a:pt x="936320" y="45324"/>
                    <a:pt x="1030512" y="405479"/>
                    <a:pt x="1152220" y="564045"/>
                  </a:cubicBezTo>
                  <a:cubicBezTo>
                    <a:pt x="1178678" y="652761"/>
                    <a:pt x="1087662" y="722795"/>
                    <a:pt x="1558620" y="1319695"/>
                  </a:cubicBezTo>
                  <a:cubicBezTo>
                    <a:pt x="1534278" y="1332395"/>
                    <a:pt x="1544862" y="1373670"/>
                    <a:pt x="1520520" y="1440345"/>
                  </a:cubicBezTo>
                  <a:cubicBezTo>
                    <a:pt x="1527928" y="1595920"/>
                    <a:pt x="1368120" y="1679344"/>
                    <a:pt x="1310970" y="1726095"/>
                  </a:cubicBezTo>
                  <a:cubicBezTo>
                    <a:pt x="1150103" y="1775147"/>
                    <a:pt x="1001937" y="1906748"/>
                    <a:pt x="828370" y="1530350"/>
                  </a:cubicBezTo>
                  <a:cubicBezTo>
                    <a:pt x="606120" y="1529982"/>
                    <a:pt x="656920" y="1402613"/>
                    <a:pt x="434670" y="1402245"/>
                  </a:cubicBezTo>
                  <a:cubicBezTo>
                    <a:pt x="208187" y="1381447"/>
                    <a:pt x="-177047" y="1208248"/>
                    <a:pt x="91770" y="482600"/>
                  </a:cubicBezTo>
                  <a:lnTo>
                    <a:pt x="212420" y="311150"/>
                  </a:ln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12">
              <a:extLst>
                <a:ext uri="{FF2B5EF4-FFF2-40B4-BE49-F238E27FC236}">
                  <a16:creationId xmlns:a16="http://schemas.microsoft.com/office/drawing/2014/main" id="{CD055BA3-7672-1083-8BA0-506A4FE21DB0}"/>
                </a:ext>
              </a:extLst>
            </p:cNvPr>
            <p:cNvSpPr/>
            <p:nvPr/>
          </p:nvSpPr>
          <p:spPr>
            <a:xfrm>
              <a:off x="5173980" y="-676486"/>
              <a:ext cx="320040" cy="281973"/>
            </a:xfrm>
            <a:custGeom>
              <a:avLst/>
              <a:gdLst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152400 h 152400"/>
                <a:gd name="connsiteX4" fmla="*/ 0 w 236220"/>
                <a:gd name="connsiteY4" fmla="*/ 0 h 152400"/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0 h 152400"/>
                <a:gd name="connsiteX0" fmla="*/ 0 w 342900"/>
                <a:gd name="connsiteY0" fmla="*/ 76200 h 152400"/>
                <a:gd name="connsiteX1" fmla="*/ 342900 w 342900"/>
                <a:gd name="connsiteY1" fmla="*/ 0 h 152400"/>
                <a:gd name="connsiteX2" fmla="*/ 342900 w 342900"/>
                <a:gd name="connsiteY2" fmla="*/ 152400 h 152400"/>
                <a:gd name="connsiteX3" fmla="*/ 0 w 342900"/>
                <a:gd name="connsiteY3" fmla="*/ 76200 h 152400"/>
                <a:gd name="connsiteX0" fmla="*/ 0 w 342900"/>
                <a:gd name="connsiteY0" fmla="*/ 0 h 76200"/>
                <a:gd name="connsiteX1" fmla="*/ 342900 w 342900"/>
                <a:gd name="connsiteY1" fmla="*/ 76200 h 76200"/>
                <a:gd name="connsiteX2" fmla="*/ 0 w 342900"/>
                <a:gd name="connsiteY2" fmla="*/ 0 h 76200"/>
                <a:gd name="connsiteX0" fmla="*/ 0 w 320040"/>
                <a:gd name="connsiteY0" fmla="*/ 0 h 45720"/>
                <a:gd name="connsiteX1" fmla="*/ 320040 w 320040"/>
                <a:gd name="connsiteY1" fmla="*/ 45720 h 45720"/>
                <a:gd name="connsiteX2" fmla="*/ 0 w 320040"/>
                <a:gd name="connsiteY2" fmla="*/ 0 h 45720"/>
                <a:gd name="connsiteX0" fmla="*/ 0 w 320040"/>
                <a:gd name="connsiteY0" fmla="*/ 0 h 116027"/>
                <a:gd name="connsiteX1" fmla="*/ 320040 w 320040"/>
                <a:gd name="connsiteY1" fmla="*/ 45720 h 116027"/>
                <a:gd name="connsiteX2" fmla="*/ 0 w 320040"/>
                <a:gd name="connsiteY2" fmla="*/ 0 h 116027"/>
                <a:gd name="connsiteX0" fmla="*/ 0 w 320040"/>
                <a:gd name="connsiteY0" fmla="*/ 132566 h 248593"/>
                <a:gd name="connsiteX1" fmla="*/ 320040 w 320040"/>
                <a:gd name="connsiteY1" fmla="*/ 178286 h 248593"/>
                <a:gd name="connsiteX2" fmla="*/ 0 w 320040"/>
                <a:gd name="connsiteY2" fmla="*/ 132566 h 248593"/>
                <a:gd name="connsiteX0" fmla="*/ 0 w 320040"/>
                <a:gd name="connsiteY0" fmla="*/ 165946 h 281973"/>
                <a:gd name="connsiteX1" fmla="*/ 320040 w 320040"/>
                <a:gd name="connsiteY1" fmla="*/ 211666 h 281973"/>
                <a:gd name="connsiteX2" fmla="*/ 0 w 320040"/>
                <a:gd name="connsiteY2" fmla="*/ 165946 h 28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281973">
                  <a:moveTo>
                    <a:pt x="0" y="165946"/>
                  </a:moveTo>
                  <a:cubicBezTo>
                    <a:pt x="106680" y="181186"/>
                    <a:pt x="137160" y="386926"/>
                    <a:pt x="320040" y="211666"/>
                  </a:cubicBezTo>
                  <a:cubicBezTo>
                    <a:pt x="304800" y="-169334"/>
                    <a:pt x="30480" y="59266"/>
                    <a:pt x="0" y="16594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48256A1-87B1-CDAF-D70E-FABA7050F788}"/>
                </a:ext>
              </a:extLst>
            </p:cNvPr>
            <p:cNvSpPr/>
            <p:nvPr/>
          </p:nvSpPr>
          <p:spPr>
            <a:xfrm>
              <a:off x="5288280" y="-676485"/>
              <a:ext cx="205740" cy="281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9AD732F-6191-58E7-71C4-A1B3E26F2B4B}"/>
                </a:ext>
              </a:extLst>
            </p:cNvPr>
            <p:cNvSpPr/>
            <p:nvPr/>
          </p:nvSpPr>
          <p:spPr>
            <a:xfrm>
              <a:off x="5772136" y="385747"/>
              <a:ext cx="384824" cy="199509"/>
            </a:xfrm>
            <a:custGeom>
              <a:avLst/>
              <a:gdLst>
                <a:gd name="connsiteX0" fmla="*/ 384824 w 384824"/>
                <a:gd name="connsiteY0" fmla="*/ 193373 h 199509"/>
                <a:gd name="connsiteX1" fmla="*/ 217184 w 384824"/>
                <a:gd name="connsiteY1" fmla="*/ 178133 h 199509"/>
                <a:gd name="connsiteX2" fmla="*/ 19064 w 384824"/>
                <a:gd name="connsiteY2" fmla="*/ 18113 h 199509"/>
                <a:gd name="connsiteX3" fmla="*/ 19064 w 384824"/>
                <a:gd name="connsiteY3" fmla="*/ 10493 h 1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24" h="199509">
                  <a:moveTo>
                    <a:pt x="384824" y="193373"/>
                  </a:moveTo>
                  <a:cubicBezTo>
                    <a:pt x="331484" y="200358"/>
                    <a:pt x="278144" y="207343"/>
                    <a:pt x="217184" y="178133"/>
                  </a:cubicBezTo>
                  <a:cubicBezTo>
                    <a:pt x="156224" y="148923"/>
                    <a:pt x="52084" y="46053"/>
                    <a:pt x="19064" y="18113"/>
                  </a:cubicBezTo>
                  <a:cubicBezTo>
                    <a:pt x="-13956" y="-9827"/>
                    <a:pt x="2554" y="333"/>
                    <a:pt x="19064" y="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8">
              <a:extLst>
                <a:ext uri="{FF2B5EF4-FFF2-40B4-BE49-F238E27FC236}">
                  <a16:creationId xmlns:a16="http://schemas.microsoft.com/office/drawing/2014/main" id="{691212CE-D6AE-2BD7-F5C2-D52B53C00753}"/>
                </a:ext>
              </a:extLst>
            </p:cNvPr>
            <p:cNvSpPr/>
            <p:nvPr/>
          </p:nvSpPr>
          <p:spPr>
            <a:xfrm rot="20568864">
              <a:off x="5936742" y="143848"/>
              <a:ext cx="73519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4EB761B-5263-7693-F988-512D7FEE85C4}"/>
                </a:ext>
              </a:extLst>
            </p:cNvPr>
            <p:cNvSpPr/>
            <p:nvPr/>
          </p:nvSpPr>
          <p:spPr>
            <a:xfrm>
              <a:off x="5271765" y="-1320516"/>
              <a:ext cx="507527" cy="552732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4B505BF-8590-0874-944F-F36DBC5C7B5C}"/>
                </a:ext>
              </a:extLst>
            </p:cNvPr>
            <p:cNvGrpSpPr/>
            <p:nvPr/>
          </p:nvGrpSpPr>
          <p:grpSpPr>
            <a:xfrm>
              <a:off x="4632961" y="1919908"/>
              <a:ext cx="1850887" cy="2249017"/>
              <a:chOff x="4632961" y="1919908"/>
              <a:chExt cx="1850887" cy="2249017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13C4B799-8638-296A-F7AA-AE60CC319F87}"/>
                  </a:ext>
                </a:extLst>
              </p:cNvPr>
              <p:cNvSpPr/>
              <p:nvPr/>
            </p:nvSpPr>
            <p:spPr>
              <a:xfrm>
                <a:off x="4632961" y="1919908"/>
                <a:ext cx="1850887" cy="2249017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0887" h="2249017">
                    <a:moveTo>
                      <a:pt x="30480" y="281940"/>
                    </a:moveTo>
                    <a:lnTo>
                      <a:pt x="982980" y="0"/>
                    </a:lnTo>
                    <a:cubicBezTo>
                      <a:pt x="1026160" y="396240"/>
                      <a:pt x="1038860" y="609600"/>
                      <a:pt x="944880" y="731520"/>
                    </a:cubicBezTo>
                    <a:cubicBezTo>
                      <a:pt x="1082040" y="881436"/>
                      <a:pt x="1682749" y="696238"/>
                      <a:pt x="1805939" y="869013"/>
                    </a:cubicBezTo>
                    <a:cubicBezTo>
                      <a:pt x="1929129" y="1041788"/>
                      <a:pt x="1769111" y="1656413"/>
                      <a:pt x="1684021" y="1768173"/>
                    </a:cubicBezTo>
                    <a:cubicBezTo>
                      <a:pt x="1638300" y="1851993"/>
                      <a:pt x="1257300" y="2316813"/>
                      <a:pt x="1127759" y="2240613"/>
                    </a:cubicBezTo>
                    <a:cubicBezTo>
                      <a:pt x="1038859" y="2113613"/>
                      <a:pt x="896619" y="1727532"/>
                      <a:pt x="1272539" y="1722452"/>
                    </a:cubicBezTo>
                    <a:cubicBezTo>
                      <a:pt x="1300479" y="1613232"/>
                      <a:pt x="1220469" y="1694512"/>
                      <a:pt x="1249679" y="1600532"/>
                    </a:cubicBezTo>
                    <a:cubicBezTo>
                      <a:pt x="1393189" y="1552272"/>
                      <a:pt x="1475739" y="1308487"/>
                      <a:pt x="1447799" y="1158572"/>
                    </a:cubicBezTo>
                    <a:cubicBezTo>
                      <a:pt x="1092199" y="1064592"/>
                      <a:pt x="698499" y="1496392"/>
                      <a:pt x="342899" y="1402412"/>
                    </a:cubicBezTo>
                    <a:cubicBezTo>
                      <a:pt x="185419" y="1326101"/>
                      <a:pt x="5080" y="944991"/>
                      <a:pt x="0" y="723900"/>
                    </a:cubicBezTo>
                    <a:lnTo>
                      <a:pt x="30480" y="28194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D09B022-1852-4DDB-00A4-1AD9FD24E239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5BEF0E4-C3B4-61B1-E911-B935C6294108}"/>
                </a:ext>
              </a:extLst>
            </p:cNvPr>
            <p:cNvSpPr/>
            <p:nvPr/>
          </p:nvSpPr>
          <p:spPr>
            <a:xfrm rot="19681347">
              <a:off x="4544916" y="1926375"/>
              <a:ext cx="1246434" cy="695307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75">
              <a:extLst>
                <a:ext uri="{FF2B5EF4-FFF2-40B4-BE49-F238E27FC236}">
                  <a16:creationId xmlns:a16="http://schemas.microsoft.com/office/drawing/2014/main" id="{075B9998-E2AE-B66E-7EFF-2BCE1CF6DB06}"/>
                </a:ext>
              </a:extLst>
            </p:cNvPr>
            <p:cNvSpPr/>
            <p:nvPr/>
          </p:nvSpPr>
          <p:spPr>
            <a:xfrm rot="2005286">
              <a:off x="4801211" y="-1001386"/>
              <a:ext cx="323755" cy="908262"/>
            </a:xfrm>
            <a:custGeom>
              <a:avLst/>
              <a:gdLst>
                <a:gd name="connsiteX0" fmla="*/ 0 w 222463"/>
                <a:gd name="connsiteY0" fmla="*/ 0 h 728759"/>
                <a:gd name="connsiteX1" fmla="*/ 222463 w 222463"/>
                <a:gd name="connsiteY1" fmla="*/ 0 h 728759"/>
                <a:gd name="connsiteX2" fmla="*/ 222463 w 222463"/>
                <a:gd name="connsiteY2" fmla="*/ 728759 h 728759"/>
                <a:gd name="connsiteX3" fmla="*/ 0 w 222463"/>
                <a:gd name="connsiteY3" fmla="*/ 728759 h 728759"/>
                <a:gd name="connsiteX4" fmla="*/ 0 w 222463"/>
                <a:gd name="connsiteY4" fmla="*/ 0 h 728759"/>
                <a:gd name="connsiteX0" fmla="*/ 61218 w 222463"/>
                <a:gd name="connsiteY0" fmla="*/ 0 h 826219"/>
                <a:gd name="connsiteX1" fmla="*/ 222463 w 222463"/>
                <a:gd name="connsiteY1" fmla="*/ 97460 h 826219"/>
                <a:gd name="connsiteX2" fmla="*/ 222463 w 222463"/>
                <a:gd name="connsiteY2" fmla="*/ 826219 h 826219"/>
                <a:gd name="connsiteX3" fmla="*/ 0 w 222463"/>
                <a:gd name="connsiteY3" fmla="*/ 826219 h 826219"/>
                <a:gd name="connsiteX4" fmla="*/ 61218 w 222463"/>
                <a:gd name="connsiteY4" fmla="*/ 0 h 826219"/>
                <a:gd name="connsiteX0" fmla="*/ 131193 w 292438"/>
                <a:gd name="connsiteY0" fmla="*/ 0 h 826219"/>
                <a:gd name="connsiteX1" fmla="*/ 292438 w 292438"/>
                <a:gd name="connsiteY1" fmla="*/ 97460 h 826219"/>
                <a:gd name="connsiteX2" fmla="*/ 292438 w 292438"/>
                <a:gd name="connsiteY2" fmla="*/ 826219 h 826219"/>
                <a:gd name="connsiteX3" fmla="*/ 69975 w 292438"/>
                <a:gd name="connsiteY3" fmla="*/ 826219 h 826219"/>
                <a:gd name="connsiteX4" fmla="*/ 131193 w 292438"/>
                <a:gd name="connsiteY4" fmla="*/ 0 h 826219"/>
                <a:gd name="connsiteX0" fmla="*/ 131193 w 323755"/>
                <a:gd name="connsiteY0" fmla="*/ 0 h 908262"/>
                <a:gd name="connsiteX1" fmla="*/ 292438 w 323755"/>
                <a:gd name="connsiteY1" fmla="*/ 97460 h 908262"/>
                <a:gd name="connsiteX2" fmla="*/ 323755 w 323755"/>
                <a:gd name="connsiteY2" fmla="*/ 908262 h 908262"/>
                <a:gd name="connsiteX3" fmla="*/ 69975 w 323755"/>
                <a:gd name="connsiteY3" fmla="*/ 826219 h 908262"/>
                <a:gd name="connsiteX4" fmla="*/ 131193 w 323755"/>
                <a:gd name="connsiteY4" fmla="*/ 0 h 9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755" h="908262">
                  <a:moveTo>
                    <a:pt x="131193" y="0"/>
                  </a:moveTo>
                  <a:lnTo>
                    <a:pt x="292438" y="97460"/>
                  </a:lnTo>
                  <a:lnTo>
                    <a:pt x="323755" y="908262"/>
                  </a:lnTo>
                  <a:lnTo>
                    <a:pt x="69975" y="826219"/>
                  </a:lnTo>
                  <a:cubicBezTo>
                    <a:pt x="90381" y="550813"/>
                    <a:pt x="-135501" y="403699"/>
                    <a:pt x="131193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77">
              <a:extLst>
                <a:ext uri="{FF2B5EF4-FFF2-40B4-BE49-F238E27FC236}">
                  <a16:creationId xmlns:a16="http://schemas.microsoft.com/office/drawing/2014/main" id="{C97989F1-D1D5-0BF0-C668-40FC524B2389}"/>
                </a:ext>
              </a:extLst>
            </p:cNvPr>
            <p:cNvSpPr/>
            <p:nvPr/>
          </p:nvSpPr>
          <p:spPr>
            <a:xfrm>
              <a:off x="4973578" y="-1604229"/>
              <a:ext cx="389110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110" h="797483">
                  <a:moveTo>
                    <a:pt x="223792" y="797483"/>
                  </a:moveTo>
                  <a:cubicBezTo>
                    <a:pt x="541224" y="284005"/>
                    <a:pt x="325255" y="94378"/>
                    <a:pt x="204537" y="0"/>
                  </a:cubicBezTo>
                  <a:cubicBezTo>
                    <a:pt x="210955" y="265828"/>
                    <a:pt x="-271576" y="379255"/>
                    <a:pt x="223792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8">
              <a:extLst>
                <a:ext uri="{FF2B5EF4-FFF2-40B4-BE49-F238E27FC236}">
                  <a16:creationId xmlns:a16="http://schemas.microsoft.com/office/drawing/2014/main" id="{ED12B857-89DF-EF2C-7416-30C2BB7CE0BC}"/>
                </a:ext>
              </a:extLst>
            </p:cNvPr>
            <p:cNvSpPr/>
            <p:nvPr/>
          </p:nvSpPr>
          <p:spPr>
            <a:xfrm rot="5172298" flipH="1">
              <a:off x="5120991" y="-939339"/>
              <a:ext cx="144924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427181" y="334239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2-7_16-44-12">
            <a:hlinkClick r:id="" action="ppaction://media"/>
            <a:extLst>
              <a:ext uri="{FF2B5EF4-FFF2-40B4-BE49-F238E27FC236}">
                <a16:creationId xmlns:a16="http://schemas.microsoft.com/office/drawing/2014/main" id="{3AEE66C1-0FB4-0F35-805E-E92B2E7881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8" name="horse-neigh-shortened-84724">
            <a:hlinkClick r:id="" action="ppaction://media"/>
            <a:extLst>
              <a:ext uri="{FF2B5EF4-FFF2-40B4-BE49-F238E27FC236}">
                <a16:creationId xmlns:a16="http://schemas.microsoft.com/office/drawing/2014/main" id="{54753746-AB25-D8A8-67A0-5E9CA96BFC6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6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515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2759685" y="2177728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82B5EC-B3AA-82BB-A897-7BF5AFC58054}"/>
              </a:ext>
            </a:extLst>
          </p:cNvPr>
          <p:cNvSpPr/>
          <p:nvPr/>
        </p:nvSpPr>
        <p:spPr>
          <a:xfrm>
            <a:off x="1378583" y="1518182"/>
            <a:ext cx="9809620" cy="5209932"/>
          </a:xfrm>
          <a:prstGeom prst="rect">
            <a:avLst/>
          </a:prstGeom>
          <a:solidFill>
            <a:srgbClr val="E5B67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>
            <a:off x="180276" y="816495"/>
            <a:ext cx="639194" cy="1039497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12973B6-65FD-9BBA-3C9A-649C6F8EE4FF}"/>
              </a:ext>
            </a:extLst>
          </p:cNvPr>
          <p:cNvGrpSpPr/>
          <p:nvPr/>
        </p:nvGrpSpPr>
        <p:grpSpPr>
          <a:xfrm rot="510279">
            <a:off x="2732855" y="3886147"/>
            <a:ext cx="2474920" cy="1454936"/>
            <a:chOff x="3034157" y="3721180"/>
            <a:chExt cx="2474920" cy="1454936"/>
          </a:xfrm>
        </p:grpSpPr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F54EA06F-EDA2-1DD2-2A87-ACFAF0E9037C}"/>
                </a:ext>
              </a:extLst>
            </p:cNvPr>
            <p:cNvSpPr/>
            <p:nvPr/>
          </p:nvSpPr>
          <p:spPr>
            <a:xfrm>
              <a:off x="4547929" y="3752615"/>
              <a:ext cx="961148" cy="108068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4511CC-D2E6-73B4-4FDD-F1DB6A30DDD6}"/>
                </a:ext>
              </a:extLst>
            </p:cNvPr>
            <p:cNvGrpSpPr/>
            <p:nvPr/>
          </p:nvGrpSpPr>
          <p:grpSpPr>
            <a:xfrm>
              <a:off x="3863559" y="4032280"/>
              <a:ext cx="676341" cy="917869"/>
              <a:chOff x="9750377" y="1301504"/>
              <a:chExt cx="1604021" cy="2176832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4210842-95D0-FDB9-48B6-2A040667E501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D7F3CDA0-C6D5-8C3F-8DCF-D0C4892E78B7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F8DC0B18-BF25-06F7-57F2-A33F2A008973}"/>
                </a:ext>
              </a:extLst>
            </p:cNvPr>
            <p:cNvSpPr/>
            <p:nvPr/>
          </p:nvSpPr>
          <p:spPr>
            <a:xfrm>
              <a:off x="3034157" y="3721180"/>
              <a:ext cx="1816711" cy="1014893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7A4D0BE4-326D-162C-6DBE-4F632D1E780C}"/>
                </a:ext>
              </a:extLst>
            </p:cNvPr>
            <p:cNvSpPr/>
            <p:nvPr/>
          </p:nvSpPr>
          <p:spPr>
            <a:xfrm>
              <a:off x="4176554" y="4230082"/>
              <a:ext cx="676341" cy="917869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58B20A13-FD8F-5A1F-81C0-0C74E73FA666}"/>
                </a:ext>
              </a:extLst>
            </p:cNvPr>
            <p:cNvSpPr/>
            <p:nvPr/>
          </p:nvSpPr>
          <p:spPr>
            <a:xfrm>
              <a:off x="3352100" y="4349518"/>
              <a:ext cx="450340" cy="826598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50B1F5B-2618-E439-1B39-47B7B160A160}"/>
                </a:ext>
              </a:extLst>
            </p:cNvPr>
            <p:cNvSpPr/>
            <p:nvPr/>
          </p:nvSpPr>
          <p:spPr>
            <a:xfrm>
              <a:off x="4316688" y="5035489"/>
              <a:ext cx="342138" cy="113297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C5D2322-F0D5-DA0F-4BCE-FBDD0A65AC61}"/>
                </a:ext>
              </a:extLst>
            </p:cNvPr>
            <p:cNvSpPr/>
            <p:nvPr/>
          </p:nvSpPr>
          <p:spPr>
            <a:xfrm>
              <a:off x="3438323" y="5061380"/>
              <a:ext cx="364117" cy="113297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60A8825-2C54-0410-6F14-8BE37879EA2D}"/>
                </a:ext>
              </a:extLst>
            </p:cNvPr>
            <p:cNvSpPr/>
            <p:nvPr/>
          </p:nvSpPr>
          <p:spPr>
            <a:xfrm>
              <a:off x="4077837" y="4129871"/>
              <a:ext cx="755097" cy="21964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3DEE7E-A951-B5F3-EFFF-471A280666D7}"/>
                </a:ext>
              </a:extLst>
            </p:cNvPr>
            <p:cNvSpPr/>
            <p:nvPr/>
          </p:nvSpPr>
          <p:spPr>
            <a:xfrm>
              <a:off x="3304769" y="4193915"/>
              <a:ext cx="652341" cy="21964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1712D5-7A59-EF18-5BD0-2D7098B59103}"/>
              </a:ext>
            </a:extLst>
          </p:cNvPr>
          <p:cNvGrpSpPr/>
          <p:nvPr/>
        </p:nvGrpSpPr>
        <p:grpSpPr>
          <a:xfrm>
            <a:off x="1354549" y="1576345"/>
            <a:ext cx="9857687" cy="5093603"/>
            <a:chOff x="1711592" y="1741712"/>
            <a:chExt cx="9378416" cy="48459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1EE4CD0-82C8-A7D1-9738-A0B70414B775}"/>
                </a:ext>
              </a:extLst>
            </p:cNvPr>
            <p:cNvGrpSpPr/>
            <p:nvPr/>
          </p:nvGrpSpPr>
          <p:grpSpPr>
            <a:xfrm>
              <a:off x="1726106" y="1741712"/>
              <a:ext cx="9347200" cy="4845957"/>
              <a:chOff x="-4371198" y="1438209"/>
              <a:chExt cx="9347200" cy="484595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38E9FA9-8076-3987-E18D-3D66367411F2}"/>
                  </a:ext>
                </a:extLst>
              </p:cNvPr>
              <p:cNvSpPr/>
              <p:nvPr/>
            </p:nvSpPr>
            <p:spPr>
              <a:xfrm>
                <a:off x="-4371198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FBF0EA1-9F70-D94D-9C3D-EB348A5A0234}"/>
                  </a:ext>
                </a:extLst>
              </p:cNvPr>
              <p:cNvSpPr/>
              <p:nvPr/>
            </p:nvSpPr>
            <p:spPr>
              <a:xfrm>
                <a:off x="-4356684" y="1438209"/>
                <a:ext cx="9318172" cy="377374"/>
              </a:xfrm>
              <a:custGeom>
                <a:avLst/>
                <a:gdLst>
                  <a:gd name="connsiteX0" fmla="*/ 0 w 9318172"/>
                  <a:gd name="connsiteY0" fmla="*/ 0 h 377374"/>
                  <a:gd name="connsiteX1" fmla="*/ 9318172 w 9318172"/>
                  <a:gd name="connsiteY1" fmla="*/ 0 h 377374"/>
                  <a:gd name="connsiteX2" fmla="*/ 9318172 w 9318172"/>
                  <a:gd name="connsiteY2" fmla="*/ 377374 h 377374"/>
                  <a:gd name="connsiteX3" fmla="*/ 0 w 9318172"/>
                  <a:gd name="connsiteY3" fmla="*/ 377374 h 377374"/>
                  <a:gd name="connsiteX4" fmla="*/ 0 w 9318172"/>
                  <a:gd name="connsiteY4" fmla="*/ 0 h 3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8172" h="377374">
                    <a:moveTo>
                      <a:pt x="0" y="0"/>
                    </a:moveTo>
                    <a:lnTo>
                      <a:pt x="9318172" y="0"/>
                    </a:lnTo>
                    <a:lnTo>
                      <a:pt x="9318172" y="377374"/>
                    </a:lnTo>
                    <a:lnTo>
                      <a:pt x="0" y="3773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644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A0AE350-0933-2238-59B1-B605CB3A784B}"/>
                  </a:ext>
                </a:extLst>
              </p:cNvPr>
              <p:cNvSpPr/>
              <p:nvPr/>
            </p:nvSpPr>
            <p:spPr>
              <a:xfrm>
                <a:off x="-4356684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solidFill>
                <a:srgbClr val="A87A5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A475C-41E7-CE01-7257-BD7EC1A48871}"/>
                </a:ext>
              </a:extLst>
            </p:cNvPr>
            <p:cNvSpPr/>
            <p:nvPr/>
          </p:nvSpPr>
          <p:spPr>
            <a:xfrm>
              <a:off x="2674163" y="2382263"/>
              <a:ext cx="1892574" cy="1727200"/>
            </a:xfrm>
            <a:custGeom>
              <a:avLst/>
              <a:gdLst>
                <a:gd name="connsiteX0" fmla="*/ 0 w 1892574"/>
                <a:gd name="connsiteY0" fmla="*/ 0 h 1727200"/>
                <a:gd name="connsiteX1" fmla="*/ 1892574 w 1892574"/>
                <a:gd name="connsiteY1" fmla="*/ 0 h 1727200"/>
                <a:gd name="connsiteX2" fmla="*/ 1892574 w 1892574"/>
                <a:gd name="connsiteY2" fmla="*/ 1727200 h 1727200"/>
                <a:gd name="connsiteX3" fmla="*/ 0 w 1892574"/>
                <a:gd name="connsiteY3" fmla="*/ 1727200 h 1727200"/>
                <a:gd name="connsiteX4" fmla="*/ 0 w 1892574"/>
                <a:gd name="connsiteY4" fmla="*/ 0 h 1727200"/>
                <a:gd name="connsiteX5" fmla="*/ 91305 w 1892574"/>
                <a:gd name="connsiteY5" fmla="*/ 69849 h 1727200"/>
                <a:gd name="connsiteX6" fmla="*/ 91305 w 1892574"/>
                <a:gd name="connsiteY6" fmla="*/ 1703720 h 1727200"/>
                <a:gd name="connsiteX7" fmla="*/ 1771205 w 1892574"/>
                <a:gd name="connsiteY7" fmla="*/ 1703720 h 1727200"/>
                <a:gd name="connsiteX8" fmla="*/ 1771205 w 1892574"/>
                <a:gd name="connsiteY8" fmla="*/ 69849 h 1727200"/>
                <a:gd name="connsiteX9" fmla="*/ 91305 w 1892574"/>
                <a:gd name="connsiteY9" fmla="*/ 69849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74" h="1727200">
                  <a:moveTo>
                    <a:pt x="0" y="0"/>
                  </a:moveTo>
                  <a:lnTo>
                    <a:pt x="1892574" y="0"/>
                  </a:lnTo>
                  <a:lnTo>
                    <a:pt x="1892574" y="1727200"/>
                  </a:lnTo>
                  <a:lnTo>
                    <a:pt x="0" y="1727200"/>
                  </a:lnTo>
                  <a:lnTo>
                    <a:pt x="0" y="0"/>
                  </a:lnTo>
                  <a:close/>
                  <a:moveTo>
                    <a:pt x="91305" y="69849"/>
                  </a:moveTo>
                  <a:lnTo>
                    <a:pt x="91305" y="1703720"/>
                  </a:lnTo>
                  <a:lnTo>
                    <a:pt x="1771205" y="1703720"/>
                  </a:lnTo>
                  <a:lnTo>
                    <a:pt x="1771205" y="69849"/>
                  </a:lnTo>
                  <a:lnTo>
                    <a:pt x="91305" y="6984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CACFA-18A0-281D-DC6A-82E7389B867F}"/>
                </a:ext>
              </a:extLst>
            </p:cNvPr>
            <p:cNvCxnSpPr>
              <a:stCxn id="83" idx="23"/>
            </p:cNvCxnSpPr>
            <p:nvPr/>
          </p:nvCxnSpPr>
          <p:spPr>
            <a:xfrm>
              <a:off x="1755134" y="3044365"/>
              <a:ext cx="898892" cy="3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D7CD10-5610-B7BE-6905-52716BF8FF90}"/>
                </a:ext>
              </a:extLst>
            </p:cNvPr>
            <p:cNvCxnSpPr>
              <a:cxnSpLocks/>
              <a:stCxn id="83" idx="20"/>
            </p:cNvCxnSpPr>
            <p:nvPr/>
          </p:nvCxnSpPr>
          <p:spPr>
            <a:xfrm flipV="1">
              <a:off x="1740620" y="3751945"/>
              <a:ext cx="888734" cy="1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C4FEF0-1471-BBDC-34D2-1EE02DBD0B04}"/>
                </a:ext>
              </a:extLst>
            </p:cNvPr>
            <p:cNvCxnSpPr>
              <a:cxnSpLocks/>
              <a:stCxn id="83" idx="19"/>
              <a:endCxn id="83" idx="7"/>
            </p:cNvCxnSpPr>
            <p:nvPr/>
          </p:nvCxnSpPr>
          <p:spPr>
            <a:xfrm>
              <a:off x="1740620" y="4477655"/>
              <a:ext cx="9318172" cy="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A1BAF0-C8D5-ABD3-662A-7BBA10B02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620" y="5027976"/>
              <a:ext cx="9318172" cy="50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7AF4A1-A787-AD1F-F388-FB46CE053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106" y="5622390"/>
              <a:ext cx="9363902" cy="55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96E1299-985B-F351-405D-33E793CADF9A}"/>
                </a:ext>
              </a:extLst>
            </p:cNvPr>
            <p:cNvCxnSpPr>
              <a:cxnSpLocks/>
            </p:cNvCxnSpPr>
            <p:nvPr/>
          </p:nvCxnSpPr>
          <p:spPr>
            <a:xfrm>
              <a:off x="1711592" y="6140554"/>
              <a:ext cx="9361714" cy="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3EE263B-E71D-17ED-217F-43F84C2ACB8D}"/>
                </a:ext>
              </a:extLst>
            </p:cNvPr>
            <p:cNvGrpSpPr/>
            <p:nvPr/>
          </p:nvGrpSpPr>
          <p:grpSpPr>
            <a:xfrm>
              <a:off x="2559050" y="4127499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86DE679-19BF-6BDD-37EA-6DC7B8DD3644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5925CB3-19BB-ADDE-DEEE-23F4F6550A83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B88633AF-F99B-E9D3-BBF4-DDBF3CE55DF0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12ACD8-302B-22A2-1083-909C340450A2}"/>
                </a:ext>
              </a:extLst>
            </p:cNvPr>
            <p:cNvCxnSpPr>
              <a:cxnSpLocks/>
              <a:endCxn id="83" idx="5"/>
            </p:cNvCxnSpPr>
            <p:nvPr/>
          </p:nvCxnSpPr>
          <p:spPr>
            <a:xfrm flipV="1">
              <a:off x="4641530" y="3770084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0CC7934-7E9B-052F-5FDF-E1490A48A3AB}"/>
                </a:ext>
              </a:extLst>
            </p:cNvPr>
            <p:cNvGrpSpPr/>
            <p:nvPr/>
          </p:nvGrpSpPr>
          <p:grpSpPr>
            <a:xfrm>
              <a:off x="7358290" y="4139684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9229AFF-EE8E-D3EB-968C-04BA6B5E86D6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A678564-C959-A446-E4AA-9A6D777BAA23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1FF618E-0BFF-74D1-A2E3-D49D17D07879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3A27585-E409-AB11-0C97-52E1F3CA4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421" y="3020846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066A3C-4029-4DEF-635C-D6C1AFD0A90C}"/>
                </a:ext>
              </a:extLst>
            </p:cNvPr>
            <p:cNvGrpSpPr/>
            <p:nvPr/>
          </p:nvGrpSpPr>
          <p:grpSpPr>
            <a:xfrm>
              <a:off x="4470040" y="2386012"/>
              <a:ext cx="892798" cy="2003426"/>
              <a:chOff x="4470040" y="2386012"/>
              <a:chExt cx="892798" cy="2003426"/>
            </a:xfrm>
          </p:grpSpPr>
          <p:sp>
            <p:nvSpPr>
              <p:cNvPr id="72" name="Rectangle 69">
                <a:extLst>
                  <a:ext uri="{FF2B5EF4-FFF2-40B4-BE49-F238E27FC236}">
                    <a16:creationId xmlns:a16="http://schemas.microsoft.com/office/drawing/2014/main" id="{D359CBD3-B211-6CBD-4F4D-B7CADB595EF9}"/>
                  </a:ext>
                </a:extLst>
              </p:cNvPr>
              <p:cNvSpPr/>
              <p:nvPr/>
            </p:nvSpPr>
            <p:spPr>
              <a:xfrm>
                <a:off x="4550312" y="2386012"/>
                <a:ext cx="812526" cy="2003426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0" fmla="*/ 0 w 1892574"/>
                  <a:gd name="connsiteY0" fmla="*/ 14288 h 1741488"/>
                  <a:gd name="connsiteX1" fmla="*/ 1697311 w 1892574"/>
                  <a:gd name="connsiteY1" fmla="*/ 0 h 1741488"/>
                  <a:gd name="connsiteX2" fmla="*/ 1892574 w 1892574"/>
                  <a:gd name="connsiteY2" fmla="*/ 1741488 h 1741488"/>
                  <a:gd name="connsiteX3" fmla="*/ 0 w 1892574"/>
                  <a:gd name="connsiteY3" fmla="*/ 1741488 h 1741488"/>
                  <a:gd name="connsiteX4" fmla="*/ 0 w 1892574"/>
                  <a:gd name="connsiteY4" fmla="*/ 14288 h 1741488"/>
                  <a:gd name="connsiteX0" fmla="*/ 0 w 1697311"/>
                  <a:gd name="connsiteY0" fmla="*/ 14288 h 1755776"/>
                  <a:gd name="connsiteX1" fmla="*/ 1697311 w 1697311"/>
                  <a:gd name="connsiteY1" fmla="*/ 0 h 1755776"/>
                  <a:gd name="connsiteX2" fmla="*/ 1692549 w 1697311"/>
                  <a:gd name="connsiteY2" fmla="*/ 1755776 h 1755776"/>
                  <a:gd name="connsiteX3" fmla="*/ 0 w 1697311"/>
                  <a:gd name="connsiteY3" fmla="*/ 1741488 h 1755776"/>
                  <a:gd name="connsiteX4" fmla="*/ 0 w 1697311"/>
                  <a:gd name="connsiteY4" fmla="*/ 14288 h 1755776"/>
                  <a:gd name="connsiteX0" fmla="*/ 0 w 2505075"/>
                  <a:gd name="connsiteY0" fmla="*/ 14288 h 2003426"/>
                  <a:gd name="connsiteX1" fmla="*/ 1697311 w 2505075"/>
                  <a:gd name="connsiteY1" fmla="*/ 0 h 2003426"/>
                  <a:gd name="connsiteX2" fmla="*/ 1692549 w 2505075"/>
                  <a:gd name="connsiteY2" fmla="*/ 1755776 h 2003426"/>
                  <a:gd name="connsiteX3" fmla="*/ 2505075 w 2505075"/>
                  <a:gd name="connsiteY3" fmla="*/ 2003426 h 2003426"/>
                  <a:gd name="connsiteX4" fmla="*/ 0 w 2505075"/>
                  <a:gd name="connsiteY4" fmla="*/ 14288 h 2003426"/>
                  <a:gd name="connsiteX0" fmla="*/ 807764 w 812526"/>
                  <a:gd name="connsiteY0" fmla="*/ 266701 h 2003426"/>
                  <a:gd name="connsiteX1" fmla="*/ 4762 w 812526"/>
                  <a:gd name="connsiteY1" fmla="*/ 0 h 2003426"/>
                  <a:gd name="connsiteX2" fmla="*/ 0 w 812526"/>
                  <a:gd name="connsiteY2" fmla="*/ 1755776 h 2003426"/>
                  <a:gd name="connsiteX3" fmla="*/ 812526 w 812526"/>
                  <a:gd name="connsiteY3" fmla="*/ 2003426 h 2003426"/>
                  <a:gd name="connsiteX4" fmla="*/ 807764 w 812526"/>
                  <a:gd name="connsiteY4" fmla="*/ 266701 h 20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526" h="2003426">
                    <a:moveTo>
                      <a:pt x="807764" y="266701"/>
                    </a:moveTo>
                    <a:lnTo>
                      <a:pt x="4762" y="0"/>
                    </a:lnTo>
                    <a:cubicBezTo>
                      <a:pt x="3175" y="585259"/>
                      <a:pt x="1587" y="1170517"/>
                      <a:pt x="0" y="1755776"/>
                    </a:cubicBezTo>
                    <a:lnTo>
                      <a:pt x="812526" y="2003426"/>
                    </a:lnTo>
                    <a:cubicBezTo>
                      <a:pt x="810939" y="1424518"/>
                      <a:pt x="809351" y="845609"/>
                      <a:pt x="807764" y="266701"/>
                    </a:cubicBezTo>
                    <a:close/>
                  </a:path>
                </a:pathLst>
              </a:cu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91ABF67A-095C-547E-C3E4-AA25A059CBC4}"/>
                  </a:ext>
                </a:extLst>
              </p:cNvPr>
              <p:cNvSpPr/>
              <p:nvPr/>
            </p:nvSpPr>
            <p:spPr>
              <a:xfrm>
                <a:off x="4470040" y="3497368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2AB7D1C-EA1C-2408-BF79-09354F31E28B}"/>
                  </a:ext>
                </a:extLst>
              </p:cNvPr>
              <p:cNvSpPr/>
              <p:nvPr/>
            </p:nvSpPr>
            <p:spPr>
              <a:xfrm>
                <a:off x="4485915" y="2684003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D2A6A-F854-F06C-59AD-B219AA1BCAFB}"/>
                </a:ext>
              </a:extLst>
            </p:cNvPr>
            <p:cNvGrpSpPr/>
            <p:nvPr/>
          </p:nvGrpSpPr>
          <p:grpSpPr>
            <a:xfrm>
              <a:off x="7360795" y="2318657"/>
              <a:ext cx="2137134" cy="1808842"/>
              <a:chOff x="2559050" y="4407076"/>
              <a:chExt cx="2137134" cy="1808842"/>
            </a:xfrm>
            <a:solidFill>
              <a:srgbClr val="80350E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E9B901E-24C8-6C3B-B31F-1ED115B0AE38}"/>
                  </a:ext>
                </a:extLst>
              </p:cNvPr>
              <p:cNvSpPr/>
              <p:nvPr/>
            </p:nvSpPr>
            <p:spPr>
              <a:xfrm>
                <a:off x="2559050" y="4407076"/>
                <a:ext cx="2076450" cy="1808842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D4065FA-38E0-E4DD-3769-D0E135E35D6F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3A933BB0-9C1B-18F4-D84F-579AE368ECFD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E3C81EE-CDFA-5D37-DB0E-32A9D427559D}"/>
              </a:ext>
            </a:extLst>
          </p:cNvPr>
          <p:cNvGrpSpPr/>
          <p:nvPr/>
        </p:nvGrpSpPr>
        <p:grpSpPr>
          <a:xfrm>
            <a:off x="2463188" y="2555620"/>
            <a:ext cx="1871674" cy="1610591"/>
            <a:chOff x="2465216" y="2432151"/>
            <a:chExt cx="1871674" cy="1610591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D27B3E8-CBE6-F318-8FAC-3E692DB2B778}"/>
                </a:ext>
              </a:extLst>
            </p:cNvPr>
            <p:cNvSpPr/>
            <p:nvPr/>
          </p:nvSpPr>
          <p:spPr>
            <a:xfrm>
              <a:off x="2664175" y="2683381"/>
              <a:ext cx="1312757" cy="1289365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5649DE0B-4204-55EB-7700-F4DB8AE28AA5}"/>
                </a:ext>
              </a:extLst>
            </p:cNvPr>
            <p:cNvSpPr/>
            <p:nvPr/>
          </p:nvSpPr>
          <p:spPr>
            <a:xfrm>
              <a:off x="2520014" y="3531637"/>
              <a:ext cx="609672" cy="396375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D4E2B2-7A23-0649-5809-C6950FD3CD77}"/>
                </a:ext>
              </a:extLst>
            </p:cNvPr>
            <p:cNvSpPr/>
            <p:nvPr/>
          </p:nvSpPr>
          <p:spPr>
            <a:xfrm>
              <a:off x="3107468" y="3269028"/>
              <a:ext cx="304491" cy="3048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F4333D5-6D14-33FF-97C8-874DE230EC37}"/>
                </a:ext>
              </a:extLst>
            </p:cNvPr>
            <p:cNvSpPr/>
            <p:nvPr/>
          </p:nvSpPr>
          <p:spPr>
            <a:xfrm>
              <a:off x="3112636" y="3126775"/>
              <a:ext cx="266679" cy="1156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C38AF45C-26EF-4CC6-3823-3FAFBB767167}"/>
                </a:ext>
              </a:extLst>
            </p:cNvPr>
            <p:cNvSpPr/>
            <p:nvPr/>
          </p:nvSpPr>
          <p:spPr>
            <a:xfrm>
              <a:off x="2465216" y="2432151"/>
              <a:ext cx="1871674" cy="155045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059D698-346A-047A-C7A2-8796FBD3D01B}"/>
                </a:ext>
              </a:extLst>
            </p:cNvPr>
            <p:cNvSpPr/>
            <p:nvPr/>
          </p:nvSpPr>
          <p:spPr>
            <a:xfrm>
              <a:off x="3549604" y="2570084"/>
              <a:ext cx="313956" cy="326427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B3EAB8-382B-CD61-E264-1A1D09CBA537}"/>
                </a:ext>
              </a:extLst>
            </p:cNvPr>
            <p:cNvSpPr/>
            <p:nvPr/>
          </p:nvSpPr>
          <p:spPr>
            <a:xfrm>
              <a:off x="3620382" y="2619411"/>
              <a:ext cx="208845" cy="217141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AD0B4FA-9CFB-ACDE-745A-D969056B1E96}"/>
                </a:ext>
              </a:extLst>
            </p:cNvPr>
            <p:cNvSpPr/>
            <p:nvPr/>
          </p:nvSpPr>
          <p:spPr>
            <a:xfrm>
              <a:off x="2662148" y="3629676"/>
              <a:ext cx="98484" cy="925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778BBF-D7FC-2349-1ED6-F0F2EB14D6A1}"/>
                </a:ext>
              </a:extLst>
            </p:cNvPr>
            <p:cNvSpPr/>
            <p:nvPr/>
          </p:nvSpPr>
          <p:spPr>
            <a:xfrm>
              <a:off x="3213367" y="3272535"/>
              <a:ext cx="187686" cy="18101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448AED-E322-E26E-4FD8-E323BD32C13A}"/>
                </a:ext>
              </a:extLst>
            </p:cNvPr>
            <p:cNvSpPr/>
            <p:nvPr/>
          </p:nvSpPr>
          <p:spPr>
            <a:xfrm>
              <a:off x="3174288" y="3274026"/>
              <a:ext cx="233669" cy="21964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93B3B5-D239-0FA9-6C15-2BAD035F2DFB}"/>
                </a:ext>
              </a:extLst>
            </p:cNvPr>
            <p:cNvSpPr/>
            <p:nvPr/>
          </p:nvSpPr>
          <p:spPr>
            <a:xfrm>
              <a:off x="3239227" y="3335073"/>
              <a:ext cx="98484" cy="925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DC0D79-9C62-61B6-7D49-C635AC521A5D}"/>
                </a:ext>
              </a:extLst>
            </p:cNvPr>
            <p:cNvSpPr/>
            <p:nvPr/>
          </p:nvSpPr>
          <p:spPr>
            <a:xfrm>
              <a:off x="3315220" y="3309368"/>
              <a:ext cx="63700" cy="598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0CB69BD-7776-BAA3-EB77-3A5057E7FD68}"/>
                </a:ext>
              </a:extLst>
            </p:cNvPr>
            <p:cNvSpPr/>
            <p:nvPr/>
          </p:nvSpPr>
          <p:spPr>
            <a:xfrm rot="2554288" flipH="1">
              <a:off x="3064676" y="3576458"/>
              <a:ext cx="266679" cy="1156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D9CCA217-768F-1FEA-C80A-32D98BFD380B}"/>
                </a:ext>
              </a:extLst>
            </p:cNvPr>
            <p:cNvSpPr/>
            <p:nvPr/>
          </p:nvSpPr>
          <p:spPr>
            <a:xfrm rot="5097193" flipH="1">
              <a:off x="2897962" y="3851569"/>
              <a:ext cx="266679" cy="115668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C14473-E314-D66A-FA45-A7E42D37C364}"/>
                </a:ext>
              </a:extLst>
            </p:cNvPr>
            <p:cNvSpPr/>
            <p:nvPr/>
          </p:nvSpPr>
          <p:spPr>
            <a:xfrm>
              <a:off x="2523156" y="3528637"/>
              <a:ext cx="521543" cy="401511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6BF970-F3ED-4085-344C-DD0C90E77F86}"/>
              </a:ext>
            </a:extLst>
          </p:cNvPr>
          <p:cNvGrpSpPr/>
          <p:nvPr/>
        </p:nvGrpSpPr>
        <p:grpSpPr>
          <a:xfrm>
            <a:off x="1079940" y="129885"/>
            <a:ext cx="10389350" cy="1525602"/>
            <a:chOff x="1457591" y="290285"/>
            <a:chExt cx="9884230" cy="1451429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B8AB20C1-D540-9433-C5E3-DA521759C43E}"/>
                </a:ext>
              </a:extLst>
            </p:cNvPr>
            <p:cNvSpPr/>
            <p:nvPr/>
          </p:nvSpPr>
          <p:spPr>
            <a:xfrm>
              <a:off x="1457591" y="290285"/>
              <a:ext cx="9884230" cy="1451429"/>
            </a:xfrm>
            <a:custGeom>
              <a:avLst/>
              <a:gdLst>
                <a:gd name="connsiteX0" fmla="*/ 0 w 7982858"/>
                <a:gd name="connsiteY0" fmla="*/ 0 h 754743"/>
                <a:gd name="connsiteX1" fmla="*/ 7982858 w 7982858"/>
                <a:gd name="connsiteY1" fmla="*/ 0 h 754743"/>
                <a:gd name="connsiteX2" fmla="*/ 7982858 w 7982858"/>
                <a:gd name="connsiteY2" fmla="*/ 754743 h 754743"/>
                <a:gd name="connsiteX3" fmla="*/ 0 w 7982858"/>
                <a:gd name="connsiteY3" fmla="*/ 754743 h 754743"/>
                <a:gd name="connsiteX4" fmla="*/ 0 w 7982858"/>
                <a:gd name="connsiteY4" fmla="*/ 0 h 754743"/>
                <a:gd name="connsiteX0" fmla="*/ 928914 w 8911772"/>
                <a:gd name="connsiteY0" fmla="*/ 0 h 1407885"/>
                <a:gd name="connsiteX1" fmla="*/ 8911772 w 8911772"/>
                <a:gd name="connsiteY1" fmla="*/ 0 h 1407885"/>
                <a:gd name="connsiteX2" fmla="*/ 8911772 w 8911772"/>
                <a:gd name="connsiteY2" fmla="*/ 754743 h 1407885"/>
                <a:gd name="connsiteX3" fmla="*/ 0 w 8911772"/>
                <a:gd name="connsiteY3" fmla="*/ 1407885 h 1407885"/>
                <a:gd name="connsiteX4" fmla="*/ 928914 w 8911772"/>
                <a:gd name="connsiteY4" fmla="*/ 0 h 1407885"/>
                <a:gd name="connsiteX0" fmla="*/ 928914 w 9884230"/>
                <a:gd name="connsiteY0" fmla="*/ 0 h 1451429"/>
                <a:gd name="connsiteX1" fmla="*/ 8911772 w 9884230"/>
                <a:gd name="connsiteY1" fmla="*/ 0 h 1451429"/>
                <a:gd name="connsiteX2" fmla="*/ 9884230 w 9884230"/>
                <a:gd name="connsiteY2" fmla="*/ 1451429 h 1451429"/>
                <a:gd name="connsiteX3" fmla="*/ 0 w 9884230"/>
                <a:gd name="connsiteY3" fmla="*/ 1407885 h 1451429"/>
                <a:gd name="connsiteX4" fmla="*/ 928914 w 9884230"/>
                <a:gd name="connsiteY4" fmla="*/ 0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230" h="1451429">
                  <a:moveTo>
                    <a:pt x="928914" y="0"/>
                  </a:moveTo>
                  <a:lnTo>
                    <a:pt x="8911772" y="0"/>
                  </a:lnTo>
                  <a:lnTo>
                    <a:pt x="9884230" y="1451429"/>
                  </a:lnTo>
                  <a:lnTo>
                    <a:pt x="0" y="1407885"/>
                  </a:lnTo>
                  <a:lnTo>
                    <a:pt x="928914" y="0"/>
                  </a:lnTo>
                  <a:close/>
                </a:path>
              </a:pathLst>
            </a:custGeom>
            <a:solidFill>
              <a:srgbClr val="A87A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Manual Operation 85">
              <a:extLst>
                <a:ext uri="{FF2B5EF4-FFF2-40B4-BE49-F238E27FC236}">
                  <a16:creationId xmlns:a16="http://schemas.microsoft.com/office/drawing/2014/main" id="{12B106E0-19DC-C44D-B2D5-1F264FCBBB62}"/>
                </a:ext>
              </a:extLst>
            </p:cNvPr>
            <p:cNvSpPr/>
            <p:nvPr/>
          </p:nvSpPr>
          <p:spPr>
            <a:xfrm flipV="1">
              <a:off x="246742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Manual Operation 86">
              <a:extLst>
                <a:ext uri="{FF2B5EF4-FFF2-40B4-BE49-F238E27FC236}">
                  <a16:creationId xmlns:a16="http://schemas.microsoft.com/office/drawing/2014/main" id="{5F6B677C-9BF6-7F84-E44C-8B2632D44E0B}"/>
                </a:ext>
              </a:extLst>
            </p:cNvPr>
            <p:cNvSpPr/>
            <p:nvPr/>
          </p:nvSpPr>
          <p:spPr>
            <a:xfrm flipV="1">
              <a:off x="5409652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Manual Operation 87">
              <a:extLst>
                <a:ext uri="{FF2B5EF4-FFF2-40B4-BE49-F238E27FC236}">
                  <a16:creationId xmlns:a16="http://schemas.microsoft.com/office/drawing/2014/main" id="{93F14A72-6567-0244-06EE-01D646EC87A8}"/>
                </a:ext>
              </a:extLst>
            </p:cNvPr>
            <p:cNvSpPr/>
            <p:nvPr/>
          </p:nvSpPr>
          <p:spPr>
            <a:xfrm flipV="1">
              <a:off x="874793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2-7_17-10-30">
            <a:hlinkClick r:id="" action="ppaction://media"/>
            <a:extLst>
              <a:ext uri="{FF2B5EF4-FFF2-40B4-BE49-F238E27FC236}">
                <a16:creationId xmlns:a16="http://schemas.microsoft.com/office/drawing/2014/main" id="{92D959C4-FE35-5074-A526-CB40895B1A0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2609456" y="464624"/>
            <a:ext cx="1867180" cy="1566187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61797" y="34053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1257375" y="302125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68141B3-82D3-F283-542B-3FA77CA0876B}"/>
              </a:ext>
            </a:extLst>
          </p:cNvPr>
          <p:cNvSpPr/>
          <p:nvPr/>
        </p:nvSpPr>
        <p:spPr>
          <a:xfrm>
            <a:off x="7280050" y="182697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B5DEDD5-FA92-DF0F-E3C6-16164A4510D1}"/>
              </a:ext>
            </a:extLst>
          </p:cNvPr>
          <p:cNvSpPr/>
          <p:nvPr/>
        </p:nvSpPr>
        <p:spPr>
          <a:xfrm rot="865929">
            <a:off x="9066258" y="2053737"/>
            <a:ext cx="1454156" cy="1202984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3FA181-CB81-7C48-E0AF-AD9ED2DB989B}"/>
              </a:ext>
            </a:extLst>
          </p:cNvPr>
          <p:cNvSpPr/>
          <p:nvPr/>
        </p:nvSpPr>
        <p:spPr>
          <a:xfrm flipH="1">
            <a:off x="2791119" y="1943865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2A8F9C-28BC-0780-B974-7BD6025E25FA}"/>
              </a:ext>
            </a:extLst>
          </p:cNvPr>
          <p:cNvSpPr/>
          <p:nvPr/>
        </p:nvSpPr>
        <p:spPr>
          <a:xfrm rot="20163066" flipH="1">
            <a:off x="1004621" y="2094344"/>
            <a:ext cx="1218365" cy="1007920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7992884" y="535231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8078277" y="6034858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8084FD-A29F-3B84-E1FB-5AF1CB6E373B}"/>
              </a:ext>
            </a:extLst>
          </p:cNvPr>
          <p:cNvGrpSpPr/>
          <p:nvPr/>
        </p:nvGrpSpPr>
        <p:grpSpPr>
          <a:xfrm>
            <a:off x="2751342" y="65463"/>
            <a:ext cx="5733726" cy="6680734"/>
            <a:chOff x="5213607" y="790368"/>
            <a:chExt cx="4901942" cy="57115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DD84A3-4AF7-AB6E-DE0D-FC728F948939}"/>
                </a:ext>
              </a:extLst>
            </p:cNvPr>
            <p:cNvGrpSpPr/>
            <p:nvPr/>
          </p:nvGrpSpPr>
          <p:grpSpPr>
            <a:xfrm>
              <a:off x="8109902" y="4503128"/>
              <a:ext cx="993912" cy="1853655"/>
              <a:chOff x="11057292" y="3797678"/>
              <a:chExt cx="993912" cy="185365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90DD989-87BF-9E57-293F-41DBE81A58A3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B60DCE2-FD50-E71C-2EC4-E93BA1FB02F4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0D7296A1-0219-DC9C-6C67-33324EE5AA36}"/>
                </a:ext>
              </a:extLst>
            </p:cNvPr>
            <p:cNvSpPr/>
            <p:nvPr/>
          </p:nvSpPr>
          <p:spPr>
            <a:xfrm rot="1566407">
              <a:off x="5213607" y="3281943"/>
              <a:ext cx="1098647" cy="683025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378179-573F-C53A-57A0-5D24CA889ABF}"/>
                </a:ext>
              </a:extLst>
            </p:cNvPr>
            <p:cNvGrpSpPr/>
            <p:nvPr/>
          </p:nvGrpSpPr>
          <p:grpSpPr>
            <a:xfrm rot="20909198">
              <a:off x="6411600" y="5122713"/>
              <a:ext cx="1059814" cy="1142439"/>
              <a:chOff x="10004910" y="3951694"/>
              <a:chExt cx="1059814" cy="1142439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4CDC2F7-0881-7D78-963B-7777D9A5A6CD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A192FD8-56FE-1C1B-6016-464BB2DBC293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CDB784-F1A6-DBD0-09F6-69525FD8BC18}"/>
                </a:ext>
              </a:extLst>
            </p:cNvPr>
            <p:cNvGrpSpPr/>
            <p:nvPr/>
          </p:nvGrpSpPr>
          <p:grpSpPr>
            <a:xfrm>
              <a:off x="5719456" y="3238736"/>
              <a:ext cx="3690278" cy="3168413"/>
              <a:chOff x="9733828" y="2019892"/>
              <a:chExt cx="3690278" cy="3168413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49EF9BC-E7FB-3E7E-4EE7-83042511F103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64A90A5-E1DA-DABE-1929-2123424B34A1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76013" y="2159290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8DADE3C-02E9-53EF-2836-2F13058E98AC}"/>
                </a:ext>
              </a:extLst>
            </p:cNvPr>
            <p:cNvGrpSpPr/>
            <p:nvPr/>
          </p:nvGrpSpPr>
          <p:grpSpPr>
            <a:xfrm>
              <a:off x="5888949" y="1840005"/>
              <a:ext cx="1440204" cy="955452"/>
              <a:chOff x="5888949" y="1840005"/>
              <a:chExt cx="1440204" cy="955452"/>
            </a:xfrm>
          </p:grpSpPr>
          <p:sp>
            <p:nvSpPr>
              <p:cNvPr id="84" name="Rectangle 4">
                <a:extLst>
                  <a:ext uri="{FF2B5EF4-FFF2-40B4-BE49-F238E27FC236}">
                    <a16:creationId xmlns:a16="http://schemas.microsoft.com/office/drawing/2014/main" id="{38DB3116-58FA-6C95-77EC-4B90E0BC329B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7">
                <a:extLst>
                  <a:ext uri="{FF2B5EF4-FFF2-40B4-BE49-F238E27FC236}">
                    <a16:creationId xmlns:a16="http://schemas.microsoft.com/office/drawing/2014/main" id="{C4A480AC-AA82-FD55-0374-3AD04E38AD85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48FF08-5965-2AD6-0726-24302E2795D0}"/>
                </a:ext>
              </a:extLst>
            </p:cNvPr>
            <p:cNvGrpSpPr/>
            <p:nvPr/>
          </p:nvGrpSpPr>
          <p:grpSpPr>
            <a:xfrm>
              <a:off x="8703920" y="1630213"/>
              <a:ext cx="1411629" cy="856448"/>
              <a:chOff x="8703920" y="1630213"/>
              <a:chExt cx="1411629" cy="856448"/>
            </a:xfrm>
          </p:grpSpPr>
          <p:sp>
            <p:nvSpPr>
              <p:cNvPr id="81" name="Rectangle 4">
                <a:extLst>
                  <a:ext uri="{FF2B5EF4-FFF2-40B4-BE49-F238E27FC236}">
                    <a16:creationId xmlns:a16="http://schemas.microsoft.com/office/drawing/2014/main" id="{82E6F372-424B-CBE8-B8D8-ADA30023AF3D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7">
                <a:extLst>
                  <a:ext uri="{FF2B5EF4-FFF2-40B4-BE49-F238E27FC236}">
                    <a16:creationId xmlns:a16="http://schemas.microsoft.com/office/drawing/2014/main" id="{52002855-B110-AEBC-1E8E-732A6A5AC884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Rectangle: Rounded Corners 2">
              <a:extLst>
                <a:ext uri="{FF2B5EF4-FFF2-40B4-BE49-F238E27FC236}">
                  <a16:creationId xmlns:a16="http://schemas.microsoft.com/office/drawing/2014/main" id="{20229B60-77D5-6A19-5342-3E92F8D1A483}"/>
                </a:ext>
              </a:extLst>
            </p:cNvPr>
            <p:cNvSpPr/>
            <p:nvPr/>
          </p:nvSpPr>
          <p:spPr>
            <a:xfrm>
              <a:off x="6724657" y="1159027"/>
              <a:ext cx="2583759" cy="2638651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BB4659BA-39B9-C1C7-963F-380D7EC5EEC0}"/>
                </a:ext>
              </a:extLst>
            </p:cNvPr>
            <p:cNvSpPr/>
            <p:nvPr/>
          </p:nvSpPr>
          <p:spPr>
            <a:xfrm>
              <a:off x="7084304" y="790368"/>
              <a:ext cx="1454270" cy="1235919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EBBE04-E09E-A05A-E132-643CFABE239A}"/>
                </a:ext>
              </a:extLst>
            </p:cNvPr>
            <p:cNvSpPr/>
            <p:nvPr/>
          </p:nvSpPr>
          <p:spPr>
            <a:xfrm>
              <a:off x="7839075" y="2886075"/>
              <a:ext cx="247650" cy="8732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822FB54-E858-2D27-829C-28C6A48EBC71}"/>
                </a:ext>
              </a:extLst>
            </p:cNvPr>
            <p:cNvSpPr/>
            <p:nvPr/>
          </p:nvSpPr>
          <p:spPr>
            <a:xfrm>
              <a:off x="7757160" y="2971801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BB0F95A-9E97-CC35-3FFA-BF870C57A062}"/>
                </a:ext>
              </a:extLst>
            </p:cNvPr>
            <p:cNvSpPr/>
            <p:nvPr/>
          </p:nvSpPr>
          <p:spPr>
            <a:xfrm>
              <a:off x="6858000" y="2506980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41286A3-E22E-484B-3457-A0DE749F139E}"/>
                </a:ext>
              </a:extLst>
            </p:cNvPr>
            <p:cNvGrpSpPr/>
            <p:nvPr/>
          </p:nvGrpSpPr>
          <p:grpSpPr>
            <a:xfrm>
              <a:off x="7037761" y="243304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D17BCE0-B912-E922-CBA3-1B0DB622C357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AB669D8-8905-150A-8236-D535A5552666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5909A7-A11E-1242-A551-074A4C953FB2}"/>
                </a:ext>
              </a:extLst>
            </p:cNvPr>
            <p:cNvGrpSpPr/>
            <p:nvPr/>
          </p:nvGrpSpPr>
          <p:grpSpPr>
            <a:xfrm>
              <a:off x="8484227" y="223061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3B17688-0765-A804-1FA9-AD974FAEDCF9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A45F997-F5C9-1FA0-5548-35E0CE1BEFC1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C8C124E-C260-D2B2-81FA-4AEA6E7B500D}"/>
                </a:ext>
              </a:extLst>
            </p:cNvPr>
            <p:cNvGrpSpPr/>
            <p:nvPr/>
          </p:nvGrpSpPr>
          <p:grpSpPr>
            <a:xfrm>
              <a:off x="7685511" y="4648283"/>
              <a:ext cx="993912" cy="1853655"/>
              <a:chOff x="11057292" y="3797678"/>
              <a:chExt cx="993912" cy="1853655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DE14DFDE-2C45-724C-E3E1-D45FDAAE8525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3B04262-B5CB-2251-427C-129A97B89239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5204D15-CE10-3974-BB08-C9A40BCB258F}"/>
                </a:ext>
              </a:extLst>
            </p:cNvPr>
            <p:cNvSpPr/>
            <p:nvPr/>
          </p:nvSpPr>
          <p:spPr>
            <a:xfrm rot="20442952" flipH="1">
              <a:off x="7980012" y="2933443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3734CC-FD83-466F-E996-3A9614854634}"/>
                </a:ext>
              </a:extLst>
            </p:cNvPr>
            <p:cNvSpPr/>
            <p:nvPr/>
          </p:nvSpPr>
          <p:spPr>
            <a:xfrm flipV="1">
              <a:off x="8807450" y="1676607"/>
              <a:ext cx="476212" cy="24669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CFC6D1-7ACF-FCD9-F4B8-CAF4E6081F9B}"/>
                </a:ext>
              </a:extLst>
            </p:cNvPr>
            <p:cNvSpPr/>
            <p:nvPr/>
          </p:nvSpPr>
          <p:spPr>
            <a:xfrm rot="21094512" flipV="1">
              <a:off x="6638635" y="1881947"/>
              <a:ext cx="476212" cy="28867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CD7B54-1A30-E6E1-14EA-8B9D93BDD9DA}"/>
                </a:ext>
              </a:extLst>
            </p:cNvPr>
            <p:cNvSpPr/>
            <p:nvPr/>
          </p:nvSpPr>
          <p:spPr>
            <a:xfrm rot="20785973">
              <a:off x="7221589" y="4075906"/>
              <a:ext cx="1843077" cy="866027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E1B88B-86BA-F76F-5E85-F1AD5F9D9C0C}"/>
                </a:ext>
              </a:extLst>
            </p:cNvPr>
            <p:cNvSpPr/>
            <p:nvPr/>
          </p:nvSpPr>
          <p:spPr>
            <a:xfrm rot="20224724" flipH="1">
              <a:off x="8700142" y="2219841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aby-lamb-calling-his-mother2-84879">
            <a:hlinkClick r:id="" action="ppaction://media"/>
            <a:extLst>
              <a:ext uri="{FF2B5EF4-FFF2-40B4-BE49-F238E27FC236}">
                <a16:creationId xmlns:a16="http://schemas.microsoft.com/office/drawing/2014/main" id="{3DD691E9-01E9-3D9D-03E4-AE4DCED4811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10469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35910" y="2648059"/>
            <a:ext cx="609600" cy="609600"/>
          </a:xfrm>
          <a:prstGeom prst="rect">
            <a:avLst/>
          </a:prstGeom>
        </p:spPr>
      </p:pic>
      <p:pic>
        <p:nvPicPr>
          <p:cNvPr id="5" name="ttsMP3.com_VoiceText_2025-2-7_17-18-6">
            <a:hlinkClick r:id="" action="ppaction://media"/>
            <a:extLst>
              <a:ext uri="{FF2B5EF4-FFF2-40B4-BE49-F238E27FC236}">
                <a16:creationId xmlns:a16="http://schemas.microsoft.com/office/drawing/2014/main" id="{8AC078B9-8E2D-56AD-A899-EE8DD68861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39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7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2609456" y="464624"/>
            <a:ext cx="1867180" cy="1566187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61797" y="34053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1257375" y="302125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68141B3-82D3-F283-542B-3FA77CA0876B}"/>
              </a:ext>
            </a:extLst>
          </p:cNvPr>
          <p:cNvSpPr/>
          <p:nvPr/>
        </p:nvSpPr>
        <p:spPr>
          <a:xfrm>
            <a:off x="7280050" y="1826978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B5DEDD5-FA92-DF0F-E3C6-16164A4510D1}"/>
              </a:ext>
            </a:extLst>
          </p:cNvPr>
          <p:cNvSpPr/>
          <p:nvPr/>
        </p:nvSpPr>
        <p:spPr>
          <a:xfrm rot="865929">
            <a:off x="9066258" y="2053737"/>
            <a:ext cx="1454156" cy="1202984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3FA181-CB81-7C48-E0AF-AD9ED2DB989B}"/>
              </a:ext>
            </a:extLst>
          </p:cNvPr>
          <p:cNvSpPr/>
          <p:nvPr/>
        </p:nvSpPr>
        <p:spPr>
          <a:xfrm flipH="1">
            <a:off x="2791119" y="1943865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2A8F9C-28BC-0780-B974-7BD6025E25FA}"/>
              </a:ext>
            </a:extLst>
          </p:cNvPr>
          <p:cNvSpPr/>
          <p:nvPr/>
        </p:nvSpPr>
        <p:spPr>
          <a:xfrm rot="20163066" flipH="1">
            <a:off x="1004621" y="2094344"/>
            <a:ext cx="1218365" cy="1007920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2DFF6AB-83CC-D1A4-2D1F-5033DCE531C2}"/>
              </a:ext>
            </a:extLst>
          </p:cNvPr>
          <p:cNvSpPr/>
          <p:nvPr/>
        </p:nvSpPr>
        <p:spPr>
          <a:xfrm flipH="1">
            <a:off x="8299239" y="5595724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Rectangle 3">
            <a:extLst>
              <a:ext uri="{FF2B5EF4-FFF2-40B4-BE49-F238E27FC236}">
                <a16:creationId xmlns:a16="http://schemas.microsoft.com/office/drawing/2014/main" id="{CE99726D-5395-BD5A-31B0-2D6B36035BD4}"/>
              </a:ext>
            </a:extLst>
          </p:cNvPr>
          <p:cNvSpPr/>
          <p:nvPr/>
        </p:nvSpPr>
        <p:spPr>
          <a:xfrm>
            <a:off x="8384632" y="6278271"/>
            <a:ext cx="839181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7ECD32-9952-6B97-6825-719D7BDF7C45}"/>
              </a:ext>
            </a:extLst>
          </p:cNvPr>
          <p:cNvGrpSpPr/>
          <p:nvPr/>
        </p:nvGrpSpPr>
        <p:grpSpPr>
          <a:xfrm>
            <a:off x="6167827" y="978394"/>
            <a:ext cx="5924818" cy="5341076"/>
            <a:chOff x="3028950" y="295720"/>
            <a:chExt cx="7218866" cy="6507628"/>
          </a:xfrm>
        </p:grpSpPr>
        <p:sp>
          <p:nvSpPr>
            <p:cNvPr id="201" name="Rectangle 12">
              <a:extLst>
                <a:ext uri="{FF2B5EF4-FFF2-40B4-BE49-F238E27FC236}">
                  <a16:creationId xmlns:a16="http://schemas.microsoft.com/office/drawing/2014/main" id="{522C0EB3-D90F-B209-09B4-BBA3A67EC04A}"/>
                </a:ext>
              </a:extLst>
            </p:cNvPr>
            <p:cNvSpPr/>
            <p:nvPr/>
          </p:nvSpPr>
          <p:spPr>
            <a:xfrm>
              <a:off x="4481430" y="452801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D9E4470-453F-1846-6B8B-72B30DBE0903}"/>
                </a:ext>
              </a:extLst>
            </p:cNvPr>
            <p:cNvSpPr/>
            <p:nvPr/>
          </p:nvSpPr>
          <p:spPr>
            <a:xfrm>
              <a:off x="4685919" y="621627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2E5190F6-28AD-708E-EDE0-996C53176F18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017BDEA-69AF-4156-4AAF-D2608967F3D7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0EC9FCA-669D-9FE7-C8FF-D9FDF9802DC7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62A5F0A-BBB6-E65E-0923-1FB068606E82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ectangle 10">
              <a:extLst>
                <a:ext uri="{FF2B5EF4-FFF2-40B4-BE49-F238E27FC236}">
                  <a16:creationId xmlns:a16="http://schemas.microsoft.com/office/drawing/2014/main" id="{C7E5C848-BA6E-3491-AA24-CFC580032B6E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8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63684627-1E48-419E-DE40-CF5C5F97ADAE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3">
              <a:extLst>
                <a:ext uri="{FF2B5EF4-FFF2-40B4-BE49-F238E27FC236}">
                  <a16:creationId xmlns:a16="http://schemas.microsoft.com/office/drawing/2014/main" id="{985FDCD6-AFFF-4943-5921-C21508E2EC7B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C4B492-3F62-A5F0-4AF2-3261CEA7B084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879B0B8-0DD6-84A4-1EB8-C6E690AB95C5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9">
              <a:extLst>
                <a:ext uri="{FF2B5EF4-FFF2-40B4-BE49-F238E27FC236}">
                  <a16:creationId xmlns:a16="http://schemas.microsoft.com/office/drawing/2014/main" id="{BEA96499-F765-9D81-CD3E-68181A549299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DBDD1CA-02F3-422D-8CF8-A06792254497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9E4A782-4A0F-2A49-F764-97C1998121B1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3126CE3-9074-38ED-B9C3-FCCE5D0B82A0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AD88664-1480-6738-2399-D7492CEB11A9}"/>
                </a:ext>
              </a:extLst>
            </p:cNvPr>
            <p:cNvSpPr/>
            <p:nvPr/>
          </p:nvSpPr>
          <p:spPr>
            <a:xfrm>
              <a:off x="4706856" y="2290064"/>
              <a:ext cx="554319" cy="564076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  <a:gd name="connsiteX0" fmla="*/ 174492 w 856433"/>
                <a:gd name="connsiteY0" fmla="*/ 624220 h 734710"/>
                <a:gd name="connsiteX1" fmla="*/ 733292 w 856433"/>
                <a:gd name="connsiteY1" fmla="*/ 12080 h 734710"/>
                <a:gd name="connsiteX2" fmla="*/ 855212 w 856433"/>
                <a:gd name="connsiteY2" fmla="*/ 261000 h 734710"/>
                <a:gd name="connsiteX3" fmla="*/ 411347 w 856433"/>
                <a:gd name="connsiteY3" fmla="*/ 734710 h 734710"/>
                <a:gd name="connsiteX0" fmla="*/ 174492 w 856433"/>
                <a:gd name="connsiteY0" fmla="*/ 624220 h 624220"/>
                <a:gd name="connsiteX1" fmla="*/ 733292 w 856433"/>
                <a:gd name="connsiteY1" fmla="*/ 12080 h 624220"/>
                <a:gd name="connsiteX2" fmla="*/ 855212 w 856433"/>
                <a:gd name="connsiteY2" fmla="*/ 261000 h 624220"/>
                <a:gd name="connsiteX3" fmla="*/ 292529 w 856433"/>
                <a:gd name="connsiteY3" fmla="*/ 620267 h 624220"/>
                <a:gd name="connsiteX0" fmla="*/ 174492 w 856433"/>
                <a:gd name="connsiteY0" fmla="*/ 624220 h 624220"/>
                <a:gd name="connsiteX1" fmla="*/ 733292 w 856433"/>
                <a:gd name="connsiteY1" fmla="*/ 12080 h 624220"/>
                <a:gd name="connsiteX2" fmla="*/ 855212 w 856433"/>
                <a:gd name="connsiteY2" fmla="*/ 261000 h 624220"/>
                <a:gd name="connsiteX3" fmla="*/ 292529 w 856433"/>
                <a:gd name="connsiteY3" fmla="*/ 620267 h 624220"/>
                <a:gd name="connsiteX0" fmla="*/ 174492 w 856433"/>
                <a:gd name="connsiteY0" fmla="*/ 624220 h 655543"/>
                <a:gd name="connsiteX1" fmla="*/ 733292 w 856433"/>
                <a:gd name="connsiteY1" fmla="*/ 12080 h 655543"/>
                <a:gd name="connsiteX2" fmla="*/ 855212 w 856433"/>
                <a:gd name="connsiteY2" fmla="*/ 261000 h 655543"/>
                <a:gd name="connsiteX3" fmla="*/ 292529 w 856433"/>
                <a:gd name="connsiteY3" fmla="*/ 620267 h 655543"/>
                <a:gd name="connsiteX0" fmla="*/ 174492 w 856433"/>
                <a:gd name="connsiteY0" fmla="*/ 624220 h 671533"/>
                <a:gd name="connsiteX1" fmla="*/ 733292 w 856433"/>
                <a:gd name="connsiteY1" fmla="*/ 12080 h 671533"/>
                <a:gd name="connsiteX2" fmla="*/ 855212 w 856433"/>
                <a:gd name="connsiteY2" fmla="*/ 261000 h 671533"/>
                <a:gd name="connsiteX3" fmla="*/ 292529 w 856433"/>
                <a:gd name="connsiteY3" fmla="*/ 620267 h 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433" h="671533">
                  <a:moveTo>
                    <a:pt x="174492" y="624220"/>
                  </a:moveTo>
                  <a:cubicBezTo>
                    <a:pt x="-407423" y="-161933"/>
                    <a:pt x="645239" y="21817"/>
                    <a:pt x="733292" y="12080"/>
                  </a:cubicBezTo>
                  <a:cubicBezTo>
                    <a:pt x="821345" y="2343"/>
                    <a:pt x="864419" y="153262"/>
                    <a:pt x="855212" y="261000"/>
                  </a:cubicBezTo>
                  <a:cubicBezTo>
                    <a:pt x="846005" y="368738"/>
                    <a:pt x="780177" y="822434"/>
                    <a:pt x="292529" y="620267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9550F8F-496D-A72B-682D-C16FD88E9072}"/>
                </a:ext>
              </a:extLst>
            </p:cNvPr>
            <p:cNvSpPr/>
            <p:nvPr/>
          </p:nvSpPr>
          <p:spPr>
            <a:xfrm>
              <a:off x="4556457" y="2339820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8421CE4-9539-24CC-6D4F-2A1842FFAC83}"/>
                </a:ext>
              </a:extLst>
            </p:cNvPr>
            <p:cNvSpPr/>
            <p:nvPr/>
          </p:nvSpPr>
          <p:spPr>
            <a:xfrm>
              <a:off x="4595941" y="2475806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E2D3D84-DE8D-39F0-6A98-3A3B243F8E7B}"/>
                </a:ext>
              </a:extLst>
            </p:cNvPr>
            <p:cNvSpPr/>
            <p:nvPr/>
          </p:nvSpPr>
          <p:spPr>
            <a:xfrm>
              <a:off x="4766788" y="2396462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5860327C-B13E-E828-2A17-BCEB14406E5B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6305AD5-1F5E-BC7A-1E2B-E56F3E9D7F24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107663A-DB9D-3811-7030-A7BC5C736254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1">
              <a:extLst>
                <a:ext uri="{FF2B5EF4-FFF2-40B4-BE49-F238E27FC236}">
                  <a16:creationId xmlns:a16="http://schemas.microsoft.com/office/drawing/2014/main" id="{F48E5323-A012-BFD7-E9D6-58E464C94166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2">
              <a:extLst>
                <a:ext uri="{FF2B5EF4-FFF2-40B4-BE49-F238E27FC236}">
                  <a16:creationId xmlns:a16="http://schemas.microsoft.com/office/drawing/2014/main" id="{438B8FCF-4A20-1C30-0289-FC1F8864E669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66E6E9F-2197-005F-EE50-E588AFA5883D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11F0779-D706-8A4F-E601-EFDC7700559F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DE3276C-68FE-66AA-DF66-63D9128F7BE3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8F1557D-9A9D-630D-498D-825D99926973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757B345-3E94-DC1B-C631-9AA1050467FC}"/>
              </a:ext>
            </a:extLst>
          </p:cNvPr>
          <p:cNvGrpSpPr/>
          <p:nvPr/>
        </p:nvGrpSpPr>
        <p:grpSpPr>
          <a:xfrm>
            <a:off x="3467711" y="4717487"/>
            <a:ext cx="967504" cy="1804403"/>
            <a:chOff x="11057292" y="3797678"/>
            <a:chExt cx="993912" cy="1853655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6A3D21F-32AA-8916-CB7B-CFC963480190}"/>
                </a:ext>
              </a:extLst>
            </p:cNvPr>
            <p:cNvSpPr/>
            <p:nvPr/>
          </p:nvSpPr>
          <p:spPr>
            <a:xfrm>
              <a:off x="11451096" y="5422901"/>
              <a:ext cx="512054" cy="228432"/>
            </a:xfrm>
            <a:custGeom>
              <a:avLst/>
              <a:gdLst>
                <a:gd name="connsiteX0" fmla="*/ 0 w 512054"/>
                <a:gd name="connsiteY0" fmla="*/ 0 h 228432"/>
                <a:gd name="connsiteX1" fmla="*/ 489522 w 512054"/>
                <a:gd name="connsiteY1" fmla="*/ 0 h 228432"/>
                <a:gd name="connsiteX2" fmla="*/ 492618 w 512054"/>
                <a:gd name="connsiteY2" fmla="*/ 11113 h 228432"/>
                <a:gd name="connsiteX3" fmla="*/ 511370 w 512054"/>
                <a:gd name="connsiteY3" fmla="*/ 195958 h 228432"/>
                <a:gd name="connsiteX4" fmla="*/ 16070 w 512054"/>
                <a:gd name="connsiteY4" fmla="*/ 205483 h 228432"/>
                <a:gd name="connsiteX5" fmla="*/ 2006 w 512054"/>
                <a:gd name="connsiteY5" fmla="*/ 37902 h 228432"/>
                <a:gd name="connsiteX6" fmla="*/ 0 w 512054"/>
                <a:gd name="connsiteY6" fmla="*/ 0 h 22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054" h="228432">
                  <a:moveTo>
                    <a:pt x="0" y="0"/>
                  </a:moveTo>
                  <a:lnTo>
                    <a:pt x="489522" y="0"/>
                  </a:lnTo>
                  <a:lnTo>
                    <a:pt x="492618" y="11113"/>
                  </a:lnTo>
                  <a:cubicBezTo>
                    <a:pt x="506409" y="69950"/>
                    <a:pt x="514545" y="130871"/>
                    <a:pt x="511370" y="195958"/>
                  </a:cubicBezTo>
                  <a:cubicBezTo>
                    <a:pt x="411358" y="227708"/>
                    <a:pt x="225620" y="245171"/>
                    <a:pt x="16070" y="205483"/>
                  </a:cubicBezTo>
                  <a:cubicBezTo>
                    <a:pt x="8926" y="152302"/>
                    <a:pt x="5057" y="95549"/>
                    <a:pt x="2006" y="379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4F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4260C6A-D151-E424-8362-7908AE4A753C}"/>
                </a:ext>
              </a:extLst>
            </p:cNvPr>
            <p:cNvSpPr/>
            <p:nvPr/>
          </p:nvSpPr>
          <p:spPr>
            <a:xfrm>
              <a:off x="11057292" y="3797678"/>
              <a:ext cx="993912" cy="1625223"/>
            </a:xfrm>
            <a:custGeom>
              <a:avLst/>
              <a:gdLst>
                <a:gd name="connsiteX0" fmla="*/ 943275 w 946595"/>
                <a:gd name="connsiteY0" fmla="*/ 0 h 1625223"/>
                <a:gd name="connsiteX1" fmla="*/ 762300 w 946595"/>
                <a:gd name="connsiteY1" fmla="*/ 1106805 h 1625223"/>
                <a:gd name="connsiteX2" fmla="*/ 862201 w 946595"/>
                <a:gd name="connsiteY2" fmla="*/ 1549383 h 1625223"/>
                <a:gd name="connsiteX3" fmla="*/ 883327 w 946595"/>
                <a:gd name="connsiteY3" fmla="*/ 1625223 h 1625223"/>
                <a:gd name="connsiteX4" fmla="*/ 393805 w 946595"/>
                <a:gd name="connsiteY4" fmla="*/ 1625223 h 1625223"/>
                <a:gd name="connsiteX5" fmla="*/ 386658 w 946595"/>
                <a:gd name="connsiteY5" fmla="*/ 1490187 h 1625223"/>
                <a:gd name="connsiteX6" fmla="*/ 324151 w 946595"/>
                <a:gd name="connsiteY6" fmla="*/ 1192530 h 1625223"/>
                <a:gd name="connsiteX7" fmla="*/ 95550 w 946595"/>
                <a:gd name="connsiteY7" fmla="*/ 66675 h 1625223"/>
                <a:gd name="connsiteX8" fmla="*/ 943275 w 946595"/>
                <a:gd name="connsiteY8" fmla="*/ 0 h 1625223"/>
                <a:gd name="connsiteX0" fmla="*/ 943275 w 993912"/>
                <a:gd name="connsiteY0" fmla="*/ 0 h 1625223"/>
                <a:gd name="connsiteX1" fmla="*/ 762300 w 993912"/>
                <a:gd name="connsiteY1" fmla="*/ 1106805 h 1625223"/>
                <a:gd name="connsiteX2" fmla="*/ 862201 w 993912"/>
                <a:gd name="connsiteY2" fmla="*/ 1549383 h 1625223"/>
                <a:gd name="connsiteX3" fmla="*/ 883327 w 993912"/>
                <a:gd name="connsiteY3" fmla="*/ 1625223 h 1625223"/>
                <a:gd name="connsiteX4" fmla="*/ 393805 w 993912"/>
                <a:gd name="connsiteY4" fmla="*/ 1625223 h 1625223"/>
                <a:gd name="connsiteX5" fmla="*/ 386658 w 993912"/>
                <a:gd name="connsiteY5" fmla="*/ 1490187 h 1625223"/>
                <a:gd name="connsiteX6" fmla="*/ 324151 w 993912"/>
                <a:gd name="connsiteY6" fmla="*/ 1192530 h 1625223"/>
                <a:gd name="connsiteX7" fmla="*/ 95550 w 993912"/>
                <a:gd name="connsiteY7" fmla="*/ 66675 h 1625223"/>
                <a:gd name="connsiteX8" fmla="*/ 943275 w 993912"/>
                <a:gd name="connsiteY8" fmla="*/ 0 h 162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912" h="1625223">
                  <a:moveTo>
                    <a:pt x="943275" y="0"/>
                  </a:moveTo>
                  <a:cubicBezTo>
                    <a:pt x="1037255" y="607060"/>
                    <a:pt x="1013125" y="842645"/>
                    <a:pt x="762300" y="1106805"/>
                  </a:cubicBezTo>
                  <a:cubicBezTo>
                    <a:pt x="754363" y="1269524"/>
                    <a:pt x="817118" y="1406198"/>
                    <a:pt x="862201" y="1549383"/>
                  </a:cubicBezTo>
                  <a:lnTo>
                    <a:pt x="883327" y="1625223"/>
                  </a:lnTo>
                  <a:lnTo>
                    <a:pt x="393805" y="1625223"/>
                  </a:lnTo>
                  <a:lnTo>
                    <a:pt x="386658" y="1490187"/>
                  </a:lnTo>
                  <a:cubicBezTo>
                    <a:pt x="378919" y="1376680"/>
                    <a:pt x="364632" y="1270317"/>
                    <a:pt x="324151" y="1192530"/>
                  </a:cubicBezTo>
                  <a:cubicBezTo>
                    <a:pt x="219376" y="842645"/>
                    <a:pt x="-180675" y="940435"/>
                    <a:pt x="95550" y="66675"/>
                  </a:cubicBezTo>
                  <a:lnTo>
                    <a:pt x="943275" y="0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5" name="Rectangle 21">
            <a:extLst>
              <a:ext uri="{FF2B5EF4-FFF2-40B4-BE49-F238E27FC236}">
                <a16:creationId xmlns:a16="http://schemas.microsoft.com/office/drawing/2014/main" id="{8788DF50-F38E-3AAA-3739-5EC7800F286D}"/>
              </a:ext>
            </a:extLst>
          </p:cNvPr>
          <p:cNvSpPr/>
          <p:nvPr/>
        </p:nvSpPr>
        <p:spPr>
          <a:xfrm rot="1566407">
            <a:off x="648370" y="3528749"/>
            <a:ext cx="1069456" cy="664877"/>
          </a:xfrm>
          <a:custGeom>
            <a:avLst/>
            <a:gdLst>
              <a:gd name="connsiteX0" fmla="*/ 0 w 701040"/>
              <a:gd name="connsiteY0" fmla="*/ 0 h 514256"/>
              <a:gd name="connsiteX1" fmla="*/ 701040 w 701040"/>
              <a:gd name="connsiteY1" fmla="*/ 0 h 514256"/>
              <a:gd name="connsiteX2" fmla="*/ 701040 w 701040"/>
              <a:gd name="connsiteY2" fmla="*/ 514256 h 514256"/>
              <a:gd name="connsiteX3" fmla="*/ 0 w 701040"/>
              <a:gd name="connsiteY3" fmla="*/ 514256 h 514256"/>
              <a:gd name="connsiteX4" fmla="*/ 0 w 701040"/>
              <a:gd name="connsiteY4" fmla="*/ 0 h 514256"/>
              <a:gd name="connsiteX0" fmla="*/ 0 w 1006639"/>
              <a:gd name="connsiteY0" fmla="*/ 0 h 653015"/>
              <a:gd name="connsiteX1" fmla="*/ 1006639 w 1006639"/>
              <a:gd name="connsiteY1" fmla="*/ 138759 h 653015"/>
              <a:gd name="connsiteX2" fmla="*/ 1006639 w 1006639"/>
              <a:gd name="connsiteY2" fmla="*/ 653015 h 653015"/>
              <a:gd name="connsiteX3" fmla="*/ 305599 w 1006639"/>
              <a:gd name="connsiteY3" fmla="*/ 653015 h 653015"/>
              <a:gd name="connsiteX4" fmla="*/ 0 w 1006639"/>
              <a:gd name="connsiteY4" fmla="*/ 0 h 653015"/>
              <a:gd name="connsiteX0" fmla="*/ 0 w 1006639"/>
              <a:gd name="connsiteY0" fmla="*/ 0 h 653015"/>
              <a:gd name="connsiteX1" fmla="*/ 1006639 w 1006639"/>
              <a:gd name="connsiteY1" fmla="*/ 138759 h 653015"/>
              <a:gd name="connsiteX2" fmla="*/ 1006639 w 1006639"/>
              <a:gd name="connsiteY2" fmla="*/ 653015 h 653015"/>
              <a:gd name="connsiteX3" fmla="*/ 305599 w 1006639"/>
              <a:gd name="connsiteY3" fmla="*/ 653015 h 653015"/>
              <a:gd name="connsiteX4" fmla="*/ 82237 w 1006639"/>
              <a:gd name="connsiteY4" fmla="*/ 325739 h 653015"/>
              <a:gd name="connsiteX5" fmla="*/ 0 w 1006639"/>
              <a:gd name="connsiteY5" fmla="*/ 0 h 653015"/>
              <a:gd name="connsiteX0" fmla="*/ 0 w 1006639"/>
              <a:gd name="connsiteY0" fmla="*/ 0 h 653015"/>
              <a:gd name="connsiteX1" fmla="*/ 1006639 w 1006639"/>
              <a:gd name="connsiteY1" fmla="*/ 138759 h 653015"/>
              <a:gd name="connsiteX2" fmla="*/ 1006639 w 1006639"/>
              <a:gd name="connsiteY2" fmla="*/ 653015 h 653015"/>
              <a:gd name="connsiteX3" fmla="*/ 305599 w 1006639"/>
              <a:gd name="connsiteY3" fmla="*/ 653015 h 653015"/>
              <a:gd name="connsiteX4" fmla="*/ 169146 w 1006639"/>
              <a:gd name="connsiteY4" fmla="*/ 537722 h 653015"/>
              <a:gd name="connsiteX5" fmla="*/ 82237 w 1006639"/>
              <a:gd name="connsiteY5" fmla="*/ 325739 h 653015"/>
              <a:gd name="connsiteX6" fmla="*/ 0 w 1006639"/>
              <a:gd name="connsiteY6" fmla="*/ 0 h 653015"/>
              <a:gd name="connsiteX0" fmla="*/ 37829 w 1044468"/>
              <a:gd name="connsiteY0" fmla="*/ 0 h 653015"/>
              <a:gd name="connsiteX1" fmla="*/ 1044468 w 1044468"/>
              <a:gd name="connsiteY1" fmla="*/ 138759 h 653015"/>
              <a:gd name="connsiteX2" fmla="*/ 1044468 w 1044468"/>
              <a:gd name="connsiteY2" fmla="*/ 653015 h 653015"/>
              <a:gd name="connsiteX3" fmla="*/ 30441 w 1044468"/>
              <a:gd name="connsiteY3" fmla="*/ 585762 h 653015"/>
              <a:gd name="connsiteX4" fmla="*/ 206975 w 1044468"/>
              <a:gd name="connsiteY4" fmla="*/ 537722 h 653015"/>
              <a:gd name="connsiteX5" fmla="*/ 120066 w 1044468"/>
              <a:gd name="connsiteY5" fmla="*/ 325739 h 653015"/>
              <a:gd name="connsiteX6" fmla="*/ 37829 w 1044468"/>
              <a:gd name="connsiteY6" fmla="*/ 0 h 653015"/>
              <a:gd name="connsiteX0" fmla="*/ 37829 w 1044468"/>
              <a:gd name="connsiteY0" fmla="*/ 0 h 677295"/>
              <a:gd name="connsiteX1" fmla="*/ 1044468 w 1044468"/>
              <a:gd name="connsiteY1" fmla="*/ 138759 h 677295"/>
              <a:gd name="connsiteX2" fmla="*/ 1044468 w 1044468"/>
              <a:gd name="connsiteY2" fmla="*/ 653015 h 677295"/>
              <a:gd name="connsiteX3" fmla="*/ 30441 w 1044468"/>
              <a:gd name="connsiteY3" fmla="*/ 585762 h 677295"/>
              <a:gd name="connsiteX4" fmla="*/ 206975 w 1044468"/>
              <a:gd name="connsiteY4" fmla="*/ 537722 h 677295"/>
              <a:gd name="connsiteX5" fmla="*/ 120066 w 1044468"/>
              <a:gd name="connsiteY5" fmla="*/ 325739 h 677295"/>
              <a:gd name="connsiteX6" fmla="*/ 37829 w 1044468"/>
              <a:gd name="connsiteY6" fmla="*/ 0 h 677295"/>
              <a:gd name="connsiteX0" fmla="*/ 37829 w 1044468"/>
              <a:gd name="connsiteY0" fmla="*/ 0 h 642147"/>
              <a:gd name="connsiteX1" fmla="*/ 1044468 w 1044468"/>
              <a:gd name="connsiteY1" fmla="*/ 138759 h 642147"/>
              <a:gd name="connsiteX2" fmla="*/ 970699 w 1044468"/>
              <a:gd name="connsiteY2" fmla="*/ 502478 h 642147"/>
              <a:gd name="connsiteX3" fmla="*/ 30441 w 1044468"/>
              <a:gd name="connsiteY3" fmla="*/ 585762 h 642147"/>
              <a:gd name="connsiteX4" fmla="*/ 206975 w 1044468"/>
              <a:gd name="connsiteY4" fmla="*/ 537722 h 642147"/>
              <a:gd name="connsiteX5" fmla="*/ 120066 w 1044468"/>
              <a:gd name="connsiteY5" fmla="*/ 325739 h 642147"/>
              <a:gd name="connsiteX6" fmla="*/ 37829 w 1044468"/>
              <a:gd name="connsiteY6" fmla="*/ 0 h 642147"/>
              <a:gd name="connsiteX0" fmla="*/ 37829 w 1044468"/>
              <a:gd name="connsiteY0" fmla="*/ 0 h 659131"/>
              <a:gd name="connsiteX1" fmla="*/ 1044468 w 1044468"/>
              <a:gd name="connsiteY1" fmla="*/ 138759 h 659131"/>
              <a:gd name="connsiteX2" fmla="*/ 970699 w 1044468"/>
              <a:gd name="connsiteY2" fmla="*/ 502478 h 659131"/>
              <a:gd name="connsiteX3" fmla="*/ 30441 w 1044468"/>
              <a:gd name="connsiteY3" fmla="*/ 585762 h 659131"/>
              <a:gd name="connsiteX4" fmla="*/ 206975 w 1044468"/>
              <a:gd name="connsiteY4" fmla="*/ 537722 h 659131"/>
              <a:gd name="connsiteX5" fmla="*/ 120066 w 1044468"/>
              <a:gd name="connsiteY5" fmla="*/ 325739 h 659131"/>
              <a:gd name="connsiteX6" fmla="*/ 37829 w 1044468"/>
              <a:gd name="connsiteY6" fmla="*/ 0 h 659131"/>
              <a:gd name="connsiteX0" fmla="*/ 76027 w 1082666"/>
              <a:gd name="connsiteY0" fmla="*/ 0 h 659131"/>
              <a:gd name="connsiteX1" fmla="*/ 1082666 w 1082666"/>
              <a:gd name="connsiteY1" fmla="*/ 138759 h 659131"/>
              <a:gd name="connsiteX2" fmla="*/ 1008897 w 1082666"/>
              <a:gd name="connsiteY2" fmla="*/ 502478 h 659131"/>
              <a:gd name="connsiteX3" fmla="*/ 68639 w 1082666"/>
              <a:gd name="connsiteY3" fmla="*/ 585762 h 659131"/>
              <a:gd name="connsiteX4" fmla="*/ 245173 w 1082666"/>
              <a:gd name="connsiteY4" fmla="*/ 537722 h 659131"/>
              <a:gd name="connsiteX5" fmla="*/ 158264 w 1082666"/>
              <a:gd name="connsiteY5" fmla="*/ 325739 h 659131"/>
              <a:gd name="connsiteX6" fmla="*/ 76027 w 1082666"/>
              <a:gd name="connsiteY6" fmla="*/ 0 h 659131"/>
              <a:gd name="connsiteX0" fmla="*/ 76027 w 1082666"/>
              <a:gd name="connsiteY0" fmla="*/ 0 h 659131"/>
              <a:gd name="connsiteX1" fmla="*/ 1082666 w 1082666"/>
              <a:gd name="connsiteY1" fmla="*/ 138759 h 659131"/>
              <a:gd name="connsiteX2" fmla="*/ 1008897 w 1082666"/>
              <a:gd name="connsiteY2" fmla="*/ 502478 h 659131"/>
              <a:gd name="connsiteX3" fmla="*/ 68639 w 1082666"/>
              <a:gd name="connsiteY3" fmla="*/ 585762 h 659131"/>
              <a:gd name="connsiteX4" fmla="*/ 245173 w 1082666"/>
              <a:gd name="connsiteY4" fmla="*/ 537722 h 659131"/>
              <a:gd name="connsiteX5" fmla="*/ 158264 w 1082666"/>
              <a:gd name="connsiteY5" fmla="*/ 325739 h 659131"/>
              <a:gd name="connsiteX6" fmla="*/ 76027 w 1082666"/>
              <a:gd name="connsiteY6" fmla="*/ 0 h 659131"/>
              <a:gd name="connsiteX0" fmla="*/ 76027 w 1082666"/>
              <a:gd name="connsiteY0" fmla="*/ 0 h 659131"/>
              <a:gd name="connsiteX1" fmla="*/ 1082666 w 1082666"/>
              <a:gd name="connsiteY1" fmla="*/ 138759 h 659131"/>
              <a:gd name="connsiteX2" fmla="*/ 1008897 w 1082666"/>
              <a:gd name="connsiteY2" fmla="*/ 502478 h 659131"/>
              <a:gd name="connsiteX3" fmla="*/ 68639 w 1082666"/>
              <a:gd name="connsiteY3" fmla="*/ 585762 h 659131"/>
              <a:gd name="connsiteX4" fmla="*/ 245173 w 1082666"/>
              <a:gd name="connsiteY4" fmla="*/ 537722 h 659131"/>
              <a:gd name="connsiteX5" fmla="*/ 158264 w 1082666"/>
              <a:gd name="connsiteY5" fmla="*/ 325739 h 659131"/>
              <a:gd name="connsiteX6" fmla="*/ 76027 w 1082666"/>
              <a:gd name="connsiteY6" fmla="*/ 0 h 659131"/>
              <a:gd name="connsiteX0" fmla="*/ 76027 w 1082666"/>
              <a:gd name="connsiteY0" fmla="*/ 0 h 683025"/>
              <a:gd name="connsiteX1" fmla="*/ 1082666 w 1082666"/>
              <a:gd name="connsiteY1" fmla="*/ 138759 h 683025"/>
              <a:gd name="connsiteX2" fmla="*/ 1008897 w 1082666"/>
              <a:gd name="connsiteY2" fmla="*/ 502478 h 683025"/>
              <a:gd name="connsiteX3" fmla="*/ 68639 w 1082666"/>
              <a:gd name="connsiteY3" fmla="*/ 585762 h 683025"/>
              <a:gd name="connsiteX4" fmla="*/ 245173 w 1082666"/>
              <a:gd name="connsiteY4" fmla="*/ 537722 h 683025"/>
              <a:gd name="connsiteX5" fmla="*/ 158264 w 1082666"/>
              <a:gd name="connsiteY5" fmla="*/ 325739 h 683025"/>
              <a:gd name="connsiteX6" fmla="*/ 76027 w 1082666"/>
              <a:gd name="connsiteY6" fmla="*/ 0 h 683025"/>
              <a:gd name="connsiteX0" fmla="*/ 90183 w 1096822"/>
              <a:gd name="connsiteY0" fmla="*/ 0 h 683025"/>
              <a:gd name="connsiteX1" fmla="*/ 1096822 w 1096822"/>
              <a:gd name="connsiteY1" fmla="*/ 138759 h 683025"/>
              <a:gd name="connsiteX2" fmla="*/ 1023053 w 1096822"/>
              <a:gd name="connsiteY2" fmla="*/ 502478 h 683025"/>
              <a:gd name="connsiteX3" fmla="*/ 82795 w 1096822"/>
              <a:gd name="connsiteY3" fmla="*/ 585762 h 683025"/>
              <a:gd name="connsiteX4" fmla="*/ 259329 w 1096822"/>
              <a:gd name="connsiteY4" fmla="*/ 537722 h 683025"/>
              <a:gd name="connsiteX5" fmla="*/ 172420 w 1096822"/>
              <a:gd name="connsiteY5" fmla="*/ 325739 h 683025"/>
              <a:gd name="connsiteX6" fmla="*/ 90183 w 1096822"/>
              <a:gd name="connsiteY6" fmla="*/ 0 h 683025"/>
              <a:gd name="connsiteX0" fmla="*/ 92008 w 1098647"/>
              <a:gd name="connsiteY0" fmla="*/ 0 h 683025"/>
              <a:gd name="connsiteX1" fmla="*/ 1098647 w 1098647"/>
              <a:gd name="connsiteY1" fmla="*/ 138759 h 683025"/>
              <a:gd name="connsiteX2" fmla="*/ 1024878 w 1098647"/>
              <a:gd name="connsiteY2" fmla="*/ 502478 h 683025"/>
              <a:gd name="connsiteX3" fmla="*/ 84620 w 1098647"/>
              <a:gd name="connsiteY3" fmla="*/ 585762 h 683025"/>
              <a:gd name="connsiteX4" fmla="*/ 261154 w 1098647"/>
              <a:gd name="connsiteY4" fmla="*/ 537722 h 683025"/>
              <a:gd name="connsiteX5" fmla="*/ 174245 w 1098647"/>
              <a:gd name="connsiteY5" fmla="*/ 325739 h 683025"/>
              <a:gd name="connsiteX6" fmla="*/ 92008 w 1098647"/>
              <a:gd name="connsiteY6" fmla="*/ 0 h 683025"/>
              <a:gd name="connsiteX0" fmla="*/ 92008 w 1098647"/>
              <a:gd name="connsiteY0" fmla="*/ 0 h 683025"/>
              <a:gd name="connsiteX1" fmla="*/ 1098647 w 1098647"/>
              <a:gd name="connsiteY1" fmla="*/ 138759 h 683025"/>
              <a:gd name="connsiteX2" fmla="*/ 1024878 w 1098647"/>
              <a:gd name="connsiteY2" fmla="*/ 502478 h 683025"/>
              <a:gd name="connsiteX3" fmla="*/ 84620 w 1098647"/>
              <a:gd name="connsiteY3" fmla="*/ 585762 h 683025"/>
              <a:gd name="connsiteX4" fmla="*/ 261154 w 1098647"/>
              <a:gd name="connsiteY4" fmla="*/ 537722 h 683025"/>
              <a:gd name="connsiteX5" fmla="*/ 174245 w 1098647"/>
              <a:gd name="connsiteY5" fmla="*/ 325739 h 683025"/>
              <a:gd name="connsiteX6" fmla="*/ 92008 w 1098647"/>
              <a:gd name="connsiteY6" fmla="*/ 0 h 68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8647" h="683025">
                <a:moveTo>
                  <a:pt x="92008" y="0"/>
                </a:moveTo>
                <a:cubicBezTo>
                  <a:pt x="427554" y="46253"/>
                  <a:pt x="380053" y="263245"/>
                  <a:pt x="1098647" y="138759"/>
                </a:cubicBezTo>
                <a:lnTo>
                  <a:pt x="1024878" y="502478"/>
                </a:lnTo>
                <a:cubicBezTo>
                  <a:pt x="576979" y="584825"/>
                  <a:pt x="267650" y="811414"/>
                  <a:pt x="84620" y="585762"/>
                </a:cubicBezTo>
                <a:cubicBezTo>
                  <a:pt x="-9850" y="465239"/>
                  <a:pt x="298381" y="592268"/>
                  <a:pt x="261154" y="537722"/>
                </a:cubicBezTo>
                <a:cubicBezTo>
                  <a:pt x="-258898" y="346406"/>
                  <a:pt x="155106" y="367838"/>
                  <a:pt x="174245" y="325739"/>
                </a:cubicBezTo>
                <a:cubicBezTo>
                  <a:pt x="-56537" y="79217"/>
                  <a:pt x="119420" y="108580"/>
                  <a:pt x="92008" y="0"/>
                </a:cubicBezTo>
                <a:close/>
              </a:path>
            </a:pathLst>
          </a:custGeom>
          <a:solidFill>
            <a:srgbClr val="97807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1FAE9A7-C4AB-C9FE-827E-8C748FB9D8E7}"/>
              </a:ext>
            </a:extLst>
          </p:cNvPr>
          <p:cNvGrpSpPr/>
          <p:nvPr/>
        </p:nvGrpSpPr>
        <p:grpSpPr>
          <a:xfrm rot="20909198">
            <a:off x="1814532" y="5320609"/>
            <a:ext cx="1031655" cy="1112084"/>
            <a:chOff x="10004910" y="3951694"/>
            <a:chExt cx="1059814" cy="1142439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17A75C6-62D8-8839-827E-E7DA576C8BCA}"/>
                </a:ext>
              </a:extLst>
            </p:cNvPr>
            <p:cNvSpPr/>
            <p:nvPr/>
          </p:nvSpPr>
          <p:spPr>
            <a:xfrm>
              <a:off x="10175490" y="4847185"/>
              <a:ext cx="580687" cy="246948"/>
            </a:xfrm>
            <a:custGeom>
              <a:avLst/>
              <a:gdLst>
                <a:gd name="connsiteX0" fmla="*/ 0 w 580687"/>
                <a:gd name="connsiteY0" fmla="*/ 0 h 246948"/>
                <a:gd name="connsiteX1" fmla="*/ 539839 w 580687"/>
                <a:gd name="connsiteY1" fmla="*/ 0 h 246948"/>
                <a:gd name="connsiteX2" fmla="*/ 547687 w 580687"/>
                <a:gd name="connsiteY2" fmla="*/ 27841 h 246948"/>
                <a:gd name="connsiteX3" fmla="*/ 580687 w 580687"/>
                <a:gd name="connsiteY3" fmla="*/ 173166 h 246948"/>
                <a:gd name="connsiteX4" fmla="*/ 45865 w 580687"/>
                <a:gd name="connsiteY4" fmla="*/ 171272 h 246948"/>
                <a:gd name="connsiteX5" fmla="*/ 1696 w 580687"/>
                <a:gd name="connsiteY5" fmla="*/ 11234 h 246948"/>
                <a:gd name="connsiteX6" fmla="*/ 0 w 580687"/>
                <a:gd name="connsiteY6" fmla="*/ 0 h 24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0687" h="246948">
                  <a:moveTo>
                    <a:pt x="0" y="0"/>
                  </a:moveTo>
                  <a:lnTo>
                    <a:pt x="539839" y="0"/>
                  </a:lnTo>
                  <a:lnTo>
                    <a:pt x="547687" y="27841"/>
                  </a:lnTo>
                  <a:cubicBezTo>
                    <a:pt x="565392" y="92181"/>
                    <a:pt x="578460" y="144733"/>
                    <a:pt x="580687" y="173166"/>
                  </a:cubicBezTo>
                  <a:cubicBezTo>
                    <a:pt x="526096" y="286897"/>
                    <a:pt x="109555" y="255433"/>
                    <a:pt x="45865" y="171272"/>
                  </a:cubicBezTo>
                  <a:cubicBezTo>
                    <a:pt x="29942" y="150232"/>
                    <a:pt x="15317" y="90322"/>
                    <a:pt x="1696" y="11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4F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3905822-F407-04CA-B527-FB83EFD39A56}"/>
                </a:ext>
              </a:extLst>
            </p:cNvPr>
            <p:cNvSpPr/>
            <p:nvPr/>
          </p:nvSpPr>
          <p:spPr>
            <a:xfrm>
              <a:off x="10004910" y="3951694"/>
              <a:ext cx="1059814" cy="895492"/>
            </a:xfrm>
            <a:custGeom>
              <a:avLst/>
              <a:gdLst>
                <a:gd name="connsiteX0" fmla="*/ 83680 w 1059814"/>
                <a:gd name="connsiteY0" fmla="*/ 0 h 895492"/>
                <a:gd name="connsiteX1" fmla="*/ 1059814 w 1059814"/>
                <a:gd name="connsiteY1" fmla="*/ 0 h 895492"/>
                <a:gd name="connsiteX2" fmla="*/ 1052973 w 1059814"/>
                <a:gd name="connsiteY2" fmla="*/ 21110 h 895492"/>
                <a:gd name="connsiteX3" fmla="*/ 601140 w 1059814"/>
                <a:gd name="connsiteY3" fmla="*/ 358976 h 895492"/>
                <a:gd name="connsiteX4" fmla="*/ 689004 w 1059814"/>
                <a:gd name="connsiteY4" fmla="*/ 819524 h 895492"/>
                <a:gd name="connsiteX5" fmla="*/ 710417 w 1059814"/>
                <a:gd name="connsiteY5" fmla="*/ 895492 h 895492"/>
                <a:gd name="connsiteX6" fmla="*/ 170578 w 1059814"/>
                <a:gd name="connsiteY6" fmla="*/ 895492 h 895492"/>
                <a:gd name="connsiteX7" fmla="*/ 152559 w 1059814"/>
                <a:gd name="connsiteY7" fmla="*/ 776173 h 895492"/>
                <a:gd name="connsiteX8" fmla="*/ 68876 w 1059814"/>
                <a:gd name="connsiteY8" fmla="*/ 208850 h 895492"/>
                <a:gd name="connsiteX9" fmla="*/ 63355 w 1059814"/>
                <a:gd name="connsiteY9" fmla="*/ 60859 h 895492"/>
                <a:gd name="connsiteX10" fmla="*/ 83680 w 1059814"/>
                <a:gd name="connsiteY10" fmla="*/ 0 h 895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9814" h="895492">
                  <a:moveTo>
                    <a:pt x="83680" y="0"/>
                  </a:moveTo>
                  <a:lnTo>
                    <a:pt x="1059814" y="0"/>
                  </a:lnTo>
                  <a:lnTo>
                    <a:pt x="1052973" y="21110"/>
                  </a:lnTo>
                  <a:cubicBezTo>
                    <a:pt x="1001474" y="130229"/>
                    <a:pt x="878976" y="238603"/>
                    <a:pt x="601140" y="358976"/>
                  </a:cubicBezTo>
                  <a:cubicBezTo>
                    <a:pt x="575432" y="419167"/>
                    <a:pt x="637021" y="636913"/>
                    <a:pt x="689004" y="819524"/>
                  </a:cubicBezTo>
                  <a:lnTo>
                    <a:pt x="710417" y="895492"/>
                  </a:lnTo>
                  <a:lnTo>
                    <a:pt x="170578" y="895492"/>
                  </a:lnTo>
                  <a:lnTo>
                    <a:pt x="152559" y="776173"/>
                  </a:lnTo>
                  <a:cubicBezTo>
                    <a:pt x="120832" y="542817"/>
                    <a:pt x="94465" y="251144"/>
                    <a:pt x="68876" y="208850"/>
                  </a:cubicBezTo>
                  <a:cubicBezTo>
                    <a:pt x="-53954" y="239710"/>
                    <a:pt x="15453" y="178539"/>
                    <a:pt x="63355" y="60859"/>
                  </a:cubicBezTo>
                  <a:lnTo>
                    <a:pt x="83680" y="0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C92AAF3-A5ED-2242-0D70-0F4B328BD188}"/>
              </a:ext>
            </a:extLst>
          </p:cNvPr>
          <p:cNvGrpSpPr/>
          <p:nvPr/>
        </p:nvGrpSpPr>
        <p:grpSpPr>
          <a:xfrm>
            <a:off x="1140779" y="3486690"/>
            <a:ext cx="3592227" cy="3084228"/>
            <a:chOff x="9733828" y="2019892"/>
            <a:chExt cx="3690278" cy="3168413"/>
          </a:xfrm>
        </p:grpSpPr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01136BA-4304-44A0-F83F-0F2CE9973C8C}"/>
                </a:ext>
              </a:extLst>
            </p:cNvPr>
            <p:cNvSpPr/>
            <p:nvPr/>
          </p:nvSpPr>
          <p:spPr>
            <a:xfrm>
              <a:off x="10020491" y="4988946"/>
              <a:ext cx="572162" cy="199359"/>
            </a:xfrm>
            <a:custGeom>
              <a:avLst/>
              <a:gdLst>
                <a:gd name="connsiteX0" fmla="*/ 0 w 572162"/>
                <a:gd name="connsiteY0" fmla="*/ 0 h 199359"/>
                <a:gd name="connsiteX1" fmla="*/ 544276 w 572162"/>
                <a:gd name="connsiteY1" fmla="*/ 0 h 199359"/>
                <a:gd name="connsiteX2" fmla="*/ 561466 w 572162"/>
                <a:gd name="connsiteY2" fmla="*/ 66380 h 199359"/>
                <a:gd name="connsiteX3" fmla="*/ 572162 w 572162"/>
                <a:gd name="connsiteY3" fmla="*/ 125577 h 199359"/>
                <a:gd name="connsiteX4" fmla="*/ 37340 w 572162"/>
                <a:gd name="connsiteY4" fmla="*/ 123683 h 199359"/>
                <a:gd name="connsiteX5" fmla="*/ 3580 w 572162"/>
                <a:gd name="connsiteY5" fmla="*/ 19057 h 199359"/>
                <a:gd name="connsiteX6" fmla="*/ 0 w 572162"/>
                <a:gd name="connsiteY6" fmla="*/ 0 h 19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2162" h="199359">
                  <a:moveTo>
                    <a:pt x="0" y="0"/>
                  </a:moveTo>
                  <a:lnTo>
                    <a:pt x="544276" y="0"/>
                  </a:lnTo>
                  <a:lnTo>
                    <a:pt x="561466" y="66380"/>
                  </a:lnTo>
                  <a:cubicBezTo>
                    <a:pt x="567225" y="91115"/>
                    <a:pt x="571048" y="111361"/>
                    <a:pt x="572162" y="125577"/>
                  </a:cubicBezTo>
                  <a:cubicBezTo>
                    <a:pt x="517571" y="239308"/>
                    <a:pt x="101030" y="207844"/>
                    <a:pt x="37340" y="123683"/>
                  </a:cubicBezTo>
                  <a:cubicBezTo>
                    <a:pt x="25398" y="107903"/>
                    <a:pt x="14186" y="70258"/>
                    <a:pt x="3580" y="190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4F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B0A11D7-A8D0-4860-1774-E4C862F7090B}"/>
                </a:ext>
              </a:extLst>
            </p:cNvPr>
            <p:cNvSpPr/>
            <p:nvPr/>
          </p:nvSpPr>
          <p:spPr>
            <a:xfrm>
              <a:off x="9733828" y="2019892"/>
              <a:ext cx="3690278" cy="2969053"/>
            </a:xfrm>
            <a:custGeom>
              <a:avLst/>
              <a:gdLst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92175 w 3690278"/>
                <a:gd name="connsiteY5" fmla="*/ 1794932 h 2969053"/>
                <a:gd name="connsiteX6" fmla="*/ 1186371 w 3690278"/>
                <a:gd name="connsiteY6" fmla="*/ 1704749 h 2969053"/>
                <a:gd name="connsiteX7" fmla="*/ 1184101 w 3690278"/>
                <a:gd name="connsiteY7" fmla="*/ 1798110 h 2969053"/>
                <a:gd name="connsiteX8" fmla="*/ 1194064 w 3690278"/>
                <a:gd name="connsiteY8" fmla="*/ 1851192 h 2969053"/>
                <a:gd name="connsiteX9" fmla="*/ 1195074 w 3690278"/>
                <a:gd name="connsiteY9" fmla="*/ 1881253 h 2969053"/>
                <a:gd name="connsiteX10" fmla="*/ 708700 w 3690278"/>
                <a:gd name="connsiteY10" fmla="*/ 2384948 h 2969053"/>
                <a:gd name="connsiteX11" fmla="*/ 825825 w 3690278"/>
                <a:gd name="connsiteY11" fmla="*/ 2949305 h 2969053"/>
                <a:gd name="connsiteX12" fmla="*/ 830939 w 3690278"/>
                <a:gd name="connsiteY12" fmla="*/ 2969053 h 2969053"/>
                <a:gd name="connsiteX13" fmla="*/ 286663 w 3690278"/>
                <a:gd name="connsiteY13" fmla="*/ 2969053 h 2969053"/>
                <a:gd name="connsiteX14" fmla="*/ 279834 w 3690278"/>
                <a:gd name="connsiteY14" fmla="*/ 2932698 h 2969053"/>
                <a:gd name="connsiteX15" fmla="*/ 176436 w 3690278"/>
                <a:gd name="connsiteY15" fmla="*/ 2234822 h 2969053"/>
                <a:gd name="connsiteX16" fmla="*/ 203732 w 3690278"/>
                <a:gd name="connsiteY16" fmla="*/ 1951630 h 2969053"/>
                <a:gd name="connsiteX17" fmla="*/ 3230184 w 3690278"/>
                <a:gd name="connsiteY17" fmla="*/ 0 h 2969053"/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92175 w 3690278"/>
                <a:gd name="connsiteY5" fmla="*/ 1794932 h 2969053"/>
                <a:gd name="connsiteX6" fmla="*/ 1186371 w 3690278"/>
                <a:gd name="connsiteY6" fmla="*/ 1704749 h 2969053"/>
                <a:gd name="connsiteX7" fmla="*/ 1194064 w 3690278"/>
                <a:gd name="connsiteY7" fmla="*/ 1851192 h 2969053"/>
                <a:gd name="connsiteX8" fmla="*/ 1195074 w 3690278"/>
                <a:gd name="connsiteY8" fmla="*/ 1881253 h 2969053"/>
                <a:gd name="connsiteX9" fmla="*/ 708700 w 3690278"/>
                <a:gd name="connsiteY9" fmla="*/ 2384948 h 2969053"/>
                <a:gd name="connsiteX10" fmla="*/ 825825 w 3690278"/>
                <a:gd name="connsiteY10" fmla="*/ 2949305 h 2969053"/>
                <a:gd name="connsiteX11" fmla="*/ 830939 w 3690278"/>
                <a:gd name="connsiteY11" fmla="*/ 2969053 h 2969053"/>
                <a:gd name="connsiteX12" fmla="*/ 286663 w 3690278"/>
                <a:gd name="connsiteY12" fmla="*/ 2969053 h 2969053"/>
                <a:gd name="connsiteX13" fmla="*/ 279834 w 3690278"/>
                <a:gd name="connsiteY13" fmla="*/ 2932698 h 2969053"/>
                <a:gd name="connsiteX14" fmla="*/ 176436 w 3690278"/>
                <a:gd name="connsiteY14" fmla="*/ 2234822 h 2969053"/>
                <a:gd name="connsiteX15" fmla="*/ 203732 w 3690278"/>
                <a:gd name="connsiteY15" fmla="*/ 1951630 h 2969053"/>
                <a:gd name="connsiteX16" fmla="*/ 3230184 w 3690278"/>
                <a:gd name="connsiteY16" fmla="*/ 0 h 2969053"/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86371 w 3690278"/>
                <a:gd name="connsiteY5" fmla="*/ 1704749 h 2969053"/>
                <a:gd name="connsiteX6" fmla="*/ 1194064 w 3690278"/>
                <a:gd name="connsiteY6" fmla="*/ 1851192 h 2969053"/>
                <a:gd name="connsiteX7" fmla="*/ 1195074 w 3690278"/>
                <a:gd name="connsiteY7" fmla="*/ 1881253 h 2969053"/>
                <a:gd name="connsiteX8" fmla="*/ 708700 w 3690278"/>
                <a:gd name="connsiteY8" fmla="*/ 2384948 h 2969053"/>
                <a:gd name="connsiteX9" fmla="*/ 825825 w 3690278"/>
                <a:gd name="connsiteY9" fmla="*/ 2949305 h 2969053"/>
                <a:gd name="connsiteX10" fmla="*/ 830939 w 3690278"/>
                <a:gd name="connsiteY10" fmla="*/ 2969053 h 2969053"/>
                <a:gd name="connsiteX11" fmla="*/ 286663 w 3690278"/>
                <a:gd name="connsiteY11" fmla="*/ 2969053 h 2969053"/>
                <a:gd name="connsiteX12" fmla="*/ 279834 w 3690278"/>
                <a:gd name="connsiteY12" fmla="*/ 2932698 h 2969053"/>
                <a:gd name="connsiteX13" fmla="*/ 176436 w 3690278"/>
                <a:gd name="connsiteY13" fmla="*/ 2234822 h 2969053"/>
                <a:gd name="connsiteX14" fmla="*/ 203732 w 3690278"/>
                <a:gd name="connsiteY14" fmla="*/ 1951630 h 2969053"/>
                <a:gd name="connsiteX15" fmla="*/ 3230184 w 3690278"/>
                <a:gd name="connsiteY15" fmla="*/ 0 h 2969053"/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86371 w 3690278"/>
                <a:gd name="connsiteY5" fmla="*/ 1704749 h 2969053"/>
                <a:gd name="connsiteX6" fmla="*/ 1195074 w 3690278"/>
                <a:gd name="connsiteY6" fmla="*/ 1881253 h 2969053"/>
                <a:gd name="connsiteX7" fmla="*/ 708700 w 3690278"/>
                <a:gd name="connsiteY7" fmla="*/ 2384948 h 2969053"/>
                <a:gd name="connsiteX8" fmla="*/ 825825 w 3690278"/>
                <a:gd name="connsiteY8" fmla="*/ 2949305 h 2969053"/>
                <a:gd name="connsiteX9" fmla="*/ 830939 w 3690278"/>
                <a:gd name="connsiteY9" fmla="*/ 2969053 h 2969053"/>
                <a:gd name="connsiteX10" fmla="*/ 286663 w 3690278"/>
                <a:gd name="connsiteY10" fmla="*/ 2969053 h 2969053"/>
                <a:gd name="connsiteX11" fmla="*/ 279834 w 3690278"/>
                <a:gd name="connsiteY11" fmla="*/ 2932698 h 2969053"/>
                <a:gd name="connsiteX12" fmla="*/ 176436 w 3690278"/>
                <a:gd name="connsiteY12" fmla="*/ 2234822 h 2969053"/>
                <a:gd name="connsiteX13" fmla="*/ 203732 w 3690278"/>
                <a:gd name="connsiteY13" fmla="*/ 1951630 h 2969053"/>
                <a:gd name="connsiteX14" fmla="*/ 3230184 w 3690278"/>
                <a:gd name="connsiteY14" fmla="*/ 0 h 2969053"/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86371 w 3690278"/>
                <a:gd name="connsiteY5" fmla="*/ 1704749 h 2969053"/>
                <a:gd name="connsiteX6" fmla="*/ 1195074 w 3690278"/>
                <a:gd name="connsiteY6" fmla="*/ 1881253 h 2969053"/>
                <a:gd name="connsiteX7" fmla="*/ 708700 w 3690278"/>
                <a:gd name="connsiteY7" fmla="*/ 2384948 h 2969053"/>
                <a:gd name="connsiteX8" fmla="*/ 825825 w 3690278"/>
                <a:gd name="connsiteY8" fmla="*/ 2949305 h 2969053"/>
                <a:gd name="connsiteX9" fmla="*/ 830939 w 3690278"/>
                <a:gd name="connsiteY9" fmla="*/ 2969053 h 2969053"/>
                <a:gd name="connsiteX10" fmla="*/ 286663 w 3690278"/>
                <a:gd name="connsiteY10" fmla="*/ 2969053 h 2969053"/>
                <a:gd name="connsiteX11" fmla="*/ 279834 w 3690278"/>
                <a:gd name="connsiteY11" fmla="*/ 2932698 h 2969053"/>
                <a:gd name="connsiteX12" fmla="*/ 176436 w 3690278"/>
                <a:gd name="connsiteY12" fmla="*/ 2234822 h 2969053"/>
                <a:gd name="connsiteX13" fmla="*/ 203732 w 3690278"/>
                <a:gd name="connsiteY13" fmla="*/ 1951630 h 2969053"/>
                <a:gd name="connsiteX14" fmla="*/ 3230184 w 3690278"/>
                <a:gd name="connsiteY14" fmla="*/ 0 h 2969053"/>
                <a:gd name="connsiteX0" fmla="*/ 3230184 w 3690278"/>
                <a:gd name="connsiteY0" fmla="*/ 0 h 2969053"/>
                <a:gd name="connsiteX1" fmla="*/ 3489491 w 3690278"/>
                <a:gd name="connsiteY1" fmla="*/ 1308964 h 2969053"/>
                <a:gd name="connsiteX2" fmla="*/ 2291839 w 3690278"/>
                <a:gd name="connsiteY2" fmla="*/ 2043753 h 2969053"/>
                <a:gd name="connsiteX3" fmla="*/ 1199045 w 3690278"/>
                <a:gd name="connsiteY3" fmla="*/ 1877727 h 2969053"/>
                <a:gd name="connsiteX4" fmla="*/ 1194064 w 3690278"/>
                <a:gd name="connsiteY4" fmla="*/ 1851192 h 2969053"/>
                <a:gd name="connsiteX5" fmla="*/ 1186371 w 3690278"/>
                <a:gd name="connsiteY5" fmla="*/ 1704749 h 2969053"/>
                <a:gd name="connsiteX6" fmla="*/ 1195074 w 3690278"/>
                <a:gd name="connsiteY6" fmla="*/ 1881253 h 2969053"/>
                <a:gd name="connsiteX7" fmla="*/ 708700 w 3690278"/>
                <a:gd name="connsiteY7" fmla="*/ 2384948 h 2969053"/>
                <a:gd name="connsiteX8" fmla="*/ 825825 w 3690278"/>
                <a:gd name="connsiteY8" fmla="*/ 2949305 h 2969053"/>
                <a:gd name="connsiteX9" fmla="*/ 830939 w 3690278"/>
                <a:gd name="connsiteY9" fmla="*/ 2969053 h 2969053"/>
                <a:gd name="connsiteX10" fmla="*/ 286663 w 3690278"/>
                <a:gd name="connsiteY10" fmla="*/ 2969053 h 2969053"/>
                <a:gd name="connsiteX11" fmla="*/ 279834 w 3690278"/>
                <a:gd name="connsiteY11" fmla="*/ 2932698 h 2969053"/>
                <a:gd name="connsiteX12" fmla="*/ 176436 w 3690278"/>
                <a:gd name="connsiteY12" fmla="*/ 2234822 h 2969053"/>
                <a:gd name="connsiteX13" fmla="*/ 203732 w 3690278"/>
                <a:gd name="connsiteY13" fmla="*/ 1951630 h 2969053"/>
                <a:gd name="connsiteX14" fmla="*/ 3230184 w 3690278"/>
                <a:gd name="connsiteY14" fmla="*/ 0 h 296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90278" h="2969053">
                  <a:moveTo>
                    <a:pt x="3230184" y="0"/>
                  </a:moveTo>
                  <a:cubicBezTo>
                    <a:pt x="3453098" y="163366"/>
                    <a:pt x="3976261" y="1186542"/>
                    <a:pt x="3489491" y="1308964"/>
                  </a:cubicBezTo>
                  <a:cubicBezTo>
                    <a:pt x="3449106" y="1692807"/>
                    <a:pt x="3137441" y="2494129"/>
                    <a:pt x="2291839" y="2043753"/>
                  </a:cubicBezTo>
                  <a:cubicBezTo>
                    <a:pt x="1922132" y="2139287"/>
                    <a:pt x="1306380" y="2218575"/>
                    <a:pt x="1199045" y="1877727"/>
                  </a:cubicBezTo>
                  <a:lnTo>
                    <a:pt x="1194064" y="1851192"/>
                  </a:lnTo>
                  <a:cubicBezTo>
                    <a:pt x="1191952" y="1822362"/>
                    <a:pt x="1186371" y="1704749"/>
                    <a:pt x="1186371" y="1704749"/>
                  </a:cubicBezTo>
                  <a:cubicBezTo>
                    <a:pt x="1186539" y="1709759"/>
                    <a:pt x="1198486" y="1777412"/>
                    <a:pt x="1195074" y="1881253"/>
                  </a:cubicBezTo>
                  <a:cubicBezTo>
                    <a:pt x="1192698" y="2050826"/>
                    <a:pt x="1125455" y="2204389"/>
                    <a:pt x="708700" y="2384948"/>
                  </a:cubicBezTo>
                  <a:cubicBezTo>
                    <a:pt x="677850" y="2457177"/>
                    <a:pt x="772709" y="2756285"/>
                    <a:pt x="825825" y="2949305"/>
                  </a:cubicBezTo>
                  <a:lnTo>
                    <a:pt x="830939" y="2969053"/>
                  </a:lnTo>
                  <a:lnTo>
                    <a:pt x="286663" y="2969053"/>
                  </a:lnTo>
                  <a:lnTo>
                    <a:pt x="279834" y="2932698"/>
                  </a:lnTo>
                  <a:cubicBezTo>
                    <a:pt x="238970" y="2695434"/>
                    <a:pt x="207143" y="2285574"/>
                    <a:pt x="176436" y="2234822"/>
                  </a:cubicBezTo>
                  <a:cubicBezTo>
                    <a:pt x="162700" y="2171595"/>
                    <a:pt x="190643" y="2153504"/>
                    <a:pt x="203732" y="1951630"/>
                  </a:cubicBezTo>
                  <a:cubicBezTo>
                    <a:pt x="-807319" y="-923498"/>
                    <a:pt x="2221367" y="500418"/>
                    <a:pt x="3230184" y="0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5" name="Rectangle 4">
            <a:extLst>
              <a:ext uri="{FF2B5EF4-FFF2-40B4-BE49-F238E27FC236}">
                <a16:creationId xmlns:a16="http://schemas.microsoft.com/office/drawing/2014/main" id="{464D0F95-923B-3933-CD6C-3F3973CDDF77}"/>
              </a:ext>
            </a:extLst>
          </p:cNvPr>
          <p:cNvSpPr/>
          <p:nvPr/>
        </p:nvSpPr>
        <p:spPr>
          <a:xfrm rot="2071201">
            <a:off x="3827124" y="2079617"/>
            <a:ext cx="1374122" cy="833692"/>
          </a:xfrm>
          <a:custGeom>
            <a:avLst/>
            <a:gdLst>
              <a:gd name="connsiteX0" fmla="*/ 0 w 506754"/>
              <a:gd name="connsiteY0" fmla="*/ 0 h 266700"/>
              <a:gd name="connsiteX1" fmla="*/ 506754 w 506754"/>
              <a:gd name="connsiteY1" fmla="*/ 0 h 266700"/>
              <a:gd name="connsiteX2" fmla="*/ 506754 w 506754"/>
              <a:gd name="connsiteY2" fmla="*/ 266700 h 266700"/>
              <a:gd name="connsiteX3" fmla="*/ 0 w 506754"/>
              <a:gd name="connsiteY3" fmla="*/ 266700 h 266700"/>
              <a:gd name="connsiteX4" fmla="*/ 0 w 506754"/>
              <a:gd name="connsiteY4" fmla="*/ 0 h 266700"/>
              <a:gd name="connsiteX0" fmla="*/ 0 w 1259229"/>
              <a:gd name="connsiteY0" fmla="*/ 0 h 381000"/>
              <a:gd name="connsiteX1" fmla="*/ 1259229 w 1259229"/>
              <a:gd name="connsiteY1" fmla="*/ 114300 h 381000"/>
              <a:gd name="connsiteX2" fmla="*/ 1259229 w 1259229"/>
              <a:gd name="connsiteY2" fmla="*/ 381000 h 381000"/>
              <a:gd name="connsiteX3" fmla="*/ 752475 w 1259229"/>
              <a:gd name="connsiteY3" fmla="*/ 381000 h 381000"/>
              <a:gd name="connsiteX4" fmla="*/ 0 w 1259229"/>
              <a:gd name="connsiteY4" fmla="*/ 0 h 381000"/>
              <a:gd name="connsiteX0" fmla="*/ 0 w 1259229"/>
              <a:gd name="connsiteY0" fmla="*/ 0 h 742950"/>
              <a:gd name="connsiteX1" fmla="*/ 1259229 w 1259229"/>
              <a:gd name="connsiteY1" fmla="*/ 114300 h 742950"/>
              <a:gd name="connsiteX2" fmla="*/ 1259229 w 1259229"/>
              <a:gd name="connsiteY2" fmla="*/ 381000 h 742950"/>
              <a:gd name="connsiteX3" fmla="*/ 266700 w 1259229"/>
              <a:gd name="connsiteY3" fmla="*/ 742950 h 742950"/>
              <a:gd name="connsiteX4" fmla="*/ 0 w 1259229"/>
              <a:gd name="connsiteY4" fmla="*/ 0 h 742950"/>
              <a:gd name="connsiteX0" fmla="*/ 0 w 1259229"/>
              <a:gd name="connsiteY0" fmla="*/ 0 h 742950"/>
              <a:gd name="connsiteX1" fmla="*/ 1259229 w 1259229"/>
              <a:gd name="connsiteY1" fmla="*/ 381000 h 742950"/>
              <a:gd name="connsiteX2" fmla="*/ 266700 w 1259229"/>
              <a:gd name="connsiteY2" fmla="*/ 742950 h 742950"/>
              <a:gd name="connsiteX3" fmla="*/ 0 w 1259229"/>
              <a:gd name="connsiteY3" fmla="*/ 0 h 742950"/>
              <a:gd name="connsiteX0" fmla="*/ 0 w 1411629"/>
              <a:gd name="connsiteY0" fmla="*/ 0 h 742950"/>
              <a:gd name="connsiteX1" fmla="*/ 1411629 w 1411629"/>
              <a:gd name="connsiteY1" fmla="*/ 657225 h 742950"/>
              <a:gd name="connsiteX2" fmla="*/ 266700 w 1411629"/>
              <a:gd name="connsiteY2" fmla="*/ 742950 h 742950"/>
              <a:gd name="connsiteX3" fmla="*/ 0 w 1411629"/>
              <a:gd name="connsiteY3" fmla="*/ 0 h 742950"/>
              <a:gd name="connsiteX0" fmla="*/ 0 w 1411629"/>
              <a:gd name="connsiteY0" fmla="*/ 0 h 742950"/>
              <a:gd name="connsiteX1" fmla="*/ 1411629 w 1411629"/>
              <a:gd name="connsiteY1" fmla="*/ 657225 h 742950"/>
              <a:gd name="connsiteX2" fmla="*/ 266700 w 1411629"/>
              <a:gd name="connsiteY2" fmla="*/ 742950 h 742950"/>
              <a:gd name="connsiteX3" fmla="*/ 0 w 1411629"/>
              <a:gd name="connsiteY3" fmla="*/ 0 h 742950"/>
              <a:gd name="connsiteX0" fmla="*/ 0 w 1411629"/>
              <a:gd name="connsiteY0" fmla="*/ 47652 h 790602"/>
              <a:gd name="connsiteX1" fmla="*/ 1411629 w 1411629"/>
              <a:gd name="connsiteY1" fmla="*/ 704877 h 790602"/>
              <a:gd name="connsiteX2" fmla="*/ 266700 w 1411629"/>
              <a:gd name="connsiteY2" fmla="*/ 790602 h 790602"/>
              <a:gd name="connsiteX3" fmla="*/ 0 w 1411629"/>
              <a:gd name="connsiteY3" fmla="*/ 47652 h 790602"/>
              <a:gd name="connsiteX0" fmla="*/ 0 w 1411629"/>
              <a:gd name="connsiteY0" fmla="*/ 47652 h 904458"/>
              <a:gd name="connsiteX1" fmla="*/ 1411629 w 1411629"/>
              <a:gd name="connsiteY1" fmla="*/ 704877 h 904458"/>
              <a:gd name="connsiteX2" fmla="*/ 266700 w 1411629"/>
              <a:gd name="connsiteY2" fmla="*/ 790602 h 904458"/>
              <a:gd name="connsiteX3" fmla="*/ 0 w 1411629"/>
              <a:gd name="connsiteY3" fmla="*/ 47652 h 904458"/>
              <a:gd name="connsiteX0" fmla="*/ 0 w 1411629"/>
              <a:gd name="connsiteY0" fmla="*/ 47652 h 953163"/>
              <a:gd name="connsiteX1" fmla="*/ 1411629 w 1411629"/>
              <a:gd name="connsiteY1" fmla="*/ 704877 h 953163"/>
              <a:gd name="connsiteX2" fmla="*/ 266700 w 1411629"/>
              <a:gd name="connsiteY2" fmla="*/ 790602 h 953163"/>
              <a:gd name="connsiteX3" fmla="*/ 0 w 1411629"/>
              <a:gd name="connsiteY3" fmla="*/ 47652 h 95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629" h="953163">
                <a:moveTo>
                  <a:pt x="0" y="47652"/>
                </a:moveTo>
                <a:cubicBezTo>
                  <a:pt x="270518" y="-9498"/>
                  <a:pt x="1188736" y="-161898"/>
                  <a:pt x="1411629" y="704877"/>
                </a:cubicBezTo>
                <a:cubicBezTo>
                  <a:pt x="1163336" y="1114452"/>
                  <a:pt x="619768" y="923952"/>
                  <a:pt x="266700" y="790602"/>
                </a:cubicBezTo>
                <a:lnTo>
                  <a:pt x="0" y="47652"/>
                </a:ln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Rectangle: Rounded Corners 2">
            <a:extLst>
              <a:ext uri="{FF2B5EF4-FFF2-40B4-BE49-F238E27FC236}">
                <a16:creationId xmlns:a16="http://schemas.microsoft.com/office/drawing/2014/main" id="{54D4261B-899B-276B-6DF9-D6F0990E6E85}"/>
              </a:ext>
            </a:extLst>
          </p:cNvPr>
          <p:cNvSpPr/>
          <p:nvPr/>
        </p:nvSpPr>
        <p:spPr>
          <a:xfrm>
            <a:off x="2928485" y="1423157"/>
            <a:ext cx="2515109" cy="2568542"/>
          </a:xfrm>
          <a:custGeom>
            <a:avLst/>
            <a:gdLst>
              <a:gd name="connsiteX0" fmla="*/ 0 w 2120900"/>
              <a:gd name="connsiteY0" fmla="*/ 543990 h 2197100"/>
              <a:gd name="connsiteX1" fmla="*/ 543990 w 2120900"/>
              <a:gd name="connsiteY1" fmla="*/ 0 h 2197100"/>
              <a:gd name="connsiteX2" fmla="*/ 1576910 w 2120900"/>
              <a:gd name="connsiteY2" fmla="*/ 0 h 2197100"/>
              <a:gd name="connsiteX3" fmla="*/ 2120900 w 2120900"/>
              <a:gd name="connsiteY3" fmla="*/ 543990 h 2197100"/>
              <a:gd name="connsiteX4" fmla="*/ 2120900 w 2120900"/>
              <a:gd name="connsiteY4" fmla="*/ 1653110 h 2197100"/>
              <a:gd name="connsiteX5" fmla="*/ 1576910 w 2120900"/>
              <a:gd name="connsiteY5" fmla="*/ 2197100 h 2197100"/>
              <a:gd name="connsiteX6" fmla="*/ 543990 w 2120900"/>
              <a:gd name="connsiteY6" fmla="*/ 2197100 h 2197100"/>
              <a:gd name="connsiteX7" fmla="*/ 0 w 2120900"/>
              <a:gd name="connsiteY7" fmla="*/ 1653110 h 2197100"/>
              <a:gd name="connsiteX8" fmla="*/ 0 w 2120900"/>
              <a:gd name="connsiteY8" fmla="*/ 543990 h 2197100"/>
              <a:gd name="connsiteX0" fmla="*/ 0 w 2120900"/>
              <a:gd name="connsiteY0" fmla="*/ 543990 h 2197100"/>
              <a:gd name="connsiteX1" fmla="*/ 543990 w 2120900"/>
              <a:gd name="connsiteY1" fmla="*/ 0 h 2197100"/>
              <a:gd name="connsiteX2" fmla="*/ 1576910 w 2120900"/>
              <a:gd name="connsiteY2" fmla="*/ 0 h 2197100"/>
              <a:gd name="connsiteX3" fmla="*/ 2120900 w 2120900"/>
              <a:gd name="connsiteY3" fmla="*/ 543990 h 2197100"/>
              <a:gd name="connsiteX4" fmla="*/ 2120900 w 2120900"/>
              <a:gd name="connsiteY4" fmla="*/ 1653110 h 2197100"/>
              <a:gd name="connsiteX5" fmla="*/ 1576910 w 2120900"/>
              <a:gd name="connsiteY5" fmla="*/ 2197100 h 2197100"/>
              <a:gd name="connsiteX6" fmla="*/ 543990 w 2120900"/>
              <a:gd name="connsiteY6" fmla="*/ 2197100 h 2197100"/>
              <a:gd name="connsiteX7" fmla="*/ 0 w 2120900"/>
              <a:gd name="connsiteY7" fmla="*/ 1653110 h 2197100"/>
              <a:gd name="connsiteX8" fmla="*/ 0 w 2120900"/>
              <a:gd name="connsiteY8" fmla="*/ 543990 h 2197100"/>
              <a:gd name="connsiteX0" fmla="*/ 0 w 2120900"/>
              <a:gd name="connsiteY0" fmla="*/ 543990 h 2273300"/>
              <a:gd name="connsiteX1" fmla="*/ 543990 w 2120900"/>
              <a:gd name="connsiteY1" fmla="*/ 0 h 2273300"/>
              <a:gd name="connsiteX2" fmla="*/ 1576910 w 2120900"/>
              <a:gd name="connsiteY2" fmla="*/ 0 h 2273300"/>
              <a:gd name="connsiteX3" fmla="*/ 2120900 w 2120900"/>
              <a:gd name="connsiteY3" fmla="*/ 543990 h 2273300"/>
              <a:gd name="connsiteX4" fmla="*/ 2120900 w 2120900"/>
              <a:gd name="connsiteY4" fmla="*/ 1653110 h 2273300"/>
              <a:gd name="connsiteX5" fmla="*/ 1576910 w 2120900"/>
              <a:gd name="connsiteY5" fmla="*/ 2197100 h 2273300"/>
              <a:gd name="connsiteX6" fmla="*/ 455090 w 2120900"/>
              <a:gd name="connsiteY6" fmla="*/ 2273300 h 2273300"/>
              <a:gd name="connsiteX7" fmla="*/ 0 w 2120900"/>
              <a:gd name="connsiteY7" fmla="*/ 1653110 h 2273300"/>
              <a:gd name="connsiteX8" fmla="*/ 0 w 2120900"/>
              <a:gd name="connsiteY8" fmla="*/ 543990 h 2273300"/>
              <a:gd name="connsiteX0" fmla="*/ 0 w 2120900"/>
              <a:gd name="connsiteY0" fmla="*/ 543990 h 2273300"/>
              <a:gd name="connsiteX1" fmla="*/ 543990 w 2120900"/>
              <a:gd name="connsiteY1" fmla="*/ 0 h 2273300"/>
              <a:gd name="connsiteX2" fmla="*/ 1576910 w 2120900"/>
              <a:gd name="connsiteY2" fmla="*/ 0 h 2273300"/>
              <a:gd name="connsiteX3" fmla="*/ 2120900 w 2120900"/>
              <a:gd name="connsiteY3" fmla="*/ 543990 h 2273300"/>
              <a:gd name="connsiteX4" fmla="*/ 2120900 w 2120900"/>
              <a:gd name="connsiteY4" fmla="*/ 1653110 h 2273300"/>
              <a:gd name="connsiteX5" fmla="*/ 1742010 w 2120900"/>
              <a:gd name="connsiteY5" fmla="*/ 2197100 h 2273300"/>
              <a:gd name="connsiteX6" fmla="*/ 455090 w 2120900"/>
              <a:gd name="connsiteY6" fmla="*/ 2273300 h 2273300"/>
              <a:gd name="connsiteX7" fmla="*/ 0 w 2120900"/>
              <a:gd name="connsiteY7" fmla="*/ 1653110 h 2273300"/>
              <a:gd name="connsiteX8" fmla="*/ 0 w 2120900"/>
              <a:gd name="connsiteY8" fmla="*/ 543990 h 2273300"/>
              <a:gd name="connsiteX0" fmla="*/ 0 w 2120900"/>
              <a:gd name="connsiteY0" fmla="*/ 543990 h 2381958"/>
              <a:gd name="connsiteX1" fmla="*/ 543990 w 2120900"/>
              <a:gd name="connsiteY1" fmla="*/ 0 h 2381958"/>
              <a:gd name="connsiteX2" fmla="*/ 1576910 w 2120900"/>
              <a:gd name="connsiteY2" fmla="*/ 0 h 2381958"/>
              <a:gd name="connsiteX3" fmla="*/ 2120900 w 2120900"/>
              <a:gd name="connsiteY3" fmla="*/ 543990 h 2381958"/>
              <a:gd name="connsiteX4" fmla="*/ 2120900 w 2120900"/>
              <a:gd name="connsiteY4" fmla="*/ 1653110 h 2381958"/>
              <a:gd name="connsiteX5" fmla="*/ 1742010 w 2120900"/>
              <a:gd name="connsiteY5" fmla="*/ 2197100 h 2381958"/>
              <a:gd name="connsiteX6" fmla="*/ 455090 w 2120900"/>
              <a:gd name="connsiteY6" fmla="*/ 2273300 h 2381958"/>
              <a:gd name="connsiteX7" fmla="*/ 0 w 2120900"/>
              <a:gd name="connsiteY7" fmla="*/ 1653110 h 2381958"/>
              <a:gd name="connsiteX8" fmla="*/ 0 w 2120900"/>
              <a:gd name="connsiteY8" fmla="*/ 543990 h 2381958"/>
              <a:gd name="connsiteX0" fmla="*/ 0 w 2120900"/>
              <a:gd name="connsiteY0" fmla="*/ 543990 h 2449748"/>
              <a:gd name="connsiteX1" fmla="*/ 543990 w 2120900"/>
              <a:gd name="connsiteY1" fmla="*/ 0 h 2449748"/>
              <a:gd name="connsiteX2" fmla="*/ 1576910 w 2120900"/>
              <a:gd name="connsiteY2" fmla="*/ 0 h 2449748"/>
              <a:gd name="connsiteX3" fmla="*/ 2120900 w 2120900"/>
              <a:gd name="connsiteY3" fmla="*/ 543990 h 2449748"/>
              <a:gd name="connsiteX4" fmla="*/ 2120900 w 2120900"/>
              <a:gd name="connsiteY4" fmla="*/ 1653110 h 2449748"/>
              <a:gd name="connsiteX5" fmla="*/ 1742010 w 2120900"/>
              <a:gd name="connsiteY5" fmla="*/ 2197100 h 2449748"/>
              <a:gd name="connsiteX6" fmla="*/ 455090 w 2120900"/>
              <a:gd name="connsiteY6" fmla="*/ 2273300 h 2449748"/>
              <a:gd name="connsiteX7" fmla="*/ 0 w 2120900"/>
              <a:gd name="connsiteY7" fmla="*/ 1653110 h 2449748"/>
              <a:gd name="connsiteX8" fmla="*/ 0 w 2120900"/>
              <a:gd name="connsiteY8" fmla="*/ 543990 h 2449748"/>
              <a:gd name="connsiteX0" fmla="*/ 0 w 2120900"/>
              <a:gd name="connsiteY0" fmla="*/ 543990 h 2197100"/>
              <a:gd name="connsiteX1" fmla="*/ 543990 w 2120900"/>
              <a:gd name="connsiteY1" fmla="*/ 0 h 2197100"/>
              <a:gd name="connsiteX2" fmla="*/ 1576910 w 2120900"/>
              <a:gd name="connsiteY2" fmla="*/ 0 h 2197100"/>
              <a:gd name="connsiteX3" fmla="*/ 2120900 w 2120900"/>
              <a:gd name="connsiteY3" fmla="*/ 543990 h 2197100"/>
              <a:gd name="connsiteX4" fmla="*/ 2120900 w 2120900"/>
              <a:gd name="connsiteY4" fmla="*/ 1653110 h 2197100"/>
              <a:gd name="connsiteX5" fmla="*/ 1742010 w 2120900"/>
              <a:gd name="connsiteY5" fmla="*/ 2197100 h 2197100"/>
              <a:gd name="connsiteX6" fmla="*/ 0 w 2120900"/>
              <a:gd name="connsiteY6" fmla="*/ 1653110 h 2197100"/>
              <a:gd name="connsiteX7" fmla="*/ 0 w 2120900"/>
              <a:gd name="connsiteY7" fmla="*/ 543990 h 2197100"/>
              <a:gd name="connsiteX0" fmla="*/ 165100 w 2286000"/>
              <a:gd name="connsiteY0" fmla="*/ 543990 h 2197100"/>
              <a:gd name="connsiteX1" fmla="*/ 709090 w 2286000"/>
              <a:gd name="connsiteY1" fmla="*/ 0 h 2197100"/>
              <a:gd name="connsiteX2" fmla="*/ 1742010 w 2286000"/>
              <a:gd name="connsiteY2" fmla="*/ 0 h 2197100"/>
              <a:gd name="connsiteX3" fmla="*/ 2286000 w 2286000"/>
              <a:gd name="connsiteY3" fmla="*/ 543990 h 2197100"/>
              <a:gd name="connsiteX4" fmla="*/ 2286000 w 2286000"/>
              <a:gd name="connsiteY4" fmla="*/ 1653110 h 2197100"/>
              <a:gd name="connsiteX5" fmla="*/ 1907110 w 2286000"/>
              <a:gd name="connsiteY5" fmla="*/ 2197100 h 2197100"/>
              <a:gd name="connsiteX6" fmla="*/ 0 w 2286000"/>
              <a:gd name="connsiteY6" fmla="*/ 1640410 h 2197100"/>
              <a:gd name="connsiteX7" fmla="*/ 165100 w 2286000"/>
              <a:gd name="connsiteY7" fmla="*/ 543990 h 2197100"/>
              <a:gd name="connsiteX0" fmla="*/ 0 w 2120900"/>
              <a:gd name="connsiteY0" fmla="*/ 543990 h 2197100"/>
              <a:gd name="connsiteX1" fmla="*/ 543990 w 2120900"/>
              <a:gd name="connsiteY1" fmla="*/ 0 h 2197100"/>
              <a:gd name="connsiteX2" fmla="*/ 1576910 w 2120900"/>
              <a:gd name="connsiteY2" fmla="*/ 0 h 2197100"/>
              <a:gd name="connsiteX3" fmla="*/ 2120900 w 2120900"/>
              <a:gd name="connsiteY3" fmla="*/ 543990 h 2197100"/>
              <a:gd name="connsiteX4" fmla="*/ 2120900 w 2120900"/>
              <a:gd name="connsiteY4" fmla="*/ 1653110 h 2197100"/>
              <a:gd name="connsiteX5" fmla="*/ 1742010 w 2120900"/>
              <a:gd name="connsiteY5" fmla="*/ 2197100 h 2197100"/>
              <a:gd name="connsiteX6" fmla="*/ 0 w 2120900"/>
              <a:gd name="connsiteY6" fmla="*/ 543990 h 2197100"/>
              <a:gd name="connsiteX0" fmla="*/ 0 w 2120900"/>
              <a:gd name="connsiteY0" fmla="*/ 543990 h 1653110"/>
              <a:gd name="connsiteX1" fmla="*/ 543990 w 2120900"/>
              <a:gd name="connsiteY1" fmla="*/ 0 h 1653110"/>
              <a:gd name="connsiteX2" fmla="*/ 1576910 w 2120900"/>
              <a:gd name="connsiteY2" fmla="*/ 0 h 1653110"/>
              <a:gd name="connsiteX3" fmla="*/ 2120900 w 2120900"/>
              <a:gd name="connsiteY3" fmla="*/ 543990 h 1653110"/>
              <a:gd name="connsiteX4" fmla="*/ 2120900 w 2120900"/>
              <a:gd name="connsiteY4" fmla="*/ 1653110 h 1653110"/>
              <a:gd name="connsiteX5" fmla="*/ 0 w 2120900"/>
              <a:gd name="connsiteY5" fmla="*/ 543990 h 1653110"/>
              <a:gd name="connsiteX0" fmla="*/ 0 w 2120900"/>
              <a:gd name="connsiteY0" fmla="*/ 543990 h 543990"/>
              <a:gd name="connsiteX1" fmla="*/ 543990 w 2120900"/>
              <a:gd name="connsiteY1" fmla="*/ 0 h 543990"/>
              <a:gd name="connsiteX2" fmla="*/ 1576910 w 2120900"/>
              <a:gd name="connsiteY2" fmla="*/ 0 h 543990"/>
              <a:gd name="connsiteX3" fmla="*/ 2120900 w 2120900"/>
              <a:gd name="connsiteY3" fmla="*/ 543990 h 543990"/>
              <a:gd name="connsiteX4" fmla="*/ 0 w 2120900"/>
              <a:gd name="connsiteY4" fmla="*/ 543990 h 543990"/>
              <a:gd name="connsiteX0" fmla="*/ 0 w 2345146"/>
              <a:gd name="connsiteY0" fmla="*/ 543990 h 1689812"/>
              <a:gd name="connsiteX1" fmla="*/ 543990 w 2345146"/>
              <a:gd name="connsiteY1" fmla="*/ 0 h 1689812"/>
              <a:gd name="connsiteX2" fmla="*/ 1576910 w 2345146"/>
              <a:gd name="connsiteY2" fmla="*/ 0 h 1689812"/>
              <a:gd name="connsiteX3" fmla="*/ 2120900 w 2345146"/>
              <a:gd name="connsiteY3" fmla="*/ 543990 h 1689812"/>
              <a:gd name="connsiteX4" fmla="*/ 0 w 2345146"/>
              <a:gd name="connsiteY4" fmla="*/ 543990 h 1689812"/>
              <a:gd name="connsiteX0" fmla="*/ 195626 w 2459138"/>
              <a:gd name="connsiteY0" fmla="*/ 543990 h 2468051"/>
              <a:gd name="connsiteX1" fmla="*/ 739616 w 2459138"/>
              <a:gd name="connsiteY1" fmla="*/ 0 h 2468051"/>
              <a:gd name="connsiteX2" fmla="*/ 1772536 w 2459138"/>
              <a:gd name="connsiteY2" fmla="*/ 0 h 2468051"/>
              <a:gd name="connsiteX3" fmla="*/ 2316526 w 2459138"/>
              <a:gd name="connsiteY3" fmla="*/ 543990 h 2468051"/>
              <a:gd name="connsiteX4" fmla="*/ 195626 w 2459138"/>
              <a:gd name="connsiteY4" fmla="*/ 543990 h 2468051"/>
              <a:gd name="connsiteX0" fmla="*/ 182888 w 2542997"/>
              <a:gd name="connsiteY0" fmla="*/ 543990 h 2378445"/>
              <a:gd name="connsiteX1" fmla="*/ 726878 w 2542997"/>
              <a:gd name="connsiteY1" fmla="*/ 0 h 2378445"/>
              <a:gd name="connsiteX2" fmla="*/ 1759798 w 2542997"/>
              <a:gd name="connsiteY2" fmla="*/ 0 h 2378445"/>
              <a:gd name="connsiteX3" fmla="*/ 2303788 w 2542997"/>
              <a:gd name="connsiteY3" fmla="*/ 543990 h 2378445"/>
              <a:gd name="connsiteX4" fmla="*/ 182888 w 2542997"/>
              <a:gd name="connsiteY4" fmla="*/ 543990 h 2378445"/>
              <a:gd name="connsiteX0" fmla="*/ 182888 w 2542997"/>
              <a:gd name="connsiteY0" fmla="*/ 543990 h 2452028"/>
              <a:gd name="connsiteX1" fmla="*/ 726878 w 2542997"/>
              <a:gd name="connsiteY1" fmla="*/ 0 h 2452028"/>
              <a:gd name="connsiteX2" fmla="*/ 1759798 w 2542997"/>
              <a:gd name="connsiteY2" fmla="*/ 0 h 2452028"/>
              <a:gd name="connsiteX3" fmla="*/ 2303788 w 2542997"/>
              <a:gd name="connsiteY3" fmla="*/ 543990 h 2452028"/>
              <a:gd name="connsiteX4" fmla="*/ 182888 w 2542997"/>
              <a:gd name="connsiteY4" fmla="*/ 543990 h 2452028"/>
              <a:gd name="connsiteX0" fmla="*/ 181564 w 2578081"/>
              <a:gd name="connsiteY0" fmla="*/ 543990 h 2452028"/>
              <a:gd name="connsiteX1" fmla="*/ 763654 w 2578081"/>
              <a:gd name="connsiteY1" fmla="*/ 0 h 2452028"/>
              <a:gd name="connsiteX2" fmla="*/ 1796574 w 2578081"/>
              <a:gd name="connsiteY2" fmla="*/ 0 h 2452028"/>
              <a:gd name="connsiteX3" fmla="*/ 2340564 w 2578081"/>
              <a:gd name="connsiteY3" fmla="*/ 543990 h 2452028"/>
              <a:gd name="connsiteX4" fmla="*/ 181564 w 2578081"/>
              <a:gd name="connsiteY4" fmla="*/ 543990 h 2452028"/>
              <a:gd name="connsiteX0" fmla="*/ 181564 w 2578081"/>
              <a:gd name="connsiteY0" fmla="*/ 543990 h 2452028"/>
              <a:gd name="connsiteX1" fmla="*/ 763654 w 2578081"/>
              <a:gd name="connsiteY1" fmla="*/ 0 h 2452028"/>
              <a:gd name="connsiteX2" fmla="*/ 2340564 w 2578081"/>
              <a:gd name="connsiteY2" fmla="*/ 543990 h 2452028"/>
              <a:gd name="connsiteX3" fmla="*/ 181564 w 2578081"/>
              <a:gd name="connsiteY3" fmla="*/ 543990 h 2452028"/>
              <a:gd name="connsiteX0" fmla="*/ 181564 w 2578081"/>
              <a:gd name="connsiteY0" fmla="*/ 0 h 1908038"/>
              <a:gd name="connsiteX1" fmla="*/ 2340564 w 2578081"/>
              <a:gd name="connsiteY1" fmla="*/ 0 h 1908038"/>
              <a:gd name="connsiteX2" fmla="*/ 181564 w 2578081"/>
              <a:gd name="connsiteY2" fmla="*/ 0 h 1908038"/>
              <a:gd name="connsiteX0" fmla="*/ 181564 w 2578081"/>
              <a:gd name="connsiteY0" fmla="*/ 457200 h 2365238"/>
              <a:gd name="connsiteX1" fmla="*/ 2340564 w 2578081"/>
              <a:gd name="connsiteY1" fmla="*/ 457200 h 2365238"/>
              <a:gd name="connsiteX2" fmla="*/ 181564 w 2578081"/>
              <a:gd name="connsiteY2" fmla="*/ 457200 h 2365238"/>
              <a:gd name="connsiteX0" fmla="*/ 181564 w 2578081"/>
              <a:gd name="connsiteY0" fmla="*/ 701900 h 2609938"/>
              <a:gd name="connsiteX1" fmla="*/ 2340564 w 2578081"/>
              <a:gd name="connsiteY1" fmla="*/ 701900 h 2609938"/>
              <a:gd name="connsiteX2" fmla="*/ 181564 w 2578081"/>
              <a:gd name="connsiteY2" fmla="*/ 701900 h 2609938"/>
              <a:gd name="connsiteX0" fmla="*/ 181564 w 2578081"/>
              <a:gd name="connsiteY0" fmla="*/ 712778 h 2620816"/>
              <a:gd name="connsiteX1" fmla="*/ 2340564 w 2578081"/>
              <a:gd name="connsiteY1" fmla="*/ 712778 h 2620816"/>
              <a:gd name="connsiteX2" fmla="*/ 181564 w 2578081"/>
              <a:gd name="connsiteY2" fmla="*/ 712778 h 2620816"/>
              <a:gd name="connsiteX0" fmla="*/ 180519 w 2606180"/>
              <a:gd name="connsiteY0" fmla="*/ 723592 h 2620920"/>
              <a:gd name="connsiteX1" fmla="*/ 2369999 w 2606180"/>
              <a:gd name="connsiteY1" fmla="*/ 700732 h 2620920"/>
              <a:gd name="connsiteX2" fmla="*/ 180519 w 2606180"/>
              <a:gd name="connsiteY2" fmla="*/ 723592 h 2620920"/>
              <a:gd name="connsiteX0" fmla="*/ 180519 w 2606180"/>
              <a:gd name="connsiteY0" fmla="*/ 741323 h 2638651"/>
              <a:gd name="connsiteX1" fmla="*/ 2369999 w 2606180"/>
              <a:gd name="connsiteY1" fmla="*/ 718463 h 2638651"/>
              <a:gd name="connsiteX2" fmla="*/ 180519 w 2606180"/>
              <a:gd name="connsiteY2" fmla="*/ 741323 h 2638651"/>
              <a:gd name="connsiteX0" fmla="*/ 153663 w 2583759"/>
              <a:gd name="connsiteY0" fmla="*/ 741323 h 2638651"/>
              <a:gd name="connsiteX1" fmla="*/ 2343143 w 2583759"/>
              <a:gd name="connsiteY1" fmla="*/ 718463 h 2638651"/>
              <a:gd name="connsiteX2" fmla="*/ 153663 w 2583759"/>
              <a:gd name="connsiteY2" fmla="*/ 741323 h 263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759" h="2638651">
                <a:moveTo>
                  <a:pt x="153663" y="741323"/>
                </a:moveTo>
                <a:cubicBezTo>
                  <a:pt x="347550" y="-333097"/>
                  <a:pt x="2278796" y="-150217"/>
                  <a:pt x="2343143" y="718463"/>
                </a:cubicBezTo>
                <a:cubicBezTo>
                  <a:pt x="3655476" y="3055263"/>
                  <a:pt x="-876095" y="3484523"/>
                  <a:pt x="153663" y="741323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026E3A3D-BFEF-9EAF-E392-68EDAF79FDAD}"/>
              </a:ext>
            </a:extLst>
          </p:cNvPr>
          <p:cNvGrpSpPr/>
          <p:nvPr/>
        </p:nvGrpSpPr>
        <p:grpSpPr>
          <a:xfrm>
            <a:off x="4345443" y="2465432"/>
            <a:ext cx="485989" cy="396890"/>
            <a:chOff x="3643957" y="2556960"/>
            <a:chExt cx="485989" cy="396890"/>
          </a:xfrm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02F2A96-CDCB-77D5-FA9A-B60DB569AB1F}"/>
                </a:ext>
              </a:extLst>
            </p:cNvPr>
            <p:cNvSpPr/>
            <p:nvPr/>
          </p:nvSpPr>
          <p:spPr>
            <a:xfrm>
              <a:off x="3643957" y="2644173"/>
              <a:ext cx="244779" cy="52445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0E30D822-CD5A-2E4B-5D25-69709610CCE4}"/>
                </a:ext>
              </a:extLst>
            </p:cNvPr>
            <p:cNvGrpSpPr/>
            <p:nvPr/>
          </p:nvGrpSpPr>
          <p:grpSpPr>
            <a:xfrm>
              <a:off x="3772059" y="2556960"/>
              <a:ext cx="357887" cy="396890"/>
              <a:chOff x="7037761" y="2433043"/>
              <a:chExt cx="367656" cy="407723"/>
            </a:xfrm>
            <a:no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30530B2A-0029-48D6-4F61-555D770CF4DE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9DD8F28E-685E-1A83-0D8C-5A3F818BF6E2}"/>
                  </a:ext>
                </a:extLst>
              </p:cNvPr>
              <p:cNvSpPr/>
              <p:nvPr/>
            </p:nvSpPr>
            <p:spPr>
              <a:xfrm>
                <a:off x="7233178" y="2568615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8075A3A-4AD2-D227-A355-552B41648413}"/>
              </a:ext>
            </a:extLst>
          </p:cNvPr>
          <p:cNvGrpSpPr/>
          <p:nvPr/>
        </p:nvGrpSpPr>
        <p:grpSpPr>
          <a:xfrm>
            <a:off x="3054596" y="4858785"/>
            <a:ext cx="967504" cy="1804403"/>
            <a:chOff x="11057292" y="3797678"/>
            <a:chExt cx="993912" cy="185365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033A4869-58C9-BB83-409F-D94E27FA8A66}"/>
                </a:ext>
              </a:extLst>
            </p:cNvPr>
            <p:cNvSpPr/>
            <p:nvPr/>
          </p:nvSpPr>
          <p:spPr>
            <a:xfrm>
              <a:off x="11451096" y="5422901"/>
              <a:ext cx="512054" cy="228432"/>
            </a:xfrm>
            <a:custGeom>
              <a:avLst/>
              <a:gdLst>
                <a:gd name="connsiteX0" fmla="*/ 0 w 512054"/>
                <a:gd name="connsiteY0" fmla="*/ 0 h 228432"/>
                <a:gd name="connsiteX1" fmla="*/ 489522 w 512054"/>
                <a:gd name="connsiteY1" fmla="*/ 0 h 228432"/>
                <a:gd name="connsiteX2" fmla="*/ 492618 w 512054"/>
                <a:gd name="connsiteY2" fmla="*/ 11113 h 228432"/>
                <a:gd name="connsiteX3" fmla="*/ 511370 w 512054"/>
                <a:gd name="connsiteY3" fmla="*/ 195958 h 228432"/>
                <a:gd name="connsiteX4" fmla="*/ 16070 w 512054"/>
                <a:gd name="connsiteY4" fmla="*/ 205483 h 228432"/>
                <a:gd name="connsiteX5" fmla="*/ 2006 w 512054"/>
                <a:gd name="connsiteY5" fmla="*/ 37902 h 228432"/>
                <a:gd name="connsiteX6" fmla="*/ 0 w 512054"/>
                <a:gd name="connsiteY6" fmla="*/ 0 h 22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2054" h="228432">
                  <a:moveTo>
                    <a:pt x="0" y="0"/>
                  </a:moveTo>
                  <a:lnTo>
                    <a:pt x="489522" y="0"/>
                  </a:lnTo>
                  <a:lnTo>
                    <a:pt x="492618" y="11113"/>
                  </a:lnTo>
                  <a:cubicBezTo>
                    <a:pt x="506409" y="69950"/>
                    <a:pt x="514545" y="130871"/>
                    <a:pt x="511370" y="195958"/>
                  </a:cubicBezTo>
                  <a:cubicBezTo>
                    <a:pt x="411358" y="227708"/>
                    <a:pt x="225620" y="245171"/>
                    <a:pt x="16070" y="205483"/>
                  </a:cubicBezTo>
                  <a:cubicBezTo>
                    <a:pt x="8926" y="152302"/>
                    <a:pt x="5057" y="95549"/>
                    <a:pt x="2006" y="379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4F4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0AAAADA-BB4C-3E19-1121-81B01CEF4110}"/>
                </a:ext>
              </a:extLst>
            </p:cNvPr>
            <p:cNvSpPr/>
            <p:nvPr/>
          </p:nvSpPr>
          <p:spPr>
            <a:xfrm>
              <a:off x="11057292" y="3797678"/>
              <a:ext cx="993912" cy="1625223"/>
            </a:xfrm>
            <a:custGeom>
              <a:avLst/>
              <a:gdLst>
                <a:gd name="connsiteX0" fmla="*/ 943275 w 946595"/>
                <a:gd name="connsiteY0" fmla="*/ 0 h 1625223"/>
                <a:gd name="connsiteX1" fmla="*/ 762300 w 946595"/>
                <a:gd name="connsiteY1" fmla="*/ 1106805 h 1625223"/>
                <a:gd name="connsiteX2" fmla="*/ 862201 w 946595"/>
                <a:gd name="connsiteY2" fmla="*/ 1549383 h 1625223"/>
                <a:gd name="connsiteX3" fmla="*/ 883327 w 946595"/>
                <a:gd name="connsiteY3" fmla="*/ 1625223 h 1625223"/>
                <a:gd name="connsiteX4" fmla="*/ 393805 w 946595"/>
                <a:gd name="connsiteY4" fmla="*/ 1625223 h 1625223"/>
                <a:gd name="connsiteX5" fmla="*/ 386658 w 946595"/>
                <a:gd name="connsiteY5" fmla="*/ 1490187 h 1625223"/>
                <a:gd name="connsiteX6" fmla="*/ 324151 w 946595"/>
                <a:gd name="connsiteY6" fmla="*/ 1192530 h 1625223"/>
                <a:gd name="connsiteX7" fmla="*/ 95550 w 946595"/>
                <a:gd name="connsiteY7" fmla="*/ 66675 h 1625223"/>
                <a:gd name="connsiteX8" fmla="*/ 943275 w 946595"/>
                <a:gd name="connsiteY8" fmla="*/ 0 h 1625223"/>
                <a:gd name="connsiteX0" fmla="*/ 943275 w 993912"/>
                <a:gd name="connsiteY0" fmla="*/ 0 h 1625223"/>
                <a:gd name="connsiteX1" fmla="*/ 762300 w 993912"/>
                <a:gd name="connsiteY1" fmla="*/ 1106805 h 1625223"/>
                <a:gd name="connsiteX2" fmla="*/ 862201 w 993912"/>
                <a:gd name="connsiteY2" fmla="*/ 1549383 h 1625223"/>
                <a:gd name="connsiteX3" fmla="*/ 883327 w 993912"/>
                <a:gd name="connsiteY3" fmla="*/ 1625223 h 1625223"/>
                <a:gd name="connsiteX4" fmla="*/ 393805 w 993912"/>
                <a:gd name="connsiteY4" fmla="*/ 1625223 h 1625223"/>
                <a:gd name="connsiteX5" fmla="*/ 386658 w 993912"/>
                <a:gd name="connsiteY5" fmla="*/ 1490187 h 1625223"/>
                <a:gd name="connsiteX6" fmla="*/ 324151 w 993912"/>
                <a:gd name="connsiteY6" fmla="*/ 1192530 h 1625223"/>
                <a:gd name="connsiteX7" fmla="*/ 95550 w 993912"/>
                <a:gd name="connsiteY7" fmla="*/ 66675 h 1625223"/>
                <a:gd name="connsiteX8" fmla="*/ 943275 w 993912"/>
                <a:gd name="connsiteY8" fmla="*/ 0 h 162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912" h="1625223">
                  <a:moveTo>
                    <a:pt x="943275" y="0"/>
                  </a:moveTo>
                  <a:cubicBezTo>
                    <a:pt x="1037255" y="607060"/>
                    <a:pt x="1013125" y="842645"/>
                    <a:pt x="762300" y="1106805"/>
                  </a:cubicBezTo>
                  <a:cubicBezTo>
                    <a:pt x="754363" y="1269524"/>
                    <a:pt x="817118" y="1406198"/>
                    <a:pt x="862201" y="1549383"/>
                  </a:cubicBezTo>
                  <a:lnTo>
                    <a:pt x="883327" y="1625223"/>
                  </a:lnTo>
                  <a:lnTo>
                    <a:pt x="393805" y="1625223"/>
                  </a:lnTo>
                  <a:lnTo>
                    <a:pt x="386658" y="1490187"/>
                  </a:lnTo>
                  <a:cubicBezTo>
                    <a:pt x="378919" y="1376680"/>
                    <a:pt x="364632" y="1270317"/>
                    <a:pt x="324151" y="1192530"/>
                  </a:cubicBezTo>
                  <a:cubicBezTo>
                    <a:pt x="219376" y="842645"/>
                    <a:pt x="-180675" y="940435"/>
                    <a:pt x="95550" y="66675"/>
                  </a:cubicBezTo>
                  <a:lnTo>
                    <a:pt x="943275" y="0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B5963D1-856F-B7B2-54D3-E1B30FE4BDE7}"/>
              </a:ext>
            </a:extLst>
          </p:cNvPr>
          <p:cNvGrpSpPr/>
          <p:nvPr/>
        </p:nvGrpSpPr>
        <p:grpSpPr>
          <a:xfrm>
            <a:off x="5092129" y="3084829"/>
            <a:ext cx="320808" cy="350094"/>
            <a:chOff x="4272586" y="3070069"/>
            <a:chExt cx="320808" cy="350094"/>
          </a:xfrm>
        </p:grpSpPr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235FA7F-02D6-5D1D-B8AE-23A52F2D42A8}"/>
                </a:ext>
              </a:extLst>
            </p:cNvPr>
            <p:cNvSpPr/>
            <p:nvPr/>
          </p:nvSpPr>
          <p:spPr>
            <a:xfrm>
              <a:off x="4352324" y="3070069"/>
              <a:ext cx="241070" cy="8500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7D45ECC1-1618-7008-5E94-EDD44A48548E}"/>
                </a:ext>
              </a:extLst>
            </p:cNvPr>
            <p:cNvSpPr/>
            <p:nvPr/>
          </p:nvSpPr>
          <p:spPr>
            <a:xfrm>
              <a:off x="4272586" y="3153517"/>
              <a:ext cx="230221" cy="266646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7" name="Oval 256">
            <a:extLst>
              <a:ext uri="{FF2B5EF4-FFF2-40B4-BE49-F238E27FC236}">
                <a16:creationId xmlns:a16="http://schemas.microsoft.com/office/drawing/2014/main" id="{694B3771-B52B-DF94-E20B-DB6F31898BA6}"/>
              </a:ext>
            </a:extLst>
          </p:cNvPr>
          <p:cNvSpPr/>
          <p:nvPr/>
        </p:nvSpPr>
        <p:spPr>
          <a:xfrm rot="20785973">
            <a:off x="2603000" y="4301616"/>
            <a:ext cx="1794106" cy="843017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99A7C9-BB29-53A6-DED4-8E11D4E25EBA}"/>
              </a:ext>
            </a:extLst>
          </p:cNvPr>
          <p:cNvGrpSpPr/>
          <p:nvPr/>
        </p:nvGrpSpPr>
        <p:grpSpPr>
          <a:xfrm rot="18099101">
            <a:off x="3267642" y="2348825"/>
            <a:ext cx="1191631" cy="721139"/>
            <a:chOff x="5918302" y="2102359"/>
            <a:chExt cx="1224157" cy="740822"/>
          </a:xfrm>
        </p:grpSpPr>
        <p:sp>
          <p:nvSpPr>
            <p:cNvPr id="267" name="Rectangle 4">
              <a:extLst>
                <a:ext uri="{FF2B5EF4-FFF2-40B4-BE49-F238E27FC236}">
                  <a16:creationId xmlns:a16="http://schemas.microsoft.com/office/drawing/2014/main" id="{AC424B83-18A7-360F-4539-88549582510B}"/>
                </a:ext>
              </a:extLst>
            </p:cNvPr>
            <p:cNvSpPr/>
            <p:nvPr/>
          </p:nvSpPr>
          <p:spPr>
            <a:xfrm flipH="1">
              <a:off x="5918302" y="2102359"/>
              <a:ext cx="1224157" cy="740822"/>
            </a:xfrm>
            <a:custGeom>
              <a:avLst/>
              <a:gdLst>
                <a:gd name="connsiteX0" fmla="*/ 0 w 506754"/>
                <a:gd name="connsiteY0" fmla="*/ 0 h 266700"/>
                <a:gd name="connsiteX1" fmla="*/ 506754 w 506754"/>
                <a:gd name="connsiteY1" fmla="*/ 0 h 266700"/>
                <a:gd name="connsiteX2" fmla="*/ 506754 w 506754"/>
                <a:gd name="connsiteY2" fmla="*/ 266700 h 266700"/>
                <a:gd name="connsiteX3" fmla="*/ 0 w 506754"/>
                <a:gd name="connsiteY3" fmla="*/ 266700 h 266700"/>
                <a:gd name="connsiteX4" fmla="*/ 0 w 506754"/>
                <a:gd name="connsiteY4" fmla="*/ 0 h 266700"/>
                <a:gd name="connsiteX0" fmla="*/ 0 w 1259229"/>
                <a:gd name="connsiteY0" fmla="*/ 0 h 381000"/>
                <a:gd name="connsiteX1" fmla="*/ 1259229 w 1259229"/>
                <a:gd name="connsiteY1" fmla="*/ 114300 h 381000"/>
                <a:gd name="connsiteX2" fmla="*/ 1259229 w 1259229"/>
                <a:gd name="connsiteY2" fmla="*/ 381000 h 381000"/>
                <a:gd name="connsiteX3" fmla="*/ 752475 w 1259229"/>
                <a:gd name="connsiteY3" fmla="*/ 381000 h 381000"/>
                <a:gd name="connsiteX4" fmla="*/ 0 w 1259229"/>
                <a:gd name="connsiteY4" fmla="*/ 0 h 381000"/>
                <a:gd name="connsiteX0" fmla="*/ 0 w 1259229"/>
                <a:gd name="connsiteY0" fmla="*/ 0 h 742950"/>
                <a:gd name="connsiteX1" fmla="*/ 1259229 w 1259229"/>
                <a:gd name="connsiteY1" fmla="*/ 114300 h 742950"/>
                <a:gd name="connsiteX2" fmla="*/ 1259229 w 1259229"/>
                <a:gd name="connsiteY2" fmla="*/ 381000 h 742950"/>
                <a:gd name="connsiteX3" fmla="*/ 266700 w 1259229"/>
                <a:gd name="connsiteY3" fmla="*/ 742950 h 742950"/>
                <a:gd name="connsiteX4" fmla="*/ 0 w 1259229"/>
                <a:gd name="connsiteY4" fmla="*/ 0 h 742950"/>
                <a:gd name="connsiteX0" fmla="*/ 0 w 1259229"/>
                <a:gd name="connsiteY0" fmla="*/ 0 h 742950"/>
                <a:gd name="connsiteX1" fmla="*/ 1259229 w 1259229"/>
                <a:gd name="connsiteY1" fmla="*/ 381000 h 742950"/>
                <a:gd name="connsiteX2" fmla="*/ 266700 w 1259229"/>
                <a:gd name="connsiteY2" fmla="*/ 742950 h 742950"/>
                <a:gd name="connsiteX3" fmla="*/ 0 w 1259229"/>
                <a:gd name="connsiteY3" fmla="*/ 0 h 742950"/>
                <a:gd name="connsiteX0" fmla="*/ 0 w 1411629"/>
                <a:gd name="connsiteY0" fmla="*/ 0 h 742950"/>
                <a:gd name="connsiteX1" fmla="*/ 1411629 w 1411629"/>
                <a:gd name="connsiteY1" fmla="*/ 657225 h 742950"/>
                <a:gd name="connsiteX2" fmla="*/ 266700 w 1411629"/>
                <a:gd name="connsiteY2" fmla="*/ 742950 h 742950"/>
                <a:gd name="connsiteX3" fmla="*/ 0 w 1411629"/>
                <a:gd name="connsiteY3" fmla="*/ 0 h 742950"/>
                <a:gd name="connsiteX0" fmla="*/ 0 w 1411629"/>
                <a:gd name="connsiteY0" fmla="*/ 0 h 742950"/>
                <a:gd name="connsiteX1" fmla="*/ 1411629 w 1411629"/>
                <a:gd name="connsiteY1" fmla="*/ 657225 h 742950"/>
                <a:gd name="connsiteX2" fmla="*/ 266700 w 1411629"/>
                <a:gd name="connsiteY2" fmla="*/ 742950 h 742950"/>
                <a:gd name="connsiteX3" fmla="*/ 0 w 1411629"/>
                <a:gd name="connsiteY3" fmla="*/ 0 h 742950"/>
                <a:gd name="connsiteX0" fmla="*/ 0 w 1411629"/>
                <a:gd name="connsiteY0" fmla="*/ 47652 h 790602"/>
                <a:gd name="connsiteX1" fmla="*/ 1411629 w 1411629"/>
                <a:gd name="connsiteY1" fmla="*/ 704877 h 790602"/>
                <a:gd name="connsiteX2" fmla="*/ 266700 w 1411629"/>
                <a:gd name="connsiteY2" fmla="*/ 790602 h 790602"/>
                <a:gd name="connsiteX3" fmla="*/ 0 w 1411629"/>
                <a:gd name="connsiteY3" fmla="*/ 47652 h 790602"/>
                <a:gd name="connsiteX0" fmla="*/ 0 w 1411629"/>
                <a:gd name="connsiteY0" fmla="*/ 47652 h 904458"/>
                <a:gd name="connsiteX1" fmla="*/ 1411629 w 1411629"/>
                <a:gd name="connsiteY1" fmla="*/ 704877 h 904458"/>
                <a:gd name="connsiteX2" fmla="*/ 266700 w 1411629"/>
                <a:gd name="connsiteY2" fmla="*/ 790602 h 904458"/>
                <a:gd name="connsiteX3" fmla="*/ 0 w 1411629"/>
                <a:gd name="connsiteY3" fmla="*/ 47652 h 904458"/>
                <a:gd name="connsiteX0" fmla="*/ 0 w 1411629"/>
                <a:gd name="connsiteY0" fmla="*/ 47652 h 953163"/>
                <a:gd name="connsiteX1" fmla="*/ 1411629 w 1411629"/>
                <a:gd name="connsiteY1" fmla="*/ 704877 h 953163"/>
                <a:gd name="connsiteX2" fmla="*/ 266700 w 1411629"/>
                <a:gd name="connsiteY2" fmla="*/ 790602 h 953163"/>
                <a:gd name="connsiteX3" fmla="*/ 0 w 1411629"/>
                <a:gd name="connsiteY3" fmla="*/ 47652 h 953163"/>
                <a:gd name="connsiteX0" fmla="*/ 0 w 1411629"/>
                <a:gd name="connsiteY0" fmla="*/ 47652 h 851925"/>
                <a:gd name="connsiteX1" fmla="*/ 1411629 w 1411629"/>
                <a:gd name="connsiteY1" fmla="*/ 704877 h 851925"/>
                <a:gd name="connsiteX2" fmla="*/ 228600 w 1411629"/>
                <a:gd name="connsiteY2" fmla="*/ 419127 h 851925"/>
                <a:gd name="connsiteX3" fmla="*/ 0 w 1411629"/>
                <a:gd name="connsiteY3" fmla="*/ 47652 h 851925"/>
                <a:gd name="connsiteX0" fmla="*/ 0 w 1411629"/>
                <a:gd name="connsiteY0" fmla="*/ 47652 h 943141"/>
                <a:gd name="connsiteX1" fmla="*/ 1411629 w 1411629"/>
                <a:gd name="connsiteY1" fmla="*/ 704877 h 943141"/>
                <a:gd name="connsiteX2" fmla="*/ 228600 w 1411629"/>
                <a:gd name="connsiteY2" fmla="*/ 419127 h 943141"/>
                <a:gd name="connsiteX3" fmla="*/ 0 w 1411629"/>
                <a:gd name="connsiteY3" fmla="*/ 47652 h 943141"/>
                <a:gd name="connsiteX0" fmla="*/ 0 w 1440204"/>
                <a:gd name="connsiteY0" fmla="*/ 40903 h 955452"/>
                <a:gd name="connsiteX1" fmla="*/ 1440204 w 1440204"/>
                <a:gd name="connsiteY1" fmla="*/ 726703 h 955452"/>
                <a:gd name="connsiteX2" fmla="*/ 228600 w 1440204"/>
                <a:gd name="connsiteY2" fmla="*/ 412378 h 955452"/>
                <a:gd name="connsiteX3" fmla="*/ 0 w 1440204"/>
                <a:gd name="connsiteY3" fmla="*/ 40903 h 95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204" h="955452">
                  <a:moveTo>
                    <a:pt x="0" y="40903"/>
                  </a:moveTo>
                  <a:cubicBezTo>
                    <a:pt x="270518" y="-16247"/>
                    <a:pt x="1217311" y="-140072"/>
                    <a:pt x="1440204" y="726703"/>
                  </a:cubicBezTo>
                  <a:cubicBezTo>
                    <a:pt x="1191911" y="1136278"/>
                    <a:pt x="781693" y="974353"/>
                    <a:pt x="228600" y="412378"/>
                  </a:cubicBezTo>
                  <a:lnTo>
                    <a:pt x="0" y="40903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7">
              <a:extLst>
                <a:ext uri="{FF2B5EF4-FFF2-40B4-BE49-F238E27FC236}">
                  <a16:creationId xmlns:a16="http://schemas.microsoft.com/office/drawing/2014/main" id="{B6C70C2E-C8C5-068B-A57A-0D59BF31C64B}"/>
                </a:ext>
              </a:extLst>
            </p:cNvPr>
            <p:cNvSpPr/>
            <p:nvPr/>
          </p:nvSpPr>
          <p:spPr>
            <a:xfrm rot="20196710" flipH="1">
              <a:off x="6104967" y="2436400"/>
              <a:ext cx="838200" cy="250789"/>
            </a:xfrm>
            <a:custGeom>
              <a:avLst/>
              <a:gdLst>
                <a:gd name="connsiteX0" fmla="*/ 0 w 619125"/>
                <a:gd name="connsiteY0" fmla="*/ 0 h 193038"/>
                <a:gd name="connsiteX1" fmla="*/ 619125 w 619125"/>
                <a:gd name="connsiteY1" fmla="*/ 0 h 193038"/>
                <a:gd name="connsiteX2" fmla="*/ 619125 w 619125"/>
                <a:gd name="connsiteY2" fmla="*/ 193038 h 193038"/>
                <a:gd name="connsiteX3" fmla="*/ 0 w 619125"/>
                <a:gd name="connsiteY3" fmla="*/ 193038 h 193038"/>
                <a:gd name="connsiteX4" fmla="*/ 0 w 619125"/>
                <a:gd name="connsiteY4" fmla="*/ 0 h 193038"/>
                <a:gd name="connsiteX0" fmla="*/ 0 w 619125"/>
                <a:gd name="connsiteY0" fmla="*/ 193038 h 193038"/>
                <a:gd name="connsiteX1" fmla="*/ 619125 w 619125"/>
                <a:gd name="connsiteY1" fmla="*/ 0 h 193038"/>
                <a:gd name="connsiteX2" fmla="*/ 619125 w 619125"/>
                <a:gd name="connsiteY2" fmla="*/ 193038 h 193038"/>
                <a:gd name="connsiteX3" fmla="*/ 0 w 619125"/>
                <a:gd name="connsiteY3" fmla="*/ 193038 h 193038"/>
                <a:gd name="connsiteX0" fmla="*/ 0 w 619125"/>
                <a:gd name="connsiteY0" fmla="*/ 193038 h 193038"/>
                <a:gd name="connsiteX1" fmla="*/ 619125 w 619125"/>
                <a:gd name="connsiteY1" fmla="*/ 0 h 193038"/>
                <a:gd name="connsiteX2" fmla="*/ 0 w 619125"/>
                <a:gd name="connsiteY2" fmla="*/ 193038 h 193038"/>
                <a:gd name="connsiteX0" fmla="*/ 0 w 695325"/>
                <a:gd name="connsiteY0" fmla="*/ 0 h 16512"/>
                <a:gd name="connsiteX1" fmla="*/ 695325 w 695325"/>
                <a:gd name="connsiteY1" fmla="*/ 16512 h 16512"/>
                <a:gd name="connsiteX2" fmla="*/ 0 w 695325"/>
                <a:gd name="connsiteY2" fmla="*/ 0 h 16512"/>
                <a:gd name="connsiteX0" fmla="*/ 0 w 800100"/>
                <a:gd name="connsiteY0" fmla="*/ 0 h 92712"/>
                <a:gd name="connsiteX1" fmla="*/ 800100 w 800100"/>
                <a:gd name="connsiteY1" fmla="*/ 92712 h 92712"/>
                <a:gd name="connsiteX2" fmla="*/ 0 w 800100"/>
                <a:gd name="connsiteY2" fmla="*/ 0 h 92712"/>
                <a:gd name="connsiteX0" fmla="*/ 0 w 800100"/>
                <a:gd name="connsiteY0" fmla="*/ 144430 h 237142"/>
                <a:gd name="connsiteX1" fmla="*/ 800100 w 800100"/>
                <a:gd name="connsiteY1" fmla="*/ 237142 h 237142"/>
                <a:gd name="connsiteX2" fmla="*/ 0 w 800100"/>
                <a:gd name="connsiteY2" fmla="*/ 144430 h 237142"/>
                <a:gd name="connsiteX0" fmla="*/ 0 w 800100"/>
                <a:gd name="connsiteY0" fmla="*/ 144430 h 280320"/>
                <a:gd name="connsiteX1" fmla="*/ 800100 w 800100"/>
                <a:gd name="connsiteY1" fmla="*/ 237142 h 280320"/>
                <a:gd name="connsiteX2" fmla="*/ 0 w 800100"/>
                <a:gd name="connsiteY2" fmla="*/ 144430 h 280320"/>
                <a:gd name="connsiteX0" fmla="*/ 0 w 800100"/>
                <a:gd name="connsiteY0" fmla="*/ 144430 h 315801"/>
                <a:gd name="connsiteX1" fmla="*/ 800100 w 800100"/>
                <a:gd name="connsiteY1" fmla="*/ 237142 h 315801"/>
                <a:gd name="connsiteX2" fmla="*/ 0 w 800100"/>
                <a:gd name="connsiteY2" fmla="*/ 144430 h 315801"/>
                <a:gd name="connsiteX0" fmla="*/ 0 w 800100"/>
                <a:gd name="connsiteY0" fmla="*/ 163830 h 335201"/>
                <a:gd name="connsiteX1" fmla="*/ 800100 w 800100"/>
                <a:gd name="connsiteY1" fmla="*/ 256542 h 335201"/>
                <a:gd name="connsiteX2" fmla="*/ 0 w 800100"/>
                <a:gd name="connsiteY2" fmla="*/ 163830 h 335201"/>
                <a:gd name="connsiteX0" fmla="*/ 0 w 838200"/>
                <a:gd name="connsiteY0" fmla="*/ 166348 h 333060"/>
                <a:gd name="connsiteX1" fmla="*/ 838200 w 838200"/>
                <a:gd name="connsiteY1" fmla="*/ 249535 h 333060"/>
                <a:gd name="connsiteX2" fmla="*/ 0 w 838200"/>
                <a:gd name="connsiteY2" fmla="*/ 166348 h 33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333060">
                  <a:moveTo>
                    <a:pt x="0" y="166348"/>
                  </a:moveTo>
                  <a:cubicBezTo>
                    <a:pt x="619125" y="425852"/>
                    <a:pt x="809625" y="323406"/>
                    <a:pt x="838200" y="249535"/>
                  </a:cubicBezTo>
                  <a:cubicBezTo>
                    <a:pt x="838200" y="123381"/>
                    <a:pt x="390525" y="-193273"/>
                    <a:pt x="0" y="166348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Oval 255">
            <a:extLst>
              <a:ext uri="{FF2B5EF4-FFF2-40B4-BE49-F238E27FC236}">
                <a16:creationId xmlns:a16="http://schemas.microsoft.com/office/drawing/2014/main" id="{BD4FC5E8-6BD9-0501-85F6-2B403120F060}"/>
              </a:ext>
            </a:extLst>
          </p:cNvPr>
          <p:cNvSpPr/>
          <p:nvPr/>
        </p:nvSpPr>
        <p:spPr>
          <a:xfrm rot="16973438" flipV="1">
            <a:off x="3688917" y="1739238"/>
            <a:ext cx="463559" cy="727051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3">
            <a:extLst>
              <a:ext uri="{FF2B5EF4-FFF2-40B4-BE49-F238E27FC236}">
                <a16:creationId xmlns:a16="http://schemas.microsoft.com/office/drawing/2014/main" id="{A1612E3D-9AFE-C137-FED5-C4B7068F9270}"/>
              </a:ext>
            </a:extLst>
          </p:cNvPr>
          <p:cNvSpPr/>
          <p:nvPr/>
        </p:nvSpPr>
        <p:spPr>
          <a:xfrm rot="1615932" flipH="1">
            <a:off x="3609067" y="1224669"/>
            <a:ext cx="1415630" cy="1203082"/>
          </a:xfrm>
          <a:custGeom>
            <a:avLst/>
            <a:gdLst>
              <a:gd name="connsiteX0" fmla="*/ 0 w 438150"/>
              <a:gd name="connsiteY0" fmla="*/ 0 h 136373"/>
              <a:gd name="connsiteX1" fmla="*/ 438150 w 438150"/>
              <a:gd name="connsiteY1" fmla="*/ 0 h 136373"/>
              <a:gd name="connsiteX2" fmla="*/ 438150 w 438150"/>
              <a:gd name="connsiteY2" fmla="*/ 136373 h 136373"/>
              <a:gd name="connsiteX3" fmla="*/ 0 w 438150"/>
              <a:gd name="connsiteY3" fmla="*/ 136373 h 136373"/>
              <a:gd name="connsiteX4" fmla="*/ 0 w 438150"/>
              <a:gd name="connsiteY4" fmla="*/ 0 h 136373"/>
              <a:gd name="connsiteX0" fmla="*/ 0 w 438150"/>
              <a:gd name="connsiteY0" fmla="*/ 0 h 364973"/>
              <a:gd name="connsiteX1" fmla="*/ 438150 w 438150"/>
              <a:gd name="connsiteY1" fmla="*/ 0 h 364973"/>
              <a:gd name="connsiteX2" fmla="*/ 438150 w 438150"/>
              <a:gd name="connsiteY2" fmla="*/ 136373 h 364973"/>
              <a:gd name="connsiteX3" fmla="*/ 180975 w 438150"/>
              <a:gd name="connsiteY3" fmla="*/ 364973 h 364973"/>
              <a:gd name="connsiteX4" fmla="*/ 0 w 438150"/>
              <a:gd name="connsiteY4" fmla="*/ 0 h 364973"/>
              <a:gd name="connsiteX0" fmla="*/ 0 w 866775"/>
              <a:gd name="connsiteY0" fmla="*/ 0 h 450698"/>
              <a:gd name="connsiteX1" fmla="*/ 438150 w 866775"/>
              <a:gd name="connsiteY1" fmla="*/ 0 h 450698"/>
              <a:gd name="connsiteX2" fmla="*/ 866775 w 866775"/>
              <a:gd name="connsiteY2" fmla="*/ 450698 h 450698"/>
              <a:gd name="connsiteX3" fmla="*/ 180975 w 866775"/>
              <a:gd name="connsiteY3" fmla="*/ 364973 h 450698"/>
              <a:gd name="connsiteX4" fmla="*/ 0 w 866775"/>
              <a:gd name="connsiteY4" fmla="*/ 0 h 450698"/>
              <a:gd name="connsiteX0" fmla="*/ 0 w 866775"/>
              <a:gd name="connsiteY0" fmla="*/ 0 h 450698"/>
              <a:gd name="connsiteX1" fmla="*/ 704850 w 866775"/>
              <a:gd name="connsiteY1" fmla="*/ 133350 h 450698"/>
              <a:gd name="connsiteX2" fmla="*/ 866775 w 866775"/>
              <a:gd name="connsiteY2" fmla="*/ 450698 h 450698"/>
              <a:gd name="connsiteX3" fmla="*/ 180975 w 866775"/>
              <a:gd name="connsiteY3" fmla="*/ 364973 h 450698"/>
              <a:gd name="connsiteX4" fmla="*/ 0 w 866775"/>
              <a:gd name="connsiteY4" fmla="*/ 0 h 450698"/>
              <a:gd name="connsiteX0" fmla="*/ 0 w 685800"/>
              <a:gd name="connsiteY0" fmla="*/ 231623 h 317348"/>
              <a:gd name="connsiteX1" fmla="*/ 523875 w 685800"/>
              <a:gd name="connsiteY1" fmla="*/ 0 h 317348"/>
              <a:gd name="connsiteX2" fmla="*/ 685800 w 685800"/>
              <a:gd name="connsiteY2" fmla="*/ 317348 h 317348"/>
              <a:gd name="connsiteX3" fmla="*/ 0 w 685800"/>
              <a:gd name="connsiteY3" fmla="*/ 231623 h 317348"/>
              <a:gd name="connsiteX0" fmla="*/ 434208 w 1120008"/>
              <a:gd name="connsiteY0" fmla="*/ 231623 h 317348"/>
              <a:gd name="connsiteX1" fmla="*/ 958083 w 1120008"/>
              <a:gd name="connsiteY1" fmla="*/ 0 h 317348"/>
              <a:gd name="connsiteX2" fmla="*/ 1120008 w 1120008"/>
              <a:gd name="connsiteY2" fmla="*/ 317348 h 317348"/>
              <a:gd name="connsiteX3" fmla="*/ 434208 w 1120008"/>
              <a:gd name="connsiteY3" fmla="*/ 231623 h 317348"/>
              <a:gd name="connsiteX0" fmla="*/ 490583 w 1176383"/>
              <a:gd name="connsiteY0" fmla="*/ 619187 h 704912"/>
              <a:gd name="connsiteX1" fmla="*/ 1014458 w 1176383"/>
              <a:gd name="connsiteY1" fmla="*/ 387564 h 704912"/>
              <a:gd name="connsiteX2" fmla="*/ 1176383 w 1176383"/>
              <a:gd name="connsiteY2" fmla="*/ 704912 h 704912"/>
              <a:gd name="connsiteX3" fmla="*/ 490583 w 1176383"/>
              <a:gd name="connsiteY3" fmla="*/ 619187 h 704912"/>
              <a:gd name="connsiteX0" fmla="*/ 410567 w 1096367"/>
              <a:gd name="connsiteY0" fmla="*/ 542334 h 747318"/>
              <a:gd name="connsiteX1" fmla="*/ 934442 w 1096367"/>
              <a:gd name="connsiteY1" fmla="*/ 310711 h 747318"/>
              <a:gd name="connsiteX2" fmla="*/ 1096367 w 1096367"/>
              <a:gd name="connsiteY2" fmla="*/ 628059 h 747318"/>
              <a:gd name="connsiteX3" fmla="*/ 410567 w 1096367"/>
              <a:gd name="connsiteY3" fmla="*/ 542334 h 747318"/>
              <a:gd name="connsiteX0" fmla="*/ 489586 w 1175386"/>
              <a:gd name="connsiteY0" fmla="*/ 625749 h 816356"/>
              <a:gd name="connsiteX1" fmla="*/ 1013461 w 1175386"/>
              <a:gd name="connsiteY1" fmla="*/ 394126 h 816356"/>
              <a:gd name="connsiteX2" fmla="*/ 1175386 w 1175386"/>
              <a:gd name="connsiteY2" fmla="*/ 711474 h 816356"/>
              <a:gd name="connsiteX3" fmla="*/ 489586 w 1175386"/>
              <a:gd name="connsiteY3" fmla="*/ 625749 h 816356"/>
              <a:gd name="connsiteX0" fmla="*/ 489586 w 1175386"/>
              <a:gd name="connsiteY0" fmla="*/ 625749 h 989587"/>
              <a:gd name="connsiteX1" fmla="*/ 1013461 w 1175386"/>
              <a:gd name="connsiteY1" fmla="*/ 394126 h 989587"/>
              <a:gd name="connsiteX2" fmla="*/ 1175386 w 1175386"/>
              <a:gd name="connsiteY2" fmla="*/ 711474 h 989587"/>
              <a:gd name="connsiteX3" fmla="*/ 489586 w 1175386"/>
              <a:gd name="connsiteY3" fmla="*/ 625749 h 989587"/>
              <a:gd name="connsiteX0" fmla="*/ 489586 w 1175386"/>
              <a:gd name="connsiteY0" fmla="*/ 625749 h 1128035"/>
              <a:gd name="connsiteX1" fmla="*/ 1013461 w 1175386"/>
              <a:gd name="connsiteY1" fmla="*/ 394126 h 1128035"/>
              <a:gd name="connsiteX2" fmla="*/ 1175386 w 1175386"/>
              <a:gd name="connsiteY2" fmla="*/ 711474 h 1128035"/>
              <a:gd name="connsiteX3" fmla="*/ 489586 w 1175386"/>
              <a:gd name="connsiteY3" fmla="*/ 625749 h 1128035"/>
              <a:gd name="connsiteX0" fmla="*/ 489586 w 1235580"/>
              <a:gd name="connsiteY0" fmla="*/ 625749 h 1128035"/>
              <a:gd name="connsiteX1" fmla="*/ 1013461 w 1235580"/>
              <a:gd name="connsiteY1" fmla="*/ 394126 h 1128035"/>
              <a:gd name="connsiteX2" fmla="*/ 1175386 w 1235580"/>
              <a:gd name="connsiteY2" fmla="*/ 711474 h 1128035"/>
              <a:gd name="connsiteX3" fmla="*/ 489586 w 1235580"/>
              <a:gd name="connsiteY3" fmla="*/ 625749 h 1128035"/>
              <a:gd name="connsiteX0" fmla="*/ 489586 w 1229036"/>
              <a:gd name="connsiteY0" fmla="*/ 625749 h 1128035"/>
              <a:gd name="connsiteX1" fmla="*/ 1013461 w 1229036"/>
              <a:gd name="connsiteY1" fmla="*/ 394126 h 1128035"/>
              <a:gd name="connsiteX2" fmla="*/ 1175386 w 1229036"/>
              <a:gd name="connsiteY2" fmla="*/ 711474 h 1128035"/>
              <a:gd name="connsiteX3" fmla="*/ 489586 w 1229036"/>
              <a:gd name="connsiteY3" fmla="*/ 625749 h 1128035"/>
              <a:gd name="connsiteX0" fmla="*/ 489586 w 1176035"/>
              <a:gd name="connsiteY0" fmla="*/ 625749 h 1128035"/>
              <a:gd name="connsiteX1" fmla="*/ 1013461 w 1176035"/>
              <a:gd name="connsiteY1" fmla="*/ 394126 h 1128035"/>
              <a:gd name="connsiteX2" fmla="*/ 1175386 w 1176035"/>
              <a:gd name="connsiteY2" fmla="*/ 711474 h 1128035"/>
              <a:gd name="connsiteX3" fmla="*/ 489586 w 1176035"/>
              <a:gd name="connsiteY3" fmla="*/ 625749 h 1128035"/>
              <a:gd name="connsiteX0" fmla="*/ 489586 w 1425857"/>
              <a:gd name="connsiteY0" fmla="*/ 625749 h 1128035"/>
              <a:gd name="connsiteX1" fmla="*/ 1013461 w 1425857"/>
              <a:gd name="connsiteY1" fmla="*/ 394126 h 1128035"/>
              <a:gd name="connsiteX2" fmla="*/ 1423037 w 1425857"/>
              <a:gd name="connsiteY2" fmla="*/ 444773 h 1128035"/>
              <a:gd name="connsiteX3" fmla="*/ 1175386 w 1425857"/>
              <a:gd name="connsiteY3" fmla="*/ 711474 h 1128035"/>
              <a:gd name="connsiteX4" fmla="*/ 489586 w 1425857"/>
              <a:gd name="connsiteY4" fmla="*/ 625749 h 1128035"/>
              <a:gd name="connsiteX0" fmla="*/ 489586 w 1425857"/>
              <a:gd name="connsiteY0" fmla="*/ 625749 h 1128035"/>
              <a:gd name="connsiteX1" fmla="*/ 1013461 w 1425857"/>
              <a:gd name="connsiteY1" fmla="*/ 394126 h 1128035"/>
              <a:gd name="connsiteX2" fmla="*/ 1423037 w 1425857"/>
              <a:gd name="connsiteY2" fmla="*/ 444773 h 1128035"/>
              <a:gd name="connsiteX3" fmla="*/ 1175386 w 1425857"/>
              <a:gd name="connsiteY3" fmla="*/ 711474 h 1128035"/>
              <a:gd name="connsiteX4" fmla="*/ 489586 w 1425857"/>
              <a:gd name="connsiteY4" fmla="*/ 625749 h 1128035"/>
              <a:gd name="connsiteX0" fmla="*/ 489586 w 1430043"/>
              <a:gd name="connsiteY0" fmla="*/ 625749 h 1128035"/>
              <a:gd name="connsiteX1" fmla="*/ 1013461 w 1430043"/>
              <a:gd name="connsiteY1" fmla="*/ 394126 h 1128035"/>
              <a:gd name="connsiteX2" fmla="*/ 1423037 w 1430043"/>
              <a:gd name="connsiteY2" fmla="*/ 444773 h 1128035"/>
              <a:gd name="connsiteX3" fmla="*/ 1175386 w 1430043"/>
              <a:gd name="connsiteY3" fmla="*/ 711474 h 1128035"/>
              <a:gd name="connsiteX4" fmla="*/ 489586 w 1430043"/>
              <a:gd name="connsiteY4" fmla="*/ 625749 h 1128035"/>
              <a:gd name="connsiteX0" fmla="*/ 489586 w 1427507"/>
              <a:gd name="connsiteY0" fmla="*/ 625749 h 1128035"/>
              <a:gd name="connsiteX1" fmla="*/ 1013461 w 1427507"/>
              <a:gd name="connsiteY1" fmla="*/ 394126 h 1128035"/>
              <a:gd name="connsiteX2" fmla="*/ 1423037 w 1427507"/>
              <a:gd name="connsiteY2" fmla="*/ 444773 h 1128035"/>
              <a:gd name="connsiteX3" fmla="*/ 1175386 w 1427507"/>
              <a:gd name="connsiteY3" fmla="*/ 711474 h 1128035"/>
              <a:gd name="connsiteX4" fmla="*/ 489586 w 1427507"/>
              <a:gd name="connsiteY4" fmla="*/ 625749 h 1128035"/>
              <a:gd name="connsiteX0" fmla="*/ 489586 w 1446261"/>
              <a:gd name="connsiteY0" fmla="*/ 625749 h 1128035"/>
              <a:gd name="connsiteX1" fmla="*/ 1013461 w 1446261"/>
              <a:gd name="connsiteY1" fmla="*/ 394126 h 1128035"/>
              <a:gd name="connsiteX2" fmla="*/ 1423037 w 1446261"/>
              <a:gd name="connsiteY2" fmla="*/ 444773 h 1128035"/>
              <a:gd name="connsiteX3" fmla="*/ 1175386 w 1446261"/>
              <a:gd name="connsiteY3" fmla="*/ 711474 h 1128035"/>
              <a:gd name="connsiteX4" fmla="*/ 489586 w 1446261"/>
              <a:gd name="connsiteY4" fmla="*/ 625749 h 1128035"/>
              <a:gd name="connsiteX0" fmla="*/ 489586 w 1446261"/>
              <a:gd name="connsiteY0" fmla="*/ 625749 h 1128035"/>
              <a:gd name="connsiteX1" fmla="*/ 1013461 w 1446261"/>
              <a:gd name="connsiteY1" fmla="*/ 394126 h 1128035"/>
              <a:gd name="connsiteX2" fmla="*/ 1423037 w 1446261"/>
              <a:gd name="connsiteY2" fmla="*/ 444773 h 1128035"/>
              <a:gd name="connsiteX3" fmla="*/ 1175386 w 1446261"/>
              <a:gd name="connsiteY3" fmla="*/ 711474 h 1128035"/>
              <a:gd name="connsiteX4" fmla="*/ 489586 w 1446261"/>
              <a:gd name="connsiteY4" fmla="*/ 625749 h 1128035"/>
              <a:gd name="connsiteX0" fmla="*/ 497595 w 1454270"/>
              <a:gd name="connsiteY0" fmla="*/ 733633 h 1235919"/>
              <a:gd name="connsiteX1" fmla="*/ 994174 w 1454270"/>
              <a:gd name="connsiteY1" fmla="*/ 379180 h 1235919"/>
              <a:gd name="connsiteX2" fmla="*/ 1431046 w 1454270"/>
              <a:gd name="connsiteY2" fmla="*/ 552657 h 1235919"/>
              <a:gd name="connsiteX3" fmla="*/ 1183395 w 1454270"/>
              <a:gd name="connsiteY3" fmla="*/ 819358 h 1235919"/>
              <a:gd name="connsiteX4" fmla="*/ 497595 w 1454270"/>
              <a:gd name="connsiteY4" fmla="*/ 733633 h 123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270" h="1235919">
                <a:moveTo>
                  <a:pt x="497595" y="733633"/>
                </a:moveTo>
                <a:cubicBezTo>
                  <a:pt x="-480305" y="1589875"/>
                  <a:pt x="143274" y="-915212"/>
                  <a:pt x="994174" y="379180"/>
                </a:cubicBezTo>
                <a:cubicBezTo>
                  <a:pt x="905274" y="150580"/>
                  <a:pt x="1261184" y="128291"/>
                  <a:pt x="1431046" y="552657"/>
                </a:cubicBezTo>
                <a:cubicBezTo>
                  <a:pt x="1553284" y="862723"/>
                  <a:pt x="1151645" y="1190833"/>
                  <a:pt x="1183395" y="819358"/>
                </a:cubicBezTo>
                <a:cubicBezTo>
                  <a:pt x="992895" y="1257508"/>
                  <a:pt x="68970" y="1514683"/>
                  <a:pt x="497595" y="733633"/>
                </a:cubicBezTo>
                <a:close/>
              </a:path>
            </a:pathLst>
          </a:cu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tsMP3.com_VoiceText_2025-2-7_17-22-49">
            <a:hlinkClick r:id="" action="ppaction://media"/>
            <a:extLst>
              <a:ext uri="{FF2B5EF4-FFF2-40B4-BE49-F238E27FC236}">
                <a16:creationId xmlns:a16="http://schemas.microsoft.com/office/drawing/2014/main" id="{6147BB88-8D14-CA5D-E13B-831690CD3D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67BCDDC-97CD-9ED6-BF29-CC0975CD6330}"/>
              </a:ext>
            </a:extLst>
          </p:cNvPr>
          <p:cNvSpPr/>
          <p:nvPr/>
        </p:nvSpPr>
        <p:spPr>
          <a:xfrm rot="16973438" flipV="1">
            <a:off x="3585039" y="3806044"/>
            <a:ext cx="463559" cy="727051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88C21A-66E2-599E-6E66-47AD3C3CAAE9}"/>
              </a:ext>
            </a:extLst>
          </p:cNvPr>
          <p:cNvSpPr/>
          <p:nvPr/>
        </p:nvSpPr>
        <p:spPr>
          <a:xfrm rot="16973438" flipV="1">
            <a:off x="3571057" y="3357785"/>
            <a:ext cx="463559" cy="1130417"/>
          </a:xfrm>
          <a:prstGeom prst="ellipse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5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683393C7-0F3D-D9AE-1F55-3E52CA8BC236}"/>
              </a:ext>
            </a:extLst>
          </p:cNvPr>
          <p:cNvSpPr/>
          <p:nvPr/>
        </p:nvSpPr>
        <p:spPr>
          <a:xfrm>
            <a:off x="7910286" y="352538"/>
            <a:ext cx="2621214" cy="2442293"/>
          </a:xfrm>
          <a:custGeom>
            <a:avLst/>
            <a:gdLst>
              <a:gd name="connsiteX0" fmla="*/ 0 w 1625600"/>
              <a:gd name="connsiteY0" fmla="*/ 0 h 837012"/>
              <a:gd name="connsiteX1" fmla="*/ 1625600 w 1625600"/>
              <a:gd name="connsiteY1" fmla="*/ 0 h 837012"/>
              <a:gd name="connsiteX2" fmla="*/ 1625600 w 1625600"/>
              <a:gd name="connsiteY2" fmla="*/ 837012 h 837012"/>
              <a:gd name="connsiteX3" fmla="*/ 0 w 1625600"/>
              <a:gd name="connsiteY3" fmla="*/ 837012 h 837012"/>
              <a:gd name="connsiteX4" fmla="*/ 0 w 1625600"/>
              <a:gd name="connsiteY4" fmla="*/ 0 h 837012"/>
              <a:gd name="connsiteX0" fmla="*/ 0 w 1625600"/>
              <a:gd name="connsiteY0" fmla="*/ 535416 h 1372428"/>
              <a:gd name="connsiteX1" fmla="*/ 1625600 w 1625600"/>
              <a:gd name="connsiteY1" fmla="*/ 535416 h 1372428"/>
              <a:gd name="connsiteX2" fmla="*/ 1625600 w 1625600"/>
              <a:gd name="connsiteY2" fmla="*/ 1372428 h 1372428"/>
              <a:gd name="connsiteX3" fmla="*/ 0 w 1625600"/>
              <a:gd name="connsiteY3" fmla="*/ 1372428 h 1372428"/>
              <a:gd name="connsiteX4" fmla="*/ 0 w 1625600"/>
              <a:gd name="connsiteY4" fmla="*/ 535416 h 1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372428">
                <a:moveTo>
                  <a:pt x="0" y="535416"/>
                </a:moveTo>
                <a:cubicBezTo>
                  <a:pt x="1615924" y="-669270"/>
                  <a:pt x="1083733" y="535416"/>
                  <a:pt x="1625600" y="535416"/>
                </a:cubicBezTo>
                <a:lnTo>
                  <a:pt x="1625600" y="1372428"/>
                </a:lnTo>
                <a:lnTo>
                  <a:pt x="0" y="1372428"/>
                </a:lnTo>
                <a:lnTo>
                  <a:pt x="0" y="535416"/>
                </a:lnTo>
                <a:close/>
              </a:path>
            </a:pathLst>
          </a:custGeom>
          <a:solidFill>
            <a:srgbClr val="2D45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627484B-5816-C303-5510-C4E4C7D1BEFF}"/>
              </a:ext>
            </a:extLst>
          </p:cNvPr>
          <p:cNvSpPr/>
          <p:nvPr/>
        </p:nvSpPr>
        <p:spPr>
          <a:xfrm>
            <a:off x="9419198" y="741912"/>
            <a:ext cx="1625600" cy="1372428"/>
          </a:xfrm>
          <a:custGeom>
            <a:avLst/>
            <a:gdLst>
              <a:gd name="connsiteX0" fmla="*/ 0 w 1625600"/>
              <a:gd name="connsiteY0" fmla="*/ 0 h 837012"/>
              <a:gd name="connsiteX1" fmla="*/ 1625600 w 1625600"/>
              <a:gd name="connsiteY1" fmla="*/ 0 h 837012"/>
              <a:gd name="connsiteX2" fmla="*/ 1625600 w 1625600"/>
              <a:gd name="connsiteY2" fmla="*/ 837012 h 837012"/>
              <a:gd name="connsiteX3" fmla="*/ 0 w 1625600"/>
              <a:gd name="connsiteY3" fmla="*/ 837012 h 837012"/>
              <a:gd name="connsiteX4" fmla="*/ 0 w 1625600"/>
              <a:gd name="connsiteY4" fmla="*/ 0 h 837012"/>
              <a:gd name="connsiteX0" fmla="*/ 0 w 1625600"/>
              <a:gd name="connsiteY0" fmla="*/ 535416 h 1372428"/>
              <a:gd name="connsiteX1" fmla="*/ 1625600 w 1625600"/>
              <a:gd name="connsiteY1" fmla="*/ 535416 h 1372428"/>
              <a:gd name="connsiteX2" fmla="*/ 1625600 w 1625600"/>
              <a:gd name="connsiteY2" fmla="*/ 1372428 h 1372428"/>
              <a:gd name="connsiteX3" fmla="*/ 0 w 1625600"/>
              <a:gd name="connsiteY3" fmla="*/ 1372428 h 1372428"/>
              <a:gd name="connsiteX4" fmla="*/ 0 w 1625600"/>
              <a:gd name="connsiteY4" fmla="*/ 535416 h 1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372428">
                <a:moveTo>
                  <a:pt x="0" y="535416"/>
                </a:moveTo>
                <a:cubicBezTo>
                  <a:pt x="1615924" y="-669270"/>
                  <a:pt x="1083733" y="535416"/>
                  <a:pt x="1625600" y="535416"/>
                </a:cubicBezTo>
                <a:lnTo>
                  <a:pt x="1625600" y="1372428"/>
                </a:lnTo>
                <a:lnTo>
                  <a:pt x="0" y="1372428"/>
                </a:lnTo>
                <a:lnTo>
                  <a:pt x="0" y="535416"/>
                </a:lnTo>
                <a:close/>
              </a:path>
            </a:pathLst>
          </a:custGeom>
          <a:solidFill>
            <a:srgbClr val="2D45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F76319D-D5BD-0E03-84D7-D17E2B98C28B}"/>
              </a:ext>
            </a:extLst>
          </p:cNvPr>
          <p:cNvSpPr/>
          <p:nvPr/>
        </p:nvSpPr>
        <p:spPr>
          <a:xfrm>
            <a:off x="9782495" y="744393"/>
            <a:ext cx="959784" cy="409883"/>
          </a:xfrm>
          <a:custGeom>
            <a:avLst/>
            <a:gdLst>
              <a:gd name="connsiteX0" fmla="*/ 805181 w 1217365"/>
              <a:gd name="connsiteY0" fmla="*/ 1602 h 406204"/>
              <a:gd name="connsiteX1" fmla="*/ 1191489 w 1217365"/>
              <a:gd name="connsiteY1" fmla="*/ 366008 h 406204"/>
              <a:gd name="connsiteX2" fmla="*/ 1217365 w 1217365"/>
              <a:gd name="connsiteY2" fmla="*/ 406204 h 406204"/>
              <a:gd name="connsiteX3" fmla="*/ 0 w 1217365"/>
              <a:gd name="connsiteY3" fmla="*/ 406204 h 406204"/>
              <a:gd name="connsiteX4" fmla="*/ 99849 w 1217365"/>
              <a:gd name="connsiteY4" fmla="*/ 336891 h 406204"/>
              <a:gd name="connsiteX5" fmla="*/ 805181 w 1217365"/>
              <a:gd name="connsiteY5" fmla="*/ 1602 h 406204"/>
              <a:gd name="connsiteX0" fmla="*/ 805181 w 1217365"/>
              <a:gd name="connsiteY0" fmla="*/ 1602 h 461574"/>
              <a:gd name="connsiteX1" fmla="*/ 1191489 w 1217365"/>
              <a:gd name="connsiteY1" fmla="*/ 366008 h 461574"/>
              <a:gd name="connsiteX2" fmla="*/ 1217365 w 1217365"/>
              <a:gd name="connsiteY2" fmla="*/ 406204 h 461574"/>
              <a:gd name="connsiteX3" fmla="*/ 159671 w 1217365"/>
              <a:gd name="connsiteY3" fmla="*/ 461554 h 461574"/>
              <a:gd name="connsiteX4" fmla="*/ 0 w 1217365"/>
              <a:gd name="connsiteY4" fmla="*/ 406204 h 461574"/>
              <a:gd name="connsiteX5" fmla="*/ 99849 w 1217365"/>
              <a:gd name="connsiteY5" fmla="*/ 336891 h 461574"/>
              <a:gd name="connsiteX6" fmla="*/ 805181 w 1217365"/>
              <a:gd name="connsiteY6" fmla="*/ 1602 h 461574"/>
              <a:gd name="connsiteX0" fmla="*/ 805181 w 1217365"/>
              <a:gd name="connsiteY0" fmla="*/ 1602 h 462481"/>
              <a:gd name="connsiteX1" fmla="*/ 1191489 w 1217365"/>
              <a:gd name="connsiteY1" fmla="*/ 366008 h 462481"/>
              <a:gd name="connsiteX2" fmla="*/ 1217365 w 1217365"/>
              <a:gd name="connsiteY2" fmla="*/ 406204 h 462481"/>
              <a:gd name="connsiteX3" fmla="*/ 328808 w 1217365"/>
              <a:gd name="connsiteY3" fmla="*/ 418815 h 462481"/>
              <a:gd name="connsiteX4" fmla="*/ 159671 w 1217365"/>
              <a:gd name="connsiteY4" fmla="*/ 461554 h 462481"/>
              <a:gd name="connsiteX5" fmla="*/ 0 w 1217365"/>
              <a:gd name="connsiteY5" fmla="*/ 406204 h 462481"/>
              <a:gd name="connsiteX6" fmla="*/ 99849 w 1217365"/>
              <a:gd name="connsiteY6" fmla="*/ 336891 h 462481"/>
              <a:gd name="connsiteX7" fmla="*/ 805181 w 1217365"/>
              <a:gd name="connsiteY7" fmla="*/ 1602 h 462481"/>
              <a:gd name="connsiteX0" fmla="*/ 805181 w 1217365"/>
              <a:gd name="connsiteY0" fmla="*/ 1602 h 563489"/>
              <a:gd name="connsiteX1" fmla="*/ 1191489 w 1217365"/>
              <a:gd name="connsiteY1" fmla="*/ 366008 h 563489"/>
              <a:gd name="connsiteX2" fmla="*/ 1217365 w 1217365"/>
              <a:gd name="connsiteY2" fmla="*/ 406204 h 563489"/>
              <a:gd name="connsiteX3" fmla="*/ 386194 w 1217365"/>
              <a:gd name="connsiteY3" fmla="*/ 563468 h 563489"/>
              <a:gd name="connsiteX4" fmla="*/ 328808 w 1217365"/>
              <a:gd name="connsiteY4" fmla="*/ 418815 h 563489"/>
              <a:gd name="connsiteX5" fmla="*/ 159671 w 1217365"/>
              <a:gd name="connsiteY5" fmla="*/ 461554 h 563489"/>
              <a:gd name="connsiteX6" fmla="*/ 0 w 1217365"/>
              <a:gd name="connsiteY6" fmla="*/ 406204 h 563489"/>
              <a:gd name="connsiteX7" fmla="*/ 99849 w 1217365"/>
              <a:gd name="connsiteY7" fmla="*/ 336891 h 563489"/>
              <a:gd name="connsiteX8" fmla="*/ 805181 w 1217365"/>
              <a:gd name="connsiteY8" fmla="*/ 1602 h 563489"/>
              <a:gd name="connsiteX0" fmla="*/ 805181 w 1217365"/>
              <a:gd name="connsiteY0" fmla="*/ 1602 h 565982"/>
              <a:gd name="connsiteX1" fmla="*/ 1191489 w 1217365"/>
              <a:gd name="connsiteY1" fmla="*/ 366008 h 565982"/>
              <a:gd name="connsiteX2" fmla="*/ 1217365 w 1217365"/>
              <a:gd name="connsiteY2" fmla="*/ 406204 h 565982"/>
              <a:gd name="connsiteX3" fmla="*/ 540231 w 1217365"/>
              <a:gd name="connsiteY3" fmla="*/ 454979 h 565982"/>
              <a:gd name="connsiteX4" fmla="*/ 386194 w 1217365"/>
              <a:gd name="connsiteY4" fmla="*/ 563468 h 565982"/>
              <a:gd name="connsiteX5" fmla="*/ 328808 w 1217365"/>
              <a:gd name="connsiteY5" fmla="*/ 418815 h 565982"/>
              <a:gd name="connsiteX6" fmla="*/ 159671 w 1217365"/>
              <a:gd name="connsiteY6" fmla="*/ 461554 h 565982"/>
              <a:gd name="connsiteX7" fmla="*/ 0 w 1217365"/>
              <a:gd name="connsiteY7" fmla="*/ 406204 h 565982"/>
              <a:gd name="connsiteX8" fmla="*/ 99849 w 1217365"/>
              <a:gd name="connsiteY8" fmla="*/ 336891 h 565982"/>
              <a:gd name="connsiteX9" fmla="*/ 805181 w 1217365"/>
              <a:gd name="connsiteY9" fmla="*/ 1602 h 565982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673125 w 1217365"/>
              <a:gd name="connsiteY3" fmla="*/ 461553 h 565885"/>
              <a:gd name="connsiteX4" fmla="*/ 540231 w 1217365"/>
              <a:gd name="connsiteY4" fmla="*/ 454979 h 565885"/>
              <a:gd name="connsiteX5" fmla="*/ 386194 w 1217365"/>
              <a:gd name="connsiteY5" fmla="*/ 563468 h 565885"/>
              <a:gd name="connsiteX6" fmla="*/ 328808 w 1217365"/>
              <a:gd name="connsiteY6" fmla="*/ 418815 h 565885"/>
              <a:gd name="connsiteX7" fmla="*/ 159671 w 1217365"/>
              <a:gd name="connsiteY7" fmla="*/ 461554 h 565885"/>
              <a:gd name="connsiteX8" fmla="*/ 0 w 1217365"/>
              <a:gd name="connsiteY8" fmla="*/ 406204 h 565885"/>
              <a:gd name="connsiteX9" fmla="*/ 99849 w 1217365"/>
              <a:gd name="connsiteY9" fmla="*/ 336891 h 565885"/>
              <a:gd name="connsiteX10" fmla="*/ 805181 w 1217365"/>
              <a:gd name="connsiteY10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833201 w 1217365"/>
              <a:gd name="connsiteY3" fmla="*/ 402378 h 565885"/>
              <a:gd name="connsiteX4" fmla="*/ 673125 w 1217365"/>
              <a:gd name="connsiteY4" fmla="*/ 461553 h 565885"/>
              <a:gd name="connsiteX5" fmla="*/ 540231 w 1217365"/>
              <a:gd name="connsiteY5" fmla="*/ 454979 h 565885"/>
              <a:gd name="connsiteX6" fmla="*/ 386194 w 1217365"/>
              <a:gd name="connsiteY6" fmla="*/ 563468 h 565885"/>
              <a:gd name="connsiteX7" fmla="*/ 328808 w 1217365"/>
              <a:gd name="connsiteY7" fmla="*/ 418815 h 565885"/>
              <a:gd name="connsiteX8" fmla="*/ 159671 w 1217365"/>
              <a:gd name="connsiteY8" fmla="*/ 461554 h 565885"/>
              <a:gd name="connsiteX9" fmla="*/ 0 w 1217365"/>
              <a:gd name="connsiteY9" fmla="*/ 406204 h 565885"/>
              <a:gd name="connsiteX10" fmla="*/ 99849 w 1217365"/>
              <a:gd name="connsiteY10" fmla="*/ 336891 h 565885"/>
              <a:gd name="connsiteX11" fmla="*/ 805181 w 1217365"/>
              <a:gd name="connsiteY11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990258 w 1217365"/>
              <a:gd name="connsiteY3" fmla="*/ 520730 h 565885"/>
              <a:gd name="connsiteX4" fmla="*/ 833201 w 1217365"/>
              <a:gd name="connsiteY4" fmla="*/ 402378 h 565885"/>
              <a:gd name="connsiteX5" fmla="*/ 673125 w 1217365"/>
              <a:gd name="connsiteY5" fmla="*/ 461553 h 565885"/>
              <a:gd name="connsiteX6" fmla="*/ 540231 w 1217365"/>
              <a:gd name="connsiteY6" fmla="*/ 454979 h 565885"/>
              <a:gd name="connsiteX7" fmla="*/ 386194 w 1217365"/>
              <a:gd name="connsiteY7" fmla="*/ 563468 h 565885"/>
              <a:gd name="connsiteX8" fmla="*/ 328808 w 1217365"/>
              <a:gd name="connsiteY8" fmla="*/ 418815 h 565885"/>
              <a:gd name="connsiteX9" fmla="*/ 159671 w 1217365"/>
              <a:gd name="connsiteY9" fmla="*/ 461554 h 565885"/>
              <a:gd name="connsiteX10" fmla="*/ 0 w 1217365"/>
              <a:gd name="connsiteY10" fmla="*/ 406204 h 565885"/>
              <a:gd name="connsiteX11" fmla="*/ 99849 w 1217365"/>
              <a:gd name="connsiteY11" fmla="*/ 336891 h 565885"/>
              <a:gd name="connsiteX12" fmla="*/ 805181 w 1217365"/>
              <a:gd name="connsiteY12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990258 w 1217365"/>
              <a:gd name="connsiteY3" fmla="*/ 520730 h 565885"/>
              <a:gd name="connsiteX4" fmla="*/ 833201 w 1217365"/>
              <a:gd name="connsiteY4" fmla="*/ 402378 h 565885"/>
              <a:gd name="connsiteX5" fmla="*/ 673125 w 1217365"/>
              <a:gd name="connsiteY5" fmla="*/ 461553 h 565885"/>
              <a:gd name="connsiteX6" fmla="*/ 540231 w 1217365"/>
              <a:gd name="connsiteY6" fmla="*/ 454979 h 565885"/>
              <a:gd name="connsiteX7" fmla="*/ 386194 w 1217365"/>
              <a:gd name="connsiteY7" fmla="*/ 563468 h 565885"/>
              <a:gd name="connsiteX8" fmla="*/ 328808 w 1217365"/>
              <a:gd name="connsiteY8" fmla="*/ 418815 h 565885"/>
              <a:gd name="connsiteX9" fmla="*/ 159671 w 1217365"/>
              <a:gd name="connsiteY9" fmla="*/ 461554 h 565885"/>
              <a:gd name="connsiteX10" fmla="*/ 0 w 1217365"/>
              <a:gd name="connsiteY10" fmla="*/ 406204 h 565885"/>
              <a:gd name="connsiteX11" fmla="*/ 99849 w 1217365"/>
              <a:gd name="connsiteY11" fmla="*/ 336891 h 565885"/>
              <a:gd name="connsiteX12" fmla="*/ 805181 w 1217365"/>
              <a:gd name="connsiteY12" fmla="*/ 1602 h 56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7365" h="565885">
                <a:moveTo>
                  <a:pt x="805181" y="1602"/>
                </a:moveTo>
                <a:cubicBezTo>
                  <a:pt x="1062439" y="-21044"/>
                  <a:pt x="1101266" y="201305"/>
                  <a:pt x="1191489" y="366008"/>
                </a:cubicBezTo>
                <a:lnTo>
                  <a:pt x="1217365" y="406204"/>
                </a:lnTo>
                <a:cubicBezTo>
                  <a:pt x="1181310" y="412266"/>
                  <a:pt x="1090529" y="432603"/>
                  <a:pt x="990258" y="520730"/>
                </a:cubicBezTo>
                <a:cubicBezTo>
                  <a:pt x="926231" y="520092"/>
                  <a:pt x="883539" y="392516"/>
                  <a:pt x="833201" y="402378"/>
                </a:cubicBezTo>
                <a:cubicBezTo>
                  <a:pt x="782863" y="412240"/>
                  <a:pt x="721953" y="458813"/>
                  <a:pt x="673125" y="461553"/>
                </a:cubicBezTo>
                <a:cubicBezTo>
                  <a:pt x="624297" y="464293"/>
                  <a:pt x="588053" y="433610"/>
                  <a:pt x="540231" y="454979"/>
                </a:cubicBezTo>
                <a:cubicBezTo>
                  <a:pt x="492409" y="476348"/>
                  <a:pt x="417907" y="583193"/>
                  <a:pt x="386194" y="563468"/>
                </a:cubicBezTo>
                <a:cubicBezTo>
                  <a:pt x="354481" y="543743"/>
                  <a:pt x="374113" y="409500"/>
                  <a:pt x="328808" y="418815"/>
                </a:cubicBezTo>
                <a:cubicBezTo>
                  <a:pt x="283503" y="428130"/>
                  <a:pt x="211955" y="469135"/>
                  <a:pt x="159671" y="461554"/>
                </a:cubicBezTo>
                <a:lnTo>
                  <a:pt x="0" y="406204"/>
                </a:lnTo>
                <a:lnTo>
                  <a:pt x="99849" y="336891"/>
                </a:lnTo>
                <a:cubicBezTo>
                  <a:pt x="439848" y="107483"/>
                  <a:pt x="658177" y="14543"/>
                  <a:pt x="805181" y="160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B6EBFAF-DD16-C8C3-F83B-41B160C3F3B4}"/>
              </a:ext>
            </a:extLst>
          </p:cNvPr>
          <p:cNvSpPr/>
          <p:nvPr/>
        </p:nvSpPr>
        <p:spPr>
          <a:xfrm>
            <a:off x="8625106" y="352539"/>
            <a:ext cx="1384689" cy="538061"/>
          </a:xfrm>
          <a:custGeom>
            <a:avLst/>
            <a:gdLst>
              <a:gd name="connsiteX0" fmla="*/ 805181 w 1217365"/>
              <a:gd name="connsiteY0" fmla="*/ 1602 h 406204"/>
              <a:gd name="connsiteX1" fmla="*/ 1191489 w 1217365"/>
              <a:gd name="connsiteY1" fmla="*/ 366008 h 406204"/>
              <a:gd name="connsiteX2" fmla="*/ 1217365 w 1217365"/>
              <a:gd name="connsiteY2" fmla="*/ 406204 h 406204"/>
              <a:gd name="connsiteX3" fmla="*/ 0 w 1217365"/>
              <a:gd name="connsiteY3" fmla="*/ 406204 h 406204"/>
              <a:gd name="connsiteX4" fmla="*/ 99849 w 1217365"/>
              <a:gd name="connsiteY4" fmla="*/ 336891 h 406204"/>
              <a:gd name="connsiteX5" fmla="*/ 805181 w 1217365"/>
              <a:gd name="connsiteY5" fmla="*/ 1602 h 406204"/>
              <a:gd name="connsiteX0" fmla="*/ 805181 w 1217365"/>
              <a:gd name="connsiteY0" fmla="*/ 1602 h 457090"/>
              <a:gd name="connsiteX1" fmla="*/ 1191489 w 1217365"/>
              <a:gd name="connsiteY1" fmla="*/ 366008 h 457090"/>
              <a:gd name="connsiteX2" fmla="*/ 1217365 w 1217365"/>
              <a:gd name="connsiteY2" fmla="*/ 406204 h 457090"/>
              <a:gd name="connsiteX3" fmla="*/ 1113552 w 1217365"/>
              <a:gd name="connsiteY3" fmla="*/ 457087 h 457090"/>
              <a:gd name="connsiteX4" fmla="*/ 0 w 1217365"/>
              <a:gd name="connsiteY4" fmla="*/ 406204 h 457090"/>
              <a:gd name="connsiteX5" fmla="*/ 99849 w 1217365"/>
              <a:gd name="connsiteY5" fmla="*/ 336891 h 457090"/>
              <a:gd name="connsiteX6" fmla="*/ 805181 w 1217365"/>
              <a:gd name="connsiteY6" fmla="*/ 1602 h 457090"/>
              <a:gd name="connsiteX0" fmla="*/ 805181 w 1217365"/>
              <a:gd name="connsiteY0" fmla="*/ 1602 h 457090"/>
              <a:gd name="connsiteX1" fmla="*/ 1191489 w 1217365"/>
              <a:gd name="connsiteY1" fmla="*/ 366008 h 457090"/>
              <a:gd name="connsiteX2" fmla="*/ 1217365 w 1217365"/>
              <a:gd name="connsiteY2" fmla="*/ 406204 h 457090"/>
              <a:gd name="connsiteX3" fmla="*/ 1113552 w 1217365"/>
              <a:gd name="connsiteY3" fmla="*/ 457087 h 457090"/>
              <a:gd name="connsiteX4" fmla="*/ 987942 w 1217365"/>
              <a:gd name="connsiteY4" fmla="*/ 414225 h 457090"/>
              <a:gd name="connsiteX5" fmla="*/ 0 w 1217365"/>
              <a:gd name="connsiteY5" fmla="*/ 406204 h 457090"/>
              <a:gd name="connsiteX6" fmla="*/ 99849 w 1217365"/>
              <a:gd name="connsiteY6" fmla="*/ 336891 h 457090"/>
              <a:gd name="connsiteX7" fmla="*/ 805181 w 1217365"/>
              <a:gd name="connsiteY7" fmla="*/ 1602 h 457090"/>
              <a:gd name="connsiteX0" fmla="*/ 805181 w 1217365"/>
              <a:gd name="connsiteY0" fmla="*/ 1602 h 457393"/>
              <a:gd name="connsiteX1" fmla="*/ 1191489 w 1217365"/>
              <a:gd name="connsiteY1" fmla="*/ 366008 h 457393"/>
              <a:gd name="connsiteX2" fmla="*/ 1217365 w 1217365"/>
              <a:gd name="connsiteY2" fmla="*/ 406204 h 457393"/>
              <a:gd name="connsiteX3" fmla="*/ 1113552 w 1217365"/>
              <a:gd name="connsiteY3" fmla="*/ 457087 h 457393"/>
              <a:gd name="connsiteX4" fmla="*/ 987942 w 1217365"/>
              <a:gd name="connsiteY4" fmla="*/ 414225 h 457393"/>
              <a:gd name="connsiteX5" fmla="*/ 862332 w 1217365"/>
              <a:gd name="connsiteY5" fmla="*/ 457087 h 457393"/>
              <a:gd name="connsiteX6" fmla="*/ 0 w 1217365"/>
              <a:gd name="connsiteY6" fmla="*/ 406204 h 457393"/>
              <a:gd name="connsiteX7" fmla="*/ 99849 w 1217365"/>
              <a:gd name="connsiteY7" fmla="*/ 336891 h 457393"/>
              <a:gd name="connsiteX8" fmla="*/ 805181 w 1217365"/>
              <a:gd name="connsiteY8" fmla="*/ 1602 h 457393"/>
              <a:gd name="connsiteX0" fmla="*/ 805181 w 1217365"/>
              <a:gd name="connsiteY0" fmla="*/ 1602 h 500122"/>
              <a:gd name="connsiteX1" fmla="*/ 1191489 w 1217365"/>
              <a:gd name="connsiteY1" fmla="*/ 366008 h 500122"/>
              <a:gd name="connsiteX2" fmla="*/ 1217365 w 1217365"/>
              <a:gd name="connsiteY2" fmla="*/ 406204 h 500122"/>
              <a:gd name="connsiteX3" fmla="*/ 1113552 w 1217365"/>
              <a:gd name="connsiteY3" fmla="*/ 457087 h 500122"/>
              <a:gd name="connsiteX4" fmla="*/ 987942 w 1217365"/>
              <a:gd name="connsiteY4" fmla="*/ 414225 h 500122"/>
              <a:gd name="connsiteX5" fmla="*/ 820462 w 1217365"/>
              <a:gd name="connsiteY5" fmla="*/ 499950 h 500122"/>
              <a:gd name="connsiteX6" fmla="*/ 0 w 1217365"/>
              <a:gd name="connsiteY6" fmla="*/ 406204 h 500122"/>
              <a:gd name="connsiteX7" fmla="*/ 99849 w 1217365"/>
              <a:gd name="connsiteY7" fmla="*/ 336891 h 500122"/>
              <a:gd name="connsiteX8" fmla="*/ 805181 w 1217365"/>
              <a:gd name="connsiteY8" fmla="*/ 1602 h 500122"/>
              <a:gd name="connsiteX0" fmla="*/ 805181 w 1217365"/>
              <a:gd name="connsiteY0" fmla="*/ 1602 h 500122"/>
              <a:gd name="connsiteX1" fmla="*/ 1191489 w 1217365"/>
              <a:gd name="connsiteY1" fmla="*/ 366008 h 500122"/>
              <a:gd name="connsiteX2" fmla="*/ 1217365 w 1217365"/>
              <a:gd name="connsiteY2" fmla="*/ 406204 h 500122"/>
              <a:gd name="connsiteX3" fmla="*/ 1113552 w 1217365"/>
              <a:gd name="connsiteY3" fmla="*/ 457087 h 500122"/>
              <a:gd name="connsiteX4" fmla="*/ 987942 w 1217365"/>
              <a:gd name="connsiteY4" fmla="*/ 414225 h 500122"/>
              <a:gd name="connsiteX5" fmla="*/ 820462 w 1217365"/>
              <a:gd name="connsiteY5" fmla="*/ 499950 h 500122"/>
              <a:gd name="connsiteX6" fmla="*/ 749282 w 1217365"/>
              <a:gd name="connsiteY6" fmla="*/ 385649 h 500122"/>
              <a:gd name="connsiteX7" fmla="*/ 0 w 1217365"/>
              <a:gd name="connsiteY7" fmla="*/ 406204 h 500122"/>
              <a:gd name="connsiteX8" fmla="*/ 99849 w 1217365"/>
              <a:gd name="connsiteY8" fmla="*/ 336891 h 500122"/>
              <a:gd name="connsiteX9" fmla="*/ 805181 w 1217365"/>
              <a:gd name="connsiteY9" fmla="*/ 1602 h 500122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0 w 1217365"/>
              <a:gd name="connsiteY8" fmla="*/ 406204 h 538061"/>
              <a:gd name="connsiteX9" fmla="*/ 99849 w 1217365"/>
              <a:gd name="connsiteY9" fmla="*/ 336891 h 538061"/>
              <a:gd name="connsiteX10" fmla="*/ 805181 w 1217365"/>
              <a:gd name="connsiteY10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0 w 1217365"/>
              <a:gd name="connsiteY9" fmla="*/ 406204 h 538061"/>
              <a:gd name="connsiteX10" fmla="*/ 99849 w 1217365"/>
              <a:gd name="connsiteY10" fmla="*/ 336891 h 538061"/>
              <a:gd name="connsiteX11" fmla="*/ 805181 w 1217365"/>
              <a:gd name="connsiteY11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0 w 1217365"/>
              <a:gd name="connsiteY10" fmla="*/ 406204 h 538061"/>
              <a:gd name="connsiteX11" fmla="*/ 99849 w 1217365"/>
              <a:gd name="connsiteY11" fmla="*/ 336891 h 538061"/>
              <a:gd name="connsiteX12" fmla="*/ 805181 w 1217365"/>
              <a:gd name="connsiteY12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0 w 1217365"/>
              <a:gd name="connsiteY11" fmla="*/ 406204 h 538061"/>
              <a:gd name="connsiteX12" fmla="*/ 99849 w 1217365"/>
              <a:gd name="connsiteY12" fmla="*/ 336891 h 538061"/>
              <a:gd name="connsiteX13" fmla="*/ 805181 w 1217365"/>
              <a:gd name="connsiteY13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372451 w 1217365"/>
              <a:gd name="connsiteY11" fmla="*/ 433274 h 538061"/>
              <a:gd name="connsiteX12" fmla="*/ 0 w 1217365"/>
              <a:gd name="connsiteY12" fmla="*/ 406204 h 538061"/>
              <a:gd name="connsiteX13" fmla="*/ 99849 w 1217365"/>
              <a:gd name="connsiteY13" fmla="*/ 336891 h 538061"/>
              <a:gd name="connsiteX14" fmla="*/ 805181 w 1217365"/>
              <a:gd name="connsiteY14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372451 w 1217365"/>
              <a:gd name="connsiteY11" fmla="*/ 433274 h 538061"/>
              <a:gd name="connsiteX12" fmla="*/ 167289 w 1217365"/>
              <a:gd name="connsiteY12" fmla="*/ 495186 h 538061"/>
              <a:gd name="connsiteX13" fmla="*/ 0 w 1217365"/>
              <a:gd name="connsiteY13" fmla="*/ 406204 h 538061"/>
              <a:gd name="connsiteX14" fmla="*/ 99849 w 1217365"/>
              <a:gd name="connsiteY14" fmla="*/ 336891 h 538061"/>
              <a:gd name="connsiteX15" fmla="*/ 805181 w 1217365"/>
              <a:gd name="connsiteY15" fmla="*/ 1602 h 5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7365" h="538061">
                <a:moveTo>
                  <a:pt x="805181" y="1602"/>
                </a:moveTo>
                <a:cubicBezTo>
                  <a:pt x="1062439" y="-21044"/>
                  <a:pt x="1101266" y="201305"/>
                  <a:pt x="1191489" y="366008"/>
                </a:cubicBezTo>
                <a:lnTo>
                  <a:pt x="1217365" y="406204"/>
                </a:lnTo>
                <a:cubicBezTo>
                  <a:pt x="1159034" y="405703"/>
                  <a:pt x="1171883" y="457588"/>
                  <a:pt x="1113552" y="457087"/>
                </a:cubicBezTo>
                <a:cubicBezTo>
                  <a:pt x="1071682" y="450737"/>
                  <a:pt x="1029812" y="420575"/>
                  <a:pt x="987942" y="414225"/>
                </a:cubicBezTo>
                <a:cubicBezTo>
                  <a:pt x="962820" y="409462"/>
                  <a:pt x="845584" y="504713"/>
                  <a:pt x="820462" y="499950"/>
                </a:cubicBezTo>
                <a:cubicBezTo>
                  <a:pt x="793944" y="493600"/>
                  <a:pt x="775800" y="391999"/>
                  <a:pt x="749282" y="385649"/>
                </a:cubicBezTo>
                <a:cubicBezTo>
                  <a:pt x="697642" y="384061"/>
                  <a:pt x="658564" y="539637"/>
                  <a:pt x="606924" y="538049"/>
                </a:cubicBezTo>
                <a:cubicBezTo>
                  <a:pt x="574824" y="528524"/>
                  <a:pt x="555284" y="471374"/>
                  <a:pt x="523184" y="461849"/>
                </a:cubicBezTo>
                <a:cubicBezTo>
                  <a:pt x="512019" y="460261"/>
                  <a:pt x="475731" y="472962"/>
                  <a:pt x="464566" y="471374"/>
                </a:cubicBezTo>
                <a:cubicBezTo>
                  <a:pt x="442235" y="463436"/>
                  <a:pt x="436652" y="426924"/>
                  <a:pt x="414321" y="418986"/>
                </a:cubicBezTo>
                <a:cubicBezTo>
                  <a:pt x="403156" y="415811"/>
                  <a:pt x="383616" y="436449"/>
                  <a:pt x="372451" y="433274"/>
                </a:cubicBezTo>
                <a:cubicBezTo>
                  <a:pt x="319416" y="426924"/>
                  <a:pt x="220324" y="501536"/>
                  <a:pt x="167289" y="495186"/>
                </a:cubicBezTo>
                <a:lnTo>
                  <a:pt x="0" y="406204"/>
                </a:lnTo>
                <a:lnTo>
                  <a:pt x="99849" y="336891"/>
                </a:lnTo>
                <a:cubicBezTo>
                  <a:pt x="439848" y="107483"/>
                  <a:pt x="658177" y="14543"/>
                  <a:pt x="805181" y="160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718861" y="158456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5D3773-5F56-C7A7-4559-E414DF93B023}"/>
              </a:ext>
            </a:extLst>
          </p:cNvPr>
          <p:cNvSpPr/>
          <p:nvPr/>
        </p:nvSpPr>
        <p:spPr>
          <a:xfrm flipH="1">
            <a:off x="9645661" y="2449264"/>
            <a:ext cx="1949708" cy="1390307"/>
          </a:xfrm>
          <a:custGeom>
            <a:avLst/>
            <a:gdLst>
              <a:gd name="connsiteX0" fmla="*/ 0 w 1949708"/>
              <a:gd name="connsiteY0" fmla="*/ 500971 h 1612446"/>
              <a:gd name="connsiteX1" fmla="*/ 500971 w 1949708"/>
              <a:gd name="connsiteY1" fmla="*/ 0 h 1612446"/>
              <a:gd name="connsiteX2" fmla="*/ 1448737 w 1949708"/>
              <a:gd name="connsiteY2" fmla="*/ 0 h 1612446"/>
              <a:gd name="connsiteX3" fmla="*/ 1949708 w 1949708"/>
              <a:gd name="connsiteY3" fmla="*/ 500971 h 1612446"/>
              <a:gd name="connsiteX4" fmla="*/ 1949708 w 1949708"/>
              <a:gd name="connsiteY4" fmla="*/ 1111475 h 1612446"/>
              <a:gd name="connsiteX5" fmla="*/ 1448737 w 1949708"/>
              <a:gd name="connsiteY5" fmla="*/ 1612446 h 1612446"/>
              <a:gd name="connsiteX6" fmla="*/ 500971 w 1949708"/>
              <a:gd name="connsiteY6" fmla="*/ 1612446 h 1612446"/>
              <a:gd name="connsiteX7" fmla="*/ 0 w 1949708"/>
              <a:gd name="connsiteY7" fmla="*/ 1111475 h 1612446"/>
              <a:gd name="connsiteX8" fmla="*/ 0 w 1949708"/>
              <a:gd name="connsiteY8" fmla="*/ 500971 h 1612446"/>
              <a:gd name="connsiteX0" fmla="*/ 0 w 1949708"/>
              <a:gd name="connsiteY0" fmla="*/ 688043 h 1799518"/>
              <a:gd name="connsiteX1" fmla="*/ 500971 w 1949708"/>
              <a:gd name="connsiteY1" fmla="*/ 187072 h 1799518"/>
              <a:gd name="connsiteX2" fmla="*/ 1448737 w 1949708"/>
              <a:gd name="connsiteY2" fmla="*/ 187072 h 1799518"/>
              <a:gd name="connsiteX3" fmla="*/ 1949708 w 1949708"/>
              <a:gd name="connsiteY3" fmla="*/ 688043 h 1799518"/>
              <a:gd name="connsiteX4" fmla="*/ 1949708 w 1949708"/>
              <a:gd name="connsiteY4" fmla="*/ 1298547 h 1799518"/>
              <a:gd name="connsiteX5" fmla="*/ 1448737 w 1949708"/>
              <a:gd name="connsiteY5" fmla="*/ 1799518 h 1799518"/>
              <a:gd name="connsiteX6" fmla="*/ 500971 w 1949708"/>
              <a:gd name="connsiteY6" fmla="*/ 1799518 h 1799518"/>
              <a:gd name="connsiteX7" fmla="*/ 0 w 1949708"/>
              <a:gd name="connsiteY7" fmla="*/ 1298547 h 1799518"/>
              <a:gd name="connsiteX8" fmla="*/ 0 w 1949708"/>
              <a:gd name="connsiteY8" fmla="*/ 688043 h 1799518"/>
              <a:gd name="connsiteX0" fmla="*/ 0 w 1949708"/>
              <a:gd name="connsiteY0" fmla="*/ 708907 h 1820382"/>
              <a:gd name="connsiteX1" fmla="*/ 442914 w 1949708"/>
              <a:gd name="connsiteY1" fmla="*/ 135365 h 1820382"/>
              <a:gd name="connsiteX2" fmla="*/ 1448737 w 1949708"/>
              <a:gd name="connsiteY2" fmla="*/ 207936 h 1820382"/>
              <a:gd name="connsiteX3" fmla="*/ 1949708 w 1949708"/>
              <a:gd name="connsiteY3" fmla="*/ 708907 h 1820382"/>
              <a:gd name="connsiteX4" fmla="*/ 1949708 w 1949708"/>
              <a:gd name="connsiteY4" fmla="*/ 1319411 h 1820382"/>
              <a:gd name="connsiteX5" fmla="*/ 1448737 w 1949708"/>
              <a:gd name="connsiteY5" fmla="*/ 1820382 h 1820382"/>
              <a:gd name="connsiteX6" fmla="*/ 500971 w 1949708"/>
              <a:gd name="connsiteY6" fmla="*/ 1820382 h 1820382"/>
              <a:gd name="connsiteX7" fmla="*/ 0 w 1949708"/>
              <a:gd name="connsiteY7" fmla="*/ 1319411 h 1820382"/>
              <a:gd name="connsiteX8" fmla="*/ 0 w 1949708"/>
              <a:gd name="connsiteY8" fmla="*/ 708907 h 1820382"/>
              <a:gd name="connsiteX0" fmla="*/ 0 w 1949708"/>
              <a:gd name="connsiteY0" fmla="*/ 500971 h 1612446"/>
              <a:gd name="connsiteX1" fmla="*/ 1448737 w 1949708"/>
              <a:gd name="connsiteY1" fmla="*/ 0 h 1612446"/>
              <a:gd name="connsiteX2" fmla="*/ 1949708 w 1949708"/>
              <a:gd name="connsiteY2" fmla="*/ 500971 h 1612446"/>
              <a:gd name="connsiteX3" fmla="*/ 1949708 w 1949708"/>
              <a:gd name="connsiteY3" fmla="*/ 1111475 h 1612446"/>
              <a:gd name="connsiteX4" fmla="*/ 1448737 w 1949708"/>
              <a:gd name="connsiteY4" fmla="*/ 1612446 h 1612446"/>
              <a:gd name="connsiteX5" fmla="*/ 500971 w 1949708"/>
              <a:gd name="connsiteY5" fmla="*/ 1612446 h 1612446"/>
              <a:gd name="connsiteX6" fmla="*/ 0 w 1949708"/>
              <a:gd name="connsiteY6" fmla="*/ 1111475 h 1612446"/>
              <a:gd name="connsiteX7" fmla="*/ 0 w 1949708"/>
              <a:gd name="connsiteY7" fmla="*/ 500971 h 1612446"/>
              <a:gd name="connsiteX0" fmla="*/ 0 w 1949708"/>
              <a:gd name="connsiteY0" fmla="*/ 798153 h 1909628"/>
              <a:gd name="connsiteX1" fmla="*/ 1448737 w 1949708"/>
              <a:gd name="connsiteY1" fmla="*/ 297182 h 1909628"/>
              <a:gd name="connsiteX2" fmla="*/ 1949708 w 1949708"/>
              <a:gd name="connsiteY2" fmla="*/ 798153 h 1909628"/>
              <a:gd name="connsiteX3" fmla="*/ 1949708 w 1949708"/>
              <a:gd name="connsiteY3" fmla="*/ 1408657 h 1909628"/>
              <a:gd name="connsiteX4" fmla="*/ 1448737 w 1949708"/>
              <a:gd name="connsiteY4" fmla="*/ 1909628 h 1909628"/>
              <a:gd name="connsiteX5" fmla="*/ 500971 w 1949708"/>
              <a:gd name="connsiteY5" fmla="*/ 1909628 h 1909628"/>
              <a:gd name="connsiteX6" fmla="*/ 0 w 1949708"/>
              <a:gd name="connsiteY6" fmla="*/ 1408657 h 1909628"/>
              <a:gd name="connsiteX7" fmla="*/ 0 w 1949708"/>
              <a:gd name="connsiteY7" fmla="*/ 798153 h 190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49708" h="1909628">
                <a:moveTo>
                  <a:pt x="0" y="798153"/>
                </a:moveTo>
                <a:cubicBezTo>
                  <a:pt x="241456" y="612907"/>
                  <a:pt x="310986" y="-530132"/>
                  <a:pt x="1448737" y="297182"/>
                </a:cubicBezTo>
                <a:cubicBezTo>
                  <a:pt x="1725416" y="297182"/>
                  <a:pt x="1949708" y="521474"/>
                  <a:pt x="1949708" y="798153"/>
                </a:cubicBezTo>
                <a:lnTo>
                  <a:pt x="1949708" y="1408657"/>
                </a:lnTo>
                <a:cubicBezTo>
                  <a:pt x="1949708" y="1685336"/>
                  <a:pt x="1725416" y="1909628"/>
                  <a:pt x="1448737" y="1909628"/>
                </a:cubicBezTo>
                <a:lnTo>
                  <a:pt x="500971" y="1909628"/>
                </a:lnTo>
                <a:cubicBezTo>
                  <a:pt x="224292" y="1909628"/>
                  <a:pt x="0" y="1685336"/>
                  <a:pt x="0" y="1408657"/>
                </a:cubicBezTo>
                <a:lnTo>
                  <a:pt x="0" y="79815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5">
            <a:extLst>
              <a:ext uri="{FF2B5EF4-FFF2-40B4-BE49-F238E27FC236}">
                <a16:creationId xmlns:a16="http://schemas.microsoft.com/office/drawing/2014/main" id="{11385339-748E-876F-B3EF-DB21ACCAC511}"/>
              </a:ext>
            </a:extLst>
          </p:cNvPr>
          <p:cNvSpPr/>
          <p:nvPr/>
        </p:nvSpPr>
        <p:spPr>
          <a:xfrm>
            <a:off x="10413044" y="3004793"/>
            <a:ext cx="1587217" cy="927343"/>
          </a:xfrm>
          <a:custGeom>
            <a:avLst/>
            <a:gdLst>
              <a:gd name="connsiteX0" fmla="*/ 0 w 1949708"/>
              <a:gd name="connsiteY0" fmla="*/ 500971 h 1612446"/>
              <a:gd name="connsiteX1" fmla="*/ 500971 w 1949708"/>
              <a:gd name="connsiteY1" fmla="*/ 0 h 1612446"/>
              <a:gd name="connsiteX2" fmla="*/ 1448737 w 1949708"/>
              <a:gd name="connsiteY2" fmla="*/ 0 h 1612446"/>
              <a:gd name="connsiteX3" fmla="*/ 1949708 w 1949708"/>
              <a:gd name="connsiteY3" fmla="*/ 500971 h 1612446"/>
              <a:gd name="connsiteX4" fmla="*/ 1949708 w 1949708"/>
              <a:gd name="connsiteY4" fmla="*/ 1111475 h 1612446"/>
              <a:gd name="connsiteX5" fmla="*/ 1448737 w 1949708"/>
              <a:gd name="connsiteY5" fmla="*/ 1612446 h 1612446"/>
              <a:gd name="connsiteX6" fmla="*/ 500971 w 1949708"/>
              <a:gd name="connsiteY6" fmla="*/ 1612446 h 1612446"/>
              <a:gd name="connsiteX7" fmla="*/ 0 w 1949708"/>
              <a:gd name="connsiteY7" fmla="*/ 1111475 h 1612446"/>
              <a:gd name="connsiteX8" fmla="*/ 0 w 1949708"/>
              <a:gd name="connsiteY8" fmla="*/ 500971 h 1612446"/>
              <a:gd name="connsiteX0" fmla="*/ 0 w 1949708"/>
              <a:gd name="connsiteY0" fmla="*/ 688043 h 1799518"/>
              <a:gd name="connsiteX1" fmla="*/ 500971 w 1949708"/>
              <a:gd name="connsiteY1" fmla="*/ 187072 h 1799518"/>
              <a:gd name="connsiteX2" fmla="*/ 1448737 w 1949708"/>
              <a:gd name="connsiteY2" fmla="*/ 187072 h 1799518"/>
              <a:gd name="connsiteX3" fmla="*/ 1949708 w 1949708"/>
              <a:gd name="connsiteY3" fmla="*/ 688043 h 1799518"/>
              <a:gd name="connsiteX4" fmla="*/ 1949708 w 1949708"/>
              <a:gd name="connsiteY4" fmla="*/ 1298547 h 1799518"/>
              <a:gd name="connsiteX5" fmla="*/ 1448737 w 1949708"/>
              <a:gd name="connsiteY5" fmla="*/ 1799518 h 1799518"/>
              <a:gd name="connsiteX6" fmla="*/ 500971 w 1949708"/>
              <a:gd name="connsiteY6" fmla="*/ 1799518 h 1799518"/>
              <a:gd name="connsiteX7" fmla="*/ 0 w 1949708"/>
              <a:gd name="connsiteY7" fmla="*/ 1298547 h 1799518"/>
              <a:gd name="connsiteX8" fmla="*/ 0 w 1949708"/>
              <a:gd name="connsiteY8" fmla="*/ 688043 h 1799518"/>
              <a:gd name="connsiteX0" fmla="*/ 0 w 1949708"/>
              <a:gd name="connsiteY0" fmla="*/ 708907 h 1820382"/>
              <a:gd name="connsiteX1" fmla="*/ 442914 w 1949708"/>
              <a:gd name="connsiteY1" fmla="*/ 135365 h 1820382"/>
              <a:gd name="connsiteX2" fmla="*/ 1448737 w 1949708"/>
              <a:gd name="connsiteY2" fmla="*/ 207936 h 1820382"/>
              <a:gd name="connsiteX3" fmla="*/ 1949708 w 1949708"/>
              <a:gd name="connsiteY3" fmla="*/ 708907 h 1820382"/>
              <a:gd name="connsiteX4" fmla="*/ 1949708 w 1949708"/>
              <a:gd name="connsiteY4" fmla="*/ 1319411 h 1820382"/>
              <a:gd name="connsiteX5" fmla="*/ 1448737 w 1949708"/>
              <a:gd name="connsiteY5" fmla="*/ 1820382 h 1820382"/>
              <a:gd name="connsiteX6" fmla="*/ 500971 w 1949708"/>
              <a:gd name="connsiteY6" fmla="*/ 1820382 h 1820382"/>
              <a:gd name="connsiteX7" fmla="*/ 0 w 1949708"/>
              <a:gd name="connsiteY7" fmla="*/ 1319411 h 1820382"/>
              <a:gd name="connsiteX8" fmla="*/ 0 w 1949708"/>
              <a:gd name="connsiteY8" fmla="*/ 708907 h 1820382"/>
              <a:gd name="connsiteX0" fmla="*/ 0 w 1949708"/>
              <a:gd name="connsiteY0" fmla="*/ 500971 h 1612446"/>
              <a:gd name="connsiteX1" fmla="*/ 1448737 w 1949708"/>
              <a:gd name="connsiteY1" fmla="*/ 0 h 1612446"/>
              <a:gd name="connsiteX2" fmla="*/ 1949708 w 1949708"/>
              <a:gd name="connsiteY2" fmla="*/ 500971 h 1612446"/>
              <a:gd name="connsiteX3" fmla="*/ 1949708 w 1949708"/>
              <a:gd name="connsiteY3" fmla="*/ 1111475 h 1612446"/>
              <a:gd name="connsiteX4" fmla="*/ 1448737 w 1949708"/>
              <a:gd name="connsiteY4" fmla="*/ 1612446 h 1612446"/>
              <a:gd name="connsiteX5" fmla="*/ 500971 w 1949708"/>
              <a:gd name="connsiteY5" fmla="*/ 1612446 h 1612446"/>
              <a:gd name="connsiteX6" fmla="*/ 0 w 1949708"/>
              <a:gd name="connsiteY6" fmla="*/ 1111475 h 1612446"/>
              <a:gd name="connsiteX7" fmla="*/ 0 w 1949708"/>
              <a:gd name="connsiteY7" fmla="*/ 500971 h 1612446"/>
              <a:gd name="connsiteX0" fmla="*/ 0 w 1949708"/>
              <a:gd name="connsiteY0" fmla="*/ 798153 h 1909628"/>
              <a:gd name="connsiteX1" fmla="*/ 1448737 w 1949708"/>
              <a:gd name="connsiteY1" fmla="*/ 297182 h 1909628"/>
              <a:gd name="connsiteX2" fmla="*/ 1949708 w 1949708"/>
              <a:gd name="connsiteY2" fmla="*/ 798153 h 1909628"/>
              <a:gd name="connsiteX3" fmla="*/ 1949708 w 1949708"/>
              <a:gd name="connsiteY3" fmla="*/ 1408657 h 1909628"/>
              <a:gd name="connsiteX4" fmla="*/ 1448737 w 1949708"/>
              <a:gd name="connsiteY4" fmla="*/ 1909628 h 1909628"/>
              <a:gd name="connsiteX5" fmla="*/ 500971 w 1949708"/>
              <a:gd name="connsiteY5" fmla="*/ 1909628 h 1909628"/>
              <a:gd name="connsiteX6" fmla="*/ 0 w 1949708"/>
              <a:gd name="connsiteY6" fmla="*/ 1408657 h 1909628"/>
              <a:gd name="connsiteX7" fmla="*/ 0 w 1949708"/>
              <a:gd name="connsiteY7" fmla="*/ 798153 h 1909628"/>
              <a:gd name="connsiteX0" fmla="*/ 34784 w 1984492"/>
              <a:gd name="connsiteY0" fmla="*/ 798153 h 1909628"/>
              <a:gd name="connsiteX1" fmla="*/ 1483521 w 1984492"/>
              <a:gd name="connsiteY1" fmla="*/ 297182 h 1909628"/>
              <a:gd name="connsiteX2" fmla="*/ 1984492 w 1984492"/>
              <a:gd name="connsiteY2" fmla="*/ 798153 h 1909628"/>
              <a:gd name="connsiteX3" fmla="*/ 1984492 w 1984492"/>
              <a:gd name="connsiteY3" fmla="*/ 1408657 h 1909628"/>
              <a:gd name="connsiteX4" fmla="*/ 1483521 w 1984492"/>
              <a:gd name="connsiteY4" fmla="*/ 1909628 h 1909628"/>
              <a:gd name="connsiteX5" fmla="*/ 535755 w 1984492"/>
              <a:gd name="connsiteY5" fmla="*/ 1909628 h 1909628"/>
              <a:gd name="connsiteX6" fmla="*/ 34784 w 1984492"/>
              <a:gd name="connsiteY6" fmla="*/ 798153 h 1909628"/>
              <a:gd name="connsiteX0" fmla="*/ 0 w 1448737"/>
              <a:gd name="connsiteY0" fmla="*/ 1612447 h 1612447"/>
              <a:gd name="connsiteX1" fmla="*/ 947766 w 1448737"/>
              <a:gd name="connsiteY1" fmla="*/ 1 h 1612447"/>
              <a:gd name="connsiteX2" fmla="*/ 1448737 w 1448737"/>
              <a:gd name="connsiteY2" fmla="*/ 500972 h 1612447"/>
              <a:gd name="connsiteX3" fmla="*/ 1448737 w 1448737"/>
              <a:gd name="connsiteY3" fmla="*/ 1111476 h 1612447"/>
              <a:gd name="connsiteX4" fmla="*/ 947766 w 1448737"/>
              <a:gd name="connsiteY4" fmla="*/ 1612447 h 1612447"/>
              <a:gd name="connsiteX5" fmla="*/ 0 w 1448737"/>
              <a:gd name="connsiteY5" fmla="*/ 1612447 h 1612447"/>
              <a:gd name="connsiteX0" fmla="*/ 254113 w 1702850"/>
              <a:gd name="connsiteY0" fmla="*/ 1868139 h 1868139"/>
              <a:gd name="connsiteX1" fmla="*/ 1201879 w 1702850"/>
              <a:gd name="connsiteY1" fmla="*/ 255693 h 1868139"/>
              <a:gd name="connsiteX2" fmla="*/ 1702850 w 1702850"/>
              <a:gd name="connsiteY2" fmla="*/ 756664 h 1868139"/>
              <a:gd name="connsiteX3" fmla="*/ 1702850 w 1702850"/>
              <a:gd name="connsiteY3" fmla="*/ 1367168 h 1868139"/>
              <a:gd name="connsiteX4" fmla="*/ 1201879 w 1702850"/>
              <a:gd name="connsiteY4" fmla="*/ 1868139 h 1868139"/>
              <a:gd name="connsiteX5" fmla="*/ 254113 w 1702850"/>
              <a:gd name="connsiteY5" fmla="*/ 1868139 h 1868139"/>
              <a:gd name="connsiteX0" fmla="*/ 254113 w 1702850"/>
              <a:gd name="connsiteY0" fmla="*/ 1868139 h 1915573"/>
              <a:gd name="connsiteX1" fmla="*/ 1201879 w 1702850"/>
              <a:gd name="connsiteY1" fmla="*/ 255693 h 1915573"/>
              <a:gd name="connsiteX2" fmla="*/ 1702850 w 1702850"/>
              <a:gd name="connsiteY2" fmla="*/ 756664 h 1915573"/>
              <a:gd name="connsiteX3" fmla="*/ 1702850 w 1702850"/>
              <a:gd name="connsiteY3" fmla="*/ 1367168 h 1915573"/>
              <a:gd name="connsiteX4" fmla="*/ 1201879 w 1702850"/>
              <a:gd name="connsiteY4" fmla="*/ 1868139 h 1915573"/>
              <a:gd name="connsiteX5" fmla="*/ 254113 w 1702850"/>
              <a:gd name="connsiteY5" fmla="*/ 1868139 h 1915573"/>
              <a:gd name="connsiteX0" fmla="*/ 138480 w 1587217"/>
              <a:gd name="connsiteY0" fmla="*/ 1657320 h 1704754"/>
              <a:gd name="connsiteX1" fmla="*/ 1086246 w 1587217"/>
              <a:gd name="connsiteY1" fmla="*/ 44874 h 1704754"/>
              <a:gd name="connsiteX2" fmla="*/ 1587217 w 1587217"/>
              <a:gd name="connsiteY2" fmla="*/ 545845 h 1704754"/>
              <a:gd name="connsiteX3" fmla="*/ 1587217 w 1587217"/>
              <a:gd name="connsiteY3" fmla="*/ 1156349 h 1704754"/>
              <a:gd name="connsiteX4" fmla="*/ 1086246 w 1587217"/>
              <a:gd name="connsiteY4" fmla="*/ 1657320 h 1704754"/>
              <a:gd name="connsiteX5" fmla="*/ 138480 w 1587217"/>
              <a:gd name="connsiteY5" fmla="*/ 1657320 h 170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217" h="1704754">
                <a:moveTo>
                  <a:pt x="138480" y="1657320"/>
                </a:moveTo>
                <a:cubicBezTo>
                  <a:pt x="-413063" y="-745973"/>
                  <a:pt x="844790" y="230120"/>
                  <a:pt x="1086246" y="44874"/>
                </a:cubicBezTo>
                <a:cubicBezTo>
                  <a:pt x="1362925" y="44874"/>
                  <a:pt x="1587217" y="269166"/>
                  <a:pt x="1587217" y="545845"/>
                </a:cubicBezTo>
                <a:lnTo>
                  <a:pt x="1587217" y="1156349"/>
                </a:lnTo>
                <a:cubicBezTo>
                  <a:pt x="1587217" y="1433028"/>
                  <a:pt x="1362925" y="1657320"/>
                  <a:pt x="1086246" y="1657320"/>
                </a:cubicBezTo>
                <a:cubicBezTo>
                  <a:pt x="770324" y="1657320"/>
                  <a:pt x="454402" y="1764047"/>
                  <a:pt x="138480" y="165732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6668243" y="3839572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: Rounded Corners 35">
            <a:extLst>
              <a:ext uri="{FF2B5EF4-FFF2-40B4-BE49-F238E27FC236}">
                <a16:creationId xmlns:a16="http://schemas.microsoft.com/office/drawing/2014/main" id="{3D8C9A48-742F-FE4B-6127-3FA1822CB967}"/>
              </a:ext>
            </a:extLst>
          </p:cNvPr>
          <p:cNvSpPr/>
          <p:nvPr/>
        </p:nvSpPr>
        <p:spPr>
          <a:xfrm rot="16695244">
            <a:off x="10411299" y="3391655"/>
            <a:ext cx="563593" cy="880015"/>
          </a:xfrm>
          <a:custGeom>
            <a:avLst/>
            <a:gdLst>
              <a:gd name="connsiteX0" fmla="*/ 0 w 1949708"/>
              <a:gd name="connsiteY0" fmla="*/ 500971 h 1612446"/>
              <a:gd name="connsiteX1" fmla="*/ 500971 w 1949708"/>
              <a:gd name="connsiteY1" fmla="*/ 0 h 1612446"/>
              <a:gd name="connsiteX2" fmla="*/ 1448737 w 1949708"/>
              <a:gd name="connsiteY2" fmla="*/ 0 h 1612446"/>
              <a:gd name="connsiteX3" fmla="*/ 1949708 w 1949708"/>
              <a:gd name="connsiteY3" fmla="*/ 500971 h 1612446"/>
              <a:gd name="connsiteX4" fmla="*/ 1949708 w 1949708"/>
              <a:gd name="connsiteY4" fmla="*/ 1111475 h 1612446"/>
              <a:gd name="connsiteX5" fmla="*/ 1448737 w 1949708"/>
              <a:gd name="connsiteY5" fmla="*/ 1612446 h 1612446"/>
              <a:gd name="connsiteX6" fmla="*/ 500971 w 1949708"/>
              <a:gd name="connsiteY6" fmla="*/ 1612446 h 1612446"/>
              <a:gd name="connsiteX7" fmla="*/ 0 w 1949708"/>
              <a:gd name="connsiteY7" fmla="*/ 1111475 h 1612446"/>
              <a:gd name="connsiteX8" fmla="*/ 0 w 1949708"/>
              <a:gd name="connsiteY8" fmla="*/ 500971 h 1612446"/>
              <a:gd name="connsiteX0" fmla="*/ 0 w 1949708"/>
              <a:gd name="connsiteY0" fmla="*/ 688043 h 1799518"/>
              <a:gd name="connsiteX1" fmla="*/ 500971 w 1949708"/>
              <a:gd name="connsiteY1" fmla="*/ 187072 h 1799518"/>
              <a:gd name="connsiteX2" fmla="*/ 1448737 w 1949708"/>
              <a:gd name="connsiteY2" fmla="*/ 187072 h 1799518"/>
              <a:gd name="connsiteX3" fmla="*/ 1949708 w 1949708"/>
              <a:gd name="connsiteY3" fmla="*/ 688043 h 1799518"/>
              <a:gd name="connsiteX4" fmla="*/ 1949708 w 1949708"/>
              <a:gd name="connsiteY4" fmla="*/ 1298547 h 1799518"/>
              <a:gd name="connsiteX5" fmla="*/ 1448737 w 1949708"/>
              <a:gd name="connsiteY5" fmla="*/ 1799518 h 1799518"/>
              <a:gd name="connsiteX6" fmla="*/ 500971 w 1949708"/>
              <a:gd name="connsiteY6" fmla="*/ 1799518 h 1799518"/>
              <a:gd name="connsiteX7" fmla="*/ 0 w 1949708"/>
              <a:gd name="connsiteY7" fmla="*/ 1298547 h 1799518"/>
              <a:gd name="connsiteX8" fmla="*/ 0 w 1949708"/>
              <a:gd name="connsiteY8" fmla="*/ 688043 h 1799518"/>
              <a:gd name="connsiteX0" fmla="*/ 0 w 1949708"/>
              <a:gd name="connsiteY0" fmla="*/ 708907 h 1820382"/>
              <a:gd name="connsiteX1" fmla="*/ 442914 w 1949708"/>
              <a:gd name="connsiteY1" fmla="*/ 135365 h 1820382"/>
              <a:gd name="connsiteX2" fmla="*/ 1448737 w 1949708"/>
              <a:gd name="connsiteY2" fmla="*/ 207936 h 1820382"/>
              <a:gd name="connsiteX3" fmla="*/ 1949708 w 1949708"/>
              <a:gd name="connsiteY3" fmla="*/ 708907 h 1820382"/>
              <a:gd name="connsiteX4" fmla="*/ 1949708 w 1949708"/>
              <a:gd name="connsiteY4" fmla="*/ 1319411 h 1820382"/>
              <a:gd name="connsiteX5" fmla="*/ 1448737 w 1949708"/>
              <a:gd name="connsiteY5" fmla="*/ 1820382 h 1820382"/>
              <a:gd name="connsiteX6" fmla="*/ 500971 w 1949708"/>
              <a:gd name="connsiteY6" fmla="*/ 1820382 h 1820382"/>
              <a:gd name="connsiteX7" fmla="*/ 0 w 1949708"/>
              <a:gd name="connsiteY7" fmla="*/ 1319411 h 1820382"/>
              <a:gd name="connsiteX8" fmla="*/ 0 w 1949708"/>
              <a:gd name="connsiteY8" fmla="*/ 708907 h 1820382"/>
              <a:gd name="connsiteX0" fmla="*/ 0 w 1949708"/>
              <a:gd name="connsiteY0" fmla="*/ 500971 h 1612446"/>
              <a:gd name="connsiteX1" fmla="*/ 1448737 w 1949708"/>
              <a:gd name="connsiteY1" fmla="*/ 0 h 1612446"/>
              <a:gd name="connsiteX2" fmla="*/ 1949708 w 1949708"/>
              <a:gd name="connsiteY2" fmla="*/ 500971 h 1612446"/>
              <a:gd name="connsiteX3" fmla="*/ 1949708 w 1949708"/>
              <a:gd name="connsiteY3" fmla="*/ 1111475 h 1612446"/>
              <a:gd name="connsiteX4" fmla="*/ 1448737 w 1949708"/>
              <a:gd name="connsiteY4" fmla="*/ 1612446 h 1612446"/>
              <a:gd name="connsiteX5" fmla="*/ 500971 w 1949708"/>
              <a:gd name="connsiteY5" fmla="*/ 1612446 h 1612446"/>
              <a:gd name="connsiteX6" fmla="*/ 0 w 1949708"/>
              <a:gd name="connsiteY6" fmla="*/ 1111475 h 1612446"/>
              <a:gd name="connsiteX7" fmla="*/ 0 w 1949708"/>
              <a:gd name="connsiteY7" fmla="*/ 500971 h 1612446"/>
              <a:gd name="connsiteX0" fmla="*/ 0 w 1949708"/>
              <a:gd name="connsiteY0" fmla="*/ 798153 h 1909628"/>
              <a:gd name="connsiteX1" fmla="*/ 1448737 w 1949708"/>
              <a:gd name="connsiteY1" fmla="*/ 297182 h 1909628"/>
              <a:gd name="connsiteX2" fmla="*/ 1949708 w 1949708"/>
              <a:gd name="connsiteY2" fmla="*/ 798153 h 1909628"/>
              <a:gd name="connsiteX3" fmla="*/ 1949708 w 1949708"/>
              <a:gd name="connsiteY3" fmla="*/ 1408657 h 1909628"/>
              <a:gd name="connsiteX4" fmla="*/ 1448737 w 1949708"/>
              <a:gd name="connsiteY4" fmla="*/ 1909628 h 1909628"/>
              <a:gd name="connsiteX5" fmla="*/ 500971 w 1949708"/>
              <a:gd name="connsiteY5" fmla="*/ 1909628 h 1909628"/>
              <a:gd name="connsiteX6" fmla="*/ 0 w 1949708"/>
              <a:gd name="connsiteY6" fmla="*/ 1408657 h 1909628"/>
              <a:gd name="connsiteX7" fmla="*/ 0 w 1949708"/>
              <a:gd name="connsiteY7" fmla="*/ 798153 h 1909628"/>
              <a:gd name="connsiteX0" fmla="*/ 34784 w 1984492"/>
              <a:gd name="connsiteY0" fmla="*/ 798153 h 1909628"/>
              <a:gd name="connsiteX1" fmla="*/ 1483521 w 1984492"/>
              <a:gd name="connsiteY1" fmla="*/ 297182 h 1909628"/>
              <a:gd name="connsiteX2" fmla="*/ 1984492 w 1984492"/>
              <a:gd name="connsiteY2" fmla="*/ 798153 h 1909628"/>
              <a:gd name="connsiteX3" fmla="*/ 1984492 w 1984492"/>
              <a:gd name="connsiteY3" fmla="*/ 1408657 h 1909628"/>
              <a:gd name="connsiteX4" fmla="*/ 1483521 w 1984492"/>
              <a:gd name="connsiteY4" fmla="*/ 1909628 h 1909628"/>
              <a:gd name="connsiteX5" fmla="*/ 535755 w 1984492"/>
              <a:gd name="connsiteY5" fmla="*/ 1909628 h 1909628"/>
              <a:gd name="connsiteX6" fmla="*/ 34784 w 1984492"/>
              <a:gd name="connsiteY6" fmla="*/ 798153 h 1909628"/>
              <a:gd name="connsiteX0" fmla="*/ 0 w 1448737"/>
              <a:gd name="connsiteY0" fmla="*/ 1612447 h 1612447"/>
              <a:gd name="connsiteX1" fmla="*/ 947766 w 1448737"/>
              <a:gd name="connsiteY1" fmla="*/ 1 h 1612447"/>
              <a:gd name="connsiteX2" fmla="*/ 1448737 w 1448737"/>
              <a:gd name="connsiteY2" fmla="*/ 500972 h 1612447"/>
              <a:gd name="connsiteX3" fmla="*/ 1448737 w 1448737"/>
              <a:gd name="connsiteY3" fmla="*/ 1111476 h 1612447"/>
              <a:gd name="connsiteX4" fmla="*/ 947766 w 1448737"/>
              <a:gd name="connsiteY4" fmla="*/ 1612447 h 1612447"/>
              <a:gd name="connsiteX5" fmla="*/ 0 w 1448737"/>
              <a:gd name="connsiteY5" fmla="*/ 1612447 h 1612447"/>
              <a:gd name="connsiteX0" fmla="*/ 254113 w 1702850"/>
              <a:gd name="connsiteY0" fmla="*/ 1868139 h 1868139"/>
              <a:gd name="connsiteX1" fmla="*/ 1201879 w 1702850"/>
              <a:gd name="connsiteY1" fmla="*/ 255693 h 1868139"/>
              <a:gd name="connsiteX2" fmla="*/ 1702850 w 1702850"/>
              <a:gd name="connsiteY2" fmla="*/ 756664 h 1868139"/>
              <a:gd name="connsiteX3" fmla="*/ 1702850 w 1702850"/>
              <a:gd name="connsiteY3" fmla="*/ 1367168 h 1868139"/>
              <a:gd name="connsiteX4" fmla="*/ 1201879 w 1702850"/>
              <a:gd name="connsiteY4" fmla="*/ 1868139 h 1868139"/>
              <a:gd name="connsiteX5" fmla="*/ 254113 w 1702850"/>
              <a:gd name="connsiteY5" fmla="*/ 1868139 h 1868139"/>
              <a:gd name="connsiteX0" fmla="*/ 254113 w 1702850"/>
              <a:gd name="connsiteY0" fmla="*/ 1868139 h 1915573"/>
              <a:gd name="connsiteX1" fmla="*/ 1201879 w 1702850"/>
              <a:gd name="connsiteY1" fmla="*/ 255693 h 1915573"/>
              <a:gd name="connsiteX2" fmla="*/ 1702850 w 1702850"/>
              <a:gd name="connsiteY2" fmla="*/ 756664 h 1915573"/>
              <a:gd name="connsiteX3" fmla="*/ 1702850 w 1702850"/>
              <a:gd name="connsiteY3" fmla="*/ 1367168 h 1915573"/>
              <a:gd name="connsiteX4" fmla="*/ 1201879 w 1702850"/>
              <a:gd name="connsiteY4" fmla="*/ 1868139 h 1915573"/>
              <a:gd name="connsiteX5" fmla="*/ 254113 w 1702850"/>
              <a:gd name="connsiteY5" fmla="*/ 1868139 h 1915573"/>
              <a:gd name="connsiteX0" fmla="*/ 138480 w 1587217"/>
              <a:gd name="connsiteY0" fmla="*/ 1657320 h 1704754"/>
              <a:gd name="connsiteX1" fmla="*/ 1086246 w 1587217"/>
              <a:gd name="connsiteY1" fmla="*/ 44874 h 1704754"/>
              <a:gd name="connsiteX2" fmla="*/ 1587217 w 1587217"/>
              <a:gd name="connsiteY2" fmla="*/ 545845 h 1704754"/>
              <a:gd name="connsiteX3" fmla="*/ 1587217 w 1587217"/>
              <a:gd name="connsiteY3" fmla="*/ 1156349 h 1704754"/>
              <a:gd name="connsiteX4" fmla="*/ 1086246 w 1587217"/>
              <a:gd name="connsiteY4" fmla="*/ 1657320 h 1704754"/>
              <a:gd name="connsiteX5" fmla="*/ 138480 w 1587217"/>
              <a:gd name="connsiteY5" fmla="*/ 1657320 h 1704754"/>
              <a:gd name="connsiteX0" fmla="*/ 62622 w 563593"/>
              <a:gd name="connsiteY0" fmla="*/ 1612447 h 1612446"/>
              <a:gd name="connsiteX1" fmla="*/ 62622 w 563593"/>
              <a:gd name="connsiteY1" fmla="*/ 1 h 1612446"/>
              <a:gd name="connsiteX2" fmla="*/ 563593 w 563593"/>
              <a:gd name="connsiteY2" fmla="*/ 500972 h 1612446"/>
              <a:gd name="connsiteX3" fmla="*/ 563593 w 563593"/>
              <a:gd name="connsiteY3" fmla="*/ 1111476 h 1612446"/>
              <a:gd name="connsiteX4" fmla="*/ 62622 w 563593"/>
              <a:gd name="connsiteY4" fmla="*/ 1612447 h 1612446"/>
              <a:gd name="connsiteX0" fmla="*/ 62622 w 563593"/>
              <a:gd name="connsiteY0" fmla="*/ 1617749 h 1617750"/>
              <a:gd name="connsiteX1" fmla="*/ 62622 w 563593"/>
              <a:gd name="connsiteY1" fmla="*/ 5303 h 1617750"/>
              <a:gd name="connsiteX2" fmla="*/ 563593 w 563593"/>
              <a:gd name="connsiteY2" fmla="*/ 1116778 h 1617750"/>
              <a:gd name="connsiteX3" fmla="*/ 62622 w 563593"/>
              <a:gd name="connsiteY3" fmla="*/ 1617749 h 161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93" h="1617750">
                <a:moveTo>
                  <a:pt x="62622" y="1617749"/>
                </a:moveTo>
                <a:cubicBezTo>
                  <a:pt x="-20873" y="1432503"/>
                  <a:pt x="-20873" y="190549"/>
                  <a:pt x="62622" y="5303"/>
                </a:cubicBezTo>
                <a:cubicBezTo>
                  <a:pt x="146117" y="-78192"/>
                  <a:pt x="563593" y="848037"/>
                  <a:pt x="563593" y="1116778"/>
                </a:cubicBezTo>
                <a:cubicBezTo>
                  <a:pt x="563593" y="1393457"/>
                  <a:pt x="339301" y="1617749"/>
                  <a:pt x="62622" y="161774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427181" y="334239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305126-F7DC-FC03-AC6B-D11AE6F945FC}"/>
              </a:ext>
            </a:extLst>
          </p:cNvPr>
          <p:cNvGrpSpPr/>
          <p:nvPr/>
        </p:nvGrpSpPr>
        <p:grpSpPr>
          <a:xfrm>
            <a:off x="1540198" y="440968"/>
            <a:ext cx="5574328" cy="6221750"/>
            <a:chOff x="1540198" y="440968"/>
            <a:chExt cx="5574328" cy="6221750"/>
          </a:xfrm>
        </p:grpSpPr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id="{727D94A1-0B60-EEFA-B608-83EA5F3DE886}"/>
                </a:ext>
              </a:extLst>
            </p:cNvPr>
            <p:cNvSpPr/>
            <p:nvPr/>
          </p:nvSpPr>
          <p:spPr>
            <a:xfrm>
              <a:off x="2552067" y="3103215"/>
              <a:ext cx="524277" cy="52539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050D139A-513B-C2FD-157F-F7F4AF09169B}"/>
                </a:ext>
              </a:extLst>
            </p:cNvPr>
            <p:cNvSpPr/>
            <p:nvPr/>
          </p:nvSpPr>
          <p:spPr>
            <a:xfrm rot="6374709">
              <a:off x="6248165" y="1389847"/>
              <a:ext cx="524277" cy="52539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D5122F-D279-D968-0C73-914355E4A353}"/>
                </a:ext>
              </a:extLst>
            </p:cNvPr>
            <p:cNvSpPr/>
            <p:nvPr/>
          </p:nvSpPr>
          <p:spPr>
            <a:xfrm rot="1521481">
              <a:off x="4182742" y="440968"/>
              <a:ext cx="2109971" cy="85376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914263">
                  <a:moveTo>
                    <a:pt x="0" y="277676"/>
                  </a:moveTo>
                  <a:cubicBezTo>
                    <a:pt x="738549" y="-357313"/>
                    <a:pt x="2243802" y="207278"/>
                    <a:pt x="2259495" y="864722"/>
                  </a:cubicBezTo>
                  <a:cubicBezTo>
                    <a:pt x="1959493" y="1180397"/>
                    <a:pt x="1778467" y="-131808"/>
                    <a:pt x="0" y="277676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0">
              <a:extLst>
                <a:ext uri="{FF2B5EF4-FFF2-40B4-BE49-F238E27FC236}">
                  <a16:creationId xmlns:a16="http://schemas.microsoft.com/office/drawing/2014/main" id="{1A0E5027-F0EF-165E-87BC-46BF713EF20F}"/>
                </a:ext>
              </a:extLst>
            </p:cNvPr>
            <p:cNvSpPr/>
            <p:nvPr/>
          </p:nvSpPr>
          <p:spPr>
            <a:xfrm rot="499829">
              <a:off x="3691399" y="748431"/>
              <a:ext cx="2109971" cy="804917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  <a:gd name="connsiteX0" fmla="*/ 0 w 2259495"/>
                <a:gd name="connsiteY0" fmla="*/ 277676 h 918152"/>
                <a:gd name="connsiteX1" fmla="*/ 2259495 w 2259495"/>
                <a:gd name="connsiteY1" fmla="*/ 864722 h 918152"/>
                <a:gd name="connsiteX2" fmla="*/ 0 w 2259495"/>
                <a:gd name="connsiteY2" fmla="*/ 277676 h 918152"/>
                <a:gd name="connsiteX0" fmla="*/ 0 w 2259495"/>
                <a:gd name="connsiteY0" fmla="*/ 245951 h 886427"/>
                <a:gd name="connsiteX1" fmla="*/ 2259495 w 2259495"/>
                <a:gd name="connsiteY1" fmla="*/ 832997 h 886427"/>
                <a:gd name="connsiteX2" fmla="*/ 0 w 2259495"/>
                <a:gd name="connsiteY2" fmla="*/ 245951 h 886427"/>
                <a:gd name="connsiteX0" fmla="*/ 0 w 2259495"/>
                <a:gd name="connsiteY0" fmla="*/ 221482 h 861958"/>
                <a:gd name="connsiteX1" fmla="*/ 2259495 w 2259495"/>
                <a:gd name="connsiteY1" fmla="*/ 808528 h 861958"/>
                <a:gd name="connsiteX2" fmla="*/ 0 w 2259495"/>
                <a:gd name="connsiteY2" fmla="*/ 221482 h 8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861958">
                  <a:moveTo>
                    <a:pt x="0" y="221482"/>
                  </a:moveTo>
                  <a:cubicBezTo>
                    <a:pt x="774721" y="-341791"/>
                    <a:pt x="2199372" y="285944"/>
                    <a:pt x="2259495" y="808528"/>
                  </a:cubicBezTo>
                  <a:cubicBezTo>
                    <a:pt x="1959493" y="1124203"/>
                    <a:pt x="1705225" y="-74594"/>
                    <a:pt x="0" y="221482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35163DE-9DAA-91C9-53F9-88B4D8374B8E}"/>
                </a:ext>
              </a:extLst>
            </p:cNvPr>
            <p:cNvGrpSpPr/>
            <p:nvPr/>
          </p:nvGrpSpPr>
          <p:grpSpPr>
            <a:xfrm>
              <a:off x="4565441" y="4221822"/>
              <a:ext cx="1765326" cy="2323888"/>
              <a:chOff x="7687177" y="4037294"/>
              <a:chExt cx="1890427" cy="2488571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3E476A3-EE2B-1357-F39F-B546D87D8AD5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251102E-CBA0-FCAF-C5CE-955A1253B3B1}"/>
                  </a:ext>
                </a:extLst>
              </p:cNvPr>
              <p:cNvSpPr/>
              <p:nvPr/>
            </p:nvSpPr>
            <p:spPr>
              <a:xfrm rot="18955987">
                <a:off x="7687177" y="4037294"/>
                <a:ext cx="1890427" cy="2086672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657292 w 2103029"/>
                  <a:gd name="connsiteY0" fmla="*/ 0 h 2086672"/>
                  <a:gd name="connsiteX1" fmla="*/ 2103029 w 2103029"/>
                  <a:gd name="connsiteY1" fmla="*/ 484475 h 2086672"/>
                  <a:gd name="connsiteX2" fmla="*/ 351460 w 2103029"/>
                  <a:gd name="connsiteY2" fmla="*/ 2041086 h 2086672"/>
                  <a:gd name="connsiteX3" fmla="*/ 314305 w 2103029"/>
                  <a:gd name="connsiteY3" fmla="*/ 2086672 h 2086672"/>
                  <a:gd name="connsiteX4" fmla="*/ 0 w 2103029"/>
                  <a:gd name="connsiteY4" fmla="*/ 2086672 h 2086672"/>
                  <a:gd name="connsiteX5" fmla="*/ 25929 w 2103029"/>
                  <a:gd name="connsiteY5" fmla="*/ 2028743 h 2086672"/>
                  <a:gd name="connsiteX6" fmla="*/ 1657292 w 2103029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427" h="2086672">
                    <a:moveTo>
                      <a:pt x="1657292" y="0"/>
                    </a:moveTo>
                    <a:cubicBezTo>
                      <a:pt x="1760464" y="130796"/>
                      <a:pt x="1787255" y="121378"/>
                      <a:pt x="1890427" y="252174"/>
                    </a:cubicBezTo>
                    <a:cubicBezTo>
                      <a:pt x="1027317" y="724450"/>
                      <a:pt x="765268" y="1531002"/>
                      <a:pt x="351460" y="2041086"/>
                    </a:cubicBezTo>
                    <a:lnTo>
                      <a:pt x="314305" y="2086672"/>
                    </a:lnTo>
                    <a:lnTo>
                      <a:pt x="0" y="2086672"/>
                    </a:lnTo>
                    <a:lnTo>
                      <a:pt x="25929" y="2028743"/>
                    </a:lnTo>
                    <a:cubicBezTo>
                      <a:pt x="210047" y="1639185"/>
                      <a:pt x="619326" y="948225"/>
                      <a:pt x="1657292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759971-F854-825A-236E-F003B6804E7D}"/>
                </a:ext>
              </a:extLst>
            </p:cNvPr>
            <p:cNvGrpSpPr/>
            <p:nvPr/>
          </p:nvGrpSpPr>
          <p:grpSpPr>
            <a:xfrm>
              <a:off x="2381020" y="4306583"/>
              <a:ext cx="1956608" cy="2203479"/>
              <a:chOff x="7739360" y="4166236"/>
              <a:chExt cx="2095264" cy="2359629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21B0E73-E6A3-B6AC-EDD5-4162B8D8F5B6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5A26B96-19B3-8DF9-E18F-FEE4C607564B}"/>
                  </a:ext>
                </a:extLst>
              </p:cNvPr>
              <p:cNvSpPr/>
              <p:nvPr/>
            </p:nvSpPr>
            <p:spPr>
              <a:xfrm rot="18955987">
                <a:off x="7739360" y="4166236"/>
                <a:ext cx="2095264" cy="1853713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793514 w 2095264"/>
                  <a:gd name="connsiteY0" fmla="*/ 0 h 1994585"/>
                  <a:gd name="connsiteX1" fmla="*/ 2095264 w 2095264"/>
                  <a:gd name="connsiteY1" fmla="*/ 742791 h 1994585"/>
                  <a:gd name="connsiteX2" fmla="*/ 351460 w 2095264"/>
                  <a:gd name="connsiteY2" fmla="*/ 1948999 h 1994585"/>
                  <a:gd name="connsiteX3" fmla="*/ 314305 w 2095264"/>
                  <a:gd name="connsiteY3" fmla="*/ 1994585 h 1994585"/>
                  <a:gd name="connsiteX4" fmla="*/ 0 w 2095264"/>
                  <a:gd name="connsiteY4" fmla="*/ 1994585 h 1994585"/>
                  <a:gd name="connsiteX5" fmla="*/ 25929 w 2095264"/>
                  <a:gd name="connsiteY5" fmla="*/ 1936656 h 1994585"/>
                  <a:gd name="connsiteX6" fmla="*/ 1793514 w 2095264"/>
                  <a:gd name="connsiteY6" fmla="*/ 0 h 1994585"/>
                  <a:gd name="connsiteX0" fmla="*/ 1863270 w 2095264"/>
                  <a:gd name="connsiteY0" fmla="*/ 0 h 1847527"/>
                  <a:gd name="connsiteX1" fmla="*/ 2095264 w 2095264"/>
                  <a:gd name="connsiteY1" fmla="*/ 595733 h 1847527"/>
                  <a:gd name="connsiteX2" fmla="*/ 351460 w 2095264"/>
                  <a:gd name="connsiteY2" fmla="*/ 1801941 h 1847527"/>
                  <a:gd name="connsiteX3" fmla="*/ 314305 w 2095264"/>
                  <a:gd name="connsiteY3" fmla="*/ 1847527 h 1847527"/>
                  <a:gd name="connsiteX4" fmla="*/ 0 w 2095264"/>
                  <a:gd name="connsiteY4" fmla="*/ 1847527 h 1847527"/>
                  <a:gd name="connsiteX5" fmla="*/ 25929 w 2095264"/>
                  <a:gd name="connsiteY5" fmla="*/ 1789598 h 1847527"/>
                  <a:gd name="connsiteX6" fmla="*/ 1863270 w 2095264"/>
                  <a:gd name="connsiteY6" fmla="*/ 0 h 1847527"/>
                  <a:gd name="connsiteX0" fmla="*/ 1829489 w 2095264"/>
                  <a:gd name="connsiteY0" fmla="*/ 0 h 1853713"/>
                  <a:gd name="connsiteX1" fmla="*/ 2095264 w 2095264"/>
                  <a:gd name="connsiteY1" fmla="*/ 601919 h 1853713"/>
                  <a:gd name="connsiteX2" fmla="*/ 351460 w 2095264"/>
                  <a:gd name="connsiteY2" fmla="*/ 1808127 h 1853713"/>
                  <a:gd name="connsiteX3" fmla="*/ 314305 w 2095264"/>
                  <a:gd name="connsiteY3" fmla="*/ 1853713 h 1853713"/>
                  <a:gd name="connsiteX4" fmla="*/ 0 w 2095264"/>
                  <a:gd name="connsiteY4" fmla="*/ 1853713 h 1853713"/>
                  <a:gd name="connsiteX5" fmla="*/ 25929 w 2095264"/>
                  <a:gd name="connsiteY5" fmla="*/ 1795784 h 1853713"/>
                  <a:gd name="connsiteX6" fmla="*/ 1829489 w 2095264"/>
                  <a:gd name="connsiteY6" fmla="*/ 0 h 185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5264" h="1853713">
                    <a:moveTo>
                      <a:pt x="1829489" y="0"/>
                    </a:moveTo>
                    <a:cubicBezTo>
                      <a:pt x="1932661" y="130796"/>
                      <a:pt x="1992092" y="471123"/>
                      <a:pt x="2095264" y="601919"/>
                    </a:cubicBezTo>
                    <a:cubicBezTo>
                      <a:pt x="1232154" y="1074195"/>
                      <a:pt x="765268" y="1298043"/>
                      <a:pt x="351460" y="1808127"/>
                    </a:cubicBezTo>
                    <a:lnTo>
                      <a:pt x="314305" y="1853713"/>
                    </a:lnTo>
                    <a:lnTo>
                      <a:pt x="0" y="1853713"/>
                    </a:lnTo>
                    <a:lnTo>
                      <a:pt x="25929" y="1795784"/>
                    </a:lnTo>
                    <a:cubicBezTo>
                      <a:pt x="210047" y="1406226"/>
                      <a:pt x="696585" y="909355"/>
                      <a:pt x="1829489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A841C2F-A6E2-BAE3-4584-C5902DE70FCF}"/>
                </a:ext>
              </a:extLst>
            </p:cNvPr>
            <p:cNvSpPr/>
            <p:nvPr/>
          </p:nvSpPr>
          <p:spPr>
            <a:xfrm rot="19304262">
              <a:off x="1540198" y="2979945"/>
              <a:ext cx="4964941" cy="2383250"/>
            </a:xfrm>
            <a:custGeom>
              <a:avLst/>
              <a:gdLst>
                <a:gd name="connsiteX0" fmla="*/ 4892791 w 5316784"/>
                <a:gd name="connsiteY0" fmla="*/ 503886 h 2552140"/>
                <a:gd name="connsiteX1" fmla="*/ 5316784 w 5316784"/>
                <a:gd name="connsiteY1" fmla="*/ 1274995 h 2552140"/>
                <a:gd name="connsiteX2" fmla="*/ 3846623 w 5316784"/>
                <a:gd name="connsiteY2" fmla="*/ 2462290 h 2552140"/>
                <a:gd name="connsiteX3" fmla="*/ 1570681 w 5316784"/>
                <a:gd name="connsiteY3" fmla="*/ 1471973 h 2552140"/>
                <a:gd name="connsiteX4" fmla="*/ 343505 w 5316784"/>
                <a:gd name="connsiteY4" fmla="*/ 2499463 h 2552140"/>
                <a:gd name="connsiteX5" fmla="*/ 337927 w 5316784"/>
                <a:gd name="connsiteY5" fmla="*/ 2506269 h 2552140"/>
                <a:gd name="connsiteX6" fmla="*/ 0 w 5316784"/>
                <a:gd name="connsiteY6" fmla="*/ 2506270 h 2552140"/>
                <a:gd name="connsiteX7" fmla="*/ 15706 w 5316784"/>
                <a:gd name="connsiteY7" fmla="*/ 2482764 h 2552140"/>
                <a:gd name="connsiteX8" fmla="*/ 2193230 w 5316784"/>
                <a:gd name="connsiteY8" fmla="*/ 5848 h 2552140"/>
                <a:gd name="connsiteX9" fmla="*/ 3742615 w 5316784"/>
                <a:gd name="connsiteY9" fmla="*/ 1070123 h 2552140"/>
                <a:gd name="connsiteX10" fmla="*/ 4892791 w 5316784"/>
                <a:gd name="connsiteY10" fmla="*/ 503886 h 255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784" h="2552140">
                  <a:moveTo>
                    <a:pt x="4892791" y="503886"/>
                  </a:moveTo>
                  <a:lnTo>
                    <a:pt x="5316784" y="1274995"/>
                  </a:lnTo>
                  <a:cubicBezTo>
                    <a:pt x="4317657" y="1839415"/>
                    <a:pt x="4336676" y="2066526"/>
                    <a:pt x="3846623" y="2462290"/>
                  </a:cubicBezTo>
                  <a:cubicBezTo>
                    <a:pt x="3045832" y="2698326"/>
                    <a:pt x="2172870" y="2502911"/>
                    <a:pt x="1570681" y="1471973"/>
                  </a:cubicBezTo>
                  <a:cubicBezTo>
                    <a:pt x="1118642" y="1499097"/>
                    <a:pt x="606384" y="2173600"/>
                    <a:pt x="343505" y="2499463"/>
                  </a:cubicBezTo>
                  <a:lnTo>
                    <a:pt x="337927" y="2506269"/>
                  </a:lnTo>
                  <a:lnTo>
                    <a:pt x="0" y="2506270"/>
                  </a:lnTo>
                  <a:lnTo>
                    <a:pt x="15706" y="2482764"/>
                  </a:lnTo>
                  <a:cubicBezTo>
                    <a:pt x="369143" y="1946480"/>
                    <a:pt x="1606382" y="-124022"/>
                    <a:pt x="2193230" y="5848"/>
                  </a:cubicBezTo>
                  <a:cubicBezTo>
                    <a:pt x="2844369" y="46286"/>
                    <a:pt x="3010789" y="978179"/>
                    <a:pt x="3742615" y="1070123"/>
                  </a:cubicBezTo>
                  <a:cubicBezTo>
                    <a:pt x="4387345" y="1026836"/>
                    <a:pt x="4509399" y="692631"/>
                    <a:pt x="4892791" y="503886"/>
                  </a:cubicBezTo>
                  <a:close/>
                </a:path>
              </a:pathLst>
            </a:custGeom>
            <a:solidFill>
              <a:srgbClr val="F1C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199269FA-19EE-B4AC-C527-C0789BF53D74}"/>
                </a:ext>
              </a:extLst>
            </p:cNvPr>
            <p:cNvSpPr/>
            <p:nvPr/>
          </p:nvSpPr>
          <p:spPr>
            <a:xfrm>
              <a:off x="5164518" y="1328638"/>
              <a:ext cx="1950008" cy="1633656"/>
            </a:xfrm>
            <a:custGeom>
              <a:avLst/>
              <a:gdLst>
                <a:gd name="connsiteX0" fmla="*/ 0 w 1112642"/>
                <a:gd name="connsiteY0" fmla="*/ 0 h 563687"/>
                <a:gd name="connsiteX1" fmla="*/ 1112642 w 1112642"/>
                <a:gd name="connsiteY1" fmla="*/ 0 h 563687"/>
                <a:gd name="connsiteX2" fmla="*/ 1112642 w 1112642"/>
                <a:gd name="connsiteY2" fmla="*/ 563687 h 563687"/>
                <a:gd name="connsiteX3" fmla="*/ 0 w 1112642"/>
                <a:gd name="connsiteY3" fmla="*/ 563687 h 563687"/>
                <a:gd name="connsiteX4" fmla="*/ 0 w 1112642"/>
                <a:gd name="connsiteY4" fmla="*/ 0 h 563687"/>
                <a:gd name="connsiteX0" fmla="*/ 0 w 1112642"/>
                <a:gd name="connsiteY0" fmla="*/ 491319 h 1055006"/>
                <a:gd name="connsiteX1" fmla="*/ 798743 w 1112642"/>
                <a:gd name="connsiteY1" fmla="*/ 0 h 1055006"/>
                <a:gd name="connsiteX2" fmla="*/ 1112642 w 1112642"/>
                <a:gd name="connsiteY2" fmla="*/ 1055006 h 1055006"/>
                <a:gd name="connsiteX3" fmla="*/ 0 w 1112642"/>
                <a:gd name="connsiteY3" fmla="*/ 1055006 h 1055006"/>
                <a:gd name="connsiteX4" fmla="*/ 0 w 1112642"/>
                <a:gd name="connsiteY4" fmla="*/ 491319 h 10550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41242"/>
                <a:gd name="connsiteY0" fmla="*/ 491319 h 1245506"/>
                <a:gd name="connsiteX1" fmla="*/ 1084493 w 1341242"/>
                <a:gd name="connsiteY1" fmla="*/ 0 h 1245506"/>
                <a:gd name="connsiteX2" fmla="*/ 1341242 w 1341242"/>
                <a:gd name="connsiteY2" fmla="*/ 388256 h 1245506"/>
                <a:gd name="connsiteX3" fmla="*/ 0 w 1341242"/>
                <a:gd name="connsiteY3" fmla="*/ 1245506 h 1245506"/>
                <a:gd name="connsiteX4" fmla="*/ 285750 w 1341242"/>
                <a:gd name="connsiteY4" fmla="*/ 491319 h 1245506"/>
                <a:gd name="connsiteX0" fmla="*/ 257175 w 1312667"/>
                <a:gd name="connsiteY0" fmla="*/ 491319 h 1140731"/>
                <a:gd name="connsiteX1" fmla="*/ 1055918 w 1312667"/>
                <a:gd name="connsiteY1" fmla="*/ 0 h 1140731"/>
                <a:gd name="connsiteX2" fmla="*/ 1312667 w 1312667"/>
                <a:gd name="connsiteY2" fmla="*/ 388256 h 1140731"/>
                <a:gd name="connsiteX3" fmla="*/ 0 w 1312667"/>
                <a:gd name="connsiteY3" fmla="*/ 1140731 h 1140731"/>
                <a:gd name="connsiteX4" fmla="*/ 257175 w 1312667"/>
                <a:gd name="connsiteY4" fmla="*/ 491319 h 1140731"/>
                <a:gd name="connsiteX0" fmla="*/ 257175 w 1327930"/>
                <a:gd name="connsiteY0" fmla="*/ 491319 h 1649033"/>
                <a:gd name="connsiteX1" fmla="*/ 1055918 w 1327930"/>
                <a:gd name="connsiteY1" fmla="*/ 0 h 1649033"/>
                <a:gd name="connsiteX2" fmla="*/ 1312667 w 1327930"/>
                <a:gd name="connsiteY2" fmla="*/ 388256 h 1649033"/>
                <a:gd name="connsiteX3" fmla="*/ 0 w 1327930"/>
                <a:gd name="connsiteY3" fmla="*/ 1140731 h 1649033"/>
                <a:gd name="connsiteX4" fmla="*/ 257175 w 1327930"/>
                <a:gd name="connsiteY4" fmla="*/ 491319 h 1649033"/>
                <a:gd name="connsiteX0" fmla="*/ 257175 w 2071188"/>
                <a:gd name="connsiteY0" fmla="*/ 491319 h 1752859"/>
                <a:gd name="connsiteX1" fmla="*/ 1055918 w 2071188"/>
                <a:gd name="connsiteY1" fmla="*/ 0 h 1752859"/>
                <a:gd name="connsiteX2" fmla="*/ 1312667 w 2071188"/>
                <a:gd name="connsiteY2" fmla="*/ 388256 h 1752859"/>
                <a:gd name="connsiteX3" fmla="*/ 0 w 2071188"/>
                <a:gd name="connsiteY3" fmla="*/ 1140731 h 1752859"/>
                <a:gd name="connsiteX4" fmla="*/ 257175 w 2071188"/>
                <a:gd name="connsiteY4" fmla="*/ 491319 h 1752859"/>
                <a:gd name="connsiteX0" fmla="*/ 257175 w 2038841"/>
                <a:gd name="connsiteY0" fmla="*/ 491319 h 1752859"/>
                <a:gd name="connsiteX1" fmla="*/ 1055918 w 2038841"/>
                <a:gd name="connsiteY1" fmla="*/ 0 h 1752859"/>
                <a:gd name="connsiteX2" fmla="*/ 1312667 w 2038841"/>
                <a:gd name="connsiteY2" fmla="*/ 388256 h 1752859"/>
                <a:gd name="connsiteX3" fmla="*/ 0 w 2038841"/>
                <a:gd name="connsiteY3" fmla="*/ 1140731 h 1752859"/>
                <a:gd name="connsiteX4" fmla="*/ 257175 w 2038841"/>
                <a:gd name="connsiteY4" fmla="*/ 491319 h 1752859"/>
                <a:gd name="connsiteX0" fmla="*/ 257175 w 2058580"/>
                <a:gd name="connsiteY0" fmla="*/ 491319 h 1761309"/>
                <a:gd name="connsiteX1" fmla="*/ 1055918 w 2058580"/>
                <a:gd name="connsiteY1" fmla="*/ 0 h 1761309"/>
                <a:gd name="connsiteX2" fmla="*/ 1312667 w 2058580"/>
                <a:gd name="connsiteY2" fmla="*/ 388256 h 1761309"/>
                <a:gd name="connsiteX3" fmla="*/ 0 w 2058580"/>
                <a:gd name="connsiteY3" fmla="*/ 1140731 h 1761309"/>
                <a:gd name="connsiteX4" fmla="*/ 257175 w 2058580"/>
                <a:gd name="connsiteY4" fmla="*/ 491319 h 1761309"/>
                <a:gd name="connsiteX0" fmla="*/ 276225 w 2071667"/>
                <a:gd name="connsiteY0" fmla="*/ 491319 h 1797826"/>
                <a:gd name="connsiteX1" fmla="*/ 1074968 w 2071667"/>
                <a:gd name="connsiteY1" fmla="*/ 0 h 1797826"/>
                <a:gd name="connsiteX2" fmla="*/ 1331717 w 2071667"/>
                <a:gd name="connsiteY2" fmla="*/ 388256 h 1797826"/>
                <a:gd name="connsiteX3" fmla="*/ 0 w 2071667"/>
                <a:gd name="connsiteY3" fmla="*/ 1188356 h 1797826"/>
                <a:gd name="connsiteX4" fmla="*/ 276225 w 2071667"/>
                <a:gd name="connsiteY4" fmla="*/ 491319 h 1797826"/>
                <a:gd name="connsiteX0" fmla="*/ 276225 w 2096851"/>
                <a:gd name="connsiteY0" fmla="*/ 491319 h 1721929"/>
                <a:gd name="connsiteX1" fmla="*/ 1074968 w 2096851"/>
                <a:gd name="connsiteY1" fmla="*/ 0 h 1721929"/>
                <a:gd name="connsiteX2" fmla="*/ 1331717 w 2096851"/>
                <a:gd name="connsiteY2" fmla="*/ 388256 h 1721929"/>
                <a:gd name="connsiteX3" fmla="*/ 0 w 2096851"/>
                <a:gd name="connsiteY3" fmla="*/ 1188356 h 1721929"/>
                <a:gd name="connsiteX4" fmla="*/ 276225 w 2096851"/>
                <a:gd name="connsiteY4" fmla="*/ 491319 h 1721929"/>
                <a:gd name="connsiteX0" fmla="*/ 276225 w 2059312"/>
                <a:gd name="connsiteY0" fmla="*/ 491319 h 1721929"/>
                <a:gd name="connsiteX1" fmla="*/ 1074968 w 2059312"/>
                <a:gd name="connsiteY1" fmla="*/ 0 h 1721929"/>
                <a:gd name="connsiteX2" fmla="*/ 1331717 w 2059312"/>
                <a:gd name="connsiteY2" fmla="*/ 388256 h 1721929"/>
                <a:gd name="connsiteX3" fmla="*/ 0 w 2059312"/>
                <a:gd name="connsiteY3" fmla="*/ 1188356 h 1721929"/>
                <a:gd name="connsiteX4" fmla="*/ 276225 w 2059312"/>
                <a:gd name="connsiteY4" fmla="*/ 491319 h 1721929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53357 w 2088196"/>
                <a:gd name="connsiteY2" fmla="*/ 155405 h 1734574"/>
                <a:gd name="connsiteX3" fmla="*/ 1331717 w 2088196"/>
                <a:gd name="connsiteY3" fmla="*/ 388256 h 1734574"/>
                <a:gd name="connsiteX4" fmla="*/ 0 w 2088196"/>
                <a:gd name="connsiteY4" fmla="*/ 1188356 h 1734574"/>
                <a:gd name="connsiteX5" fmla="*/ 276225 w 2088196"/>
                <a:gd name="connsiteY5" fmla="*/ 491319 h 1734574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331717 w 2088196"/>
                <a:gd name="connsiteY4" fmla="*/ 403107 h 1749425"/>
                <a:gd name="connsiteX5" fmla="*/ 0 w 2088196"/>
                <a:gd name="connsiteY5" fmla="*/ 1203207 h 1749425"/>
                <a:gd name="connsiteX6" fmla="*/ 276225 w 2088196"/>
                <a:gd name="connsiteY6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486707 w 2088196"/>
                <a:gd name="connsiteY4" fmla="*/ 265507 h 1749425"/>
                <a:gd name="connsiteX5" fmla="*/ 1331717 w 2088196"/>
                <a:gd name="connsiteY5" fmla="*/ 403107 h 1749425"/>
                <a:gd name="connsiteX6" fmla="*/ 0 w 2088196"/>
                <a:gd name="connsiteY6" fmla="*/ 1203207 h 1749425"/>
                <a:gd name="connsiteX7" fmla="*/ 276225 w 2088196"/>
                <a:gd name="connsiteY7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8196" h="1749425">
                  <a:moveTo>
                    <a:pt x="276225" y="506170"/>
                  </a:moveTo>
                  <a:cubicBezTo>
                    <a:pt x="399598" y="380497"/>
                    <a:pt x="475345" y="178624"/>
                    <a:pt x="1074968" y="14851"/>
                  </a:cubicBezTo>
                  <a:cubicBezTo>
                    <a:pt x="1232265" y="-57010"/>
                    <a:pt x="1021209" y="153880"/>
                    <a:pt x="1067607" y="179781"/>
                  </a:cubicBezTo>
                  <a:cubicBezTo>
                    <a:pt x="1114005" y="205682"/>
                    <a:pt x="1295149" y="165493"/>
                    <a:pt x="1353357" y="170256"/>
                  </a:cubicBezTo>
                  <a:cubicBezTo>
                    <a:pt x="1411565" y="175019"/>
                    <a:pt x="1166032" y="243282"/>
                    <a:pt x="1188257" y="259157"/>
                  </a:cubicBezTo>
                  <a:cubicBezTo>
                    <a:pt x="1210482" y="275032"/>
                    <a:pt x="1500897" y="233049"/>
                    <a:pt x="1486707" y="265507"/>
                  </a:cubicBezTo>
                  <a:lnTo>
                    <a:pt x="1331717" y="403107"/>
                  </a:lnTo>
                  <a:cubicBezTo>
                    <a:pt x="2580086" y="1234957"/>
                    <a:pt x="2380656" y="2476382"/>
                    <a:pt x="0" y="1203207"/>
                  </a:cubicBezTo>
                  <a:cubicBezTo>
                    <a:pt x="44450" y="1015311"/>
                    <a:pt x="85725" y="595641"/>
                    <a:pt x="276225" y="50617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C086B149-A58D-0746-0071-1DD75FE54D80}"/>
                </a:ext>
              </a:extLst>
            </p:cNvPr>
            <p:cNvSpPr/>
            <p:nvPr/>
          </p:nvSpPr>
          <p:spPr>
            <a:xfrm>
              <a:off x="4918401" y="4125314"/>
              <a:ext cx="548536" cy="2519204"/>
            </a:xfrm>
            <a:custGeom>
              <a:avLst/>
              <a:gdLst>
                <a:gd name="connsiteX0" fmla="*/ 0 w 342900"/>
                <a:gd name="connsiteY0" fmla="*/ 0 h 487928"/>
                <a:gd name="connsiteX1" fmla="*/ 342900 w 342900"/>
                <a:gd name="connsiteY1" fmla="*/ 0 h 487928"/>
                <a:gd name="connsiteX2" fmla="*/ 342900 w 342900"/>
                <a:gd name="connsiteY2" fmla="*/ 487928 h 487928"/>
                <a:gd name="connsiteX3" fmla="*/ 0 w 342900"/>
                <a:gd name="connsiteY3" fmla="*/ 487928 h 487928"/>
                <a:gd name="connsiteX4" fmla="*/ 0 w 342900"/>
                <a:gd name="connsiteY4" fmla="*/ 0 h 4879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48792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267867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30496 w 373396"/>
                <a:gd name="connsiteY0" fmla="*/ 0 h 2697728"/>
                <a:gd name="connsiteX1" fmla="*/ 373396 w 373396"/>
                <a:gd name="connsiteY1" fmla="*/ 0 h 2697728"/>
                <a:gd name="connsiteX2" fmla="*/ 373396 w 373396"/>
                <a:gd name="connsiteY2" fmla="*/ 2678678 h 2697728"/>
                <a:gd name="connsiteX3" fmla="*/ 135271 w 373396"/>
                <a:gd name="connsiteY3" fmla="*/ 2697728 h 2697728"/>
                <a:gd name="connsiteX4" fmla="*/ 30496 w 373396"/>
                <a:gd name="connsiteY4" fmla="*/ 0 h 2697728"/>
                <a:gd name="connsiteX0" fmla="*/ 70414 w 413314"/>
                <a:gd name="connsiteY0" fmla="*/ 0 h 2697728"/>
                <a:gd name="connsiteX1" fmla="*/ 413314 w 413314"/>
                <a:gd name="connsiteY1" fmla="*/ 0 h 2697728"/>
                <a:gd name="connsiteX2" fmla="*/ 413314 w 413314"/>
                <a:gd name="connsiteY2" fmla="*/ 2678678 h 2697728"/>
                <a:gd name="connsiteX3" fmla="*/ 175189 w 413314"/>
                <a:gd name="connsiteY3" fmla="*/ 2697728 h 2697728"/>
                <a:gd name="connsiteX4" fmla="*/ 70414 w 413314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8" h="2697728">
                  <a:moveTo>
                    <a:pt x="92108" y="0"/>
                  </a:moveTo>
                  <a:lnTo>
                    <a:pt x="587408" y="66675"/>
                  </a:lnTo>
                  <a:cubicBezTo>
                    <a:pt x="254033" y="1140543"/>
                    <a:pt x="377858" y="1957235"/>
                    <a:pt x="435008" y="2678678"/>
                  </a:cubicBezTo>
                  <a:lnTo>
                    <a:pt x="196883" y="2697728"/>
                  </a:lnTo>
                  <a:cubicBezTo>
                    <a:pt x="47658" y="2312835"/>
                    <a:pt x="-101567" y="1537418"/>
                    <a:pt x="92108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6531016-EAA6-EFF4-B6D1-4C18870F2190}"/>
                </a:ext>
              </a:extLst>
            </p:cNvPr>
            <p:cNvGrpSpPr/>
            <p:nvPr/>
          </p:nvGrpSpPr>
          <p:grpSpPr>
            <a:xfrm>
              <a:off x="4175663" y="4341581"/>
              <a:ext cx="1963859" cy="2319037"/>
              <a:chOff x="7689279" y="4042489"/>
              <a:chExt cx="2103029" cy="2483376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CDACC3C-8186-979C-6D97-DFCE9982E0C4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09A8DFE-86BA-5CE5-D22F-6D35D582149B}"/>
                  </a:ext>
                </a:extLst>
              </p:cNvPr>
              <p:cNvSpPr/>
              <p:nvPr/>
            </p:nvSpPr>
            <p:spPr>
              <a:xfrm rot="18955987">
                <a:off x="7689279" y="4042489"/>
                <a:ext cx="2103029" cy="1994585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029" h="1994585">
                    <a:moveTo>
                      <a:pt x="1793514" y="0"/>
                    </a:moveTo>
                    <a:lnTo>
                      <a:pt x="2103029" y="392388"/>
                    </a:lnTo>
                    <a:cubicBezTo>
                      <a:pt x="1239919" y="864664"/>
                      <a:pt x="765268" y="1438915"/>
                      <a:pt x="351460" y="1948999"/>
                    </a:cubicBezTo>
                    <a:lnTo>
                      <a:pt x="314305" y="1994585"/>
                    </a:lnTo>
                    <a:lnTo>
                      <a:pt x="0" y="1994585"/>
                    </a:lnTo>
                    <a:lnTo>
                      <a:pt x="25929" y="1936656"/>
                    </a:lnTo>
                    <a:cubicBezTo>
                      <a:pt x="210047" y="1547098"/>
                      <a:pt x="660610" y="909355"/>
                      <a:pt x="1793514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92AD932-13E0-1D65-7362-3BB2D6A8916E}"/>
                </a:ext>
              </a:extLst>
            </p:cNvPr>
            <p:cNvSpPr/>
            <p:nvPr/>
          </p:nvSpPr>
          <p:spPr>
            <a:xfrm rot="19304262">
              <a:off x="2762742" y="6507439"/>
              <a:ext cx="330213" cy="155279"/>
            </a:xfrm>
            <a:custGeom>
              <a:avLst/>
              <a:gdLst>
                <a:gd name="connsiteX0" fmla="*/ 353614 w 353614"/>
                <a:gd name="connsiteY0" fmla="*/ 0 h 166283"/>
                <a:gd name="connsiteX1" fmla="*/ 298847 w 353614"/>
                <a:gd name="connsiteY1" fmla="*/ 66821 h 166283"/>
                <a:gd name="connsiteX2" fmla="*/ 190906 w 353614"/>
                <a:gd name="connsiteY2" fmla="*/ 165954 h 166283"/>
                <a:gd name="connsiteX3" fmla="*/ 0 w 353614"/>
                <a:gd name="connsiteY3" fmla="*/ 23479 h 166283"/>
                <a:gd name="connsiteX4" fmla="*/ 15687 w 353614"/>
                <a:gd name="connsiteY4" fmla="*/ 1 h 166283"/>
                <a:gd name="connsiteX5" fmla="*/ 353614 w 353614"/>
                <a:gd name="connsiteY5" fmla="*/ 0 h 16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614" h="166283">
                  <a:moveTo>
                    <a:pt x="353614" y="0"/>
                  </a:moveTo>
                  <a:lnTo>
                    <a:pt x="298847" y="66821"/>
                  </a:lnTo>
                  <a:cubicBezTo>
                    <a:pt x="244055" y="132031"/>
                    <a:pt x="206463" y="170263"/>
                    <a:pt x="190906" y="165954"/>
                  </a:cubicBezTo>
                  <a:cubicBezTo>
                    <a:pt x="107937" y="142977"/>
                    <a:pt x="25279" y="52951"/>
                    <a:pt x="0" y="23479"/>
                  </a:cubicBezTo>
                  <a:lnTo>
                    <a:pt x="15687" y="1"/>
                  </a:lnTo>
                  <a:lnTo>
                    <a:pt x="353614" y="0"/>
                  </a:lnTo>
                  <a:close/>
                </a:path>
              </a:pathLst>
            </a:custGeom>
            <a:solidFill>
              <a:srgbClr val="C171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Oval 43">
              <a:extLst>
                <a:ext uri="{FF2B5EF4-FFF2-40B4-BE49-F238E27FC236}">
                  <a16:creationId xmlns:a16="http://schemas.microsoft.com/office/drawing/2014/main" id="{63DEAE44-AC1A-4BF1-B989-321C34AF9C5A}"/>
                </a:ext>
              </a:extLst>
            </p:cNvPr>
            <p:cNvSpPr/>
            <p:nvPr/>
          </p:nvSpPr>
          <p:spPr>
            <a:xfrm rot="20729688">
              <a:off x="6843359" y="2484282"/>
              <a:ext cx="252021" cy="150909"/>
            </a:xfrm>
            <a:custGeom>
              <a:avLst/>
              <a:gdLst>
                <a:gd name="connsiteX0" fmla="*/ 0 w 380904"/>
                <a:gd name="connsiteY0" fmla="*/ 205558 h 411116"/>
                <a:gd name="connsiteX1" fmla="*/ 190452 w 380904"/>
                <a:gd name="connsiteY1" fmla="*/ 0 h 411116"/>
                <a:gd name="connsiteX2" fmla="*/ 380904 w 380904"/>
                <a:gd name="connsiteY2" fmla="*/ 205558 h 411116"/>
                <a:gd name="connsiteX3" fmla="*/ 190452 w 380904"/>
                <a:gd name="connsiteY3" fmla="*/ 411116 h 411116"/>
                <a:gd name="connsiteX4" fmla="*/ 0 w 380904"/>
                <a:gd name="connsiteY4" fmla="*/ 205558 h 411116"/>
                <a:gd name="connsiteX0" fmla="*/ 0 w 386198"/>
                <a:gd name="connsiteY0" fmla="*/ 25695 h 231253"/>
                <a:gd name="connsiteX1" fmla="*/ 380904 w 386198"/>
                <a:gd name="connsiteY1" fmla="*/ 25695 h 231253"/>
                <a:gd name="connsiteX2" fmla="*/ 190452 w 386198"/>
                <a:gd name="connsiteY2" fmla="*/ 231253 h 231253"/>
                <a:gd name="connsiteX3" fmla="*/ 0 w 386198"/>
                <a:gd name="connsiteY3" fmla="*/ 25695 h 23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198" h="231253">
                  <a:moveTo>
                    <a:pt x="0" y="25695"/>
                  </a:moveTo>
                  <a:cubicBezTo>
                    <a:pt x="31742" y="-8565"/>
                    <a:pt x="349162" y="-8565"/>
                    <a:pt x="380904" y="25695"/>
                  </a:cubicBezTo>
                  <a:cubicBezTo>
                    <a:pt x="412646" y="59955"/>
                    <a:pt x="295636" y="231253"/>
                    <a:pt x="190452" y="231253"/>
                  </a:cubicBezTo>
                  <a:cubicBezTo>
                    <a:pt x="85268" y="231253"/>
                    <a:pt x="0" y="139222"/>
                    <a:pt x="0" y="2569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06F45E3B-EB57-0C0D-AEDE-1ADE1011D49D}"/>
                </a:ext>
              </a:extLst>
            </p:cNvPr>
            <p:cNvSpPr/>
            <p:nvPr/>
          </p:nvSpPr>
          <p:spPr>
            <a:xfrm rot="6486816">
              <a:off x="5827266" y="2060766"/>
              <a:ext cx="261638" cy="261638"/>
            </a:xfrm>
            <a:prstGeom prst="arc">
              <a:avLst>
                <a:gd name="adj1" fmla="val 14799101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45ACDCB1-99E1-2B94-5FAC-81B0C38376E0}"/>
                </a:ext>
              </a:extLst>
            </p:cNvPr>
            <p:cNvSpPr/>
            <p:nvPr/>
          </p:nvSpPr>
          <p:spPr>
            <a:xfrm rot="1875018" flipH="1">
              <a:off x="5812127" y="1946867"/>
              <a:ext cx="183116" cy="261638"/>
            </a:xfrm>
            <a:prstGeom prst="arc">
              <a:avLst>
                <a:gd name="adj1" fmla="val 16489866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67DA2D6-9A00-75E2-7B21-EDC131E4F7CC}"/>
                </a:ext>
              </a:extLst>
            </p:cNvPr>
            <p:cNvGrpSpPr/>
            <p:nvPr/>
          </p:nvGrpSpPr>
          <p:grpSpPr>
            <a:xfrm>
              <a:off x="4880279" y="1726695"/>
              <a:ext cx="525398" cy="525266"/>
              <a:chOff x="7062530" y="1481738"/>
              <a:chExt cx="562631" cy="562489"/>
            </a:xfrm>
          </p:grpSpPr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DEAEE2AA-0148-55D1-6665-48CB7255BD3C}"/>
                  </a:ext>
                </a:extLst>
              </p:cNvPr>
              <p:cNvSpPr/>
              <p:nvPr/>
            </p:nvSpPr>
            <p:spPr>
              <a:xfrm rot="17904209">
                <a:off x="7063131" y="1481137"/>
                <a:ext cx="561430" cy="562631"/>
              </a:xfrm>
              <a:custGeom>
                <a:avLst/>
                <a:gdLst>
                  <a:gd name="connsiteX0" fmla="*/ 0 w 520486"/>
                  <a:gd name="connsiteY0" fmla="*/ 0 h 439801"/>
                  <a:gd name="connsiteX1" fmla="*/ 520486 w 520486"/>
                  <a:gd name="connsiteY1" fmla="*/ 0 h 439801"/>
                  <a:gd name="connsiteX2" fmla="*/ 520486 w 520486"/>
                  <a:gd name="connsiteY2" fmla="*/ 439801 h 439801"/>
                  <a:gd name="connsiteX3" fmla="*/ 0 w 520486"/>
                  <a:gd name="connsiteY3" fmla="*/ 439801 h 439801"/>
                  <a:gd name="connsiteX4" fmla="*/ 0 w 520486"/>
                  <a:gd name="connsiteY4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439801 h 439801"/>
                  <a:gd name="connsiteX3" fmla="*/ 0 w 520486"/>
                  <a:gd name="connsiteY3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0 h 43980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430" h="562631">
                    <a:moveTo>
                      <a:pt x="0" y="0"/>
                    </a:moveTo>
                    <a:cubicBezTo>
                      <a:pt x="237943" y="206594"/>
                      <a:pt x="545737" y="-94813"/>
                      <a:pt x="561430" y="562631"/>
                    </a:cubicBezTo>
                    <a:cubicBezTo>
                      <a:pt x="374287" y="375087"/>
                      <a:pt x="47443" y="860644"/>
                      <a:pt x="0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5453992-20D0-C781-D9A4-F70102ACF671}"/>
                  </a:ext>
                </a:extLst>
              </p:cNvPr>
              <p:cNvSpPr/>
              <p:nvPr/>
            </p:nvSpPr>
            <p:spPr>
              <a:xfrm rot="17904209">
                <a:off x="7174309" y="1635741"/>
                <a:ext cx="456900" cy="360072"/>
              </a:xfrm>
              <a:custGeom>
                <a:avLst/>
                <a:gdLst>
                  <a:gd name="connsiteX0" fmla="*/ 409139 w 456900"/>
                  <a:gd name="connsiteY0" fmla="*/ 170084 h 360072"/>
                  <a:gd name="connsiteX1" fmla="*/ 451152 w 456900"/>
                  <a:gd name="connsiteY1" fmla="*/ 301842 h 360072"/>
                  <a:gd name="connsiteX2" fmla="*/ 456900 w 456900"/>
                  <a:gd name="connsiteY2" fmla="*/ 343871 h 360072"/>
                  <a:gd name="connsiteX3" fmla="*/ 427764 w 456900"/>
                  <a:gd name="connsiteY3" fmla="*/ 340281 h 360072"/>
                  <a:gd name="connsiteX4" fmla="*/ 13643 w 456900"/>
                  <a:gd name="connsiteY4" fmla="*/ 89045 h 360072"/>
                  <a:gd name="connsiteX5" fmla="*/ 0 w 456900"/>
                  <a:gd name="connsiteY5" fmla="*/ 0 h 360072"/>
                  <a:gd name="connsiteX6" fmla="*/ 388 w 456900"/>
                  <a:gd name="connsiteY6" fmla="*/ 195 h 360072"/>
                  <a:gd name="connsiteX7" fmla="*/ 409139 w 456900"/>
                  <a:gd name="connsiteY7" fmla="*/ 170084 h 36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900" h="360072">
                    <a:moveTo>
                      <a:pt x="409139" y="170084"/>
                    </a:moveTo>
                    <a:cubicBezTo>
                      <a:pt x="426529" y="203796"/>
                      <a:pt x="440769" y="246761"/>
                      <a:pt x="451152" y="301842"/>
                    </a:cubicBezTo>
                    <a:lnTo>
                      <a:pt x="456900" y="343871"/>
                    </a:lnTo>
                    <a:lnTo>
                      <a:pt x="427764" y="340281"/>
                    </a:lnTo>
                    <a:cubicBezTo>
                      <a:pt x="273216" y="336071"/>
                      <a:pt x="89779" y="471051"/>
                      <a:pt x="13643" y="89045"/>
                    </a:cubicBezTo>
                    <a:lnTo>
                      <a:pt x="0" y="0"/>
                    </a:lnTo>
                    <a:lnTo>
                      <a:pt x="388" y="195"/>
                    </a:lnTo>
                    <a:cubicBezTo>
                      <a:pt x="156482" y="64267"/>
                      <a:pt x="322188" y="1523"/>
                      <a:pt x="409139" y="1700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E59A7DA-D9B8-884D-9104-9F69DF44BAF8}"/>
                </a:ext>
              </a:extLst>
            </p:cNvPr>
            <p:cNvSpPr/>
            <p:nvPr/>
          </p:nvSpPr>
          <p:spPr>
            <a:xfrm rot="1290674">
              <a:off x="5385779" y="1821809"/>
              <a:ext cx="178516" cy="183289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A203E84-250E-A4B6-A9A1-33EC5816C2FA}"/>
                </a:ext>
              </a:extLst>
            </p:cNvPr>
            <p:cNvSpPr/>
            <p:nvPr/>
          </p:nvSpPr>
          <p:spPr>
            <a:xfrm rot="1290674">
              <a:off x="5160511" y="2437731"/>
              <a:ext cx="461458" cy="183289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7CA024A-740C-AC76-61CE-28E22C4C548D}"/>
                </a:ext>
              </a:extLst>
            </p:cNvPr>
            <p:cNvSpPr/>
            <p:nvPr/>
          </p:nvSpPr>
          <p:spPr>
            <a:xfrm rot="1290674">
              <a:off x="4934745" y="3822991"/>
              <a:ext cx="575984" cy="810013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CC3DB8A2-39CC-A999-E30B-4374940FE75A}"/>
                </a:ext>
              </a:extLst>
            </p:cNvPr>
            <p:cNvSpPr/>
            <p:nvPr/>
          </p:nvSpPr>
          <p:spPr>
            <a:xfrm rot="16429141">
              <a:off x="6534883" y="2551826"/>
              <a:ext cx="232674" cy="66163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481C0C-DE9C-BE88-3EFD-A70404B9F5DB}"/>
                </a:ext>
              </a:extLst>
            </p:cNvPr>
            <p:cNvSpPr/>
            <p:nvPr/>
          </p:nvSpPr>
          <p:spPr>
            <a:xfrm>
              <a:off x="6698471" y="2617252"/>
              <a:ext cx="330098" cy="275735"/>
            </a:xfrm>
            <a:custGeom>
              <a:avLst/>
              <a:gdLst>
                <a:gd name="connsiteX0" fmla="*/ 329825 w 353490"/>
                <a:gd name="connsiteY0" fmla="*/ 0 h 295275"/>
                <a:gd name="connsiteX1" fmla="*/ 348875 w 353490"/>
                <a:gd name="connsiteY1" fmla="*/ 171450 h 295275"/>
                <a:gd name="connsiteX2" fmla="*/ 253625 w 353490"/>
                <a:gd name="connsiteY2" fmla="*/ 295275 h 295275"/>
                <a:gd name="connsiteX3" fmla="*/ 25025 w 353490"/>
                <a:gd name="connsiteY3" fmla="*/ 171450 h 295275"/>
                <a:gd name="connsiteX4" fmla="*/ 5975 w 353490"/>
                <a:gd name="connsiteY4" fmla="*/ 161925 h 295275"/>
                <a:gd name="connsiteX5" fmla="*/ 5975 w 353490"/>
                <a:gd name="connsiteY5" fmla="*/ 16192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490" h="295275">
                  <a:moveTo>
                    <a:pt x="329825" y="0"/>
                  </a:moveTo>
                  <a:cubicBezTo>
                    <a:pt x="345700" y="61119"/>
                    <a:pt x="361575" y="122238"/>
                    <a:pt x="348875" y="171450"/>
                  </a:cubicBezTo>
                  <a:cubicBezTo>
                    <a:pt x="336175" y="220662"/>
                    <a:pt x="307600" y="295275"/>
                    <a:pt x="253625" y="295275"/>
                  </a:cubicBezTo>
                  <a:cubicBezTo>
                    <a:pt x="199650" y="295275"/>
                    <a:pt x="66300" y="193675"/>
                    <a:pt x="25025" y="171450"/>
                  </a:cubicBezTo>
                  <a:cubicBezTo>
                    <a:pt x="-16250" y="149225"/>
                    <a:pt x="5975" y="161925"/>
                    <a:pt x="5975" y="161925"/>
                  </a:cubicBezTo>
                  <a:lnTo>
                    <a:pt x="5975" y="161925"/>
                  </a:lnTo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ttsMP3.com_VoiceText_2025-2-7_17-24-17">
            <a:hlinkClick r:id="" action="ppaction://media"/>
            <a:extLst>
              <a:ext uri="{FF2B5EF4-FFF2-40B4-BE49-F238E27FC236}">
                <a16:creationId xmlns:a16="http://schemas.microsoft.com/office/drawing/2014/main" id="{F4AADE55-232F-118E-F693-7FD840763E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64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0967922" y="12222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6FE76004-9952-7C74-7514-6BC9FE52089E}"/>
              </a:ext>
            </a:extLst>
          </p:cNvPr>
          <p:cNvSpPr/>
          <p:nvPr/>
        </p:nvSpPr>
        <p:spPr>
          <a:xfrm>
            <a:off x="7910286" y="352538"/>
            <a:ext cx="2621214" cy="2442293"/>
          </a:xfrm>
          <a:custGeom>
            <a:avLst/>
            <a:gdLst>
              <a:gd name="connsiteX0" fmla="*/ 0 w 1625600"/>
              <a:gd name="connsiteY0" fmla="*/ 0 h 837012"/>
              <a:gd name="connsiteX1" fmla="*/ 1625600 w 1625600"/>
              <a:gd name="connsiteY1" fmla="*/ 0 h 837012"/>
              <a:gd name="connsiteX2" fmla="*/ 1625600 w 1625600"/>
              <a:gd name="connsiteY2" fmla="*/ 837012 h 837012"/>
              <a:gd name="connsiteX3" fmla="*/ 0 w 1625600"/>
              <a:gd name="connsiteY3" fmla="*/ 837012 h 837012"/>
              <a:gd name="connsiteX4" fmla="*/ 0 w 1625600"/>
              <a:gd name="connsiteY4" fmla="*/ 0 h 837012"/>
              <a:gd name="connsiteX0" fmla="*/ 0 w 1625600"/>
              <a:gd name="connsiteY0" fmla="*/ 535416 h 1372428"/>
              <a:gd name="connsiteX1" fmla="*/ 1625600 w 1625600"/>
              <a:gd name="connsiteY1" fmla="*/ 535416 h 1372428"/>
              <a:gd name="connsiteX2" fmla="*/ 1625600 w 1625600"/>
              <a:gd name="connsiteY2" fmla="*/ 1372428 h 1372428"/>
              <a:gd name="connsiteX3" fmla="*/ 0 w 1625600"/>
              <a:gd name="connsiteY3" fmla="*/ 1372428 h 1372428"/>
              <a:gd name="connsiteX4" fmla="*/ 0 w 1625600"/>
              <a:gd name="connsiteY4" fmla="*/ 535416 h 1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372428">
                <a:moveTo>
                  <a:pt x="0" y="535416"/>
                </a:moveTo>
                <a:cubicBezTo>
                  <a:pt x="1615924" y="-669270"/>
                  <a:pt x="1083733" y="535416"/>
                  <a:pt x="1625600" y="535416"/>
                </a:cubicBezTo>
                <a:lnTo>
                  <a:pt x="1625600" y="1372428"/>
                </a:lnTo>
                <a:lnTo>
                  <a:pt x="0" y="1372428"/>
                </a:lnTo>
                <a:lnTo>
                  <a:pt x="0" y="535416"/>
                </a:lnTo>
                <a:close/>
              </a:path>
            </a:pathLst>
          </a:custGeom>
          <a:solidFill>
            <a:srgbClr val="2D45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EF2EE-821C-54A9-B4E0-2D7438E2B046}"/>
              </a:ext>
            </a:extLst>
          </p:cNvPr>
          <p:cNvSpPr/>
          <p:nvPr/>
        </p:nvSpPr>
        <p:spPr>
          <a:xfrm>
            <a:off x="9419198" y="741912"/>
            <a:ext cx="1625600" cy="1372428"/>
          </a:xfrm>
          <a:custGeom>
            <a:avLst/>
            <a:gdLst>
              <a:gd name="connsiteX0" fmla="*/ 0 w 1625600"/>
              <a:gd name="connsiteY0" fmla="*/ 0 h 837012"/>
              <a:gd name="connsiteX1" fmla="*/ 1625600 w 1625600"/>
              <a:gd name="connsiteY1" fmla="*/ 0 h 837012"/>
              <a:gd name="connsiteX2" fmla="*/ 1625600 w 1625600"/>
              <a:gd name="connsiteY2" fmla="*/ 837012 h 837012"/>
              <a:gd name="connsiteX3" fmla="*/ 0 w 1625600"/>
              <a:gd name="connsiteY3" fmla="*/ 837012 h 837012"/>
              <a:gd name="connsiteX4" fmla="*/ 0 w 1625600"/>
              <a:gd name="connsiteY4" fmla="*/ 0 h 837012"/>
              <a:gd name="connsiteX0" fmla="*/ 0 w 1625600"/>
              <a:gd name="connsiteY0" fmla="*/ 535416 h 1372428"/>
              <a:gd name="connsiteX1" fmla="*/ 1625600 w 1625600"/>
              <a:gd name="connsiteY1" fmla="*/ 535416 h 1372428"/>
              <a:gd name="connsiteX2" fmla="*/ 1625600 w 1625600"/>
              <a:gd name="connsiteY2" fmla="*/ 1372428 h 1372428"/>
              <a:gd name="connsiteX3" fmla="*/ 0 w 1625600"/>
              <a:gd name="connsiteY3" fmla="*/ 1372428 h 1372428"/>
              <a:gd name="connsiteX4" fmla="*/ 0 w 1625600"/>
              <a:gd name="connsiteY4" fmla="*/ 535416 h 1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1372428">
                <a:moveTo>
                  <a:pt x="0" y="535416"/>
                </a:moveTo>
                <a:cubicBezTo>
                  <a:pt x="1615924" y="-669270"/>
                  <a:pt x="1083733" y="535416"/>
                  <a:pt x="1625600" y="535416"/>
                </a:cubicBezTo>
                <a:lnTo>
                  <a:pt x="1625600" y="1372428"/>
                </a:lnTo>
                <a:lnTo>
                  <a:pt x="0" y="1372428"/>
                </a:lnTo>
                <a:lnTo>
                  <a:pt x="0" y="535416"/>
                </a:lnTo>
                <a:close/>
              </a:path>
            </a:pathLst>
          </a:custGeom>
          <a:solidFill>
            <a:srgbClr val="2D456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12789"/>
            <a:ext cx="12192001" cy="5745211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157454 h 5745211"/>
              <a:gd name="connsiteX1" fmla="*/ 12192001 w 12192001"/>
              <a:gd name="connsiteY1" fmla="*/ 157454 h 5745211"/>
              <a:gd name="connsiteX2" fmla="*/ 12192001 w 12192001"/>
              <a:gd name="connsiteY2" fmla="*/ 5745211 h 5745211"/>
              <a:gd name="connsiteX3" fmla="*/ 0 w 12192001"/>
              <a:gd name="connsiteY3" fmla="*/ 5745211 h 5745211"/>
              <a:gd name="connsiteX4" fmla="*/ 0 w 12192001"/>
              <a:gd name="connsiteY4" fmla="*/ 157454 h 57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745211">
                <a:moveTo>
                  <a:pt x="0" y="157454"/>
                </a:moveTo>
                <a:cubicBezTo>
                  <a:pt x="4268148" y="-196819"/>
                  <a:pt x="8128001" y="157454"/>
                  <a:pt x="12192001" y="157454"/>
                </a:cubicBezTo>
                <a:lnTo>
                  <a:pt x="12192001" y="5745211"/>
                </a:lnTo>
                <a:lnTo>
                  <a:pt x="0" y="5745211"/>
                </a:lnTo>
                <a:lnTo>
                  <a:pt x="0" y="15745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718861" y="158456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1395141" y="4505887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1409733" y="5228842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6668243" y="3839572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427181" y="3342399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C374C9-EBBD-39EE-88EB-D592F63D7D74}"/>
              </a:ext>
            </a:extLst>
          </p:cNvPr>
          <p:cNvGrpSpPr/>
          <p:nvPr/>
        </p:nvGrpSpPr>
        <p:grpSpPr>
          <a:xfrm>
            <a:off x="1429345" y="104750"/>
            <a:ext cx="6482479" cy="6475297"/>
            <a:chOff x="-4770497" y="-2378650"/>
            <a:chExt cx="7919742" cy="791096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D13B743-8CF5-4A62-61B0-6CED492A4BFE}"/>
                </a:ext>
              </a:extLst>
            </p:cNvPr>
            <p:cNvGrpSpPr/>
            <p:nvPr/>
          </p:nvGrpSpPr>
          <p:grpSpPr>
            <a:xfrm>
              <a:off x="-4770497" y="-2378650"/>
              <a:ext cx="7919742" cy="7910967"/>
              <a:chOff x="-4770497" y="-2378650"/>
              <a:chExt cx="7919742" cy="7910967"/>
            </a:xfrm>
          </p:grpSpPr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AB54ACC5-DEB5-B68A-65A6-7DDF2956248A}"/>
                  </a:ext>
                </a:extLst>
              </p:cNvPr>
              <p:cNvSpPr/>
              <p:nvPr/>
            </p:nvSpPr>
            <p:spPr>
              <a:xfrm>
                <a:off x="-276147" y="2729627"/>
                <a:ext cx="842932" cy="2633540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Rounded Corners 15">
                <a:extLst>
                  <a:ext uri="{FF2B5EF4-FFF2-40B4-BE49-F238E27FC236}">
                    <a16:creationId xmlns:a16="http://schemas.microsoft.com/office/drawing/2014/main" id="{0BD54718-5FA3-A56B-A34D-975CCBF1BD15}"/>
                  </a:ext>
                </a:extLst>
              </p:cNvPr>
              <p:cNvSpPr/>
              <p:nvPr/>
            </p:nvSpPr>
            <p:spPr>
              <a:xfrm>
                <a:off x="-324264" y="5105770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5CD56777-6D16-B274-3F93-DD6F0E643BF0}"/>
                  </a:ext>
                </a:extLst>
              </p:cNvPr>
              <p:cNvSpPr/>
              <p:nvPr/>
            </p:nvSpPr>
            <p:spPr>
              <a:xfrm>
                <a:off x="2289304" y="-993096"/>
                <a:ext cx="621720" cy="379526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3">
                <a:extLst>
                  <a:ext uri="{FF2B5EF4-FFF2-40B4-BE49-F238E27FC236}">
                    <a16:creationId xmlns:a16="http://schemas.microsoft.com/office/drawing/2014/main" id="{A6C45E2B-BB9F-FE8B-A59E-CAA71F7A2DCB}"/>
                  </a:ext>
                </a:extLst>
              </p:cNvPr>
              <p:cNvSpPr/>
              <p:nvPr/>
            </p:nvSpPr>
            <p:spPr>
              <a:xfrm>
                <a:off x="-3006517" y="3438880"/>
                <a:ext cx="842932" cy="1754471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D1D30CBF-A861-4C21-8E28-54CD26C55655}"/>
                  </a:ext>
                </a:extLst>
              </p:cNvPr>
              <p:cNvSpPr/>
              <p:nvPr/>
            </p:nvSpPr>
            <p:spPr>
              <a:xfrm>
                <a:off x="-2401802" y="-2170973"/>
                <a:ext cx="3701573" cy="1120315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6">
                <a:extLst>
                  <a:ext uri="{FF2B5EF4-FFF2-40B4-BE49-F238E27FC236}">
                    <a16:creationId xmlns:a16="http://schemas.microsoft.com/office/drawing/2014/main" id="{38E4F302-4ABC-C634-1FF6-956E8CF8A0AA}"/>
                  </a:ext>
                </a:extLst>
              </p:cNvPr>
              <p:cNvSpPr/>
              <p:nvPr/>
            </p:nvSpPr>
            <p:spPr>
              <a:xfrm>
                <a:off x="108671" y="-2378650"/>
                <a:ext cx="1887438" cy="1231953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">
                <a:extLst>
                  <a:ext uri="{FF2B5EF4-FFF2-40B4-BE49-F238E27FC236}">
                    <a16:creationId xmlns:a16="http://schemas.microsoft.com/office/drawing/2014/main" id="{BBCF09EE-F7CA-099B-B063-33481E368493}"/>
                  </a:ext>
                </a:extLst>
              </p:cNvPr>
              <p:cNvSpPr/>
              <p:nvPr/>
            </p:nvSpPr>
            <p:spPr>
              <a:xfrm>
                <a:off x="-4770497" y="-1685066"/>
                <a:ext cx="7919742" cy="7217383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12337" y="4067322"/>
                      <a:pt x="1311954" y="3903879"/>
                    </a:cubicBezTo>
                    <a:cubicBezTo>
                      <a:pt x="1325178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B3A8C56-FAF7-2630-3FAB-850BE2D01263}"/>
                  </a:ext>
                </a:extLst>
              </p:cNvPr>
              <p:cNvSpPr/>
              <p:nvPr/>
            </p:nvSpPr>
            <p:spPr>
              <a:xfrm rot="19292538">
                <a:off x="737638" y="-537977"/>
                <a:ext cx="779781" cy="5267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: Rounded Corners 9">
                <a:extLst>
                  <a:ext uri="{FF2B5EF4-FFF2-40B4-BE49-F238E27FC236}">
                    <a16:creationId xmlns:a16="http://schemas.microsoft.com/office/drawing/2014/main" id="{2CBA8FEA-7AF3-2570-DBE8-58B60968A1B0}"/>
                  </a:ext>
                </a:extLst>
              </p:cNvPr>
              <p:cNvSpPr/>
              <p:nvPr/>
            </p:nvSpPr>
            <p:spPr>
              <a:xfrm>
                <a:off x="929552" y="-448541"/>
                <a:ext cx="174271" cy="192408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E4F574D-A7D3-3360-4E5C-F7A2111BAAF5}"/>
                  </a:ext>
                </a:extLst>
              </p:cNvPr>
              <p:cNvSpPr/>
              <p:nvPr/>
            </p:nvSpPr>
            <p:spPr>
              <a:xfrm>
                <a:off x="1127528" y="-516331"/>
                <a:ext cx="63219" cy="632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FDD011F-2EC1-7619-EBF7-153FB0388492}"/>
                  </a:ext>
                </a:extLst>
              </p:cNvPr>
              <p:cNvSpPr/>
              <p:nvPr/>
            </p:nvSpPr>
            <p:spPr>
              <a:xfrm>
                <a:off x="1866310" y="360623"/>
                <a:ext cx="1034804" cy="698654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: Rounded Corners 15">
                <a:extLst>
                  <a:ext uri="{FF2B5EF4-FFF2-40B4-BE49-F238E27FC236}">
                    <a16:creationId xmlns:a16="http://schemas.microsoft.com/office/drawing/2014/main" id="{22253D47-B747-5FB3-0B26-C546C132638B}"/>
                  </a:ext>
                </a:extLst>
              </p:cNvPr>
              <p:cNvSpPr/>
              <p:nvPr/>
            </p:nvSpPr>
            <p:spPr>
              <a:xfrm>
                <a:off x="-3807458" y="5124168"/>
                <a:ext cx="620950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: Rounded Corners 15">
                <a:extLst>
                  <a:ext uri="{FF2B5EF4-FFF2-40B4-BE49-F238E27FC236}">
                    <a16:creationId xmlns:a16="http://schemas.microsoft.com/office/drawing/2014/main" id="{BCFD9137-FF8F-5437-361A-535E56416318}"/>
                  </a:ext>
                </a:extLst>
              </p:cNvPr>
              <p:cNvSpPr/>
              <p:nvPr/>
            </p:nvSpPr>
            <p:spPr>
              <a:xfrm>
                <a:off x="-2923498" y="4815435"/>
                <a:ext cx="700029" cy="372516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: Rounded Corners 15">
                <a:extLst>
                  <a:ext uri="{FF2B5EF4-FFF2-40B4-BE49-F238E27FC236}">
                    <a16:creationId xmlns:a16="http://schemas.microsoft.com/office/drawing/2014/main" id="{78609516-4400-4244-084F-519E33CA5990}"/>
                  </a:ext>
                </a:extLst>
              </p:cNvPr>
              <p:cNvSpPr/>
              <p:nvPr/>
            </p:nvSpPr>
            <p:spPr>
              <a:xfrm>
                <a:off x="-607367" y="5187951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E868526-2FAA-B137-DA7B-68274C3071EB}"/>
                  </a:ext>
                </a:extLst>
              </p:cNvPr>
              <p:cNvSpPr/>
              <p:nvPr/>
            </p:nvSpPr>
            <p:spPr>
              <a:xfrm rot="711288">
                <a:off x="1450294" y="1148300"/>
                <a:ext cx="832032" cy="749858"/>
              </a:xfrm>
              <a:custGeom>
                <a:avLst/>
                <a:gdLst>
                  <a:gd name="connsiteX0" fmla="*/ 168847 w 832032"/>
                  <a:gd name="connsiteY0" fmla="*/ 33410 h 749858"/>
                  <a:gd name="connsiteX1" fmla="*/ 428610 w 832032"/>
                  <a:gd name="connsiteY1" fmla="*/ 0 h 749858"/>
                  <a:gd name="connsiteX2" fmla="*/ 801737 w 832032"/>
                  <a:gd name="connsiteY2" fmla="*/ 72608 h 749858"/>
                  <a:gd name="connsiteX3" fmla="*/ 832032 w 832032"/>
                  <a:gd name="connsiteY3" fmla="*/ 88533 h 749858"/>
                  <a:gd name="connsiteX4" fmla="*/ 746719 w 832032"/>
                  <a:gd name="connsiteY4" fmla="*/ 156301 h 749858"/>
                  <a:gd name="connsiteX5" fmla="*/ 514911 w 832032"/>
                  <a:gd name="connsiteY5" fmla="*/ 345390 h 749858"/>
                  <a:gd name="connsiteX6" fmla="*/ 368179 w 832032"/>
                  <a:gd name="connsiteY6" fmla="*/ 709323 h 749858"/>
                  <a:gd name="connsiteX7" fmla="*/ 5568 w 832032"/>
                  <a:gd name="connsiteY7" fmla="*/ 123305 h 749858"/>
                  <a:gd name="connsiteX8" fmla="*/ 4627 w 832032"/>
                  <a:gd name="connsiteY8" fmla="*/ 123555 h 749858"/>
                  <a:gd name="connsiteX9" fmla="*/ 1235 w 832032"/>
                  <a:gd name="connsiteY9" fmla="*/ 102116 h 749858"/>
                  <a:gd name="connsiteX10" fmla="*/ 0 w 832032"/>
                  <a:gd name="connsiteY10" fmla="*/ 99580 h 749858"/>
                  <a:gd name="connsiteX11" fmla="*/ 4114 w 832032"/>
                  <a:gd name="connsiteY11" fmla="*/ 97082 h 749858"/>
                  <a:gd name="connsiteX12" fmla="*/ 168847 w 832032"/>
                  <a:gd name="connsiteY12" fmla="*/ 33410 h 74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032" h="749858">
                    <a:moveTo>
                      <a:pt x="168847" y="33410"/>
                    </a:moveTo>
                    <a:cubicBezTo>
                      <a:pt x="248689" y="11897"/>
                      <a:pt x="336471" y="0"/>
                      <a:pt x="428610" y="0"/>
                    </a:cubicBezTo>
                    <a:cubicBezTo>
                      <a:pt x="566824" y="0"/>
                      <a:pt x="695226" y="26767"/>
                      <a:pt x="801737" y="72608"/>
                    </a:cubicBezTo>
                    <a:lnTo>
                      <a:pt x="832032" y="88533"/>
                    </a:lnTo>
                    <a:lnTo>
                      <a:pt x="746719" y="156301"/>
                    </a:lnTo>
                    <a:cubicBezTo>
                      <a:pt x="654386" y="225614"/>
                      <a:pt x="566777" y="287693"/>
                      <a:pt x="514911" y="345390"/>
                    </a:cubicBezTo>
                    <a:cubicBezTo>
                      <a:pt x="411189" y="460784"/>
                      <a:pt x="351012" y="581080"/>
                      <a:pt x="368179" y="709323"/>
                    </a:cubicBezTo>
                    <a:cubicBezTo>
                      <a:pt x="166964" y="934509"/>
                      <a:pt x="118599" y="149209"/>
                      <a:pt x="5568" y="123305"/>
                    </a:cubicBezTo>
                    <a:lnTo>
                      <a:pt x="4627" y="123555"/>
                    </a:lnTo>
                    <a:lnTo>
                      <a:pt x="1235" y="102116"/>
                    </a:lnTo>
                    <a:lnTo>
                      <a:pt x="0" y="99580"/>
                    </a:lnTo>
                    <a:lnTo>
                      <a:pt x="4114" y="97082"/>
                    </a:lnTo>
                    <a:cubicBezTo>
                      <a:pt x="53553" y="71089"/>
                      <a:pt x="108967" y="49545"/>
                      <a:pt x="168847" y="33410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80">
                <a:extLst>
                  <a:ext uri="{FF2B5EF4-FFF2-40B4-BE49-F238E27FC236}">
                    <a16:creationId xmlns:a16="http://schemas.microsoft.com/office/drawing/2014/main" id="{9269670E-6424-E8D9-84B3-777CE362AC02}"/>
                  </a:ext>
                </a:extLst>
              </p:cNvPr>
              <p:cNvSpPr/>
              <p:nvPr/>
            </p:nvSpPr>
            <p:spPr>
              <a:xfrm rot="20092496">
                <a:off x="2591008" y="235608"/>
                <a:ext cx="508095" cy="295463"/>
              </a:xfrm>
              <a:custGeom>
                <a:avLst/>
                <a:gdLst>
                  <a:gd name="connsiteX0" fmla="*/ 0 w 510617"/>
                  <a:gd name="connsiteY0" fmla="*/ 263393 h 526786"/>
                  <a:gd name="connsiteX1" fmla="*/ 255309 w 510617"/>
                  <a:gd name="connsiteY1" fmla="*/ 0 h 526786"/>
                  <a:gd name="connsiteX2" fmla="*/ 510618 w 510617"/>
                  <a:gd name="connsiteY2" fmla="*/ 263393 h 526786"/>
                  <a:gd name="connsiteX3" fmla="*/ 255309 w 510617"/>
                  <a:gd name="connsiteY3" fmla="*/ 526786 h 526786"/>
                  <a:gd name="connsiteX4" fmla="*/ 0 w 510617"/>
                  <a:gd name="connsiteY4" fmla="*/ 263393 h 526786"/>
                  <a:gd name="connsiteX0" fmla="*/ 0 w 517714"/>
                  <a:gd name="connsiteY0" fmla="*/ 32925 h 296318"/>
                  <a:gd name="connsiteX1" fmla="*/ 510618 w 517714"/>
                  <a:gd name="connsiteY1" fmla="*/ 32925 h 296318"/>
                  <a:gd name="connsiteX2" fmla="*/ 255309 w 517714"/>
                  <a:gd name="connsiteY2" fmla="*/ 296318 h 296318"/>
                  <a:gd name="connsiteX3" fmla="*/ 0 w 517714"/>
                  <a:gd name="connsiteY3" fmla="*/ 32925 h 296318"/>
                  <a:gd name="connsiteX0" fmla="*/ 5031 w 508095"/>
                  <a:gd name="connsiteY0" fmla="*/ 32070 h 295463"/>
                  <a:gd name="connsiteX1" fmla="*/ 502267 w 508095"/>
                  <a:gd name="connsiteY1" fmla="*/ 33605 h 295463"/>
                  <a:gd name="connsiteX2" fmla="*/ 260340 w 508095"/>
                  <a:gd name="connsiteY2" fmla="*/ 295463 h 295463"/>
                  <a:gd name="connsiteX3" fmla="*/ 5031 w 508095"/>
                  <a:gd name="connsiteY3" fmla="*/ 32070 h 29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5" h="295463">
                    <a:moveTo>
                      <a:pt x="5031" y="32070"/>
                    </a:moveTo>
                    <a:cubicBezTo>
                      <a:pt x="45352" y="-11573"/>
                      <a:pt x="459716" y="-10294"/>
                      <a:pt x="502267" y="33605"/>
                    </a:cubicBezTo>
                    <a:cubicBezTo>
                      <a:pt x="544818" y="77504"/>
                      <a:pt x="343213" y="295719"/>
                      <a:pt x="260340" y="295463"/>
                    </a:cubicBezTo>
                    <a:cubicBezTo>
                      <a:pt x="177467" y="295207"/>
                      <a:pt x="-35290" y="75713"/>
                      <a:pt x="5031" y="3207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C3F4EF-409D-8776-53FA-97AE48B85205}"/>
                </a:ext>
              </a:extLst>
            </p:cNvPr>
            <p:cNvSpPr/>
            <p:nvPr/>
          </p:nvSpPr>
          <p:spPr>
            <a:xfrm>
              <a:off x="-351747" y="-493660"/>
              <a:ext cx="384175" cy="327025"/>
            </a:xfrm>
            <a:custGeom>
              <a:avLst/>
              <a:gdLst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84175"/>
                <a:gd name="connsiteY0" fmla="*/ 327025 h 327025"/>
                <a:gd name="connsiteX1" fmla="*/ 317500 w 384175"/>
                <a:gd name="connsiteY1" fmla="*/ 111125 h 327025"/>
                <a:gd name="connsiteX2" fmla="*/ 384175 w 384175"/>
                <a:gd name="connsiteY2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175" h="327025">
                  <a:moveTo>
                    <a:pt x="0" y="327025"/>
                  </a:moveTo>
                  <a:cubicBezTo>
                    <a:pt x="191558" y="237067"/>
                    <a:pt x="300567" y="118533"/>
                    <a:pt x="384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EB7BAF-3FEF-F9C4-F762-4C6600D328F5}"/>
              </a:ext>
            </a:extLst>
          </p:cNvPr>
          <p:cNvSpPr/>
          <p:nvPr/>
        </p:nvSpPr>
        <p:spPr>
          <a:xfrm>
            <a:off x="9782495" y="744393"/>
            <a:ext cx="959784" cy="409883"/>
          </a:xfrm>
          <a:custGeom>
            <a:avLst/>
            <a:gdLst>
              <a:gd name="connsiteX0" fmla="*/ 805181 w 1217365"/>
              <a:gd name="connsiteY0" fmla="*/ 1602 h 406204"/>
              <a:gd name="connsiteX1" fmla="*/ 1191489 w 1217365"/>
              <a:gd name="connsiteY1" fmla="*/ 366008 h 406204"/>
              <a:gd name="connsiteX2" fmla="*/ 1217365 w 1217365"/>
              <a:gd name="connsiteY2" fmla="*/ 406204 h 406204"/>
              <a:gd name="connsiteX3" fmla="*/ 0 w 1217365"/>
              <a:gd name="connsiteY3" fmla="*/ 406204 h 406204"/>
              <a:gd name="connsiteX4" fmla="*/ 99849 w 1217365"/>
              <a:gd name="connsiteY4" fmla="*/ 336891 h 406204"/>
              <a:gd name="connsiteX5" fmla="*/ 805181 w 1217365"/>
              <a:gd name="connsiteY5" fmla="*/ 1602 h 406204"/>
              <a:gd name="connsiteX0" fmla="*/ 805181 w 1217365"/>
              <a:gd name="connsiteY0" fmla="*/ 1602 h 461574"/>
              <a:gd name="connsiteX1" fmla="*/ 1191489 w 1217365"/>
              <a:gd name="connsiteY1" fmla="*/ 366008 h 461574"/>
              <a:gd name="connsiteX2" fmla="*/ 1217365 w 1217365"/>
              <a:gd name="connsiteY2" fmla="*/ 406204 h 461574"/>
              <a:gd name="connsiteX3" fmla="*/ 159671 w 1217365"/>
              <a:gd name="connsiteY3" fmla="*/ 461554 h 461574"/>
              <a:gd name="connsiteX4" fmla="*/ 0 w 1217365"/>
              <a:gd name="connsiteY4" fmla="*/ 406204 h 461574"/>
              <a:gd name="connsiteX5" fmla="*/ 99849 w 1217365"/>
              <a:gd name="connsiteY5" fmla="*/ 336891 h 461574"/>
              <a:gd name="connsiteX6" fmla="*/ 805181 w 1217365"/>
              <a:gd name="connsiteY6" fmla="*/ 1602 h 461574"/>
              <a:gd name="connsiteX0" fmla="*/ 805181 w 1217365"/>
              <a:gd name="connsiteY0" fmla="*/ 1602 h 462481"/>
              <a:gd name="connsiteX1" fmla="*/ 1191489 w 1217365"/>
              <a:gd name="connsiteY1" fmla="*/ 366008 h 462481"/>
              <a:gd name="connsiteX2" fmla="*/ 1217365 w 1217365"/>
              <a:gd name="connsiteY2" fmla="*/ 406204 h 462481"/>
              <a:gd name="connsiteX3" fmla="*/ 328808 w 1217365"/>
              <a:gd name="connsiteY3" fmla="*/ 418815 h 462481"/>
              <a:gd name="connsiteX4" fmla="*/ 159671 w 1217365"/>
              <a:gd name="connsiteY4" fmla="*/ 461554 h 462481"/>
              <a:gd name="connsiteX5" fmla="*/ 0 w 1217365"/>
              <a:gd name="connsiteY5" fmla="*/ 406204 h 462481"/>
              <a:gd name="connsiteX6" fmla="*/ 99849 w 1217365"/>
              <a:gd name="connsiteY6" fmla="*/ 336891 h 462481"/>
              <a:gd name="connsiteX7" fmla="*/ 805181 w 1217365"/>
              <a:gd name="connsiteY7" fmla="*/ 1602 h 462481"/>
              <a:gd name="connsiteX0" fmla="*/ 805181 w 1217365"/>
              <a:gd name="connsiteY0" fmla="*/ 1602 h 563489"/>
              <a:gd name="connsiteX1" fmla="*/ 1191489 w 1217365"/>
              <a:gd name="connsiteY1" fmla="*/ 366008 h 563489"/>
              <a:gd name="connsiteX2" fmla="*/ 1217365 w 1217365"/>
              <a:gd name="connsiteY2" fmla="*/ 406204 h 563489"/>
              <a:gd name="connsiteX3" fmla="*/ 386194 w 1217365"/>
              <a:gd name="connsiteY3" fmla="*/ 563468 h 563489"/>
              <a:gd name="connsiteX4" fmla="*/ 328808 w 1217365"/>
              <a:gd name="connsiteY4" fmla="*/ 418815 h 563489"/>
              <a:gd name="connsiteX5" fmla="*/ 159671 w 1217365"/>
              <a:gd name="connsiteY5" fmla="*/ 461554 h 563489"/>
              <a:gd name="connsiteX6" fmla="*/ 0 w 1217365"/>
              <a:gd name="connsiteY6" fmla="*/ 406204 h 563489"/>
              <a:gd name="connsiteX7" fmla="*/ 99849 w 1217365"/>
              <a:gd name="connsiteY7" fmla="*/ 336891 h 563489"/>
              <a:gd name="connsiteX8" fmla="*/ 805181 w 1217365"/>
              <a:gd name="connsiteY8" fmla="*/ 1602 h 563489"/>
              <a:gd name="connsiteX0" fmla="*/ 805181 w 1217365"/>
              <a:gd name="connsiteY0" fmla="*/ 1602 h 565982"/>
              <a:gd name="connsiteX1" fmla="*/ 1191489 w 1217365"/>
              <a:gd name="connsiteY1" fmla="*/ 366008 h 565982"/>
              <a:gd name="connsiteX2" fmla="*/ 1217365 w 1217365"/>
              <a:gd name="connsiteY2" fmla="*/ 406204 h 565982"/>
              <a:gd name="connsiteX3" fmla="*/ 540231 w 1217365"/>
              <a:gd name="connsiteY3" fmla="*/ 454979 h 565982"/>
              <a:gd name="connsiteX4" fmla="*/ 386194 w 1217365"/>
              <a:gd name="connsiteY4" fmla="*/ 563468 h 565982"/>
              <a:gd name="connsiteX5" fmla="*/ 328808 w 1217365"/>
              <a:gd name="connsiteY5" fmla="*/ 418815 h 565982"/>
              <a:gd name="connsiteX6" fmla="*/ 159671 w 1217365"/>
              <a:gd name="connsiteY6" fmla="*/ 461554 h 565982"/>
              <a:gd name="connsiteX7" fmla="*/ 0 w 1217365"/>
              <a:gd name="connsiteY7" fmla="*/ 406204 h 565982"/>
              <a:gd name="connsiteX8" fmla="*/ 99849 w 1217365"/>
              <a:gd name="connsiteY8" fmla="*/ 336891 h 565982"/>
              <a:gd name="connsiteX9" fmla="*/ 805181 w 1217365"/>
              <a:gd name="connsiteY9" fmla="*/ 1602 h 565982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673125 w 1217365"/>
              <a:gd name="connsiteY3" fmla="*/ 461553 h 565885"/>
              <a:gd name="connsiteX4" fmla="*/ 540231 w 1217365"/>
              <a:gd name="connsiteY4" fmla="*/ 454979 h 565885"/>
              <a:gd name="connsiteX5" fmla="*/ 386194 w 1217365"/>
              <a:gd name="connsiteY5" fmla="*/ 563468 h 565885"/>
              <a:gd name="connsiteX6" fmla="*/ 328808 w 1217365"/>
              <a:gd name="connsiteY6" fmla="*/ 418815 h 565885"/>
              <a:gd name="connsiteX7" fmla="*/ 159671 w 1217365"/>
              <a:gd name="connsiteY7" fmla="*/ 461554 h 565885"/>
              <a:gd name="connsiteX8" fmla="*/ 0 w 1217365"/>
              <a:gd name="connsiteY8" fmla="*/ 406204 h 565885"/>
              <a:gd name="connsiteX9" fmla="*/ 99849 w 1217365"/>
              <a:gd name="connsiteY9" fmla="*/ 336891 h 565885"/>
              <a:gd name="connsiteX10" fmla="*/ 805181 w 1217365"/>
              <a:gd name="connsiteY10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833201 w 1217365"/>
              <a:gd name="connsiteY3" fmla="*/ 402378 h 565885"/>
              <a:gd name="connsiteX4" fmla="*/ 673125 w 1217365"/>
              <a:gd name="connsiteY4" fmla="*/ 461553 h 565885"/>
              <a:gd name="connsiteX5" fmla="*/ 540231 w 1217365"/>
              <a:gd name="connsiteY5" fmla="*/ 454979 h 565885"/>
              <a:gd name="connsiteX6" fmla="*/ 386194 w 1217365"/>
              <a:gd name="connsiteY6" fmla="*/ 563468 h 565885"/>
              <a:gd name="connsiteX7" fmla="*/ 328808 w 1217365"/>
              <a:gd name="connsiteY7" fmla="*/ 418815 h 565885"/>
              <a:gd name="connsiteX8" fmla="*/ 159671 w 1217365"/>
              <a:gd name="connsiteY8" fmla="*/ 461554 h 565885"/>
              <a:gd name="connsiteX9" fmla="*/ 0 w 1217365"/>
              <a:gd name="connsiteY9" fmla="*/ 406204 h 565885"/>
              <a:gd name="connsiteX10" fmla="*/ 99849 w 1217365"/>
              <a:gd name="connsiteY10" fmla="*/ 336891 h 565885"/>
              <a:gd name="connsiteX11" fmla="*/ 805181 w 1217365"/>
              <a:gd name="connsiteY11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990258 w 1217365"/>
              <a:gd name="connsiteY3" fmla="*/ 520730 h 565885"/>
              <a:gd name="connsiteX4" fmla="*/ 833201 w 1217365"/>
              <a:gd name="connsiteY4" fmla="*/ 402378 h 565885"/>
              <a:gd name="connsiteX5" fmla="*/ 673125 w 1217365"/>
              <a:gd name="connsiteY5" fmla="*/ 461553 h 565885"/>
              <a:gd name="connsiteX6" fmla="*/ 540231 w 1217365"/>
              <a:gd name="connsiteY6" fmla="*/ 454979 h 565885"/>
              <a:gd name="connsiteX7" fmla="*/ 386194 w 1217365"/>
              <a:gd name="connsiteY7" fmla="*/ 563468 h 565885"/>
              <a:gd name="connsiteX8" fmla="*/ 328808 w 1217365"/>
              <a:gd name="connsiteY8" fmla="*/ 418815 h 565885"/>
              <a:gd name="connsiteX9" fmla="*/ 159671 w 1217365"/>
              <a:gd name="connsiteY9" fmla="*/ 461554 h 565885"/>
              <a:gd name="connsiteX10" fmla="*/ 0 w 1217365"/>
              <a:gd name="connsiteY10" fmla="*/ 406204 h 565885"/>
              <a:gd name="connsiteX11" fmla="*/ 99849 w 1217365"/>
              <a:gd name="connsiteY11" fmla="*/ 336891 h 565885"/>
              <a:gd name="connsiteX12" fmla="*/ 805181 w 1217365"/>
              <a:gd name="connsiteY12" fmla="*/ 1602 h 565885"/>
              <a:gd name="connsiteX0" fmla="*/ 805181 w 1217365"/>
              <a:gd name="connsiteY0" fmla="*/ 1602 h 565885"/>
              <a:gd name="connsiteX1" fmla="*/ 1191489 w 1217365"/>
              <a:gd name="connsiteY1" fmla="*/ 366008 h 565885"/>
              <a:gd name="connsiteX2" fmla="*/ 1217365 w 1217365"/>
              <a:gd name="connsiteY2" fmla="*/ 406204 h 565885"/>
              <a:gd name="connsiteX3" fmla="*/ 990258 w 1217365"/>
              <a:gd name="connsiteY3" fmla="*/ 520730 h 565885"/>
              <a:gd name="connsiteX4" fmla="*/ 833201 w 1217365"/>
              <a:gd name="connsiteY4" fmla="*/ 402378 h 565885"/>
              <a:gd name="connsiteX5" fmla="*/ 673125 w 1217365"/>
              <a:gd name="connsiteY5" fmla="*/ 461553 h 565885"/>
              <a:gd name="connsiteX6" fmla="*/ 540231 w 1217365"/>
              <a:gd name="connsiteY6" fmla="*/ 454979 h 565885"/>
              <a:gd name="connsiteX7" fmla="*/ 386194 w 1217365"/>
              <a:gd name="connsiteY7" fmla="*/ 563468 h 565885"/>
              <a:gd name="connsiteX8" fmla="*/ 328808 w 1217365"/>
              <a:gd name="connsiteY8" fmla="*/ 418815 h 565885"/>
              <a:gd name="connsiteX9" fmla="*/ 159671 w 1217365"/>
              <a:gd name="connsiteY9" fmla="*/ 461554 h 565885"/>
              <a:gd name="connsiteX10" fmla="*/ 0 w 1217365"/>
              <a:gd name="connsiteY10" fmla="*/ 406204 h 565885"/>
              <a:gd name="connsiteX11" fmla="*/ 99849 w 1217365"/>
              <a:gd name="connsiteY11" fmla="*/ 336891 h 565885"/>
              <a:gd name="connsiteX12" fmla="*/ 805181 w 1217365"/>
              <a:gd name="connsiteY12" fmla="*/ 1602 h 56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7365" h="565885">
                <a:moveTo>
                  <a:pt x="805181" y="1602"/>
                </a:moveTo>
                <a:cubicBezTo>
                  <a:pt x="1062439" y="-21044"/>
                  <a:pt x="1101266" y="201305"/>
                  <a:pt x="1191489" y="366008"/>
                </a:cubicBezTo>
                <a:lnTo>
                  <a:pt x="1217365" y="406204"/>
                </a:lnTo>
                <a:cubicBezTo>
                  <a:pt x="1181310" y="412266"/>
                  <a:pt x="1090529" y="432603"/>
                  <a:pt x="990258" y="520730"/>
                </a:cubicBezTo>
                <a:cubicBezTo>
                  <a:pt x="926231" y="520092"/>
                  <a:pt x="883539" y="392516"/>
                  <a:pt x="833201" y="402378"/>
                </a:cubicBezTo>
                <a:cubicBezTo>
                  <a:pt x="782863" y="412240"/>
                  <a:pt x="721953" y="458813"/>
                  <a:pt x="673125" y="461553"/>
                </a:cubicBezTo>
                <a:cubicBezTo>
                  <a:pt x="624297" y="464293"/>
                  <a:pt x="588053" y="433610"/>
                  <a:pt x="540231" y="454979"/>
                </a:cubicBezTo>
                <a:cubicBezTo>
                  <a:pt x="492409" y="476348"/>
                  <a:pt x="417907" y="583193"/>
                  <a:pt x="386194" y="563468"/>
                </a:cubicBezTo>
                <a:cubicBezTo>
                  <a:pt x="354481" y="543743"/>
                  <a:pt x="374113" y="409500"/>
                  <a:pt x="328808" y="418815"/>
                </a:cubicBezTo>
                <a:cubicBezTo>
                  <a:pt x="283503" y="428130"/>
                  <a:pt x="211955" y="469135"/>
                  <a:pt x="159671" y="461554"/>
                </a:cubicBezTo>
                <a:lnTo>
                  <a:pt x="0" y="406204"/>
                </a:lnTo>
                <a:lnTo>
                  <a:pt x="99849" y="336891"/>
                </a:lnTo>
                <a:cubicBezTo>
                  <a:pt x="439848" y="107483"/>
                  <a:pt x="658177" y="14543"/>
                  <a:pt x="805181" y="160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4A70F61-D263-B97A-8F6F-EA127BC8B56A}"/>
              </a:ext>
            </a:extLst>
          </p:cNvPr>
          <p:cNvSpPr/>
          <p:nvPr/>
        </p:nvSpPr>
        <p:spPr>
          <a:xfrm>
            <a:off x="8625106" y="352539"/>
            <a:ext cx="1384689" cy="538061"/>
          </a:xfrm>
          <a:custGeom>
            <a:avLst/>
            <a:gdLst>
              <a:gd name="connsiteX0" fmla="*/ 805181 w 1217365"/>
              <a:gd name="connsiteY0" fmla="*/ 1602 h 406204"/>
              <a:gd name="connsiteX1" fmla="*/ 1191489 w 1217365"/>
              <a:gd name="connsiteY1" fmla="*/ 366008 h 406204"/>
              <a:gd name="connsiteX2" fmla="*/ 1217365 w 1217365"/>
              <a:gd name="connsiteY2" fmla="*/ 406204 h 406204"/>
              <a:gd name="connsiteX3" fmla="*/ 0 w 1217365"/>
              <a:gd name="connsiteY3" fmla="*/ 406204 h 406204"/>
              <a:gd name="connsiteX4" fmla="*/ 99849 w 1217365"/>
              <a:gd name="connsiteY4" fmla="*/ 336891 h 406204"/>
              <a:gd name="connsiteX5" fmla="*/ 805181 w 1217365"/>
              <a:gd name="connsiteY5" fmla="*/ 1602 h 406204"/>
              <a:gd name="connsiteX0" fmla="*/ 805181 w 1217365"/>
              <a:gd name="connsiteY0" fmla="*/ 1602 h 457090"/>
              <a:gd name="connsiteX1" fmla="*/ 1191489 w 1217365"/>
              <a:gd name="connsiteY1" fmla="*/ 366008 h 457090"/>
              <a:gd name="connsiteX2" fmla="*/ 1217365 w 1217365"/>
              <a:gd name="connsiteY2" fmla="*/ 406204 h 457090"/>
              <a:gd name="connsiteX3" fmla="*/ 1113552 w 1217365"/>
              <a:gd name="connsiteY3" fmla="*/ 457087 h 457090"/>
              <a:gd name="connsiteX4" fmla="*/ 0 w 1217365"/>
              <a:gd name="connsiteY4" fmla="*/ 406204 h 457090"/>
              <a:gd name="connsiteX5" fmla="*/ 99849 w 1217365"/>
              <a:gd name="connsiteY5" fmla="*/ 336891 h 457090"/>
              <a:gd name="connsiteX6" fmla="*/ 805181 w 1217365"/>
              <a:gd name="connsiteY6" fmla="*/ 1602 h 457090"/>
              <a:gd name="connsiteX0" fmla="*/ 805181 w 1217365"/>
              <a:gd name="connsiteY0" fmla="*/ 1602 h 457090"/>
              <a:gd name="connsiteX1" fmla="*/ 1191489 w 1217365"/>
              <a:gd name="connsiteY1" fmla="*/ 366008 h 457090"/>
              <a:gd name="connsiteX2" fmla="*/ 1217365 w 1217365"/>
              <a:gd name="connsiteY2" fmla="*/ 406204 h 457090"/>
              <a:gd name="connsiteX3" fmla="*/ 1113552 w 1217365"/>
              <a:gd name="connsiteY3" fmla="*/ 457087 h 457090"/>
              <a:gd name="connsiteX4" fmla="*/ 987942 w 1217365"/>
              <a:gd name="connsiteY4" fmla="*/ 414225 h 457090"/>
              <a:gd name="connsiteX5" fmla="*/ 0 w 1217365"/>
              <a:gd name="connsiteY5" fmla="*/ 406204 h 457090"/>
              <a:gd name="connsiteX6" fmla="*/ 99849 w 1217365"/>
              <a:gd name="connsiteY6" fmla="*/ 336891 h 457090"/>
              <a:gd name="connsiteX7" fmla="*/ 805181 w 1217365"/>
              <a:gd name="connsiteY7" fmla="*/ 1602 h 457090"/>
              <a:gd name="connsiteX0" fmla="*/ 805181 w 1217365"/>
              <a:gd name="connsiteY0" fmla="*/ 1602 h 457393"/>
              <a:gd name="connsiteX1" fmla="*/ 1191489 w 1217365"/>
              <a:gd name="connsiteY1" fmla="*/ 366008 h 457393"/>
              <a:gd name="connsiteX2" fmla="*/ 1217365 w 1217365"/>
              <a:gd name="connsiteY2" fmla="*/ 406204 h 457393"/>
              <a:gd name="connsiteX3" fmla="*/ 1113552 w 1217365"/>
              <a:gd name="connsiteY3" fmla="*/ 457087 h 457393"/>
              <a:gd name="connsiteX4" fmla="*/ 987942 w 1217365"/>
              <a:gd name="connsiteY4" fmla="*/ 414225 h 457393"/>
              <a:gd name="connsiteX5" fmla="*/ 862332 w 1217365"/>
              <a:gd name="connsiteY5" fmla="*/ 457087 h 457393"/>
              <a:gd name="connsiteX6" fmla="*/ 0 w 1217365"/>
              <a:gd name="connsiteY6" fmla="*/ 406204 h 457393"/>
              <a:gd name="connsiteX7" fmla="*/ 99849 w 1217365"/>
              <a:gd name="connsiteY7" fmla="*/ 336891 h 457393"/>
              <a:gd name="connsiteX8" fmla="*/ 805181 w 1217365"/>
              <a:gd name="connsiteY8" fmla="*/ 1602 h 457393"/>
              <a:gd name="connsiteX0" fmla="*/ 805181 w 1217365"/>
              <a:gd name="connsiteY0" fmla="*/ 1602 h 500122"/>
              <a:gd name="connsiteX1" fmla="*/ 1191489 w 1217365"/>
              <a:gd name="connsiteY1" fmla="*/ 366008 h 500122"/>
              <a:gd name="connsiteX2" fmla="*/ 1217365 w 1217365"/>
              <a:gd name="connsiteY2" fmla="*/ 406204 h 500122"/>
              <a:gd name="connsiteX3" fmla="*/ 1113552 w 1217365"/>
              <a:gd name="connsiteY3" fmla="*/ 457087 h 500122"/>
              <a:gd name="connsiteX4" fmla="*/ 987942 w 1217365"/>
              <a:gd name="connsiteY4" fmla="*/ 414225 h 500122"/>
              <a:gd name="connsiteX5" fmla="*/ 820462 w 1217365"/>
              <a:gd name="connsiteY5" fmla="*/ 499950 h 500122"/>
              <a:gd name="connsiteX6" fmla="*/ 0 w 1217365"/>
              <a:gd name="connsiteY6" fmla="*/ 406204 h 500122"/>
              <a:gd name="connsiteX7" fmla="*/ 99849 w 1217365"/>
              <a:gd name="connsiteY7" fmla="*/ 336891 h 500122"/>
              <a:gd name="connsiteX8" fmla="*/ 805181 w 1217365"/>
              <a:gd name="connsiteY8" fmla="*/ 1602 h 500122"/>
              <a:gd name="connsiteX0" fmla="*/ 805181 w 1217365"/>
              <a:gd name="connsiteY0" fmla="*/ 1602 h 500122"/>
              <a:gd name="connsiteX1" fmla="*/ 1191489 w 1217365"/>
              <a:gd name="connsiteY1" fmla="*/ 366008 h 500122"/>
              <a:gd name="connsiteX2" fmla="*/ 1217365 w 1217365"/>
              <a:gd name="connsiteY2" fmla="*/ 406204 h 500122"/>
              <a:gd name="connsiteX3" fmla="*/ 1113552 w 1217365"/>
              <a:gd name="connsiteY3" fmla="*/ 457087 h 500122"/>
              <a:gd name="connsiteX4" fmla="*/ 987942 w 1217365"/>
              <a:gd name="connsiteY4" fmla="*/ 414225 h 500122"/>
              <a:gd name="connsiteX5" fmla="*/ 820462 w 1217365"/>
              <a:gd name="connsiteY5" fmla="*/ 499950 h 500122"/>
              <a:gd name="connsiteX6" fmla="*/ 749282 w 1217365"/>
              <a:gd name="connsiteY6" fmla="*/ 385649 h 500122"/>
              <a:gd name="connsiteX7" fmla="*/ 0 w 1217365"/>
              <a:gd name="connsiteY7" fmla="*/ 406204 h 500122"/>
              <a:gd name="connsiteX8" fmla="*/ 99849 w 1217365"/>
              <a:gd name="connsiteY8" fmla="*/ 336891 h 500122"/>
              <a:gd name="connsiteX9" fmla="*/ 805181 w 1217365"/>
              <a:gd name="connsiteY9" fmla="*/ 1602 h 500122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0 w 1217365"/>
              <a:gd name="connsiteY8" fmla="*/ 406204 h 538061"/>
              <a:gd name="connsiteX9" fmla="*/ 99849 w 1217365"/>
              <a:gd name="connsiteY9" fmla="*/ 336891 h 538061"/>
              <a:gd name="connsiteX10" fmla="*/ 805181 w 1217365"/>
              <a:gd name="connsiteY10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0 w 1217365"/>
              <a:gd name="connsiteY9" fmla="*/ 406204 h 538061"/>
              <a:gd name="connsiteX10" fmla="*/ 99849 w 1217365"/>
              <a:gd name="connsiteY10" fmla="*/ 336891 h 538061"/>
              <a:gd name="connsiteX11" fmla="*/ 805181 w 1217365"/>
              <a:gd name="connsiteY11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0 w 1217365"/>
              <a:gd name="connsiteY10" fmla="*/ 406204 h 538061"/>
              <a:gd name="connsiteX11" fmla="*/ 99849 w 1217365"/>
              <a:gd name="connsiteY11" fmla="*/ 336891 h 538061"/>
              <a:gd name="connsiteX12" fmla="*/ 805181 w 1217365"/>
              <a:gd name="connsiteY12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0 w 1217365"/>
              <a:gd name="connsiteY11" fmla="*/ 406204 h 538061"/>
              <a:gd name="connsiteX12" fmla="*/ 99849 w 1217365"/>
              <a:gd name="connsiteY12" fmla="*/ 336891 h 538061"/>
              <a:gd name="connsiteX13" fmla="*/ 805181 w 1217365"/>
              <a:gd name="connsiteY13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372451 w 1217365"/>
              <a:gd name="connsiteY11" fmla="*/ 433274 h 538061"/>
              <a:gd name="connsiteX12" fmla="*/ 0 w 1217365"/>
              <a:gd name="connsiteY12" fmla="*/ 406204 h 538061"/>
              <a:gd name="connsiteX13" fmla="*/ 99849 w 1217365"/>
              <a:gd name="connsiteY13" fmla="*/ 336891 h 538061"/>
              <a:gd name="connsiteX14" fmla="*/ 805181 w 1217365"/>
              <a:gd name="connsiteY14" fmla="*/ 1602 h 538061"/>
              <a:gd name="connsiteX0" fmla="*/ 805181 w 1217365"/>
              <a:gd name="connsiteY0" fmla="*/ 1602 h 538061"/>
              <a:gd name="connsiteX1" fmla="*/ 1191489 w 1217365"/>
              <a:gd name="connsiteY1" fmla="*/ 366008 h 538061"/>
              <a:gd name="connsiteX2" fmla="*/ 1217365 w 1217365"/>
              <a:gd name="connsiteY2" fmla="*/ 406204 h 538061"/>
              <a:gd name="connsiteX3" fmla="*/ 1113552 w 1217365"/>
              <a:gd name="connsiteY3" fmla="*/ 457087 h 538061"/>
              <a:gd name="connsiteX4" fmla="*/ 987942 w 1217365"/>
              <a:gd name="connsiteY4" fmla="*/ 414225 h 538061"/>
              <a:gd name="connsiteX5" fmla="*/ 820462 w 1217365"/>
              <a:gd name="connsiteY5" fmla="*/ 499950 h 538061"/>
              <a:gd name="connsiteX6" fmla="*/ 749282 w 1217365"/>
              <a:gd name="connsiteY6" fmla="*/ 385649 h 538061"/>
              <a:gd name="connsiteX7" fmla="*/ 606924 w 1217365"/>
              <a:gd name="connsiteY7" fmla="*/ 538049 h 538061"/>
              <a:gd name="connsiteX8" fmla="*/ 523184 w 1217365"/>
              <a:gd name="connsiteY8" fmla="*/ 461849 h 538061"/>
              <a:gd name="connsiteX9" fmla="*/ 464566 w 1217365"/>
              <a:gd name="connsiteY9" fmla="*/ 471374 h 538061"/>
              <a:gd name="connsiteX10" fmla="*/ 414321 w 1217365"/>
              <a:gd name="connsiteY10" fmla="*/ 418986 h 538061"/>
              <a:gd name="connsiteX11" fmla="*/ 372451 w 1217365"/>
              <a:gd name="connsiteY11" fmla="*/ 433274 h 538061"/>
              <a:gd name="connsiteX12" fmla="*/ 167289 w 1217365"/>
              <a:gd name="connsiteY12" fmla="*/ 495186 h 538061"/>
              <a:gd name="connsiteX13" fmla="*/ 0 w 1217365"/>
              <a:gd name="connsiteY13" fmla="*/ 406204 h 538061"/>
              <a:gd name="connsiteX14" fmla="*/ 99849 w 1217365"/>
              <a:gd name="connsiteY14" fmla="*/ 336891 h 538061"/>
              <a:gd name="connsiteX15" fmla="*/ 805181 w 1217365"/>
              <a:gd name="connsiteY15" fmla="*/ 1602 h 5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7365" h="538061">
                <a:moveTo>
                  <a:pt x="805181" y="1602"/>
                </a:moveTo>
                <a:cubicBezTo>
                  <a:pt x="1062439" y="-21044"/>
                  <a:pt x="1101266" y="201305"/>
                  <a:pt x="1191489" y="366008"/>
                </a:cubicBezTo>
                <a:lnTo>
                  <a:pt x="1217365" y="406204"/>
                </a:lnTo>
                <a:cubicBezTo>
                  <a:pt x="1159034" y="405703"/>
                  <a:pt x="1171883" y="457588"/>
                  <a:pt x="1113552" y="457087"/>
                </a:cubicBezTo>
                <a:cubicBezTo>
                  <a:pt x="1071682" y="450737"/>
                  <a:pt x="1029812" y="420575"/>
                  <a:pt x="987942" y="414225"/>
                </a:cubicBezTo>
                <a:cubicBezTo>
                  <a:pt x="962820" y="409462"/>
                  <a:pt x="845584" y="504713"/>
                  <a:pt x="820462" y="499950"/>
                </a:cubicBezTo>
                <a:cubicBezTo>
                  <a:pt x="793944" y="493600"/>
                  <a:pt x="775800" y="391999"/>
                  <a:pt x="749282" y="385649"/>
                </a:cubicBezTo>
                <a:cubicBezTo>
                  <a:pt x="697642" y="384061"/>
                  <a:pt x="658564" y="539637"/>
                  <a:pt x="606924" y="538049"/>
                </a:cubicBezTo>
                <a:cubicBezTo>
                  <a:pt x="574824" y="528524"/>
                  <a:pt x="555284" y="471374"/>
                  <a:pt x="523184" y="461849"/>
                </a:cubicBezTo>
                <a:cubicBezTo>
                  <a:pt x="512019" y="460261"/>
                  <a:pt x="475731" y="472962"/>
                  <a:pt x="464566" y="471374"/>
                </a:cubicBezTo>
                <a:cubicBezTo>
                  <a:pt x="442235" y="463436"/>
                  <a:pt x="436652" y="426924"/>
                  <a:pt x="414321" y="418986"/>
                </a:cubicBezTo>
                <a:cubicBezTo>
                  <a:pt x="403156" y="415811"/>
                  <a:pt x="383616" y="436449"/>
                  <a:pt x="372451" y="433274"/>
                </a:cubicBezTo>
                <a:cubicBezTo>
                  <a:pt x="319416" y="426924"/>
                  <a:pt x="220324" y="501536"/>
                  <a:pt x="167289" y="495186"/>
                </a:cubicBezTo>
                <a:lnTo>
                  <a:pt x="0" y="406204"/>
                </a:lnTo>
                <a:lnTo>
                  <a:pt x="99849" y="336891"/>
                </a:lnTo>
                <a:cubicBezTo>
                  <a:pt x="439848" y="107483"/>
                  <a:pt x="658177" y="14543"/>
                  <a:pt x="805181" y="160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4" name="ttsMP3.com_VoiceText_2025-2-7_17-25-56">
            <a:hlinkClick r:id="" action="ppaction://media"/>
            <a:extLst>
              <a:ext uri="{FF2B5EF4-FFF2-40B4-BE49-F238E27FC236}">
                <a16:creationId xmlns:a16="http://schemas.microsoft.com/office/drawing/2014/main" id="{360CED3E-A001-BE91-23F3-6C1A74130A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48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0967922" y="12222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12789"/>
            <a:ext cx="12192001" cy="5745211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157454 h 5745211"/>
              <a:gd name="connsiteX1" fmla="*/ 12192001 w 12192001"/>
              <a:gd name="connsiteY1" fmla="*/ 157454 h 5745211"/>
              <a:gd name="connsiteX2" fmla="*/ 12192001 w 12192001"/>
              <a:gd name="connsiteY2" fmla="*/ 5745211 h 5745211"/>
              <a:gd name="connsiteX3" fmla="*/ 0 w 12192001"/>
              <a:gd name="connsiteY3" fmla="*/ 5745211 h 5745211"/>
              <a:gd name="connsiteX4" fmla="*/ 0 w 12192001"/>
              <a:gd name="connsiteY4" fmla="*/ 157454 h 574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745211">
                <a:moveTo>
                  <a:pt x="0" y="157454"/>
                </a:moveTo>
                <a:cubicBezTo>
                  <a:pt x="4268148" y="-196819"/>
                  <a:pt x="8128001" y="157454"/>
                  <a:pt x="12192001" y="157454"/>
                </a:cubicBezTo>
                <a:lnTo>
                  <a:pt x="12192001" y="5745211"/>
                </a:lnTo>
                <a:lnTo>
                  <a:pt x="0" y="5745211"/>
                </a:lnTo>
                <a:lnTo>
                  <a:pt x="0" y="15745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0718861" y="1584567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CBB70D-2302-D436-D2CB-22EEDDC7FFF0}"/>
              </a:ext>
            </a:extLst>
          </p:cNvPr>
          <p:cNvSpPr/>
          <p:nvPr/>
        </p:nvSpPr>
        <p:spPr>
          <a:xfrm>
            <a:off x="2761797" y="5023418"/>
            <a:ext cx="1410762" cy="719529"/>
          </a:xfrm>
          <a:custGeom>
            <a:avLst/>
            <a:gdLst>
              <a:gd name="connsiteX0" fmla="*/ 0 w 574450"/>
              <a:gd name="connsiteY0" fmla="*/ 0 h 307749"/>
              <a:gd name="connsiteX1" fmla="*/ 574450 w 574450"/>
              <a:gd name="connsiteY1" fmla="*/ 0 h 307749"/>
              <a:gd name="connsiteX2" fmla="*/ 574450 w 574450"/>
              <a:gd name="connsiteY2" fmla="*/ 307749 h 307749"/>
              <a:gd name="connsiteX3" fmla="*/ 0 w 574450"/>
              <a:gd name="connsiteY3" fmla="*/ 307749 h 307749"/>
              <a:gd name="connsiteX4" fmla="*/ 0 w 574450"/>
              <a:gd name="connsiteY4" fmla="*/ 0 h 307749"/>
              <a:gd name="connsiteX0" fmla="*/ 0 w 574450"/>
              <a:gd name="connsiteY0" fmla="*/ 171450 h 479199"/>
              <a:gd name="connsiteX1" fmla="*/ 560162 w 574450"/>
              <a:gd name="connsiteY1" fmla="*/ 0 h 479199"/>
              <a:gd name="connsiteX2" fmla="*/ 574450 w 574450"/>
              <a:gd name="connsiteY2" fmla="*/ 479199 h 479199"/>
              <a:gd name="connsiteX3" fmla="*/ 0 w 574450"/>
              <a:gd name="connsiteY3" fmla="*/ 479199 h 479199"/>
              <a:gd name="connsiteX4" fmla="*/ 0 w 574450"/>
              <a:gd name="connsiteY4" fmla="*/ 171450 h 479199"/>
              <a:gd name="connsiteX0" fmla="*/ 0 w 669700"/>
              <a:gd name="connsiteY0" fmla="*/ 171450 h 622074"/>
              <a:gd name="connsiteX1" fmla="*/ 560162 w 669700"/>
              <a:gd name="connsiteY1" fmla="*/ 0 h 622074"/>
              <a:gd name="connsiteX2" fmla="*/ 669700 w 669700"/>
              <a:gd name="connsiteY2" fmla="*/ 622074 h 622074"/>
              <a:gd name="connsiteX3" fmla="*/ 0 w 669700"/>
              <a:gd name="connsiteY3" fmla="*/ 479199 h 622074"/>
              <a:gd name="connsiteX4" fmla="*/ 0 w 669700"/>
              <a:gd name="connsiteY4" fmla="*/ 171450 h 622074"/>
              <a:gd name="connsiteX0" fmla="*/ 0 w 669700"/>
              <a:gd name="connsiteY0" fmla="*/ 479199 h 622074"/>
              <a:gd name="connsiteX1" fmla="*/ 560162 w 669700"/>
              <a:gd name="connsiteY1" fmla="*/ 0 h 622074"/>
              <a:gd name="connsiteX2" fmla="*/ 669700 w 669700"/>
              <a:gd name="connsiteY2" fmla="*/ 622074 h 622074"/>
              <a:gd name="connsiteX3" fmla="*/ 0 w 669700"/>
              <a:gd name="connsiteY3" fmla="*/ 479199 h 622074"/>
              <a:gd name="connsiteX0" fmla="*/ 109538 w 109538"/>
              <a:gd name="connsiteY0" fmla="*/ 622074 h 622074"/>
              <a:gd name="connsiteX1" fmla="*/ 0 w 109538"/>
              <a:gd name="connsiteY1" fmla="*/ 0 h 622074"/>
              <a:gd name="connsiteX2" fmla="*/ 109538 w 109538"/>
              <a:gd name="connsiteY2" fmla="*/ 622074 h 622074"/>
              <a:gd name="connsiteX0" fmla="*/ 701823 w 701823"/>
              <a:gd name="connsiteY0" fmla="*/ 622074 h 687092"/>
              <a:gd name="connsiteX1" fmla="*/ 592285 w 701823"/>
              <a:gd name="connsiteY1" fmla="*/ 0 h 687092"/>
              <a:gd name="connsiteX2" fmla="*/ 701823 w 701823"/>
              <a:gd name="connsiteY2" fmla="*/ 622074 h 687092"/>
              <a:gd name="connsiteX0" fmla="*/ 701823 w 786362"/>
              <a:gd name="connsiteY0" fmla="*/ 622074 h 687092"/>
              <a:gd name="connsiteX1" fmla="*/ 592285 w 786362"/>
              <a:gd name="connsiteY1" fmla="*/ 0 h 687092"/>
              <a:gd name="connsiteX2" fmla="*/ 701823 w 786362"/>
              <a:gd name="connsiteY2" fmla="*/ 622074 h 687092"/>
              <a:gd name="connsiteX0" fmla="*/ 1047398 w 1131937"/>
              <a:gd name="connsiteY0" fmla="*/ 657852 h 701633"/>
              <a:gd name="connsiteX1" fmla="*/ 937860 w 1131937"/>
              <a:gd name="connsiteY1" fmla="*/ 35778 h 701633"/>
              <a:gd name="connsiteX2" fmla="*/ 1047398 w 1131937"/>
              <a:gd name="connsiteY2" fmla="*/ 657852 h 701633"/>
              <a:gd name="connsiteX0" fmla="*/ 1041853 w 1126392"/>
              <a:gd name="connsiteY0" fmla="*/ 656048 h 719529"/>
              <a:gd name="connsiteX1" fmla="*/ 932315 w 1126392"/>
              <a:gd name="connsiteY1" fmla="*/ 33974 h 719529"/>
              <a:gd name="connsiteX2" fmla="*/ 1041853 w 1126392"/>
              <a:gd name="connsiteY2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141242"/>
              <a:gd name="connsiteY0" fmla="*/ 656048 h 719529"/>
              <a:gd name="connsiteX1" fmla="*/ 1138691 w 1141242"/>
              <a:gd name="connsiteY1" fmla="*/ 162945 h 719529"/>
              <a:gd name="connsiteX2" fmla="*/ 932315 w 1141242"/>
              <a:gd name="connsiteY2" fmla="*/ 33974 h 719529"/>
              <a:gd name="connsiteX3" fmla="*/ 1041853 w 1141242"/>
              <a:gd name="connsiteY3" fmla="*/ 656048 h 719529"/>
              <a:gd name="connsiteX0" fmla="*/ 1041853 w 1371092"/>
              <a:gd name="connsiteY0" fmla="*/ 656048 h 719529"/>
              <a:gd name="connsiteX1" fmla="*/ 1138691 w 1371092"/>
              <a:gd name="connsiteY1" fmla="*/ 162945 h 719529"/>
              <a:gd name="connsiteX2" fmla="*/ 932315 w 1371092"/>
              <a:gd name="connsiteY2" fmla="*/ 33974 h 719529"/>
              <a:gd name="connsiteX3" fmla="*/ 1041853 w 1371092"/>
              <a:gd name="connsiteY3" fmla="*/ 656048 h 719529"/>
              <a:gd name="connsiteX0" fmla="*/ 1041853 w 1431812"/>
              <a:gd name="connsiteY0" fmla="*/ 656048 h 719529"/>
              <a:gd name="connsiteX1" fmla="*/ 1138691 w 1431812"/>
              <a:gd name="connsiteY1" fmla="*/ 162945 h 719529"/>
              <a:gd name="connsiteX2" fmla="*/ 932315 w 1431812"/>
              <a:gd name="connsiteY2" fmla="*/ 33974 h 719529"/>
              <a:gd name="connsiteX3" fmla="*/ 1041853 w 1431812"/>
              <a:gd name="connsiteY3" fmla="*/ 656048 h 719529"/>
              <a:gd name="connsiteX0" fmla="*/ 1041853 w 1384001"/>
              <a:gd name="connsiteY0" fmla="*/ 656048 h 719529"/>
              <a:gd name="connsiteX1" fmla="*/ 1138691 w 1384001"/>
              <a:gd name="connsiteY1" fmla="*/ 162945 h 719529"/>
              <a:gd name="connsiteX2" fmla="*/ 932315 w 1384001"/>
              <a:gd name="connsiteY2" fmla="*/ 33974 h 719529"/>
              <a:gd name="connsiteX3" fmla="*/ 1041853 w 1384001"/>
              <a:gd name="connsiteY3" fmla="*/ 656048 h 719529"/>
              <a:gd name="connsiteX0" fmla="*/ 1041853 w 1410762"/>
              <a:gd name="connsiteY0" fmla="*/ 656048 h 719529"/>
              <a:gd name="connsiteX1" fmla="*/ 1138691 w 1410762"/>
              <a:gd name="connsiteY1" fmla="*/ 162945 h 719529"/>
              <a:gd name="connsiteX2" fmla="*/ 932315 w 1410762"/>
              <a:gd name="connsiteY2" fmla="*/ 33974 h 719529"/>
              <a:gd name="connsiteX3" fmla="*/ 1041853 w 1410762"/>
              <a:gd name="connsiteY3" fmla="*/ 656048 h 71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0762" h="719529">
                <a:moveTo>
                  <a:pt x="1041853" y="656048"/>
                </a:moveTo>
                <a:cubicBezTo>
                  <a:pt x="1424704" y="619600"/>
                  <a:pt x="1590335" y="142799"/>
                  <a:pt x="1138691" y="162945"/>
                </a:cubicBezTo>
                <a:cubicBezTo>
                  <a:pt x="1120435" y="144991"/>
                  <a:pt x="1025449" y="141496"/>
                  <a:pt x="932315" y="33974"/>
                </a:cubicBezTo>
                <a:cubicBezTo>
                  <a:pt x="-178934" y="-215868"/>
                  <a:pt x="-475798" y="1005902"/>
                  <a:pt x="1041853" y="65604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D3E76-915F-45B4-2BD3-C34DC2AA5BE7}"/>
              </a:ext>
            </a:extLst>
          </p:cNvPr>
          <p:cNvSpPr/>
          <p:nvPr/>
        </p:nvSpPr>
        <p:spPr>
          <a:xfrm>
            <a:off x="9093653" y="4822731"/>
            <a:ext cx="1411744" cy="808116"/>
          </a:xfrm>
          <a:custGeom>
            <a:avLst/>
            <a:gdLst>
              <a:gd name="connsiteX0" fmla="*/ 0 w 894897"/>
              <a:gd name="connsiteY0" fmla="*/ 0 h 421033"/>
              <a:gd name="connsiteX1" fmla="*/ 894897 w 894897"/>
              <a:gd name="connsiteY1" fmla="*/ 0 h 421033"/>
              <a:gd name="connsiteX2" fmla="*/ 894897 w 894897"/>
              <a:gd name="connsiteY2" fmla="*/ 421033 h 421033"/>
              <a:gd name="connsiteX3" fmla="*/ 0 w 894897"/>
              <a:gd name="connsiteY3" fmla="*/ 421033 h 421033"/>
              <a:gd name="connsiteX4" fmla="*/ 0 w 894897"/>
              <a:gd name="connsiteY4" fmla="*/ 0 h 421033"/>
              <a:gd name="connsiteX0" fmla="*/ 0 w 926647"/>
              <a:gd name="connsiteY0" fmla="*/ 0 h 446433"/>
              <a:gd name="connsiteX1" fmla="*/ 894897 w 926647"/>
              <a:gd name="connsiteY1" fmla="*/ 0 h 446433"/>
              <a:gd name="connsiteX2" fmla="*/ 926647 w 926647"/>
              <a:gd name="connsiteY2" fmla="*/ 446433 h 446433"/>
              <a:gd name="connsiteX3" fmla="*/ 0 w 926647"/>
              <a:gd name="connsiteY3" fmla="*/ 421033 h 446433"/>
              <a:gd name="connsiteX4" fmla="*/ 0 w 926647"/>
              <a:gd name="connsiteY4" fmla="*/ 0 h 446433"/>
              <a:gd name="connsiteX0" fmla="*/ 0 w 926647"/>
              <a:gd name="connsiteY0" fmla="*/ 421033 h 446433"/>
              <a:gd name="connsiteX1" fmla="*/ 894897 w 926647"/>
              <a:gd name="connsiteY1" fmla="*/ 0 h 446433"/>
              <a:gd name="connsiteX2" fmla="*/ 926647 w 926647"/>
              <a:gd name="connsiteY2" fmla="*/ 446433 h 446433"/>
              <a:gd name="connsiteX3" fmla="*/ 0 w 926647"/>
              <a:gd name="connsiteY3" fmla="*/ 421033 h 446433"/>
              <a:gd name="connsiteX0" fmla="*/ 0 w 1263197"/>
              <a:gd name="connsiteY0" fmla="*/ 262283 h 446433"/>
              <a:gd name="connsiteX1" fmla="*/ 1231447 w 1263197"/>
              <a:gd name="connsiteY1" fmla="*/ 0 h 446433"/>
              <a:gd name="connsiteX2" fmla="*/ 1263197 w 1263197"/>
              <a:gd name="connsiteY2" fmla="*/ 446433 h 446433"/>
              <a:gd name="connsiteX3" fmla="*/ 0 w 1263197"/>
              <a:gd name="connsiteY3" fmla="*/ 262283 h 446433"/>
              <a:gd name="connsiteX0" fmla="*/ 0 w 1263197"/>
              <a:gd name="connsiteY0" fmla="*/ 431367 h 615517"/>
              <a:gd name="connsiteX1" fmla="*/ 1231447 w 1263197"/>
              <a:gd name="connsiteY1" fmla="*/ 169084 h 615517"/>
              <a:gd name="connsiteX2" fmla="*/ 1263197 w 1263197"/>
              <a:gd name="connsiteY2" fmla="*/ 615517 h 615517"/>
              <a:gd name="connsiteX3" fmla="*/ 0 w 1263197"/>
              <a:gd name="connsiteY3" fmla="*/ 431367 h 615517"/>
              <a:gd name="connsiteX0" fmla="*/ 0 w 1263197"/>
              <a:gd name="connsiteY0" fmla="*/ 486072 h 670222"/>
              <a:gd name="connsiteX1" fmla="*/ 1231447 w 1263197"/>
              <a:gd name="connsiteY1" fmla="*/ 223789 h 670222"/>
              <a:gd name="connsiteX2" fmla="*/ 1263197 w 1263197"/>
              <a:gd name="connsiteY2" fmla="*/ 670222 h 670222"/>
              <a:gd name="connsiteX3" fmla="*/ 0 w 1263197"/>
              <a:gd name="connsiteY3" fmla="*/ 486072 h 670222"/>
              <a:gd name="connsiteX0" fmla="*/ 0 w 1263197"/>
              <a:gd name="connsiteY0" fmla="*/ 486072 h 814990"/>
              <a:gd name="connsiteX1" fmla="*/ 1231447 w 1263197"/>
              <a:gd name="connsiteY1" fmla="*/ 223789 h 814990"/>
              <a:gd name="connsiteX2" fmla="*/ 1263197 w 1263197"/>
              <a:gd name="connsiteY2" fmla="*/ 670222 h 814990"/>
              <a:gd name="connsiteX3" fmla="*/ 0 w 1263197"/>
              <a:gd name="connsiteY3" fmla="*/ 486072 h 814990"/>
              <a:gd name="connsiteX0" fmla="*/ 0 w 1263197"/>
              <a:gd name="connsiteY0" fmla="*/ 486072 h 841014"/>
              <a:gd name="connsiteX1" fmla="*/ 1231447 w 1263197"/>
              <a:gd name="connsiteY1" fmla="*/ 223789 h 841014"/>
              <a:gd name="connsiteX2" fmla="*/ 1263197 w 1263197"/>
              <a:gd name="connsiteY2" fmla="*/ 670222 h 841014"/>
              <a:gd name="connsiteX3" fmla="*/ 0 w 1263197"/>
              <a:gd name="connsiteY3" fmla="*/ 486072 h 841014"/>
              <a:gd name="connsiteX0" fmla="*/ 0 w 1263197"/>
              <a:gd name="connsiteY0" fmla="*/ 486072 h 842969"/>
              <a:gd name="connsiteX1" fmla="*/ 1231447 w 1263197"/>
              <a:gd name="connsiteY1" fmla="*/ 223789 h 842969"/>
              <a:gd name="connsiteX2" fmla="*/ 1263197 w 1263197"/>
              <a:gd name="connsiteY2" fmla="*/ 670222 h 842969"/>
              <a:gd name="connsiteX3" fmla="*/ 0 w 1263197"/>
              <a:gd name="connsiteY3" fmla="*/ 486072 h 842969"/>
              <a:gd name="connsiteX0" fmla="*/ 0 w 1231768"/>
              <a:gd name="connsiteY0" fmla="*/ 486072 h 486072"/>
              <a:gd name="connsiteX1" fmla="*/ 1231447 w 1231768"/>
              <a:gd name="connsiteY1" fmla="*/ 223789 h 486072"/>
              <a:gd name="connsiteX2" fmla="*/ 0 w 1231768"/>
              <a:gd name="connsiteY2" fmla="*/ 486072 h 486072"/>
              <a:gd name="connsiteX0" fmla="*/ 0 w 1408672"/>
              <a:gd name="connsiteY0" fmla="*/ 486072 h 693760"/>
              <a:gd name="connsiteX1" fmla="*/ 1231447 w 1408672"/>
              <a:gd name="connsiteY1" fmla="*/ 223789 h 693760"/>
              <a:gd name="connsiteX2" fmla="*/ 0 w 1408672"/>
              <a:gd name="connsiteY2" fmla="*/ 486072 h 693760"/>
              <a:gd name="connsiteX0" fmla="*/ 0 w 1383658"/>
              <a:gd name="connsiteY0" fmla="*/ 486072 h 923513"/>
              <a:gd name="connsiteX1" fmla="*/ 1231447 w 1383658"/>
              <a:gd name="connsiteY1" fmla="*/ 223789 h 923513"/>
              <a:gd name="connsiteX2" fmla="*/ 0 w 1383658"/>
              <a:gd name="connsiteY2" fmla="*/ 486072 h 923513"/>
              <a:gd name="connsiteX0" fmla="*/ 12 w 1411756"/>
              <a:gd name="connsiteY0" fmla="*/ 486072 h 676917"/>
              <a:gd name="connsiteX1" fmla="*/ 1231459 w 1411756"/>
              <a:gd name="connsiteY1" fmla="*/ 223789 h 676917"/>
              <a:gd name="connsiteX2" fmla="*/ 1282259 w 1411756"/>
              <a:gd name="connsiteY2" fmla="*/ 667721 h 676917"/>
              <a:gd name="connsiteX3" fmla="*/ 12 w 1411756"/>
              <a:gd name="connsiteY3" fmla="*/ 486072 h 676917"/>
              <a:gd name="connsiteX0" fmla="*/ 0 w 1411744"/>
              <a:gd name="connsiteY0" fmla="*/ 486072 h 831217"/>
              <a:gd name="connsiteX1" fmla="*/ 1231447 w 1411744"/>
              <a:gd name="connsiteY1" fmla="*/ 223789 h 831217"/>
              <a:gd name="connsiteX2" fmla="*/ 1282247 w 1411744"/>
              <a:gd name="connsiteY2" fmla="*/ 667721 h 831217"/>
              <a:gd name="connsiteX3" fmla="*/ 0 w 1411744"/>
              <a:gd name="connsiteY3" fmla="*/ 486072 h 831217"/>
              <a:gd name="connsiteX0" fmla="*/ 0 w 1411744"/>
              <a:gd name="connsiteY0" fmla="*/ 486072 h 831217"/>
              <a:gd name="connsiteX1" fmla="*/ 1231447 w 1411744"/>
              <a:gd name="connsiteY1" fmla="*/ 223789 h 831217"/>
              <a:gd name="connsiteX2" fmla="*/ 1282247 w 1411744"/>
              <a:gd name="connsiteY2" fmla="*/ 667721 h 831217"/>
              <a:gd name="connsiteX3" fmla="*/ 0 w 1411744"/>
              <a:gd name="connsiteY3" fmla="*/ 486072 h 831217"/>
              <a:gd name="connsiteX0" fmla="*/ 0 w 1411744"/>
              <a:gd name="connsiteY0" fmla="*/ 465639 h 810784"/>
              <a:gd name="connsiteX1" fmla="*/ 1231447 w 1411744"/>
              <a:gd name="connsiteY1" fmla="*/ 203356 h 810784"/>
              <a:gd name="connsiteX2" fmla="*/ 1282247 w 1411744"/>
              <a:gd name="connsiteY2" fmla="*/ 647288 h 810784"/>
              <a:gd name="connsiteX3" fmla="*/ 0 w 1411744"/>
              <a:gd name="connsiteY3" fmla="*/ 465639 h 810784"/>
              <a:gd name="connsiteX0" fmla="*/ 0 w 1411744"/>
              <a:gd name="connsiteY0" fmla="*/ 423357 h 768502"/>
              <a:gd name="connsiteX1" fmla="*/ 1231447 w 1411744"/>
              <a:gd name="connsiteY1" fmla="*/ 161074 h 768502"/>
              <a:gd name="connsiteX2" fmla="*/ 1282247 w 1411744"/>
              <a:gd name="connsiteY2" fmla="*/ 605006 h 768502"/>
              <a:gd name="connsiteX3" fmla="*/ 0 w 1411744"/>
              <a:gd name="connsiteY3" fmla="*/ 423357 h 768502"/>
              <a:gd name="connsiteX0" fmla="*/ 0 w 1411744"/>
              <a:gd name="connsiteY0" fmla="*/ 462971 h 808116"/>
              <a:gd name="connsiteX1" fmla="*/ 1231447 w 1411744"/>
              <a:gd name="connsiteY1" fmla="*/ 200688 h 808116"/>
              <a:gd name="connsiteX2" fmla="*/ 1282247 w 1411744"/>
              <a:gd name="connsiteY2" fmla="*/ 644620 h 808116"/>
              <a:gd name="connsiteX3" fmla="*/ 0 w 1411744"/>
              <a:gd name="connsiteY3" fmla="*/ 462971 h 80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744" h="808116">
                <a:moveTo>
                  <a:pt x="0" y="462971"/>
                </a:moveTo>
                <a:cubicBezTo>
                  <a:pt x="175532" y="-373757"/>
                  <a:pt x="1227365" y="173816"/>
                  <a:pt x="1231447" y="200688"/>
                </a:cubicBezTo>
                <a:cubicBezTo>
                  <a:pt x="1432455" y="261655"/>
                  <a:pt x="1487488" y="600906"/>
                  <a:pt x="1282247" y="644620"/>
                </a:cubicBezTo>
                <a:cubicBezTo>
                  <a:pt x="556306" y="688334"/>
                  <a:pt x="110067" y="1082001"/>
                  <a:pt x="0" y="46297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D240AF-18AC-02A0-360D-43023D27F690}"/>
              </a:ext>
            </a:extLst>
          </p:cNvPr>
          <p:cNvSpPr/>
          <p:nvPr/>
        </p:nvSpPr>
        <p:spPr>
          <a:xfrm>
            <a:off x="6948892" y="5223511"/>
            <a:ext cx="872621" cy="468999"/>
          </a:xfrm>
          <a:custGeom>
            <a:avLst/>
            <a:gdLst>
              <a:gd name="connsiteX0" fmla="*/ 0 w 564439"/>
              <a:gd name="connsiteY0" fmla="*/ 0 h 132003"/>
              <a:gd name="connsiteX1" fmla="*/ 564439 w 564439"/>
              <a:gd name="connsiteY1" fmla="*/ 0 h 132003"/>
              <a:gd name="connsiteX2" fmla="*/ 564439 w 564439"/>
              <a:gd name="connsiteY2" fmla="*/ 132003 h 132003"/>
              <a:gd name="connsiteX3" fmla="*/ 0 w 564439"/>
              <a:gd name="connsiteY3" fmla="*/ 132003 h 132003"/>
              <a:gd name="connsiteX4" fmla="*/ 0 w 564439"/>
              <a:gd name="connsiteY4" fmla="*/ 0 h 132003"/>
              <a:gd name="connsiteX0" fmla="*/ 177800 w 742239"/>
              <a:gd name="connsiteY0" fmla="*/ 0 h 252653"/>
              <a:gd name="connsiteX1" fmla="*/ 742239 w 742239"/>
              <a:gd name="connsiteY1" fmla="*/ 0 h 252653"/>
              <a:gd name="connsiteX2" fmla="*/ 742239 w 742239"/>
              <a:gd name="connsiteY2" fmla="*/ 132003 h 252653"/>
              <a:gd name="connsiteX3" fmla="*/ 0 w 742239"/>
              <a:gd name="connsiteY3" fmla="*/ 252653 h 252653"/>
              <a:gd name="connsiteX4" fmla="*/ 177800 w 742239"/>
              <a:gd name="connsiteY4" fmla="*/ 0 h 252653"/>
              <a:gd name="connsiteX0" fmla="*/ 57150 w 742239"/>
              <a:gd name="connsiteY0" fmla="*/ 0 h 360603"/>
              <a:gd name="connsiteX1" fmla="*/ 742239 w 742239"/>
              <a:gd name="connsiteY1" fmla="*/ 107950 h 360603"/>
              <a:gd name="connsiteX2" fmla="*/ 742239 w 742239"/>
              <a:gd name="connsiteY2" fmla="*/ 239953 h 360603"/>
              <a:gd name="connsiteX3" fmla="*/ 0 w 742239"/>
              <a:gd name="connsiteY3" fmla="*/ 360603 h 360603"/>
              <a:gd name="connsiteX4" fmla="*/ 57150 w 742239"/>
              <a:gd name="connsiteY4" fmla="*/ 0 h 360603"/>
              <a:gd name="connsiteX0" fmla="*/ 85968 w 771057"/>
              <a:gd name="connsiteY0" fmla="*/ 0 h 360603"/>
              <a:gd name="connsiteX1" fmla="*/ 771057 w 771057"/>
              <a:gd name="connsiteY1" fmla="*/ 107950 h 360603"/>
              <a:gd name="connsiteX2" fmla="*/ 771057 w 771057"/>
              <a:gd name="connsiteY2" fmla="*/ 239953 h 360603"/>
              <a:gd name="connsiteX3" fmla="*/ 28818 w 771057"/>
              <a:gd name="connsiteY3" fmla="*/ 360603 h 360603"/>
              <a:gd name="connsiteX4" fmla="*/ 85968 w 771057"/>
              <a:gd name="connsiteY4" fmla="*/ 0 h 360603"/>
              <a:gd name="connsiteX0" fmla="*/ 100319 w 785408"/>
              <a:gd name="connsiteY0" fmla="*/ 0 h 360603"/>
              <a:gd name="connsiteX1" fmla="*/ 785408 w 785408"/>
              <a:gd name="connsiteY1" fmla="*/ 107950 h 360603"/>
              <a:gd name="connsiteX2" fmla="*/ 785408 w 785408"/>
              <a:gd name="connsiteY2" fmla="*/ 239953 h 360603"/>
              <a:gd name="connsiteX3" fmla="*/ 43169 w 785408"/>
              <a:gd name="connsiteY3" fmla="*/ 360603 h 360603"/>
              <a:gd name="connsiteX4" fmla="*/ 100319 w 785408"/>
              <a:gd name="connsiteY4" fmla="*/ 0 h 360603"/>
              <a:gd name="connsiteX0" fmla="*/ 100319 w 785408"/>
              <a:gd name="connsiteY0" fmla="*/ 0 h 360756"/>
              <a:gd name="connsiteX1" fmla="*/ 785408 w 785408"/>
              <a:gd name="connsiteY1" fmla="*/ 107950 h 360756"/>
              <a:gd name="connsiteX2" fmla="*/ 785408 w 785408"/>
              <a:gd name="connsiteY2" fmla="*/ 239953 h 360756"/>
              <a:gd name="connsiteX3" fmla="*/ 43169 w 785408"/>
              <a:gd name="connsiteY3" fmla="*/ 360603 h 360756"/>
              <a:gd name="connsiteX4" fmla="*/ 100319 w 785408"/>
              <a:gd name="connsiteY4" fmla="*/ 0 h 360756"/>
              <a:gd name="connsiteX0" fmla="*/ 100319 w 785408"/>
              <a:gd name="connsiteY0" fmla="*/ 0 h 361102"/>
              <a:gd name="connsiteX1" fmla="*/ 785408 w 785408"/>
              <a:gd name="connsiteY1" fmla="*/ 107950 h 361102"/>
              <a:gd name="connsiteX2" fmla="*/ 785408 w 785408"/>
              <a:gd name="connsiteY2" fmla="*/ 239953 h 361102"/>
              <a:gd name="connsiteX3" fmla="*/ 43169 w 785408"/>
              <a:gd name="connsiteY3" fmla="*/ 360603 h 361102"/>
              <a:gd name="connsiteX4" fmla="*/ 100319 w 785408"/>
              <a:gd name="connsiteY4" fmla="*/ 0 h 361102"/>
              <a:gd name="connsiteX0" fmla="*/ 100319 w 785408"/>
              <a:gd name="connsiteY0" fmla="*/ 0 h 361102"/>
              <a:gd name="connsiteX1" fmla="*/ 785408 w 785408"/>
              <a:gd name="connsiteY1" fmla="*/ 239953 h 361102"/>
              <a:gd name="connsiteX2" fmla="*/ 43169 w 785408"/>
              <a:gd name="connsiteY2" fmla="*/ 360603 h 361102"/>
              <a:gd name="connsiteX3" fmla="*/ 100319 w 785408"/>
              <a:gd name="connsiteY3" fmla="*/ 0 h 361102"/>
              <a:gd name="connsiteX0" fmla="*/ 100319 w 785408"/>
              <a:gd name="connsiteY0" fmla="*/ 87708 h 448810"/>
              <a:gd name="connsiteX1" fmla="*/ 785408 w 785408"/>
              <a:gd name="connsiteY1" fmla="*/ 327661 h 448810"/>
              <a:gd name="connsiteX2" fmla="*/ 43169 w 785408"/>
              <a:gd name="connsiteY2" fmla="*/ 448311 h 448810"/>
              <a:gd name="connsiteX3" fmla="*/ 100319 w 785408"/>
              <a:gd name="connsiteY3" fmla="*/ 87708 h 448810"/>
              <a:gd name="connsiteX0" fmla="*/ 100319 w 785408"/>
              <a:gd name="connsiteY0" fmla="*/ 106161 h 467263"/>
              <a:gd name="connsiteX1" fmla="*/ 785408 w 785408"/>
              <a:gd name="connsiteY1" fmla="*/ 346114 h 467263"/>
              <a:gd name="connsiteX2" fmla="*/ 43169 w 785408"/>
              <a:gd name="connsiteY2" fmla="*/ 466764 h 467263"/>
              <a:gd name="connsiteX3" fmla="*/ 100319 w 785408"/>
              <a:gd name="connsiteY3" fmla="*/ 106161 h 467263"/>
              <a:gd name="connsiteX0" fmla="*/ 100319 w 872621"/>
              <a:gd name="connsiteY0" fmla="*/ 107897 h 468999"/>
              <a:gd name="connsiteX1" fmla="*/ 785408 w 872621"/>
              <a:gd name="connsiteY1" fmla="*/ 347850 h 468999"/>
              <a:gd name="connsiteX2" fmla="*/ 43169 w 872621"/>
              <a:gd name="connsiteY2" fmla="*/ 468500 h 468999"/>
              <a:gd name="connsiteX3" fmla="*/ 100319 w 872621"/>
              <a:gd name="connsiteY3" fmla="*/ 107897 h 46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621" h="468999">
                <a:moveTo>
                  <a:pt x="100319" y="107897"/>
                </a:moveTo>
                <a:cubicBezTo>
                  <a:pt x="716032" y="-205819"/>
                  <a:pt x="1039645" y="255166"/>
                  <a:pt x="785408" y="347850"/>
                </a:cubicBezTo>
                <a:cubicBezTo>
                  <a:pt x="747545" y="451567"/>
                  <a:pt x="506482" y="472733"/>
                  <a:pt x="43169" y="468500"/>
                </a:cubicBezTo>
                <a:cubicBezTo>
                  <a:pt x="17769" y="399099"/>
                  <a:pt x="-64781" y="291598"/>
                  <a:pt x="100319" y="107897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E3CA40-A5B3-C078-0E06-19F3DBD3738B}"/>
              </a:ext>
            </a:extLst>
          </p:cNvPr>
          <p:cNvGrpSpPr/>
          <p:nvPr/>
        </p:nvGrpSpPr>
        <p:grpSpPr>
          <a:xfrm>
            <a:off x="-191574" y="78673"/>
            <a:ext cx="12383574" cy="4951683"/>
            <a:chOff x="1385925" y="1583140"/>
            <a:chExt cx="9405582" cy="37609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A8EAD7F-4F45-6460-79A2-24235F9A0667}"/>
                </a:ext>
              </a:extLst>
            </p:cNvPr>
            <p:cNvSpPr/>
            <p:nvPr/>
          </p:nvSpPr>
          <p:spPr>
            <a:xfrm>
              <a:off x="1385925" y="1583140"/>
              <a:ext cx="9405582" cy="3760906"/>
            </a:xfrm>
            <a:custGeom>
              <a:avLst/>
              <a:gdLst>
                <a:gd name="connsiteX0" fmla="*/ 0 w 1937982"/>
                <a:gd name="connsiteY0" fmla="*/ 0 h 2661313"/>
                <a:gd name="connsiteX1" fmla="*/ 1937982 w 1937982"/>
                <a:gd name="connsiteY1" fmla="*/ 0 h 2661313"/>
                <a:gd name="connsiteX2" fmla="*/ 1937982 w 1937982"/>
                <a:gd name="connsiteY2" fmla="*/ 2661313 h 2661313"/>
                <a:gd name="connsiteX3" fmla="*/ 0 w 1937982"/>
                <a:gd name="connsiteY3" fmla="*/ 2661313 h 2661313"/>
                <a:gd name="connsiteX4" fmla="*/ 0 w 1937982"/>
                <a:gd name="connsiteY4" fmla="*/ 0 h 2661313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1937982 w 1937982"/>
                <a:gd name="connsiteY2" fmla="*/ 3316406 h 3316406"/>
                <a:gd name="connsiteX3" fmla="*/ 0 w 1937982"/>
                <a:gd name="connsiteY3" fmla="*/ 3316406 h 3316406"/>
                <a:gd name="connsiteX4" fmla="*/ 0 w 1937982"/>
                <a:gd name="connsiteY4" fmla="*/ 655093 h 3316406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791651 w 1937982"/>
                <a:gd name="connsiteY2" fmla="*/ 204717 h 3316406"/>
                <a:gd name="connsiteX3" fmla="*/ 1937982 w 1937982"/>
                <a:gd name="connsiteY3" fmla="*/ 3316406 h 3316406"/>
                <a:gd name="connsiteX4" fmla="*/ 0 w 1937982"/>
                <a:gd name="connsiteY4" fmla="*/ 3316406 h 3316406"/>
                <a:gd name="connsiteX5" fmla="*/ 0 w 1937982"/>
                <a:gd name="connsiteY5" fmla="*/ 655093 h 3316406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791651 w 1937982"/>
                <a:gd name="connsiteY2" fmla="*/ 204717 h 3316406"/>
                <a:gd name="connsiteX3" fmla="*/ 832594 w 1937982"/>
                <a:gd name="connsiteY3" fmla="*/ 368490 h 3316406"/>
                <a:gd name="connsiteX4" fmla="*/ 1937982 w 1937982"/>
                <a:gd name="connsiteY4" fmla="*/ 3316406 h 3316406"/>
                <a:gd name="connsiteX5" fmla="*/ 0 w 1937982"/>
                <a:gd name="connsiteY5" fmla="*/ 3316406 h 3316406"/>
                <a:gd name="connsiteX6" fmla="*/ 0 w 1937982"/>
                <a:gd name="connsiteY6" fmla="*/ 655093 h 3316406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791651 w 1937982"/>
                <a:gd name="connsiteY2" fmla="*/ 204717 h 3316406"/>
                <a:gd name="connsiteX3" fmla="*/ 832594 w 1937982"/>
                <a:gd name="connsiteY3" fmla="*/ 368490 h 3316406"/>
                <a:gd name="connsiteX4" fmla="*/ 1078254 w 1937982"/>
                <a:gd name="connsiteY4" fmla="*/ 464024 h 3316406"/>
                <a:gd name="connsiteX5" fmla="*/ 1937982 w 1937982"/>
                <a:gd name="connsiteY5" fmla="*/ 3316406 h 3316406"/>
                <a:gd name="connsiteX6" fmla="*/ 0 w 1937982"/>
                <a:gd name="connsiteY6" fmla="*/ 3316406 h 3316406"/>
                <a:gd name="connsiteX7" fmla="*/ 0 w 1937982"/>
                <a:gd name="connsiteY7" fmla="*/ 655093 h 3316406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791651 w 1937982"/>
                <a:gd name="connsiteY2" fmla="*/ 204717 h 3316406"/>
                <a:gd name="connsiteX3" fmla="*/ 832594 w 1937982"/>
                <a:gd name="connsiteY3" fmla="*/ 368490 h 3316406"/>
                <a:gd name="connsiteX4" fmla="*/ 1078254 w 1937982"/>
                <a:gd name="connsiteY4" fmla="*/ 464024 h 3316406"/>
                <a:gd name="connsiteX5" fmla="*/ 1146493 w 1937982"/>
                <a:gd name="connsiteY5" fmla="*/ 682388 h 3316406"/>
                <a:gd name="connsiteX6" fmla="*/ 1937982 w 1937982"/>
                <a:gd name="connsiteY6" fmla="*/ 3316406 h 3316406"/>
                <a:gd name="connsiteX7" fmla="*/ 0 w 1937982"/>
                <a:gd name="connsiteY7" fmla="*/ 3316406 h 3316406"/>
                <a:gd name="connsiteX8" fmla="*/ 0 w 1937982"/>
                <a:gd name="connsiteY8" fmla="*/ 655093 h 3316406"/>
                <a:gd name="connsiteX0" fmla="*/ 0 w 1937982"/>
                <a:gd name="connsiteY0" fmla="*/ 655093 h 3316406"/>
                <a:gd name="connsiteX1" fmla="*/ 559558 w 1937982"/>
                <a:gd name="connsiteY1" fmla="*/ 0 h 3316406"/>
                <a:gd name="connsiteX2" fmla="*/ 791651 w 1937982"/>
                <a:gd name="connsiteY2" fmla="*/ 204717 h 3316406"/>
                <a:gd name="connsiteX3" fmla="*/ 915144 w 1937982"/>
                <a:gd name="connsiteY3" fmla="*/ 311340 h 3316406"/>
                <a:gd name="connsiteX4" fmla="*/ 1078254 w 1937982"/>
                <a:gd name="connsiteY4" fmla="*/ 464024 h 3316406"/>
                <a:gd name="connsiteX5" fmla="*/ 1146493 w 1937982"/>
                <a:gd name="connsiteY5" fmla="*/ 682388 h 3316406"/>
                <a:gd name="connsiteX6" fmla="*/ 1937982 w 1937982"/>
                <a:gd name="connsiteY6" fmla="*/ 3316406 h 3316406"/>
                <a:gd name="connsiteX7" fmla="*/ 0 w 1937982"/>
                <a:gd name="connsiteY7" fmla="*/ 3316406 h 3316406"/>
                <a:gd name="connsiteX8" fmla="*/ 0 w 1937982"/>
                <a:gd name="connsiteY8" fmla="*/ 655093 h 33164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2903182 w 2903182"/>
                <a:gd name="connsiteY6" fmla="*/ 3646606 h 3646606"/>
                <a:gd name="connsiteX7" fmla="*/ 0 w 2903182"/>
                <a:gd name="connsiteY7" fmla="*/ 3316406 h 3646606"/>
                <a:gd name="connsiteX8" fmla="*/ 0 w 2903182"/>
                <a:gd name="connsiteY8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2881275 w 2903182"/>
                <a:gd name="connsiteY6" fmla="*/ 2595160 h 3646606"/>
                <a:gd name="connsiteX7" fmla="*/ 2903182 w 2903182"/>
                <a:gd name="connsiteY7" fmla="*/ 3646606 h 3646606"/>
                <a:gd name="connsiteX8" fmla="*/ 0 w 2903182"/>
                <a:gd name="connsiteY8" fmla="*/ 3316406 h 3646606"/>
                <a:gd name="connsiteX9" fmla="*/ 0 w 2903182"/>
                <a:gd name="connsiteY9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2525675 w 2903182"/>
                <a:gd name="connsiteY6" fmla="*/ 2150660 h 3646606"/>
                <a:gd name="connsiteX7" fmla="*/ 2881275 w 2903182"/>
                <a:gd name="connsiteY7" fmla="*/ 2595160 h 3646606"/>
                <a:gd name="connsiteX8" fmla="*/ 2903182 w 2903182"/>
                <a:gd name="connsiteY8" fmla="*/ 3646606 h 3646606"/>
                <a:gd name="connsiteX9" fmla="*/ 0 w 2903182"/>
                <a:gd name="connsiteY9" fmla="*/ 3316406 h 3646606"/>
                <a:gd name="connsiteX10" fmla="*/ 0 w 2903182"/>
                <a:gd name="connsiteY10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1776375 w 2903182"/>
                <a:gd name="connsiteY6" fmla="*/ 1375960 h 3646606"/>
                <a:gd name="connsiteX7" fmla="*/ 2525675 w 2903182"/>
                <a:gd name="connsiteY7" fmla="*/ 2150660 h 3646606"/>
                <a:gd name="connsiteX8" fmla="*/ 2881275 w 2903182"/>
                <a:gd name="connsiteY8" fmla="*/ 2595160 h 3646606"/>
                <a:gd name="connsiteX9" fmla="*/ 2903182 w 2903182"/>
                <a:gd name="connsiteY9" fmla="*/ 3646606 h 3646606"/>
                <a:gd name="connsiteX10" fmla="*/ 0 w 2903182"/>
                <a:gd name="connsiteY10" fmla="*/ 3316406 h 3646606"/>
                <a:gd name="connsiteX11" fmla="*/ 0 w 2903182"/>
                <a:gd name="connsiteY11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1776375 w 2903182"/>
                <a:gd name="connsiteY6" fmla="*/ 1375960 h 3646606"/>
                <a:gd name="connsiteX7" fmla="*/ 2525675 w 2903182"/>
                <a:gd name="connsiteY7" fmla="*/ 2150660 h 3646606"/>
                <a:gd name="connsiteX8" fmla="*/ 2881275 w 2903182"/>
                <a:gd name="connsiteY8" fmla="*/ 2595160 h 3646606"/>
                <a:gd name="connsiteX9" fmla="*/ 2903182 w 2903182"/>
                <a:gd name="connsiteY9" fmla="*/ 3646606 h 3646606"/>
                <a:gd name="connsiteX10" fmla="*/ 0 w 2903182"/>
                <a:gd name="connsiteY10" fmla="*/ 3316406 h 3646606"/>
                <a:gd name="connsiteX11" fmla="*/ 0 w 2903182"/>
                <a:gd name="connsiteY11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1776375 w 2903182"/>
                <a:gd name="connsiteY6" fmla="*/ 1375960 h 3646606"/>
                <a:gd name="connsiteX7" fmla="*/ 2525675 w 2903182"/>
                <a:gd name="connsiteY7" fmla="*/ 2150660 h 3646606"/>
                <a:gd name="connsiteX8" fmla="*/ 2881275 w 2903182"/>
                <a:gd name="connsiteY8" fmla="*/ 2595160 h 3646606"/>
                <a:gd name="connsiteX9" fmla="*/ 2903182 w 2903182"/>
                <a:gd name="connsiteY9" fmla="*/ 3646606 h 3646606"/>
                <a:gd name="connsiteX10" fmla="*/ 0 w 2903182"/>
                <a:gd name="connsiteY10" fmla="*/ 3316406 h 3646606"/>
                <a:gd name="connsiteX11" fmla="*/ 0 w 2903182"/>
                <a:gd name="connsiteY11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146493 w 2903182"/>
                <a:gd name="connsiteY5" fmla="*/ 682388 h 3646606"/>
                <a:gd name="connsiteX6" fmla="*/ 1776375 w 2903182"/>
                <a:gd name="connsiteY6" fmla="*/ 1375960 h 3646606"/>
                <a:gd name="connsiteX7" fmla="*/ 2525675 w 2903182"/>
                <a:gd name="connsiteY7" fmla="*/ 2150660 h 3646606"/>
                <a:gd name="connsiteX8" fmla="*/ 2881275 w 2903182"/>
                <a:gd name="connsiteY8" fmla="*/ 2595160 h 3646606"/>
                <a:gd name="connsiteX9" fmla="*/ 2903182 w 2903182"/>
                <a:gd name="connsiteY9" fmla="*/ 3646606 h 3646606"/>
                <a:gd name="connsiteX10" fmla="*/ 0 w 2903182"/>
                <a:gd name="connsiteY10" fmla="*/ 3316406 h 3646606"/>
                <a:gd name="connsiteX11" fmla="*/ 0 w 2903182"/>
                <a:gd name="connsiteY11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776375 w 2903182"/>
                <a:gd name="connsiteY5" fmla="*/ 1375960 h 3646606"/>
                <a:gd name="connsiteX6" fmla="*/ 2525675 w 2903182"/>
                <a:gd name="connsiteY6" fmla="*/ 2150660 h 3646606"/>
                <a:gd name="connsiteX7" fmla="*/ 2881275 w 2903182"/>
                <a:gd name="connsiteY7" fmla="*/ 2595160 h 3646606"/>
                <a:gd name="connsiteX8" fmla="*/ 2903182 w 2903182"/>
                <a:gd name="connsiteY8" fmla="*/ 3646606 h 3646606"/>
                <a:gd name="connsiteX9" fmla="*/ 0 w 2903182"/>
                <a:gd name="connsiteY9" fmla="*/ 3316406 h 3646606"/>
                <a:gd name="connsiteX10" fmla="*/ 0 w 2903182"/>
                <a:gd name="connsiteY10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776375 w 2903182"/>
                <a:gd name="connsiteY5" fmla="*/ 1375960 h 3646606"/>
                <a:gd name="connsiteX6" fmla="*/ 2525675 w 2903182"/>
                <a:gd name="connsiteY6" fmla="*/ 2150660 h 3646606"/>
                <a:gd name="connsiteX7" fmla="*/ 2881275 w 2903182"/>
                <a:gd name="connsiteY7" fmla="*/ 2595160 h 3646606"/>
                <a:gd name="connsiteX8" fmla="*/ 2903182 w 2903182"/>
                <a:gd name="connsiteY8" fmla="*/ 3646606 h 3646606"/>
                <a:gd name="connsiteX9" fmla="*/ 0 w 2903182"/>
                <a:gd name="connsiteY9" fmla="*/ 3316406 h 3646606"/>
                <a:gd name="connsiteX10" fmla="*/ 0 w 2903182"/>
                <a:gd name="connsiteY10" fmla="*/ 655093 h 3646606"/>
                <a:gd name="connsiteX0" fmla="*/ 0 w 2903182"/>
                <a:gd name="connsiteY0" fmla="*/ 655093 h 3646606"/>
                <a:gd name="connsiteX1" fmla="*/ 559558 w 2903182"/>
                <a:gd name="connsiteY1" fmla="*/ 0 h 3646606"/>
                <a:gd name="connsiteX2" fmla="*/ 791651 w 2903182"/>
                <a:gd name="connsiteY2" fmla="*/ 204717 h 3646606"/>
                <a:gd name="connsiteX3" fmla="*/ 915144 w 2903182"/>
                <a:gd name="connsiteY3" fmla="*/ 311340 h 3646606"/>
                <a:gd name="connsiteX4" fmla="*/ 1078254 w 2903182"/>
                <a:gd name="connsiteY4" fmla="*/ 464024 h 3646606"/>
                <a:gd name="connsiteX5" fmla="*/ 1776375 w 2903182"/>
                <a:gd name="connsiteY5" fmla="*/ 1375960 h 3646606"/>
                <a:gd name="connsiteX6" fmla="*/ 2525675 w 2903182"/>
                <a:gd name="connsiteY6" fmla="*/ 2150660 h 3646606"/>
                <a:gd name="connsiteX7" fmla="*/ 2881275 w 2903182"/>
                <a:gd name="connsiteY7" fmla="*/ 2595160 h 3646606"/>
                <a:gd name="connsiteX8" fmla="*/ 2903182 w 2903182"/>
                <a:gd name="connsiteY8" fmla="*/ 3646606 h 3646606"/>
                <a:gd name="connsiteX9" fmla="*/ 0 w 2903182"/>
                <a:gd name="connsiteY9" fmla="*/ 3316406 h 3646606"/>
                <a:gd name="connsiteX10" fmla="*/ 0 w 2903182"/>
                <a:gd name="connsiteY10" fmla="*/ 655093 h 36466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502400 w 9405582"/>
                <a:gd name="connsiteY10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6502400 w 9405582"/>
                <a:gd name="connsiteY11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6502400 w 9405582"/>
                <a:gd name="connsiteY12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2049425 w 9405582"/>
                <a:gd name="connsiteY12" fmla="*/ 2455460 h 3760906"/>
                <a:gd name="connsiteX13" fmla="*/ 6502400 w 9405582"/>
                <a:gd name="connsiteY13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2049425 w 9405582"/>
                <a:gd name="connsiteY12" fmla="*/ 2455460 h 3760906"/>
                <a:gd name="connsiteX13" fmla="*/ 3586125 w 9405582"/>
                <a:gd name="connsiteY13" fmla="*/ 1610910 h 3760906"/>
                <a:gd name="connsiteX14" fmla="*/ 6502400 w 9405582"/>
                <a:gd name="connsiteY14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2049425 w 9405582"/>
                <a:gd name="connsiteY12" fmla="*/ 2455460 h 3760906"/>
                <a:gd name="connsiteX13" fmla="*/ 3586125 w 9405582"/>
                <a:gd name="connsiteY13" fmla="*/ 1610910 h 3760906"/>
                <a:gd name="connsiteX14" fmla="*/ 3827425 w 9405582"/>
                <a:gd name="connsiteY14" fmla="*/ 1433110 h 3760906"/>
                <a:gd name="connsiteX15" fmla="*/ 6502400 w 9405582"/>
                <a:gd name="connsiteY15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2049425 w 9405582"/>
                <a:gd name="connsiteY12" fmla="*/ 2455460 h 3760906"/>
                <a:gd name="connsiteX13" fmla="*/ 3586125 w 9405582"/>
                <a:gd name="connsiteY13" fmla="*/ 1610910 h 3760906"/>
                <a:gd name="connsiteX14" fmla="*/ 3827425 w 9405582"/>
                <a:gd name="connsiteY14" fmla="*/ 1433110 h 3760906"/>
                <a:gd name="connsiteX15" fmla="*/ 4945025 w 9405582"/>
                <a:gd name="connsiteY15" fmla="*/ 2049060 h 3760906"/>
                <a:gd name="connsiteX16" fmla="*/ 6502400 w 9405582"/>
                <a:gd name="connsiteY16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0 w 9405582"/>
                <a:gd name="connsiteY9" fmla="*/ 3760906 h 3760906"/>
                <a:gd name="connsiteX10" fmla="*/ 61875 w 9405582"/>
                <a:gd name="connsiteY10" fmla="*/ 3369860 h 3760906"/>
                <a:gd name="connsiteX11" fmla="*/ 931825 w 9405582"/>
                <a:gd name="connsiteY11" fmla="*/ 2969810 h 3760906"/>
                <a:gd name="connsiteX12" fmla="*/ 2049425 w 9405582"/>
                <a:gd name="connsiteY12" fmla="*/ 2455460 h 3760906"/>
                <a:gd name="connsiteX13" fmla="*/ 3586125 w 9405582"/>
                <a:gd name="connsiteY13" fmla="*/ 1610910 h 3760906"/>
                <a:gd name="connsiteX14" fmla="*/ 3827425 w 9405582"/>
                <a:gd name="connsiteY14" fmla="*/ 1433110 h 3760906"/>
                <a:gd name="connsiteX15" fmla="*/ 4945025 w 9405582"/>
                <a:gd name="connsiteY15" fmla="*/ 2049060 h 3760906"/>
                <a:gd name="connsiteX16" fmla="*/ 6502400 w 9405582"/>
                <a:gd name="connsiteY16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3567075 w 9405582"/>
                <a:gd name="connsiteY9" fmla="*/ 3588935 h 3760906"/>
                <a:gd name="connsiteX10" fmla="*/ 728625 w 9405582"/>
                <a:gd name="connsiteY10" fmla="*/ 3703235 h 3760906"/>
                <a:gd name="connsiteX11" fmla="*/ 0 w 9405582"/>
                <a:gd name="connsiteY11" fmla="*/ 3760906 h 3760906"/>
                <a:gd name="connsiteX12" fmla="*/ 61875 w 9405582"/>
                <a:gd name="connsiteY12" fmla="*/ 3369860 h 3760906"/>
                <a:gd name="connsiteX13" fmla="*/ 931825 w 9405582"/>
                <a:gd name="connsiteY13" fmla="*/ 2969810 h 3760906"/>
                <a:gd name="connsiteX14" fmla="*/ 2049425 w 9405582"/>
                <a:gd name="connsiteY14" fmla="*/ 2455460 h 3760906"/>
                <a:gd name="connsiteX15" fmla="*/ 3586125 w 9405582"/>
                <a:gd name="connsiteY15" fmla="*/ 1610910 h 3760906"/>
                <a:gd name="connsiteX16" fmla="*/ 3827425 w 9405582"/>
                <a:gd name="connsiteY16" fmla="*/ 1433110 h 3760906"/>
                <a:gd name="connsiteX17" fmla="*/ 4945025 w 9405582"/>
                <a:gd name="connsiteY17" fmla="*/ 2049060 h 3760906"/>
                <a:gd name="connsiteX18" fmla="*/ 6502400 w 9405582"/>
                <a:gd name="connsiteY18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6738900 w 9405582"/>
                <a:gd name="connsiteY9" fmla="*/ 3693710 h 3760906"/>
                <a:gd name="connsiteX10" fmla="*/ 3567075 w 9405582"/>
                <a:gd name="connsiteY10" fmla="*/ 3588935 h 3760906"/>
                <a:gd name="connsiteX11" fmla="*/ 728625 w 9405582"/>
                <a:gd name="connsiteY11" fmla="*/ 3703235 h 3760906"/>
                <a:gd name="connsiteX12" fmla="*/ 0 w 9405582"/>
                <a:gd name="connsiteY12" fmla="*/ 3760906 h 3760906"/>
                <a:gd name="connsiteX13" fmla="*/ 61875 w 9405582"/>
                <a:gd name="connsiteY13" fmla="*/ 3369860 h 3760906"/>
                <a:gd name="connsiteX14" fmla="*/ 931825 w 9405582"/>
                <a:gd name="connsiteY14" fmla="*/ 2969810 h 3760906"/>
                <a:gd name="connsiteX15" fmla="*/ 2049425 w 9405582"/>
                <a:gd name="connsiteY15" fmla="*/ 2455460 h 3760906"/>
                <a:gd name="connsiteX16" fmla="*/ 3586125 w 9405582"/>
                <a:gd name="connsiteY16" fmla="*/ 1610910 h 3760906"/>
                <a:gd name="connsiteX17" fmla="*/ 3827425 w 9405582"/>
                <a:gd name="connsiteY17" fmla="*/ 1433110 h 3760906"/>
                <a:gd name="connsiteX18" fmla="*/ 4945025 w 9405582"/>
                <a:gd name="connsiteY18" fmla="*/ 2049060 h 3760906"/>
                <a:gd name="connsiteX19" fmla="*/ 6502400 w 9405582"/>
                <a:gd name="connsiteY19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6738900 w 9405582"/>
                <a:gd name="connsiteY9" fmla="*/ 3693710 h 3760906"/>
                <a:gd name="connsiteX10" fmla="*/ 3567075 w 9405582"/>
                <a:gd name="connsiteY10" fmla="*/ 3588935 h 3760906"/>
                <a:gd name="connsiteX11" fmla="*/ 728625 w 9405582"/>
                <a:gd name="connsiteY11" fmla="*/ 3703235 h 3760906"/>
                <a:gd name="connsiteX12" fmla="*/ 0 w 9405582"/>
                <a:gd name="connsiteY12" fmla="*/ 3760906 h 3760906"/>
                <a:gd name="connsiteX13" fmla="*/ 61875 w 9405582"/>
                <a:gd name="connsiteY13" fmla="*/ 3369860 h 3760906"/>
                <a:gd name="connsiteX14" fmla="*/ 931825 w 9405582"/>
                <a:gd name="connsiteY14" fmla="*/ 2969810 h 3760906"/>
                <a:gd name="connsiteX15" fmla="*/ 2049425 w 9405582"/>
                <a:gd name="connsiteY15" fmla="*/ 2455460 h 3760906"/>
                <a:gd name="connsiteX16" fmla="*/ 3586125 w 9405582"/>
                <a:gd name="connsiteY16" fmla="*/ 1610910 h 3760906"/>
                <a:gd name="connsiteX17" fmla="*/ 3827425 w 9405582"/>
                <a:gd name="connsiteY17" fmla="*/ 1433110 h 3760906"/>
                <a:gd name="connsiteX18" fmla="*/ 4945025 w 9405582"/>
                <a:gd name="connsiteY18" fmla="*/ 2049060 h 3760906"/>
                <a:gd name="connsiteX19" fmla="*/ 6502400 w 9405582"/>
                <a:gd name="connsiteY19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6738900 w 9405582"/>
                <a:gd name="connsiteY9" fmla="*/ 3693710 h 3760906"/>
                <a:gd name="connsiteX10" fmla="*/ 3567075 w 9405582"/>
                <a:gd name="connsiteY10" fmla="*/ 3588935 h 3760906"/>
                <a:gd name="connsiteX11" fmla="*/ 728625 w 9405582"/>
                <a:gd name="connsiteY11" fmla="*/ 3703235 h 3760906"/>
                <a:gd name="connsiteX12" fmla="*/ 0 w 9405582"/>
                <a:gd name="connsiteY12" fmla="*/ 3760906 h 3760906"/>
                <a:gd name="connsiteX13" fmla="*/ 61875 w 9405582"/>
                <a:gd name="connsiteY13" fmla="*/ 3369860 h 3760906"/>
                <a:gd name="connsiteX14" fmla="*/ 931825 w 9405582"/>
                <a:gd name="connsiteY14" fmla="*/ 2969810 h 3760906"/>
                <a:gd name="connsiteX15" fmla="*/ 2049425 w 9405582"/>
                <a:gd name="connsiteY15" fmla="*/ 2455460 h 3760906"/>
                <a:gd name="connsiteX16" fmla="*/ 3586125 w 9405582"/>
                <a:gd name="connsiteY16" fmla="*/ 1610910 h 3760906"/>
                <a:gd name="connsiteX17" fmla="*/ 3827425 w 9405582"/>
                <a:gd name="connsiteY17" fmla="*/ 1433110 h 3760906"/>
                <a:gd name="connsiteX18" fmla="*/ 4945025 w 9405582"/>
                <a:gd name="connsiteY18" fmla="*/ 2049060 h 3760906"/>
                <a:gd name="connsiteX19" fmla="*/ 6502400 w 9405582"/>
                <a:gd name="connsiteY19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417544 w 9405582"/>
                <a:gd name="connsiteY3" fmla="*/ 311340 h 3760906"/>
                <a:gd name="connsiteX4" fmla="*/ 7580654 w 9405582"/>
                <a:gd name="connsiteY4" fmla="*/ 464024 h 3760906"/>
                <a:gd name="connsiteX5" fmla="*/ 8278775 w 9405582"/>
                <a:gd name="connsiteY5" fmla="*/ 1375960 h 3760906"/>
                <a:gd name="connsiteX6" fmla="*/ 9028075 w 9405582"/>
                <a:gd name="connsiteY6" fmla="*/ 2150660 h 3760906"/>
                <a:gd name="connsiteX7" fmla="*/ 9383675 w 9405582"/>
                <a:gd name="connsiteY7" fmla="*/ 2595160 h 3760906"/>
                <a:gd name="connsiteX8" fmla="*/ 9405582 w 9405582"/>
                <a:gd name="connsiteY8" fmla="*/ 3646606 h 3760906"/>
                <a:gd name="connsiteX9" fmla="*/ 6738900 w 9405582"/>
                <a:gd name="connsiteY9" fmla="*/ 3693710 h 3760906"/>
                <a:gd name="connsiteX10" fmla="*/ 3567075 w 9405582"/>
                <a:gd name="connsiteY10" fmla="*/ 3588935 h 3760906"/>
                <a:gd name="connsiteX11" fmla="*/ 728625 w 9405582"/>
                <a:gd name="connsiteY11" fmla="*/ 3703235 h 3760906"/>
                <a:gd name="connsiteX12" fmla="*/ 0 w 9405582"/>
                <a:gd name="connsiteY12" fmla="*/ 3760906 h 3760906"/>
                <a:gd name="connsiteX13" fmla="*/ 61875 w 9405582"/>
                <a:gd name="connsiteY13" fmla="*/ 3369860 h 3760906"/>
                <a:gd name="connsiteX14" fmla="*/ 931825 w 9405582"/>
                <a:gd name="connsiteY14" fmla="*/ 2969810 h 3760906"/>
                <a:gd name="connsiteX15" fmla="*/ 2049425 w 9405582"/>
                <a:gd name="connsiteY15" fmla="*/ 2455460 h 3760906"/>
                <a:gd name="connsiteX16" fmla="*/ 3586125 w 9405582"/>
                <a:gd name="connsiteY16" fmla="*/ 1610910 h 3760906"/>
                <a:gd name="connsiteX17" fmla="*/ 3827425 w 9405582"/>
                <a:gd name="connsiteY17" fmla="*/ 1433110 h 3760906"/>
                <a:gd name="connsiteX18" fmla="*/ 4945025 w 9405582"/>
                <a:gd name="connsiteY18" fmla="*/ 2049060 h 3760906"/>
                <a:gd name="connsiteX19" fmla="*/ 6502400 w 9405582"/>
                <a:gd name="connsiteY19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294051 w 9405582"/>
                <a:gd name="connsiteY2" fmla="*/ 204717 h 3760906"/>
                <a:gd name="connsiteX3" fmla="*/ 7580654 w 9405582"/>
                <a:gd name="connsiteY3" fmla="*/ 464024 h 3760906"/>
                <a:gd name="connsiteX4" fmla="*/ 8278775 w 9405582"/>
                <a:gd name="connsiteY4" fmla="*/ 1375960 h 3760906"/>
                <a:gd name="connsiteX5" fmla="*/ 9028075 w 9405582"/>
                <a:gd name="connsiteY5" fmla="*/ 2150660 h 3760906"/>
                <a:gd name="connsiteX6" fmla="*/ 9383675 w 9405582"/>
                <a:gd name="connsiteY6" fmla="*/ 2595160 h 3760906"/>
                <a:gd name="connsiteX7" fmla="*/ 9405582 w 9405582"/>
                <a:gd name="connsiteY7" fmla="*/ 3646606 h 3760906"/>
                <a:gd name="connsiteX8" fmla="*/ 6738900 w 9405582"/>
                <a:gd name="connsiteY8" fmla="*/ 3693710 h 3760906"/>
                <a:gd name="connsiteX9" fmla="*/ 3567075 w 9405582"/>
                <a:gd name="connsiteY9" fmla="*/ 3588935 h 3760906"/>
                <a:gd name="connsiteX10" fmla="*/ 728625 w 9405582"/>
                <a:gd name="connsiteY10" fmla="*/ 3703235 h 3760906"/>
                <a:gd name="connsiteX11" fmla="*/ 0 w 9405582"/>
                <a:gd name="connsiteY11" fmla="*/ 3760906 h 3760906"/>
                <a:gd name="connsiteX12" fmla="*/ 61875 w 9405582"/>
                <a:gd name="connsiteY12" fmla="*/ 3369860 h 3760906"/>
                <a:gd name="connsiteX13" fmla="*/ 931825 w 9405582"/>
                <a:gd name="connsiteY13" fmla="*/ 2969810 h 3760906"/>
                <a:gd name="connsiteX14" fmla="*/ 2049425 w 9405582"/>
                <a:gd name="connsiteY14" fmla="*/ 2455460 h 3760906"/>
                <a:gd name="connsiteX15" fmla="*/ 3586125 w 9405582"/>
                <a:gd name="connsiteY15" fmla="*/ 1610910 h 3760906"/>
                <a:gd name="connsiteX16" fmla="*/ 3827425 w 9405582"/>
                <a:gd name="connsiteY16" fmla="*/ 1433110 h 3760906"/>
                <a:gd name="connsiteX17" fmla="*/ 4945025 w 9405582"/>
                <a:gd name="connsiteY17" fmla="*/ 2049060 h 3760906"/>
                <a:gd name="connsiteX18" fmla="*/ 6502400 w 9405582"/>
                <a:gd name="connsiteY18" fmla="*/ 655093 h 3760906"/>
                <a:gd name="connsiteX0" fmla="*/ 6502400 w 9405582"/>
                <a:gd name="connsiteY0" fmla="*/ 657695 h 3763508"/>
                <a:gd name="connsiteX1" fmla="*/ 7061958 w 9405582"/>
                <a:gd name="connsiteY1" fmla="*/ 2602 h 3763508"/>
                <a:gd name="connsiteX2" fmla="*/ 7580654 w 9405582"/>
                <a:gd name="connsiteY2" fmla="*/ 466626 h 3763508"/>
                <a:gd name="connsiteX3" fmla="*/ 8278775 w 9405582"/>
                <a:gd name="connsiteY3" fmla="*/ 1378562 h 3763508"/>
                <a:gd name="connsiteX4" fmla="*/ 9028075 w 9405582"/>
                <a:gd name="connsiteY4" fmla="*/ 2153262 h 3763508"/>
                <a:gd name="connsiteX5" fmla="*/ 9383675 w 9405582"/>
                <a:gd name="connsiteY5" fmla="*/ 2597762 h 3763508"/>
                <a:gd name="connsiteX6" fmla="*/ 9405582 w 9405582"/>
                <a:gd name="connsiteY6" fmla="*/ 3649208 h 3763508"/>
                <a:gd name="connsiteX7" fmla="*/ 6738900 w 9405582"/>
                <a:gd name="connsiteY7" fmla="*/ 3696312 h 3763508"/>
                <a:gd name="connsiteX8" fmla="*/ 3567075 w 9405582"/>
                <a:gd name="connsiteY8" fmla="*/ 3591537 h 3763508"/>
                <a:gd name="connsiteX9" fmla="*/ 728625 w 9405582"/>
                <a:gd name="connsiteY9" fmla="*/ 3705837 h 3763508"/>
                <a:gd name="connsiteX10" fmla="*/ 0 w 9405582"/>
                <a:gd name="connsiteY10" fmla="*/ 3763508 h 3763508"/>
                <a:gd name="connsiteX11" fmla="*/ 61875 w 9405582"/>
                <a:gd name="connsiteY11" fmla="*/ 3372462 h 3763508"/>
                <a:gd name="connsiteX12" fmla="*/ 931825 w 9405582"/>
                <a:gd name="connsiteY12" fmla="*/ 2972412 h 3763508"/>
                <a:gd name="connsiteX13" fmla="*/ 2049425 w 9405582"/>
                <a:gd name="connsiteY13" fmla="*/ 2458062 h 3763508"/>
                <a:gd name="connsiteX14" fmla="*/ 3586125 w 9405582"/>
                <a:gd name="connsiteY14" fmla="*/ 1613512 h 3763508"/>
                <a:gd name="connsiteX15" fmla="*/ 3827425 w 9405582"/>
                <a:gd name="connsiteY15" fmla="*/ 1435712 h 3763508"/>
                <a:gd name="connsiteX16" fmla="*/ 4945025 w 9405582"/>
                <a:gd name="connsiteY16" fmla="*/ 2051662 h 3763508"/>
                <a:gd name="connsiteX17" fmla="*/ 6502400 w 9405582"/>
                <a:gd name="connsiteY17" fmla="*/ 657695 h 3763508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6502400 w 9405582"/>
                <a:gd name="connsiteY17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5814975 w 9405582"/>
                <a:gd name="connsiteY17" fmla="*/ 1320080 h 3760906"/>
                <a:gd name="connsiteX18" fmla="*/ 6502400 w 9405582"/>
                <a:gd name="connsiteY18" fmla="*/ 655093 h 3760906"/>
                <a:gd name="connsiteX0" fmla="*/ 6502400 w 9405582"/>
                <a:gd name="connsiteY0" fmla="*/ 655093 h 3760906"/>
                <a:gd name="connsiteX1" fmla="*/ 7061958 w 9405582"/>
                <a:gd name="connsiteY1" fmla="*/ 0 h 3760906"/>
                <a:gd name="connsiteX2" fmla="*/ 7580654 w 9405582"/>
                <a:gd name="connsiteY2" fmla="*/ 464024 h 3760906"/>
                <a:gd name="connsiteX3" fmla="*/ 8278775 w 9405582"/>
                <a:gd name="connsiteY3" fmla="*/ 1375960 h 3760906"/>
                <a:gd name="connsiteX4" fmla="*/ 9028075 w 9405582"/>
                <a:gd name="connsiteY4" fmla="*/ 2150660 h 3760906"/>
                <a:gd name="connsiteX5" fmla="*/ 9383675 w 9405582"/>
                <a:gd name="connsiteY5" fmla="*/ 2595160 h 3760906"/>
                <a:gd name="connsiteX6" fmla="*/ 9405582 w 9405582"/>
                <a:gd name="connsiteY6" fmla="*/ 3646606 h 3760906"/>
                <a:gd name="connsiteX7" fmla="*/ 6738900 w 9405582"/>
                <a:gd name="connsiteY7" fmla="*/ 3693710 h 3760906"/>
                <a:gd name="connsiteX8" fmla="*/ 3567075 w 9405582"/>
                <a:gd name="connsiteY8" fmla="*/ 3588935 h 3760906"/>
                <a:gd name="connsiteX9" fmla="*/ 728625 w 9405582"/>
                <a:gd name="connsiteY9" fmla="*/ 3703235 h 3760906"/>
                <a:gd name="connsiteX10" fmla="*/ 0 w 9405582"/>
                <a:gd name="connsiteY10" fmla="*/ 3760906 h 3760906"/>
                <a:gd name="connsiteX11" fmla="*/ 61875 w 9405582"/>
                <a:gd name="connsiteY11" fmla="*/ 3369860 h 3760906"/>
                <a:gd name="connsiteX12" fmla="*/ 931825 w 9405582"/>
                <a:gd name="connsiteY12" fmla="*/ 2969810 h 3760906"/>
                <a:gd name="connsiteX13" fmla="*/ 2049425 w 9405582"/>
                <a:gd name="connsiteY13" fmla="*/ 2455460 h 3760906"/>
                <a:gd name="connsiteX14" fmla="*/ 3586125 w 9405582"/>
                <a:gd name="connsiteY14" fmla="*/ 1610910 h 3760906"/>
                <a:gd name="connsiteX15" fmla="*/ 3827425 w 9405582"/>
                <a:gd name="connsiteY15" fmla="*/ 1433110 h 3760906"/>
                <a:gd name="connsiteX16" fmla="*/ 4945025 w 9405582"/>
                <a:gd name="connsiteY16" fmla="*/ 2049060 h 3760906"/>
                <a:gd name="connsiteX17" fmla="*/ 5814975 w 9405582"/>
                <a:gd name="connsiteY17" fmla="*/ 1320080 h 3760906"/>
                <a:gd name="connsiteX18" fmla="*/ 6502400 w 9405582"/>
                <a:gd name="connsiteY18" fmla="*/ 655093 h 376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05582" h="3760906">
                  <a:moveTo>
                    <a:pt x="6502400" y="655093"/>
                  </a:moveTo>
                  <a:lnTo>
                    <a:pt x="7061958" y="0"/>
                  </a:lnTo>
                  <a:cubicBezTo>
                    <a:pt x="7150227" y="143415"/>
                    <a:pt x="7385471" y="280417"/>
                    <a:pt x="7580654" y="464024"/>
                  </a:cubicBezTo>
                  <a:cubicBezTo>
                    <a:pt x="7559092" y="603361"/>
                    <a:pt x="8075638" y="955154"/>
                    <a:pt x="8278775" y="1375960"/>
                  </a:cubicBezTo>
                  <a:cubicBezTo>
                    <a:pt x="8534039" y="1811172"/>
                    <a:pt x="8867208" y="2061760"/>
                    <a:pt x="9028075" y="2150660"/>
                  </a:cubicBezTo>
                  <a:cubicBezTo>
                    <a:pt x="9201642" y="2353860"/>
                    <a:pt x="9312291" y="2331019"/>
                    <a:pt x="9383675" y="2595160"/>
                  </a:cubicBezTo>
                  <a:lnTo>
                    <a:pt x="9405582" y="3646606"/>
                  </a:lnTo>
                  <a:cubicBezTo>
                    <a:pt x="8519863" y="3633732"/>
                    <a:pt x="8205644" y="3277959"/>
                    <a:pt x="6738900" y="3693710"/>
                  </a:cubicBezTo>
                  <a:cubicBezTo>
                    <a:pt x="5653050" y="3363510"/>
                    <a:pt x="4614825" y="3442885"/>
                    <a:pt x="3567075" y="3588935"/>
                  </a:cubicBezTo>
                  <a:lnTo>
                    <a:pt x="728625" y="3703235"/>
                  </a:lnTo>
                  <a:cubicBezTo>
                    <a:pt x="552425" y="3560534"/>
                    <a:pt x="242875" y="3741682"/>
                    <a:pt x="0" y="3760906"/>
                  </a:cubicBezTo>
                  <a:cubicBezTo>
                    <a:pt x="92592" y="3719457"/>
                    <a:pt x="-30717" y="3411309"/>
                    <a:pt x="61875" y="3369860"/>
                  </a:cubicBezTo>
                  <a:cubicBezTo>
                    <a:pt x="377258" y="3236510"/>
                    <a:pt x="616442" y="3103160"/>
                    <a:pt x="931825" y="2969810"/>
                  </a:cubicBezTo>
                  <a:cubicBezTo>
                    <a:pt x="1306475" y="2813177"/>
                    <a:pt x="1674775" y="2612093"/>
                    <a:pt x="2049425" y="2455460"/>
                  </a:cubicBezTo>
                  <a:cubicBezTo>
                    <a:pt x="2578592" y="2239560"/>
                    <a:pt x="3056958" y="1826810"/>
                    <a:pt x="3586125" y="1610910"/>
                  </a:cubicBezTo>
                  <a:cubicBezTo>
                    <a:pt x="3675025" y="1583393"/>
                    <a:pt x="3738525" y="1460627"/>
                    <a:pt x="3827425" y="1433110"/>
                  </a:cubicBezTo>
                  <a:cubicBezTo>
                    <a:pt x="4163975" y="1335743"/>
                    <a:pt x="4741825" y="2095627"/>
                    <a:pt x="4945025" y="2049060"/>
                  </a:cubicBezTo>
                  <a:cubicBezTo>
                    <a:pt x="5169603" y="1936242"/>
                    <a:pt x="5555413" y="1552408"/>
                    <a:pt x="5814975" y="1320080"/>
                  </a:cubicBezTo>
                  <a:cubicBezTo>
                    <a:pt x="6074537" y="1087752"/>
                    <a:pt x="6286950" y="872566"/>
                    <a:pt x="6502400" y="655093"/>
                  </a:cubicBezTo>
                  <a:close/>
                </a:path>
              </a:pathLst>
            </a:custGeom>
            <a:solidFill>
              <a:srgbClr val="2D456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8BA7367-1B6C-E75C-8238-C5BC85AB4D39}"/>
                </a:ext>
              </a:extLst>
            </p:cNvPr>
            <p:cNvSpPr/>
            <p:nvPr/>
          </p:nvSpPr>
          <p:spPr>
            <a:xfrm>
              <a:off x="4900358" y="3609975"/>
              <a:ext cx="1386142" cy="1067113"/>
            </a:xfrm>
            <a:custGeom>
              <a:avLst/>
              <a:gdLst>
                <a:gd name="connsiteX0" fmla="*/ 1386142 w 1386142"/>
                <a:gd name="connsiteY0" fmla="*/ 0 h 1067113"/>
                <a:gd name="connsiteX1" fmla="*/ 1233742 w 1386142"/>
                <a:gd name="connsiteY1" fmla="*/ 152400 h 1067113"/>
                <a:gd name="connsiteX2" fmla="*/ 976567 w 1386142"/>
                <a:gd name="connsiteY2" fmla="*/ 276225 h 1067113"/>
                <a:gd name="connsiteX3" fmla="*/ 957517 w 1386142"/>
                <a:gd name="connsiteY3" fmla="*/ 419100 h 1067113"/>
                <a:gd name="connsiteX4" fmla="*/ 728917 w 1386142"/>
                <a:gd name="connsiteY4" fmla="*/ 533400 h 1067113"/>
                <a:gd name="connsiteX5" fmla="*/ 586042 w 1386142"/>
                <a:gd name="connsiteY5" fmla="*/ 647700 h 1067113"/>
                <a:gd name="connsiteX6" fmla="*/ 386017 w 1386142"/>
                <a:gd name="connsiteY6" fmla="*/ 800100 h 1067113"/>
                <a:gd name="connsiteX7" fmla="*/ 43117 w 1386142"/>
                <a:gd name="connsiteY7" fmla="*/ 1028700 h 1067113"/>
                <a:gd name="connsiteX8" fmla="*/ 5017 w 1386142"/>
                <a:gd name="connsiteY8" fmla="*/ 1066800 h 1067113"/>
                <a:gd name="connsiteX9" fmla="*/ 5017 w 1386142"/>
                <a:gd name="connsiteY9" fmla="*/ 1066800 h 10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6142" h="1067113">
                  <a:moveTo>
                    <a:pt x="1386142" y="0"/>
                  </a:moveTo>
                  <a:cubicBezTo>
                    <a:pt x="1344073" y="53181"/>
                    <a:pt x="1302004" y="106363"/>
                    <a:pt x="1233742" y="152400"/>
                  </a:cubicBezTo>
                  <a:cubicBezTo>
                    <a:pt x="1165480" y="198437"/>
                    <a:pt x="1022604" y="231775"/>
                    <a:pt x="976567" y="276225"/>
                  </a:cubicBezTo>
                  <a:cubicBezTo>
                    <a:pt x="930530" y="320675"/>
                    <a:pt x="998792" y="376238"/>
                    <a:pt x="957517" y="419100"/>
                  </a:cubicBezTo>
                  <a:cubicBezTo>
                    <a:pt x="916242" y="461962"/>
                    <a:pt x="790830" y="495300"/>
                    <a:pt x="728917" y="533400"/>
                  </a:cubicBezTo>
                  <a:cubicBezTo>
                    <a:pt x="667004" y="571500"/>
                    <a:pt x="643192" y="603250"/>
                    <a:pt x="586042" y="647700"/>
                  </a:cubicBezTo>
                  <a:cubicBezTo>
                    <a:pt x="528892" y="692150"/>
                    <a:pt x="476504" y="736600"/>
                    <a:pt x="386017" y="800100"/>
                  </a:cubicBezTo>
                  <a:cubicBezTo>
                    <a:pt x="295530" y="863600"/>
                    <a:pt x="106617" y="984250"/>
                    <a:pt x="43117" y="1028700"/>
                  </a:cubicBezTo>
                  <a:cubicBezTo>
                    <a:pt x="-20383" y="1073150"/>
                    <a:pt x="5017" y="1066800"/>
                    <a:pt x="5017" y="1066800"/>
                  </a:cubicBezTo>
                  <a:lnTo>
                    <a:pt x="5017" y="10668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AC3004-587A-A3C1-EE6A-736852FB6FFE}"/>
                </a:ext>
              </a:extLst>
            </p:cNvPr>
            <p:cNvSpPr/>
            <p:nvPr/>
          </p:nvSpPr>
          <p:spPr>
            <a:xfrm>
              <a:off x="7671609" y="1592190"/>
              <a:ext cx="1800084" cy="1502327"/>
            </a:xfrm>
            <a:custGeom>
              <a:avLst/>
              <a:gdLst>
                <a:gd name="connsiteX0" fmla="*/ 1086128 w 2177119"/>
                <a:gd name="connsiteY0" fmla="*/ 0 h 1172396"/>
                <a:gd name="connsiteX1" fmla="*/ 1604824 w 2177119"/>
                <a:gd name="connsiteY1" fmla="*/ 464024 h 1172396"/>
                <a:gd name="connsiteX2" fmla="*/ 2105133 w 2177119"/>
                <a:gd name="connsiteY2" fmla="*/ 1075537 h 1172396"/>
                <a:gd name="connsiteX3" fmla="*/ 2177119 w 2177119"/>
                <a:gd name="connsiteY3" fmla="*/ 1172396 h 1172396"/>
                <a:gd name="connsiteX4" fmla="*/ 0 w 2177119"/>
                <a:gd name="connsiteY4" fmla="*/ 1172396 h 1172396"/>
                <a:gd name="connsiteX5" fmla="*/ 25760 w 2177119"/>
                <a:gd name="connsiteY5" fmla="*/ 1148745 h 1172396"/>
                <a:gd name="connsiteX6" fmla="*/ 526570 w 2177119"/>
                <a:gd name="connsiteY6" fmla="*/ 655093 h 1172396"/>
                <a:gd name="connsiteX7" fmla="*/ 1086128 w 2177119"/>
                <a:gd name="connsiteY7" fmla="*/ 0 h 1172396"/>
                <a:gd name="connsiteX0" fmla="*/ 1086128 w 2177119"/>
                <a:gd name="connsiteY0" fmla="*/ 0 h 1172396"/>
                <a:gd name="connsiteX1" fmla="*/ 1604824 w 2177119"/>
                <a:gd name="connsiteY1" fmla="*/ 464024 h 1172396"/>
                <a:gd name="connsiteX2" fmla="*/ 2105133 w 2177119"/>
                <a:gd name="connsiteY2" fmla="*/ 1075537 h 1172396"/>
                <a:gd name="connsiteX3" fmla="*/ 2177119 w 2177119"/>
                <a:gd name="connsiteY3" fmla="*/ 1172396 h 1172396"/>
                <a:gd name="connsiteX4" fmla="*/ 0 w 2177119"/>
                <a:gd name="connsiteY4" fmla="*/ 1172396 h 1172396"/>
                <a:gd name="connsiteX5" fmla="*/ 451210 w 2177119"/>
                <a:gd name="connsiteY5" fmla="*/ 875695 h 1172396"/>
                <a:gd name="connsiteX6" fmla="*/ 526570 w 2177119"/>
                <a:gd name="connsiteY6" fmla="*/ 655093 h 1172396"/>
                <a:gd name="connsiteX7" fmla="*/ 1086128 w 2177119"/>
                <a:gd name="connsiteY7" fmla="*/ 0 h 1172396"/>
                <a:gd name="connsiteX0" fmla="*/ 635343 w 1726334"/>
                <a:gd name="connsiteY0" fmla="*/ 0 h 1172396"/>
                <a:gd name="connsiteX1" fmla="*/ 1154039 w 1726334"/>
                <a:gd name="connsiteY1" fmla="*/ 464024 h 1172396"/>
                <a:gd name="connsiteX2" fmla="*/ 1654348 w 1726334"/>
                <a:gd name="connsiteY2" fmla="*/ 1075537 h 1172396"/>
                <a:gd name="connsiteX3" fmla="*/ 1726334 w 1726334"/>
                <a:gd name="connsiteY3" fmla="*/ 1172396 h 1172396"/>
                <a:gd name="connsiteX4" fmla="*/ 108015 w 1726334"/>
                <a:gd name="connsiteY4" fmla="*/ 1096196 h 1172396"/>
                <a:gd name="connsiteX5" fmla="*/ 425 w 1726334"/>
                <a:gd name="connsiteY5" fmla="*/ 875695 h 1172396"/>
                <a:gd name="connsiteX6" fmla="*/ 75785 w 1726334"/>
                <a:gd name="connsiteY6" fmla="*/ 655093 h 1172396"/>
                <a:gd name="connsiteX7" fmla="*/ 635343 w 1726334"/>
                <a:gd name="connsiteY7" fmla="*/ 0 h 1172396"/>
                <a:gd name="connsiteX0" fmla="*/ 635343 w 1726334"/>
                <a:gd name="connsiteY0" fmla="*/ 0 h 1172396"/>
                <a:gd name="connsiteX1" fmla="*/ 1154039 w 1726334"/>
                <a:gd name="connsiteY1" fmla="*/ 464024 h 1172396"/>
                <a:gd name="connsiteX2" fmla="*/ 1654348 w 1726334"/>
                <a:gd name="connsiteY2" fmla="*/ 1075537 h 1172396"/>
                <a:gd name="connsiteX3" fmla="*/ 1726334 w 1726334"/>
                <a:gd name="connsiteY3" fmla="*/ 1172396 h 1172396"/>
                <a:gd name="connsiteX4" fmla="*/ 405904 w 1726334"/>
                <a:gd name="connsiteY4" fmla="*/ 1024011 h 1172396"/>
                <a:gd name="connsiteX5" fmla="*/ 108015 w 1726334"/>
                <a:gd name="connsiteY5" fmla="*/ 1096196 h 1172396"/>
                <a:gd name="connsiteX6" fmla="*/ 425 w 1726334"/>
                <a:gd name="connsiteY6" fmla="*/ 875695 h 1172396"/>
                <a:gd name="connsiteX7" fmla="*/ 75785 w 1726334"/>
                <a:gd name="connsiteY7" fmla="*/ 655093 h 1172396"/>
                <a:gd name="connsiteX8" fmla="*/ 635343 w 1726334"/>
                <a:gd name="connsiteY8" fmla="*/ 0 h 1172396"/>
                <a:gd name="connsiteX0" fmla="*/ 635343 w 1726334"/>
                <a:gd name="connsiteY0" fmla="*/ 0 h 1237818"/>
                <a:gd name="connsiteX1" fmla="*/ 1154039 w 1726334"/>
                <a:gd name="connsiteY1" fmla="*/ 464024 h 1237818"/>
                <a:gd name="connsiteX2" fmla="*/ 1654348 w 1726334"/>
                <a:gd name="connsiteY2" fmla="*/ 1075537 h 1237818"/>
                <a:gd name="connsiteX3" fmla="*/ 1726334 w 1726334"/>
                <a:gd name="connsiteY3" fmla="*/ 1172396 h 1237818"/>
                <a:gd name="connsiteX4" fmla="*/ 704354 w 1726334"/>
                <a:gd name="connsiteY4" fmla="*/ 1233561 h 1237818"/>
                <a:gd name="connsiteX5" fmla="*/ 405904 w 1726334"/>
                <a:gd name="connsiteY5" fmla="*/ 1024011 h 1237818"/>
                <a:gd name="connsiteX6" fmla="*/ 108015 w 1726334"/>
                <a:gd name="connsiteY6" fmla="*/ 1096196 h 1237818"/>
                <a:gd name="connsiteX7" fmla="*/ 425 w 1726334"/>
                <a:gd name="connsiteY7" fmla="*/ 875695 h 1237818"/>
                <a:gd name="connsiteX8" fmla="*/ 75785 w 1726334"/>
                <a:gd name="connsiteY8" fmla="*/ 655093 h 1237818"/>
                <a:gd name="connsiteX9" fmla="*/ 635343 w 1726334"/>
                <a:gd name="connsiteY9" fmla="*/ 0 h 1237818"/>
                <a:gd name="connsiteX0" fmla="*/ 635343 w 1726334"/>
                <a:gd name="connsiteY0" fmla="*/ 0 h 1245263"/>
                <a:gd name="connsiteX1" fmla="*/ 1154039 w 1726334"/>
                <a:gd name="connsiteY1" fmla="*/ 464024 h 1245263"/>
                <a:gd name="connsiteX2" fmla="*/ 1654348 w 1726334"/>
                <a:gd name="connsiteY2" fmla="*/ 1075537 h 1245263"/>
                <a:gd name="connsiteX3" fmla="*/ 1726334 w 1726334"/>
                <a:gd name="connsiteY3" fmla="*/ 1172396 h 1245263"/>
                <a:gd name="connsiteX4" fmla="*/ 926604 w 1726334"/>
                <a:gd name="connsiteY4" fmla="*/ 1201811 h 1245263"/>
                <a:gd name="connsiteX5" fmla="*/ 704354 w 1726334"/>
                <a:gd name="connsiteY5" fmla="*/ 1233561 h 1245263"/>
                <a:gd name="connsiteX6" fmla="*/ 405904 w 1726334"/>
                <a:gd name="connsiteY6" fmla="*/ 1024011 h 1245263"/>
                <a:gd name="connsiteX7" fmla="*/ 108015 w 1726334"/>
                <a:gd name="connsiteY7" fmla="*/ 1096196 h 1245263"/>
                <a:gd name="connsiteX8" fmla="*/ 425 w 1726334"/>
                <a:gd name="connsiteY8" fmla="*/ 875695 h 1245263"/>
                <a:gd name="connsiteX9" fmla="*/ 75785 w 1726334"/>
                <a:gd name="connsiteY9" fmla="*/ 655093 h 1245263"/>
                <a:gd name="connsiteX10" fmla="*/ 635343 w 1726334"/>
                <a:gd name="connsiteY10" fmla="*/ 0 h 1245263"/>
                <a:gd name="connsiteX0" fmla="*/ 635343 w 1726334"/>
                <a:gd name="connsiteY0" fmla="*/ 0 h 1244922"/>
                <a:gd name="connsiteX1" fmla="*/ 1154039 w 1726334"/>
                <a:gd name="connsiteY1" fmla="*/ 464024 h 1244922"/>
                <a:gd name="connsiteX2" fmla="*/ 1654348 w 1726334"/>
                <a:gd name="connsiteY2" fmla="*/ 1075537 h 1244922"/>
                <a:gd name="connsiteX3" fmla="*/ 1726334 w 1726334"/>
                <a:gd name="connsiteY3" fmla="*/ 1172396 h 1244922"/>
                <a:gd name="connsiteX4" fmla="*/ 1123454 w 1726334"/>
                <a:gd name="connsiteY4" fmla="*/ 1093861 h 1244922"/>
                <a:gd name="connsiteX5" fmla="*/ 926604 w 1726334"/>
                <a:gd name="connsiteY5" fmla="*/ 1201811 h 1244922"/>
                <a:gd name="connsiteX6" fmla="*/ 704354 w 1726334"/>
                <a:gd name="connsiteY6" fmla="*/ 1233561 h 1244922"/>
                <a:gd name="connsiteX7" fmla="*/ 405904 w 1726334"/>
                <a:gd name="connsiteY7" fmla="*/ 1024011 h 1244922"/>
                <a:gd name="connsiteX8" fmla="*/ 108015 w 1726334"/>
                <a:gd name="connsiteY8" fmla="*/ 1096196 h 1244922"/>
                <a:gd name="connsiteX9" fmla="*/ 425 w 1726334"/>
                <a:gd name="connsiteY9" fmla="*/ 875695 h 1244922"/>
                <a:gd name="connsiteX10" fmla="*/ 75785 w 1726334"/>
                <a:gd name="connsiteY10" fmla="*/ 655093 h 1244922"/>
                <a:gd name="connsiteX11" fmla="*/ 635343 w 1726334"/>
                <a:gd name="connsiteY11" fmla="*/ 0 h 1244922"/>
                <a:gd name="connsiteX0" fmla="*/ 635343 w 1726334"/>
                <a:gd name="connsiteY0" fmla="*/ 0 h 1272798"/>
                <a:gd name="connsiteX1" fmla="*/ 1154039 w 1726334"/>
                <a:gd name="connsiteY1" fmla="*/ 464024 h 1272798"/>
                <a:gd name="connsiteX2" fmla="*/ 1654348 w 1726334"/>
                <a:gd name="connsiteY2" fmla="*/ 1075537 h 1272798"/>
                <a:gd name="connsiteX3" fmla="*/ 1726334 w 1726334"/>
                <a:gd name="connsiteY3" fmla="*/ 1172396 h 1272798"/>
                <a:gd name="connsiteX4" fmla="*/ 1428254 w 1726334"/>
                <a:gd name="connsiteY4" fmla="*/ 1271661 h 1272798"/>
                <a:gd name="connsiteX5" fmla="*/ 1123454 w 1726334"/>
                <a:gd name="connsiteY5" fmla="*/ 1093861 h 1272798"/>
                <a:gd name="connsiteX6" fmla="*/ 926604 w 1726334"/>
                <a:gd name="connsiteY6" fmla="*/ 1201811 h 1272798"/>
                <a:gd name="connsiteX7" fmla="*/ 704354 w 1726334"/>
                <a:gd name="connsiteY7" fmla="*/ 1233561 h 1272798"/>
                <a:gd name="connsiteX8" fmla="*/ 405904 w 1726334"/>
                <a:gd name="connsiteY8" fmla="*/ 1024011 h 1272798"/>
                <a:gd name="connsiteX9" fmla="*/ 108015 w 1726334"/>
                <a:gd name="connsiteY9" fmla="*/ 1096196 h 1272798"/>
                <a:gd name="connsiteX10" fmla="*/ 425 w 1726334"/>
                <a:gd name="connsiteY10" fmla="*/ 875695 h 1272798"/>
                <a:gd name="connsiteX11" fmla="*/ 75785 w 1726334"/>
                <a:gd name="connsiteY11" fmla="*/ 655093 h 1272798"/>
                <a:gd name="connsiteX12" fmla="*/ 635343 w 1726334"/>
                <a:gd name="connsiteY12" fmla="*/ 0 h 1272798"/>
                <a:gd name="connsiteX0" fmla="*/ 635343 w 1726334"/>
                <a:gd name="connsiteY0" fmla="*/ 0 h 1274591"/>
                <a:gd name="connsiteX1" fmla="*/ 1154039 w 1726334"/>
                <a:gd name="connsiteY1" fmla="*/ 464024 h 1274591"/>
                <a:gd name="connsiteX2" fmla="*/ 1654348 w 1726334"/>
                <a:gd name="connsiteY2" fmla="*/ 1075537 h 1274591"/>
                <a:gd name="connsiteX3" fmla="*/ 1726334 w 1726334"/>
                <a:gd name="connsiteY3" fmla="*/ 1172396 h 1274591"/>
                <a:gd name="connsiteX4" fmla="*/ 1453654 w 1726334"/>
                <a:gd name="connsiteY4" fmla="*/ 1144661 h 1274591"/>
                <a:gd name="connsiteX5" fmla="*/ 1428254 w 1726334"/>
                <a:gd name="connsiteY5" fmla="*/ 1271661 h 1274591"/>
                <a:gd name="connsiteX6" fmla="*/ 1123454 w 1726334"/>
                <a:gd name="connsiteY6" fmla="*/ 1093861 h 1274591"/>
                <a:gd name="connsiteX7" fmla="*/ 926604 w 1726334"/>
                <a:gd name="connsiteY7" fmla="*/ 1201811 h 1274591"/>
                <a:gd name="connsiteX8" fmla="*/ 704354 w 1726334"/>
                <a:gd name="connsiteY8" fmla="*/ 1233561 h 1274591"/>
                <a:gd name="connsiteX9" fmla="*/ 405904 w 1726334"/>
                <a:gd name="connsiteY9" fmla="*/ 1024011 h 1274591"/>
                <a:gd name="connsiteX10" fmla="*/ 108015 w 1726334"/>
                <a:gd name="connsiteY10" fmla="*/ 1096196 h 1274591"/>
                <a:gd name="connsiteX11" fmla="*/ 425 w 1726334"/>
                <a:gd name="connsiteY11" fmla="*/ 875695 h 1274591"/>
                <a:gd name="connsiteX12" fmla="*/ 75785 w 1726334"/>
                <a:gd name="connsiteY12" fmla="*/ 655093 h 1274591"/>
                <a:gd name="connsiteX13" fmla="*/ 635343 w 1726334"/>
                <a:gd name="connsiteY13" fmla="*/ 0 h 1274591"/>
                <a:gd name="connsiteX0" fmla="*/ 635343 w 1654348"/>
                <a:gd name="connsiteY0" fmla="*/ 0 h 1274591"/>
                <a:gd name="connsiteX1" fmla="*/ 1154039 w 1654348"/>
                <a:gd name="connsiteY1" fmla="*/ 464024 h 1274591"/>
                <a:gd name="connsiteX2" fmla="*/ 1654348 w 1654348"/>
                <a:gd name="connsiteY2" fmla="*/ 1075537 h 1274591"/>
                <a:gd name="connsiteX3" fmla="*/ 1453654 w 1654348"/>
                <a:gd name="connsiteY3" fmla="*/ 1144661 h 1274591"/>
                <a:gd name="connsiteX4" fmla="*/ 1428254 w 1654348"/>
                <a:gd name="connsiteY4" fmla="*/ 1271661 h 1274591"/>
                <a:gd name="connsiteX5" fmla="*/ 1123454 w 1654348"/>
                <a:gd name="connsiteY5" fmla="*/ 1093861 h 1274591"/>
                <a:gd name="connsiteX6" fmla="*/ 926604 w 1654348"/>
                <a:gd name="connsiteY6" fmla="*/ 1201811 h 1274591"/>
                <a:gd name="connsiteX7" fmla="*/ 704354 w 1654348"/>
                <a:gd name="connsiteY7" fmla="*/ 1233561 h 1274591"/>
                <a:gd name="connsiteX8" fmla="*/ 405904 w 1654348"/>
                <a:gd name="connsiteY8" fmla="*/ 1024011 h 1274591"/>
                <a:gd name="connsiteX9" fmla="*/ 108015 w 1654348"/>
                <a:gd name="connsiteY9" fmla="*/ 1096196 h 1274591"/>
                <a:gd name="connsiteX10" fmla="*/ 425 w 1654348"/>
                <a:gd name="connsiteY10" fmla="*/ 875695 h 1274591"/>
                <a:gd name="connsiteX11" fmla="*/ 75785 w 1654348"/>
                <a:gd name="connsiteY11" fmla="*/ 655093 h 1274591"/>
                <a:gd name="connsiteX12" fmla="*/ 635343 w 1654348"/>
                <a:gd name="connsiteY12" fmla="*/ 0 h 1274591"/>
                <a:gd name="connsiteX0" fmla="*/ 635343 w 1654348"/>
                <a:gd name="connsiteY0" fmla="*/ 0 h 1274591"/>
                <a:gd name="connsiteX1" fmla="*/ 1154039 w 1654348"/>
                <a:gd name="connsiteY1" fmla="*/ 464024 h 1274591"/>
                <a:gd name="connsiteX2" fmla="*/ 1654348 w 1654348"/>
                <a:gd name="connsiteY2" fmla="*/ 1075537 h 1274591"/>
                <a:gd name="connsiteX3" fmla="*/ 1453654 w 1654348"/>
                <a:gd name="connsiteY3" fmla="*/ 1144661 h 1274591"/>
                <a:gd name="connsiteX4" fmla="*/ 1428254 w 1654348"/>
                <a:gd name="connsiteY4" fmla="*/ 1271661 h 1274591"/>
                <a:gd name="connsiteX5" fmla="*/ 1123454 w 1654348"/>
                <a:gd name="connsiteY5" fmla="*/ 1093861 h 1274591"/>
                <a:gd name="connsiteX6" fmla="*/ 926604 w 1654348"/>
                <a:gd name="connsiteY6" fmla="*/ 1201811 h 1274591"/>
                <a:gd name="connsiteX7" fmla="*/ 704354 w 1654348"/>
                <a:gd name="connsiteY7" fmla="*/ 1233561 h 1274591"/>
                <a:gd name="connsiteX8" fmla="*/ 405904 w 1654348"/>
                <a:gd name="connsiteY8" fmla="*/ 1024011 h 1274591"/>
                <a:gd name="connsiteX9" fmla="*/ 108015 w 1654348"/>
                <a:gd name="connsiteY9" fmla="*/ 1096196 h 1274591"/>
                <a:gd name="connsiteX10" fmla="*/ 425 w 1654348"/>
                <a:gd name="connsiteY10" fmla="*/ 875695 h 1274591"/>
                <a:gd name="connsiteX11" fmla="*/ 75785 w 1654348"/>
                <a:gd name="connsiteY11" fmla="*/ 655093 h 1274591"/>
                <a:gd name="connsiteX12" fmla="*/ 635343 w 1654348"/>
                <a:gd name="connsiteY12" fmla="*/ 0 h 1274591"/>
                <a:gd name="connsiteX0" fmla="*/ 635343 w 1654348"/>
                <a:gd name="connsiteY0" fmla="*/ 0 h 1274591"/>
                <a:gd name="connsiteX1" fmla="*/ 1154039 w 1654348"/>
                <a:gd name="connsiteY1" fmla="*/ 464024 h 1274591"/>
                <a:gd name="connsiteX2" fmla="*/ 1654348 w 1654348"/>
                <a:gd name="connsiteY2" fmla="*/ 1075537 h 1274591"/>
                <a:gd name="connsiteX3" fmla="*/ 1453654 w 1654348"/>
                <a:gd name="connsiteY3" fmla="*/ 1144661 h 1274591"/>
                <a:gd name="connsiteX4" fmla="*/ 1428254 w 1654348"/>
                <a:gd name="connsiteY4" fmla="*/ 1271661 h 1274591"/>
                <a:gd name="connsiteX5" fmla="*/ 1123454 w 1654348"/>
                <a:gd name="connsiteY5" fmla="*/ 1093861 h 1274591"/>
                <a:gd name="connsiteX6" fmla="*/ 926604 w 1654348"/>
                <a:gd name="connsiteY6" fmla="*/ 1201811 h 1274591"/>
                <a:gd name="connsiteX7" fmla="*/ 704354 w 1654348"/>
                <a:gd name="connsiteY7" fmla="*/ 1233561 h 1274591"/>
                <a:gd name="connsiteX8" fmla="*/ 405904 w 1654348"/>
                <a:gd name="connsiteY8" fmla="*/ 1024011 h 1274591"/>
                <a:gd name="connsiteX9" fmla="*/ 108015 w 1654348"/>
                <a:gd name="connsiteY9" fmla="*/ 1096196 h 1274591"/>
                <a:gd name="connsiteX10" fmla="*/ 425 w 1654348"/>
                <a:gd name="connsiteY10" fmla="*/ 875695 h 1274591"/>
                <a:gd name="connsiteX11" fmla="*/ 75785 w 1654348"/>
                <a:gd name="connsiteY11" fmla="*/ 655093 h 1274591"/>
                <a:gd name="connsiteX12" fmla="*/ 635343 w 1654348"/>
                <a:gd name="connsiteY12" fmla="*/ 0 h 1274591"/>
                <a:gd name="connsiteX0" fmla="*/ 635343 w 1654348"/>
                <a:gd name="connsiteY0" fmla="*/ 0 h 1274591"/>
                <a:gd name="connsiteX1" fmla="*/ 1154039 w 1654348"/>
                <a:gd name="connsiteY1" fmla="*/ 464024 h 1274591"/>
                <a:gd name="connsiteX2" fmla="*/ 1654348 w 1654348"/>
                <a:gd name="connsiteY2" fmla="*/ 1075537 h 1274591"/>
                <a:gd name="connsiteX3" fmla="*/ 1453654 w 1654348"/>
                <a:gd name="connsiteY3" fmla="*/ 1144661 h 1274591"/>
                <a:gd name="connsiteX4" fmla="*/ 1428254 w 1654348"/>
                <a:gd name="connsiteY4" fmla="*/ 1271661 h 1274591"/>
                <a:gd name="connsiteX5" fmla="*/ 1123454 w 1654348"/>
                <a:gd name="connsiteY5" fmla="*/ 1093861 h 1274591"/>
                <a:gd name="connsiteX6" fmla="*/ 926604 w 1654348"/>
                <a:gd name="connsiteY6" fmla="*/ 1201811 h 1274591"/>
                <a:gd name="connsiteX7" fmla="*/ 704354 w 1654348"/>
                <a:gd name="connsiteY7" fmla="*/ 1233561 h 1274591"/>
                <a:gd name="connsiteX8" fmla="*/ 405904 w 1654348"/>
                <a:gd name="connsiteY8" fmla="*/ 1024011 h 1274591"/>
                <a:gd name="connsiteX9" fmla="*/ 108015 w 1654348"/>
                <a:gd name="connsiteY9" fmla="*/ 1096196 h 1274591"/>
                <a:gd name="connsiteX10" fmla="*/ 425 w 1654348"/>
                <a:gd name="connsiteY10" fmla="*/ 875695 h 1274591"/>
                <a:gd name="connsiteX11" fmla="*/ 75785 w 1654348"/>
                <a:gd name="connsiteY11" fmla="*/ 655093 h 1274591"/>
                <a:gd name="connsiteX12" fmla="*/ 635343 w 1654348"/>
                <a:gd name="connsiteY12" fmla="*/ 0 h 1274591"/>
                <a:gd name="connsiteX0" fmla="*/ 635343 w 1654348"/>
                <a:gd name="connsiteY0" fmla="*/ 0 h 1274591"/>
                <a:gd name="connsiteX1" fmla="*/ 1154039 w 1654348"/>
                <a:gd name="connsiteY1" fmla="*/ 464024 h 1274591"/>
                <a:gd name="connsiteX2" fmla="*/ 1654348 w 1654348"/>
                <a:gd name="connsiteY2" fmla="*/ 1075537 h 1274591"/>
                <a:gd name="connsiteX3" fmla="*/ 1453654 w 1654348"/>
                <a:gd name="connsiteY3" fmla="*/ 1144661 h 1274591"/>
                <a:gd name="connsiteX4" fmla="*/ 1428254 w 1654348"/>
                <a:gd name="connsiteY4" fmla="*/ 1271661 h 1274591"/>
                <a:gd name="connsiteX5" fmla="*/ 1123454 w 1654348"/>
                <a:gd name="connsiteY5" fmla="*/ 1093861 h 1274591"/>
                <a:gd name="connsiteX6" fmla="*/ 926604 w 1654348"/>
                <a:gd name="connsiteY6" fmla="*/ 1201811 h 1274591"/>
                <a:gd name="connsiteX7" fmla="*/ 704354 w 1654348"/>
                <a:gd name="connsiteY7" fmla="*/ 1233561 h 1274591"/>
                <a:gd name="connsiteX8" fmla="*/ 405904 w 1654348"/>
                <a:gd name="connsiteY8" fmla="*/ 1024011 h 1274591"/>
                <a:gd name="connsiteX9" fmla="*/ 108015 w 1654348"/>
                <a:gd name="connsiteY9" fmla="*/ 1096196 h 1274591"/>
                <a:gd name="connsiteX10" fmla="*/ 425 w 1654348"/>
                <a:gd name="connsiteY10" fmla="*/ 875695 h 1274591"/>
                <a:gd name="connsiteX11" fmla="*/ 75785 w 1654348"/>
                <a:gd name="connsiteY11" fmla="*/ 655093 h 1274591"/>
                <a:gd name="connsiteX12" fmla="*/ 635343 w 1654348"/>
                <a:gd name="connsiteY12" fmla="*/ 0 h 1274591"/>
                <a:gd name="connsiteX0" fmla="*/ 635343 w 1654348"/>
                <a:gd name="connsiteY0" fmla="*/ 0 h 1383671"/>
                <a:gd name="connsiteX1" fmla="*/ 1154039 w 1654348"/>
                <a:gd name="connsiteY1" fmla="*/ 464024 h 1383671"/>
                <a:gd name="connsiteX2" fmla="*/ 1654348 w 1654348"/>
                <a:gd name="connsiteY2" fmla="*/ 1075537 h 1383671"/>
                <a:gd name="connsiteX3" fmla="*/ 1453654 w 1654348"/>
                <a:gd name="connsiteY3" fmla="*/ 1144661 h 1383671"/>
                <a:gd name="connsiteX4" fmla="*/ 1428254 w 1654348"/>
                <a:gd name="connsiteY4" fmla="*/ 1271661 h 1383671"/>
                <a:gd name="connsiteX5" fmla="*/ 1123454 w 1654348"/>
                <a:gd name="connsiteY5" fmla="*/ 1093861 h 1383671"/>
                <a:gd name="connsiteX6" fmla="*/ 926604 w 1654348"/>
                <a:gd name="connsiteY6" fmla="*/ 1201811 h 1383671"/>
                <a:gd name="connsiteX7" fmla="*/ 704354 w 1654348"/>
                <a:gd name="connsiteY7" fmla="*/ 1233561 h 1383671"/>
                <a:gd name="connsiteX8" fmla="*/ 405904 w 1654348"/>
                <a:gd name="connsiteY8" fmla="*/ 1024011 h 1383671"/>
                <a:gd name="connsiteX9" fmla="*/ 108015 w 1654348"/>
                <a:gd name="connsiteY9" fmla="*/ 1096196 h 1383671"/>
                <a:gd name="connsiteX10" fmla="*/ 425 w 1654348"/>
                <a:gd name="connsiteY10" fmla="*/ 875695 h 1383671"/>
                <a:gd name="connsiteX11" fmla="*/ 75785 w 1654348"/>
                <a:gd name="connsiteY11" fmla="*/ 655093 h 1383671"/>
                <a:gd name="connsiteX12" fmla="*/ 635343 w 1654348"/>
                <a:gd name="connsiteY12" fmla="*/ 0 h 1383671"/>
                <a:gd name="connsiteX0" fmla="*/ 635343 w 1654348"/>
                <a:gd name="connsiteY0" fmla="*/ 0 h 1444328"/>
                <a:gd name="connsiteX1" fmla="*/ 1154039 w 1654348"/>
                <a:gd name="connsiteY1" fmla="*/ 464024 h 1444328"/>
                <a:gd name="connsiteX2" fmla="*/ 1654348 w 1654348"/>
                <a:gd name="connsiteY2" fmla="*/ 1075537 h 1444328"/>
                <a:gd name="connsiteX3" fmla="*/ 1453654 w 1654348"/>
                <a:gd name="connsiteY3" fmla="*/ 1144661 h 1444328"/>
                <a:gd name="connsiteX4" fmla="*/ 1428254 w 1654348"/>
                <a:gd name="connsiteY4" fmla="*/ 1271661 h 1444328"/>
                <a:gd name="connsiteX5" fmla="*/ 1123454 w 1654348"/>
                <a:gd name="connsiteY5" fmla="*/ 1093861 h 1444328"/>
                <a:gd name="connsiteX6" fmla="*/ 926604 w 1654348"/>
                <a:gd name="connsiteY6" fmla="*/ 1201811 h 1444328"/>
                <a:gd name="connsiteX7" fmla="*/ 704354 w 1654348"/>
                <a:gd name="connsiteY7" fmla="*/ 1233561 h 1444328"/>
                <a:gd name="connsiteX8" fmla="*/ 405904 w 1654348"/>
                <a:gd name="connsiteY8" fmla="*/ 1024011 h 1444328"/>
                <a:gd name="connsiteX9" fmla="*/ 108015 w 1654348"/>
                <a:gd name="connsiteY9" fmla="*/ 1096196 h 1444328"/>
                <a:gd name="connsiteX10" fmla="*/ 425 w 1654348"/>
                <a:gd name="connsiteY10" fmla="*/ 875695 h 1444328"/>
                <a:gd name="connsiteX11" fmla="*/ 75785 w 1654348"/>
                <a:gd name="connsiteY11" fmla="*/ 655093 h 1444328"/>
                <a:gd name="connsiteX12" fmla="*/ 635343 w 1654348"/>
                <a:gd name="connsiteY12" fmla="*/ 0 h 1444328"/>
                <a:gd name="connsiteX0" fmla="*/ 635343 w 1654348"/>
                <a:gd name="connsiteY0" fmla="*/ 0 h 1466841"/>
                <a:gd name="connsiteX1" fmla="*/ 1154039 w 1654348"/>
                <a:gd name="connsiteY1" fmla="*/ 464024 h 1466841"/>
                <a:gd name="connsiteX2" fmla="*/ 1654348 w 1654348"/>
                <a:gd name="connsiteY2" fmla="*/ 1075537 h 1466841"/>
                <a:gd name="connsiteX3" fmla="*/ 1453654 w 1654348"/>
                <a:gd name="connsiteY3" fmla="*/ 1144661 h 1466841"/>
                <a:gd name="connsiteX4" fmla="*/ 1428254 w 1654348"/>
                <a:gd name="connsiteY4" fmla="*/ 1271661 h 1466841"/>
                <a:gd name="connsiteX5" fmla="*/ 1123454 w 1654348"/>
                <a:gd name="connsiteY5" fmla="*/ 1093861 h 1466841"/>
                <a:gd name="connsiteX6" fmla="*/ 926604 w 1654348"/>
                <a:gd name="connsiteY6" fmla="*/ 1201811 h 1466841"/>
                <a:gd name="connsiteX7" fmla="*/ 704354 w 1654348"/>
                <a:gd name="connsiteY7" fmla="*/ 1233561 h 1466841"/>
                <a:gd name="connsiteX8" fmla="*/ 405904 w 1654348"/>
                <a:gd name="connsiteY8" fmla="*/ 1024011 h 1466841"/>
                <a:gd name="connsiteX9" fmla="*/ 108015 w 1654348"/>
                <a:gd name="connsiteY9" fmla="*/ 1096196 h 1466841"/>
                <a:gd name="connsiteX10" fmla="*/ 425 w 1654348"/>
                <a:gd name="connsiteY10" fmla="*/ 875695 h 1466841"/>
                <a:gd name="connsiteX11" fmla="*/ 75785 w 1654348"/>
                <a:gd name="connsiteY11" fmla="*/ 655093 h 1466841"/>
                <a:gd name="connsiteX12" fmla="*/ 635343 w 1654348"/>
                <a:gd name="connsiteY12" fmla="*/ 0 h 1466841"/>
                <a:gd name="connsiteX0" fmla="*/ 635343 w 1654348"/>
                <a:gd name="connsiteY0" fmla="*/ 0 h 1502327"/>
                <a:gd name="connsiteX1" fmla="*/ 1154039 w 1654348"/>
                <a:gd name="connsiteY1" fmla="*/ 464024 h 1502327"/>
                <a:gd name="connsiteX2" fmla="*/ 1654348 w 1654348"/>
                <a:gd name="connsiteY2" fmla="*/ 1075537 h 1502327"/>
                <a:gd name="connsiteX3" fmla="*/ 1453654 w 1654348"/>
                <a:gd name="connsiteY3" fmla="*/ 1144661 h 1502327"/>
                <a:gd name="connsiteX4" fmla="*/ 1428254 w 1654348"/>
                <a:gd name="connsiteY4" fmla="*/ 1271661 h 1502327"/>
                <a:gd name="connsiteX5" fmla="*/ 1123454 w 1654348"/>
                <a:gd name="connsiteY5" fmla="*/ 1093861 h 1502327"/>
                <a:gd name="connsiteX6" fmla="*/ 926604 w 1654348"/>
                <a:gd name="connsiteY6" fmla="*/ 1201811 h 1502327"/>
                <a:gd name="connsiteX7" fmla="*/ 704354 w 1654348"/>
                <a:gd name="connsiteY7" fmla="*/ 1233561 h 1502327"/>
                <a:gd name="connsiteX8" fmla="*/ 405904 w 1654348"/>
                <a:gd name="connsiteY8" fmla="*/ 1024011 h 1502327"/>
                <a:gd name="connsiteX9" fmla="*/ 108015 w 1654348"/>
                <a:gd name="connsiteY9" fmla="*/ 1096196 h 1502327"/>
                <a:gd name="connsiteX10" fmla="*/ 425 w 1654348"/>
                <a:gd name="connsiteY10" fmla="*/ 875695 h 1502327"/>
                <a:gd name="connsiteX11" fmla="*/ 75785 w 1654348"/>
                <a:gd name="connsiteY11" fmla="*/ 655093 h 1502327"/>
                <a:gd name="connsiteX12" fmla="*/ 635343 w 1654348"/>
                <a:gd name="connsiteY12" fmla="*/ 0 h 1502327"/>
                <a:gd name="connsiteX0" fmla="*/ 635343 w 1654348"/>
                <a:gd name="connsiteY0" fmla="*/ 0 h 1502327"/>
                <a:gd name="connsiteX1" fmla="*/ 1154039 w 1654348"/>
                <a:gd name="connsiteY1" fmla="*/ 464024 h 1502327"/>
                <a:gd name="connsiteX2" fmla="*/ 1654348 w 1654348"/>
                <a:gd name="connsiteY2" fmla="*/ 1075537 h 1502327"/>
                <a:gd name="connsiteX3" fmla="*/ 1453654 w 1654348"/>
                <a:gd name="connsiteY3" fmla="*/ 1144661 h 1502327"/>
                <a:gd name="connsiteX4" fmla="*/ 1428254 w 1654348"/>
                <a:gd name="connsiteY4" fmla="*/ 1271661 h 1502327"/>
                <a:gd name="connsiteX5" fmla="*/ 1123454 w 1654348"/>
                <a:gd name="connsiteY5" fmla="*/ 1093861 h 1502327"/>
                <a:gd name="connsiteX6" fmla="*/ 926604 w 1654348"/>
                <a:gd name="connsiteY6" fmla="*/ 1201811 h 1502327"/>
                <a:gd name="connsiteX7" fmla="*/ 704354 w 1654348"/>
                <a:gd name="connsiteY7" fmla="*/ 1233561 h 1502327"/>
                <a:gd name="connsiteX8" fmla="*/ 405904 w 1654348"/>
                <a:gd name="connsiteY8" fmla="*/ 1024011 h 1502327"/>
                <a:gd name="connsiteX9" fmla="*/ 108015 w 1654348"/>
                <a:gd name="connsiteY9" fmla="*/ 1096196 h 1502327"/>
                <a:gd name="connsiteX10" fmla="*/ 425 w 1654348"/>
                <a:gd name="connsiteY10" fmla="*/ 875695 h 1502327"/>
                <a:gd name="connsiteX11" fmla="*/ 75785 w 1654348"/>
                <a:gd name="connsiteY11" fmla="*/ 655093 h 1502327"/>
                <a:gd name="connsiteX12" fmla="*/ 635343 w 1654348"/>
                <a:gd name="connsiteY12" fmla="*/ 0 h 1502327"/>
                <a:gd name="connsiteX0" fmla="*/ 635384 w 1654389"/>
                <a:gd name="connsiteY0" fmla="*/ 0 h 1502327"/>
                <a:gd name="connsiteX1" fmla="*/ 1154080 w 1654389"/>
                <a:gd name="connsiteY1" fmla="*/ 464024 h 1502327"/>
                <a:gd name="connsiteX2" fmla="*/ 1654389 w 1654389"/>
                <a:gd name="connsiteY2" fmla="*/ 1075537 h 1502327"/>
                <a:gd name="connsiteX3" fmla="*/ 1453695 w 1654389"/>
                <a:gd name="connsiteY3" fmla="*/ 1144661 h 1502327"/>
                <a:gd name="connsiteX4" fmla="*/ 1428295 w 1654389"/>
                <a:gd name="connsiteY4" fmla="*/ 1271661 h 1502327"/>
                <a:gd name="connsiteX5" fmla="*/ 1123495 w 1654389"/>
                <a:gd name="connsiteY5" fmla="*/ 1093861 h 1502327"/>
                <a:gd name="connsiteX6" fmla="*/ 926645 w 1654389"/>
                <a:gd name="connsiteY6" fmla="*/ 1201811 h 1502327"/>
                <a:gd name="connsiteX7" fmla="*/ 704395 w 1654389"/>
                <a:gd name="connsiteY7" fmla="*/ 1233561 h 1502327"/>
                <a:gd name="connsiteX8" fmla="*/ 405945 w 1654389"/>
                <a:gd name="connsiteY8" fmla="*/ 1024011 h 1502327"/>
                <a:gd name="connsiteX9" fmla="*/ 96149 w 1654389"/>
                <a:gd name="connsiteY9" fmla="*/ 1098577 h 1502327"/>
                <a:gd name="connsiteX10" fmla="*/ 466 w 1654389"/>
                <a:gd name="connsiteY10" fmla="*/ 875695 h 1502327"/>
                <a:gd name="connsiteX11" fmla="*/ 75826 w 1654389"/>
                <a:gd name="connsiteY11" fmla="*/ 655093 h 1502327"/>
                <a:gd name="connsiteX12" fmla="*/ 635384 w 1654389"/>
                <a:gd name="connsiteY12" fmla="*/ 0 h 1502327"/>
                <a:gd name="connsiteX0" fmla="*/ 655354 w 1674359"/>
                <a:gd name="connsiteY0" fmla="*/ 0 h 1502327"/>
                <a:gd name="connsiteX1" fmla="*/ 1174050 w 1674359"/>
                <a:gd name="connsiteY1" fmla="*/ 464024 h 1502327"/>
                <a:gd name="connsiteX2" fmla="*/ 1674359 w 1674359"/>
                <a:gd name="connsiteY2" fmla="*/ 1075537 h 1502327"/>
                <a:gd name="connsiteX3" fmla="*/ 1473665 w 1674359"/>
                <a:gd name="connsiteY3" fmla="*/ 1144661 h 1502327"/>
                <a:gd name="connsiteX4" fmla="*/ 1448265 w 1674359"/>
                <a:gd name="connsiteY4" fmla="*/ 1271661 h 1502327"/>
                <a:gd name="connsiteX5" fmla="*/ 1143465 w 1674359"/>
                <a:gd name="connsiteY5" fmla="*/ 1093861 h 1502327"/>
                <a:gd name="connsiteX6" fmla="*/ 946615 w 1674359"/>
                <a:gd name="connsiteY6" fmla="*/ 1201811 h 1502327"/>
                <a:gd name="connsiteX7" fmla="*/ 724365 w 1674359"/>
                <a:gd name="connsiteY7" fmla="*/ 1233561 h 1502327"/>
                <a:gd name="connsiteX8" fmla="*/ 425915 w 1674359"/>
                <a:gd name="connsiteY8" fmla="*/ 1024011 h 1502327"/>
                <a:gd name="connsiteX9" fmla="*/ 116119 w 1674359"/>
                <a:gd name="connsiteY9" fmla="*/ 1098577 h 1502327"/>
                <a:gd name="connsiteX10" fmla="*/ 20436 w 1674359"/>
                <a:gd name="connsiteY10" fmla="*/ 875695 h 1502327"/>
                <a:gd name="connsiteX11" fmla="*/ 95796 w 1674359"/>
                <a:gd name="connsiteY11" fmla="*/ 655093 h 1502327"/>
                <a:gd name="connsiteX12" fmla="*/ 655354 w 1674359"/>
                <a:gd name="connsiteY12" fmla="*/ 0 h 1502327"/>
                <a:gd name="connsiteX0" fmla="*/ 781079 w 1800084"/>
                <a:gd name="connsiteY0" fmla="*/ 0 h 1502327"/>
                <a:gd name="connsiteX1" fmla="*/ 1299775 w 1800084"/>
                <a:gd name="connsiteY1" fmla="*/ 464024 h 1502327"/>
                <a:gd name="connsiteX2" fmla="*/ 1800084 w 1800084"/>
                <a:gd name="connsiteY2" fmla="*/ 1075537 h 1502327"/>
                <a:gd name="connsiteX3" fmla="*/ 1599390 w 1800084"/>
                <a:gd name="connsiteY3" fmla="*/ 1144661 h 1502327"/>
                <a:gd name="connsiteX4" fmla="*/ 1573990 w 1800084"/>
                <a:gd name="connsiteY4" fmla="*/ 1271661 h 1502327"/>
                <a:gd name="connsiteX5" fmla="*/ 1269190 w 1800084"/>
                <a:gd name="connsiteY5" fmla="*/ 1093861 h 1502327"/>
                <a:gd name="connsiteX6" fmla="*/ 1072340 w 1800084"/>
                <a:gd name="connsiteY6" fmla="*/ 1201811 h 1502327"/>
                <a:gd name="connsiteX7" fmla="*/ 850090 w 1800084"/>
                <a:gd name="connsiteY7" fmla="*/ 1233561 h 1502327"/>
                <a:gd name="connsiteX8" fmla="*/ 551640 w 1800084"/>
                <a:gd name="connsiteY8" fmla="*/ 1024011 h 1502327"/>
                <a:gd name="connsiteX9" fmla="*/ 241844 w 1800084"/>
                <a:gd name="connsiteY9" fmla="*/ 1098577 h 1502327"/>
                <a:gd name="connsiteX10" fmla="*/ 146161 w 1800084"/>
                <a:gd name="connsiteY10" fmla="*/ 875695 h 1502327"/>
                <a:gd name="connsiteX11" fmla="*/ 221521 w 1800084"/>
                <a:gd name="connsiteY11" fmla="*/ 655093 h 1502327"/>
                <a:gd name="connsiteX12" fmla="*/ 781079 w 1800084"/>
                <a:gd name="connsiteY12" fmla="*/ 0 h 15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084" h="1502327">
                  <a:moveTo>
                    <a:pt x="781079" y="0"/>
                  </a:moveTo>
                  <a:cubicBezTo>
                    <a:pt x="869348" y="143415"/>
                    <a:pt x="1104592" y="280417"/>
                    <a:pt x="1299775" y="464024"/>
                  </a:cubicBezTo>
                  <a:cubicBezTo>
                    <a:pt x="1283604" y="568527"/>
                    <a:pt x="1570118" y="792536"/>
                    <a:pt x="1800084" y="1075537"/>
                  </a:cubicBezTo>
                  <a:cubicBezTo>
                    <a:pt x="1783986" y="1257328"/>
                    <a:pt x="1666288" y="1121620"/>
                    <a:pt x="1599390" y="1144661"/>
                  </a:cubicBezTo>
                  <a:cubicBezTo>
                    <a:pt x="1549710" y="1161205"/>
                    <a:pt x="1653365" y="1296003"/>
                    <a:pt x="1573990" y="1271661"/>
                  </a:cubicBezTo>
                  <a:cubicBezTo>
                    <a:pt x="1520015" y="1183819"/>
                    <a:pt x="1336923" y="1176411"/>
                    <a:pt x="1269190" y="1093861"/>
                  </a:cubicBezTo>
                  <a:cubicBezTo>
                    <a:pt x="1195107" y="1106561"/>
                    <a:pt x="1159123" y="1321403"/>
                    <a:pt x="1072340" y="1201811"/>
                  </a:cubicBezTo>
                  <a:cubicBezTo>
                    <a:pt x="1055407" y="1571169"/>
                    <a:pt x="900890" y="1466394"/>
                    <a:pt x="850090" y="1233561"/>
                  </a:cubicBezTo>
                  <a:cubicBezTo>
                    <a:pt x="754840" y="1864328"/>
                    <a:pt x="605522" y="1212005"/>
                    <a:pt x="551640" y="1024011"/>
                  </a:cubicBezTo>
                  <a:cubicBezTo>
                    <a:pt x="401544" y="1435423"/>
                    <a:pt x="341140" y="1074515"/>
                    <a:pt x="241844" y="1098577"/>
                  </a:cubicBezTo>
                  <a:cubicBezTo>
                    <a:pt x="69456" y="1419305"/>
                    <a:pt x="137574" y="883579"/>
                    <a:pt x="146161" y="875695"/>
                  </a:cubicBezTo>
                  <a:cubicBezTo>
                    <a:pt x="-143602" y="1014147"/>
                    <a:pt x="59934" y="818198"/>
                    <a:pt x="221521" y="655093"/>
                  </a:cubicBezTo>
                  <a:lnTo>
                    <a:pt x="781079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683CEB2-F271-7F44-1641-82C2628CDE80}"/>
                </a:ext>
              </a:extLst>
            </p:cNvPr>
            <p:cNvSpPr/>
            <p:nvPr/>
          </p:nvSpPr>
          <p:spPr>
            <a:xfrm>
              <a:off x="4327403" y="3013727"/>
              <a:ext cx="1768595" cy="805648"/>
            </a:xfrm>
            <a:custGeom>
              <a:avLst/>
              <a:gdLst>
                <a:gd name="connsiteX0" fmla="*/ 935530 w 1758108"/>
                <a:gd name="connsiteY0" fmla="*/ 11 h 522073"/>
                <a:gd name="connsiteX1" fmla="*/ 1705887 w 1758108"/>
                <a:gd name="connsiteY1" fmla="*/ 482742 h 522073"/>
                <a:gd name="connsiteX2" fmla="*/ 1758108 w 1758108"/>
                <a:gd name="connsiteY2" fmla="*/ 522073 h 522073"/>
                <a:gd name="connsiteX3" fmla="*/ 0 w 1758108"/>
                <a:gd name="connsiteY3" fmla="*/ 522073 h 522073"/>
                <a:gd name="connsiteX4" fmla="*/ 49211 w 1758108"/>
                <a:gd name="connsiteY4" fmla="*/ 491600 h 522073"/>
                <a:gd name="connsiteX5" fmla="*/ 628450 w 1758108"/>
                <a:gd name="connsiteY5" fmla="*/ 186428 h 522073"/>
                <a:gd name="connsiteX6" fmla="*/ 869750 w 1758108"/>
                <a:gd name="connsiteY6" fmla="*/ 8628 h 522073"/>
                <a:gd name="connsiteX7" fmla="*/ 935530 w 1758108"/>
                <a:gd name="connsiteY7" fmla="*/ 11 h 522073"/>
                <a:gd name="connsiteX0" fmla="*/ 935530 w 1758108"/>
                <a:gd name="connsiteY0" fmla="*/ 11 h 612123"/>
                <a:gd name="connsiteX1" fmla="*/ 1705887 w 1758108"/>
                <a:gd name="connsiteY1" fmla="*/ 482742 h 612123"/>
                <a:gd name="connsiteX2" fmla="*/ 1758108 w 1758108"/>
                <a:gd name="connsiteY2" fmla="*/ 522073 h 612123"/>
                <a:gd name="connsiteX3" fmla="*/ 199184 w 1758108"/>
                <a:gd name="connsiteY3" fmla="*/ 612123 h 612123"/>
                <a:gd name="connsiteX4" fmla="*/ 0 w 1758108"/>
                <a:gd name="connsiteY4" fmla="*/ 522073 h 612123"/>
                <a:gd name="connsiteX5" fmla="*/ 49211 w 1758108"/>
                <a:gd name="connsiteY5" fmla="*/ 491600 h 612123"/>
                <a:gd name="connsiteX6" fmla="*/ 628450 w 1758108"/>
                <a:gd name="connsiteY6" fmla="*/ 186428 h 612123"/>
                <a:gd name="connsiteX7" fmla="*/ 869750 w 1758108"/>
                <a:gd name="connsiteY7" fmla="*/ 8628 h 612123"/>
                <a:gd name="connsiteX8" fmla="*/ 935530 w 1758108"/>
                <a:gd name="connsiteY8" fmla="*/ 11 h 612123"/>
                <a:gd name="connsiteX0" fmla="*/ 935530 w 1758108"/>
                <a:gd name="connsiteY0" fmla="*/ 11 h 684033"/>
                <a:gd name="connsiteX1" fmla="*/ 1705887 w 1758108"/>
                <a:gd name="connsiteY1" fmla="*/ 482742 h 684033"/>
                <a:gd name="connsiteX2" fmla="*/ 1758108 w 1758108"/>
                <a:gd name="connsiteY2" fmla="*/ 522073 h 684033"/>
                <a:gd name="connsiteX3" fmla="*/ 300784 w 1758108"/>
                <a:gd name="connsiteY3" fmla="*/ 681973 h 684033"/>
                <a:gd name="connsiteX4" fmla="*/ 199184 w 1758108"/>
                <a:gd name="connsiteY4" fmla="*/ 612123 h 684033"/>
                <a:gd name="connsiteX5" fmla="*/ 0 w 1758108"/>
                <a:gd name="connsiteY5" fmla="*/ 522073 h 684033"/>
                <a:gd name="connsiteX6" fmla="*/ 49211 w 1758108"/>
                <a:gd name="connsiteY6" fmla="*/ 491600 h 684033"/>
                <a:gd name="connsiteX7" fmla="*/ 628450 w 1758108"/>
                <a:gd name="connsiteY7" fmla="*/ 186428 h 684033"/>
                <a:gd name="connsiteX8" fmla="*/ 869750 w 1758108"/>
                <a:gd name="connsiteY8" fmla="*/ 8628 h 684033"/>
                <a:gd name="connsiteX9" fmla="*/ 935530 w 1758108"/>
                <a:gd name="connsiteY9" fmla="*/ 11 h 684033"/>
                <a:gd name="connsiteX0" fmla="*/ 935530 w 1758108"/>
                <a:gd name="connsiteY0" fmla="*/ 11 h 702909"/>
                <a:gd name="connsiteX1" fmla="*/ 1705887 w 1758108"/>
                <a:gd name="connsiteY1" fmla="*/ 482742 h 702909"/>
                <a:gd name="connsiteX2" fmla="*/ 1758108 w 1758108"/>
                <a:gd name="connsiteY2" fmla="*/ 522073 h 702909"/>
                <a:gd name="connsiteX3" fmla="*/ 430959 w 1758108"/>
                <a:gd name="connsiteY3" fmla="*/ 691498 h 702909"/>
                <a:gd name="connsiteX4" fmla="*/ 300784 w 1758108"/>
                <a:gd name="connsiteY4" fmla="*/ 681973 h 702909"/>
                <a:gd name="connsiteX5" fmla="*/ 199184 w 1758108"/>
                <a:gd name="connsiteY5" fmla="*/ 612123 h 702909"/>
                <a:gd name="connsiteX6" fmla="*/ 0 w 1758108"/>
                <a:gd name="connsiteY6" fmla="*/ 522073 h 702909"/>
                <a:gd name="connsiteX7" fmla="*/ 49211 w 1758108"/>
                <a:gd name="connsiteY7" fmla="*/ 491600 h 702909"/>
                <a:gd name="connsiteX8" fmla="*/ 628450 w 1758108"/>
                <a:gd name="connsiteY8" fmla="*/ 186428 h 702909"/>
                <a:gd name="connsiteX9" fmla="*/ 869750 w 1758108"/>
                <a:gd name="connsiteY9" fmla="*/ 8628 h 702909"/>
                <a:gd name="connsiteX10" fmla="*/ 935530 w 1758108"/>
                <a:gd name="connsiteY10" fmla="*/ 11 h 702909"/>
                <a:gd name="connsiteX0" fmla="*/ 935530 w 1758108"/>
                <a:gd name="connsiteY0" fmla="*/ 11 h 693060"/>
                <a:gd name="connsiteX1" fmla="*/ 1705887 w 1758108"/>
                <a:gd name="connsiteY1" fmla="*/ 482742 h 693060"/>
                <a:gd name="connsiteX2" fmla="*/ 1758108 w 1758108"/>
                <a:gd name="connsiteY2" fmla="*/ 522073 h 693060"/>
                <a:gd name="connsiteX3" fmla="*/ 646859 w 1758108"/>
                <a:gd name="connsiteY3" fmla="*/ 640698 h 693060"/>
                <a:gd name="connsiteX4" fmla="*/ 430959 w 1758108"/>
                <a:gd name="connsiteY4" fmla="*/ 691498 h 693060"/>
                <a:gd name="connsiteX5" fmla="*/ 300784 w 1758108"/>
                <a:gd name="connsiteY5" fmla="*/ 681973 h 693060"/>
                <a:gd name="connsiteX6" fmla="*/ 199184 w 1758108"/>
                <a:gd name="connsiteY6" fmla="*/ 612123 h 693060"/>
                <a:gd name="connsiteX7" fmla="*/ 0 w 1758108"/>
                <a:gd name="connsiteY7" fmla="*/ 522073 h 693060"/>
                <a:gd name="connsiteX8" fmla="*/ 49211 w 1758108"/>
                <a:gd name="connsiteY8" fmla="*/ 491600 h 693060"/>
                <a:gd name="connsiteX9" fmla="*/ 628450 w 1758108"/>
                <a:gd name="connsiteY9" fmla="*/ 186428 h 693060"/>
                <a:gd name="connsiteX10" fmla="*/ 869750 w 1758108"/>
                <a:gd name="connsiteY10" fmla="*/ 8628 h 693060"/>
                <a:gd name="connsiteX11" fmla="*/ 935530 w 1758108"/>
                <a:gd name="connsiteY11" fmla="*/ 11 h 693060"/>
                <a:gd name="connsiteX0" fmla="*/ 935530 w 1758108"/>
                <a:gd name="connsiteY0" fmla="*/ 11 h 804036"/>
                <a:gd name="connsiteX1" fmla="*/ 1705887 w 1758108"/>
                <a:gd name="connsiteY1" fmla="*/ 482742 h 804036"/>
                <a:gd name="connsiteX2" fmla="*/ 1758108 w 1758108"/>
                <a:gd name="connsiteY2" fmla="*/ 522073 h 804036"/>
                <a:gd name="connsiteX3" fmla="*/ 853234 w 1758108"/>
                <a:gd name="connsiteY3" fmla="*/ 802623 h 804036"/>
                <a:gd name="connsiteX4" fmla="*/ 646859 w 1758108"/>
                <a:gd name="connsiteY4" fmla="*/ 640698 h 804036"/>
                <a:gd name="connsiteX5" fmla="*/ 430959 w 1758108"/>
                <a:gd name="connsiteY5" fmla="*/ 691498 h 804036"/>
                <a:gd name="connsiteX6" fmla="*/ 300784 w 1758108"/>
                <a:gd name="connsiteY6" fmla="*/ 681973 h 804036"/>
                <a:gd name="connsiteX7" fmla="*/ 199184 w 1758108"/>
                <a:gd name="connsiteY7" fmla="*/ 612123 h 804036"/>
                <a:gd name="connsiteX8" fmla="*/ 0 w 1758108"/>
                <a:gd name="connsiteY8" fmla="*/ 522073 h 804036"/>
                <a:gd name="connsiteX9" fmla="*/ 49211 w 1758108"/>
                <a:gd name="connsiteY9" fmla="*/ 491600 h 804036"/>
                <a:gd name="connsiteX10" fmla="*/ 628450 w 1758108"/>
                <a:gd name="connsiteY10" fmla="*/ 186428 h 804036"/>
                <a:gd name="connsiteX11" fmla="*/ 869750 w 1758108"/>
                <a:gd name="connsiteY11" fmla="*/ 8628 h 804036"/>
                <a:gd name="connsiteX12" fmla="*/ 935530 w 1758108"/>
                <a:gd name="connsiteY12" fmla="*/ 11 h 804036"/>
                <a:gd name="connsiteX0" fmla="*/ 935530 w 1758108"/>
                <a:gd name="connsiteY0" fmla="*/ 11 h 806270"/>
                <a:gd name="connsiteX1" fmla="*/ 1705887 w 1758108"/>
                <a:gd name="connsiteY1" fmla="*/ 482742 h 806270"/>
                <a:gd name="connsiteX2" fmla="*/ 1758108 w 1758108"/>
                <a:gd name="connsiteY2" fmla="*/ 522073 h 806270"/>
                <a:gd name="connsiteX3" fmla="*/ 897684 w 1758108"/>
                <a:gd name="connsiteY3" fmla="*/ 685148 h 806270"/>
                <a:gd name="connsiteX4" fmla="*/ 853234 w 1758108"/>
                <a:gd name="connsiteY4" fmla="*/ 802623 h 806270"/>
                <a:gd name="connsiteX5" fmla="*/ 646859 w 1758108"/>
                <a:gd name="connsiteY5" fmla="*/ 640698 h 806270"/>
                <a:gd name="connsiteX6" fmla="*/ 430959 w 1758108"/>
                <a:gd name="connsiteY6" fmla="*/ 691498 h 806270"/>
                <a:gd name="connsiteX7" fmla="*/ 300784 w 1758108"/>
                <a:gd name="connsiteY7" fmla="*/ 681973 h 806270"/>
                <a:gd name="connsiteX8" fmla="*/ 199184 w 1758108"/>
                <a:gd name="connsiteY8" fmla="*/ 612123 h 806270"/>
                <a:gd name="connsiteX9" fmla="*/ 0 w 1758108"/>
                <a:gd name="connsiteY9" fmla="*/ 522073 h 806270"/>
                <a:gd name="connsiteX10" fmla="*/ 49211 w 1758108"/>
                <a:gd name="connsiteY10" fmla="*/ 491600 h 806270"/>
                <a:gd name="connsiteX11" fmla="*/ 628450 w 1758108"/>
                <a:gd name="connsiteY11" fmla="*/ 186428 h 806270"/>
                <a:gd name="connsiteX12" fmla="*/ 869750 w 1758108"/>
                <a:gd name="connsiteY12" fmla="*/ 8628 h 806270"/>
                <a:gd name="connsiteX13" fmla="*/ 935530 w 1758108"/>
                <a:gd name="connsiteY13" fmla="*/ 11 h 806270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992934 w 1758108"/>
                <a:gd name="connsiteY3" fmla="*/ 647048 h 805648"/>
                <a:gd name="connsiteX4" fmla="*/ 897684 w 1758108"/>
                <a:gd name="connsiteY4" fmla="*/ 685148 h 805648"/>
                <a:gd name="connsiteX5" fmla="*/ 853234 w 1758108"/>
                <a:gd name="connsiteY5" fmla="*/ 802623 h 805648"/>
                <a:gd name="connsiteX6" fmla="*/ 646859 w 1758108"/>
                <a:gd name="connsiteY6" fmla="*/ 640698 h 805648"/>
                <a:gd name="connsiteX7" fmla="*/ 430959 w 1758108"/>
                <a:gd name="connsiteY7" fmla="*/ 691498 h 805648"/>
                <a:gd name="connsiteX8" fmla="*/ 300784 w 1758108"/>
                <a:gd name="connsiteY8" fmla="*/ 681973 h 805648"/>
                <a:gd name="connsiteX9" fmla="*/ 199184 w 1758108"/>
                <a:gd name="connsiteY9" fmla="*/ 612123 h 805648"/>
                <a:gd name="connsiteX10" fmla="*/ 0 w 1758108"/>
                <a:gd name="connsiteY10" fmla="*/ 522073 h 805648"/>
                <a:gd name="connsiteX11" fmla="*/ 49211 w 1758108"/>
                <a:gd name="connsiteY11" fmla="*/ 491600 h 805648"/>
                <a:gd name="connsiteX12" fmla="*/ 628450 w 1758108"/>
                <a:gd name="connsiteY12" fmla="*/ 186428 h 805648"/>
                <a:gd name="connsiteX13" fmla="*/ 869750 w 1758108"/>
                <a:gd name="connsiteY13" fmla="*/ 8628 h 805648"/>
                <a:gd name="connsiteX14" fmla="*/ 935530 w 1758108"/>
                <a:gd name="connsiteY14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148509 w 1758108"/>
                <a:gd name="connsiteY3" fmla="*/ 580373 h 805648"/>
                <a:gd name="connsiteX4" fmla="*/ 992934 w 1758108"/>
                <a:gd name="connsiteY4" fmla="*/ 647048 h 805648"/>
                <a:gd name="connsiteX5" fmla="*/ 897684 w 1758108"/>
                <a:gd name="connsiteY5" fmla="*/ 685148 h 805648"/>
                <a:gd name="connsiteX6" fmla="*/ 853234 w 1758108"/>
                <a:gd name="connsiteY6" fmla="*/ 802623 h 805648"/>
                <a:gd name="connsiteX7" fmla="*/ 646859 w 1758108"/>
                <a:gd name="connsiteY7" fmla="*/ 640698 h 805648"/>
                <a:gd name="connsiteX8" fmla="*/ 430959 w 1758108"/>
                <a:gd name="connsiteY8" fmla="*/ 691498 h 805648"/>
                <a:gd name="connsiteX9" fmla="*/ 300784 w 1758108"/>
                <a:gd name="connsiteY9" fmla="*/ 681973 h 805648"/>
                <a:gd name="connsiteX10" fmla="*/ 199184 w 1758108"/>
                <a:gd name="connsiteY10" fmla="*/ 612123 h 805648"/>
                <a:gd name="connsiteX11" fmla="*/ 0 w 1758108"/>
                <a:gd name="connsiteY11" fmla="*/ 522073 h 805648"/>
                <a:gd name="connsiteX12" fmla="*/ 49211 w 1758108"/>
                <a:gd name="connsiteY12" fmla="*/ 491600 h 805648"/>
                <a:gd name="connsiteX13" fmla="*/ 628450 w 1758108"/>
                <a:gd name="connsiteY13" fmla="*/ 186428 h 805648"/>
                <a:gd name="connsiteX14" fmla="*/ 869750 w 1758108"/>
                <a:gd name="connsiteY14" fmla="*/ 8628 h 805648"/>
                <a:gd name="connsiteX15" fmla="*/ 935530 w 1758108"/>
                <a:gd name="connsiteY15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370759 w 1758108"/>
                <a:gd name="connsiteY3" fmla="*/ 570848 h 805648"/>
                <a:gd name="connsiteX4" fmla="*/ 1148509 w 1758108"/>
                <a:gd name="connsiteY4" fmla="*/ 580373 h 805648"/>
                <a:gd name="connsiteX5" fmla="*/ 992934 w 1758108"/>
                <a:gd name="connsiteY5" fmla="*/ 647048 h 805648"/>
                <a:gd name="connsiteX6" fmla="*/ 897684 w 1758108"/>
                <a:gd name="connsiteY6" fmla="*/ 685148 h 805648"/>
                <a:gd name="connsiteX7" fmla="*/ 853234 w 1758108"/>
                <a:gd name="connsiteY7" fmla="*/ 802623 h 805648"/>
                <a:gd name="connsiteX8" fmla="*/ 646859 w 1758108"/>
                <a:gd name="connsiteY8" fmla="*/ 640698 h 805648"/>
                <a:gd name="connsiteX9" fmla="*/ 430959 w 1758108"/>
                <a:gd name="connsiteY9" fmla="*/ 691498 h 805648"/>
                <a:gd name="connsiteX10" fmla="*/ 300784 w 1758108"/>
                <a:gd name="connsiteY10" fmla="*/ 681973 h 805648"/>
                <a:gd name="connsiteX11" fmla="*/ 199184 w 1758108"/>
                <a:gd name="connsiteY11" fmla="*/ 612123 h 805648"/>
                <a:gd name="connsiteX12" fmla="*/ 0 w 1758108"/>
                <a:gd name="connsiteY12" fmla="*/ 522073 h 805648"/>
                <a:gd name="connsiteX13" fmla="*/ 49211 w 1758108"/>
                <a:gd name="connsiteY13" fmla="*/ 491600 h 805648"/>
                <a:gd name="connsiteX14" fmla="*/ 628450 w 1758108"/>
                <a:gd name="connsiteY14" fmla="*/ 186428 h 805648"/>
                <a:gd name="connsiteX15" fmla="*/ 869750 w 1758108"/>
                <a:gd name="connsiteY15" fmla="*/ 8628 h 805648"/>
                <a:gd name="connsiteX16" fmla="*/ 935530 w 1758108"/>
                <a:gd name="connsiteY16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35530 w 1758108"/>
                <a:gd name="connsiteY0" fmla="*/ 11 h 805648"/>
                <a:gd name="connsiteX1" fmla="*/ 1705887 w 1758108"/>
                <a:gd name="connsiteY1" fmla="*/ 482742 h 805648"/>
                <a:gd name="connsiteX2" fmla="*/ 1758108 w 1758108"/>
                <a:gd name="connsiteY2" fmla="*/ 522073 h 805648"/>
                <a:gd name="connsiteX3" fmla="*/ 1535859 w 1758108"/>
                <a:gd name="connsiteY3" fmla="*/ 500998 h 805648"/>
                <a:gd name="connsiteX4" fmla="*/ 1370759 w 1758108"/>
                <a:gd name="connsiteY4" fmla="*/ 570848 h 805648"/>
                <a:gd name="connsiteX5" fmla="*/ 1148509 w 1758108"/>
                <a:gd name="connsiteY5" fmla="*/ 580373 h 805648"/>
                <a:gd name="connsiteX6" fmla="*/ 992934 w 1758108"/>
                <a:gd name="connsiteY6" fmla="*/ 647048 h 805648"/>
                <a:gd name="connsiteX7" fmla="*/ 897684 w 1758108"/>
                <a:gd name="connsiteY7" fmla="*/ 685148 h 805648"/>
                <a:gd name="connsiteX8" fmla="*/ 853234 w 1758108"/>
                <a:gd name="connsiteY8" fmla="*/ 802623 h 805648"/>
                <a:gd name="connsiteX9" fmla="*/ 646859 w 1758108"/>
                <a:gd name="connsiteY9" fmla="*/ 640698 h 805648"/>
                <a:gd name="connsiteX10" fmla="*/ 430959 w 1758108"/>
                <a:gd name="connsiteY10" fmla="*/ 691498 h 805648"/>
                <a:gd name="connsiteX11" fmla="*/ 300784 w 1758108"/>
                <a:gd name="connsiteY11" fmla="*/ 681973 h 805648"/>
                <a:gd name="connsiteX12" fmla="*/ 199184 w 1758108"/>
                <a:gd name="connsiteY12" fmla="*/ 612123 h 805648"/>
                <a:gd name="connsiteX13" fmla="*/ 0 w 1758108"/>
                <a:gd name="connsiteY13" fmla="*/ 522073 h 805648"/>
                <a:gd name="connsiteX14" fmla="*/ 49211 w 1758108"/>
                <a:gd name="connsiteY14" fmla="*/ 491600 h 805648"/>
                <a:gd name="connsiteX15" fmla="*/ 628450 w 1758108"/>
                <a:gd name="connsiteY15" fmla="*/ 186428 h 805648"/>
                <a:gd name="connsiteX16" fmla="*/ 869750 w 1758108"/>
                <a:gd name="connsiteY16" fmla="*/ 8628 h 805648"/>
                <a:gd name="connsiteX17" fmla="*/ 935530 w 1758108"/>
                <a:gd name="connsiteY17" fmla="*/ 11 h 805648"/>
                <a:gd name="connsiteX0" fmla="*/ 946017 w 1768595"/>
                <a:gd name="connsiteY0" fmla="*/ 11 h 805648"/>
                <a:gd name="connsiteX1" fmla="*/ 1716374 w 1768595"/>
                <a:gd name="connsiteY1" fmla="*/ 482742 h 805648"/>
                <a:gd name="connsiteX2" fmla="*/ 1768595 w 1768595"/>
                <a:gd name="connsiteY2" fmla="*/ 522073 h 805648"/>
                <a:gd name="connsiteX3" fmla="*/ 1546346 w 1768595"/>
                <a:gd name="connsiteY3" fmla="*/ 500998 h 805648"/>
                <a:gd name="connsiteX4" fmla="*/ 1381246 w 1768595"/>
                <a:gd name="connsiteY4" fmla="*/ 570848 h 805648"/>
                <a:gd name="connsiteX5" fmla="*/ 1158996 w 1768595"/>
                <a:gd name="connsiteY5" fmla="*/ 580373 h 805648"/>
                <a:gd name="connsiteX6" fmla="*/ 1003421 w 1768595"/>
                <a:gd name="connsiteY6" fmla="*/ 647048 h 805648"/>
                <a:gd name="connsiteX7" fmla="*/ 908171 w 1768595"/>
                <a:gd name="connsiteY7" fmla="*/ 685148 h 805648"/>
                <a:gd name="connsiteX8" fmla="*/ 863721 w 1768595"/>
                <a:gd name="connsiteY8" fmla="*/ 802623 h 805648"/>
                <a:gd name="connsiteX9" fmla="*/ 657346 w 1768595"/>
                <a:gd name="connsiteY9" fmla="*/ 640698 h 805648"/>
                <a:gd name="connsiteX10" fmla="*/ 441446 w 1768595"/>
                <a:gd name="connsiteY10" fmla="*/ 691498 h 805648"/>
                <a:gd name="connsiteX11" fmla="*/ 311271 w 1768595"/>
                <a:gd name="connsiteY11" fmla="*/ 681973 h 805648"/>
                <a:gd name="connsiteX12" fmla="*/ 209671 w 1768595"/>
                <a:gd name="connsiteY12" fmla="*/ 612123 h 805648"/>
                <a:gd name="connsiteX13" fmla="*/ 10487 w 1768595"/>
                <a:gd name="connsiteY13" fmla="*/ 522073 h 805648"/>
                <a:gd name="connsiteX14" fmla="*/ 59698 w 1768595"/>
                <a:gd name="connsiteY14" fmla="*/ 491600 h 805648"/>
                <a:gd name="connsiteX15" fmla="*/ 638937 w 1768595"/>
                <a:gd name="connsiteY15" fmla="*/ 186428 h 805648"/>
                <a:gd name="connsiteX16" fmla="*/ 880237 w 1768595"/>
                <a:gd name="connsiteY16" fmla="*/ 8628 h 805648"/>
                <a:gd name="connsiteX17" fmla="*/ 946017 w 1768595"/>
                <a:gd name="connsiteY17" fmla="*/ 11 h 80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8595" h="805648">
                  <a:moveTo>
                    <a:pt x="946017" y="11"/>
                  </a:moveTo>
                  <a:cubicBezTo>
                    <a:pt x="1173709" y="2068"/>
                    <a:pt x="1480621" y="298371"/>
                    <a:pt x="1716374" y="482742"/>
                  </a:cubicBezTo>
                  <a:lnTo>
                    <a:pt x="1768595" y="522073"/>
                  </a:lnTo>
                  <a:cubicBezTo>
                    <a:pt x="1739728" y="534111"/>
                    <a:pt x="1582329" y="550019"/>
                    <a:pt x="1546346" y="500998"/>
                  </a:cubicBezTo>
                  <a:cubicBezTo>
                    <a:pt x="1481788" y="509127"/>
                    <a:pt x="1445275" y="566615"/>
                    <a:pt x="1381246" y="570848"/>
                  </a:cubicBezTo>
                  <a:cubicBezTo>
                    <a:pt x="1333092" y="711606"/>
                    <a:pt x="1221438" y="565027"/>
                    <a:pt x="1158996" y="580373"/>
                  </a:cubicBezTo>
                  <a:cubicBezTo>
                    <a:pt x="1096554" y="595719"/>
                    <a:pt x="1119308" y="676681"/>
                    <a:pt x="1003421" y="647048"/>
                  </a:cubicBezTo>
                  <a:cubicBezTo>
                    <a:pt x="957384" y="658690"/>
                    <a:pt x="933571" y="662394"/>
                    <a:pt x="908171" y="685148"/>
                  </a:cubicBezTo>
                  <a:cubicBezTo>
                    <a:pt x="882771" y="707902"/>
                    <a:pt x="917696" y="825906"/>
                    <a:pt x="863721" y="802623"/>
                  </a:cubicBezTo>
                  <a:cubicBezTo>
                    <a:pt x="809746" y="779340"/>
                    <a:pt x="718729" y="627998"/>
                    <a:pt x="657346" y="640698"/>
                  </a:cubicBezTo>
                  <a:cubicBezTo>
                    <a:pt x="637238" y="672448"/>
                    <a:pt x="513413" y="687265"/>
                    <a:pt x="441446" y="691498"/>
                  </a:cubicBezTo>
                  <a:cubicBezTo>
                    <a:pt x="369479" y="695731"/>
                    <a:pt x="348842" y="690969"/>
                    <a:pt x="311271" y="681973"/>
                  </a:cubicBezTo>
                  <a:cubicBezTo>
                    <a:pt x="273700" y="672977"/>
                    <a:pt x="183602" y="806519"/>
                    <a:pt x="209671" y="612123"/>
                  </a:cubicBezTo>
                  <a:cubicBezTo>
                    <a:pt x="-18649" y="747206"/>
                    <a:pt x="-12018" y="612415"/>
                    <a:pt x="10487" y="522073"/>
                  </a:cubicBezTo>
                  <a:lnTo>
                    <a:pt x="59698" y="491600"/>
                  </a:lnTo>
                  <a:cubicBezTo>
                    <a:pt x="249206" y="376035"/>
                    <a:pt x="440500" y="267391"/>
                    <a:pt x="638937" y="186428"/>
                  </a:cubicBezTo>
                  <a:cubicBezTo>
                    <a:pt x="727837" y="158911"/>
                    <a:pt x="791337" y="36145"/>
                    <a:pt x="880237" y="8628"/>
                  </a:cubicBezTo>
                  <a:cubicBezTo>
                    <a:pt x="901272" y="2543"/>
                    <a:pt x="923248" y="-194"/>
                    <a:pt x="946017" y="11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D8E383F-FBDC-0388-E85C-D25929D308E9}"/>
              </a:ext>
            </a:extLst>
          </p:cNvPr>
          <p:cNvSpPr/>
          <p:nvPr/>
        </p:nvSpPr>
        <p:spPr>
          <a:xfrm>
            <a:off x="3229654" y="5109029"/>
            <a:ext cx="159207" cy="595085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 flipH="1">
            <a:off x="10969555" y="4585135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585285" y="635829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5312699" y="424235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F6971DD-2139-6E62-7975-B731786DB52A}"/>
              </a:ext>
            </a:extLst>
          </p:cNvPr>
          <p:cNvSpPr/>
          <p:nvPr/>
        </p:nvSpPr>
        <p:spPr>
          <a:xfrm rot="11615911" flipH="1">
            <a:off x="7756026" y="2310255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6F7262-0CDF-16F3-2208-E206C2987FA1}"/>
              </a:ext>
            </a:extLst>
          </p:cNvPr>
          <p:cNvGrpSpPr/>
          <p:nvPr/>
        </p:nvGrpSpPr>
        <p:grpSpPr>
          <a:xfrm>
            <a:off x="2364427" y="268389"/>
            <a:ext cx="1808132" cy="1845208"/>
            <a:chOff x="6045892" y="1790511"/>
            <a:chExt cx="1341891" cy="1369407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1771C75F-F0EC-A078-104F-9407F7A6EC92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72723C87-01A9-4913-82EA-1E8C10F74E14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5C3955-188E-F2B6-88B9-F45B19B4F09E}"/>
                </a:ext>
              </a:extLst>
            </p:cNvPr>
            <p:cNvSpPr/>
            <p:nvPr/>
          </p:nvSpPr>
          <p:spPr>
            <a:xfrm>
              <a:off x="6501859" y="2313259"/>
              <a:ext cx="497682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E7466C-32FC-65E3-1236-0C9E608019CB}"/>
              </a:ext>
            </a:extLst>
          </p:cNvPr>
          <p:cNvSpPr/>
          <p:nvPr/>
        </p:nvSpPr>
        <p:spPr>
          <a:xfrm flipH="1">
            <a:off x="2847343" y="190211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89987D2-5EC9-FEB2-DD53-770B93BAEF22}"/>
              </a:ext>
            </a:extLst>
          </p:cNvPr>
          <p:cNvSpPr/>
          <p:nvPr/>
        </p:nvSpPr>
        <p:spPr>
          <a:xfrm rot="242037" flipH="1">
            <a:off x="9293553" y="2129594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5302C81-3201-59C7-D226-B917449AFCFF}"/>
              </a:ext>
            </a:extLst>
          </p:cNvPr>
          <p:cNvSpPr/>
          <p:nvPr/>
        </p:nvSpPr>
        <p:spPr>
          <a:xfrm rot="242037" flipH="1">
            <a:off x="8589280" y="2998114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3D9FFB6-DF8F-6FE9-B8BD-1394DD0DDE9D}"/>
              </a:ext>
            </a:extLst>
          </p:cNvPr>
          <p:cNvSpPr/>
          <p:nvPr/>
        </p:nvSpPr>
        <p:spPr>
          <a:xfrm rot="10800000" flipH="1">
            <a:off x="10270793" y="2738597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05A26D5-B3D7-FCC3-0AF3-2B6709D2DC8D}"/>
              </a:ext>
            </a:extLst>
          </p:cNvPr>
          <p:cNvSpPr/>
          <p:nvPr/>
        </p:nvSpPr>
        <p:spPr>
          <a:xfrm rot="13624240" flipH="1">
            <a:off x="3894365" y="2733410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E597600-383D-885E-F1C2-54E9B09C3F47}"/>
              </a:ext>
            </a:extLst>
          </p:cNvPr>
          <p:cNvSpPr/>
          <p:nvPr/>
        </p:nvSpPr>
        <p:spPr>
          <a:xfrm rot="13624240" flipH="1">
            <a:off x="2533837" y="3183238"/>
            <a:ext cx="78479" cy="1577782"/>
          </a:xfrm>
          <a:custGeom>
            <a:avLst/>
            <a:gdLst>
              <a:gd name="connsiteX0" fmla="*/ 36060 w 159207"/>
              <a:gd name="connsiteY0" fmla="*/ 595085 h 595085"/>
              <a:gd name="connsiteX1" fmla="*/ 7032 w 159207"/>
              <a:gd name="connsiteY1" fmla="*/ 508000 h 595085"/>
              <a:gd name="connsiteX2" fmla="*/ 152175 w 159207"/>
              <a:gd name="connsiteY2" fmla="*/ 362857 h 595085"/>
              <a:gd name="connsiteX3" fmla="*/ 123146 w 159207"/>
              <a:gd name="connsiteY3" fmla="*/ 174171 h 595085"/>
              <a:gd name="connsiteX4" fmla="*/ 7032 w 159207"/>
              <a:gd name="connsiteY4" fmla="*/ 0 h 595085"/>
              <a:gd name="connsiteX5" fmla="*/ 7032 w 159207"/>
              <a:gd name="connsiteY5" fmla="*/ 0 h 59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207" h="595085">
                <a:moveTo>
                  <a:pt x="36060" y="595085"/>
                </a:moveTo>
                <a:cubicBezTo>
                  <a:pt x="11870" y="570895"/>
                  <a:pt x="-12320" y="546705"/>
                  <a:pt x="7032" y="508000"/>
                </a:cubicBezTo>
                <a:cubicBezTo>
                  <a:pt x="26384" y="469295"/>
                  <a:pt x="132823" y="418495"/>
                  <a:pt x="152175" y="362857"/>
                </a:cubicBezTo>
                <a:cubicBezTo>
                  <a:pt x="171527" y="307219"/>
                  <a:pt x="147337" y="234647"/>
                  <a:pt x="123146" y="174171"/>
                </a:cubicBezTo>
                <a:cubicBezTo>
                  <a:pt x="98956" y="113695"/>
                  <a:pt x="7032" y="0"/>
                  <a:pt x="7032" y="0"/>
                </a:cubicBezTo>
                <a:lnTo>
                  <a:pt x="7032" y="0"/>
                </a:lnTo>
              </a:path>
            </a:pathLst>
          </a:custGeom>
          <a:noFill/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157B917-A6CA-CAA8-E664-E0BDE25D61A5}"/>
              </a:ext>
            </a:extLst>
          </p:cNvPr>
          <p:cNvSpPr/>
          <p:nvPr/>
        </p:nvSpPr>
        <p:spPr>
          <a:xfrm>
            <a:off x="7248524" y="5254625"/>
            <a:ext cx="384176" cy="395250"/>
          </a:xfrm>
          <a:custGeom>
            <a:avLst/>
            <a:gdLst>
              <a:gd name="connsiteX0" fmla="*/ 0 w 285750"/>
              <a:gd name="connsiteY0" fmla="*/ 611 h 286417"/>
              <a:gd name="connsiteX1" fmla="*/ 114300 w 285750"/>
              <a:gd name="connsiteY1" fmla="*/ 38711 h 286417"/>
              <a:gd name="connsiteX2" fmla="*/ 190500 w 285750"/>
              <a:gd name="connsiteY2" fmla="*/ 248261 h 286417"/>
              <a:gd name="connsiteX3" fmla="*/ 285750 w 285750"/>
              <a:gd name="connsiteY3" fmla="*/ 286361 h 286417"/>
              <a:gd name="connsiteX4" fmla="*/ 285750 w 285750"/>
              <a:gd name="connsiteY4" fmla="*/ 286361 h 28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6417">
                <a:moveTo>
                  <a:pt x="0" y="611"/>
                </a:moveTo>
                <a:cubicBezTo>
                  <a:pt x="41275" y="-977"/>
                  <a:pt x="82550" y="-2564"/>
                  <a:pt x="114300" y="38711"/>
                </a:cubicBezTo>
                <a:cubicBezTo>
                  <a:pt x="146050" y="79986"/>
                  <a:pt x="161925" y="206986"/>
                  <a:pt x="190500" y="248261"/>
                </a:cubicBezTo>
                <a:cubicBezTo>
                  <a:pt x="219075" y="289536"/>
                  <a:pt x="285750" y="286361"/>
                  <a:pt x="285750" y="286361"/>
                </a:cubicBezTo>
                <a:lnTo>
                  <a:pt x="285750" y="2863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31DD21-C73F-C42F-3C70-D59733E2D91A}"/>
              </a:ext>
            </a:extLst>
          </p:cNvPr>
          <p:cNvSpPr/>
          <p:nvPr/>
        </p:nvSpPr>
        <p:spPr>
          <a:xfrm flipH="1">
            <a:off x="9515560" y="4856041"/>
            <a:ext cx="332040" cy="698939"/>
          </a:xfrm>
          <a:custGeom>
            <a:avLst/>
            <a:gdLst>
              <a:gd name="connsiteX0" fmla="*/ 0 w 285750"/>
              <a:gd name="connsiteY0" fmla="*/ 611 h 286417"/>
              <a:gd name="connsiteX1" fmla="*/ 114300 w 285750"/>
              <a:gd name="connsiteY1" fmla="*/ 38711 h 286417"/>
              <a:gd name="connsiteX2" fmla="*/ 190500 w 285750"/>
              <a:gd name="connsiteY2" fmla="*/ 248261 h 286417"/>
              <a:gd name="connsiteX3" fmla="*/ 285750 w 285750"/>
              <a:gd name="connsiteY3" fmla="*/ 286361 h 286417"/>
              <a:gd name="connsiteX4" fmla="*/ 285750 w 285750"/>
              <a:gd name="connsiteY4" fmla="*/ 286361 h 28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0" h="286417">
                <a:moveTo>
                  <a:pt x="0" y="611"/>
                </a:moveTo>
                <a:cubicBezTo>
                  <a:pt x="41275" y="-977"/>
                  <a:pt x="82550" y="-2564"/>
                  <a:pt x="114300" y="38711"/>
                </a:cubicBezTo>
                <a:cubicBezTo>
                  <a:pt x="146050" y="79986"/>
                  <a:pt x="161925" y="206986"/>
                  <a:pt x="190500" y="248261"/>
                </a:cubicBezTo>
                <a:cubicBezTo>
                  <a:pt x="219075" y="289536"/>
                  <a:pt x="285750" y="286361"/>
                  <a:pt x="285750" y="286361"/>
                </a:cubicBezTo>
                <a:lnTo>
                  <a:pt x="285750" y="28636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5058048" y="499662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09303D-FF06-2D2C-B9AF-A8D8566691A4}"/>
              </a:ext>
            </a:extLst>
          </p:cNvPr>
          <p:cNvGrpSpPr/>
          <p:nvPr/>
        </p:nvGrpSpPr>
        <p:grpSpPr>
          <a:xfrm>
            <a:off x="172983" y="2043015"/>
            <a:ext cx="3075710" cy="3583708"/>
            <a:chOff x="5213607" y="790368"/>
            <a:chExt cx="4901942" cy="571157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AB9697-EBAD-33B1-7095-5C1E56777ACE}"/>
                </a:ext>
              </a:extLst>
            </p:cNvPr>
            <p:cNvGrpSpPr/>
            <p:nvPr/>
          </p:nvGrpSpPr>
          <p:grpSpPr>
            <a:xfrm>
              <a:off x="8109902" y="4503128"/>
              <a:ext cx="993912" cy="1853655"/>
              <a:chOff x="11057292" y="3797678"/>
              <a:chExt cx="993912" cy="1853655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12E9F2B-E6D6-EF3E-3092-267DFA614AB0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91DA0979-5D5B-958D-A243-B6ED2606FDDB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DEA015FF-2714-3A61-F320-1D5AF8E3FAA5}"/>
                </a:ext>
              </a:extLst>
            </p:cNvPr>
            <p:cNvSpPr/>
            <p:nvPr/>
          </p:nvSpPr>
          <p:spPr>
            <a:xfrm rot="1566407">
              <a:off x="5213607" y="3281943"/>
              <a:ext cx="1098647" cy="683025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2AB186E-C40C-E58D-EFD8-B12AD3E8423F}"/>
                </a:ext>
              </a:extLst>
            </p:cNvPr>
            <p:cNvGrpSpPr/>
            <p:nvPr/>
          </p:nvGrpSpPr>
          <p:grpSpPr>
            <a:xfrm rot="20909198">
              <a:off x="6411600" y="5122713"/>
              <a:ext cx="1059814" cy="1142439"/>
              <a:chOff x="10004910" y="3951694"/>
              <a:chExt cx="1059814" cy="1142439"/>
            </a:xfrm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DF978B-33D2-4E50-CB7E-6B96600A472B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D8F4FCAA-45C6-EE57-665F-E70EA6094D28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995C800-EE6A-E37A-412A-BCE2F3EF8D12}"/>
                </a:ext>
              </a:extLst>
            </p:cNvPr>
            <p:cNvGrpSpPr/>
            <p:nvPr/>
          </p:nvGrpSpPr>
          <p:grpSpPr>
            <a:xfrm>
              <a:off x="5719456" y="3238736"/>
              <a:ext cx="3690278" cy="3168413"/>
              <a:chOff x="9733828" y="2019892"/>
              <a:chExt cx="3690278" cy="3168413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0DC22DF-1678-0119-CBA5-17500E8C187E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1535875-98B5-6168-CEF3-133169931AE9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2663" y="2275969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9070CF3-3B48-FB1E-49B3-2F1871725FC6}"/>
                </a:ext>
              </a:extLst>
            </p:cNvPr>
            <p:cNvGrpSpPr/>
            <p:nvPr/>
          </p:nvGrpSpPr>
          <p:grpSpPr>
            <a:xfrm>
              <a:off x="5888949" y="1840005"/>
              <a:ext cx="1440204" cy="955452"/>
              <a:chOff x="5888949" y="1840005"/>
              <a:chExt cx="1440204" cy="955452"/>
            </a:xfrm>
          </p:grpSpPr>
          <p:sp>
            <p:nvSpPr>
              <p:cNvPr id="214" name="Rectangle 4">
                <a:extLst>
                  <a:ext uri="{FF2B5EF4-FFF2-40B4-BE49-F238E27FC236}">
                    <a16:creationId xmlns:a16="http://schemas.microsoft.com/office/drawing/2014/main" id="{1F828873-D6AF-82C1-4F09-78B111C0E662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7">
                <a:extLst>
                  <a:ext uri="{FF2B5EF4-FFF2-40B4-BE49-F238E27FC236}">
                    <a16:creationId xmlns:a16="http://schemas.microsoft.com/office/drawing/2014/main" id="{22551330-9039-10C1-6B53-F54E259D6547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FB79F5-27DB-47E0-3E3F-ED3A7218409C}"/>
                </a:ext>
              </a:extLst>
            </p:cNvPr>
            <p:cNvGrpSpPr/>
            <p:nvPr/>
          </p:nvGrpSpPr>
          <p:grpSpPr>
            <a:xfrm>
              <a:off x="8703920" y="1630213"/>
              <a:ext cx="1411629" cy="856448"/>
              <a:chOff x="8703920" y="1630213"/>
              <a:chExt cx="1411629" cy="856448"/>
            </a:xfrm>
          </p:grpSpPr>
          <p:sp>
            <p:nvSpPr>
              <p:cNvPr id="212" name="Rectangle 4">
                <a:extLst>
                  <a:ext uri="{FF2B5EF4-FFF2-40B4-BE49-F238E27FC236}">
                    <a16:creationId xmlns:a16="http://schemas.microsoft.com/office/drawing/2014/main" id="{5499F0B5-5D9C-9390-6C23-5F540FDA8C64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7">
                <a:extLst>
                  <a:ext uri="{FF2B5EF4-FFF2-40B4-BE49-F238E27FC236}">
                    <a16:creationId xmlns:a16="http://schemas.microsoft.com/office/drawing/2014/main" id="{74B80BA5-5CFA-652A-A39A-F00CA8950915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3" name="Rectangle: Rounded Corners 2">
              <a:extLst>
                <a:ext uri="{FF2B5EF4-FFF2-40B4-BE49-F238E27FC236}">
                  <a16:creationId xmlns:a16="http://schemas.microsoft.com/office/drawing/2014/main" id="{969EF21D-D37C-73D9-E7B7-04E810ED2031}"/>
                </a:ext>
              </a:extLst>
            </p:cNvPr>
            <p:cNvSpPr/>
            <p:nvPr/>
          </p:nvSpPr>
          <p:spPr>
            <a:xfrm>
              <a:off x="6724657" y="1159027"/>
              <a:ext cx="2583759" cy="2638651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3">
              <a:extLst>
                <a:ext uri="{FF2B5EF4-FFF2-40B4-BE49-F238E27FC236}">
                  <a16:creationId xmlns:a16="http://schemas.microsoft.com/office/drawing/2014/main" id="{BCEE3A1F-8E3F-C46B-AF25-CD136CE14055}"/>
                </a:ext>
              </a:extLst>
            </p:cNvPr>
            <p:cNvSpPr/>
            <p:nvPr/>
          </p:nvSpPr>
          <p:spPr>
            <a:xfrm>
              <a:off x="7084304" y="790368"/>
              <a:ext cx="1454270" cy="1235919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688C3C6-B3C0-3E90-1AAB-2FAC6AA9A89C}"/>
                </a:ext>
              </a:extLst>
            </p:cNvPr>
            <p:cNvSpPr/>
            <p:nvPr/>
          </p:nvSpPr>
          <p:spPr>
            <a:xfrm>
              <a:off x="7839075" y="2886075"/>
              <a:ext cx="247650" cy="8732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BF2C8D-1C83-E1FB-118E-D3912EDA5A4C}"/>
                </a:ext>
              </a:extLst>
            </p:cNvPr>
            <p:cNvSpPr/>
            <p:nvPr/>
          </p:nvSpPr>
          <p:spPr>
            <a:xfrm>
              <a:off x="7757160" y="2971801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9764A16-DD84-493E-03AC-8592A71FAF75}"/>
                </a:ext>
              </a:extLst>
            </p:cNvPr>
            <p:cNvSpPr/>
            <p:nvPr/>
          </p:nvSpPr>
          <p:spPr>
            <a:xfrm>
              <a:off x="6858000" y="2506980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4D5AEC12-BE63-C1E9-9521-F67959122B79}"/>
                </a:ext>
              </a:extLst>
            </p:cNvPr>
            <p:cNvGrpSpPr/>
            <p:nvPr/>
          </p:nvGrpSpPr>
          <p:grpSpPr>
            <a:xfrm>
              <a:off x="7037761" y="243304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3AD6F1E-8288-CEC2-4342-B93E5ACA45AB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E7426BF-AF9C-3242-1C15-02092EC3069B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1D2AAF9-7B62-80BB-DAEA-017879281D33}"/>
                </a:ext>
              </a:extLst>
            </p:cNvPr>
            <p:cNvGrpSpPr/>
            <p:nvPr/>
          </p:nvGrpSpPr>
          <p:grpSpPr>
            <a:xfrm>
              <a:off x="8484227" y="223061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C2FEF9F4-3E79-E364-5BDA-1087D2918B62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0BE43D02-9118-9C91-CCA4-1E1E9E3C8308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57EB82D-3A12-E447-451F-EBA1F60CD1DE}"/>
                </a:ext>
              </a:extLst>
            </p:cNvPr>
            <p:cNvGrpSpPr/>
            <p:nvPr/>
          </p:nvGrpSpPr>
          <p:grpSpPr>
            <a:xfrm>
              <a:off x="7685511" y="4648283"/>
              <a:ext cx="993912" cy="1853655"/>
              <a:chOff x="11057292" y="3797678"/>
              <a:chExt cx="993912" cy="1853655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C0F8BB68-B4D2-0FEF-206D-5DB7344404C4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CDD455B-3BAB-7005-97AF-E74A36CA2E1D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D67984F-CBDE-F804-9AF0-705EF4DF4B4D}"/>
                </a:ext>
              </a:extLst>
            </p:cNvPr>
            <p:cNvSpPr/>
            <p:nvPr/>
          </p:nvSpPr>
          <p:spPr>
            <a:xfrm rot="20442952" flipH="1">
              <a:off x="7980012" y="2933443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DDCC001A-2D3C-7657-BF9C-7718BC49A74D}"/>
                </a:ext>
              </a:extLst>
            </p:cNvPr>
            <p:cNvSpPr/>
            <p:nvPr/>
          </p:nvSpPr>
          <p:spPr>
            <a:xfrm flipV="1">
              <a:off x="8807450" y="1676607"/>
              <a:ext cx="476212" cy="24669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6E0DF7F-EDDD-94FB-0828-B8A2CCC54468}"/>
                </a:ext>
              </a:extLst>
            </p:cNvPr>
            <p:cNvSpPr/>
            <p:nvPr/>
          </p:nvSpPr>
          <p:spPr>
            <a:xfrm rot="21094512" flipV="1">
              <a:off x="6638635" y="1881947"/>
              <a:ext cx="476212" cy="28867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A72E59CD-BEED-4FEE-38AE-7AE5E0AAAB7E}"/>
                </a:ext>
              </a:extLst>
            </p:cNvPr>
            <p:cNvSpPr/>
            <p:nvPr/>
          </p:nvSpPr>
          <p:spPr>
            <a:xfrm rot="20785973">
              <a:off x="7221589" y="4075906"/>
              <a:ext cx="1843077" cy="866027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93A91FE-FFF6-D169-0799-082BD842938A}"/>
                </a:ext>
              </a:extLst>
            </p:cNvPr>
            <p:cNvSpPr/>
            <p:nvPr/>
          </p:nvSpPr>
          <p:spPr>
            <a:xfrm rot="20224724" flipH="1">
              <a:off x="8700142" y="2219841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" name="ttsMP3.com_VoiceText_2025-2-7_17-28-47">
            <a:hlinkClick r:id="" action="ppaction://media"/>
            <a:extLst>
              <a:ext uri="{FF2B5EF4-FFF2-40B4-BE49-F238E27FC236}">
                <a16:creationId xmlns:a16="http://schemas.microsoft.com/office/drawing/2014/main" id="{7A1641B1-35B7-4D46-D1EA-566464439D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2" fill="hold"/>
                                        <p:tgtEl>
                                          <p:spTgt spid="2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</Words>
  <Application>Microsoft Office PowerPoint</Application>
  <PresentationFormat>Widescreen</PresentationFormat>
  <Paragraphs>1</Paragraphs>
  <Slides>13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39</cp:revision>
  <dcterms:created xsi:type="dcterms:W3CDTF">2025-02-06T18:30:28Z</dcterms:created>
  <dcterms:modified xsi:type="dcterms:W3CDTF">2025-02-07T16:44:20Z</dcterms:modified>
</cp:coreProperties>
</file>