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79" r:id="rId4"/>
    <p:sldId id="288" r:id="rId5"/>
    <p:sldId id="289" r:id="rId6"/>
    <p:sldId id="278" r:id="rId7"/>
    <p:sldId id="297" r:id="rId8"/>
    <p:sldId id="261" r:id="rId9"/>
    <p:sldId id="298" r:id="rId10"/>
    <p:sldId id="299" r:id="rId11"/>
    <p:sldId id="292" r:id="rId12"/>
    <p:sldId id="300" r:id="rId13"/>
    <p:sldId id="3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925"/>
    <a:srgbClr val="FBE5D6"/>
    <a:srgbClr val="47D45A"/>
    <a:srgbClr val="C28946"/>
    <a:srgbClr val="A05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EFAF-F0E7-A7E0-00D2-71CC04958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C36131-E6BF-D68D-6B1C-5DEADBD79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6B944-4A44-0155-F7F3-503DA181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F6AC-C65E-492C-B7BA-0148E618C0F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905C5-1960-71B0-3321-E0C6E192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56147-388B-3D91-75C8-865E94EE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6622-9C7D-44BE-AB23-9232EDD75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9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3B3F-FCEE-F127-2873-C0F4DE86B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85C28-1F00-BDB8-A1B6-25FFE210F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A1440-7AD6-A49F-36D4-6100942F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F6AC-C65E-492C-B7BA-0148E618C0F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0AD5D-F8A4-4212-8EE6-669FED08B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CCEB8-42DD-BF08-F07C-D2399402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6622-9C7D-44BE-AB23-9232EDD75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41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6ECF14-420D-AD90-E7A1-29176745EF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52016-1F52-121A-72C6-13D2A7650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147F1-AC32-D67B-66ED-3E2BE9045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F6AC-C65E-492C-B7BA-0148E618C0F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CB3E5-61DC-2163-4EE8-2B381973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D1FFE-6FED-EE35-18CB-BCF7D804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6622-9C7D-44BE-AB23-9232EDD75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95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48D9-3CC3-39E4-B844-65228F60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E9446-F0FA-5108-346D-793D22ADE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489B1-84C8-F663-93B5-91805721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0F78B-0772-C8F6-B391-60B7540D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AF847-2A4C-03B0-8D32-33149B1DE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8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314D-B66C-DF73-F1A8-68140CE9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D8767-574B-31A0-85D1-7A1CE4B5A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0F100-C11D-4719-F6B0-57670914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AC26B-5E86-D03D-8C08-7D6B4E84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A9686-7217-F4D6-2590-901CF5E9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94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1FE1-180F-B8B0-B412-9023DB7F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0D5ED-D5C1-4DB7-0FF7-006A11EC1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C807F-F198-C270-2E42-1CE2CC57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BE18A-55EC-68AD-6E8F-79BAD5F5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942BF-0834-BBF6-8592-0A46E5C6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72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C57B-3E58-9C87-32FF-26908F78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55915-DBA3-AE37-49DD-AB8C801DA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AED6E-CEFE-12D5-FB0D-8E2D65294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20C6B-A59D-8746-6AD9-F316137F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EC5B5-5450-5B64-9845-1010CCCA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373B0-2341-75FD-2867-5435EB4D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817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C487-1C62-BE31-E109-AD9B6D256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8FD11-1F14-449B-46F7-511DC29F3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E7A15-3E23-26B2-52F8-26824FFE1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AAA734-3EA5-0AF9-8EE1-816D75E3B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04128-430B-6A30-20DC-032402755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C3467F-A506-EBF8-30F9-3DEDDC29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F1D976-01CD-9EAC-88D5-C5364DD4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EE5CB-28EF-0C0D-654A-6ACBF37E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56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0ED4-B15A-3EFD-550A-1ACEE356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520665-D366-DFE7-E02D-9F6C1D10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6C78E-92B6-ABAA-CDB3-CAC5CA7D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F9951-0798-4168-7681-29206FA1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852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8A1C1-A497-0958-6DFB-D49E1A52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F365E-CEA8-02FF-47A7-A5492212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6FB20-02DA-B1D1-9E85-DC085CA9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53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1CB3-4254-58F1-3ECA-AD256052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9286-79AA-A38D-4E86-47F4AEA47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6B18D-8319-4B9C-3014-B7B2C07B8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54291-39C2-D70A-8A5B-0980929E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78B2B-F987-384A-4403-585C7727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B9165-1EF6-6BCF-F073-6F69B69B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2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EB569-DDCA-67EE-0CB6-80151E26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F3E54-8439-ECF9-F022-84602F06F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B397F-AA37-E7C0-A5EC-E333F394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F6AC-C65E-492C-B7BA-0148E618C0F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0BF5F-5951-9AA7-E322-0F263642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EAB04-496A-8BC2-5425-210DB253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6622-9C7D-44BE-AB23-9232EDD75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701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01785-522D-533D-6256-65E28676C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32E39-E3C0-AC33-6EA6-AA2CAB549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E6AF3-9D80-CE7D-E115-851C572EC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2250A-0CFA-0F02-2976-FBB58E42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F77E1-2081-F98A-6140-89D325B1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77D68-D54A-20DD-9ECB-97CC34E1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746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AC5A7-1C8A-624B-3BE4-22E3F2DF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F02CE-7EB1-32AC-4609-5D54168D8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5E8E8-72BD-1BD8-A15C-BB9AD19B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D6B98-F86E-B549-22FB-AAA88F96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4E77A-49AD-F2D7-B294-229BE4E8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662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60AE8D-06C2-3E97-442C-2A3B9BD5E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C7445-E269-688F-C657-DAF607C5C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33741-1736-3F45-C993-EA69E56A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1D2BB-3860-B2E6-3DD0-B3FF88B6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49601-A3ED-1CAB-B66B-53D9B931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4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0231-D775-A04F-3AA9-17A3593A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5305B-ADA4-0028-E589-8B21B0F22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26A14-5A6A-ACBC-D357-3037B71D7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F6AC-C65E-492C-B7BA-0148E618C0F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393ED-24A6-E616-3295-C516874B1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0880B-52D4-8FE5-4A22-2F13B50B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6622-9C7D-44BE-AB23-9232EDD75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16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DED8-C7E4-BD77-1E26-ED1B08A99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6DF66-EE5C-28B8-DF0C-58DB31661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6A7AD-AABB-14F1-F26C-A11706D2F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97D0E-9912-113E-E7BF-03A16583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F6AC-C65E-492C-B7BA-0148E618C0F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68F6B-84FF-3293-C2E4-06169651E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54132D-8BBF-DBA8-AE7D-AB5AB3658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6622-9C7D-44BE-AB23-9232EDD75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5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A4F72-F1A5-44BE-0040-C42A64C69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1C622-DEC5-C7EB-7B56-53E9415FA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56713-EFCD-DFE3-0DDE-BD3051E65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0CB3B-8A65-7E85-8999-0D68B9690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8B0BF4-C14B-96B6-C06E-33BCF5972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205365-3F32-853C-5E62-ABEA404A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F6AC-C65E-492C-B7BA-0148E618C0F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B6CF9A-7078-0E93-E3E8-36936483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7C8F09-408E-1135-B925-A365CE45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6622-9C7D-44BE-AB23-9232EDD75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3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E4219-0F9A-0731-44A9-15A6819F0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DEC174-7DA1-C776-0F36-EF8B69676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F6AC-C65E-492C-B7BA-0148E618C0F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FEAB4-2325-261D-4AC0-7385D7B8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73E60-1FB3-9DB6-5971-A5B026A5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6622-9C7D-44BE-AB23-9232EDD75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7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E469BC-28EC-7062-8AD6-26183952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F6AC-C65E-492C-B7BA-0148E618C0F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C9DED0-DB55-8053-5D90-1024F3D0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0845A-BF9A-3223-8F70-F51AE7F6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6622-9C7D-44BE-AB23-9232EDD75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9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3F1FD-4127-4817-C5D5-D40BB4C7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1A264-EACD-19DA-F05C-58A5DAD32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95F9F-076D-3396-FDC3-BB5C127D9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79CBE-108B-62A3-1844-4D93384CE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F6AC-C65E-492C-B7BA-0148E618C0F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DD525-F24A-7BCC-91BE-BD705886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84304-0578-A3F1-5802-D9421BC6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6622-9C7D-44BE-AB23-9232EDD75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6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C2121-CB63-4631-5980-9E41FA61D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3D6A19-998E-928C-D202-FBD721F45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78364-A056-AC14-7678-92C31D03F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B162D-C29E-776D-C70A-A0BD152A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5F6AC-C65E-492C-B7BA-0148E618C0F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1C0DA-38A0-C262-DC2B-EB659AA5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159D4-7465-358C-B401-4FFEBC0D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E6622-9C7D-44BE-AB23-9232EDD75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471F3-C49D-602E-E5E8-5D485F221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FFB56-3B87-D4CF-FC15-AB2F936E3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44ACA-FF69-513D-122B-605E88DE6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D5F6AC-C65E-492C-B7BA-0148E618C0F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DFD23-A777-232D-4F0D-F64E7EB00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E6733-EEEE-8DB0-9530-456623099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7E6622-9C7D-44BE-AB23-9232EDD75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7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66825-A5CC-76E2-1909-4A2D2216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3C393-164D-A28A-D413-BEFFF2086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4C86D-D972-02DE-7D1C-EDEA1BD6E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75167A-D243-4468-A19C-EA35AB93CAC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D4E29-323A-0925-636A-BF908D9C7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D0ACF-B0EB-DF12-DC95-02F6BADFC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9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media" Target="../media/media2.mp3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2.mp3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>
            <a:extLst>
              <a:ext uri="{FF2B5EF4-FFF2-40B4-BE49-F238E27FC236}">
                <a16:creationId xmlns:a16="http://schemas.microsoft.com/office/drawing/2014/main" id="{DDB0FF66-EB7D-E33E-F9FB-7495ED5963CB}"/>
              </a:ext>
            </a:extLst>
          </p:cNvPr>
          <p:cNvGrpSpPr/>
          <p:nvPr/>
        </p:nvGrpSpPr>
        <p:grpSpPr>
          <a:xfrm>
            <a:off x="1312895" y="464871"/>
            <a:ext cx="1449379" cy="1215736"/>
            <a:chOff x="-1057780" y="-85304"/>
            <a:chExt cx="8187089" cy="6867318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B38CAAF-A82F-C039-42DD-5A7DB62BB810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rgbClr val="FFC000">
                <a:lumMod val="20000"/>
                <a:lumOff val="80000"/>
                <a:alpha val="47000"/>
              </a:srgbClr>
            </a:solidFill>
          </p:grpSpPr>
          <p:sp>
            <p:nvSpPr>
              <p:cNvPr id="236" name="Isosceles Triangle 235">
                <a:extLst>
                  <a:ext uri="{FF2B5EF4-FFF2-40B4-BE49-F238E27FC236}">
                    <a16:creationId xmlns:a16="http://schemas.microsoft.com/office/drawing/2014/main" id="{7371E18B-41D3-48A1-CE8F-5AF870EB76DF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Isosceles Triangle 236">
                <a:extLst>
                  <a:ext uri="{FF2B5EF4-FFF2-40B4-BE49-F238E27FC236}">
                    <a16:creationId xmlns:a16="http://schemas.microsoft.com/office/drawing/2014/main" id="{C2878D1F-D750-B141-3885-BCEBF9968795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Isosceles Triangle 237">
                <a:extLst>
                  <a:ext uri="{FF2B5EF4-FFF2-40B4-BE49-F238E27FC236}">
                    <a16:creationId xmlns:a16="http://schemas.microsoft.com/office/drawing/2014/main" id="{16CB0525-D04E-265C-57B8-15AF245AB5DB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Isosceles Triangle 238">
                <a:extLst>
                  <a:ext uri="{FF2B5EF4-FFF2-40B4-BE49-F238E27FC236}">
                    <a16:creationId xmlns:a16="http://schemas.microsoft.com/office/drawing/2014/main" id="{8659D11A-BF48-2C75-FE12-CDF1D989070F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Isosceles Triangle 239">
                <a:extLst>
                  <a:ext uri="{FF2B5EF4-FFF2-40B4-BE49-F238E27FC236}">
                    <a16:creationId xmlns:a16="http://schemas.microsoft.com/office/drawing/2014/main" id="{240FA237-8BD5-7C30-267E-C4BB8076D26C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Isosceles Triangle 240">
                <a:extLst>
                  <a:ext uri="{FF2B5EF4-FFF2-40B4-BE49-F238E27FC236}">
                    <a16:creationId xmlns:a16="http://schemas.microsoft.com/office/drawing/2014/main" id="{28CF6B72-BCB8-F89D-F33E-822F0C1B58AD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Isosceles Triangle 241">
                <a:extLst>
                  <a:ext uri="{FF2B5EF4-FFF2-40B4-BE49-F238E27FC236}">
                    <a16:creationId xmlns:a16="http://schemas.microsoft.com/office/drawing/2014/main" id="{BD784D26-68CB-0C4A-D4B2-0B4A139A62C1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12A08132-B7ED-7189-203D-9DFD86B12842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Isosceles Triangle 243">
                <a:extLst>
                  <a:ext uri="{FF2B5EF4-FFF2-40B4-BE49-F238E27FC236}">
                    <a16:creationId xmlns:a16="http://schemas.microsoft.com/office/drawing/2014/main" id="{E2C2C5F5-A6DF-7582-4636-3C1937F3F4B3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Isosceles Triangle 244">
                <a:extLst>
                  <a:ext uri="{FF2B5EF4-FFF2-40B4-BE49-F238E27FC236}">
                    <a16:creationId xmlns:a16="http://schemas.microsoft.com/office/drawing/2014/main" id="{934D6A61-EB5E-8B51-1B7D-5428A4E47125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Isosceles Triangle 245">
                <a:extLst>
                  <a:ext uri="{FF2B5EF4-FFF2-40B4-BE49-F238E27FC236}">
                    <a16:creationId xmlns:a16="http://schemas.microsoft.com/office/drawing/2014/main" id="{BFC69C7B-2A5B-024C-A0B1-2B9938B8B5DE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Isosceles Triangle 246">
                <a:extLst>
                  <a:ext uri="{FF2B5EF4-FFF2-40B4-BE49-F238E27FC236}">
                    <a16:creationId xmlns:a16="http://schemas.microsoft.com/office/drawing/2014/main" id="{7E8A9F9E-A82B-268B-228F-632310BDF094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F017E93A-ECC0-5612-57BF-6829B366A0BE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99000">
                  <a:srgbClr val="FFC000">
                    <a:lumMod val="60000"/>
                    <a:lumOff val="4000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glow rad="1308100"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08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677D6C95-AAF9-4CEB-19ED-68900F06608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004715" y="267892"/>
            <a:ext cx="609600" cy="609600"/>
          </a:xfrm>
          <a:prstGeom prst="rect">
            <a:avLst/>
          </a:prstGeom>
          <a:ln>
            <a:noFill/>
          </a:ln>
        </p:spPr>
      </p:pic>
      <p:grpSp>
        <p:nvGrpSpPr>
          <p:cNvPr id="230" name="Group 229">
            <a:extLst>
              <a:ext uri="{FF2B5EF4-FFF2-40B4-BE49-F238E27FC236}">
                <a16:creationId xmlns:a16="http://schemas.microsoft.com/office/drawing/2014/main" id="{EC9CA220-5522-D989-F7ED-006B7B3E1CC8}"/>
              </a:ext>
            </a:extLst>
          </p:cNvPr>
          <p:cNvGrpSpPr/>
          <p:nvPr/>
        </p:nvGrpSpPr>
        <p:grpSpPr>
          <a:xfrm>
            <a:off x="-61992" y="1177334"/>
            <a:ext cx="12364913" cy="5680666"/>
            <a:chOff x="-61992" y="1177334"/>
            <a:chExt cx="12364913" cy="5680666"/>
          </a:xfrm>
        </p:grpSpPr>
        <p:sp>
          <p:nvSpPr>
            <p:cNvPr id="42" name="Rectangle 43">
              <a:extLst>
                <a:ext uri="{FF2B5EF4-FFF2-40B4-BE49-F238E27FC236}">
                  <a16:creationId xmlns:a16="http://schemas.microsoft.com/office/drawing/2014/main" id="{EC1A26C9-638E-006B-F156-4B5C022A4D65}"/>
                </a:ext>
              </a:extLst>
            </p:cNvPr>
            <p:cNvSpPr/>
            <p:nvPr/>
          </p:nvSpPr>
          <p:spPr>
            <a:xfrm>
              <a:off x="6689646" y="1832493"/>
              <a:ext cx="5577693" cy="655957"/>
            </a:xfrm>
            <a:custGeom>
              <a:avLst/>
              <a:gdLst>
                <a:gd name="connsiteX0" fmla="*/ 0 w 5571417"/>
                <a:gd name="connsiteY0" fmla="*/ 0 h 177054"/>
                <a:gd name="connsiteX1" fmla="*/ 5571417 w 5571417"/>
                <a:gd name="connsiteY1" fmla="*/ 0 h 177054"/>
                <a:gd name="connsiteX2" fmla="*/ 5571417 w 5571417"/>
                <a:gd name="connsiteY2" fmla="*/ 177054 h 177054"/>
                <a:gd name="connsiteX3" fmla="*/ 0 w 5571417"/>
                <a:gd name="connsiteY3" fmla="*/ 177054 h 177054"/>
                <a:gd name="connsiteX4" fmla="*/ 0 w 5571417"/>
                <a:gd name="connsiteY4" fmla="*/ 0 h 177054"/>
                <a:gd name="connsiteX0" fmla="*/ 0 w 5571417"/>
                <a:gd name="connsiteY0" fmla="*/ 0 h 443754"/>
                <a:gd name="connsiteX1" fmla="*/ 5571417 w 5571417"/>
                <a:gd name="connsiteY1" fmla="*/ 0 h 443754"/>
                <a:gd name="connsiteX2" fmla="*/ 5571417 w 5571417"/>
                <a:gd name="connsiteY2" fmla="*/ 177054 h 443754"/>
                <a:gd name="connsiteX3" fmla="*/ 30480 w 5571417"/>
                <a:gd name="connsiteY3" fmla="*/ 443754 h 443754"/>
                <a:gd name="connsiteX4" fmla="*/ 0 w 5571417"/>
                <a:gd name="connsiteY4" fmla="*/ 0 h 443754"/>
                <a:gd name="connsiteX0" fmla="*/ 0 w 5579037"/>
                <a:gd name="connsiteY0" fmla="*/ 320040 h 443754"/>
                <a:gd name="connsiteX1" fmla="*/ 5579037 w 5579037"/>
                <a:gd name="connsiteY1" fmla="*/ 0 h 443754"/>
                <a:gd name="connsiteX2" fmla="*/ 5579037 w 5579037"/>
                <a:gd name="connsiteY2" fmla="*/ 177054 h 443754"/>
                <a:gd name="connsiteX3" fmla="*/ 38100 w 5579037"/>
                <a:gd name="connsiteY3" fmla="*/ 443754 h 443754"/>
                <a:gd name="connsiteX4" fmla="*/ 0 w 5579037"/>
                <a:gd name="connsiteY4" fmla="*/ 320040 h 443754"/>
                <a:gd name="connsiteX0" fmla="*/ 0 w 5609517"/>
                <a:gd name="connsiteY0" fmla="*/ 266700 h 390414"/>
                <a:gd name="connsiteX1" fmla="*/ 5609517 w 5609517"/>
                <a:gd name="connsiteY1" fmla="*/ 0 h 390414"/>
                <a:gd name="connsiteX2" fmla="*/ 5579037 w 5609517"/>
                <a:gd name="connsiteY2" fmla="*/ 123714 h 390414"/>
                <a:gd name="connsiteX3" fmla="*/ 38100 w 5609517"/>
                <a:gd name="connsiteY3" fmla="*/ 390414 h 390414"/>
                <a:gd name="connsiteX4" fmla="*/ 0 w 5609517"/>
                <a:gd name="connsiteY4" fmla="*/ 266700 h 390414"/>
                <a:gd name="connsiteX0" fmla="*/ 0 w 5609517"/>
                <a:gd name="connsiteY0" fmla="*/ 484153 h 607867"/>
                <a:gd name="connsiteX1" fmla="*/ 5609517 w 5609517"/>
                <a:gd name="connsiteY1" fmla="*/ 217453 h 607867"/>
                <a:gd name="connsiteX2" fmla="*/ 5579037 w 5609517"/>
                <a:gd name="connsiteY2" fmla="*/ 341167 h 607867"/>
                <a:gd name="connsiteX3" fmla="*/ 38100 w 5609517"/>
                <a:gd name="connsiteY3" fmla="*/ 607867 h 607867"/>
                <a:gd name="connsiteX4" fmla="*/ 0 w 5609517"/>
                <a:gd name="connsiteY4" fmla="*/ 484153 h 607867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1897"/>
                <a:gd name="connsiteY0" fmla="*/ 556623 h 665097"/>
                <a:gd name="connsiteX1" fmla="*/ 5601897 w 5601897"/>
                <a:gd name="connsiteY1" fmla="*/ 274683 h 665097"/>
                <a:gd name="connsiteX2" fmla="*/ 5571417 w 5601897"/>
                <a:gd name="connsiteY2" fmla="*/ 398397 h 665097"/>
                <a:gd name="connsiteX3" fmla="*/ 30480 w 5601897"/>
                <a:gd name="connsiteY3" fmla="*/ 665097 h 665097"/>
                <a:gd name="connsiteX4" fmla="*/ 0 w 5601897"/>
                <a:gd name="connsiteY4" fmla="*/ 556623 h 665097"/>
                <a:gd name="connsiteX0" fmla="*/ 0 w 5601897"/>
                <a:gd name="connsiteY0" fmla="*/ 532923 h 641397"/>
                <a:gd name="connsiteX1" fmla="*/ 5601897 w 5601897"/>
                <a:gd name="connsiteY1" fmla="*/ 250983 h 641397"/>
                <a:gd name="connsiteX2" fmla="*/ 5571417 w 5601897"/>
                <a:gd name="connsiteY2" fmla="*/ 374697 h 641397"/>
                <a:gd name="connsiteX3" fmla="*/ 30480 w 5601897"/>
                <a:gd name="connsiteY3" fmla="*/ 641397 h 641397"/>
                <a:gd name="connsiteX4" fmla="*/ 0 w 5601897"/>
                <a:gd name="connsiteY4" fmla="*/ 532923 h 641397"/>
                <a:gd name="connsiteX0" fmla="*/ 0 w 5587610"/>
                <a:gd name="connsiteY0" fmla="*/ 536412 h 640124"/>
                <a:gd name="connsiteX1" fmla="*/ 5587610 w 5587610"/>
                <a:gd name="connsiteY1" fmla="*/ 249710 h 640124"/>
                <a:gd name="connsiteX2" fmla="*/ 5557130 w 5587610"/>
                <a:gd name="connsiteY2" fmla="*/ 373424 h 640124"/>
                <a:gd name="connsiteX3" fmla="*/ 16193 w 5587610"/>
                <a:gd name="connsiteY3" fmla="*/ 640124 h 640124"/>
                <a:gd name="connsiteX4" fmla="*/ 0 w 5587610"/>
                <a:gd name="connsiteY4" fmla="*/ 536412 h 640124"/>
                <a:gd name="connsiteX0" fmla="*/ 14133 w 5601743"/>
                <a:gd name="connsiteY0" fmla="*/ 536412 h 640124"/>
                <a:gd name="connsiteX1" fmla="*/ 5601743 w 5601743"/>
                <a:gd name="connsiteY1" fmla="*/ 249710 h 640124"/>
                <a:gd name="connsiteX2" fmla="*/ 5571263 w 5601743"/>
                <a:gd name="connsiteY2" fmla="*/ 373424 h 640124"/>
                <a:gd name="connsiteX3" fmla="*/ 30326 w 5601743"/>
                <a:gd name="connsiteY3" fmla="*/ 640124 h 640124"/>
                <a:gd name="connsiteX4" fmla="*/ 14133 w 5601743"/>
                <a:gd name="connsiteY4" fmla="*/ 536412 h 640124"/>
                <a:gd name="connsiteX0" fmla="*/ 21640 w 5609250"/>
                <a:gd name="connsiteY0" fmla="*/ 536412 h 640124"/>
                <a:gd name="connsiteX1" fmla="*/ 5609250 w 5609250"/>
                <a:gd name="connsiteY1" fmla="*/ 249710 h 640124"/>
                <a:gd name="connsiteX2" fmla="*/ 5578770 w 5609250"/>
                <a:gd name="connsiteY2" fmla="*/ 373424 h 640124"/>
                <a:gd name="connsiteX3" fmla="*/ 37833 w 5609250"/>
                <a:gd name="connsiteY3" fmla="*/ 640124 h 640124"/>
                <a:gd name="connsiteX4" fmla="*/ 21640 w 5609250"/>
                <a:gd name="connsiteY4" fmla="*/ 536412 h 64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9250" h="640124">
                  <a:moveTo>
                    <a:pt x="21640" y="536412"/>
                  </a:moveTo>
                  <a:cubicBezTo>
                    <a:pt x="1830519" y="135092"/>
                    <a:pt x="3716551" y="-278610"/>
                    <a:pt x="5609250" y="249710"/>
                  </a:cubicBezTo>
                  <a:lnTo>
                    <a:pt x="5578770" y="373424"/>
                  </a:lnTo>
                  <a:cubicBezTo>
                    <a:pt x="2832631" y="-185376"/>
                    <a:pt x="1412372" y="459784"/>
                    <a:pt x="37833" y="640124"/>
                  </a:cubicBezTo>
                  <a:cubicBezTo>
                    <a:pt x="-902" y="619841"/>
                    <a:pt x="-15824" y="570983"/>
                    <a:pt x="21640" y="536412"/>
                  </a:cubicBezTo>
                  <a:close/>
                </a:path>
              </a:pathLst>
            </a:cu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43">
              <a:extLst>
                <a:ext uri="{FF2B5EF4-FFF2-40B4-BE49-F238E27FC236}">
                  <a16:creationId xmlns:a16="http://schemas.microsoft.com/office/drawing/2014/main" id="{7ACBC383-E6FC-FB8B-88D4-3BC6C42D36D6}"/>
                </a:ext>
              </a:extLst>
            </p:cNvPr>
            <p:cNvSpPr/>
            <p:nvPr/>
          </p:nvSpPr>
          <p:spPr>
            <a:xfrm>
              <a:off x="6705562" y="2228613"/>
              <a:ext cx="5577693" cy="655957"/>
            </a:xfrm>
            <a:custGeom>
              <a:avLst/>
              <a:gdLst>
                <a:gd name="connsiteX0" fmla="*/ 0 w 5571417"/>
                <a:gd name="connsiteY0" fmla="*/ 0 h 177054"/>
                <a:gd name="connsiteX1" fmla="*/ 5571417 w 5571417"/>
                <a:gd name="connsiteY1" fmla="*/ 0 h 177054"/>
                <a:gd name="connsiteX2" fmla="*/ 5571417 w 5571417"/>
                <a:gd name="connsiteY2" fmla="*/ 177054 h 177054"/>
                <a:gd name="connsiteX3" fmla="*/ 0 w 5571417"/>
                <a:gd name="connsiteY3" fmla="*/ 177054 h 177054"/>
                <a:gd name="connsiteX4" fmla="*/ 0 w 5571417"/>
                <a:gd name="connsiteY4" fmla="*/ 0 h 177054"/>
                <a:gd name="connsiteX0" fmla="*/ 0 w 5571417"/>
                <a:gd name="connsiteY0" fmla="*/ 0 h 443754"/>
                <a:gd name="connsiteX1" fmla="*/ 5571417 w 5571417"/>
                <a:gd name="connsiteY1" fmla="*/ 0 h 443754"/>
                <a:gd name="connsiteX2" fmla="*/ 5571417 w 5571417"/>
                <a:gd name="connsiteY2" fmla="*/ 177054 h 443754"/>
                <a:gd name="connsiteX3" fmla="*/ 30480 w 5571417"/>
                <a:gd name="connsiteY3" fmla="*/ 443754 h 443754"/>
                <a:gd name="connsiteX4" fmla="*/ 0 w 5571417"/>
                <a:gd name="connsiteY4" fmla="*/ 0 h 443754"/>
                <a:gd name="connsiteX0" fmla="*/ 0 w 5579037"/>
                <a:gd name="connsiteY0" fmla="*/ 320040 h 443754"/>
                <a:gd name="connsiteX1" fmla="*/ 5579037 w 5579037"/>
                <a:gd name="connsiteY1" fmla="*/ 0 h 443754"/>
                <a:gd name="connsiteX2" fmla="*/ 5579037 w 5579037"/>
                <a:gd name="connsiteY2" fmla="*/ 177054 h 443754"/>
                <a:gd name="connsiteX3" fmla="*/ 38100 w 5579037"/>
                <a:gd name="connsiteY3" fmla="*/ 443754 h 443754"/>
                <a:gd name="connsiteX4" fmla="*/ 0 w 5579037"/>
                <a:gd name="connsiteY4" fmla="*/ 320040 h 443754"/>
                <a:gd name="connsiteX0" fmla="*/ 0 w 5609517"/>
                <a:gd name="connsiteY0" fmla="*/ 266700 h 390414"/>
                <a:gd name="connsiteX1" fmla="*/ 5609517 w 5609517"/>
                <a:gd name="connsiteY1" fmla="*/ 0 h 390414"/>
                <a:gd name="connsiteX2" fmla="*/ 5579037 w 5609517"/>
                <a:gd name="connsiteY2" fmla="*/ 123714 h 390414"/>
                <a:gd name="connsiteX3" fmla="*/ 38100 w 5609517"/>
                <a:gd name="connsiteY3" fmla="*/ 390414 h 390414"/>
                <a:gd name="connsiteX4" fmla="*/ 0 w 5609517"/>
                <a:gd name="connsiteY4" fmla="*/ 266700 h 390414"/>
                <a:gd name="connsiteX0" fmla="*/ 0 w 5609517"/>
                <a:gd name="connsiteY0" fmla="*/ 484153 h 607867"/>
                <a:gd name="connsiteX1" fmla="*/ 5609517 w 5609517"/>
                <a:gd name="connsiteY1" fmla="*/ 217453 h 607867"/>
                <a:gd name="connsiteX2" fmla="*/ 5579037 w 5609517"/>
                <a:gd name="connsiteY2" fmla="*/ 341167 h 607867"/>
                <a:gd name="connsiteX3" fmla="*/ 38100 w 5609517"/>
                <a:gd name="connsiteY3" fmla="*/ 607867 h 607867"/>
                <a:gd name="connsiteX4" fmla="*/ 0 w 5609517"/>
                <a:gd name="connsiteY4" fmla="*/ 484153 h 607867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1897"/>
                <a:gd name="connsiteY0" fmla="*/ 556623 h 665097"/>
                <a:gd name="connsiteX1" fmla="*/ 5601897 w 5601897"/>
                <a:gd name="connsiteY1" fmla="*/ 274683 h 665097"/>
                <a:gd name="connsiteX2" fmla="*/ 5571417 w 5601897"/>
                <a:gd name="connsiteY2" fmla="*/ 398397 h 665097"/>
                <a:gd name="connsiteX3" fmla="*/ 30480 w 5601897"/>
                <a:gd name="connsiteY3" fmla="*/ 665097 h 665097"/>
                <a:gd name="connsiteX4" fmla="*/ 0 w 5601897"/>
                <a:gd name="connsiteY4" fmla="*/ 556623 h 665097"/>
                <a:gd name="connsiteX0" fmla="*/ 0 w 5601897"/>
                <a:gd name="connsiteY0" fmla="*/ 532923 h 641397"/>
                <a:gd name="connsiteX1" fmla="*/ 5601897 w 5601897"/>
                <a:gd name="connsiteY1" fmla="*/ 250983 h 641397"/>
                <a:gd name="connsiteX2" fmla="*/ 5571417 w 5601897"/>
                <a:gd name="connsiteY2" fmla="*/ 374697 h 641397"/>
                <a:gd name="connsiteX3" fmla="*/ 30480 w 5601897"/>
                <a:gd name="connsiteY3" fmla="*/ 641397 h 641397"/>
                <a:gd name="connsiteX4" fmla="*/ 0 w 5601897"/>
                <a:gd name="connsiteY4" fmla="*/ 532923 h 641397"/>
                <a:gd name="connsiteX0" fmla="*/ 0 w 5587610"/>
                <a:gd name="connsiteY0" fmla="*/ 536412 h 640124"/>
                <a:gd name="connsiteX1" fmla="*/ 5587610 w 5587610"/>
                <a:gd name="connsiteY1" fmla="*/ 249710 h 640124"/>
                <a:gd name="connsiteX2" fmla="*/ 5557130 w 5587610"/>
                <a:gd name="connsiteY2" fmla="*/ 373424 h 640124"/>
                <a:gd name="connsiteX3" fmla="*/ 16193 w 5587610"/>
                <a:gd name="connsiteY3" fmla="*/ 640124 h 640124"/>
                <a:gd name="connsiteX4" fmla="*/ 0 w 5587610"/>
                <a:gd name="connsiteY4" fmla="*/ 536412 h 640124"/>
                <a:gd name="connsiteX0" fmla="*/ 14133 w 5601743"/>
                <a:gd name="connsiteY0" fmla="*/ 536412 h 640124"/>
                <a:gd name="connsiteX1" fmla="*/ 5601743 w 5601743"/>
                <a:gd name="connsiteY1" fmla="*/ 249710 h 640124"/>
                <a:gd name="connsiteX2" fmla="*/ 5571263 w 5601743"/>
                <a:gd name="connsiteY2" fmla="*/ 373424 h 640124"/>
                <a:gd name="connsiteX3" fmla="*/ 30326 w 5601743"/>
                <a:gd name="connsiteY3" fmla="*/ 640124 h 640124"/>
                <a:gd name="connsiteX4" fmla="*/ 14133 w 5601743"/>
                <a:gd name="connsiteY4" fmla="*/ 536412 h 640124"/>
                <a:gd name="connsiteX0" fmla="*/ 21640 w 5609250"/>
                <a:gd name="connsiteY0" fmla="*/ 536412 h 640124"/>
                <a:gd name="connsiteX1" fmla="*/ 5609250 w 5609250"/>
                <a:gd name="connsiteY1" fmla="*/ 249710 h 640124"/>
                <a:gd name="connsiteX2" fmla="*/ 5578770 w 5609250"/>
                <a:gd name="connsiteY2" fmla="*/ 373424 h 640124"/>
                <a:gd name="connsiteX3" fmla="*/ 37833 w 5609250"/>
                <a:gd name="connsiteY3" fmla="*/ 640124 h 640124"/>
                <a:gd name="connsiteX4" fmla="*/ 21640 w 5609250"/>
                <a:gd name="connsiteY4" fmla="*/ 536412 h 64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9250" h="640124">
                  <a:moveTo>
                    <a:pt x="21640" y="536412"/>
                  </a:moveTo>
                  <a:cubicBezTo>
                    <a:pt x="1830519" y="135092"/>
                    <a:pt x="3716551" y="-278610"/>
                    <a:pt x="5609250" y="249710"/>
                  </a:cubicBezTo>
                  <a:lnTo>
                    <a:pt x="5578770" y="373424"/>
                  </a:lnTo>
                  <a:cubicBezTo>
                    <a:pt x="2832631" y="-185376"/>
                    <a:pt x="1412372" y="459784"/>
                    <a:pt x="37833" y="640124"/>
                  </a:cubicBezTo>
                  <a:cubicBezTo>
                    <a:pt x="-902" y="619841"/>
                    <a:pt x="-15824" y="570983"/>
                    <a:pt x="21640" y="536412"/>
                  </a:cubicBezTo>
                  <a:close/>
                </a:path>
              </a:pathLst>
            </a:cu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5456475A-8FDA-4483-9D69-3D3462C92831}"/>
                </a:ext>
              </a:extLst>
            </p:cNvPr>
            <p:cNvSpPr/>
            <p:nvPr/>
          </p:nvSpPr>
          <p:spPr>
            <a:xfrm>
              <a:off x="7078268" y="1832494"/>
              <a:ext cx="151267" cy="1199353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D466886-59E0-5837-8991-13B83DDFB84C}"/>
                </a:ext>
              </a:extLst>
            </p:cNvPr>
            <p:cNvSpPr/>
            <p:nvPr/>
          </p:nvSpPr>
          <p:spPr>
            <a:xfrm rot="179035">
              <a:off x="7643073" y="1830110"/>
              <a:ext cx="151267" cy="1188629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DEB005A3-6351-25A3-16AF-C1E4BCCB323F}"/>
                </a:ext>
              </a:extLst>
            </p:cNvPr>
            <p:cNvSpPr/>
            <p:nvPr/>
          </p:nvSpPr>
          <p:spPr>
            <a:xfrm rot="179035">
              <a:off x="11030525" y="1687012"/>
              <a:ext cx="151267" cy="1293426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1C6C9D81-3197-44D8-00BE-A42B225DBC92}"/>
                </a:ext>
              </a:extLst>
            </p:cNvPr>
            <p:cNvSpPr/>
            <p:nvPr/>
          </p:nvSpPr>
          <p:spPr>
            <a:xfrm rot="179035">
              <a:off x="11708553" y="1762641"/>
              <a:ext cx="151267" cy="1199494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1CB458F-8664-1936-809A-3F791CBFBBE7}"/>
                </a:ext>
              </a:extLst>
            </p:cNvPr>
            <p:cNvGrpSpPr/>
            <p:nvPr/>
          </p:nvGrpSpPr>
          <p:grpSpPr>
            <a:xfrm>
              <a:off x="-61992" y="1177334"/>
              <a:ext cx="3748227" cy="1698342"/>
              <a:chOff x="-176607" y="1771650"/>
              <a:chExt cx="3769433" cy="1657349"/>
            </a:xfrm>
          </p:grpSpPr>
          <p:sp>
            <p:nvSpPr>
              <p:cNvPr id="108" name="Rectangle 7">
                <a:extLst>
                  <a:ext uri="{FF2B5EF4-FFF2-40B4-BE49-F238E27FC236}">
                    <a16:creationId xmlns:a16="http://schemas.microsoft.com/office/drawing/2014/main" id="{9A5F95D0-B7A5-400E-3337-856D51920EA8}"/>
                  </a:ext>
                </a:extLst>
              </p:cNvPr>
              <p:cNvSpPr/>
              <p:nvPr/>
            </p:nvSpPr>
            <p:spPr>
              <a:xfrm>
                <a:off x="-125807" y="2116205"/>
                <a:ext cx="3718633" cy="657917"/>
              </a:xfrm>
              <a:custGeom>
                <a:avLst/>
                <a:gdLst>
                  <a:gd name="connsiteX0" fmla="*/ 0 w 3730399"/>
                  <a:gd name="connsiteY0" fmla="*/ 0 h 132521"/>
                  <a:gd name="connsiteX1" fmla="*/ 3730399 w 3730399"/>
                  <a:gd name="connsiteY1" fmla="*/ 0 h 132521"/>
                  <a:gd name="connsiteX2" fmla="*/ 3730399 w 3730399"/>
                  <a:gd name="connsiteY2" fmla="*/ 132521 h 132521"/>
                  <a:gd name="connsiteX3" fmla="*/ 0 w 3730399"/>
                  <a:gd name="connsiteY3" fmla="*/ 132521 h 132521"/>
                  <a:gd name="connsiteX4" fmla="*/ 0 w 3730399"/>
                  <a:gd name="connsiteY4" fmla="*/ 0 h 132521"/>
                  <a:gd name="connsiteX0" fmla="*/ 0 w 3730399"/>
                  <a:gd name="connsiteY0" fmla="*/ 0 h 646871"/>
                  <a:gd name="connsiteX1" fmla="*/ 3730399 w 3730399"/>
                  <a:gd name="connsiteY1" fmla="*/ 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692299"/>
                  <a:gd name="connsiteY0" fmla="*/ 21997 h 668868"/>
                  <a:gd name="connsiteX1" fmla="*/ 3660549 w 3692299"/>
                  <a:gd name="connsiteY1" fmla="*/ 517297 h 668868"/>
                  <a:gd name="connsiteX2" fmla="*/ 3692299 w 3692299"/>
                  <a:gd name="connsiteY2" fmla="*/ 668868 h 668868"/>
                  <a:gd name="connsiteX3" fmla="*/ 0 w 3692299"/>
                  <a:gd name="connsiteY3" fmla="*/ 154518 h 668868"/>
                  <a:gd name="connsiteX4" fmla="*/ 0 w 3692299"/>
                  <a:gd name="connsiteY4" fmla="*/ 21997 h 668868"/>
                  <a:gd name="connsiteX0" fmla="*/ 0 w 3666899"/>
                  <a:gd name="connsiteY0" fmla="*/ 21997 h 662518"/>
                  <a:gd name="connsiteX1" fmla="*/ 3660549 w 3666899"/>
                  <a:gd name="connsiteY1" fmla="*/ 517297 h 662518"/>
                  <a:gd name="connsiteX2" fmla="*/ 3666899 w 3666899"/>
                  <a:gd name="connsiteY2" fmla="*/ 662518 h 662518"/>
                  <a:gd name="connsiteX3" fmla="*/ 0 w 3666899"/>
                  <a:gd name="connsiteY3" fmla="*/ 154518 h 662518"/>
                  <a:gd name="connsiteX4" fmla="*/ 0 w 3666899"/>
                  <a:gd name="connsiteY4" fmla="*/ 21997 h 662518"/>
                  <a:gd name="connsiteX0" fmla="*/ 0 w 3698692"/>
                  <a:gd name="connsiteY0" fmla="*/ 21997 h 662518"/>
                  <a:gd name="connsiteX1" fmla="*/ 3660549 w 3698692"/>
                  <a:gd name="connsiteY1" fmla="*/ 517297 h 662518"/>
                  <a:gd name="connsiteX2" fmla="*/ 3666899 w 3698692"/>
                  <a:gd name="connsiteY2" fmla="*/ 662518 h 662518"/>
                  <a:gd name="connsiteX3" fmla="*/ 0 w 3698692"/>
                  <a:gd name="connsiteY3" fmla="*/ 154518 h 662518"/>
                  <a:gd name="connsiteX4" fmla="*/ 0 w 3698692"/>
                  <a:gd name="connsiteY4" fmla="*/ 21997 h 662518"/>
                  <a:gd name="connsiteX0" fmla="*/ 0 w 3718633"/>
                  <a:gd name="connsiteY0" fmla="*/ 21997 h 662518"/>
                  <a:gd name="connsiteX1" fmla="*/ 3660549 w 3718633"/>
                  <a:gd name="connsiteY1" fmla="*/ 517297 h 662518"/>
                  <a:gd name="connsiteX2" fmla="*/ 3666899 w 3718633"/>
                  <a:gd name="connsiteY2" fmla="*/ 662518 h 662518"/>
                  <a:gd name="connsiteX3" fmla="*/ 0 w 3718633"/>
                  <a:gd name="connsiteY3" fmla="*/ 154518 h 662518"/>
                  <a:gd name="connsiteX4" fmla="*/ 0 w 3718633"/>
                  <a:gd name="connsiteY4" fmla="*/ 21997 h 662518"/>
                  <a:gd name="connsiteX0" fmla="*/ 0 w 3718633"/>
                  <a:gd name="connsiteY0" fmla="*/ 19828 h 660349"/>
                  <a:gd name="connsiteX1" fmla="*/ 3660549 w 3718633"/>
                  <a:gd name="connsiteY1" fmla="*/ 515128 h 660349"/>
                  <a:gd name="connsiteX2" fmla="*/ 3666899 w 3718633"/>
                  <a:gd name="connsiteY2" fmla="*/ 660349 h 660349"/>
                  <a:gd name="connsiteX3" fmla="*/ 0 w 3718633"/>
                  <a:gd name="connsiteY3" fmla="*/ 152349 h 660349"/>
                  <a:gd name="connsiteX4" fmla="*/ 0 w 3718633"/>
                  <a:gd name="connsiteY4" fmla="*/ 19828 h 660349"/>
                  <a:gd name="connsiteX0" fmla="*/ 0 w 3718633"/>
                  <a:gd name="connsiteY0" fmla="*/ 32618 h 673139"/>
                  <a:gd name="connsiteX1" fmla="*/ 3660549 w 3718633"/>
                  <a:gd name="connsiteY1" fmla="*/ 527918 h 673139"/>
                  <a:gd name="connsiteX2" fmla="*/ 3666899 w 3718633"/>
                  <a:gd name="connsiteY2" fmla="*/ 673139 h 673139"/>
                  <a:gd name="connsiteX3" fmla="*/ 0 w 3718633"/>
                  <a:gd name="connsiteY3" fmla="*/ 165139 h 673139"/>
                  <a:gd name="connsiteX4" fmla="*/ 0 w 3718633"/>
                  <a:gd name="connsiteY4" fmla="*/ 32618 h 673139"/>
                  <a:gd name="connsiteX0" fmla="*/ 0 w 3718633"/>
                  <a:gd name="connsiteY0" fmla="*/ 17396 h 657917"/>
                  <a:gd name="connsiteX1" fmla="*/ 3660549 w 3718633"/>
                  <a:gd name="connsiteY1" fmla="*/ 512696 h 657917"/>
                  <a:gd name="connsiteX2" fmla="*/ 3666899 w 3718633"/>
                  <a:gd name="connsiteY2" fmla="*/ 657917 h 657917"/>
                  <a:gd name="connsiteX3" fmla="*/ 0 w 3718633"/>
                  <a:gd name="connsiteY3" fmla="*/ 149917 h 657917"/>
                  <a:gd name="connsiteX4" fmla="*/ 0 w 3718633"/>
                  <a:gd name="connsiteY4" fmla="*/ 17396 h 65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8633" h="657917">
                    <a:moveTo>
                      <a:pt x="0" y="17396"/>
                    </a:moveTo>
                    <a:cubicBezTo>
                      <a:pt x="1179966" y="-109604"/>
                      <a:pt x="3052083" y="499996"/>
                      <a:pt x="3660549" y="512696"/>
                    </a:cubicBezTo>
                    <a:cubicBezTo>
                      <a:pt x="3732516" y="516653"/>
                      <a:pt x="3740982" y="603160"/>
                      <a:pt x="3666899" y="657917"/>
                    </a:cubicBezTo>
                    <a:cubicBezTo>
                      <a:pt x="2436133" y="486467"/>
                      <a:pt x="1262516" y="73717"/>
                      <a:pt x="0" y="149917"/>
                    </a:cubicBezTo>
                    <a:lnTo>
                      <a:pt x="0" y="17396"/>
                    </a:lnTo>
                    <a:close/>
                  </a:path>
                </a:pathLst>
              </a:cu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7">
                <a:extLst>
                  <a:ext uri="{FF2B5EF4-FFF2-40B4-BE49-F238E27FC236}">
                    <a16:creationId xmlns:a16="http://schemas.microsoft.com/office/drawing/2014/main" id="{9F9D26AF-EE73-8119-1D4E-4530540C2380}"/>
                  </a:ext>
                </a:extLst>
              </p:cNvPr>
              <p:cNvSpPr/>
              <p:nvPr/>
            </p:nvSpPr>
            <p:spPr>
              <a:xfrm>
                <a:off x="-176607" y="2468596"/>
                <a:ext cx="3769433" cy="657917"/>
              </a:xfrm>
              <a:custGeom>
                <a:avLst/>
                <a:gdLst>
                  <a:gd name="connsiteX0" fmla="*/ 0 w 3730399"/>
                  <a:gd name="connsiteY0" fmla="*/ 0 h 132521"/>
                  <a:gd name="connsiteX1" fmla="*/ 3730399 w 3730399"/>
                  <a:gd name="connsiteY1" fmla="*/ 0 h 132521"/>
                  <a:gd name="connsiteX2" fmla="*/ 3730399 w 3730399"/>
                  <a:gd name="connsiteY2" fmla="*/ 132521 h 132521"/>
                  <a:gd name="connsiteX3" fmla="*/ 0 w 3730399"/>
                  <a:gd name="connsiteY3" fmla="*/ 132521 h 132521"/>
                  <a:gd name="connsiteX4" fmla="*/ 0 w 3730399"/>
                  <a:gd name="connsiteY4" fmla="*/ 0 h 132521"/>
                  <a:gd name="connsiteX0" fmla="*/ 0 w 3730399"/>
                  <a:gd name="connsiteY0" fmla="*/ 0 h 646871"/>
                  <a:gd name="connsiteX1" fmla="*/ 3730399 w 3730399"/>
                  <a:gd name="connsiteY1" fmla="*/ 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692299"/>
                  <a:gd name="connsiteY0" fmla="*/ 21997 h 668868"/>
                  <a:gd name="connsiteX1" fmla="*/ 3660549 w 3692299"/>
                  <a:gd name="connsiteY1" fmla="*/ 517297 h 668868"/>
                  <a:gd name="connsiteX2" fmla="*/ 3692299 w 3692299"/>
                  <a:gd name="connsiteY2" fmla="*/ 668868 h 668868"/>
                  <a:gd name="connsiteX3" fmla="*/ 0 w 3692299"/>
                  <a:gd name="connsiteY3" fmla="*/ 154518 h 668868"/>
                  <a:gd name="connsiteX4" fmla="*/ 0 w 3692299"/>
                  <a:gd name="connsiteY4" fmla="*/ 21997 h 668868"/>
                  <a:gd name="connsiteX0" fmla="*/ 0 w 3666899"/>
                  <a:gd name="connsiteY0" fmla="*/ 21997 h 662518"/>
                  <a:gd name="connsiteX1" fmla="*/ 3660549 w 3666899"/>
                  <a:gd name="connsiteY1" fmla="*/ 517297 h 662518"/>
                  <a:gd name="connsiteX2" fmla="*/ 3666899 w 3666899"/>
                  <a:gd name="connsiteY2" fmla="*/ 662518 h 662518"/>
                  <a:gd name="connsiteX3" fmla="*/ 0 w 3666899"/>
                  <a:gd name="connsiteY3" fmla="*/ 154518 h 662518"/>
                  <a:gd name="connsiteX4" fmla="*/ 0 w 3666899"/>
                  <a:gd name="connsiteY4" fmla="*/ 21997 h 662518"/>
                  <a:gd name="connsiteX0" fmla="*/ 0 w 3698692"/>
                  <a:gd name="connsiteY0" fmla="*/ 21997 h 662518"/>
                  <a:gd name="connsiteX1" fmla="*/ 3660549 w 3698692"/>
                  <a:gd name="connsiteY1" fmla="*/ 517297 h 662518"/>
                  <a:gd name="connsiteX2" fmla="*/ 3666899 w 3698692"/>
                  <a:gd name="connsiteY2" fmla="*/ 662518 h 662518"/>
                  <a:gd name="connsiteX3" fmla="*/ 0 w 3698692"/>
                  <a:gd name="connsiteY3" fmla="*/ 154518 h 662518"/>
                  <a:gd name="connsiteX4" fmla="*/ 0 w 3698692"/>
                  <a:gd name="connsiteY4" fmla="*/ 21997 h 662518"/>
                  <a:gd name="connsiteX0" fmla="*/ 0 w 3718633"/>
                  <a:gd name="connsiteY0" fmla="*/ 21997 h 662518"/>
                  <a:gd name="connsiteX1" fmla="*/ 3660549 w 3718633"/>
                  <a:gd name="connsiteY1" fmla="*/ 517297 h 662518"/>
                  <a:gd name="connsiteX2" fmla="*/ 3666899 w 3718633"/>
                  <a:gd name="connsiteY2" fmla="*/ 662518 h 662518"/>
                  <a:gd name="connsiteX3" fmla="*/ 0 w 3718633"/>
                  <a:gd name="connsiteY3" fmla="*/ 154518 h 662518"/>
                  <a:gd name="connsiteX4" fmla="*/ 0 w 3718633"/>
                  <a:gd name="connsiteY4" fmla="*/ 21997 h 662518"/>
                  <a:gd name="connsiteX0" fmla="*/ 0 w 3718633"/>
                  <a:gd name="connsiteY0" fmla="*/ 19828 h 660349"/>
                  <a:gd name="connsiteX1" fmla="*/ 3660549 w 3718633"/>
                  <a:gd name="connsiteY1" fmla="*/ 515128 h 660349"/>
                  <a:gd name="connsiteX2" fmla="*/ 3666899 w 3718633"/>
                  <a:gd name="connsiteY2" fmla="*/ 660349 h 660349"/>
                  <a:gd name="connsiteX3" fmla="*/ 0 w 3718633"/>
                  <a:gd name="connsiteY3" fmla="*/ 152349 h 660349"/>
                  <a:gd name="connsiteX4" fmla="*/ 0 w 3718633"/>
                  <a:gd name="connsiteY4" fmla="*/ 19828 h 660349"/>
                  <a:gd name="connsiteX0" fmla="*/ 0 w 3718633"/>
                  <a:gd name="connsiteY0" fmla="*/ 32618 h 673139"/>
                  <a:gd name="connsiteX1" fmla="*/ 3660549 w 3718633"/>
                  <a:gd name="connsiteY1" fmla="*/ 527918 h 673139"/>
                  <a:gd name="connsiteX2" fmla="*/ 3666899 w 3718633"/>
                  <a:gd name="connsiteY2" fmla="*/ 673139 h 673139"/>
                  <a:gd name="connsiteX3" fmla="*/ 0 w 3718633"/>
                  <a:gd name="connsiteY3" fmla="*/ 165139 h 673139"/>
                  <a:gd name="connsiteX4" fmla="*/ 0 w 3718633"/>
                  <a:gd name="connsiteY4" fmla="*/ 32618 h 673139"/>
                  <a:gd name="connsiteX0" fmla="*/ 0 w 3718633"/>
                  <a:gd name="connsiteY0" fmla="*/ 17396 h 657917"/>
                  <a:gd name="connsiteX1" fmla="*/ 3660549 w 3718633"/>
                  <a:gd name="connsiteY1" fmla="*/ 512696 h 657917"/>
                  <a:gd name="connsiteX2" fmla="*/ 3666899 w 3718633"/>
                  <a:gd name="connsiteY2" fmla="*/ 657917 h 657917"/>
                  <a:gd name="connsiteX3" fmla="*/ 0 w 3718633"/>
                  <a:gd name="connsiteY3" fmla="*/ 149917 h 657917"/>
                  <a:gd name="connsiteX4" fmla="*/ 0 w 3718633"/>
                  <a:gd name="connsiteY4" fmla="*/ 17396 h 65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8633" h="657917">
                    <a:moveTo>
                      <a:pt x="0" y="17396"/>
                    </a:moveTo>
                    <a:cubicBezTo>
                      <a:pt x="1179966" y="-109604"/>
                      <a:pt x="3052083" y="499996"/>
                      <a:pt x="3660549" y="512696"/>
                    </a:cubicBezTo>
                    <a:cubicBezTo>
                      <a:pt x="3732516" y="516653"/>
                      <a:pt x="3740982" y="603160"/>
                      <a:pt x="3666899" y="657917"/>
                    </a:cubicBezTo>
                    <a:cubicBezTo>
                      <a:pt x="2436133" y="486467"/>
                      <a:pt x="1262516" y="73717"/>
                      <a:pt x="0" y="149917"/>
                    </a:cubicBezTo>
                    <a:lnTo>
                      <a:pt x="0" y="17396"/>
                    </a:lnTo>
                    <a:close/>
                  </a:path>
                </a:pathLst>
              </a:cu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95597441-827D-C9F5-BED5-8F06F879041E}"/>
                  </a:ext>
                </a:extLst>
              </p:cNvPr>
              <p:cNvSpPr/>
              <p:nvPr/>
            </p:nvSpPr>
            <p:spPr>
              <a:xfrm>
                <a:off x="290513" y="1771650"/>
                <a:ext cx="266700" cy="1141311"/>
              </a:xfrm>
              <a:prstGeom prst="round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3E618D61-565E-3DD6-946C-BE418E0D1B86}"/>
                  </a:ext>
                </a:extLst>
              </p:cNvPr>
              <p:cNvSpPr/>
              <p:nvPr/>
            </p:nvSpPr>
            <p:spPr>
              <a:xfrm>
                <a:off x="1032014" y="1813406"/>
                <a:ext cx="153849" cy="1141311"/>
              </a:xfrm>
              <a:prstGeom prst="round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272EFEC5-97D4-9650-67D6-28180AAAD1AA}"/>
                  </a:ext>
                </a:extLst>
              </p:cNvPr>
              <p:cNvSpPr/>
              <p:nvPr/>
            </p:nvSpPr>
            <p:spPr>
              <a:xfrm>
                <a:off x="1768493" y="1985202"/>
                <a:ext cx="199093" cy="1141311"/>
              </a:xfrm>
              <a:prstGeom prst="round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44628ADE-2E35-BBE1-3042-9FFFF4F7E8B1}"/>
                  </a:ext>
                </a:extLst>
              </p:cNvPr>
              <p:cNvSpPr/>
              <p:nvPr/>
            </p:nvSpPr>
            <p:spPr>
              <a:xfrm>
                <a:off x="2441316" y="2116205"/>
                <a:ext cx="160527" cy="1141311"/>
              </a:xfrm>
              <a:prstGeom prst="round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28764ECA-6088-ECDB-FA6B-FA5CDD78BA2A}"/>
                  </a:ext>
                </a:extLst>
              </p:cNvPr>
              <p:cNvSpPr/>
              <p:nvPr/>
            </p:nvSpPr>
            <p:spPr>
              <a:xfrm>
                <a:off x="3109464" y="2297906"/>
                <a:ext cx="160527" cy="1131093"/>
              </a:xfrm>
              <a:prstGeom prst="round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3C7E815F-E640-B03C-5C65-99CF64DBA76D}"/>
                </a:ext>
              </a:extLst>
            </p:cNvPr>
            <p:cNvSpPr/>
            <p:nvPr/>
          </p:nvSpPr>
          <p:spPr>
            <a:xfrm rot="179035">
              <a:off x="10146497" y="1668775"/>
              <a:ext cx="151267" cy="1293426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DABF645-A716-7041-8834-1E4FE1F72171}"/>
                </a:ext>
              </a:extLst>
            </p:cNvPr>
            <p:cNvSpPr/>
            <p:nvPr/>
          </p:nvSpPr>
          <p:spPr>
            <a:xfrm rot="179035">
              <a:off x="8377214" y="1710933"/>
              <a:ext cx="151267" cy="1293426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06B85D9-B71C-2E1B-AB94-E24DEF4881A7}"/>
                </a:ext>
              </a:extLst>
            </p:cNvPr>
            <p:cNvSpPr/>
            <p:nvPr/>
          </p:nvSpPr>
          <p:spPr>
            <a:xfrm rot="179035">
              <a:off x="9172331" y="1715674"/>
              <a:ext cx="151267" cy="1293426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14">
              <a:extLst>
                <a:ext uri="{FF2B5EF4-FFF2-40B4-BE49-F238E27FC236}">
                  <a16:creationId xmlns:a16="http://schemas.microsoft.com/office/drawing/2014/main" id="{D17F1E03-6351-4482-D22C-1F8027B2A5BF}"/>
                </a:ext>
              </a:extLst>
            </p:cNvPr>
            <p:cNvSpPr/>
            <p:nvPr/>
          </p:nvSpPr>
          <p:spPr>
            <a:xfrm>
              <a:off x="-11477" y="2259356"/>
              <a:ext cx="12314398" cy="4598644"/>
            </a:xfrm>
            <a:custGeom>
              <a:avLst/>
              <a:gdLst>
                <a:gd name="connsiteX0" fmla="*/ 0 w 12317807"/>
                <a:gd name="connsiteY0" fmla="*/ 0 h 4449281"/>
                <a:gd name="connsiteX1" fmla="*/ 12317807 w 12317807"/>
                <a:gd name="connsiteY1" fmla="*/ 0 h 4449281"/>
                <a:gd name="connsiteX2" fmla="*/ 12317807 w 12317807"/>
                <a:gd name="connsiteY2" fmla="*/ 4449281 h 4449281"/>
                <a:gd name="connsiteX3" fmla="*/ 0 w 12317807"/>
                <a:gd name="connsiteY3" fmla="*/ 4449281 h 4449281"/>
                <a:gd name="connsiteX4" fmla="*/ 0 w 12317807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20420 h 4469701"/>
                <a:gd name="connsiteX1" fmla="*/ 12357564 w 12357564"/>
                <a:gd name="connsiteY1" fmla="*/ 669777 h 4469701"/>
                <a:gd name="connsiteX2" fmla="*/ 12317807 w 12357564"/>
                <a:gd name="connsiteY2" fmla="*/ 4469701 h 4469701"/>
                <a:gd name="connsiteX3" fmla="*/ 0 w 12357564"/>
                <a:gd name="connsiteY3" fmla="*/ 4469701 h 4469701"/>
                <a:gd name="connsiteX4" fmla="*/ 0 w 12357564"/>
                <a:gd name="connsiteY4" fmla="*/ 20420 h 4469701"/>
                <a:gd name="connsiteX0" fmla="*/ 0 w 12344312"/>
                <a:gd name="connsiteY0" fmla="*/ 21055 h 4470336"/>
                <a:gd name="connsiteX1" fmla="*/ 12344312 w 12344312"/>
                <a:gd name="connsiteY1" fmla="*/ 643907 h 4470336"/>
                <a:gd name="connsiteX2" fmla="*/ 12317807 w 12344312"/>
                <a:gd name="connsiteY2" fmla="*/ 4470336 h 4470336"/>
                <a:gd name="connsiteX3" fmla="*/ 0 w 12344312"/>
                <a:gd name="connsiteY3" fmla="*/ 4470336 h 4470336"/>
                <a:gd name="connsiteX4" fmla="*/ 0 w 12344312"/>
                <a:gd name="connsiteY4" fmla="*/ 21055 h 4470336"/>
                <a:gd name="connsiteX0" fmla="*/ 0 w 12344312"/>
                <a:gd name="connsiteY0" fmla="*/ 203378 h 4652659"/>
                <a:gd name="connsiteX1" fmla="*/ 5029110 w 12344312"/>
                <a:gd name="connsiteY1" fmla="*/ 915546 h 4652659"/>
                <a:gd name="connsiteX2" fmla="*/ 12344312 w 12344312"/>
                <a:gd name="connsiteY2" fmla="*/ 826230 h 4652659"/>
                <a:gd name="connsiteX3" fmla="*/ 12317807 w 12344312"/>
                <a:gd name="connsiteY3" fmla="*/ 4652659 h 4652659"/>
                <a:gd name="connsiteX4" fmla="*/ 0 w 12344312"/>
                <a:gd name="connsiteY4" fmla="*/ 4652659 h 4652659"/>
                <a:gd name="connsiteX5" fmla="*/ 0 w 12344312"/>
                <a:gd name="connsiteY5" fmla="*/ 203378 h 4652659"/>
                <a:gd name="connsiteX0" fmla="*/ 0 w 12344312"/>
                <a:gd name="connsiteY0" fmla="*/ 99405 h 4548686"/>
                <a:gd name="connsiteX1" fmla="*/ 5029110 w 12344312"/>
                <a:gd name="connsiteY1" fmla="*/ 811573 h 4548686"/>
                <a:gd name="connsiteX2" fmla="*/ 12344312 w 12344312"/>
                <a:gd name="connsiteY2" fmla="*/ 722257 h 4548686"/>
                <a:gd name="connsiteX3" fmla="*/ 12317807 w 12344312"/>
                <a:gd name="connsiteY3" fmla="*/ 4548686 h 4548686"/>
                <a:gd name="connsiteX4" fmla="*/ 0 w 12344312"/>
                <a:gd name="connsiteY4" fmla="*/ 4548686 h 4548686"/>
                <a:gd name="connsiteX5" fmla="*/ 0 w 12344312"/>
                <a:gd name="connsiteY5" fmla="*/ 99405 h 4548686"/>
                <a:gd name="connsiteX0" fmla="*/ 0 w 12344312"/>
                <a:gd name="connsiteY0" fmla="*/ 104625 h 4487645"/>
                <a:gd name="connsiteX1" fmla="*/ 5029110 w 12344312"/>
                <a:gd name="connsiteY1" fmla="*/ 750532 h 4487645"/>
                <a:gd name="connsiteX2" fmla="*/ 12344312 w 12344312"/>
                <a:gd name="connsiteY2" fmla="*/ 661216 h 4487645"/>
                <a:gd name="connsiteX3" fmla="*/ 12317807 w 12344312"/>
                <a:gd name="connsiteY3" fmla="*/ 4487645 h 4487645"/>
                <a:gd name="connsiteX4" fmla="*/ 0 w 12344312"/>
                <a:gd name="connsiteY4" fmla="*/ 4487645 h 4487645"/>
                <a:gd name="connsiteX5" fmla="*/ 0 w 12344312"/>
                <a:gd name="connsiteY5" fmla="*/ 104625 h 4487645"/>
                <a:gd name="connsiteX0" fmla="*/ 0 w 12384069"/>
                <a:gd name="connsiteY0" fmla="*/ 104625 h 4487645"/>
                <a:gd name="connsiteX1" fmla="*/ 5029110 w 12384069"/>
                <a:gd name="connsiteY1" fmla="*/ 750532 h 4487645"/>
                <a:gd name="connsiteX2" fmla="*/ 12384069 w 12384069"/>
                <a:gd name="connsiteY2" fmla="*/ 753981 h 4487645"/>
                <a:gd name="connsiteX3" fmla="*/ 12317807 w 12384069"/>
                <a:gd name="connsiteY3" fmla="*/ 4487645 h 4487645"/>
                <a:gd name="connsiteX4" fmla="*/ 0 w 12384069"/>
                <a:gd name="connsiteY4" fmla="*/ 4487645 h 4487645"/>
                <a:gd name="connsiteX5" fmla="*/ 0 w 12384069"/>
                <a:gd name="connsiteY5" fmla="*/ 104625 h 4487645"/>
                <a:gd name="connsiteX0" fmla="*/ 0 w 12384069"/>
                <a:gd name="connsiteY0" fmla="*/ 104625 h 4487645"/>
                <a:gd name="connsiteX1" fmla="*/ 5029110 w 12384069"/>
                <a:gd name="connsiteY1" fmla="*/ 750532 h 4487645"/>
                <a:gd name="connsiteX2" fmla="*/ 12384069 w 12384069"/>
                <a:gd name="connsiteY2" fmla="*/ 753981 h 4487645"/>
                <a:gd name="connsiteX3" fmla="*/ 12317807 w 12384069"/>
                <a:gd name="connsiteY3" fmla="*/ 4487645 h 4487645"/>
                <a:gd name="connsiteX4" fmla="*/ 0 w 12384069"/>
                <a:gd name="connsiteY4" fmla="*/ 4487645 h 4487645"/>
                <a:gd name="connsiteX5" fmla="*/ 0 w 12384069"/>
                <a:gd name="connsiteY5" fmla="*/ 104625 h 4487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4069" h="4487645">
                  <a:moveTo>
                    <a:pt x="0" y="104625"/>
                  </a:moveTo>
                  <a:cubicBezTo>
                    <a:pt x="533385" y="-312819"/>
                    <a:pt x="2971725" y="646723"/>
                    <a:pt x="5029110" y="750532"/>
                  </a:cubicBezTo>
                  <a:cubicBezTo>
                    <a:pt x="7086495" y="854341"/>
                    <a:pt x="11076521" y="336538"/>
                    <a:pt x="12384069" y="753981"/>
                  </a:cubicBezTo>
                  <a:lnTo>
                    <a:pt x="12317807" y="4487645"/>
                  </a:lnTo>
                  <a:lnTo>
                    <a:pt x="0" y="4487645"/>
                  </a:lnTo>
                  <a:lnTo>
                    <a:pt x="0" y="10462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5D11CEF-7AF7-5CDD-4C8D-3BE21A5209FC}"/>
                </a:ext>
              </a:extLst>
            </p:cNvPr>
            <p:cNvSpPr/>
            <p:nvPr/>
          </p:nvSpPr>
          <p:spPr>
            <a:xfrm>
              <a:off x="836304" y="2573762"/>
              <a:ext cx="975581" cy="421033"/>
            </a:xfrm>
            <a:custGeom>
              <a:avLst/>
              <a:gdLst>
                <a:gd name="connsiteX0" fmla="*/ 0 w 981101"/>
                <a:gd name="connsiteY0" fmla="*/ 225339 h 410870"/>
                <a:gd name="connsiteX1" fmla="*/ 318052 w 981101"/>
                <a:gd name="connsiteY1" fmla="*/ 132574 h 410870"/>
                <a:gd name="connsiteX2" fmla="*/ 357808 w 981101"/>
                <a:gd name="connsiteY2" fmla="*/ 145826 h 410870"/>
                <a:gd name="connsiteX3" fmla="*/ 318052 w 981101"/>
                <a:gd name="connsiteY3" fmla="*/ 53061 h 410870"/>
                <a:gd name="connsiteX4" fmla="*/ 291547 w 981101"/>
                <a:gd name="connsiteY4" fmla="*/ 13305 h 410870"/>
                <a:gd name="connsiteX5" fmla="*/ 344556 w 981101"/>
                <a:gd name="connsiteY5" fmla="*/ 26557 h 410870"/>
                <a:gd name="connsiteX6" fmla="*/ 437321 w 981101"/>
                <a:gd name="connsiteY6" fmla="*/ 79565 h 410870"/>
                <a:gd name="connsiteX7" fmla="*/ 463826 w 981101"/>
                <a:gd name="connsiteY7" fmla="*/ 106070 h 410870"/>
                <a:gd name="connsiteX8" fmla="*/ 530086 w 981101"/>
                <a:gd name="connsiteY8" fmla="*/ 53061 h 410870"/>
                <a:gd name="connsiteX9" fmla="*/ 556591 w 981101"/>
                <a:gd name="connsiteY9" fmla="*/ 106070 h 410870"/>
                <a:gd name="connsiteX10" fmla="*/ 596347 w 981101"/>
                <a:gd name="connsiteY10" fmla="*/ 66313 h 410870"/>
                <a:gd name="connsiteX11" fmla="*/ 702365 w 981101"/>
                <a:gd name="connsiteY11" fmla="*/ 66313 h 410870"/>
                <a:gd name="connsiteX12" fmla="*/ 715617 w 981101"/>
                <a:gd name="connsiteY12" fmla="*/ 132574 h 410870"/>
                <a:gd name="connsiteX13" fmla="*/ 742121 w 981101"/>
                <a:gd name="connsiteY13" fmla="*/ 212087 h 410870"/>
                <a:gd name="connsiteX14" fmla="*/ 755373 w 981101"/>
                <a:gd name="connsiteY14" fmla="*/ 265096 h 410870"/>
                <a:gd name="connsiteX15" fmla="*/ 887895 w 981101"/>
                <a:gd name="connsiteY15" fmla="*/ 278348 h 410870"/>
                <a:gd name="connsiteX16" fmla="*/ 914400 w 981101"/>
                <a:gd name="connsiteY16" fmla="*/ 304852 h 410870"/>
                <a:gd name="connsiteX17" fmla="*/ 967408 w 981101"/>
                <a:gd name="connsiteY17" fmla="*/ 331357 h 410870"/>
                <a:gd name="connsiteX18" fmla="*/ 980660 w 981101"/>
                <a:gd name="connsiteY18" fmla="*/ 410870 h 41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1101" h="410870">
                  <a:moveTo>
                    <a:pt x="0" y="225339"/>
                  </a:moveTo>
                  <a:cubicBezTo>
                    <a:pt x="205186" y="115906"/>
                    <a:pt x="139535" y="102822"/>
                    <a:pt x="318052" y="132574"/>
                  </a:cubicBezTo>
                  <a:cubicBezTo>
                    <a:pt x="331831" y="134870"/>
                    <a:pt x="344556" y="141409"/>
                    <a:pt x="357808" y="145826"/>
                  </a:cubicBezTo>
                  <a:cubicBezTo>
                    <a:pt x="291265" y="46012"/>
                    <a:pt x="369400" y="172871"/>
                    <a:pt x="318052" y="53061"/>
                  </a:cubicBezTo>
                  <a:cubicBezTo>
                    <a:pt x="311778" y="38422"/>
                    <a:pt x="280285" y="24567"/>
                    <a:pt x="291547" y="13305"/>
                  </a:cubicBezTo>
                  <a:cubicBezTo>
                    <a:pt x="304426" y="426"/>
                    <a:pt x="327502" y="20162"/>
                    <a:pt x="344556" y="26557"/>
                  </a:cubicBezTo>
                  <a:cubicBezTo>
                    <a:pt x="370164" y="36160"/>
                    <a:pt x="414704" y="61471"/>
                    <a:pt x="437321" y="79565"/>
                  </a:cubicBezTo>
                  <a:cubicBezTo>
                    <a:pt x="447078" y="87370"/>
                    <a:pt x="454991" y="97235"/>
                    <a:pt x="463826" y="106070"/>
                  </a:cubicBezTo>
                  <a:cubicBezTo>
                    <a:pt x="490848" y="-2022"/>
                    <a:pt x="471408" y="-40825"/>
                    <a:pt x="530086" y="53061"/>
                  </a:cubicBezTo>
                  <a:cubicBezTo>
                    <a:pt x="540556" y="69814"/>
                    <a:pt x="547756" y="88400"/>
                    <a:pt x="556591" y="106070"/>
                  </a:cubicBezTo>
                  <a:cubicBezTo>
                    <a:pt x="569843" y="92818"/>
                    <a:pt x="579584" y="74694"/>
                    <a:pt x="596347" y="66313"/>
                  </a:cubicBezTo>
                  <a:cubicBezTo>
                    <a:pt x="647520" y="40726"/>
                    <a:pt x="659092" y="51889"/>
                    <a:pt x="702365" y="66313"/>
                  </a:cubicBezTo>
                  <a:cubicBezTo>
                    <a:pt x="706782" y="88400"/>
                    <a:pt x="709691" y="110843"/>
                    <a:pt x="715617" y="132574"/>
                  </a:cubicBezTo>
                  <a:cubicBezTo>
                    <a:pt x="722968" y="159528"/>
                    <a:pt x="735345" y="184983"/>
                    <a:pt x="742121" y="212087"/>
                  </a:cubicBezTo>
                  <a:cubicBezTo>
                    <a:pt x="746538" y="229757"/>
                    <a:pt x="738792" y="257559"/>
                    <a:pt x="755373" y="265096"/>
                  </a:cubicBezTo>
                  <a:cubicBezTo>
                    <a:pt x="795788" y="283467"/>
                    <a:pt x="843721" y="273931"/>
                    <a:pt x="887895" y="278348"/>
                  </a:cubicBezTo>
                  <a:cubicBezTo>
                    <a:pt x="896730" y="287183"/>
                    <a:pt x="904004" y="297921"/>
                    <a:pt x="914400" y="304852"/>
                  </a:cubicBezTo>
                  <a:cubicBezTo>
                    <a:pt x="930837" y="315810"/>
                    <a:pt x="953439" y="317388"/>
                    <a:pt x="967408" y="331357"/>
                  </a:cubicBezTo>
                  <a:cubicBezTo>
                    <a:pt x="984851" y="348800"/>
                    <a:pt x="980660" y="390240"/>
                    <a:pt x="980660" y="41087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508D0C33-F88D-F191-97AD-C634E533367B}"/>
                </a:ext>
              </a:extLst>
            </p:cNvPr>
            <p:cNvSpPr/>
            <p:nvPr/>
          </p:nvSpPr>
          <p:spPr>
            <a:xfrm>
              <a:off x="9476796" y="5114652"/>
              <a:ext cx="975581" cy="421033"/>
            </a:xfrm>
            <a:custGeom>
              <a:avLst/>
              <a:gdLst>
                <a:gd name="connsiteX0" fmla="*/ 0 w 981101"/>
                <a:gd name="connsiteY0" fmla="*/ 225339 h 410870"/>
                <a:gd name="connsiteX1" fmla="*/ 318052 w 981101"/>
                <a:gd name="connsiteY1" fmla="*/ 132574 h 410870"/>
                <a:gd name="connsiteX2" fmla="*/ 357808 w 981101"/>
                <a:gd name="connsiteY2" fmla="*/ 145826 h 410870"/>
                <a:gd name="connsiteX3" fmla="*/ 318052 w 981101"/>
                <a:gd name="connsiteY3" fmla="*/ 53061 h 410870"/>
                <a:gd name="connsiteX4" fmla="*/ 291547 w 981101"/>
                <a:gd name="connsiteY4" fmla="*/ 13305 h 410870"/>
                <a:gd name="connsiteX5" fmla="*/ 344556 w 981101"/>
                <a:gd name="connsiteY5" fmla="*/ 26557 h 410870"/>
                <a:gd name="connsiteX6" fmla="*/ 437321 w 981101"/>
                <a:gd name="connsiteY6" fmla="*/ 79565 h 410870"/>
                <a:gd name="connsiteX7" fmla="*/ 463826 w 981101"/>
                <a:gd name="connsiteY7" fmla="*/ 106070 h 410870"/>
                <a:gd name="connsiteX8" fmla="*/ 530086 w 981101"/>
                <a:gd name="connsiteY8" fmla="*/ 53061 h 410870"/>
                <a:gd name="connsiteX9" fmla="*/ 556591 w 981101"/>
                <a:gd name="connsiteY9" fmla="*/ 106070 h 410870"/>
                <a:gd name="connsiteX10" fmla="*/ 596347 w 981101"/>
                <a:gd name="connsiteY10" fmla="*/ 66313 h 410870"/>
                <a:gd name="connsiteX11" fmla="*/ 702365 w 981101"/>
                <a:gd name="connsiteY11" fmla="*/ 66313 h 410870"/>
                <a:gd name="connsiteX12" fmla="*/ 715617 w 981101"/>
                <a:gd name="connsiteY12" fmla="*/ 132574 h 410870"/>
                <a:gd name="connsiteX13" fmla="*/ 742121 w 981101"/>
                <a:gd name="connsiteY13" fmla="*/ 212087 h 410870"/>
                <a:gd name="connsiteX14" fmla="*/ 755373 w 981101"/>
                <a:gd name="connsiteY14" fmla="*/ 265096 h 410870"/>
                <a:gd name="connsiteX15" fmla="*/ 887895 w 981101"/>
                <a:gd name="connsiteY15" fmla="*/ 278348 h 410870"/>
                <a:gd name="connsiteX16" fmla="*/ 914400 w 981101"/>
                <a:gd name="connsiteY16" fmla="*/ 304852 h 410870"/>
                <a:gd name="connsiteX17" fmla="*/ 967408 w 981101"/>
                <a:gd name="connsiteY17" fmla="*/ 331357 h 410870"/>
                <a:gd name="connsiteX18" fmla="*/ 980660 w 981101"/>
                <a:gd name="connsiteY18" fmla="*/ 410870 h 41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1101" h="410870">
                  <a:moveTo>
                    <a:pt x="0" y="225339"/>
                  </a:moveTo>
                  <a:cubicBezTo>
                    <a:pt x="205186" y="115906"/>
                    <a:pt x="139535" y="102822"/>
                    <a:pt x="318052" y="132574"/>
                  </a:cubicBezTo>
                  <a:cubicBezTo>
                    <a:pt x="331831" y="134870"/>
                    <a:pt x="344556" y="141409"/>
                    <a:pt x="357808" y="145826"/>
                  </a:cubicBezTo>
                  <a:cubicBezTo>
                    <a:pt x="291265" y="46012"/>
                    <a:pt x="369400" y="172871"/>
                    <a:pt x="318052" y="53061"/>
                  </a:cubicBezTo>
                  <a:cubicBezTo>
                    <a:pt x="311778" y="38422"/>
                    <a:pt x="280285" y="24567"/>
                    <a:pt x="291547" y="13305"/>
                  </a:cubicBezTo>
                  <a:cubicBezTo>
                    <a:pt x="304426" y="426"/>
                    <a:pt x="327502" y="20162"/>
                    <a:pt x="344556" y="26557"/>
                  </a:cubicBezTo>
                  <a:cubicBezTo>
                    <a:pt x="370164" y="36160"/>
                    <a:pt x="414704" y="61471"/>
                    <a:pt x="437321" y="79565"/>
                  </a:cubicBezTo>
                  <a:cubicBezTo>
                    <a:pt x="447078" y="87370"/>
                    <a:pt x="454991" y="97235"/>
                    <a:pt x="463826" y="106070"/>
                  </a:cubicBezTo>
                  <a:cubicBezTo>
                    <a:pt x="490848" y="-2022"/>
                    <a:pt x="471408" y="-40825"/>
                    <a:pt x="530086" y="53061"/>
                  </a:cubicBezTo>
                  <a:cubicBezTo>
                    <a:pt x="540556" y="69814"/>
                    <a:pt x="547756" y="88400"/>
                    <a:pt x="556591" y="106070"/>
                  </a:cubicBezTo>
                  <a:cubicBezTo>
                    <a:pt x="569843" y="92818"/>
                    <a:pt x="579584" y="74694"/>
                    <a:pt x="596347" y="66313"/>
                  </a:cubicBezTo>
                  <a:cubicBezTo>
                    <a:pt x="647520" y="40726"/>
                    <a:pt x="659092" y="51889"/>
                    <a:pt x="702365" y="66313"/>
                  </a:cubicBezTo>
                  <a:cubicBezTo>
                    <a:pt x="706782" y="88400"/>
                    <a:pt x="709691" y="110843"/>
                    <a:pt x="715617" y="132574"/>
                  </a:cubicBezTo>
                  <a:cubicBezTo>
                    <a:pt x="722968" y="159528"/>
                    <a:pt x="735345" y="184983"/>
                    <a:pt x="742121" y="212087"/>
                  </a:cubicBezTo>
                  <a:cubicBezTo>
                    <a:pt x="746538" y="229757"/>
                    <a:pt x="738792" y="257559"/>
                    <a:pt x="755373" y="265096"/>
                  </a:cubicBezTo>
                  <a:cubicBezTo>
                    <a:pt x="795788" y="283467"/>
                    <a:pt x="843721" y="273931"/>
                    <a:pt x="887895" y="278348"/>
                  </a:cubicBezTo>
                  <a:cubicBezTo>
                    <a:pt x="896730" y="287183"/>
                    <a:pt x="904004" y="297921"/>
                    <a:pt x="914400" y="304852"/>
                  </a:cubicBezTo>
                  <a:cubicBezTo>
                    <a:pt x="930837" y="315810"/>
                    <a:pt x="953439" y="317388"/>
                    <a:pt x="967408" y="331357"/>
                  </a:cubicBezTo>
                  <a:cubicBezTo>
                    <a:pt x="984851" y="348800"/>
                    <a:pt x="980660" y="390240"/>
                    <a:pt x="980660" y="41087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92E3FF33-C3A6-EA17-1755-365F932C8581}"/>
                </a:ext>
              </a:extLst>
            </p:cNvPr>
            <p:cNvSpPr/>
            <p:nvPr/>
          </p:nvSpPr>
          <p:spPr>
            <a:xfrm flipH="1">
              <a:off x="4292631" y="3041164"/>
              <a:ext cx="975581" cy="421033"/>
            </a:xfrm>
            <a:custGeom>
              <a:avLst/>
              <a:gdLst>
                <a:gd name="connsiteX0" fmla="*/ 0 w 981101"/>
                <a:gd name="connsiteY0" fmla="*/ 225339 h 410870"/>
                <a:gd name="connsiteX1" fmla="*/ 318052 w 981101"/>
                <a:gd name="connsiteY1" fmla="*/ 132574 h 410870"/>
                <a:gd name="connsiteX2" fmla="*/ 357808 w 981101"/>
                <a:gd name="connsiteY2" fmla="*/ 145826 h 410870"/>
                <a:gd name="connsiteX3" fmla="*/ 318052 w 981101"/>
                <a:gd name="connsiteY3" fmla="*/ 53061 h 410870"/>
                <a:gd name="connsiteX4" fmla="*/ 291547 w 981101"/>
                <a:gd name="connsiteY4" fmla="*/ 13305 h 410870"/>
                <a:gd name="connsiteX5" fmla="*/ 344556 w 981101"/>
                <a:gd name="connsiteY5" fmla="*/ 26557 h 410870"/>
                <a:gd name="connsiteX6" fmla="*/ 437321 w 981101"/>
                <a:gd name="connsiteY6" fmla="*/ 79565 h 410870"/>
                <a:gd name="connsiteX7" fmla="*/ 463826 w 981101"/>
                <a:gd name="connsiteY7" fmla="*/ 106070 h 410870"/>
                <a:gd name="connsiteX8" fmla="*/ 530086 w 981101"/>
                <a:gd name="connsiteY8" fmla="*/ 53061 h 410870"/>
                <a:gd name="connsiteX9" fmla="*/ 556591 w 981101"/>
                <a:gd name="connsiteY9" fmla="*/ 106070 h 410870"/>
                <a:gd name="connsiteX10" fmla="*/ 596347 w 981101"/>
                <a:gd name="connsiteY10" fmla="*/ 66313 h 410870"/>
                <a:gd name="connsiteX11" fmla="*/ 702365 w 981101"/>
                <a:gd name="connsiteY11" fmla="*/ 66313 h 410870"/>
                <a:gd name="connsiteX12" fmla="*/ 715617 w 981101"/>
                <a:gd name="connsiteY12" fmla="*/ 132574 h 410870"/>
                <a:gd name="connsiteX13" fmla="*/ 742121 w 981101"/>
                <a:gd name="connsiteY13" fmla="*/ 212087 h 410870"/>
                <a:gd name="connsiteX14" fmla="*/ 755373 w 981101"/>
                <a:gd name="connsiteY14" fmla="*/ 265096 h 410870"/>
                <a:gd name="connsiteX15" fmla="*/ 887895 w 981101"/>
                <a:gd name="connsiteY15" fmla="*/ 278348 h 410870"/>
                <a:gd name="connsiteX16" fmla="*/ 914400 w 981101"/>
                <a:gd name="connsiteY16" fmla="*/ 304852 h 410870"/>
                <a:gd name="connsiteX17" fmla="*/ 967408 w 981101"/>
                <a:gd name="connsiteY17" fmla="*/ 331357 h 410870"/>
                <a:gd name="connsiteX18" fmla="*/ 980660 w 981101"/>
                <a:gd name="connsiteY18" fmla="*/ 410870 h 41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1101" h="410870">
                  <a:moveTo>
                    <a:pt x="0" y="225339"/>
                  </a:moveTo>
                  <a:cubicBezTo>
                    <a:pt x="205186" y="115906"/>
                    <a:pt x="139535" y="102822"/>
                    <a:pt x="318052" y="132574"/>
                  </a:cubicBezTo>
                  <a:cubicBezTo>
                    <a:pt x="331831" y="134870"/>
                    <a:pt x="344556" y="141409"/>
                    <a:pt x="357808" y="145826"/>
                  </a:cubicBezTo>
                  <a:cubicBezTo>
                    <a:pt x="291265" y="46012"/>
                    <a:pt x="369400" y="172871"/>
                    <a:pt x="318052" y="53061"/>
                  </a:cubicBezTo>
                  <a:cubicBezTo>
                    <a:pt x="311778" y="38422"/>
                    <a:pt x="280285" y="24567"/>
                    <a:pt x="291547" y="13305"/>
                  </a:cubicBezTo>
                  <a:cubicBezTo>
                    <a:pt x="304426" y="426"/>
                    <a:pt x="327502" y="20162"/>
                    <a:pt x="344556" y="26557"/>
                  </a:cubicBezTo>
                  <a:cubicBezTo>
                    <a:pt x="370164" y="36160"/>
                    <a:pt x="414704" y="61471"/>
                    <a:pt x="437321" y="79565"/>
                  </a:cubicBezTo>
                  <a:cubicBezTo>
                    <a:pt x="447078" y="87370"/>
                    <a:pt x="454991" y="97235"/>
                    <a:pt x="463826" y="106070"/>
                  </a:cubicBezTo>
                  <a:cubicBezTo>
                    <a:pt x="490848" y="-2022"/>
                    <a:pt x="471408" y="-40825"/>
                    <a:pt x="530086" y="53061"/>
                  </a:cubicBezTo>
                  <a:cubicBezTo>
                    <a:pt x="540556" y="69814"/>
                    <a:pt x="547756" y="88400"/>
                    <a:pt x="556591" y="106070"/>
                  </a:cubicBezTo>
                  <a:cubicBezTo>
                    <a:pt x="569843" y="92818"/>
                    <a:pt x="579584" y="74694"/>
                    <a:pt x="596347" y="66313"/>
                  </a:cubicBezTo>
                  <a:cubicBezTo>
                    <a:pt x="647520" y="40726"/>
                    <a:pt x="659092" y="51889"/>
                    <a:pt x="702365" y="66313"/>
                  </a:cubicBezTo>
                  <a:cubicBezTo>
                    <a:pt x="706782" y="88400"/>
                    <a:pt x="709691" y="110843"/>
                    <a:pt x="715617" y="132574"/>
                  </a:cubicBezTo>
                  <a:cubicBezTo>
                    <a:pt x="722968" y="159528"/>
                    <a:pt x="735345" y="184983"/>
                    <a:pt x="742121" y="212087"/>
                  </a:cubicBezTo>
                  <a:cubicBezTo>
                    <a:pt x="746538" y="229757"/>
                    <a:pt x="738792" y="257559"/>
                    <a:pt x="755373" y="265096"/>
                  </a:cubicBezTo>
                  <a:cubicBezTo>
                    <a:pt x="795788" y="283467"/>
                    <a:pt x="843721" y="273931"/>
                    <a:pt x="887895" y="278348"/>
                  </a:cubicBezTo>
                  <a:cubicBezTo>
                    <a:pt x="896730" y="287183"/>
                    <a:pt x="904004" y="297921"/>
                    <a:pt x="914400" y="304852"/>
                  </a:cubicBezTo>
                  <a:cubicBezTo>
                    <a:pt x="930837" y="315810"/>
                    <a:pt x="953439" y="317388"/>
                    <a:pt x="967408" y="331357"/>
                  </a:cubicBezTo>
                  <a:cubicBezTo>
                    <a:pt x="984851" y="348800"/>
                    <a:pt x="980660" y="390240"/>
                    <a:pt x="980660" y="41087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F605B32C-F663-B409-B90E-155A74E4163F}"/>
              </a:ext>
            </a:extLst>
          </p:cNvPr>
          <p:cNvSpPr/>
          <p:nvPr/>
        </p:nvSpPr>
        <p:spPr>
          <a:xfrm flipH="1">
            <a:off x="3689558" y="5718924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FBEA1B-0D1E-14B5-5220-C786668CBFA8}"/>
              </a:ext>
            </a:extLst>
          </p:cNvPr>
          <p:cNvSpPr/>
          <p:nvPr/>
        </p:nvSpPr>
        <p:spPr>
          <a:xfrm flipH="1">
            <a:off x="5916715" y="4848275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8CB43D0-CFE9-BBD5-EB29-A88208DA9812}"/>
              </a:ext>
            </a:extLst>
          </p:cNvPr>
          <p:cNvSpPr/>
          <p:nvPr/>
        </p:nvSpPr>
        <p:spPr>
          <a:xfrm>
            <a:off x="8880941" y="2349941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A1C33540-F9C6-72CE-C8E8-C7DFB4C3395D}"/>
              </a:ext>
            </a:extLst>
          </p:cNvPr>
          <p:cNvSpPr/>
          <p:nvPr/>
        </p:nvSpPr>
        <p:spPr>
          <a:xfrm>
            <a:off x="2406849" y="3717024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D7DB12E8-B87F-3C6B-974D-469163955314}"/>
              </a:ext>
            </a:extLst>
          </p:cNvPr>
          <p:cNvSpPr/>
          <p:nvPr/>
        </p:nvSpPr>
        <p:spPr>
          <a:xfrm rot="21321741">
            <a:off x="980309" y="2855103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085695D9-EC8A-35C8-0B80-0FDC60A4BAF4}"/>
              </a:ext>
            </a:extLst>
          </p:cNvPr>
          <p:cNvSpPr/>
          <p:nvPr/>
        </p:nvSpPr>
        <p:spPr>
          <a:xfrm rot="21321741">
            <a:off x="7293671" y="3610549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DC08463A-64E1-81E5-2A06-37575C4FAC77}"/>
              </a:ext>
            </a:extLst>
          </p:cNvPr>
          <p:cNvSpPr/>
          <p:nvPr/>
        </p:nvSpPr>
        <p:spPr>
          <a:xfrm rot="21321741">
            <a:off x="8876580" y="2999074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Rectangle 3">
            <a:extLst>
              <a:ext uri="{FF2B5EF4-FFF2-40B4-BE49-F238E27FC236}">
                <a16:creationId xmlns:a16="http://schemas.microsoft.com/office/drawing/2014/main" id="{37532042-7BAC-D8B9-BADB-5D67CADB891A}"/>
              </a:ext>
            </a:extLst>
          </p:cNvPr>
          <p:cNvSpPr/>
          <p:nvPr/>
        </p:nvSpPr>
        <p:spPr>
          <a:xfrm>
            <a:off x="11066786" y="3701701"/>
            <a:ext cx="959058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B91B898-F5BE-4A7F-C506-F12FDF64743A}"/>
              </a:ext>
            </a:extLst>
          </p:cNvPr>
          <p:cNvSpPr/>
          <p:nvPr/>
        </p:nvSpPr>
        <p:spPr>
          <a:xfrm flipH="1">
            <a:off x="10666886" y="3573146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CC667A-9035-769E-1097-E80BA24D527B}"/>
              </a:ext>
            </a:extLst>
          </p:cNvPr>
          <p:cNvGrpSpPr/>
          <p:nvPr/>
        </p:nvGrpSpPr>
        <p:grpSpPr>
          <a:xfrm>
            <a:off x="3469870" y="376312"/>
            <a:ext cx="5794950" cy="6179051"/>
            <a:chOff x="3571784" y="1093241"/>
            <a:chExt cx="3690448" cy="393505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AD6C27C-33F2-BA88-970D-B8CC5B36EF24}"/>
                </a:ext>
              </a:extLst>
            </p:cNvPr>
            <p:cNvGrpSpPr/>
            <p:nvPr/>
          </p:nvGrpSpPr>
          <p:grpSpPr>
            <a:xfrm>
              <a:off x="3571784" y="1093241"/>
              <a:ext cx="3690448" cy="3306480"/>
              <a:chOff x="3960661" y="5806716"/>
              <a:chExt cx="3690448" cy="3306480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CE785243-96B8-05A4-B0B1-197AB01DD688}"/>
                  </a:ext>
                </a:extLst>
              </p:cNvPr>
              <p:cNvGrpSpPr/>
              <p:nvPr/>
            </p:nvGrpSpPr>
            <p:grpSpPr>
              <a:xfrm>
                <a:off x="3960661" y="5806716"/>
                <a:ext cx="3690448" cy="3306480"/>
                <a:chOff x="2080455" y="2705429"/>
                <a:chExt cx="3690448" cy="3306480"/>
              </a:xfrm>
            </p:grpSpPr>
            <p:sp>
              <p:nvSpPr>
                <p:cNvPr id="94" name="Rectangle 2">
                  <a:extLst>
                    <a:ext uri="{FF2B5EF4-FFF2-40B4-BE49-F238E27FC236}">
                      <a16:creationId xmlns:a16="http://schemas.microsoft.com/office/drawing/2014/main" id="{FC88D78D-E086-A0FC-9CDD-85D73F8BB0D9}"/>
                    </a:ext>
                  </a:extLst>
                </p:cNvPr>
                <p:cNvSpPr/>
                <p:nvPr/>
              </p:nvSpPr>
              <p:spPr>
                <a:xfrm>
                  <a:off x="2080455" y="2705429"/>
                  <a:ext cx="3690448" cy="3306480"/>
                </a:xfrm>
                <a:custGeom>
                  <a:avLst/>
                  <a:gdLst>
                    <a:gd name="connsiteX0" fmla="*/ 0 w 1937982"/>
                    <a:gd name="connsiteY0" fmla="*/ 0 h 1845860"/>
                    <a:gd name="connsiteX1" fmla="*/ 1937982 w 1937982"/>
                    <a:gd name="connsiteY1" fmla="*/ 0 h 1845860"/>
                    <a:gd name="connsiteX2" fmla="*/ 1937982 w 1937982"/>
                    <a:gd name="connsiteY2" fmla="*/ 1845860 h 1845860"/>
                    <a:gd name="connsiteX3" fmla="*/ 0 w 1937982"/>
                    <a:gd name="connsiteY3" fmla="*/ 1845860 h 1845860"/>
                    <a:gd name="connsiteX4" fmla="*/ 0 w 1937982"/>
                    <a:gd name="connsiteY4" fmla="*/ 0 h 1845860"/>
                    <a:gd name="connsiteX0" fmla="*/ 0 w 1982432"/>
                    <a:gd name="connsiteY0" fmla="*/ 0 h 2080810"/>
                    <a:gd name="connsiteX1" fmla="*/ 1982432 w 1982432"/>
                    <a:gd name="connsiteY1" fmla="*/ 234950 h 2080810"/>
                    <a:gd name="connsiteX2" fmla="*/ 1982432 w 1982432"/>
                    <a:gd name="connsiteY2" fmla="*/ 2080810 h 2080810"/>
                    <a:gd name="connsiteX3" fmla="*/ 44450 w 1982432"/>
                    <a:gd name="connsiteY3" fmla="*/ 2080810 h 2080810"/>
                    <a:gd name="connsiteX4" fmla="*/ 0 w 1982432"/>
                    <a:gd name="connsiteY4" fmla="*/ 0 h 2080810"/>
                    <a:gd name="connsiteX0" fmla="*/ 0 w 1982432"/>
                    <a:gd name="connsiteY0" fmla="*/ 225168 h 2305978"/>
                    <a:gd name="connsiteX1" fmla="*/ 621257 w 1982432"/>
                    <a:gd name="connsiteY1" fmla="*/ 928 h 2305978"/>
                    <a:gd name="connsiteX2" fmla="*/ 1982432 w 1982432"/>
                    <a:gd name="connsiteY2" fmla="*/ 460118 h 2305978"/>
                    <a:gd name="connsiteX3" fmla="*/ 1982432 w 1982432"/>
                    <a:gd name="connsiteY3" fmla="*/ 2305978 h 2305978"/>
                    <a:gd name="connsiteX4" fmla="*/ 44450 w 1982432"/>
                    <a:gd name="connsiteY4" fmla="*/ 2305978 h 2305978"/>
                    <a:gd name="connsiteX5" fmla="*/ 0 w 1982432"/>
                    <a:gd name="connsiteY5" fmla="*/ 225168 h 2305978"/>
                    <a:gd name="connsiteX0" fmla="*/ 0 w 1982432"/>
                    <a:gd name="connsiteY0" fmla="*/ 246654 h 2327464"/>
                    <a:gd name="connsiteX1" fmla="*/ 621257 w 1982432"/>
                    <a:gd name="connsiteY1" fmla="*/ 22414 h 2327464"/>
                    <a:gd name="connsiteX2" fmla="*/ 1307057 w 1982432"/>
                    <a:gd name="connsiteY2" fmla="*/ 9714 h 2327464"/>
                    <a:gd name="connsiteX3" fmla="*/ 1982432 w 1982432"/>
                    <a:gd name="connsiteY3" fmla="*/ 481604 h 2327464"/>
                    <a:gd name="connsiteX4" fmla="*/ 1982432 w 1982432"/>
                    <a:gd name="connsiteY4" fmla="*/ 2327464 h 2327464"/>
                    <a:gd name="connsiteX5" fmla="*/ 44450 w 1982432"/>
                    <a:gd name="connsiteY5" fmla="*/ 2327464 h 2327464"/>
                    <a:gd name="connsiteX6" fmla="*/ 0 w 1982432"/>
                    <a:gd name="connsiteY6" fmla="*/ 246654 h 2327464"/>
                    <a:gd name="connsiteX0" fmla="*/ 0 w 1982432"/>
                    <a:gd name="connsiteY0" fmla="*/ 246654 h 2327464"/>
                    <a:gd name="connsiteX1" fmla="*/ 621257 w 1982432"/>
                    <a:gd name="connsiteY1" fmla="*/ 22414 h 2327464"/>
                    <a:gd name="connsiteX2" fmla="*/ 1307057 w 1982432"/>
                    <a:gd name="connsiteY2" fmla="*/ 9714 h 2327464"/>
                    <a:gd name="connsiteX3" fmla="*/ 1923007 w 1982432"/>
                    <a:gd name="connsiteY3" fmla="*/ 244664 h 2327464"/>
                    <a:gd name="connsiteX4" fmla="*/ 1982432 w 1982432"/>
                    <a:gd name="connsiteY4" fmla="*/ 481604 h 2327464"/>
                    <a:gd name="connsiteX5" fmla="*/ 1982432 w 1982432"/>
                    <a:gd name="connsiteY5" fmla="*/ 2327464 h 2327464"/>
                    <a:gd name="connsiteX6" fmla="*/ 44450 w 1982432"/>
                    <a:gd name="connsiteY6" fmla="*/ 2327464 h 2327464"/>
                    <a:gd name="connsiteX7" fmla="*/ 0 w 1982432"/>
                    <a:gd name="connsiteY7" fmla="*/ 246654 h 2327464"/>
                    <a:gd name="connsiteX0" fmla="*/ 0 w 2401532"/>
                    <a:gd name="connsiteY0" fmla="*/ 246654 h 2327464"/>
                    <a:gd name="connsiteX1" fmla="*/ 621257 w 2401532"/>
                    <a:gd name="connsiteY1" fmla="*/ 22414 h 2327464"/>
                    <a:gd name="connsiteX2" fmla="*/ 1307057 w 2401532"/>
                    <a:gd name="connsiteY2" fmla="*/ 9714 h 2327464"/>
                    <a:gd name="connsiteX3" fmla="*/ 1923007 w 2401532"/>
                    <a:gd name="connsiteY3" fmla="*/ 244664 h 2327464"/>
                    <a:gd name="connsiteX4" fmla="*/ 2401532 w 2401532"/>
                    <a:gd name="connsiteY4" fmla="*/ 678454 h 2327464"/>
                    <a:gd name="connsiteX5" fmla="*/ 1982432 w 2401532"/>
                    <a:gd name="connsiteY5" fmla="*/ 2327464 h 2327464"/>
                    <a:gd name="connsiteX6" fmla="*/ 44450 w 2401532"/>
                    <a:gd name="connsiteY6" fmla="*/ 2327464 h 2327464"/>
                    <a:gd name="connsiteX7" fmla="*/ 0 w 2401532"/>
                    <a:gd name="connsiteY7" fmla="*/ 246654 h 2327464"/>
                    <a:gd name="connsiteX0" fmla="*/ 0 w 2677886"/>
                    <a:gd name="connsiteY0" fmla="*/ 246654 h 2327464"/>
                    <a:gd name="connsiteX1" fmla="*/ 621257 w 2677886"/>
                    <a:gd name="connsiteY1" fmla="*/ 22414 h 2327464"/>
                    <a:gd name="connsiteX2" fmla="*/ 1307057 w 2677886"/>
                    <a:gd name="connsiteY2" fmla="*/ 9714 h 2327464"/>
                    <a:gd name="connsiteX3" fmla="*/ 1923007 w 2677886"/>
                    <a:gd name="connsiteY3" fmla="*/ 244664 h 2327464"/>
                    <a:gd name="connsiteX4" fmla="*/ 2401532 w 2677886"/>
                    <a:gd name="connsiteY4" fmla="*/ 678454 h 2327464"/>
                    <a:gd name="connsiteX5" fmla="*/ 2672307 w 2677886"/>
                    <a:gd name="connsiteY5" fmla="*/ 1286064 h 2327464"/>
                    <a:gd name="connsiteX6" fmla="*/ 1982432 w 2677886"/>
                    <a:gd name="connsiteY6" fmla="*/ 2327464 h 2327464"/>
                    <a:gd name="connsiteX7" fmla="*/ 44450 w 2677886"/>
                    <a:gd name="connsiteY7" fmla="*/ 2327464 h 2327464"/>
                    <a:gd name="connsiteX8" fmla="*/ 0 w 2677886"/>
                    <a:gd name="connsiteY8" fmla="*/ 246654 h 2327464"/>
                    <a:gd name="connsiteX0" fmla="*/ 0 w 2729260"/>
                    <a:gd name="connsiteY0" fmla="*/ 246654 h 2327464"/>
                    <a:gd name="connsiteX1" fmla="*/ 621257 w 2729260"/>
                    <a:gd name="connsiteY1" fmla="*/ 22414 h 2327464"/>
                    <a:gd name="connsiteX2" fmla="*/ 1307057 w 2729260"/>
                    <a:gd name="connsiteY2" fmla="*/ 9714 h 2327464"/>
                    <a:gd name="connsiteX3" fmla="*/ 1923007 w 2729260"/>
                    <a:gd name="connsiteY3" fmla="*/ 244664 h 2327464"/>
                    <a:gd name="connsiteX4" fmla="*/ 2401532 w 2729260"/>
                    <a:gd name="connsiteY4" fmla="*/ 678454 h 2327464"/>
                    <a:gd name="connsiteX5" fmla="*/ 2672307 w 2729260"/>
                    <a:gd name="connsiteY5" fmla="*/ 1286064 h 2327464"/>
                    <a:gd name="connsiteX6" fmla="*/ 2723107 w 2729260"/>
                    <a:gd name="connsiteY6" fmla="*/ 1914714 h 2327464"/>
                    <a:gd name="connsiteX7" fmla="*/ 1982432 w 2729260"/>
                    <a:gd name="connsiteY7" fmla="*/ 2327464 h 2327464"/>
                    <a:gd name="connsiteX8" fmla="*/ 44450 w 2729260"/>
                    <a:gd name="connsiteY8" fmla="*/ 2327464 h 2327464"/>
                    <a:gd name="connsiteX9" fmla="*/ 0 w 2729260"/>
                    <a:gd name="connsiteY9" fmla="*/ 246654 h 2327464"/>
                    <a:gd name="connsiteX0" fmla="*/ 0 w 2729260"/>
                    <a:gd name="connsiteY0" fmla="*/ 246654 h 2454464"/>
                    <a:gd name="connsiteX1" fmla="*/ 621257 w 2729260"/>
                    <a:gd name="connsiteY1" fmla="*/ 22414 h 2454464"/>
                    <a:gd name="connsiteX2" fmla="*/ 1307057 w 2729260"/>
                    <a:gd name="connsiteY2" fmla="*/ 9714 h 2454464"/>
                    <a:gd name="connsiteX3" fmla="*/ 1923007 w 2729260"/>
                    <a:gd name="connsiteY3" fmla="*/ 244664 h 2454464"/>
                    <a:gd name="connsiteX4" fmla="*/ 2401532 w 2729260"/>
                    <a:gd name="connsiteY4" fmla="*/ 678454 h 2454464"/>
                    <a:gd name="connsiteX5" fmla="*/ 2672307 w 2729260"/>
                    <a:gd name="connsiteY5" fmla="*/ 1286064 h 2454464"/>
                    <a:gd name="connsiteX6" fmla="*/ 2723107 w 2729260"/>
                    <a:gd name="connsiteY6" fmla="*/ 1914714 h 2454464"/>
                    <a:gd name="connsiteX7" fmla="*/ 2405607 w 2729260"/>
                    <a:gd name="connsiteY7" fmla="*/ 2454464 h 2454464"/>
                    <a:gd name="connsiteX8" fmla="*/ 1982432 w 2729260"/>
                    <a:gd name="connsiteY8" fmla="*/ 2327464 h 2454464"/>
                    <a:gd name="connsiteX9" fmla="*/ 44450 w 2729260"/>
                    <a:gd name="connsiteY9" fmla="*/ 2327464 h 2454464"/>
                    <a:gd name="connsiteX10" fmla="*/ 0 w 2729260"/>
                    <a:gd name="connsiteY10" fmla="*/ 246654 h 2454464"/>
                    <a:gd name="connsiteX0" fmla="*/ 0 w 2729260"/>
                    <a:gd name="connsiteY0" fmla="*/ 246654 h 2765614"/>
                    <a:gd name="connsiteX1" fmla="*/ 621257 w 2729260"/>
                    <a:gd name="connsiteY1" fmla="*/ 22414 h 2765614"/>
                    <a:gd name="connsiteX2" fmla="*/ 1307057 w 2729260"/>
                    <a:gd name="connsiteY2" fmla="*/ 9714 h 2765614"/>
                    <a:gd name="connsiteX3" fmla="*/ 1923007 w 2729260"/>
                    <a:gd name="connsiteY3" fmla="*/ 244664 h 2765614"/>
                    <a:gd name="connsiteX4" fmla="*/ 2401532 w 2729260"/>
                    <a:gd name="connsiteY4" fmla="*/ 678454 h 2765614"/>
                    <a:gd name="connsiteX5" fmla="*/ 2672307 w 2729260"/>
                    <a:gd name="connsiteY5" fmla="*/ 1286064 h 2765614"/>
                    <a:gd name="connsiteX6" fmla="*/ 2723107 w 2729260"/>
                    <a:gd name="connsiteY6" fmla="*/ 1914714 h 2765614"/>
                    <a:gd name="connsiteX7" fmla="*/ 2405607 w 2729260"/>
                    <a:gd name="connsiteY7" fmla="*/ 2454464 h 2765614"/>
                    <a:gd name="connsiteX8" fmla="*/ 2001482 w 2729260"/>
                    <a:gd name="connsiteY8" fmla="*/ 2765614 h 2765614"/>
                    <a:gd name="connsiteX9" fmla="*/ 44450 w 2729260"/>
                    <a:gd name="connsiteY9" fmla="*/ 2327464 h 2765614"/>
                    <a:gd name="connsiteX10" fmla="*/ 0 w 2729260"/>
                    <a:gd name="connsiteY10" fmla="*/ 246654 h 2765614"/>
                    <a:gd name="connsiteX0" fmla="*/ 0 w 2729260"/>
                    <a:gd name="connsiteY0" fmla="*/ 246654 h 2921568"/>
                    <a:gd name="connsiteX1" fmla="*/ 621257 w 2729260"/>
                    <a:gd name="connsiteY1" fmla="*/ 22414 h 2921568"/>
                    <a:gd name="connsiteX2" fmla="*/ 1307057 w 2729260"/>
                    <a:gd name="connsiteY2" fmla="*/ 9714 h 2921568"/>
                    <a:gd name="connsiteX3" fmla="*/ 1923007 w 2729260"/>
                    <a:gd name="connsiteY3" fmla="*/ 244664 h 2921568"/>
                    <a:gd name="connsiteX4" fmla="*/ 2401532 w 2729260"/>
                    <a:gd name="connsiteY4" fmla="*/ 678454 h 2921568"/>
                    <a:gd name="connsiteX5" fmla="*/ 2672307 w 2729260"/>
                    <a:gd name="connsiteY5" fmla="*/ 1286064 h 2921568"/>
                    <a:gd name="connsiteX6" fmla="*/ 2723107 w 2729260"/>
                    <a:gd name="connsiteY6" fmla="*/ 1914714 h 2921568"/>
                    <a:gd name="connsiteX7" fmla="*/ 2405607 w 2729260"/>
                    <a:gd name="connsiteY7" fmla="*/ 2454464 h 2921568"/>
                    <a:gd name="connsiteX8" fmla="*/ 2001482 w 2729260"/>
                    <a:gd name="connsiteY8" fmla="*/ 2765614 h 2921568"/>
                    <a:gd name="connsiteX9" fmla="*/ 1599157 w 2729260"/>
                    <a:gd name="connsiteY9" fmla="*/ 2918014 h 2921568"/>
                    <a:gd name="connsiteX10" fmla="*/ 44450 w 2729260"/>
                    <a:gd name="connsiteY10" fmla="*/ 2327464 h 2921568"/>
                    <a:gd name="connsiteX11" fmla="*/ 0 w 2729260"/>
                    <a:gd name="connsiteY11" fmla="*/ 246654 h 2921568"/>
                    <a:gd name="connsiteX0" fmla="*/ 483643 w 3212903"/>
                    <a:gd name="connsiteY0" fmla="*/ 246654 h 2921568"/>
                    <a:gd name="connsiteX1" fmla="*/ 1104900 w 3212903"/>
                    <a:gd name="connsiteY1" fmla="*/ 22414 h 2921568"/>
                    <a:gd name="connsiteX2" fmla="*/ 1790700 w 3212903"/>
                    <a:gd name="connsiteY2" fmla="*/ 9714 h 2921568"/>
                    <a:gd name="connsiteX3" fmla="*/ 2406650 w 3212903"/>
                    <a:gd name="connsiteY3" fmla="*/ 244664 h 2921568"/>
                    <a:gd name="connsiteX4" fmla="*/ 2885175 w 3212903"/>
                    <a:gd name="connsiteY4" fmla="*/ 678454 h 2921568"/>
                    <a:gd name="connsiteX5" fmla="*/ 3155950 w 3212903"/>
                    <a:gd name="connsiteY5" fmla="*/ 1286064 h 2921568"/>
                    <a:gd name="connsiteX6" fmla="*/ 3206750 w 3212903"/>
                    <a:gd name="connsiteY6" fmla="*/ 1914714 h 2921568"/>
                    <a:gd name="connsiteX7" fmla="*/ 2889250 w 3212903"/>
                    <a:gd name="connsiteY7" fmla="*/ 2454464 h 2921568"/>
                    <a:gd name="connsiteX8" fmla="*/ 2485125 w 3212903"/>
                    <a:gd name="connsiteY8" fmla="*/ 2765614 h 2921568"/>
                    <a:gd name="connsiteX9" fmla="*/ 2082800 w 3212903"/>
                    <a:gd name="connsiteY9" fmla="*/ 2918014 h 2921568"/>
                    <a:gd name="connsiteX10" fmla="*/ 528093 w 3212903"/>
                    <a:gd name="connsiteY10" fmla="*/ 2327464 h 2921568"/>
                    <a:gd name="connsiteX11" fmla="*/ 0 w 3212903"/>
                    <a:gd name="connsiteY11" fmla="*/ 657414 h 2921568"/>
                    <a:gd name="connsiteX12" fmla="*/ 483643 w 3212903"/>
                    <a:gd name="connsiteY12" fmla="*/ 246654 h 2921568"/>
                    <a:gd name="connsiteX0" fmla="*/ 797349 w 3526609"/>
                    <a:gd name="connsiteY0" fmla="*/ 246654 h 2921568"/>
                    <a:gd name="connsiteX1" fmla="*/ 1418606 w 3526609"/>
                    <a:gd name="connsiteY1" fmla="*/ 22414 h 2921568"/>
                    <a:gd name="connsiteX2" fmla="*/ 2104406 w 3526609"/>
                    <a:gd name="connsiteY2" fmla="*/ 9714 h 2921568"/>
                    <a:gd name="connsiteX3" fmla="*/ 2720356 w 3526609"/>
                    <a:gd name="connsiteY3" fmla="*/ 244664 h 2921568"/>
                    <a:gd name="connsiteX4" fmla="*/ 3198881 w 3526609"/>
                    <a:gd name="connsiteY4" fmla="*/ 678454 h 2921568"/>
                    <a:gd name="connsiteX5" fmla="*/ 3469656 w 3526609"/>
                    <a:gd name="connsiteY5" fmla="*/ 1286064 h 2921568"/>
                    <a:gd name="connsiteX6" fmla="*/ 3520456 w 3526609"/>
                    <a:gd name="connsiteY6" fmla="*/ 1914714 h 2921568"/>
                    <a:gd name="connsiteX7" fmla="*/ 3202956 w 3526609"/>
                    <a:gd name="connsiteY7" fmla="*/ 2454464 h 2921568"/>
                    <a:gd name="connsiteX8" fmla="*/ 2798831 w 3526609"/>
                    <a:gd name="connsiteY8" fmla="*/ 2765614 h 2921568"/>
                    <a:gd name="connsiteX9" fmla="*/ 2396506 w 3526609"/>
                    <a:gd name="connsiteY9" fmla="*/ 2918014 h 2921568"/>
                    <a:gd name="connsiteX10" fmla="*/ 841799 w 3526609"/>
                    <a:gd name="connsiteY10" fmla="*/ 2327464 h 2921568"/>
                    <a:gd name="connsiteX11" fmla="*/ 15257 w 3526609"/>
                    <a:gd name="connsiteY11" fmla="*/ 1273364 h 2921568"/>
                    <a:gd name="connsiteX12" fmla="*/ 313706 w 3526609"/>
                    <a:gd name="connsiteY12" fmla="*/ 657414 h 2921568"/>
                    <a:gd name="connsiteX13" fmla="*/ 797349 w 3526609"/>
                    <a:gd name="connsiteY13" fmla="*/ 246654 h 2921568"/>
                    <a:gd name="connsiteX0" fmla="*/ 845242 w 3574502"/>
                    <a:gd name="connsiteY0" fmla="*/ 246654 h 2921568"/>
                    <a:gd name="connsiteX1" fmla="*/ 1466499 w 3574502"/>
                    <a:gd name="connsiteY1" fmla="*/ 22414 h 2921568"/>
                    <a:gd name="connsiteX2" fmla="*/ 2152299 w 3574502"/>
                    <a:gd name="connsiteY2" fmla="*/ 9714 h 2921568"/>
                    <a:gd name="connsiteX3" fmla="*/ 2768249 w 3574502"/>
                    <a:gd name="connsiteY3" fmla="*/ 244664 h 2921568"/>
                    <a:gd name="connsiteX4" fmla="*/ 3246774 w 3574502"/>
                    <a:gd name="connsiteY4" fmla="*/ 678454 h 2921568"/>
                    <a:gd name="connsiteX5" fmla="*/ 3517549 w 3574502"/>
                    <a:gd name="connsiteY5" fmla="*/ 1286064 h 2921568"/>
                    <a:gd name="connsiteX6" fmla="*/ 3568349 w 3574502"/>
                    <a:gd name="connsiteY6" fmla="*/ 1914714 h 2921568"/>
                    <a:gd name="connsiteX7" fmla="*/ 3250849 w 3574502"/>
                    <a:gd name="connsiteY7" fmla="*/ 2454464 h 2921568"/>
                    <a:gd name="connsiteX8" fmla="*/ 2846724 w 3574502"/>
                    <a:gd name="connsiteY8" fmla="*/ 2765614 h 2921568"/>
                    <a:gd name="connsiteX9" fmla="*/ 2444399 w 3574502"/>
                    <a:gd name="connsiteY9" fmla="*/ 2918014 h 2921568"/>
                    <a:gd name="connsiteX10" fmla="*/ 889692 w 3574502"/>
                    <a:gd name="connsiteY10" fmla="*/ 2327464 h 2921568"/>
                    <a:gd name="connsiteX11" fmla="*/ 63150 w 3574502"/>
                    <a:gd name="connsiteY11" fmla="*/ 1952814 h 2921568"/>
                    <a:gd name="connsiteX12" fmla="*/ 63150 w 3574502"/>
                    <a:gd name="connsiteY12" fmla="*/ 1273364 h 2921568"/>
                    <a:gd name="connsiteX13" fmla="*/ 361599 w 3574502"/>
                    <a:gd name="connsiteY13" fmla="*/ 657414 h 2921568"/>
                    <a:gd name="connsiteX14" fmla="*/ 845242 w 3574502"/>
                    <a:gd name="connsiteY14" fmla="*/ 246654 h 2921568"/>
                    <a:gd name="connsiteX0" fmla="*/ 818859 w 3548119"/>
                    <a:gd name="connsiteY0" fmla="*/ 246654 h 2921568"/>
                    <a:gd name="connsiteX1" fmla="*/ 1440116 w 3548119"/>
                    <a:gd name="connsiteY1" fmla="*/ 22414 h 2921568"/>
                    <a:gd name="connsiteX2" fmla="*/ 2125916 w 3548119"/>
                    <a:gd name="connsiteY2" fmla="*/ 9714 h 2921568"/>
                    <a:gd name="connsiteX3" fmla="*/ 2741866 w 3548119"/>
                    <a:gd name="connsiteY3" fmla="*/ 244664 h 2921568"/>
                    <a:gd name="connsiteX4" fmla="*/ 3220391 w 3548119"/>
                    <a:gd name="connsiteY4" fmla="*/ 678454 h 2921568"/>
                    <a:gd name="connsiteX5" fmla="*/ 3491166 w 3548119"/>
                    <a:gd name="connsiteY5" fmla="*/ 1286064 h 2921568"/>
                    <a:gd name="connsiteX6" fmla="*/ 3541966 w 3548119"/>
                    <a:gd name="connsiteY6" fmla="*/ 1914714 h 2921568"/>
                    <a:gd name="connsiteX7" fmla="*/ 3224466 w 3548119"/>
                    <a:gd name="connsiteY7" fmla="*/ 2454464 h 2921568"/>
                    <a:gd name="connsiteX8" fmla="*/ 2820341 w 3548119"/>
                    <a:gd name="connsiteY8" fmla="*/ 2765614 h 2921568"/>
                    <a:gd name="connsiteX9" fmla="*/ 2418016 w 3548119"/>
                    <a:gd name="connsiteY9" fmla="*/ 2918014 h 2921568"/>
                    <a:gd name="connsiteX10" fmla="*/ 863309 w 3548119"/>
                    <a:gd name="connsiteY10" fmla="*/ 2327464 h 2921568"/>
                    <a:gd name="connsiteX11" fmla="*/ 341567 w 3548119"/>
                    <a:gd name="connsiteY11" fmla="*/ 2454464 h 2921568"/>
                    <a:gd name="connsiteX12" fmla="*/ 36767 w 3548119"/>
                    <a:gd name="connsiteY12" fmla="*/ 1952814 h 2921568"/>
                    <a:gd name="connsiteX13" fmla="*/ 36767 w 3548119"/>
                    <a:gd name="connsiteY13" fmla="*/ 1273364 h 2921568"/>
                    <a:gd name="connsiteX14" fmla="*/ 335216 w 3548119"/>
                    <a:gd name="connsiteY14" fmla="*/ 657414 h 2921568"/>
                    <a:gd name="connsiteX15" fmla="*/ 818859 w 3548119"/>
                    <a:gd name="connsiteY15" fmla="*/ 246654 h 2921568"/>
                    <a:gd name="connsiteX0" fmla="*/ 818859 w 3548119"/>
                    <a:gd name="connsiteY0" fmla="*/ 246654 h 2921568"/>
                    <a:gd name="connsiteX1" fmla="*/ 1440116 w 3548119"/>
                    <a:gd name="connsiteY1" fmla="*/ 22414 h 2921568"/>
                    <a:gd name="connsiteX2" fmla="*/ 2125916 w 3548119"/>
                    <a:gd name="connsiteY2" fmla="*/ 9714 h 2921568"/>
                    <a:gd name="connsiteX3" fmla="*/ 2741866 w 3548119"/>
                    <a:gd name="connsiteY3" fmla="*/ 244664 h 2921568"/>
                    <a:gd name="connsiteX4" fmla="*/ 3220391 w 3548119"/>
                    <a:gd name="connsiteY4" fmla="*/ 678454 h 2921568"/>
                    <a:gd name="connsiteX5" fmla="*/ 3491166 w 3548119"/>
                    <a:gd name="connsiteY5" fmla="*/ 1286064 h 2921568"/>
                    <a:gd name="connsiteX6" fmla="*/ 3541966 w 3548119"/>
                    <a:gd name="connsiteY6" fmla="*/ 1914714 h 2921568"/>
                    <a:gd name="connsiteX7" fmla="*/ 3224466 w 3548119"/>
                    <a:gd name="connsiteY7" fmla="*/ 2454464 h 2921568"/>
                    <a:gd name="connsiteX8" fmla="*/ 2820341 w 3548119"/>
                    <a:gd name="connsiteY8" fmla="*/ 2765614 h 2921568"/>
                    <a:gd name="connsiteX9" fmla="*/ 2418016 w 3548119"/>
                    <a:gd name="connsiteY9" fmla="*/ 2918014 h 2921568"/>
                    <a:gd name="connsiteX10" fmla="*/ 749009 w 3548119"/>
                    <a:gd name="connsiteY10" fmla="*/ 2759264 h 2921568"/>
                    <a:gd name="connsiteX11" fmla="*/ 341567 w 3548119"/>
                    <a:gd name="connsiteY11" fmla="*/ 2454464 h 2921568"/>
                    <a:gd name="connsiteX12" fmla="*/ 36767 w 3548119"/>
                    <a:gd name="connsiteY12" fmla="*/ 1952814 h 2921568"/>
                    <a:gd name="connsiteX13" fmla="*/ 36767 w 3548119"/>
                    <a:gd name="connsiteY13" fmla="*/ 1273364 h 2921568"/>
                    <a:gd name="connsiteX14" fmla="*/ 335216 w 3548119"/>
                    <a:gd name="connsiteY14" fmla="*/ 657414 h 2921568"/>
                    <a:gd name="connsiteX15" fmla="*/ 818859 w 3548119"/>
                    <a:gd name="connsiteY15" fmla="*/ 246654 h 2921568"/>
                    <a:gd name="connsiteX0" fmla="*/ 818859 w 3548119"/>
                    <a:gd name="connsiteY0" fmla="*/ 246654 h 2946840"/>
                    <a:gd name="connsiteX1" fmla="*/ 1440116 w 3548119"/>
                    <a:gd name="connsiteY1" fmla="*/ 22414 h 2946840"/>
                    <a:gd name="connsiteX2" fmla="*/ 2125916 w 3548119"/>
                    <a:gd name="connsiteY2" fmla="*/ 9714 h 2946840"/>
                    <a:gd name="connsiteX3" fmla="*/ 2741866 w 3548119"/>
                    <a:gd name="connsiteY3" fmla="*/ 244664 h 2946840"/>
                    <a:gd name="connsiteX4" fmla="*/ 3220391 w 3548119"/>
                    <a:gd name="connsiteY4" fmla="*/ 678454 h 2946840"/>
                    <a:gd name="connsiteX5" fmla="*/ 3491166 w 3548119"/>
                    <a:gd name="connsiteY5" fmla="*/ 1286064 h 2946840"/>
                    <a:gd name="connsiteX6" fmla="*/ 3541966 w 3548119"/>
                    <a:gd name="connsiteY6" fmla="*/ 1914714 h 2946840"/>
                    <a:gd name="connsiteX7" fmla="*/ 3224466 w 3548119"/>
                    <a:gd name="connsiteY7" fmla="*/ 2454464 h 2946840"/>
                    <a:gd name="connsiteX8" fmla="*/ 2820341 w 3548119"/>
                    <a:gd name="connsiteY8" fmla="*/ 2765614 h 2946840"/>
                    <a:gd name="connsiteX9" fmla="*/ 2418016 w 3548119"/>
                    <a:gd name="connsiteY9" fmla="*/ 2918014 h 2946840"/>
                    <a:gd name="connsiteX10" fmla="*/ 1128967 w 3548119"/>
                    <a:gd name="connsiteY10" fmla="*/ 2937064 h 2946840"/>
                    <a:gd name="connsiteX11" fmla="*/ 749009 w 3548119"/>
                    <a:gd name="connsiteY11" fmla="*/ 2759264 h 2946840"/>
                    <a:gd name="connsiteX12" fmla="*/ 341567 w 3548119"/>
                    <a:gd name="connsiteY12" fmla="*/ 2454464 h 2946840"/>
                    <a:gd name="connsiteX13" fmla="*/ 36767 w 3548119"/>
                    <a:gd name="connsiteY13" fmla="*/ 1952814 h 2946840"/>
                    <a:gd name="connsiteX14" fmla="*/ 36767 w 3548119"/>
                    <a:gd name="connsiteY14" fmla="*/ 1273364 h 2946840"/>
                    <a:gd name="connsiteX15" fmla="*/ 335216 w 3548119"/>
                    <a:gd name="connsiteY15" fmla="*/ 657414 h 2946840"/>
                    <a:gd name="connsiteX16" fmla="*/ 818859 w 3548119"/>
                    <a:gd name="connsiteY16" fmla="*/ 246654 h 2946840"/>
                    <a:gd name="connsiteX0" fmla="*/ 818859 w 3548119"/>
                    <a:gd name="connsiteY0" fmla="*/ 246654 h 3130892"/>
                    <a:gd name="connsiteX1" fmla="*/ 1440116 w 3548119"/>
                    <a:gd name="connsiteY1" fmla="*/ 22414 h 3130892"/>
                    <a:gd name="connsiteX2" fmla="*/ 2125916 w 3548119"/>
                    <a:gd name="connsiteY2" fmla="*/ 9714 h 3130892"/>
                    <a:gd name="connsiteX3" fmla="*/ 2741866 w 3548119"/>
                    <a:gd name="connsiteY3" fmla="*/ 244664 h 3130892"/>
                    <a:gd name="connsiteX4" fmla="*/ 3220391 w 3548119"/>
                    <a:gd name="connsiteY4" fmla="*/ 678454 h 3130892"/>
                    <a:gd name="connsiteX5" fmla="*/ 3491166 w 3548119"/>
                    <a:gd name="connsiteY5" fmla="*/ 1286064 h 3130892"/>
                    <a:gd name="connsiteX6" fmla="*/ 3541966 w 3548119"/>
                    <a:gd name="connsiteY6" fmla="*/ 1914714 h 3130892"/>
                    <a:gd name="connsiteX7" fmla="*/ 3224466 w 3548119"/>
                    <a:gd name="connsiteY7" fmla="*/ 2454464 h 3130892"/>
                    <a:gd name="connsiteX8" fmla="*/ 2820341 w 3548119"/>
                    <a:gd name="connsiteY8" fmla="*/ 2765614 h 3130892"/>
                    <a:gd name="connsiteX9" fmla="*/ 2418016 w 3548119"/>
                    <a:gd name="connsiteY9" fmla="*/ 2918014 h 3130892"/>
                    <a:gd name="connsiteX10" fmla="*/ 1128967 w 3548119"/>
                    <a:gd name="connsiteY10" fmla="*/ 2937064 h 3130892"/>
                    <a:gd name="connsiteX11" fmla="*/ 749009 w 3548119"/>
                    <a:gd name="connsiteY11" fmla="*/ 2759264 h 3130892"/>
                    <a:gd name="connsiteX12" fmla="*/ 341567 w 3548119"/>
                    <a:gd name="connsiteY12" fmla="*/ 2454464 h 3130892"/>
                    <a:gd name="connsiteX13" fmla="*/ 36767 w 3548119"/>
                    <a:gd name="connsiteY13" fmla="*/ 1952814 h 3130892"/>
                    <a:gd name="connsiteX14" fmla="*/ 36767 w 3548119"/>
                    <a:gd name="connsiteY14" fmla="*/ 1273364 h 3130892"/>
                    <a:gd name="connsiteX15" fmla="*/ 335216 w 3548119"/>
                    <a:gd name="connsiteY15" fmla="*/ 657414 h 3130892"/>
                    <a:gd name="connsiteX16" fmla="*/ 818859 w 3548119"/>
                    <a:gd name="connsiteY16" fmla="*/ 246654 h 3130892"/>
                    <a:gd name="connsiteX0" fmla="*/ 818859 w 3548119"/>
                    <a:gd name="connsiteY0" fmla="*/ 246654 h 3160610"/>
                    <a:gd name="connsiteX1" fmla="*/ 1440116 w 3548119"/>
                    <a:gd name="connsiteY1" fmla="*/ 22414 h 3160610"/>
                    <a:gd name="connsiteX2" fmla="*/ 2125916 w 3548119"/>
                    <a:gd name="connsiteY2" fmla="*/ 9714 h 3160610"/>
                    <a:gd name="connsiteX3" fmla="*/ 2741866 w 3548119"/>
                    <a:gd name="connsiteY3" fmla="*/ 244664 h 3160610"/>
                    <a:gd name="connsiteX4" fmla="*/ 3220391 w 3548119"/>
                    <a:gd name="connsiteY4" fmla="*/ 678454 h 3160610"/>
                    <a:gd name="connsiteX5" fmla="*/ 3491166 w 3548119"/>
                    <a:gd name="connsiteY5" fmla="*/ 1286064 h 3160610"/>
                    <a:gd name="connsiteX6" fmla="*/ 3541966 w 3548119"/>
                    <a:gd name="connsiteY6" fmla="*/ 1914714 h 3160610"/>
                    <a:gd name="connsiteX7" fmla="*/ 3224466 w 3548119"/>
                    <a:gd name="connsiteY7" fmla="*/ 2454464 h 3160610"/>
                    <a:gd name="connsiteX8" fmla="*/ 2820341 w 3548119"/>
                    <a:gd name="connsiteY8" fmla="*/ 2765614 h 3160610"/>
                    <a:gd name="connsiteX9" fmla="*/ 2418016 w 3548119"/>
                    <a:gd name="connsiteY9" fmla="*/ 2918014 h 3160610"/>
                    <a:gd name="connsiteX10" fmla="*/ 1128967 w 3548119"/>
                    <a:gd name="connsiteY10" fmla="*/ 2937064 h 3160610"/>
                    <a:gd name="connsiteX11" fmla="*/ 749009 w 3548119"/>
                    <a:gd name="connsiteY11" fmla="*/ 2759264 h 3160610"/>
                    <a:gd name="connsiteX12" fmla="*/ 341567 w 3548119"/>
                    <a:gd name="connsiteY12" fmla="*/ 2454464 h 3160610"/>
                    <a:gd name="connsiteX13" fmla="*/ 36767 w 3548119"/>
                    <a:gd name="connsiteY13" fmla="*/ 1952814 h 3160610"/>
                    <a:gd name="connsiteX14" fmla="*/ 36767 w 3548119"/>
                    <a:gd name="connsiteY14" fmla="*/ 1273364 h 3160610"/>
                    <a:gd name="connsiteX15" fmla="*/ 335216 w 3548119"/>
                    <a:gd name="connsiteY15" fmla="*/ 657414 h 3160610"/>
                    <a:gd name="connsiteX16" fmla="*/ 818859 w 3548119"/>
                    <a:gd name="connsiteY16" fmla="*/ 246654 h 3160610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99819"/>
                    <a:gd name="connsiteY0" fmla="*/ 246654 h 3164386"/>
                    <a:gd name="connsiteX1" fmla="*/ 1440116 w 3599819"/>
                    <a:gd name="connsiteY1" fmla="*/ 22414 h 3164386"/>
                    <a:gd name="connsiteX2" fmla="*/ 2125916 w 3599819"/>
                    <a:gd name="connsiteY2" fmla="*/ 9714 h 3164386"/>
                    <a:gd name="connsiteX3" fmla="*/ 2741866 w 3599819"/>
                    <a:gd name="connsiteY3" fmla="*/ 244664 h 3164386"/>
                    <a:gd name="connsiteX4" fmla="*/ 3220391 w 3599819"/>
                    <a:gd name="connsiteY4" fmla="*/ 678454 h 3164386"/>
                    <a:gd name="connsiteX5" fmla="*/ 3491166 w 3599819"/>
                    <a:gd name="connsiteY5" fmla="*/ 1286064 h 3164386"/>
                    <a:gd name="connsiteX6" fmla="*/ 3541966 w 3599819"/>
                    <a:gd name="connsiteY6" fmla="*/ 1914714 h 3164386"/>
                    <a:gd name="connsiteX7" fmla="*/ 3224466 w 3599819"/>
                    <a:gd name="connsiteY7" fmla="*/ 2454464 h 3164386"/>
                    <a:gd name="connsiteX8" fmla="*/ 2820341 w 3599819"/>
                    <a:gd name="connsiteY8" fmla="*/ 2765614 h 3164386"/>
                    <a:gd name="connsiteX9" fmla="*/ 2437066 w 3599819"/>
                    <a:gd name="connsiteY9" fmla="*/ 2930714 h 3164386"/>
                    <a:gd name="connsiteX10" fmla="*/ 1128967 w 3599819"/>
                    <a:gd name="connsiteY10" fmla="*/ 2937064 h 3164386"/>
                    <a:gd name="connsiteX11" fmla="*/ 749009 w 3599819"/>
                    <a:gd name="connsiteY11" fmla="*/ 2759264 h 3164386"/>
                    <a:gd name="connsiteX12" fmla="*/ 341567 w 3599819"/>
                    <a:gd name="connsiteY12" fmla="*/ 2454464 h 3164386"/>
                    <a:gd name="connsiteX13" fmla="*/ 36767 w 3599819"/>
                    <a:gd name="connsiteY13" fmla="*/ 1952814 h 3164386"/>
                    <a:gd name="connsiteX14" fmla="*/ 36767 w 3599819"/>
                    <a:gd name="connsiteY14" fmla="*/ 1273364 h 3164386"/>
                    <a:gd name="connsiteX15" fmla="*/ 335216 w 3599819"/>
                    <a:gd name="connsiteY15" fmla="*/ 657414 h 3164386"/>
                    <a:gd name="connsiteX16" fmla="*/ 818859 w 3599819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55935 h 3173667"/>
                    <a:gd name="connsiteX1" fmla="*/ 1440116 w 3628956"/>
                    <a:gd name="connsiteY1" fmla="*/ 31695 h 3173667"/>
                    <a:gd name="connsiteX2" fmla="*/ 2125916 w 3628956"/>
                    <a:gd name="connsiteY2" fmla="*/ 18995 h 3173667"/>
                    <a:gd name="connsiteX3" fmla="*/ 2741866 w 3628956"/>
                    <a:gd name="connsiteY3" fmla="*/ 253945 h 3173667"/>
                    <a:gd name="connsiteX4" fmla="*/ 3220391 w 3628956"/>
                    <a:gd name="connsiteY4" fmla="*/ 687735 h 3173667"/>
                    <a:gd name="connsiteX5" fmla="*/ 3491166 w 3628956"/>
                    <a:gd name="connsiteY5" fmla="*/ 1295345 h 3173667"/>
                    <a:gd name="connsiteX6" fmla="*/ 3541966 w 3628956"/>
                    <a:gd name="connsiteY6" fmla="*/ 1923995 h 3173667"/>
                    <a:gd name="connsiteX7" fmla="*/ 3224466 w 3628956"/>
                    <a:gd name="connsiteY7" fmla="*/ 2463745 h 3173667"/>
                    <a:gd name="connsiteX8" fmla="*/ 2820341 w 3628956"/>
                    <a:gd name="connsiteY8" fmla="*/ 2774895 h 3173667"/>
                    <a:gd name="connsiteX9" fmla="*/ 2437066 w 3628956"/>
                    <a:gd name="connsiteY9" fmla="*/ 2939995 h 3173667"/>
                    <a:gd name="connsiteX10" fmla="*/ 1128967 w 3628956"/>
                    <a:gd name="connsiteY10" fmla="*/ 2946345 h 3173667"/>
                    <a:gd name="connsiteX11" fmla="*/ 749009 w 3628956"/>
                    <a:gd name="connsiteY11" fmla="*/ 2768545 h 3173667"/>
                    <a:gd name="connsiteX12" fmla="*/ 341567 w 3628956"/>
                    <a:gd name="connsiteY12" fmla="*/ 2463745 h 3173667"/>
                    <a:gd name="connsiteX13" fmla="*/ 36767 w 3628956"/>
                    <a:gd name="connsiteY13" fmla="*/ 1962095 h 3173667"/>
                    <a:gd name="connsiteX14" fmla="*/ 36767 w 3628956"/>
                    <a:gd name="connsiteY14" fmla="*/ 1282645 h 3173667"/>
                    <a:gd name="connsiteX15" fmla="*/ 335216 w 3628956"/>
                    <a:gd name="connsiteY15" fmla="*/ 666695 h 3173667"/>
                    <a:gd name="connsiteX16" fmla="*/ 818859 w 3628956"/>
                    <a:gd name="connsiteY16" fmla="*/ 255935 h 3173667"/>
                    <a:gd name="connsiteX0" fmla="*/ 818859 w 3628956"/>
                    <a:gd name="connsiteY0" fmla="*/ 330614 h 3248346"/>
                    <a:gd name="connsiteX1" fmla="*/ 1440116 w 3628956"/>
                    <a:gd name="connsiteY1" fmla="*/ 106374 h 3248346"/>
                    <a:gd name="connsiteX2" fmla="*/ 2125916 w 3628956"/>
                    <a:gd name="connsiteY2" fmla="*/ 93674 h 3248346"/>
                    <a:gd name="connsiteX3" fmla="*/ 2741866 w 3628956"/>
                    <a:gd name="connsiteY3" fmla="*/ 328624 h 3248346"/>
                    <a:gd name="connsiteX4" fmla="*/ 3220391 w 3628956"/>
                    <a:gd name="connsiteY4" fmla="*/ 762414 h 3248346"/>
                    <a:gd name="connsiteX5" fmla="*/ 3491166 w 3628956"/>
                    <a:gd name="connsiteY5" fmla="*/ 1370024 h 3248346"/>
                    <a:gd name="connsiteX6" fmla="*/ 3541966 w 3628956"/>
                    <a:gd name="connsiteY6" fmla="*/ 1998674 h 3248346"/>
                    <a:gd name="connsiteX7" fmla="*/ 3224466 w 3628956"/>
                    <a:gd name="connsiteY7" fmla="*/ 2538424 h 3248346"/>
                    <a:gd name="connsiteX8" fmla="*/ 2820341 w 3628956"/>
                    <a:gd name="connsiteY8" fmla="*/ 2849574 h 3248346"/>
                    <a:gd name="connsiteX9" fmla="*/ 2437066 w 3628956"/>
                    <a:gd name="connsiteY9" fmla="*/ 3014674 h 3248346"/>
                    <a:gd name="connsiteX10" fmla="*/ 1128967 w 3628956"/>
                    <a:gd name="connsiteY10" fmla="*/ 3021024 h 3248346"/>
                    <a:gd name="connsiteX11" fmla="*/ 749009 w 3628956"/>
                    <a:gd name="connsiteY11" fmla="*/ 2843224 h 3248346"/>
                    <a:gd name="connsiteX12" fmla="*/ 341567 w 3628956"/>
                    <a:gd name="connsiteY12" fmla="*/ 2538424 h 3248346"/>
                    <a:gd name="connsiteX13" fmla="*/ 36767 w 3628956"/>
                    <a:gd name="connsiteY13" fmla="*/ 2036774 h 3248346"/>
                    <a:gd name="connsiteX14" fmla="*/ 36767 w 3628956"/>
                    <a:gd name="connsiteY14" fmla="*/ 1357324 h 3248346"/>
                    <a:gd name="connsiteX15" fmla="*/ 335216 w 3628956"/>
                    <a:gd name="connsiteY15" fmla="*/ 741374 h 3248346"/>
                    <a:gd name="connsiteX16" fmla="*/ 818859 w 3628956"/>
                    <a:gd name="connsiteY16" fmla="*/ 330614 h 3248346"/>
                    <a:gd name="connsiteX0" fmla="*/ 818859 w 3628956"/>
                    <a:gd name="connsiteY0" fmla="*/ 362342 h 3280074"/>
                    <a:gd name="connsiteX1" fmla="*/ 1440116 w 3628956"/>
                    <a:gd name="connsiteY1" fmla="*/ 138102 h 3280074"/>
                    <a:gd name="connsiteX2" fmla="*/ 2125916 w 3628956"/>
                    <a:gd name="connsiteY2" fmla="*/ 125402 h 3280074"/>
                    <a:gd name="connsiteX3" fmla="*/ 2741866 w 3628956"/>
                    <a:gd name="connsiteY3" fmla="*/ 360352 h 3280074"/>
                    <a:gd name="connsiteX4" fmla="*/ 3220391 w 3628956"/>
                    <a:gd name="connsiteY4" fmla="*/ 794142 h 3280074"/>
                    <a:gd name="connsiteX5" fmla="*/ 3491166 w 3628956"/>
                    <a:gd name="connsiteY5" fmla="*/ 1401752 h 3280074"/>
                    <a:gd name="connsiteX6" fmla="*/ 3541966 w 3628956"/>
                    <a:gd name="connsiteY6" fmla="*/ 2030402 h 3280074"/>
                    <a:gd name="connsiteX7" fmla="*/ 3224466 w 3628956"/>
                    <a:gd name="connsiteY7" fmla="*/ 2570152 h 3280074"/>
                    <a:gd name="connsiteX8" fmla="*/ 2820341 w 3628956"/>
                    <a:gd name="connsiteY8" fmla="*/ 2881302 h 3280074"/>
                    <a:gd name="connsiteX9" fmla="*/ 2437066 w 3628956"/>
                    <a:gd name="connsiteY9" fmla="*/ 3046402 h 3280074"/>
                    <a:gd name="connsiteX10" fmla="*/ 1128967 w 3628956"/>
                    <a:gd name="connsiteY10" fmla="*/ 3052752 h 3280074"/>
                    <a:gd name="connsiteX11" fmla="*/ 749009 w 3628956"/>
                    <a:gd name="connsiteY11" fmla="*/ 2874952 h 3280074"/>
                    <a:gd name="connsiteX12" fmla="*/ 341567 w 3628956"/>
                    <a:gd name="connsiteY12" fmla="*/ 2570152 h 3280074"/>
                    <a:gd name="connsiteX13" fmla="*/ 36767 w 3628956"/>
                    <a:gd name="connsiteY13" fmla="*/ 2068502 h 3280074"/>
                    <a:gd name="connsiteX14" fmla="*/ 36767 w 3628956"/>
                    <a:gd name="connsiteY14" fmla="*/ 1389052 h 3280074"/>
                    <a:gd name="connsiteX15" fmla="*/ 335216 w 3628956"/>
                    <a:gd name="connsiteY15" fmla="*/ 773102 h 3280074"/>
                    <a:gd name="connsiteX16" fmla="*/ 818859 w 3628956"/>
                    <a:gd name="connsiteY16" fmla="*/ 362342 h 3280074"/>
                    <a:gd name="connsiteX0" fmla="*/ 8188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18859 w 3628956"/>
                    <a:gd name="connsiteY16" fmla="*/ 364549 h 3282281"/>
                    <a:gd name="connsiteX0" fmla="*/ 8188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188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61615 w 3684412"/>
                    <a:gd name="connsiteY0" fmla="*/ 364549 h 3282281"/>
                    <a:gd name="connsiteX1" fmla="*/ 1473347 w 3684412"/>
                    <a:gd name="connsiteY1" fmla="*/ 133959 h 3282281"/>
                    <a:gd name="connsiteX2" fmla="*/ 2181372 w 3684412"/>
                    <a:gd name="connsiteY2" fmla="*/ 127609 h 3282281"/>
                    <a:gd name="connsiteX3" fmla="*/ 2797322 w 3684412"/>
                    <a:gd name="connsiteY3" fmla="*/ 362559 h 3282281"/>
                    <a:gd name="connsiteX4" fmla="*/ 3275847 w 3684412"/>
                    <a:gd name="connsiteY4" fmla="*/ 796349 h 3282281"/>
                    <a:gd name="connsiteX5" fmla="*/ 3546622 w 3684412"/>
                    <a:gd name="connsiteY5" fmla="*/ 1403959 h 3282281"/>
                    <a:gd name="connsiteX6" fmla="*/ 3597422 w 3684412"/>
                    <a:gd name="connsiteY6" fmla="*/ 2032609 h 3282281"/>
                    <a:gd name="connsiteX7" fmla="*/ 3279922 w 3684412"/>
                    <a:gd name="connsiteY7" fmla="*/ 2572359 h 3282281"/>
                    <a:gd name="connsiteX8" fmla="*/ 2875797 w 3684412"/>
                    <a:gd name="connsiteY8" fmla="*/ 2883509 h 3282281"/>
                    <a:gd name="connsiteX9" fmla="*/ 2492522 w 3684412"/>
                    <a:gd name="connsiteY9" fmla="*/ 3048609 h 3282281"/>
                    <a:gd name="connsiteX10" fmla="*/ 1184423 w 3684412"/>
                    <a:gd name="connsiteY10" fmla="*/ 3054959 h 3282281"/>
                    <a:gd name="connsiteX11" fmla="*/ 804465 w 3684412"/>
                    <a:gd name="connsiteY11" fmla="*/ 2877159 h 3282281"/>
                    <a:gd name="connsiteX12" fmla="*/ 397023 w 3684412"/>
                    <a:gd name="connsiteY12" fmla="*/ 2572359 h 3282281"/>
                    <a:gd name="connsiteX13" fmla="*/ 92223 w 3684412"/>
                    <a:gd name="connsiteY13" fmla="*/ 2070709 h 3282281"/>
                    <a:gd name="connsiteX14" fmla="*/ 92223 w 3684412"/>
                    <a:gd name="connsiteY14" fmla="*/ 1391259 h 3282281"/>
                    <a:gd name="connsiteX15" fmla="*/ 377972 w 3684412"/>
                    <a:gd name="connsiteY15" fmla="*/ 788009 h 3282281"/>
                    <a:gd name="connsiteX16" fmla="*/ 861615 w 3684412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78965"/>
                    <a:gd name="connsiteX1" fmla="*/ 1479383 w 3690448"/>
                    <a:gd name="connsiteY1" fmla="*/ 133959 h 3278965"/>
                    <a:gd name="connsiteX2" fmla="*/ 2187408 w 3690448"/>
                    <a:gd name="connsiteY2" fmla="*/ 127609 h 3278965"/>
                    <a:gd name="connsiteX3" fmla="*/ 2803358 w 3690448"/>
                    <a:gd name="connsiteY3" fmla="*/ 362559 h 3278965"/>
                    <a:gd name="connsiteX4" fmla="*/ 3281883 w 3690448"/>
                    <a:gd name="connsiteY4" fmla="*/ 796349 h 3278965"/>
                    <a:gd name="connsiteX5" fmla="*/ 3552658 w 3690448"/>
                    <a:gd name="connsiteY5" fmla="*/ 1403959 h 3278965"/>
                    <a:gd name="connsiteX6" fmla="*/ 3603458 w 3690448"/>
                    <a:gd name="connsiteY6" fmla="*/ 2032609 h 3278965"/>
                    <a:gd name="connsiteX7" fmla="*/ 3285958 w 3690448"/>
                    <a:gd name="connsiteY7" fmla="*/ 2572359 h 3278965"/>
                    <a:gd name="connsiteX8" fmla="*/ 2881833 w 3690448"/>
                    <a:gd name="connsiteY8" fmla="*/ 2883509 h 3278965"/>
                    <a:gd name="connsiteX9" fmla="*/ 2498558 w 3690448"/>
                    <a:gd name="connsiteY9" fmla="*/ 3048609 h 3278965"/>
                    <a:gd name="connsiteX10" fmla="*/ 1173790 w 3690448"/>
                    <a:gd name="connsiteY10" fmla="*/ 3050196 h 3278965"/>
                    <a:gd name="connsiteX11" fmla="*/ 793833 w 3690448"/>
                    <a:gd name="connsiteY11" fmla="*/ 2874778 h 3278965"/>
                    <a:gd name="connsiteX12" fmla="*/ 381628 w 3690448"/>
                    <a:gd name="connsiteY12" fmla="*/ 2572359 h 3278965"/>
                    <a:gd name="connsiteX13" fmla="*/ 98259 w 3690448"/>
                    <a:gd name="connsiteY13" fmla="*/ 2070709 h 3278965"/>
                    <a:gd name="connsiteX14" fmla="*/ 98259 w 3690448"/>
                    <a:gd name="connsiteY14" fmla="*/ 1391259 h 3278965"/>
                    <a:gd name="connsiteX15" fmla="*/ 384008 w 3690448"/>
                    <a:gd name="connsiteY15" fmla="*/ 788009 h 3278965"/>
                    <a:gd name="connsiteX16" fmla="*/ 867651 w 3690448"/>
                    <a:gd name="connsiteY16" fmla="*/ 364549 h 3278965"/>
                    <a:gd name="connsiteX0" fmla="*/ 867651 w 3690448"/>
                    <a:gd name="connsiteY0" fmla="*/ 364549 h 3278965"/>
                    <a:gd name="connsiteX1" fmla="*/ 1479383 w 3690448"/>
                    <a:gd name="connsiteY1" fmla="*/ 133959 h 3278965"/>
                    <a:gd name="connsiteX2" fmla="*/ 2187408 w 3690448"/>
                    <a:gd name="connsiteY2" fmla="*/ 127609 h 3278965"/>
                    <a:gd name="connsiteX3" fmla="*/ 2803358 w 3690448"/>
                    <a:gd name="connsiteY3" fmla="*/ 362559 h 3278965"/>
                    <a:gd name="connsiteX4" fmla="*/ 3281883 w 3690448"/>
                    <a:gd name="connsiteY4" fmla="*/ 796349 h 3278965"/>
                    <a:gd name="connsiteX5" fmla="*/ 3552658 w 3690448"/>
                    <a:gd name="connsiteY5" fmla="*/ 1403959 h 3278965"/>
                    <a:gd name="connsiteX6" fmla="*/ 3603458 w 3690448"/>
                    <a:gd name="connsiteY6" fmla="*/ 2032609 h 3278965"/>
                    <a:gd name="connsiteX7" fmla="*/ 3285958 w 3690448"/>
                    <a:gd name="connsiteY7" fmla="*/ 2572359 h 3278965"/>
                    <a:gd name="connsiteX8" fmla="*/ 2881833 w 3690448"/>
                    <a:gd name="connsiteY8" fmla="*/ 2883509 h 3278965"/>
                    <a:gd name="connsiteX9" fmla="*/ 2498558 w 3690448"/>
                    <a:gd name="connsiteY9" fmla="*/ 3048609 h 3278965"/>
                    <a:gd name="connsiteX10" fmla="*/ 1173790 w 3690448"/>
                    <a:gd name="connsiteY10" fmla="*/ 3050196 h 3278965"/>
                    <a:gd name="connsiteX11" fmla="*/ 793833 w 3690448"/>
                    <a:gd name="connsiteY11" fmla="*/ 2874778 h 3278965"/>
                    <a:gd name="connsiteX12" fmla="*/ 381628 w 3690448"/>
                    <a:gd name="connsiteY12" fmla="*/ 2572359 h 3278965"/>
                    <a:gd name="connsiteX13" fmla="*/ 98259 w 3690448"/>
                    <a:gd name="connsiteY13" fmla="*/ 2070709 h 3278965"/>
                    <a:gd name="connsiteX14" fmla="*/ 98259 w 3690448"/>
                    <a:gd name="connsiteY14" fmla="*/ 1391259 h 3278965"/>
                    <a:gd name="connsiteX15" fmla="*/ 384008 w 3690448"/>
                    <a:gd name="connsiteY15" fmla="*/ 788009 h 3278965"/>
                    <a:gd name="connsiteX16" fmla="*/ 867651 w 3690448"/>
                    <a:gd name="connsiteY16" fmla="*/ 364549 h 3278965"/>
                    <a:gd name="connsiteX0" fmla="*/ 867651 w 3690448"/>
                    <a:gd name="connsiteY0" fmla="*/ 364549 h 3306480"/>
                    <a:gd name="connsiteX1" fmla="*/ 1479383 w 3690448"/>
                    <a:gd name="connsiteY1" fmla="*/ 133959 h 3306480"/>
                    <a:gd name="connsiteX2" fmla="*/ 2187408 w 3690448"/>
                    <a:gd name="connsiteY2" fmla="*/ 127609 h 3306480"/>
                    <a:gd name="connsiteX3" fmla="*/ 2803358 w 3690448"/>
                    <a:gd name="connsiteY3" fmla="*/ 362559 h 3306480"/>
                    <a:gd name="connsiteX4" fmla="*/ 3281883 w 3690448"/>
                    <a:gd name="connsiteY4" fmla="*/ 796349 h 3306480"/>
                    <a:gd name="connsiteX5" fmla="*/ 3552658 w 3690448"/>
                    <a:gd name="connsiteY5" fmla="*/ 1403959 h 3306480"/>
                    <a:gd name="connsiteX6" fmla="*/ 3603458 w 3690448"/>
                    <a:gd name="connsiteY6" fmla="*/ 2032609 h 3306480"/>
                    <a:gd name="connsiteX7" fmla="*/ 3285958 w 3690448"/>
                    <a:gd name="connsiteY7" fmla="*/ 2572359 h 3306480"/>
                    <a:gd name="connsiteX8" fmla="*/ 2881833 w 3690448"/>
                    <a:gd name="connsiteY8" fmla="*/ 2883509 h 3306480"/>
                    <a:gd name="connsiteX9" fmla="*/ 2498558 w 3690448"/>
                    <a:gd name="connsiteY9" fmla="*/ 3048609 h 3306480"/>
                    <a:gd name="connsiteX10" fmla="*/ 1173790 w 3690448"/>
                    <a:gd name="connsiteY10" fmla="*/ 3050196 h 3306480"/>
                    <a:gd name="connsiteX11" fmla="*/ 793833 w 3690448"/>
                    <a:gd name="connsiteY11" fmla="*/ 2874778 h 3306480"/>
                    <a:gd name="connsiteX12" fmla="*/ 381628 w 3690448"/>
                    <a:gd name="connsiteY12" fmla="*/ 2572359 h 3306480"/>
                    <a:gd name="connsiteX13" fmla="*/ 98259 w 3690448"/>
                    <a:gd name="connsiteY13" fmla="*/ 2070709 h 3306480"/>
                    <a:gd name="connsiteX14" fmla="*/ 98259 w 3690448"/>
                    <a:gd name="connsiteY14" fmla="*/ 1391259 h 3306480"/>
                    <a:gd name="connsiteX15" fmla="*/ 384008 w 3690448"/>
                    <a:gd name="connsiteY15" fmla="*/ 788009 h 3306480"/>
                    <a:gd name="connsiteX16" fmla="*/ 867651 w 3690448"/>
                    <a:gd name="connsiteY16" fmla="*/ 364549 h 3306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690448" h="3306480">
                      <a:moveTo>
                        <a:pt x="867651" y="364549"/>
                      </a:moveTo>
                      <a:cubicBezTo>
                        <a:pt x="968903" y="259111"/>
                        <a:pt x="1086031" y="13972"/>
                        <a:pt x="1479383" y="133959"/>
                      </a:cubicBezTo>
                      <a:cubicBezTo>
                        <a:pt x="1541825" y="35534"/>
                        <a:pt x="1896366" y="-107341"/>
                        <a:pt x="2187408" y="127609"/>
                      </a:cubicBezTo>
                      <a:cubicBezTo>
                        <a:pt x="2348275" y="93742"/>
                        <a:pt x="2655191" y="72576"/>
                        <a:pt x="2803358" y="362559"/>
                      </a:cubicBezTo>
                      <a:cubicBezTo>
                        <a:pt x="3045416" y="424606"/>
                        <a:pt x="3192225" y="461252"/>
                        <a:pt x="3281883" y="796349"/>
                      </a:cubicBezTo>
                      <a:cubicBezTo>
                        <a:pt x="3473741" y="945969"/>
                        <a:pt x="3627500" y="1076539"/>
                        <a:pt x="3552658" y="1403959"/>
                      </a:cubicBezTo>
                      <a:cubicBezTo>
                        <a:pt x="3664841" y="1516142"/>
                        <a:pt x="3770675" y="1774376"/>
                        <a:pt x="3603458" y="2032609"/>
                      </a:cubicBezTo>
                      <a:cubicBezTo>
                        <a:pt x="3563241" y="2212526"/>
                        <a:pt x="3669075" y="2417842"/>
                        <a:pt x="3285958" y="2572359"/>
                      </a:cubicBezTo>
                      <a:cubicBezTo>
                        <a:pt x="3214750" y="2701476"/>
                        <a:pt x="3162591" y="2811542"/>
                        <a:pt x="2881833" y="2883509"/>
                      </a:cubicBezTo>
                      <a:cubicBezTo>
                        <a:pt x="2830275" y="2951242"/>
                        <a:pt x="2639016" y="3082476"/>
                        <a:pt x="2498558" y="3048609"/>
                      </a:cubicBezTo>
                      <a:cubicBezTo>
                        <a:pt x="2351450" y="3241755"/>
                        <a:pt x="1559023" y="3515863"/>
                        <a:pt x="1173790" y="3050196"/>
                      </a:cubicBezTo>
                      <a:cubicBezTo>
                        <a:pt x="1041581" y="3032998"/>
                        <a:pt x="890323" y="3025325"/>
                        <a:pt x="793833" y="2874778"/>
                      </a:cubicBezTo>
                      <a:cubicBezTo>
                        <a:pt x="530045" y="2847526"/>
                        <a:pt x="466997" y="2732433"/>
                        <a:pt x="381628" y="2572359"/>
                      </a:cubicBezTo>
                      <a:cubicBezTo>
                        <a:pt x="243871" y="2509917"/>
                        <a:pt x="90851" y="2448535"/>
                        <a:pt x="98259" y="2070709"/>
                      </a:cubicBezTo>
                      <a:cubicBezTo>
                        <a:pt x="892" y="1897672"/>
                        <a:pt x="-62607" y="1630442"/>
                        <a:pt x="98259" y="1391259"/>
                      </a:cubicBezTo>
                      <a:cubicBezTo>
                        <a:pt x="106725" y="1218751"/>
                        <a:pt x="54163" y="1015219"/>
                        <a:pt x="384008" y="788009"/>
                      </a:cubicBezTo>
                      <a:cubicBezTo>
                        <a:pt x="410814" y="673314"/>
                        <a:pt x="478895" y="431619"/>
                        <a:pt x="867651" y="364549"/>
                      </a:cubicBezTo>
                      <a:close/>
                    </a:path>
                  </a:pathLst>
                </a:custGeom>
                <a:solidFill>
                  <a:srgbClr val="F1DCB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2">
                  <a:extLst>
                    <a:ext uri="{FF2B5EF4-FFF2-40B4-BE49-F238E27FC236}">
                      <a16:creationId xmlns:a16="http://schemas.microsoft.com/office/drawing/2014/main" id="{43CD1F96-5AD8-5561-0FA2-AEA3CFC72E15}"/>
                    </a:ext>
                  </a:extLst>
                </p:cNvPr>
                <p:cNvSpPr/>
                <p:nvPr/>
              </p:nvSpPr>
              <p:spPr>
                <a:xfrm>
                  <a:off x="2361148" y="2956918"/>
                  <a:ext cx="3129059" cy="2803500"/>
                </a:xfrm>
                <a:custGeom>
                  <a:avLst/>
                  <a:gdLst>
                    <a:gd name="connsiteX0" fmla="*/ 0 w 1937982"/>
                    <a:gd name="connsiteY0" fmla="*/ 0 h 1845860"/>
                    <a:gd name="connsiteX1" fmla="*/ 1937982 w 1937982"/>
                    <a:gd name="connsiteY1" fmla="*/ 0 h 1845860"/>
                    <a:gd name="connsiteX2" fmla="*/ 1937982 w 1937982"/>
                    <a:gd name="connsiteY2" fmla="*/ 1845860 h 1845860"/>
                    <a:gd name="connsiteX3" fmla="*/ 0 w 1937982"/>
                    <a:gd name="connsiteY3" fmla="*/ 1845860 h 1845860"/>
                    <a:gd name="connsiteX4" fmla="*/ 0 w 1937982"/>
                    <a:gd name="connsiteY4" fmla="*/ 0 h 1845860"/>
                    <a:gd name="connsiteX0" fmla="*/ 0 w 1982432"/>
                    <a:gd name="connsiteY0" fmla="*/ 0 h 2080810"/>
                    <a:gd name="connsiteX1" fmla="*/ 1982432 w 1982432"/>
                    <a:gd name="connsiteY1" fmla="*/ 234950 h 2080810"/>
                    <a:gd name="connsiteX2" fmla="*/ 1982432 w 1982432"/>
                    <a:gd name="connsiteY2" fmla="*/ 2080810 h 2080810"/>
                    <a:gd name="connsiteX3" fmla="*/ 44450 w 1982432"/>
                    <a:gd name="connsiteY3" fmla="*/ 2080810 h 2080810"/>
                    <a:gd name="connsiteX4" fmla="*/ 0 w 1982432"/>
                    <a:gd name="connsiteY4" fmla="*/ 0 h 2080810"/>
                    <a:gd name="connsiteX0" fmla="*/ 0 w 1982432"/>
                    <a:gd name="connsiteY0" fmla="*/ 225168 h 2305978"/>
                    <a:gd name="connsiteX1" fmla="*/ 621257 w 1982432"/>
                    <a:gd name="connsiteY1" fmla="*/ 928 h 2305978"/>
                    <a:gd name="connsiteX2" fmla="*/ 1982432 w 1982432"/>
                    <a:gd name="connsiteY2" fmla="*/ 460118 h 2305978"/>
                    <a:gd name="connsiteX3" fmla="*/ 1982432 w 1982432"/>
                    <a:gd name="connsiteY3" fmla="*/ 2305978 h 2305978"/>
                    <a:gd name="connsiteX4" fmla="*/ 44450 w 1982432"/>
                    <a:gd name="connsiteY4" fmla="*/ 2305978 h 2305978"/>
                    <a:gd name="connsiteX5" fmla="*/ 0 w 1982432"/>
                    <a:gd name="connsiteY5" fmla="*/ 225168 h 2305978"/>
                    <a:gd name="connsiteX0" fmla="*/ 0 w 1982432"/>
                    <a:gd name="connsiteY0" fmla="*/ 246654 h 2327464"/>
                    <a:gd name="connsiteX1" fmla="*/ 621257 w 1982432"/>
                    <a:gd name="connsiteY1" fmla="*/ 22414 h 2327464"/>
                    <a:gd name="connsiteX2" fmla="*/ 1307057 w 1982432"/>
                    <a:gd name="connsiteY2" fmla="*/ 9714 h 2327464"/>
                    <a:gd name="connsiteX3" fmla="*/ 1982432 w 1982432"/>
                    <a:gd name="connsiteY3" fmla="*/ 481604 h 2327464"/>
                    <a:gd name="connsiteX4" fmla="*/ 1982432 w 1982432"/>
                    <a:gd name="connsiteY4" fmla="*/ 2327464 h 2327464"/>
                    <a:gd name="connsiteX5" fmla="*/ 44450 w 1982432"/>
                    <a:gd name="connsiteY5" fmla="*/ 2327464 h 2327464"/>
                    <a:gd name="connsiteX6" fmla="*/ 0 w 1982432"/>
                    <a:gd name="connsiteY6" fmla="*/ 246654 h 2327464"/>
                    <a:gd name="connsiteX0" fmla="*/ 0 w 1982432"/>
                    <a:gd name="connsiteY0" fmla="*/ 246654 h 2327464"/>
                    <a:gd name="connsiteX1" fmla="*/ 621257 w 1982432"/>
                    <a:gd name="connsiteY1" fmla="*/ 22414 h 2327464"/>
                    <a:gd name="connsiteX2" fmla="*/ 1307057 w 1982432"/>
                    <a:gd name="connsiteY2" fmla="*/ 9714 h 2327464"/>
                    <a:gd name="connsiteX3" fmla="*/ 1923007 w 1982432"/>
                    <a:gd name="connsiteY3" fmla="*/ 244664 h 2327464"/>
                    <a:gd name="connsiteX4" fmla="*/ 1982432 w 1982432"/>
                    <a:gd name="connsiteY4" fmla="*/ 481604 h 2327464"/>
                    <a:gd name="connsiteX5" fmla="*/ 1982432 w 1982432"/>
                    <a:gd name="connsiteY5" fmla="*/ 2327464 h 2327464"/>
                    <a:gd name="connsiteX6" fmla="*/ 44450 w 1982432"/>
                    <a:gd name="connsiteY6" fmla="*/ 2327464 h 2327464"/>
                    <a:gd name="connsiteX7" fmla="*/ 0 w 1982432"/>
                    <a:gd name="connsiteY7" fmla="*/ 246654 h 2327464"/>
                    <a:gd name="connsiteX0" fmla="*/ 0 w 2401532"/>
                    <a:gd name="connsiteY0" fmla="*/ 246654 h 2327464"/>
                    <a:gd name="connsiteX1" fmla="*/ 621257 w 2401532"/>
                    <a:gd name="connsiteY1" fmla="*/ 22414 h 2327464"/>
                    <a:gd name="connsiteX2" fmla="*/ 1307057 w 2401532"/>
                    <a:gd name="connsiteY2" fmla="*/ 9714 h 2327464"/>
                    <a:gd name="connsiteX3" fmla="*/ 1923007 w 2401532"/>
                    <a:gd name="connsiteY3" fmla="*/ 244664 h 2327464"/>
                    <a:gd name="connsiteX4" fmla="*/ 2401532 w 2401532"/>
                    <a:gd name="connsiteY4" fmla="*/ 678454 h 2327464"/>
                    <a:gd name="connsiteX5" fmla="*/ 1982432 w 2401532"/>
                    <a:gd name="connsiteY5" fmla="*/ 2327464 h 2327464"/>
                    <a:gd name="connsiteX6" fmla="*/ 44450 w 2401532"/>
                    <a:gd name="connsiteY6" fmla="*/ 2327464 h 2327464"/>
                    <a:gd name="connsiteX7" fmla="*/ 0 w 2401532"/>
                    <a:gd name="connsiteY7" fmla="*/ 246654 h 2327464"/>
                    <a:gd name="connsiteX0" fmla="*/ 0 w 2677886"/>
                    <a:gd name="connsiteY0" fmla="*/ 246654 h 2327464"/>
                    <a:gd name="connsiteX1" fmla="*/ 621257 w 2677886"/>
                    <a:gd name="connsiteY1" fmla="*/ 22414 h 2327464"/>
                    <a:gd name="connsiteX2" fmla="*/ 1307057 w 2677886"/>
                    <a:gd name="connsiteY2" fmla="*/ 9714 h 2327464"/>
                    <a:gd name="connsiteX3" fmla="*/ 1923007 w 2677886"/>
                    <a:gd name="connsiteY3" fmla="*/ 244664 h 2327464"/>
                    <a:gd name="connsiteX4" fmla="*/ 2401532 w 2677886"/>
                    <a:gd name="connsiteY4" fmla="*/ 678454 h 2327464"/>
                    <a:gd name="connsiteX5" fmla="*/ 2672307 w 2677886"/>
                    <a:gd name="connsiteY5" fmla="*/ 1286064 h 2327464"/>
                    <a:gd name="connsiteX6" fmla="*/ 1982432 w 2677886"/>
                    <a:gd name="connsiteY6" fmla="*/ 2327464 h 2327464"/>
                    <a:gd name="connsiteX7" fmla="*/ 44450 w 2677886"/>
                    <a:gd name="connsiteY7" fmla="*/ 2327464 h 2327464"/>
                    <a:gd name="connsiteX8" fmla="*/ 0 w 2677886"/>
                    <a:gd name="connsiteY8" fmla="*/ 246654 h 2327464"/>
                    <a:gd name="connsiteX0" fmla="*/ 0 w 2729260"/>
                    <a:gd name="connsiteY0" fmla="*/ 246654 h 2327464"/>
                    <a:gd name="connsiteX1" fmla="*/ 621257 w 2729260"/>
                    <a:gd name="connsiteY1" fmla="*/ 22414 h 2327464"/>
                    <a:gd name="connsiteX2" fmla="*/ 1307057 w 2729260"/>
                    <a:gd name="connsiteY2" fmla="*/ 9714 h 2327464"/>
                    <a:gd name="connsiteX3" fmla="*/ 1923007 w 2729260"/>
                    <a:gd name="connsiteY3" fmla="*/ 244664 h 2327464"/>
                    <a:gd name="connsiteX4" fmla="*/ 2401532 w 2729260"/>
                    <a:gd name="connsiteY4" fmla="*/ 678454 h 2327464"/>
                    <a:gd name="connsiteX5" fmla="*/ 2672307 w 2729260"/>
                    <a:gd name="connsiteY5" fmla="*/ 1286064 h 2327464"/>
                    <a:gd name="connsiteX6" fmla="*/ 2723107 w 2729260"/>
                    <a:gd name="connsiteY6" fmla="*/ 1914714 h 2327464"/>
                    <a:gd name="connsiteX7" fmla="*/ 1982432 w 2729260"/>
                    <a:gd name="connsiteY7" fmla="*/ 2327464 h 2327464"/>
                    <a:gd name="connsiteX8" fmla="*/ 44450 w 2729260"/>
                    <a:gd name="connsiteY8" fmla="*/ 2327464 h 2327464"/>
                    <a:gd name="connsiteX9" fmla="*/ 0 w 2729260"/>
                    <a:gd name="connsiteY9" fmla="*/ 246654 h 2327464"/>
                    <a:gd name="connsiteX0" fmla="*/ 0 w 2729260"/>
                    <a:gd name="connsiteY0" fmla="*/ 246654 h 2454464"/>
                    <a:gd name="connsiteX1" fmla="*/ 621257 w 2729260"/>
                    <a:gd name="connsiteY1" fmla="*/ 22414 h 2454464"/>
                    <a:gd name="connsiteX2" fmla="*/ 1307057 w 2729260"/>
                    <a:gd name="connsiteY2" fmla="*/ 9714 h 2454464"/>
                    <a:gd name="connsiteX3" fmla="*/ 1923007 w 2729260"/>
                    <a:gd name="connsiteY3" fmla="*/ 244664 h 2454464"/>
                    <a:gd name="connsiteX4" fmla="*/ 2401532 w 2729260"/>
                    <a:gd name="connsiteY4" fmla="*/ 678454 h 2454464"/>
                    <a:gd name="connsiteX5" fmla="*/ 2672307 w 2729260"/>
                    <a:gd name="connsiteY5" fmla="*/ 1286064 h 2454464"/>
                    <a:gd name="connsiteX6" fmla="*/ 2723107 w 2729260"/>
                    <a:gd name="connsiteY6" fmla="*/ 1914714 h 2454464"/>
                    <a:gd name="connsiteX7" fmla="*/ 2405607 w 2729260"/>
                    <a:gd name="connsiteY7" fmla="*/ 2454464 h 2454464"/>
                    <a:gd name="connsiteX8" fmla="*/ 1982432 w 2729260"/>
                    <a:gd name="connsiteY8" fmla="*/ 2327464 h 2454464"/>
                    <a:gd name="connsiteX9" fmla="*/ 44450 w 2729260"/>
                    <a:gd name="connsiteY9" fmla="*/ 2327464 h 2454464"/>
                    <a:gd name="connsiteX10" fmla="*/ 0 w 2729260"/>
                    <a:gd name="connsiteY10" fmla="*/ 246654 h 2454464"/>
                    <a:gd name="connsiteX0" fmla="*/ 0 w 2729260"/>
                    <a:gd name="connsiteY0" fmla="*/ 246654 h 2765614"/>
                    <a:gd name="connsiteX1" fmla="*/ 621257 w 2729260"/>
                    <a:gd name="connsiteY1" fmla="*/ 22414 h 2765614"/>
                    <a:gd name="connsiteX2" fmla="*/ 1307057 w 2729260"/>
                    <a:gd name="connsiteY2" fmla="*/ 9714 h 2765614"/>
                    <a:gd name="connsiteX3" fmla="*/ 1923007 w 2729260"/>
                    <a:gd name="connsiteY3" fmla="*/ 244664 h 2765614"/>
                    <a:gd name="connsiteX4" fmla="*/ 2401532 w 2729260"/>
                    <a:gd name="connsiteY4" fmla="*/ 678454 h 2765614"/>
                    <a:gd name="connsiteX5" fmla="*/ 2672307 w 2729260"/>
                    <a:gd name="connsiteY5" fmla="*/ 1286064 h 2765614"/>
                    <a:gd name="connsiteX6" fmla="*/ 2723107 w 2729260"/>
                    <a:gd name="connsiteY6" fmla="*/ 1914714 h 2765614"/>
                    <a:gd name="connsiteX7" fmla="*/ 2405607 w 2729260"/>
                    <a:gd name="connsiteY7" fmla="*/ 2454464 h 2765614"/>
                    <a:gd name="connsiteX8" fmla="*/ 2001482 w 2729260"/>
                    <a:gd name="connsiteY8" fmla="*/ 2765614 h 2765614"/>
                    <a:gd name="connsiteX9" fmla="*/ 44450 w 2729260"/>
                    <a:gd name="connsiteY9" fmla="*/ 2327464 h 2765614"/>
                    <a:gd name="connsiteX10" fmla="*/ 0 w 2729260"/>
                    <a:gd name="connsiteY10" fmla="*/ 246654 h 2765614"/>
                    <a:gd name="connsiteX0" fmla="*/ 0 w 2729260"/>
                    <a:gd name="connsiteY0" fmla="*/ 246654 h 2921568"/>
                    <a:gd name="connsiteX1" fmla="*/ 621257 w 2729260"/>
                    <a:gd name="connsiteY1" fmla="*/ 22414 h 2921568"/>
                    <a:gd name="connsiteX2" fmla="*/ 1307057 w 2729260"/>
                    <a:gd name="connsiteY2" fmla="*/ 9714 h 2921568"/>
                    <a:gd name="connsiteX3" fmla="*/ 1923007 w 2729260"/>
                    <a:gd name="connsiteY3" fmla="*/ 244664 h 2921568"/>
                    <a:gd name="connsiteX4" fmla="*/ 2401532 w 2729260"/>
                    <a:gd name="connsiteY4" fmla="*/ 678454 h 2921568"/>
                    <a:gd name="connsiteX5" fmla="*/ 2672307 w 2729260"/>
                    <a:gd name="connsiteY5" fmla="*/ 1286064 h 2921568"/>
                    <a:gd name="connsiteX6" fmla="*/ 2723107 w 2729260"/>
                    <a:gd name="connsiteY6" fmla="*/ 1914714 h 2921568"/>
                    <a:gd name="connsiteX7" fmla="*/ 2405607 w 2729260"/>
                    <a:gd name="connsiteY7" fmla="*/ 2454464 h 2921568"/>
                    <a:gd name="connsiteX8" fmla="*/ 2001482 w 2729260"/>
                    <a:gd name="connsiteY8" fmla="*/ 2765614 h 2921568"/>
                    <a:gd name="connsiteX9" fmla="*/ 1599157 w 2729260"/>
                    <a:gd name="connsiteY9" fmla="*/ 2918014 h 2921568"/>
                    <a:gd name="connsiteX10" fmla="*/ 44450 w 2729260"/>
                    <a:gd name="connsiteY10" fmla="*/ 2327464 h 2921568"/>
                    <a:gd name="connsiteX11" fmla="*/ 0 w 2729260"/>
                    <a:gd name="connsiteY11" fmla="*/ 246654 h 2921568"/>
                    <a:gd name="connsiteX0" fmla="*/ 483643 w 3212903"/>
                    <a:gd name="connsiteY0" fmla="*/ 246654 h 2921568"/>
                    <a:gd name="connsiteX1" fmla="*/ 1104900 w 3212903"/>
                    <a:gd name="connsiteY1" fmla="*/ 22414 h 2921568"/>
                    <a:gd name="connsiteX2" fmla="*/ 1790700 w 3212903"/>
                    <a:gd name="connsiteY2" fmla="*/ 9714 h 2921568"/>
                    <a:gd name="connsiteX3" fmla="*/ 2406650 w 3212903"/>
                    <a:gd name="connsiteY3" fmla="*/ 244664 h 2921568"/>
                    <a:gd name="connsiteX4" fmla="*/ 2885175 w 3212903"/>
                    <a:gd name="connsiteY4" fmla="*/ 678454 h 2921568"/>
                    <a:gd name="connsiteX5" fmla="*/ 3155950 w 3212903"/>
                    <a:gd name="connsiteY5" fmla="*/ 1286064 h 2921568"/>
                    <a:gd name="connsiteX6" fmla="*/ 3206750 w 3212903"/>
                    <a:gd name="connsiteY6" fmla="*/ 1914714 h 2921568"/>
                    <a:gd name="connsiteX7" fmla="*/ 2889250 w 3212903"/>
                    <a:gd name="connsiteY7" fmla="*/ 2454464 h 2921568"/>
                    <a:gd name="connsiteX8" fmla="*/ 2485125 w 3212903"/>
                    <a:gd name="connsiteY8" fmla="*/ 2765614 h 2921568"/>
                    <a:gd name="connsiteX9" fmla="*/ 2082800 w 3212903"/>
                    <a:gd name="connsiteY9" fmla="*/ 2918014 h 2921568"/>
                    <a:gd name="connsiteX10" fmla="*/ 528093 w 3212903"/>
                    <a:gd name="connsiteY10" fmla="*/ 2327464 h 2921568"/>
                    <a:gd name="connsiteX11" fmla="*/ 0 w 3212903"/>
                    <a:gd name="connsiteY11" fmla="*/ 657414 h 2921568"/>
                    <a:gd name="connsiteX12" fmla="*/ 483643 w 3212903"/>
                    <a:gd name="connsiteY12" fmla="*/ 246654 h 2921568"/>
                    <a:gd name="connsiteX0" fmla="*/ 797349 w 3526609"/>
                    <a:gd name="connsiteY0" fmla="*/ 246654 h 2921568"/>
                    <a:gd name="connsiteX1" fmla="*/ 1418606 w 3526609"/>
                    <a:gd name="connsiteY1" fmla="*/ 22414 h 2921568"/>
                    <a:gd name="connsiteX2" fmla="*/ 2104406 w 3526609"/>
                    <a:gd name="connsiteY2" fmla="*/ 9714 h 2921568"/>
                    <a:gd name="connsiteX3" fmla="*/ 2720356 w 3526609"/>
                    <a:gd name="connsiteY3" fmla="*/ 244664 h 2921568"/>
                    <a:gd name="connsiteX4" fmla="*/ 3198881 w 3526609"/>
                    <a:gd name="connsiteY4" fmla="*/ 678454 h 2921568"/>
                    <a:gd name="connsiteX5" fmla="*/ 3469656 w 3526609"/>
                    <a:gd name="connsiteY5" fmla="*/ 1286064 h 2921568"/>
                    <a:gd name="connsiteX6" fmla="*/ 3520456 w 3526609"/>
                    <a:gd name="connsiteY6" fmla="*/ 1914714 h 2921568"/>
                    <a:gd name="connsiteX7" fmla="*/ 3202956 w 3526609"/>
                    <a:gd name="connsiteY7" fmla="*/ 2454464 h 2921568"/>
                    <a:gd name="connsiteX8" fmla="*/ 2798831 w 3526609"/>
                    <a:gd name="connsiteY8" fmla="*/ 2765614 h 2921568"/>
                    <a:gd name="connsiteX9" fmla="*/ 2396506 w 3526609"/>
                    <a:gd name="connsiteY9" fmla="*/ 2918014 h 2921568"/>
                    <a:gd name="connsiteX10" fmla="*/ 841799 w 3526609"/>
                    <a:gd name="connsiteY10" fmla="*/ 2327464 h 2921568"/>
                    <a:gd name="connsiteX11" fmla="*/ 15257 w 3526609"/>
                    <a:gd name="connsiteY11" fmla="*/ 1273364 h 2921568"/>
                    <a:gd name="connsiteX12" fmla="*/ 313706 w 3526609"/>
                    <a:gd name="connsiteY12" fmla="*/ 657414 h 2921568"/>
                    <a:gd name="connsiteX13" fmla="*/ 797349 w 3526609"/>
                    <a:gd name="connsiteY13" fmla="*/ 246654 h 2921568"/>
                    <a:gd name="connsiteX0" fmla="*/ 845242 w 3574502"/>
                    <a:gd name="connsiteY0" fmla="*/ 246654 h 2921568"/>
                    <a:gd name="connsiteX1" fmla="*/ 1466499 w 3574502"/>
                    <a:gd name="connsiteY1" fmla="*/ 22414 h 2921568"/>
                    <a:gd name="connsiteX2" fmla="*/ 2152299 w 3574502"/>
                    <a:gd name="connsiteY2" fmla="*/ 9714 h 2921568"/>
                    <a:gd name="connsiteX3" fmla="*/ 2768249 w 3574502"/>
                    <a:gd name="connsiteY3" fmla="*/ 244664 h 2921568"/>
                    <a:gd name="connsiteX4" fmla="*/ 3246774 w 3574502"/>
                    <a:gd name="connsiteY4" fmla="*/ 678454 h 2921568"/>
                    <a:gd name="connsiteX5" fmla="*/ 3517549 w 3574502"/>
                    <a:gd name="connsiteY5" fmla="*/ 1286064 h 2921568"/>
                    <a:gd name="connsiteX6" fmla="*/ 3568349 w 3574502"/>
                    <a:gd name="connsiteY6" fmla="*/ 1914714 h 2921568"/>
                    <a:gd name="connsiteX7" fmla="*/ 3250849 w 3574502"/>
                    <a:gd name="connsiteY7" fmla="*/ 2454464 h 2921568"/>
                    <a:gd name="connsiteX8" fmla="*/ 2846724 w 3574502"/>
                    <a:gd name="connsiteY8" fmla="*/ 2765614 h 2921568"/>
                    <a:gd name="connsiteX9" fmla="*/ 2444399 w 3574502"/>
                    <a:gd name="connsiteY9" fmla="*/ 2918014 h 2921568"/>
                    <a:gd name="connsiteX10" fmla="*/ 889692 w 3574502"/>
                    <a:gd name="connsiteY10" fmla="*/ 2327464 h 2921568"/>
                    <a:gd name="connsiteX11" fmla="*/ 63150 w 3574502"/>
                    <a:gd name="connsiteY11" fmla="*/ 1952814 h 2921568"/>
                    <a:gd name="connsiteX12" fmla="*/ 63150 w 3574502"/>
                    <a:gd name="connsiteY12" fmla="*/ 1273364 h 2921568"/>
                    <a:gd name="connsiteX13" fmla="*/ 361599 w 3574502"/>
                    <a:gd name="connsiteY13" fmla="*/ 657414 h 2921568"/>
                    <a:gd name="connsiteX14" fmla="*/ 845242 w 3574502"/>
                    <a:gd name="connsiteY14" fmla="*/ 246654 h 2921568"/>
                    <a:gd name="connsiteX0" fmla="*/ 818859 w 3548119"/>
                    <a:gd name="connsiteY0" fmla="*/ 246654 h 2921568"/>
                    <a:gd name="connsiteX1" fmla="*/ 1440116 w 3548119"/>
                    <a:gd name="connsiteY1" fmla="*/ 22414 h 2921568"/>
                    <a:gd name="connsiteX2" fmla="*/ 2125916 w 3548119"/>
                    <a:gd name="connsiteY2" fmla="*/ 9714 h 2921568"/>
                    <a:gd name="connsiteX3" fmla="*/ 2741866 w 3548119"/>
                    <a:gd name="connsiteY3" fmla="*/ 244664 h 2921568"/>
                    <a:gd name="connsiteX4" fmla="*/ 3220391 w 3548119"/>
                    <a:gd name="connsiteY4" fmla="*/ 678454 h 2921568"/>
                    <a:gd name="connsiteX5" fmla="*/ 3491166 w 3548119"/>
                    <a:gd name="connsiteY5" fmla="*/ 1286064 h 2921568"/>
                    <a:gd name="connsiteX6" fmla="*/ 3541966 w 3548119"/>
                    <a:gd name="connsiteY6" fmla="*/ 1914714 h 2921568"/>
                    <a:gd name="connsiteX7" fmla="*/ 3224466 w 3548119"/>
                    <a:gd name="connsiteY7" fmla="*/ 2454464 h 2921568"/>
                    <a:gd name="connsiteX8" fmla="*/ 2820341 w 3548119"/>
                    <a:gd name="connsiteY8" fmla="*/ 2765614 h 2921568"/>
                    <a:gd name="connsiteX9" fmla="*/ 2418016 w 3548119"/>
                    <a:gd name="connsiteY9" fmla="*/ 2918014 h 2921568"/>
                    <a:gd name="connsiteX10" fmla="*/ 863309 w 3548119"/>
                    <a:gd name="connsiteY10" fmla="*/ 2327464 h 2921568"/>
                    <a:gd name="connsiteX11" fmla="*/ 341567 w 3548119"/>
                    <a:gd name="connsiteY11" fmla="*/ 2454464 h 2921568"/>
                    <a:gd name="connsiteX12" fmla="*/ 36767 w 3548119"/>
                    <a:gd name="connsiteY12" fmla="*/ 1952814 h 2921568"/>
                    <a:gd name="connsiteX13" fmla="*/ 36767 w 3548119"/>
                    <a:gd name="connsiteY13" fmla="*/ 1273364 h 2921568"/>
                    <a:gd name="connsiteX14" fmla="*/ 335216 w 3548119"/>
                    <a:gd name="connsiteY14" fmla="*/ 657414 h 2921568"/>
                    <a:gd name="connsiteX15" fmla="*/ 818859 w 3548119"/>
                    <a:gd name="connsiteY15" fmla="*/ 246654 h 2921568"/>
                    <a:gd name="connsiteX0" fmla="*/ 818859 w 3548119"/>
                    <a:gd name="connsiteY0" fmla="*/ 246654 h 2921568"/>
                    <a:gd name="connsiteX1" fmla="*/ 1440116 w 3548119"/>
                    <a:gd name="connsiteY1" fmla="*/ 22414 h 2921568"/>
                    <a:gd name="connsiteX2" fmla="*/ 2125916 w 3548119"/>
                    <a:gd name="connsiteY2" fmla="*/ 9714 h 2921568"/>
                    <a:gd name="connsiteX3" fmla="*/ 2741866 w 3548119"/>
                    <a:gd name="connsiteY3" fmla="*/ 244664 h 2921568"/>
                    <a:gd name="connsiteX4" fmla="*/ 3220391 w 3548119"/>
                    <a:gd name="connsiteY4" fmla="*/ 678454 h 2921568"/>
                    <a:gd name="connsiteX5" fmla="*/ 3491166 w 3548119"/>
                    <a:gd name="connsiteY5" fmla="*/ 1286064 h 2921568"/>
                    <a:gd name="connsiteX6" fmla="*/ 3541966 w 3548119"/>
                    <a:gd name="connsiteY6" fmla="*/ 1914714 h 2921568"/>
                    <a:gd name="connsiteX7" fmla="*/ 3224466 w 3548119"/>
                    <a:gd name="connsiteY7" fmla="*/ 2454464 h 2921568"/>
                    <a:gd name="connsiteX8" fmla="*/ 2820341 w 3548119"/>
                    <a:gd name="connsiteY8" fmla="*/ 2765614 h 2921568"/>
                    <a:gd name="connsiteX9" fmla="*/ 2418016 w 3548119"/>
                    <a:gd name="connsiteY9" fmla="*/ 2918014 h 2921568"/>
                    <a:gd name="connsiteX10" fmla="*/ 749009 w 3548119"/>
                    <a:gd name="connsiteY10" fmla="*/ 2759264 h 2921568"/>
                    <a:gd name="connsiteX11" fmla="*/ 341567 w 3548119"/>
                    <a:gd name="connsiteY11" fmla="*/ 2454464 h 2921568"/>
                    <a:gd name="connsiteX12" fmla="*/ 36767 w 3548119"/>
                    <a:gd name="connsiteY12" fmla="*/ 1952814 h 2921568"/>
                    <a:gd name="connsiteX13" fmla="*/ 36767 w 3548119"/>
                    <a:gd name="connsiteY13" fmla="*/ 1273364 h 2921568"/>
                    <a:gd name="connsiteX14" fmla="*/ 335216 w 3548119"/>
                    <a:gd name="connsiteY14" fmla="*/ 657414 h 2921568"/>
                    <a:gd name="connsiteX15" fmla="*/ 818859 w 3548119"/>
                    <a:gd name="connsiteY15" fmla="*/ 246654 h 2921568"/>
                    <a:gd name="connsiteX0" fmla="*/ 818859 w 3548119"/>
                    <a:gd name="connsiteY0" fmla="*/ 246654 h 2946840"/>
                    <a:gd name="connsiteX1" fmla="*/ 1440116 w 3548119"/>
                    <a:gd name="connsiteY1" fmla="*/ 22414 h 2946840"/>
                    <a:gd name="connsiteX2" fmla="*/ 2125916 w 3548119"/>
                    <a:gd name="connsiteY2" fmla="*/ 9714 h 2946840"/>
                    <a:gd name="connsiteX3" fmla="*/ 2741866 w 3548119"/>
                    <a:gd name="connsiteY3" fmla="*/ 244664 h 2946840"/>
                    <a:gd name="connsiteX4" fmla="*/ 3220391 w 3548119"/>
                    <a:gd name="connsiteY4" fmla="*/ 678454 h 2946840"/>
                    <a:gd name="connsiteX5" fmla="*/ 3491166 w 3548119"/>
                    <a:gd name="connsiteY5" fmla="*/ 1286064 h 2946840"/>
                    <a:gd name="connsiteX6" fmla="*/ 3541966 w 3548119"/>
                    <a:gd name="connsiteY6" fmla="*/ 1914714 h 2946840"/>
                    <a:gd name="connsiteX7" fmla="*/ 3224466 w 3548119"/>
                    <a:gd name="connsiteY7" fmla="*/ 2454464 h 2946840"/>
                    <a:gd name="connsiteX8" fmla="*/ 2820341 w 3548119"/>
                    <a:gd name="connsiteY8" fmla="*/ 2765614 h 2946840"/>
                    <a:gd name="connsiteX9" fmla="*/ 2418016 w 3548119"/>
                    <a:gd name="connsiteY9" fmla="*/ 2918014 h 2946840"/>
                    <a:gd name="connsiteX10" fmla="*/ 1128967 w 3548119"/>
                    <a:gd name="connsiteY10" fmla="*/ 2937064 h 2946840"/>
                    <a:gd name="connsiteX11" fmla="*/ 749009 w 3548119"/>
                    <a:gd name="connsiteY11" fmla="*/ 2759264 h 2946840"/>
                    <a:gd name="connsiteX12" fmla="*/ 341567 w 3548119"/>
                    <a:gd name="connsiteY12" fmla="*/ 2454464 h 2946840"/>
                    <a:gd name="connsiteX13" fmla="*/ 36767 w 3548119"/>
                    <a:gd name="connsiteY13" fmla="*/ 1952814 h 2946840"/>
                    <a:gd name="connsiteX14" fmla="*/ 36767 w 3548119"/>
                    <a:gd name="connsiteY14" fmla="*/ 1273364 h 2946840"/>
                    <a:gd name="connsiteX15" fmla="*/ 335216 w 3548119"/>
                    <a:gd name="connsiteY15" fmla="*/ 657414 h 2946840"/>
                    <a:gd name="connsiteX16" fmla="*/ 818859 w 3548119"/>
                    <a:gd name="connsiteY16" fmla="*/ 246654 h 2946840"/>
                    <a:gd name="connsiteX0" fmla="*/ 818859 w 3548119"/>
                    <a:gd name="connsiteY0" fmla="*/ 246654 h 3130892"/>
                    <a:gd name="connsiteX1" fmla="*/ 1440116 w 3548119"/>
                    <a:gd name="connsiteY1" fmla="*/ 22414 h 3130892"/>
                    <a:gd name="connsiteX2" fmla="*/ 2125916 w 3548119"/>
                    <a:gd name="connsiteY2" fmla="*/ 9714 h 3130892"/>
                    <a:gd name="connsiteX3" fmla="*/ 2741866 w 3548119"/>
                    <a:gd name="connsiteY3" fmla="*/ 244664 h 3130892"/>
                    <a:gd name="connsiteX4" fmla="*/ 3220391 w 3548119"/>
                    <a:gd name="connsiteY4" fmla="*/ 678454 h 3130892"/>
                    <a:gd name="connsiteX5" fmla="*/ 3491166 w 3548119"/>
                    <a:gd name="connsiteY5" fmla="*/ 1286064 h 3130892"/>
                    <a:gd name="connsiteX6" fmla="*/ 3541966 w 3548119"/>
                    <a:gd name="connsiteY6" fmla="*/ 1914714 h 3130892"/>
                    <a:gd name="connsiteX7" fmla="*/ 3224466 w 3548119"/>
                    <a:gd name="connsiteY7" fmla="*/ 2454464 h 3130892"/>
                    <a:gd name="connsiteX8" fmla="*/ 2820341 w 3548119"/>
                    <a:gd name="connsiteY8" fmla="*/ 2765614 h 3130892"/>
                    <a:gd name="connsiteX9" fmla="*/ 2418016 w 3548119"/>
                    <a:gd name="connsiteY9" fmla="*/ 2918014 h 3130892"/>
                    <a:gd name="connsiteX10" fmla="*/ 1128967 w 3548119"/>
                    <a:gd name="connsiteY10" fmla="*/ 2937064 h 3130892"/>
                    <a:gd name="connsiteX11" fmla="*/ 749009 w 3548119"/>
                    <a:gd name="connsiteY11" fmla="*/ 2759264 h 3130892"/>
                    <a:gd name="connsiteX12" fmla="*/ 341567 w 3548119"/>
                    <a:gd name="connsiteY12" fmla="*/ 2454464 h 3130892"/>
                    <a:gd name="connsiteX13" fmla="*/ 36767 w 3548119"/>
                    <a:gd name="connsiteY13" fmla="*/ 1952814 h 3130892"/>
                    <a:gd name="connsiteX14" fmla="*/ 36767 w 3548119"/>
                    <a:gd name="connsiteY14" fmla="*/ 1273364 h 3130892"/>
                    <a:gd name="connsiteX15" fmla="*/ 335216 w 3548119"/>
                    <a:gd name="connsiteY15" fmla="*/ 657414 h 3130892"/>
                    <a:gd name="connsiteX16" fmla="*/ 818859 w 3548119"/>
                    <a:gd name="connsiteY16" fmla="*/ 246654 h 3130892"/>
                    <a:gd name="connsiteX0" fmla="*/ 818859 w 3548119"/>
                    <a:gd name="connsiteY0" fmla="*/ 246654 h 3160610"/>
                    <a:gd name="connsiteX1" fmla="*/ 1440116 w 3548119"/>
                    <a:gd name="connsiteY1" fmla="*/ 22414 h 3160610"/>
                    <a:gd name="connsiteX2" fmla="*/ 2125916 w 3548119"/>
                    <a:gd name="connsiteY2" fmla="*/ 9714 h 3160610"/>
                    <a:gd name="connsiteX3" fmla="*/ 2741866 w 3548119"/>
                    <a:gd name="connsiteY3" fmla="*/ 244664 h 3160610"/>
                    <a:gd name="connsiteX4" fmla="*/ 3220391 w 3548119"/>
                    <a:gd name="connsiteY4" fmla="*/ 678454 h 3160610"/>
                    <a:gd name="connsiteX5" fmla="*/ 3491166 w 3548119"/>
                    <a:gd name="connsiteY5" fmla="*/ 1286064 h 3160610"/>
                    <a:gd name="connsiteX6" fmla="*/ 3541966 w 3548119"/>
                    <a:gd name="connsiteY6" fmla="*/ 1914714 h 3160610"/>
                    <a:gd name="connsiteX7" fmla="*/ 3224466 w 3548119"/>
                    <a:gd name="connsiteY7" fmla="*/ 2454464 h 3160610"/>
                    <a:gd name="connsiteX8" fmla="*/ 2820341 w 3548119"/>
                    <a:gd name="connsiteY8" fmla="*/ 2765614 h 3160610"/>
                    <a:gd name="connsiteX9" fmla="*/ 2418016 w 3548119"/>
                    <a:gd name="connsiteY9" fmla="*/ 2918014 h 3160610"/>
                    <a:gd name="connsiteX10" fmla="*/ 1128967 w 3548119"/>
                    <a:gd name="connsiteY10" fmla="*/ 2937064 h 3160610"/>
                    <a:gd name="connsiteX11" fmla="*/ 749009 w 3548119"/>
                    <a:gd name="connsiteY11" fmla="*/ 2759264 h 3160610"/>
                    <a:gd name="connsiteX12" fmla="*/ 341567 w 3548119"/>
                    <a:gd name="connsiteY12" fmla="*/ 2454464 h 3160610"/>
                    <a:gd name="connsiteX13" fmla="*/ 36767 w 3548119"/>
                    <a:gd name="connsiteY13" fmla="*/ 1952814 h 3160610"/>
                    <a:gd name="connsiteX14" fmla="*/ 36767 w 3548119"/>
                    <a:gd name="connsiteY14" fmla="*/ 1273364 h 3160610"/>
                    <a:gd name="connsiteX15" fmla="*/ 335216 w 3548119"/>
                    <a:gd name="connsiteY15" fmla="*/ 657414 h 3160610"/>
                    <a:gd name="connsiteX16" fmla="*/ 818859 w 3548119"/>
                    <a:gd name="connsiteY16" fmla="*/ 246654 h 3160610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99819"/>
                    <a:gd name="connsiteY0" fmla="*/ 246654 h 3164386"/>
                    <a:gd name="connsiteX1" fmla="*/ 1440116 w 3599819"/>
                    <a:gd name="connsiteY1" fmla="*/ 22414 h 3164386"/>
                    <a:gd name="connsiteX2" fmla="*/ 2125916 w 3599819"/>
                    <a:gd name="connsiteY2" fmla="*/ 9714 h 3164386"/>
                    <a:gd name="connsiteX3" fmla="*/ 2741866 w 3599819"/>
                    <a:gd name="connsiteY3" fmla="*/ 244664 h 3164386"/>
                    <a:gd name="connsiteX4" fmla="*/ 3220391 w 3599819"/>
                    <a:gd name="connsiteY4" fmla="*/ 678454 h 3164386"/>
                    <a:gd name="connsiteX5" fmla="*/ 3491166 w 3599819"/>
                    <a:gd name="connsiteY5" fmla="*/ 1286064 h 3164386"/>
                    <a:gd name="connsiteX6" fmla="*/ 3541966 w 3599819"/>
                    <a:gd name="connsiteY6" fmla="*/ 1914714 h 3164386"/>
                    <a:gd name="connsiteX7" fmla="*/ 3224466 w 3599819"/>
                    <a:gd name="connsiteY7" fmla="*/ 2454464 h 3164386"/>
                    <a:gd name="connsiteX8" fmla="*/ 2820341 w 3599819"/>
                    <a:gd name="connsiteY8" fmla="*/ 2765614 h 3164386"/>
                    <a:gd name="connsiteX9" fmla="*/ 2437066 w 3599819"/>
                    <a:gd name="connsiteY9" fmla="*/ 2930714 h 3164386"/>
                    <a:gd name="connsiteX10" fmla="*/ 1128967 w 3599819"/>
                    <a:gd name="connsiteY10" fmla="*/ 2937064 h 3164386"/>
                    <a:gd name="connsiteX11" fmla="*/ 749009 w 3599819"/>
                    <a:gd name="connsiteY11" fmla="*/ 2759264 h 3164386"/>
                    <a:gd name="connsiteX12" fmla="*/ 341567 w 3599819"/>
                    <a:gd name="connsiteY12" fmla="*/ 2454464 h 3164386"/>
                    <a:gd name="connsiteX13" fmla="*/ 36767 w 3599819"/>
                    <a:gd name="connsiteY13" fmla="*/ 1952814 h 3164386"/>
                    <a:gd name="connsiteX14" fmla="*/ 36767 w 3599819"/>
                    <a:gd name="connsiteY14" fmla="*/ 1273364 h 3164386"/>
                    <a:gd name="connsiteX15" fmla="*/ 335216 w 3599819"/>
                    <a:gd name="connsiteY15" fmla="*/ 657414 h 3164386"/>
                    <a:gd name="connsiteX16" fmla="*/ 818859 w 3599819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55935 h 3173667"/>
                    <a:gd name="connsiteX1" fmla="*/ 1440116 w 3628956"/>
                    <a:gd name="connsiteY1" fmla="*/ 31695 h 3173667"/>
                    <a:gd name="connsiteX2" fmla="*/ 2125916 w 3628956"/>
                    <a:gd name="connsiteY2" fmla="*/ 18995 h 3173667"/>
                    <a:gd name="connsiteX3" fmla="*/ 2741866 w 3628956"/>
                    <a:gd name="connsiteY3" fmla="*/ 253945 h 3173667"/>
                    <a:gd name="connsiteX4" fmla="*/ 3220391 w 3628956"/>
                    <a:gd name="connsiteY4" fmla="*/ 687735 h 3173667"/>
                    <a:gd name="connsiteX5" fmla="*/ 3491166 w 3628956"/>
                    <a:gd name="connsiteY5" fmla="*/ 1295345 h 3173667"/>
                    <a:gd name="connsiteX6" fmla="*/ 3541966 w 3628956"/>
                    <a:gd name="connsiteY6" fmla="*/ 1923995 h 3173667"/>
                    <a:gd name="connsiteX7" fmla="*/ 3224466 w 3628956"/>
                    <a:gd name="connsiteY7" fmla="*/ 2463745 h 3173667"/>
                    <a:gd name="connsiteX8" fmla="*/ 2820341 w 3628956"/>
                    <a:gd name="connsiteY8" fmla="*/ 2774895 h 3173667"/>
                    <a:gd name="connsiteX9" fmla="*/ 2437066 w 3628956"/>
                    <a:gd name="connsiteY9" fmla="*/ 2939995 h 3173667"/>
                    <a:gd name="connsiteX10" fmla="*/ 1128967 w 3628956"/>
                    <a:gd name="connsiteY10" fmla="*/ 2946345 h 3173667"/>
                    <a:gd name="connsiteX11" fmla="*/ 749009 w 3628956"/>
                    <a:gd name="connsiteY11" fmla="*/ 2768545 h 3173667"/>
                    <a:gd name="connsiteX12" fmla="*/ 341567 w 3628956"/>
                    <a:gd name="connsiteY12" fmla="*/ 2463745 h 3173667"/>
                    <a:gd name="connsiteX13" fmla="*/ 36767 w 3628956"/>
                    <a:gd name="connsiteY13" fmla="*/ 1962095 h 3173667"/>
                    <a:gd name="connsiteX14" fmla="*/ 36767 w 3628956"/>
                    <a:gd name="connsiteY14" fmla="*/ 1282645 h 3173667"/>
                    <a:gd name="connsiteX15" fmla="*/ 335216 w 3628956"/>
                    <a:gd name="connsiteY15" fmla="*/ 666695 h 3173667"/>
                    <a:gd name="connsiteX16" fmla="*/ 818859 w 3628956"/>
                    <a:gd name="connsiteY16" fmla="*/ 255935 h 3173667"/>
                    <a:gd name="connsiteX0" fmla="*/ 818859 w 3628956"/>
                    <a:gd name="connsiteY0" fmla="*/ 330614 h 3248346"/>
                    <a:gd name="connsiteX1" fmla="*/ 1440116 w 3628956"/>
                    <a:gd name="connsiteY1" fmla="*/ 106374 h 3248346"/>
                    <a:gd name="connsiteX2" fmla="*/ 2125916 w 3628956"/>
                    <a:gd name="connsiteY2" fmla="*/ 93674 h 3248346"/>
                    <a:gd name="connsiteX3" fmla="*/ 2741866 w 3628956"/>
                    <a:gd name="connsiteY3" fmla="*/ 328624 h 3248346"/>
                    <a:gd name="connsiteX4" fmla="*/ 3220391 w 3628956"/>
                    <a:gd name="connsiteY4" fmla="*/ 762414 h 3248346"/>
                    <a:gd name="connsiteX5" fmla="*/ 3491166 w 3628956"/>
                    <a:gd name="connsiteY5" fmla="*/ 1370024 h 3248346"/>
                    <a:gd name="connsiteX6" fmla="*/ 3541966 w 3628956"/>
                    <a:gd name="connsiteY6" fmla="*/ 1998674 h 3248346"/>
                    <a:gd name="connsiteX7" fmla="*/ 3224466 w 3628956"/>
                    <a:gd name="connsiteY7" fmla="*/ 2538424 h 3248346"/>
                    <a:gd name="connsiteX8" fmla="*/ 2820341 w 3628956"/>
                    <a:gd name="connsiteY8" fmla="*/ 2849574 h 3248346"/>
                    <a:gd name="connsiteX9" fmla="*/ 2437066 w 3628956"/>
                    <a:gd name="connsiteY9" fmla="*/ 3014674 h 3248346"/>
                    <a:gd name="connsiteX10" fmla="*/ 1128967 w 3628956"/>
                    <a:gd name="connsiteY10" fmla="*/ 3021024 h 3248346"/>
                    <a:gd name="connsiteX11" fmla="*/ 749009 w 3628956"/>
                    <a:gd name="connsiteY11" fmla="*/ 2843224 h 3248346"/>
                    <a:gd name="connsiteX12" fmla="*/ 341567 w 3628956"/>
                    <a:gd name="connsiteY12" fmla="*/ 2538424 h 3248346"/>
                    <a:gd name="connsiteX13" fmla="*/ 36767 w 3628956"/>
                    <a:gd name="connsiteY13" fmla="*/ 2036774 h 3248346"/>
                    <a:gd name="connsiteX14" fmla="*/ 36767 w 3628956"/>
                    <a:gd name="connsiteY14" fmla="*/ 1357324 h 3248346"/>
                    <a:gd name="connsiteX15" fmla="*/ 335216 w 3628956"/>
                    <a:gd name="connsiteY15" fmla="*/ 741374 h 3248346"/>
                    <a:gd name="connsiteX16" fmla="*/ 818859 w 3628956"/>
                    <a:gd name="connsiteY16" fmla="*/ 330614 h 3248346"/>
                    <a:gd name="connsiteX0" fmla="*/ 818859 w 3628956"/>
                    <a:gd name="connsiteY0" fmla="*/ 362342 h 3280074"/>
                    <a:gd name="connsiteX1" fmla="*/ 1440116 w 3628956"/>
                    <a:gd name="connsiteY1" fmla="*/ 138102 h 3280074"/>
                    <a:gd name="connsiteX2" fmla="*/ 2125916 w 3628956"/>
                    <a:gd name="connsiteY2" fmla="*/ 125402 h 3280074"/>
                    <a:gd name="connsiteX3" fmla="*/ 2741866 w 3628956"/>
                    <a:gd name="connsiteY3" fmla="*/ 360352 h 3280074"/>
                    <a:gd name="connsiteX4" fmla="*/ 3220391 w 3628956"/>
                    <a:gd name="connsiteY4" fmla="*/ 794142 h 3280074"/>
                    <a:gd name="connsiteX5" fmla="*/ 3491166 w 3628956"/>
                    <a:gd name="connsiteY5" fmla="*/ 1401752 h 3280074"/>
                    <a:gd name="connsiteX6" fmla="*/ 3541966 w 3628956"/>
                    <a:gd name="connsiteY6" fmla="*/ 2030402 h 3280074"/>
                    <a:gd name="connsiteX7" fmla="*/ 3224466 w 3628956"/>
                    <a:gd name="connsiteY7" fmla="*/ 2570152 h 3280074"/>
                    <a:gd name="connsiteX8" fmla="*/ 2820341 w 3628956"/>
                    <a:gd name="connsiteY8" fmla="*/ 2881302 h 3280074"/>
                    <a:gd name="connsiteX9" fmla="*/ 2437066 w 3628956"/>
                    <a:gd name="connsiteY9" fmla="*/ 3046402 h 3280074"/>
                    <a:gd name="connsiteX10" fmla="*/ 1128967 w 3628956"/>
                    <a:gd name="connsiteY10" fmla="*/ 3052752 h 3280074"/>
                    <a:gd name="connsiteX11" fmla="*/ 749009 w 3628956"/>
                    <a:gd name="connsiteY11" fmla="*/ 2874952 h 3280074"/>
                    <a:gd name="connsiteX12" fmla="*/ 341567 w 3628956"/>
                    <a:gd name="connsiteY12" fmla="*/ 2570152 h 3280074"/>
                    <a:gd name="connsiteX13" fmla="*/ 36767 w 3628956"/>
                    <a:gd name="connsiteY13" fmla="*/ 2068502 h 3280074"/>
                    <a:gd name="connsiteX14" fmla="*/ 36767 w 3628956"/>
                    <a:gd name="connsiteY14" fmla="*/ 1389052 h 3280074"/>
                    <a:gd name="connsiteX15" fmla="*/ 335216 w 3628956"/>
                    <a:gd name="connsiteY15" fmla="*/ 773102 h 3280074"/>
                    <a:gd name="connsiteX16" fmla="*/ 818859 w 3628956"/>
                    <a:gd name="connsiteY16" fmla="*/ 362342 h 3280074"/>
                    <a:gd name="connsiteX0" fmla="*/ 8188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18859 w 3628956"/>
                    <a:gd name="connsiteY16" fmla="*/ 364549 h 3282281"/>
                    <a:gd name="connsiteX0" fmla="*/ 8188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188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61615 w 3684412"/>
                    <a:gd name="connsiteY0" fmla="*/ 364549 h 3282281"/>
                    <a:gd name="connsiteX1" fmla="*/ 1473347 w 3684412"/>
                    <a:gd name="connsiteY1" fmla="*/ 133959 h 3282281"/>
                    <a:gd name="connsiteX2" fmla="*/ 2181372 w 3684412"/>
                    <a:gd name="connsiteY2" fmla="*/ 127609 h 3282281"/>
                    <a:gd name="connsiteX3" fmla="*/ 2797322 w 3684412"/>
                    <a:gd name="connsiteY3" fmla="*/ 362559 h 3282281"/>
                    <a:gd name="connsiteX4" fmla="*/ 3275847 w 3684412"/>
                    <a:gd name="connsiteY4" fmla="*/ 796349 h 3282281"/>
                    <a:gd name="connsiteX5" fmla="*/ 3546622 w 3684412"/>
                    <a:gd name="connsiteY5" fmla="*/ 1403959 h 3282281"/>
                    <a:gd name="connsiteX6" fmla="*/ 3597422 w 3684412"/>
                    <a:gd name="connsiteY6" fmla="*/ 2032609 h 3282281"/>
                    <a:gd name="connsiteX7" fmla="*/ 3279922 w 3684412"/>
                    <a:gd name="connsiteY7" fmla="*/ 2572359 h 3282281"/>
                    <a:gd name="connsiteX8" fmla="*/ 2875797 w 3684412"/>
                    <a:gd name="connsiteY8" fmla="*/ 2883509 h 3282281"/>
                    <a:gd name="connsiteX9" fmla="*/ 2492522 w 3684412"/>
                    <a:gd name="connsiteY9" fmla="*/ 3048609 h 3282281"/>
                    <a:gd name="connsiteX10" fmla="*/ 1184423 w 3684412"/>
                    <a:gd name="connsiteY10" fmla="*/ 3054959 h 3282281"/>
                    <a:gd name="connsiteX11" fmla="*/ 804465 w 3684412"/>
                    <a:gd name="connsiteY11" fmla="*/ 2877159 h 3282281"/>
                    <a:gd name="connsiteX12" fmla="*/ 397023 w 3684412"/>
                    <a:gd name="connsiteY12" fmla="*/ 2572359 h 3282281"/>
                    <a:gd name="connsiteX13" fmla="*/ 92223 w 3684412"/>
                    <a:gd name="connsiteY13" fmla="*/ 2070709 h 3282281"/>
                    <a:gd name="connsiteX14" fmla="*/ 92223 w 3684412"/>
                    <a:gd name="connsiteY14" fmla="*/ 1391259 h 3282281"/>
                    <a:gd name="connsiteX15" fmla="*/ 377972 w 3684412"/>
                    <a:gd name="connsiteY15" fmla="*/ 788009 h 3282281"/>
                    <a:gd name="connsiteX16" fmla="*/ 861615 w 3684412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78965"/>
                    <a:gd name="connsiteX1" fmla="*/ 1479383 w 3690448"/>
                    <a:gd name="connsiteY1" fmla="*/ 133959 h 3278965"/>
                    <a:gd name="connsiteX2" fmla="*/ 2187408 w 3690448"/>
                    <a:gd name="connsiteY2" fmla="*/ 127609 h 3278965"/>
                    <a:gd name="connsiteX3" fmla="*/ 2803358 w 3690448"/>
                    <a:gd name="connsiteY3" fmla="*/ 362559 h 3278965"/>
                    <a:gd name="connsiteX4" fmla="*/ 3281883 w 3690448"/>
                    <a:gd name="connsiteY4" fmla="*/ 796349 h 3278965"/>
                    <a:gd name="connsiteX5" fmla="*/ 3552658 w 3690448"/>
                    <a:gd name="connsiteY5" fmla="*/ 1403959 h 3278965"/>
                    <a:gd name="connsiteX6" fmla="*/ 3603458 w 3690448"/>
                    <a:gd name="connsiteY6" fmla="*/ 2032609 h 3278965"/>
                    <a:gd name="connsiteX7" fmla="*/ 3285958 w 3690448"/>
                    <a:gd name="connsiteY7" fmla="*/ 2572359 h 3278965"/>
                    <a:gd name="connsiteX8" fmla="*/ 2881833 w 3690448"/>
                    <a:gd name="connsiteY8" fmla="*/ 2883509 h 3278965"/>
                    <a:gd name="connsiteX9" fmla="*/ 2498558 w 3690448"/>
                    <a:gd name="connsiteY9" fmla="*/ 3048609 h 3278965"/>
                    <a:gd name="connsiteX10" fmla="*/ 1173790 w 3690448"/>
                    <a:gd name="connsiteY10" fmla="*/ 3050196 h 3278965"/>
                    <a:gd name="connsiteX11" fmla="*/ 793833 w 3690448"/>
                    <a:gd name="connsiteY11" fmla="*/ 2874778 h 3278965"/>
                    <a:gd name="connsiteX12" fmla="*/ 381628 w 3690448"/>
                    <a:gd name="connsiteY12" fmla="*/ 2572359 h 3278965"/>
                    <a:gd name="connsiteX13" fmla="*/ 98259 w 3690448"/>
                    <a:gd name="connsiteY13" fmla="*/ 2070709 h 3278965"/>
                    <a:gd name="connsiteX14" fmla="*/ 98259 w 3690448"/>
                    <a:gd name="connsiteY14" fmla="*/ 1391259 h 3278965"/>
                    <a:gd name="connsiteX15" fmla="*/ 384008 w 3690448"/>
                    <a:gd name="connsiteY15" fmla="*/ 788009 h 3278965"/>
                    <a:gd name="connsiteX16" fmla="*/ 867651 w 3690448"/>
                    <a:gd name="connsiteY16" fmla="*/ 364549 h 3278965"/>
                    <a:gd name="connsiteX0" fmla="*/ 867651 w 3690448"/>
                    <a:gd name="connsiteY0" fmla="*/ 364549 h 3278965"/>
                    <a:gd name="connsiteX1" fmla="*/ 1479383 w 3690448"/>
                    <a:gd name="connsiteY1" fmla="*/ 133959 h 3278965"/>
                    <a:gd name="connsiteX2" fmla="*/ 2187408 w 3690448"/>
                    <a:gd name="connsiteY2" fmla="*/ 127609 h 3278965"/>
                    <a:gd name="connsiteX3" fmla="*/ 2803358 w 3690448"/>
                    <a:gd name="connsiteY3" fmla="*/ 362559 h 3278965"/>
                    <a:gd name="connsiteX4" fmla="*/ 3281883 w 3690448"/>
                    <a:gd name="connsiteY4" fmla="*/ 796349 h 3278965"/>
                    <a:gd name="connsiteX5" fmla="*/ 3552658 w 3690448"/>
                    <a:gd name="connsiteY5" fmla="*/ 1403959 h 3278965"/>
                    <a:gd name="connsiteX6" fmla="*/ 3603458 w 3690448"/>
                    <a:gd name="connsiteY6" fmla="*/ 2032609 h 3278965"/>
                    <a:gd name="connsiteX7" fmla="*/ 3285958 w 3690448"/>
                    <a:gd name="connsiteY7" fmla="*/ 2572359 h 3278965"/>
                    <a:gd name="connsiteX8" fmla="*/ 2881833 w 3690448"/>
                    <a:gd name="connsiteY8" fmla="*/ 2883509 h 3278965"/>
                    <a:gd name="connsiteX9" fmla="*/ 2498558 w 3690448"/>
                    <a:gd name="connsiteY9" fmla="*/ 3048609 h 3278965"/>
                    <a:gd name="connsiteX10" fmla="*/ 1173790 w 3690448"/>
                    <a:gd name="connsiteY10" fmla="*/ 3050196 h 3278965"/>
                    <a:gd name="connsiteX11" fmla="*/ 793833 w 3690448"/>
                    <a:gd name="connsiteY11" fmla="*/ 2874778 h 3278965"/>
                    <a:gd name="connsiteX12" fmla="*/ 381628 w 3690448"/>
                    <a:gd name="connsiteY12" fmla="*/ 2572359 h 3278965"/>
                    <a:gd name="connsiteX13" fmla="*/ 98259 w 3690448"/>
                    <a:gd name="connsiteY13" fmla="*/ 2070709 h 3278965"/>
                    <a:gd name="connsiteX14" fmla="*/ 98259 w 3690448"/>
                    <a:gd name="connsiteY14" fmla="*/ 1391259 h 3278965"/>
                    <a:gd name="connsiteX15" fmla="*/ 384008 w 3690448"/>
                    <a:gd name="connsiteY15" fmla="*/ 788009 h 3278965"/>
                    <a:gd name="connsiteX16" fmla="*/ 867651 w 3690448"/>
                    <a:gd name="connsiteY16" fmla="*/ 364549 h 3278965"/>
                    <a:gd name="connsiteX0" fmla="*/ 867651 w 3690448"/>
                    <a:gd name="connsiteY0" fmla="*/ 364549 h 3306480"/>
                    <a:gd name="connsiteX1" fmla="*/ 1479383 w 3690448"/>
                    <a:gd name="connsiteY1" fmla="*/ 133959 h 3306480"/>
                    <a:gd name="connsiteX2" fmla="*/ 2187408 w 3690448"/>
                    <a:gd name="connsiteY2" fmla="*/ 127609 h 3306480"/>
                    <a:gd name="connsiteX3" fmla="*/ 2803358 w 3690448"/>
                    <a:gd name="connsiteY3" fmla="*/ 362559 h 3306480"/>
                    <a:gd name="connsiteX4" fmla="*/ 3281883 w 3690448"/>
                    <a:gd name="connsiteY4" fmla="*/ 796349 h 3306480"/>
                    <a:gd name="connsiteX5" fmla="*/ 3552658 w 3690448"/>
                    <a:gd name="connsiteY5" fmla="*/ 1403959 h 3306480"/>
                    <a:gd name="connsiteX6" fmla="*/ 3603458 w 3690448"/>
                    <a:gd name="connsiteY6" fmla="*/ 2032609 h 3306480"/>
                    <a:gd name="connsiteX7" fmla="*/ 3285958 w 3690448"/>
                    <a:gd name="connsiteY7" fmla="*/ 2572359 h 3306480"/>
                    <a:gd name="connsiteX8" fmla="*/ 2881833 w 3690448"/>
                    <a:gd name="connsiteY8" fmla="*/ 2883509 h 3306480"/>
                    <a:gd name="connsiteX9" fmla="*/ 2498558 w 3690448"/>
                    <a:gd name="connsiteY9" fmla="*/ 3048609 h 3306480"/>
                    <a:gd name="connsiteX10" fmla="*/ 1173790 w 3690448"/>
                    <a:gd name="connsiteY10" fmla="*/ 3050196 h 3306480"/>
                    <a:gd name="connsiteX11" fmla="*/ 793833 w 3690448"/>
                    <a:gd name="connsiteY11" fmla="*/ 2874778 h 3306480"/>
                    <a:gd name="connsiteX12" fmla="*/ 381628 w 3690448"/>
                    <a:gd name="connsiteY12" fmla="*/ 2572359 h 3306480"/>
                    <a:gd name="connsiteX13" fmla="*/ 98259 w 3690448"/>
                    <a:gd name="connsiteY13" fmla="*/ 2070709 h 3306480"/>
                    <a:gd name="connsiteX14" fmla="*/ 98259 w 3690448"/>
                    <a:gd name="connsiteY14" fmla="*/ 1391259 h 3306480"/>
                    <a:gd name="connsiteX15" fmla="*/ 384008 w 3690448"/>
                    <a:gd name="connsiteY15" fmla="*/ 788009 h 3306480"/>
                    <a:gd name="connsiteX16" fmla="*/ 867651 w 3690448"/>
                    <a:gd name="connsiteY16" fmla="*/ 364549 h 3306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690448" h="3306480">
                      <a:moveTo>
                        <a:pt x="867651" y="364549"/>
                      </a:moveTo>
                      <a:cubicBezTo>
                        <a:pt x="968903" y="259111"/>
                        <a:pt x="1086031" y="13972"/>
                        <a:pt x="1479383" y="133959"/>
                      </a:cubicBezTo>
                      <a:cubicBezTo>
                        <a:pt x="1541825" y="35534"/>
                        <a:pt x="1896366" y="-107341"/>
                        <a:pt x="2187408" y="127609"/>
                      </a:cubicBezTo>
                      <a:cubicBezTo>
                        <a:pt x="2348275" y="93742"/>
                        <a:pt x="2655191" y="72576"/>
                        <a:pt x="2803358" y="362559"/>
                      </a:cubicBezTo>
                      <a:cubicBezTo>
                        <a:pt x="3045416" y="424606"/>
                        <a:pt x="3192225" y="461252"/>
                        <a:pt x="3281883" y="796349"/>
                      </a:cubicBezTo>
                      <a:cubicBezTo>
                        <a:pt x="3473741" y="945969"/>
                        <a:pt x="3627500" y="1076539"/>
                        <a:pt x="3552658" y="1403959"/>
                      </a:cubicBezTo>
                      <a:cubicBezTo>
                        <a:pt x="3664841" y="1516142"/>
                        <a:pt x="3770675" y="1774376"/>
                        <a:pt x="3603458" y="2032609"/>
                      </a:cubicBezTo>
                      <a:cubicBezTo>
                        <a:pt x="3563241" y="2212526"/>
                        <a:pt x="3669075" y="2417842"/>
                        <a:pt x="3285958" y="2572359"/>
                      </a:cubicBezTo>
                      <a:cubicBezTo>
                        <a:pt x="3214750" y="2701476"/>
                        <a:pt x="3162591" y="2811542"/>
                        <a:pt x="2881833" y="2883509"/>
                      </a:cubicBezTo>
                      <a:cubicBezTo>
                        <a:pt x="2830275" y="2951242"/>
                        <a:pt x="2639016" y="3082476"/>
                        <a:pt x="2498558" y="3048609"/>
                      </a:cubicBezTo>
                      <a:cubicBezTo>
                        <a:pt x="2351450" y="3241755"/>
                        <a:pt x="1559023" y="3515863"/>
                        <a:pt x="1173790" y="3050196"/>
                      </a:cubicBezTo>
                      <a:cubicBezTo>
                        <a:pt x="1041581" y="3032998"/>
                        <a:pt x="890323" y="3025325"/>
                        <a:pt x="793833" y="2874778"/>
                      </a:cubicBezTo>
                      <a:cubicBezTo>
                        <a:pt x="530045" y="2847526"/>
                        <a:pt x="466997" y="2732433"/>
                        <a:pt x="381628" y="2572359"/>
                      </a:cubicBezTo>
                      <a:cubicBezTo>
                        <a:pt x="243871" y="2509917"/>
                        <a:pt x="90851" y="2448535"/>
                        <a:pt x="98259" y="2070709"/>
                      </a:cubicBezTo>
                      <a:cubicBezTo>
                        <a:pt x="892" y="1897672"/>
                        <a:pt x="-62607" y="1630442"/>
                        <a:pt x="98259" y="1391259"/>
                      </a:cubicBezTo>
                      <a:cubicBezTo>
                        <a:pt x="106725" y="1218751"/>
                        <a:pt x="54163" y="1015219"/>
                        <a:pt x="384008" y="788009"/>
                      </a:cubicBezTo>
                      <a:cubicBezTo>
                        <a:pt x="410814" y="673314"/>
                        <a:pt x="478895" y="431619"/>
                        <a:pt x="867651" y="364549"/>
                      </a:cubicBezTo>
                      <a:close/>
                    </a:path>
                  </a:pathLst>
                </a:custGeom>
                <a:solidFill>
                  <a:srgbClr val="4E0E1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2">
                  <a:extLst>
                    <a:ext uri="{FF2B5EF4-FFF2-40B4-BE49-F238E27FC236}">
                      <a16:creationId xmlns:a16="http://schemas.microsoft.com/office/drawing/2014/main" id="{1F8DEB6E-49AF-6C41-A160-39EEABA0179B}"/>
                    </a:ext>
                  </a:extLst>
                </p:cNvPr>
                <p:cNvSpPr/>
                <p:nvPr/>
              </p:nvSpPr>
              <p:spPr>
                <a:xfrm>
                  <a:off x="2443590" y="3030782"/>
                  <a:ext cx="2964177" cy="2655773"/>
                </a:xfrm>
                <a:custGeom>
                  <a:avLst/>
                  <a:gdLst>
                    <a:gd name="connsiteX0" fmla="*/ 0 w 1937982"/>
                    <a:gd name="connsiteY0" fmla="*/ 0 h 1845860"/>
                    <a:gd name="connsiteX1" fmla="*/ 1937982 w 1937982"/>
                    <a:gd name="connsiteY1" fmla="*/ 0 h 1845860"/>
                    <a:gd name="connsiteX2" fmla="*/ 1937982 w 1937982"/>
                    <a:gd name="connsiteY2" fmla="*/ 1845860 h 1845860"/>
                    <a:gd name="connsiteX3" fmla="*/ 0 w 1937982"/>
                    <a:gd name="connsiteY3" fmla="*/ 1845860 h 1845860"/>
                    <a:gd name="connsiteX4" fmla="*/ 0 w 1937982"/>
                    <a:gd name="connsiteY4" fmla="*/ 0 h 1845860"/>
                    <a:gd name="connsiteX0" fmla="*/ 0 w 1982432"/>
                    <a:gd name="connsiteY0" fmla="*/ 0 h 2080810"/>
                    <a:gd name="connsiteX1" fmla="*/ 1982432 w 1982432"/>
                    <a:gd name="connsiteY1" fmla="*/ 234950 h 2080810"/>
                    <a:gd name="connsiteX2" fmla="*/ 1982432 w 1982432"/>
                    <a:gd name="connsiteY2" fmla="*/ 2080810 h 2080810"/>
                    <a:gd name="connsiteX3" fmla="*/ 44450 w 1982432"/>
                    <a:gd name="connsiteY3" fmla="*/ 2080810 h 2080810"/>
                    <a:gd name="connsiteX4" fmla="*/ 0 w 1982432"/>
                    <a:gd name="connsiteY4" fmla="*/ 0 h 2080810"/>
                    <a:gd name="connsiteX0" fmla="*/ 0 w 1982432"/>
                    <a:gd name="connsiteY0" fmla="*/ 225168 h 2305978"/>
                    <a:gd name="connsiteX1" fmla="*/ 621257 w 1982432"/>
                    <a:gd name="connsiteY1" fmla="*/ 928 h 2305978"/>
                    <a:gd name="connsiteX2" fmla="*/ 1982432 w 1982432"/>
                    <a:gd name="connsiteY2" fmla="*/ 460118 h 2305978"/>
                    <a:gd name="connsiteX3" fmla="*/ 1982432 w 1982432"/>
                    <a:gd name="connsiteY3" fmla="*/ 2305978 h 2305978"/>
                    <a:gd name="connsiteX4" fmla="*/ 44450 w 1982432"/>
                    <a:gd name="connsiteY4" fmla="*/ 2305978 h 2305978"/>
                    <a:gd name="connsiteX5" fmla="*/ 0 w 1982432"/>
                    <a:gd name="connsiteY5" fmla="*/ 225168 h 2305978"/>
                    <a:gd name="connsiteX0" fmla="*/ 0 w 1982432"/>
                    <a:gd name="connsiteY0" fmla="*/ 246654 h 2327464"/>
                    <a:gd name="connsiteX1" fmla="*/ 621257 w 1982432"/>
                    <a:gd name="connsiteY1" fmla="*/ 22414 h 2327464"/>
                    <a:gd name="connsiteX2" fmla="*/ 1307057 w 1982432"/>
                    <a:gd name="connsiteY2" fmla="*/ 9714 h 2327464"/>
                    <a:gd name="connsiteX3" fmla="*/ 1982432 w 1982432"/>
                    <a:gd name="connsiteY3" fmla="*/ 481604 h 2327464"/>
                    <a:gd name="connsiteX4" fmla="*/ 1982432 w 1982432"/>
                    <a:gd name="connsiteY4" fmla="*/ 2327464 h 2327464"/>
                    <a:gd name="connsiteX5" fmla="*/ 44450 w 1982432"/>
                    <a:gd name="connsiteY5" fmla="*/ 2327464 h 2327464"/>
                    <a:gd name="connsiteX6" fmla="*/ 0 w 1982432"/>
                    <a:gd name="connsiteY6" fmla="*/ 246654 h 2327464"/>
                    <a:gd name="connsiteX0" fmla="*/ 0 w 1982432"/>
                    <a:gd name="connsiteY0" fmla="*/ 246654 h 2327464"/>
                    <a:gd name="connsiteX1" fmla="*/ 621257 w 1982432"/>
                    <a:gd name="connsiteY1" fmla="*/ 22414 h 2327464"/>
                    <a:gd name="connsiteX2" fmla="*/ 1307057 w 1982432"/>
                    <a:gd name="connsiteY2" fmla="*/ 9714 h 2327464"/>
                    <a:gd name="connsiteX3" fmla="*/ 1923007 w 1982432"/>
                    <a:gd name="connsiteY3" fmla="*/ 244664 h 2327464"/>
                    <a:gd name="connsiteX4" fmla="*/ 1982432 w 1982432"/>
                    <a:gd name="connsiteY4" fmla="*/ 481604 h 2327464"/>
                    <a:gd name="connsiteX5" fmla="*/ 1982432 w 1982432"/>
                    <a:gd name="connsiteY5" fmla="*/ 2327464 h 2327464"/>
                    <a:gd name="connsiteX6" fmla="*/ 44450 w 1982432"/>
                    <a:gd name="connsiteY6" fmla="*/ 2327464 h 2327464"/>
                    <a:gd name="connsiteX7" fmla="*/ 0 w 1982432"/>
                    <a:gd name="connsiteY7" fmla="*/ 246654 h 2327464"/>
                    <a:gd name="connsiteX0" fmla="*/ 0 w 2401532"/>
                    <a:gd name="connsiteY0" fmla="*/ 246654 h 2327464"/>
                    <a:gd name="connsiteX1" fmla="*/ 621257 w 2401532"/>
                    <a:gd name="connsiteY1" fmla="*/ 22414 h 2327464"/>
                    <a:gd name="connsiteX2" fmla="*/ 1307057 w 2401532"/>
                    <a:gd name="connsiteY2" fmla="*/ 9714 h 2327464"/>
                    <a:gd name="connsiteX3" fmla="*/ 1923007 w 2401532"/>
                    <a:gd name="connsiteY3" fmla="*/ 244664 h 2327464"/>
                    <a:gd name="connsiteX4" fmla="*/ 2401532 w 2401532"/>
                    <a:gd name="connsiteY4" fmla="*/ 678454 h 2327464"/>
                    <a:gd name="connsiteX5" fmla="*/ 1982432 w 2401532"/>
                    <a:gd name="connsiteY5" fmla="*/ 2327464 h 2327464"/>
                    <a:gd name="connsiteX6" fmla="*/ 44450 w 2401532"/>
                    <a:gd name="connsiteY6" fmla="*/ 2327464 h 2327464"/>
                    <a:gd name="connsiteX7" fmla="*/ 0 w 2401532"/>
                    <a:gd name="connsiteY7" fmla="*/ 246654 h 2327464"/>
                    <a:gd name="connsiteX0" fmla="*/ 0 w 2677886"/>
                    <a:gd name="connsiteY0" fmla="*/ 246654 h 2327464"/>
                    <a:gd name="connsiteX1" fmla="*/ 621257 w 2677886"/>
                    <a:gd name="connsiteY1" fmla="*/ 22414 h 2327464"/>
                    <a:gd name="connsiteX2" fmla="*/ 1307057 w 2677886"/>
                    <a:gd name="connsiteY2" fmla="*/ 9714 h 2327464"/>
                    <a:gd name="connsiteX3" fmla="*/ 1923007 w 2677886"/>
                    <a:gd name="connsiteY3" fmla="*/ 244664 h 2327464"/>
                    <a:gd name="connsiteX4" fmla="*/ 2401532 w 2677886"/>
                    <a:gd name="connsiteY4" fmla="*/ 678454 h 2327464"/>
                    <a:gd name="connsiteX5" fmla="*/ 2672307 w 2677886"/>
                    <a:gd name="connsiteY5" fmla="*/ 1286064 h 2327464"/>
                    <a:gd name="connsiteX6" fmla="*/ 1982432 w 2677886"/>
                    <a:gd name="connsiteY6" fmla="*/ 2327464 h 2327464"/>
                    <a:gd name="connsiteX7" fmla="*/ 44450 w 2677886"/>
                    <a:gd name="connsiteY7" fmla="*/ 2327464 h 2327464"/>
                    <a:gd name="connsiteX8" fmla="*/ 0 w 2677886"/>
                    <a:gd name="connsiteY8" fmla="*/ 246654 h 2327464"/>
                    <a:gd name="connsiteX0" fmla="*/ 0 w 2729260"/>
                    <a:gd name="connsiteY0" fmla="*/ 246654 h 2327464"/>
                    <a:gd name="connsiteX1" fmla="*/ 621257 w 2729260"/>
                    <a:gd name="connsiteY1" fmla="*/ 22414 h 2327464"/>
                    <a:gd name="connsiteX2" fmla="*/ 1307057 w 2729260"/>
                    <a:gd name="connsiteY2" fmla="*/ 9714 h 2327464"/>
                    <a:gd name="connsiteX3" fmla="*/ 1923007 w 2729260"/>
                    <a:gd name="connsiteY3" fmla="*/ 244664 h 2327464"/>
                    <a:gd name="connsiteX4" fmla="*/ 2401532 w 2729260"/>
                    <a:gd name="connsiteY4" fmla="*/ 678454 h 2327464"/>
                    <a:gd name="connsiteX5" fmla="*/ 2672307 w 2729260"/>
                    <a:gd name="connsiteY5" fmla="*/ 1286064 h 2327464"/>
                    <a:gd name="connsiteX6" fmla="*/ 2723107 w 2729260"/>
                    <a:gd name="connsiteY6" fmla="*/ 1914714 h 2327464"/>
                    <a:gd name="connsiteX7" fmla="*/ 1982432 w 2729260"/>
                    <a:gd name="connsiteY7" fmla="*/ 2327464 h 2327464"/>
                    <a:gd name="connsiteX8" fmla="*/ 44450 w 2729260"/>
                    <a:gd name="connsiteY8" fmla="*/ 2327464 h 2327464"/>
                    <a:gd name="connsiteX9" fmla="*/ 0 w 2729260"/>
                    <a:gd name="connsiteY9" fmla="*/ 246654 h 2327464"/>
                    <a:gd name="connsiteX0" fmla="*/ 0 w 2729260"/>
                    <a:gd name="connsiteY0" fmla="*/ 246654 h 2454464"/>
                    <a:gd name="connsiteX1" fmla="*/ 621257 w 2729260"/>
                    <a:gd name="connsiteY1" fmla="*/ 22414 h 2454464"/>
                    <a:gd name="connsiteX2" fmla="*/ 1307057 w 2729260"/>
                    <a:gd name="connsiteY2" fmla="*/ 9714 h 2454464"/>
                    <a:gd name="connsiteX3" fmla="*/ 1923007 w 2729260"/>
                    <a:gd name="connsiteY3" fmla="*/ 244664 h 2454464"/>
                    <a:gd name="connsiteX4" fmla="*/ 2401532 w 2729260"/>
                    <a:gd name="connsiteY4" fmla="*/ 678454 h 2454464"/>
                    <a:gd name="connsiteX5" fmla="*/ 2672307 w 2729260"/>
                    <a:gd name="connsiteY5" fmla="*/ 1286064 h 2454464"/>
                    <a:gd name="connsiteX6" fmla="*/ 2723107 w 2729260"/>
                    <a:gd name="connsiteY6" fmla="*/ 1914714 h 2454464"/>
                    <a:gd name="connsiteX7" fmla="*/ 2405607 w 2729260"/>
                    <a:gd name="connsiteY7" fmla="*/ 2454464 h 2454464"/>
                    <a:gd name="connsiteX8" fmla="*/ 1982432 w 2729260"/>
                    <a:gd name="connsiteY8" fmla="*/ 2327464 h 2454464"/>
                    <a:gd name="connsiteX9" fmla="*/ 44450 w 2729260"/>
                    <a:gd name="connsiteY9" fmla="*/ 2327464 h 2454464"/>
                    <a:gd name="connsiteX10" fmla="*/ 0 w 2729260"/>
                    <a:gd name="connsiteY10" fmla="*/ 246654 h 2454464"/>
                    <a:gd name="connsiteX0" fmla="*/ 0 w 2729260"/>
                    <a:gd name="connsiteY0" fmla="*/ 246654 h 2765614"/>
                    <a:gd name="connsiteX1" fmla="*/ 621257 w 2729260"/>
                    <a:gd name="connsiteY1" fmla="*/ 22414 h 2765614"/>
                    <a:gd name="connsiteX2" fmla="*/ 1307057 w 2729260"/>
                    <a:gd name="connsiteY2" fmla="*/ 9714 h 2765614"/>
                    <a:gd name="connsiteX3" fmla="*/ 1923007 w 2729260"/>
                    <a:gd name="connsiteY3" fmla="*/ 244664 h 2765614"/>
                    <a:gd name="connsiteX4" fmla="*/ 2401532 w 2729260"/>
                    <a:gd name="connsiteY4" fmla="*/ 678454 h 2765614"/>
                    <a:gd name="connsiteX5" fmla="*/ 2672307 w 2729260"/>
                    <a:gd name="connsiteY5" fmla="*/ 1286064 h 2765614"/>
                    <a:gd name="connsiteX6" fmla="*/ 2723107 w 2729260"/>
                    <a:gd name="connsiteY6" fmla="*/ 1914714 h 2765614"/>
                    <a:gd name="connsiteX7" fmla="*/ 2405607 w 2729260"/>
                    <a:gd name="connsiteY7" fmla="*/ 2454464 h 2765614"/>
                    <a:gd name="connsiteX8" fmla="*/ 2001482 w 2729260"/>
                    <a:gd name="connsiteY8" fmla="*/ 2765614 h 2765614"/>
                    <a:gd name="connsiteX9" fmla="*/ 44450 w 2729260"/>
                    <a:gd name="connsiteY9" fmla="*/ 2327464 h 2765614"/>
                    <a:gd name="connsiteX10" fmla="*/ 0 w 2729260"/>
                    <a:gd name="connsiteY10" fmla="*/ 246654 h 2765614"/>
                    <a:gd name="connsiteX0" fmla="*/ 0 w 2729260"/>
                    <a:gd name="connsiteY0" fmla="*/ 246654 h 2921568"/>
                    <a:gd name="connsiteX1" fmla="*/ 621257 w 2729260"/>
                    <a:gd name="connsiteY1" fmla="*/ 22414 h 2921568"/>
                    <a:gd name="connsiteX2" fmla="*/ 1307057 w 2729260"/>
                    <a:gd name="connsiteY2" fmla="*/ 9714 h 2921568"/>
                    <a:gd name="connsiteX3" fmla="*/ 1923007 w 2729260"/>
                    <a:gd name="connsiteY3" fmla="*/ 244664 h 2921568"/>
                    <a:gd name="connsiteX4" fmla="*/ 2401532 w 2729260"/>
                    <a:gd name="connsiteY4" fmla="*/ 678454 h 2921568"/>
                    <a:gd name="connsiteX5" fmla="*/ 2672307 w 2729260"/>
                    <a:gd name="connsiteY5" fmla="*/ 1286064 h 2921568"/>
                    <a:gd name="connsiteX6" fmla="*/ 2723107 w 2729260"/>
                    <a:gd name="connsiteY6" fmla="*/ 1914714 h 2921568"/>
                    <a:gd name="connsiteX7" fmla="*/ 2405607 w 2729260"/>
                    <a:gd name="connsiteY7" fmla="*/ 2454464 h 2921568"/>
                    <a:gd name="connsiteX8" fmla="*/ 2001482 w 2729260"/>
                    <a:gd name="connsiteY8" fmla="*/ 2765614 h 2921568"/>
                    <a:gd name="connsiteX9" fmla="*/ 1599157 w 2729260"/>
                    <a:gd name="connsiteY9" fmla="*/ 2918014 h 2921568"/>
                    <a:gd name="connsiteX10" fmla="*/ 44450 w 2729260"/>
                    <a:gd name="connsiteY10" fmla="*/ 2327464 h 2921568"/>
                    <a:gd name="connsiteX11" fmla="*/ 0 w 2729260"/>
                    <a:gd name="connsiteY11" fmla="*/ 246654 h 2921568"/>
                    <a:gd name="connsiteX0" fmla="*/ 483643 w 3212903"/>
                    <a:gd name="connsiteY0" fmla="*/ 246654 h 2921568"/>
                    <a:gd name="connsiteX1" fmla="*/ 1104900 w 3212903"/>
                    <a:gd name="connsiteY1" fmla="*/ 22414 h 2921568"/>
                    <a:gd name="connsiteX2" fmla="*/ 1790700 w 3212903"/>
                    <a:gd name="connsiteY2" fmla="*/ 9714 h 2921568"/>
                    <a:gd name="connsiteX3" fmla="*/ 2406650 w 3212903"/>
                    <a:gd name="connsiteY3" fmla="*/ 244664 h 2921568"/>
                    <a:gd name="connsiteX4" fmla="*/ 2885175 w 3212903"/>
                    <a:gd name="connsiteY4" fmla="*/ 678454 h 2921568"/>
                    <a:gd name="connsiteX5" fmla="*/ 3155950 w 3212903"/>
                    <a:gd name="connsiteY5" fmla="*/ 1286064 h 2921568"/>
                    <a:gd name="connsiteX6" fmla="*/ 3206750 w 3212903"/>
                    <a:gd name="connsiteY6" fmla="*/ 1914714 h 2921568"/>
                    <a:gd name="connsiteX7" fmla="*/ 2889250 w 3212903"/>
                    <a:gd name="connsiteY7" fmla="*/ 2454464 h 2921568"/>
                    <a:gd name="connsiteX8" fmla="*/ 2485125 w 3212903"/>
                    <a:gd name="connsiteY8" fmla="*/ 2765614 h 2921568"/>
                    <a:gd name="connsiteX9" fmla="*/ 2082800 w 3212903"/>
                    <a:gd name="connsiteY9" fmla="*/ 2918014 h 2921568"/>
                    <a:gd name="connsiteX10" fmla="*/ 528093 w 3212903"/>
                    <a:gd name="connsiteY10" fmla="*/ 2327464 h 2921568"/>
                    <a:gd name="connsiteX11" fmla="*/ 0 w 3212903"/>
                    <a:gd name="connsiteY11" fmla="*/ 657414 h 2921568"/>
                    <a:gd name="connsiteX12" fmla="*/ 483643 w 3212903"/>
                    <a:gd name="connsiteY12" fmla="*/ 246654 h 2921568"/>
                    <a:gd name="connsiteX0" fmla="*/ 797349 w 3526609"/>
                    <a:gd name="connsiteY0" fmla="*/ 246654 h 2921568"/>
                    <a:gd name="connsiteX1" fmla="*/ 1418606 w 3526609"/>
                    <a:gd name="connsiteY1" fmla="*/ 22414 h 2921568"/>
                    <a:gd name="connsiteX2" fmla="*/ 2104406 w 3526609"/>
                    <a:gd name="connsiteY2" fmla="*/ 9714 h 2921568"/>
                    <a:gd name="connsiteX3" fmla="*/ 2720356 w 3526609"/>
                    <a:gd name="connsiteY3" fmla="*/ 244664 h 2921568"/>
                    <a:gd name="connsiteX4" fmla="*/ 3198881 w 3526609"/>
                    <a:gd name="connsiteY4" fmla="*/ 678454 h 2921568"/>
                    <a:gd name="connsiteX5" fmla="*/ 3469656 w 3526609"/>
                    <a:gd name="connsiteY5" fmla="*/ 1286064 h 2921568"/>
                    <a:gd name="connsiteX6" fmla="*/ 3520456 w 3526609"/>
                    <a:gd name="connsiteY6" fmla="*/ 1914714 h 2921568"/>
                    <a:gd name="connsiteX7" fmla="*/ 3202956 w 3526609"/>
                    <a:gd name="connsiteY7" fmla="*/ 2454464 h 2921568"/>
                    <a:gd name="connsiteX8" fmla="*/ 2798831 w 3526609"/>
                    <a:gd name="connsiteY8" fmla="*/ 2765614 h 2921568"/>
                    <a:gd name="connsiteX9" fmla="*/ 2396506 w 3526609"/>
                    <a:gd name="connsiteY9" fmla="*/ 2918014 h 2921568"/>
                    <a:gd name="connsiteX10" fmla="*/ 841799 w 3526609"/>
                    <a:gd name="connsiteY10" fmla="*/ 2327464 h 2921568"/>
                    <a:gd name="connsiteX11" fmla="*/ 15257 w 3526609"/>
                    <a:gd name="connsiteY11" fmla="*/ 1273364 h 2921568"/>
                    <a:gd name="connsiteX12" fmla="*/ 313706 w 3526609"/>
                    <a:gd name="connsiteY12" fmla="*/ 657414 h 2921568"/>
                    <a:gd name="connsiteX13" fmla="*/ 797349 w 3526609"/>
                    <a:gd name="connsiteY13" fmla="*/ 246654 h 2921568"/>
                    <a:gd name="connsiteX0" fmla="*/ 845242 w 3574502"/>
                    <a:gd name="connsiteY0" fmla="*/ 246654 h 2921568"/>
                    <a:gd name="connsiteX1" fmla="*/ 1466499 w 3574502"/>
                    <a:gd name="connsiteY1" fmla="*/ 22414 h 2921568"/>
                    <a:gd name="connsiteX2" fmla="*/ 2152299 w 3574502"/>
                    <a:gd name="connsiteY2" fmla="*/ 9714 h 2921568"/>
                    <a:gd name="connsiteX3" fmla="*/ 2768249 w 3574502"/>
                    <a:gd name="connsiteY3" fmla="*/ 244664 h 2921568"/>
                    <a:gd name="connsiteX4" fmla="*/ 3246774 w 3574502"/>
                    <a:gd name="connsiteY4" fmla="*/ 678454 h 2921568"/>
                    <a:gd name="connsiteX5" fmla="*/ 3517549 w 3574502"/>
                    <a:gd name="connsiteY5" fmla="*/ 1286064 h 2921568"/>
                    <a:gd name="connsiteX6" fmla="*/ 3568349 w 3574502"/>
                    <a:gd name="connsiteY6" fmla="*/ 1914714 h 2921568"/>
                    <a:gd name="connsiteX7" fmla="*/ 3250849 w 3574502"/>
                    <a:gd name="connsiteY7" fmla="*/ 2454464 h 2921568"/>
                    <a:gd name="connsiteX8" fmla="*/ 2846724 w 3574502"/>
                    <a:gd name="connsiteY8" fmla="*/ 2765614 h 2921568"/>
                    <a:gd name="connsiteX9" fmla="*/ 2444399 w 3574502"/>
                    <a:gd name="connsiteY9" fmla="*/ 2918014 h 2921568"/>
                    <a:gd name="connsiteX10" fmla="*/ 889692 w 3574502"/>
                    <a:gd name="connsiteY10" fmla="*/ 2327464 h 2921568"/>
                    <a:gd name="connsiteX11" fmla="*/ 63150 w 3574502"/>
                    <a:gd name="connsiteY11" fmla="*/ 1952814 h 2921568"/>
                    <a:gd name="connsiteX12" fmla="*/ 63150 w 3574502"/>
                    <a:gd name="connsiteY12" fmla="*/ 1273364 h 2921568"/>
                    <a:gd name="connsiteX13" fmla="*/ 361599 w 3574502"/>
                    <a:gd name="connsiteY13" fmla="*/ 657414 h 2921568"/>
                    <a:gd name="connsiteX14" fmla="*/ 845242 w 3574502"/>
                    <a:gd name="connsiteY14" fmla="*/ 246654 h 2921568"/>
                    <a:gd name="connsiteX0" fmla="*/ 818859 w 3548119"/>
                    <a:gd name="connsiteY0" fmla="*/ 246654 h 2921568"/>
                    <a:gd name="connsiteX1" fmla="*/ 1440116 w 3548119"/>
                    <a:gd name="connsiteY1" fmla="*/ 22414 h 2921568"/>
                    <a:gd name="connsiteX2" fmla="*/ 2125916 w 3548119"/>
                    <a:gd name="connsiteY2" fmla="*/ 9714 h 2921568"/>
                    <a:gd name="connsiteX3" fmla="*/ 2741866 w 3548119"/>
                    <a:gd name="connsiteY3" fmla="*/ 244664 h 2921568"/>
                    <a:gd name="connsiteX4" fmla="*/ 3220391 w 3548119"/>
                    <a:gd name="connsiteY4" fmla="*/ 678454 h 2921568"/>
                    <a:gd name="connsiteX5" fmla="*/ 3491166 w 3548119"/>
                    <a:gd name="connsiteY5" fmla="*/ 1286064 h 2921568"/>
                    <a:gd name="connsiteX6" fmla="*/ 3541966 w 3548119"/>
                    <a:gd name="connsiteY6" fmla="*/ 1914714 h 2921568"/>
                    <a:gd name="connsiteX7" fmla="*/ 3224466 w 3548119"/>
                    <a:gd name="connsiteY7" fmla="*/ 2454464 h 2921568"/>
                    <a:gd name="connsiteX8" fmla="*/ 2820341 w 3548119"/>
                    <a:gd name="connsiteY8" fmla="*/ 2765614 h 2921568"/>
                    <a:gd name="connsiteX9" fmla="*/ 2418016 w 3548119"/>
                    <a:gd name="connsiteY9" fmla="*/ 2918014 h 2921568"/>
                    <a:gd name="connsiteX10" fmla="*/ 863309 w 3548119"/>
                    <a:gd name="connsiteY10" fmla="*/ 2327464 h 2921568"/>
                    <a:gd name="connsiteX11" fmla="*/ 341567 w 3548119"/>
                    <a:gd name="connsiteY11" fmla="*/ 2454464 h 2921568"/>
                    <a:gd name="connsiteX12" fmla="*/ 36767 w 3548119"/>
                    <a:gd name="connsiteY12" fmla="*/ 1952814 h 2921568"/>
                    <a:gd name="connsiteX13" fmla="*/ 36767 w 3548119"/>
                    <a:gd name="connsiteY13" fmla="*/ 1273364 h 2921568"/>
                    <a:gd name="connsiteX14" fmla="*/ 335216 w 3548119"/>
                    <a:gd name="connsiteY14" fmla="*/ 657414 h 2921568"/>
                    <a:gd name="connsiteX15" fmla="*/ 818859 w 3548119"/>
                    <a:gd name="connsiteY15" fmla="*/ 246654 h 2921568"/>
                    <a:gd name="connsiteX0" fmla="*/ 818859 w 3548119"/>
                    <a:gd name="connsiteY0" fmla="*/ 246654 h 2921568"/>
                    <a:gd name="connsiteX1" fmla="*/ 1440116 w 3548119"/>
                    <a:gd name="connsiteY1" fmla="*/ 22414 h 2921568"/>
                    <a:gd name="connsiteX2" fmla="*/ 2125916 w 3548119"/>
                    <a:gd name="connsiteY2" fmla="*/ 9714 h 2921568"/>
                    <a:gd name="connsiteX3" fmla="*/ 2741866 w 3548119"/>
                    <a:gd name="connsiteY3" fmla="*/ 244664 h 2921568"/>
                    <a:gd name="connsiteX4" fmla="*/ 3220391 w 3548119"/>
                    <a:gd name="connsiteY4" fmla="*/ 678454 h 2921568"/>
                    <a:gd name="connsiteX5" fmla="*/ 3491166 w 3548119"/>
                    <a:gd name="connsiteY5" fmla="*/ 1286064 h 2921568"/>
                    <a:gd name="connsiteX6" fmla="*/ 3541966 w 3548119"/>
                    <a:gd name="connsiteY6" fmla="*/ 1914714 h 2921568"/>
                    <a:gd name="connsiteX7" fmla="*/ 3224466 w 3548119"/>
                    <a:gd name="connsiteY7" fmla="*/ 2454464 h 2921568"/>
                    <a:gd name="connsiteX8" fmla="*/ 2820341 w 3548119"/>
                    <a:gd name="connsiteY8" fmla="*/ 2765614 h 2921568"/>
                    <a:gd name="connsiteX9" fmla="*/ 2418016 w 3548119"/>
                    <a:gd name="connsiteY9" fmla="*/ 2918014 h 2921568"/>
                    <a:gd name="connsiteX10" fmla="*/ 749009 w 3548119"/>
                    <a:gd name="connsiteY10" fmla="*/ 2759264 h 2921568"/>
                    <a:gd name="connsiteX11" fmla="*/ 341567 w 3548119"/>
                    <a:gd name="connsiteY11" fmla="*/ 2454464 h 2921568"/>
                    <a:gd name="connsiteX12" fmla="*/ 36767 w 3548119"/>
                    <a:gd name="connsiteY12" fmla="*/ 1952814 h 2921568"/>
                    <a:gd name="connsiteX13" fmla="*/ 36767 w 3548119"/>
                    <a:gd name="connsiteY13" fmla="*/ 1273364 h 2921568"/>
                    <a:gd name="connsiteX14" fmla="*/ 335216 w 3548119"/>
                    <a:gd name="connsiteY14" fmla="*/ 657414 h 2921568"/>
                    <a:gd name="connsiteX15" fmla="*/ 818859 w 3548119"/>
                    <a:gd name="connsiteY15" fmla="*/ 246654 h 2921568"/>
                    <a:gd name="connsiteX0" fmla="*/ 818859 w 3548119"/>
                    <a:gd name="connsiteY0" fmla="*/ 246654 h 2946840"/>
                    <a:gd name="connsiteX1" fmla="*/ 1440116 w 3548119"/>
                    <a:gd name="connsiteY1" fmla="*/ 22414 h 2946840"/>
                    <a:gd name="connsiteX2" fmla="*/ 2125916 w 3548119"/>
                    <a:gd name="connsiteY2" fmla="*/ 9714 h 2946840"/>
                    <a:gd name="connsiteX3" fmla="*/ 2741866 w 3548119"/>
                    <a:gd name="connsiteY3" fmla="*/ 244664 h 2946840"/>
                    <a:gd name="connsiteX4" fmla="*/ 3220391 w 3548119"/>
                    <a:gd name="connsiteY4" fmla="*/ 678454 h 2946840"/>
                    <a:gd name="connsiteX5" fmla="*/ 3491166 w 3548119"/>
                    <a:gd name="connsiteY5" fmla="*/ 1286064 h 2946840"/>
                    <a:gd name="connsiteX6" fmla="*/ 3541966 w 3548119"/>
                    <a:gd name="connsiteY6" fmla="*/ 1914714 h 2946840"/>
                    <a:gd name="connsiteX7" fmla="*/ 3224466 w 3548119"/>
                    <a:gd name="connsiteY7" fmla="*/ 2454464 h 2946840"/>
                    <a:gd name="connsiteX8" fmla="*/ 2820341 w 3548119"/>
                    <a:gd name="connsiteY8" fmla="*/ 2765614 h 2946840"/>
                    <a:gd name="connsiteX9" fmla="*/ 2418016 w 3548119"/>
                    <a:gd name="connsiteY9" fmla="*/ 2918014 h 2946840"/>
                    <a:gd name="connsiteX10" fmla="*/ 1128967 w 3548119"/>
                    <a:gd name="connsiteY10" fmla="*/ 2937064 h 2946840"/>
                    <a:gd name="connsiteX11" fmla="*/ 749009 w 3548119"/>
                    <a:gd name="connsiteY11" fmla="*/ 2759264 h 2946840"/>
                    <a:gd name="connsiteX12" fmla="*/ 341567 w 3548119"/>
                    <a:gd name="connsiteY12" fmla="*/ 2454464 h 2946840"/>
                    <a:gd name="connsiteX13" fmla="*/ 36767 w 3548119"/>
                    <a:gd name="connsiteY13" fmla="*/ 1952814 h 2946840"/>
                    <a:gd name="connsiteX14" fmla="*/ 36767 w 3548119"/>
                    <a:gd name="connsiteY14" fmla="*/ 1273364 h 2946840"/>
                    <a:gd name="connsiteX15" fmla="*/ 335216 w 3548119"/>
                    <a:gd name="connsiteY15" fmla="*/ 657414 h 2946840"/>
                    <a:gd name="connsiteX16" fmla="*/ 818859 w 3548119"/>
                    <a:gd name="connsiteY16" fmla="*/ 246654 h 2946840"/>
                    <a:gd name="connsiteX0" fmla="*/ 818859 w 3548119"/>
                    <a:gd name="connsiteY0" fmla="*/ 246654 h 3130892"/>
                    <a:gd name="connsiteX1" fmla="*/ 1440116 w 3548119"/>
                    <a:gd name="connsiteY1" fmla="*/ 22414 h 3130892"/>
                    <a:gd name="connsiteX2" fmla="*/ 2125916 w 3548119"/>
                    <a:gd name="connsiteY2" fmla="*/ 9714 h 3130892"/>
                    <a:gd name="connsiteX3" fmla="*/ 2741866 w 3548119"/>
                    <a:gd name="connsiteY3" fmla="*/ 244664 h 3130892"/>
                    <a:gd name="connsiteX4" fmla="*/ 3220391 w 3548119"/>
                    <a:gd name="connsiteY4" fmla="*/ 678454 h 3130892"/>
                    <a:gd name="connsiteX5" fmla="*/ 3491166 w 3548119"/>
                    <a:gd name="connsiteY5" fmla="*/ 1286064 h 3130892"/>
                    <a:gd name="connsiteX6" fmla="*/ 3541966 w 3548119"/>
                    <a:gd name="connsiteY6" fmla="*/ 1914714 h 3130892"/>
                    <a:gd name="connsiteX7" fmla="*/ 3224466 w 3548119"/>
                    <a:gd name="connsiteY7" fmla="*/ 2454464 h 3130892"/>
                    <a:gd name="connsiteX8" fmla="*/ 2820341 w 3548119"/>
                    <a:gd name="connsiteY8" fmla="*/ 2765614 h 3130892"/>
                    <a:gd name="connsiteX9" fmla="*/ 2418016 w 3548119"/>
                    <a:gd name="connsiteY9" fmla="*/ 2918014 h 3130892"/>
                    <a:gd name="connsiteX10" fmla="*/ 1128967 w 3548119"/>
                    <a:gd name="connsiteY10" fmla="*/ 2937064 h 3130892"/>
                    <a:gd name="connsiteX11" fmla="*/ 749009 w 3548119"/>
                    <a:gd name="connsiteY11" fmla="*/ 2759264 h 3130892"/>
                    <a:gd name="connsiteX12" fmla="*/ 341567 w 3548119"/>
                    <a:gd name="connsiteY12" fmla="*/ 2454464 h 3130892"/>
                    <a:gd name="connsiteX13" fmla="*/ 36767 w 3548119"/>
                    <a:gd name="connsiteY13" fmla="*/ 1952814 h 3130892"/>
                    <a:gd name="connsiteX14" fmla="*/ 36767 w 3548119"/>
                    <a:gd name="connsiteY14" fmla="*/ 1273364 h 3130892"/>
                    <a:gd name="connsiteX15" fmla="*/ 335216 w 3548119"/>
                    <a:gd name="connsiteY15" fmla="*/ 657414 h 3130892"/>
                    <a:gd name="connsiteX16" fmla="*/ 818859 w 3548119"/>
                    <a:gd name="connsiteY16" fmla="*/ 246654 h 3130892"/>
                    <a:gd name="connsiteX0" fmla="*/ 818859 w 3548119"/>
                    <a:gd name="connsiteY0" fmla="*/ 246654 h 3160610"/>
                    <a:gd name="connsiteX1" fmla="*/ 1440116 w 3548119"/>
                    <a:gd name="connsiteY1" fmla="*/ 22414 h 3160610"/>
                    <a:gd name="connsiteX2" fmla="*/ 2125916 w 3548119"/>
                    <a:gd name="connsiteY2" fmla="*/ 9714 h 3160610"/>
                    <a:gd name="connsiteX3" fmla="*/ 2741866 w 3548119"/>
                    <a:gd name="connsiteY3" fmla="*/ 244664 h 3160610"/>
                    <a:gd name="connsiteX4" fmla="*/ 3220391 w 3548119"/>
                    <a:gd name="connsiteY4" fmla="*/ 678454 h 3160610"/>
                    <a:gd name="connsiteX5" fmla="*/ 3491166 w 3548119"/>
                    <a:gd name="connsiteY5" fmla="*/ 1286064 h 3160610"/>
                    <a:gd name="connsiteX6" fmla="*/ 3541966 w 3548119"/>
                    <a:gd name="connsiteY6" fmla="*/ 1914714 h 3160610"/>
                    <a:gd name="connsiteX7" fmla="*/ 3224466 w 3548119"/>
                    <a:gd name="connsiteY7" fmla="*/ 2454464 h 3160610"/>
                    <a:gd name="connsiteX8" fmla="*/ 2820341 w 3548119"/>
                    <a:gd name="connsiteY8" fmla="*/ 2765614 h 3160610"/>
                    <a:gd name="connsiteX9" fmla="*/ 2418016 w 3548119"/>
                    <a:gd name="connsiteY9" fmla="*/ 2918014 h 3160610"/>
                    <a:gd name="connsiteX10" fmla="*/ 1128967 w 3548119"/>
                    <a:gd name="connsiteY10" fmla="*/ 2937064 h 3160610"/>
                    <a:gd name="connsiteX11" fmla="*/ 749009 w 3548119"/>
                    <a:gd name="connsiteY11" fmla="*/ 2759264 h 3160610"/>
                    <a:gd name="connsiteX12" fmla="*/ 341567 w 3548119"/>
                    <a:gd name="connsiteY12" fmla="*/ 2454464 h 3160610"/>
                    <a:gd name="connsiteX13" fmla="*/ 36767 w 3548119"/>
                    <a:gd name="connsiteY13" fmla="*/ 1952814 h 3160610"/>
                    <a:gd name="connsiteX14" fmla="*/ 36767 w 3548119"/>
                    <a:gd name="connsiteY14" fmla="*/ 1273364 h 3160610"/>
                    <a:gd name="connsiteX15" fmla="*/ 335216 w 3548119"/>
                    <a:gd name="connsiteY15" fmla="*/ 657414 h 3160610"/>
                    <a:gd name="connsiteX16" fmla="*/ 818859 w 3548119"/>
                    <a:gd name="connsiteY16" fmla="*/ 246654 h 3160610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99819"/>
                    <a:gd name="connsiteY0" fmla="*/ 246654 h 3164386"/>
                    <a:gd name="connsiteX1" fmla="*/ 1440116 w 3599819"/>
                    <a:gd name="connsiteY1" fmla="*/ 22414 h 3164386"/>
                    <a:gd name="connsiteX2" fmla="*/ 2125916 w 3599819"/>
                    <a:gd name="connsiteY2" fmla="*/ 9714 h 3164386"/>
                    <a:gd name="connsiteX3" fmla="*/ 2741866 w 3599819"/>
                    <a:gd name="connsiteY3" fmla="*/ 244664 h 3164386"/>
                    <a:gd name="connsiteX4" fmla="*/ 3220391 w 3599819"/>
                    <a:gd name="connsiteY4" fmla="*/ 678454 h 3164386"/>
                    <a:gd name="connsiteX5" fmla="*/ 3491166 w 3599819"/>
                    <a:gd name="connsiteY5" fmla="*/ 1286064 h 3164386"/>
                    <a:gd name="connsiteX6" fmla="*/ 3541966 w 3599819"/>
                    <a:gd name="connsiteY6" fmla="*/ 1914714 h 3164386"/>
                    <a:gd name="connsiteX7" fmla="*/ 3224466 w 3599819"/>
                    <a:gd name="connsiteY7" fmla="*/ 2454464 h 3164386"/>
                    <a:gd name="connsiteX8" fmla="*/ 2820341 w 3599819"/>
                    <a:gd name="connsiteY8" fmla="*/ 2765614 h 3164386"/>
                    <a:gd name="connsiteX9" fmla="*/ 2437066 w 3599819"/>
                    <a:gd name="connsiteY9" fmla="*/ 2930714 h 3164386"/>
                    <a:gd name="connsiteX10" fmla="*/ 1128967 w 3599819"/>
                    <a:gd name="connsiteY10" fmla="*/ 2937064 h 3164386"/>
                    <a:gd name="connsiteX11" fmla="*/ 749009 w 3599819"/>
                    <a:gd name="connsiteY11" fmla="*/ 2759264 h 3164386"/>
                    <a:gd name="connsiteX12" fmla="*/ 341567 w 3599819"/>
                    <a:gd name="connsiteY12" fmla="*/ 2454464 h 3164386"/>
                    <a:gd name="connsiteX13" fmla="*/ 36767 w 3599819"/>
                    <a:gd name="connsiteY13" fmla="*/ 1952814 h 3164386"/>
                    <a:gd name="connsiteX14" fmla="*/ 36767 w 3599819"/>
                    <a:gd name="connsiteY14" fmla="*/ 1273364 h 3164386"/>
                    <a:gd name="connsiteX15" fmla="*/ 335216 w 3599819"/>
                    <a:gd name="connsiteY15" fmla="*/ 657414 h 3164386"/>
                    <a:gd name="connsiteX16" fmla="*/ 818859 w 3599819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55935 h 3173667"/>
                    <a:gd name="connsiteX1" fmla="*/ 1440116 w 3628956"/>
                    <a:gd name="connsiteY1" fmla="*/ 31695 h 3173667"/>
                    <a:gd name="connsiteX2" fmla="*/ 2125916 w 3628956"/>
                    <a:gd name="connsiteY2" fmla="*/ 18995 h 3173667"/>
                    <a:gd name="connsiteX3" fmla="*/ 2741866 w 3628956"/>
                    <a:gd name="connsiteY3" fmla="*/ 253945 h 3173667"/>
                    <a:gd name="connsiteX4" fmla="*/ 3220391 w 3628956"/>
                    <a:gd name="connsiteY4" fmla="*/ 687735 h 3173667"/>
                    <a:gd name="connsiteX5" fmla="*/ 3491166 w 3628956"/>
                    <a:gd name="connsiteY5" fmla="*/ 1295345 h 3173667"/>
                    <a:gd name="connsiteX6" fmla="*/ 3541966 w 3628956"/>
                    <a:gd name="connsiteY6" fmla="*/ 1923995 h 3173667"/>
                    <a:gd name="connsiteX7" fmla="*/ 3224466 w 3628956"/>
                    <a:gd name="connsiteY7" fmla="*/ 2463745 h 3173667"/>
                    <a:gd name="connsiteX8" fmla="*/ 2820341 w 3628956"/>
                    <a:gd name="connsiteY8" fmla="*/ 2774895 h 3173667"/>
                    <a:gd name="connsiteX9" fmla="*/ 2437066 w 3628956"/>
                    <a:gd name="connsiteY9" fmla="*/ 2939995 h 3173667"/>
                    <a:gd name="connsiteX10" fmla="*/ 1128967 w 3628956"/>
                    <a:gd name="connsiteY10" fmla="*/ 2946345 h 3173667"/>
                    <a:gd name="connsiteX11" fmla="*/ 749009 w 3628956"/>
                    <a:gd name="connsiteY11" fmla="*/ 2768545 h 3173667"/>
                    <a:gd name="connsiteX12" fmla="*/ 341567 w 3628956"/>
                    <a:gd name="connsiteY12" fmla="*/ 2463745 h 3173667"/>
                    <a:gd name="connsiteX13" fmla="*/ 36767 w 3628956"/>
                    <a:gd name="connsiteY13" fmla="*/ 1962095 h 3173667"/>
                    <a:gd name="connsiteX14" fmla="*/ 36767 w 3628956"/>
                    <a:gd name="connsiteY14" fmla="*/ 1282645 h 3173667"/>
                    <a:gd name="connsiteX15" fmla="*/ 335216 w 3628956"/>
                    <a:gd name="connsiteY15" fmla="*/ 666695 h 3173667"/>
                    <a:gd name="connsiteX16" fmla="*/ 818859 w 3628956"/>
                    <a:gd name="connsiteY16" fmla="*/ 255935 h 3173667"/>
                    <a:gd name="connsiteX0" fmla="*/ 818859 w 3628956"/>
                    <a:gd name="connsiteY0" fmla="*/ 330614 h 3248346"/>
                    <a:gd name="connsiteX1" fmla="*/ 1440116 w 3628956"/>
                    <a:gd name="connsiteY1" fmla="*/ 106374 h 3248346"/>
                    <a:gd name="connsiteX2" fmla="*/ 2125916 w 3628956"/>
                    <a:gd name="connsiteY2" fmla="*/ 93674 h 3248346"/>
                    <a:gd name="connsiteX3" fmla="*/ 2741866 w 3628956"/>
                    <a:gd name="connsiteY3" fmla="*/ 328624 h 3248346"/>
                    <a:gd name="connsiteX4" fmla="*/ 3220391 w 3628956"/>
                    <a:gd name="connsiteY4" fmla="*/ 762414 h 3248346"/>
                    <a:gd name="connsiteX5" fmla="*/ 3491166 w 3628956"/>
                    <a:gd name="connsiteY5" fmla="*/ 1370024 h 3248346"/>
                    <a:gd name="connsiteX6" fmla="*/ 3541966 w 3628956"/>
                    <a:gd name="connsiteY6" fmla="*/ 1998674 h 3248346"/>
                    <a:gd name="connsiteX7" fmla="*/ 3224466 w 3628956"/>
                    <a:gd name="connsiteY7" fmla="*/ 2538424 h 3248346"/>
                    <a:gd name="connsiteX8" fmla="*/ 2820341 w 3628956"/>
                    <a:gd name="connsiteY8" fmla="*/ 2849574 h 3248346"/>
                    <a:gd name="connsiteX9" fmla="*/ 2437066 w 3628956"/>
                    <a:gd name="connsiteY9" fmla="*/ 3014674 h 3248346"/>
                    <a:gd name="connsiteX10" fmla="*/ 1128967 w 3628956"/>
                    <a:gd name="connsiteY10" fmla="*/ 3021024 h 3248346"/>
                    <a:gd name="connsiteX11" fmla="*/ 749009 w 3628956"/>
                    <a:gd name="connsiteY11" fmla="*/ 2843224 h 3248346"/>
                    <a:gd name="connsiteX12" fmla="*/ 341567 w 3628956"/>
                    <a:gd name="connsiteY12" fmla="*/ 2538424 h 3248346"/>
                    <a:gd name="connsiteX13" fmla="*/ 36767 w 3628956"/>
                    <a:gd name="connsiteY13" fmla="*/ 2036774 h 3248346"/>
                    <a:gd name="connsiteX14" fmla="*/ 36767 w 3628956"/>
                    <a:gd name="connsiteY14" fmla="*/ 1357324 h 3248346"/>
                    <a:gd name="connsiteX15" fmla="*/ 335216 w 3628956"/>
                    <a:gd name="connsiteY15" fmla="*/ 741374 h 3248346"/>
                    <a:gd name="connsiteX16" fmla="*/ 818859 w 3628956"/>
                    <a:gd name="connsiteY16" fmla="*/ 330614 h 3248346"/>
                    <a:gd name="connsiteX0" fmla="*/ 818859 w 3628956"/>
                    <a:gd name="connsiteY0" fmla="*/ 362342 h 3280074"/>
                    <a:gd name="connsiteX1" fmla="*/ 1440116 w 3628956"/>
                    <a:gd name="connsiteY1" fmla="*/ 138102 h 3280074"/>
                    <a:gd name="connsiteX2" fmla="*/ 2125916 w 3628956"/>
                    <a:gd name="connsiteY2" fmla="*/ 125402 h 3280074"/>
                    <a:gd name="connsiteX3" fmla="*/ 2741866 w 3628956"/>
                    <a:gd name="connsiteY3" fmla="*/ 360352 h 3280074"/>
                    <a:gd name="connsiteX4" fmla="*/ 3220391 w 3628956"/>
                    <a:gd name="connsiteY4" fmla="*/ 794142 h 3280074"/>
                    <a:gd name="connsiteX5" fmla="*/ 3491166 w 3628956"/>
                    <a:gd name="connsiteY5" fmla="*/ 1401752 h 3280074"/>
                    <a:gd name="connsiteX6" fmla="*/ 3541966 w 3628956"/>
                    <a:gd name="connsiteY6" fmla="*/ 2030402 h 3280074"/>
                    <a:gd name="connsiteX7" fmla="*/ 3224466 w 3628956"/>
                    <a:gd name="connsiteY7" fmla="*/ 2570152 h 3280074"/>
                    <a:gd name="connsiteX8" fmla="*/ 2820341 w 3628956"/>
                    <a:gd name="connsiteY8" fmla="*/ 2881302 h 3280074"/>
                    <a:gd name="connsiteX9" fmla="*/ 2437066 w 3628956"/>
                    <a:gd name="connsiteY9" fmla="*/ 3046402 h 3280074"/>
                    <a:gd name="connsiteX10" fmla="*/ 1128967 w 3628956"/>
                    <a:gd name="connsiteY10" fmla="*/ 3052752 h 3280074"/>
                    <a:gd name="connsiteX11" fmla="*/ 749009 w 3628956"/>
                    <a:gd name="connsiteY11" fmla="*/ 2874952 h 3280074"/>
                    <a:gd name="connsiteX12" fmla="*/ 341567 w 3628956"/>
                    <a:gd name="connsiteY12" fmla="*/ 2570152 h 3280074"/>
                    <a:gd name="connsiteX13" fmla="*/ 36767 w 3628956"/>
                    <a:gd name="connsiteY13" fmla="*/ 2068502 h 3280074"/>
                    <a:gd name="connsiteX14" fmla="*/ 36767 w 3628956"/>
                    <a:gd name="connsiteY14" fmla="*/ 1389052 h 3280074"/>
                    <a:gd name="connsiteX15" fmla="*/ 335216 w 3628956"/>
                    <a:gd name="connsiteY15" fmla="*/ 773102 h 3280074"/>
                    <a:gd name="connsiteX16" fmla="*/ 818859 w 3628956"/>
                    <a:gd name="connsiteY16" fmla="*/ 362342 h 3280074"/>
                    <a:gd name="connsiteX0" fmla="*/ 8188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18859 w 3628956"/>
                    <a:gd name="connsiteY16" fmla="*/ 364549 h 3282281"/>
                    <a:gd name="connsiteX0" fmla="*/ 8188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188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61615 w 3684412"/>
                    <a:gd name="connsiteY0" fmla="*/ 364549 h 3282281"/>
                    <a:gd name="connsiteX1" fmla="*/ 1473347 w 3684412"/>
                    <a:gd name="connsiteY1" fmla="*/ 133959 h 3282281"/>
                    <a:gd name="connsiteX2" fmla="*/ 2181372 w 3684412"/>
                    <a:gd name="connsiteY2" fmla="*/ 127609 h 3282281"/>
                    <a:gd name="connsiteX3" fmla="*/ 2797322 w 3684412"/>
                    <a:gd name="connsiteY3" fmla="*/ 362559 h 3282281"/>
                    <a:gd name="connsiteX4" fmla="*/ 3275847 w 3684412"/>
                    <a:gd name="connsiteY4" fmla="*/ 796349 h 3282281"/>
                    <a:gd name="connsiteX5" fmla="*/ 3546622 w 3684412"/>
                    <a:gd name="connsiteY5" fmla="*/ 1403959 h 3282281"/>
                    <a:gd name="connsiteX6" fmla="*/ 3597422 w 3684412"/>
                    <a:gd name="connsiteY6" fmla="*/ 2032609 h 3282281"/>
                    <a:gd name="connsiteX7" fmla="*/ 3279922 w 3684412"/>
                    <a:gd name="connsiteY7" fmla="*/ 2572359 h 3282281"/>
                    <a:gd name="connsiteX8" fmla="*/ 2875797 w 3684412"/>
                    <a:gd name="connsiteY8" fmla="*/ 2883509 h 3282281"/>
                    <a:gd name="connsiteX9" fmla="*/ 2492522 w 3684412"/>
                    <a:gd name="connsiteY9" fmla="*/ 3048609 h 3282281"/>
                    <a:gd name="connsiteX10" fmla="*/ 1184423 w 3684412"/>
                    <a:gd name="connsiteY10" fmla="*/ 3054959 h 3282281"/>
                    <a:gd name="connsiteX11" fmla="*/ 804465 w 3684412"/>
                    <a:gd name="connsiteY11" fmla="*/ 2877159 h 3282281"/>
                    <a:gd name="connsiteX12" fmla="*/ 397023 w 3684412"/>
                    <a:gd name="connsiteY12" fmla="*/ 2572359 h 3282281"/>
                    <a:gd name="connsiteX13" fmla="*/ 92223 w 3684412"/>
                    <a:gd name="connsiteY13" fmla="*/ 2070709 h 3282281"/>
                    <a:gd name="connsiteX14" fmla="*/ 92223 w 3684412"/>
                    <a:gd name="connsiteY14" fmla="*/ 1391259 h 3282281"/>
                    <a:gd name="connsiteX15" fmla="*/ 377972 w 3684412"/>
                    <a:gd name="connsiteY15" fmla="*/ 788009 h 3282281"/>
                    <a:gd name="connsiteX16" fmla="*/ 861615 w 3684412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78965"/>
                    <a:gd name="connsiteX1" fmla="*/ 1479383 w 3690448"/>
                    <a:gd name="connsiteY1" fmla="*/ 133959 h 3278965"/>
                    <a:gd name="connsiteX2" fmla="*/ 2187408 w 3690448"/>
                    <a:gd name="connsiteY2" fmla="*/ 127609 h 3278965"/>
                    <a:gd name="connsiteX3" fmla="*/ 2803358 w 3690448"/>
                    <a:gd name="connsiteY3" fmla="*/ 362559 h 3278965"/>
                    <a:gd name="connsiteX4" fmla="*/ 3281883 w 3690448"/>
                    <a:gd name="connsiteY4" fmla="*/ 796349 h 3278965"/>
                    <a:gd name="connsiteX5" fmla="*/ 3552658 w 3690448"/>
                    <a:gd name="connsiteY5" fmla="*/ 1403959 h 3278965"/>
                    <a:gd name="connsiteX6" fmla="*/ 3603458 w 3690448"/>
                    <a:gd name="connsiteY6" fmla="*/ 2032609 h 3278965"/>
                    <a:gd name="connsiteX7" fmla="*/ 3285958 w 3690448"/>
                    <a:gd name="connsiteY7" fmla="*/ 2572359 h 3278965"/>
                    <a:gd name="connsiteX8" fmla="*/ 2881833 w 3690448"/>
                    <a:gd name="connsiteY8" fmla="*/ 2883509 h 3278965"/>
                    <a:gd name="connsiteX9" fmla="*/ 2498558 w 3690448"/>
                    <a:gd name="connsiteY9" fmla="*/ 3048609 h 3278965"/>
                    <a:gd name="connsiteX10" fmla="*/ 1173790 w 3690448"/>
                    <a:gd name="connsiteY10" fmla="*/ 3050196 h 3278965"/>
                    <a:gd name="connsiteX11" fmla="*/ 793833 w 3690448"/>
                    <a:gd name="connsiteY11" fmla="*/ 2874778 h 3278965"/>
                    <a:gd name="connsiteX12" fmla="*/ 381628 w 3690448"/>
                    <a:gd name="connsiteY12" fmla="*/ 2572359 h 3278965"/>
                    <a:gd name="connsiteX13" fmla="*/ 98259 w 3690448"/>
                    <a:gd name="connsiteY13" fmla="*/ 2070709 h 3278965"/>
                    <a:gd name="connsiteX14" fmla="*/ 98259 w 3690448"/>
                    <a:gd name="connsiteY14" fmla="*/ 1391259 h 3278965"/>
                    <a:gd name="connsiteX15" fmla="*/ 384008 w 3690448"/>
                    <a:gd name="connsiteY15" fmla="*/ 788009 h 3278965"/>
                    <a:gd name="connsiteX16" fmla="*/ 867651 w 3690448"/>
                    <a:gd name="connsiteY16" fmla="*/ 364549 h 3278965"/>
                    <a:gd name="connsiteX0" fmla="*/ 867651 w 3690448"/>
                    <a:gd name="connsiteY0" fmla="*/ 364549 h 3278965"/>
                    <a:gd name="connsiteX1" fmla="*/ 1479383 w 3690448"/>
                    <a:gd name="connsiteY1" fmla="*/ 133959 h 3278965"/>
                    <a:gd name="connsiteX2" fmla="*/ 2187408 w 3690448"/>
                    <a:gd name="connsiteY2" fmla="*/ 127609 h 3278965"/>
                    <a:gd name="connsiteX3" fmla="*/ 2803358 w 3690448"/>
                    <a:gd name="connsiteY3" fmla="*/ 362559 h 3278965"/>
                    <a:gd name="connsiteX4" fmla="*/ 3281883 w 3690448"/>
                    <a:gd name="connsiteY4" fmla="*/ 796349 h 3278965"/>
                    <a:gd name="connsiteX5" fmla="*/ 3552658 w 3690448"/>
                    <a:gd name="connsiteY5" fmla="*/ 1403959 h 3278965"/>
                    <a:gd name="connsiteX6" fmla="*/ 3603458 w 3690448"/>
                    <a:gd name="connsiteY6" fmla="*/ 2032609 h 3278965"/>
                    <a:gd name="connsiteX7" fmla="*/ 3285958 w 3690448"/>
                    <a:gd name="connsiteY7" fmla="*/ 2572359 h 3278965"/>
                    <a:gd name="connsiteX8" fmla="*/ 2881833 w 3690448"/>
                    <a:gd name="connsiteY8" fmla="*/ 2883509 h 3278965"/>
                    <a:gd name="connsiteX9" fmla="*/ 2498558 w 3690448"/>
                    <a:gd name="connsiteY9" fmla="*/ 3048609 h 3278965"/>
                    <a:gd name="connsiteX10" fmla="*/ 1173790 w 3690448"/>
                    <a:gd name="connsiteY10" fmla="*/ 3050196 h 3278965"/>
                    <a:gd name="connsiteX11" fmla="*/ 793833 w 3690448"/>
                    <a:gd name="connsiteY11" fmla="*/ 2874778 h 3278965"/>
                    <a:gd name="connsiteX12" fmla="*/ 381628 w 3690448"/>
                    <a:gd name="connsiteY12" fmla="*/ 2572359 h 3278965"/>
                    <a:gd name="connsiteX13" fmla="*/ 98259 w 3690448"/>
                    <a:gd name="connsiteY13" fmla="*/ 2070709 h 3278965"/>
                    <a:gd name="connsiteX14" fmla="*/ 98259 w 3690448"/>
                    <a:gd name="connsiteY14" fmla="*/ 1391259 h 3278965"/>
                    <a:gd name="connsiteX15" fmla="*/ 384008 w 3690448"/>
                    <a:gd name="connsiteY15" fmla="*/ 788009 h 3278965"/>
                    <a:gd name="connsiteX16" fmla="*/ 867651 w 3690448"/>
                    <a:gd name="connsiteY16" fmla="*/ 364549 h 3278965"/>
                    <a:gd name="connsiteX0" fmla="*/ 867651 w 3690448"/>
                    <a:gd name="connsiteY0" fmla="*/ 364549 h 3306480"/>
                    <a:gd name="connsiteX1" fmla="*/ 1479383 w 3690448"/>
                    <a:gd name="connsiteY1" fmla="*/ 133959 h 3306480"/>
                    <a:gd name="connsiteX2" fmla="*/ 2187408 w 3690448"/>
                    <a:gd name="connsiteY2" fmla="*/ 127609 h 3306480"/>
                    <a:gd name="connsiteX3" fmla="*/ 2803358 w 3690448"/>
                    <a:gd name="connsiteY3" fmla="*/ 362559 h 3306480"/>
                    <a:gd name="connsiteX4" fmla="*/ 3281883 w 3690448"/>
                    <a:gd name="connsiteY4" fmla="*/ 796349 h 3306480"/>
                    <a:gd name="connsiteX5" fmla="*/ 3552658 w 3690448"/>
                    <a:gd name="connsiteY5" fmla="*/ 1403959 h 3306480"/>
                    <a:gd name="connsiteX6" fmla="*/ 3603458 w 3690448"/>
                    <a:gd name="connsiteY6" fmla="*/ 2032609 h 3306480"/>
                    <a:gd name="connsiteX7" fmla="*/ 3285958 w 3690448"/>
                    <a:gd name="connsiteY7" fmla="*/ 2572359 h 3306480"/>
                    <a:gd name="connsiteX8" fmla="*/ 2881833 w 3690448"/>
                    <a:gd name="connsiteY8" fmla="*/ 2883509 h 3306480"/>
                    <a:gd name="connsiteX9" fmla="*/ 2498558 w 3690448"/>
                    <a:gd name="connsiteY9" fmla="*/ 3048609 h 3306480"/>
                    <a:gd name="connsiteX10" fmla="*/ 1173790 w 3690448"/>
                    <a:gd name="connsiteY10" fmla="*/ 3050196 h 3306480"/>
                    <a:gd name="connsiteX11" fmla="*/ 793833 w 3690448"/>
                    <a:gd name="connsiteY11" fmla="*/ 2874778 h 3306480"/>
                    <a:gd name="connsiteX12" fmla="*/ 381628 w 3690448"/>
                    <a:gd name="connsiteY12" fmla="*/ 2572359 h 3306480"/>
                    <a:gd name="connsiteX13" fmla="*/ 98259 w 3690448"/>
                    <a:gd name="connsiteY13" fmla="*/ 2070709 h 3306480"/>
                    <a:gd name="connsiteX14" fmla="*/ 98259 w 3690448"/>
                    <a:gd name="connsiteY14" fmla="*/ 1391259 h 3306480"/>
                    <a:gd name="connsiteX15" fmla="*/ 384008 w 3690448"/>
                    <a:gd name="connsiteY15" fmla="*/ 788009 h 3306480"/>
                    <a:gd name="connsiteX16" fmla="*/ 867651 w 3690448"/>
                    <a:gd name="connsiteY16" fmla="*/ 364549 h 3306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690448" h="3306480">
                      <a:moveTo>
                        <a:pt x="867651" y="364549"/>
                      </a:moveTo>
                      <a:cubicBezTo>
                        <a:pt x="968903" y="259111"/>
                        <a:pt x="1086031" y="13972"/>
                        <a:pt x="1479383" y="133959"/>
                      </a:cubicBezTo>
                      <a:cubicBezTo>
                        <a:pt x="1541825" y="35534"/>
                        <a:pt x="1896366" y="-107341"/>
                        <a:pt x="2187408" y="127609"/>
                      </a:cubicBezTo>
                      <a:cubicBezTo>
                        <a:pt x="2348275" y="93742"/>
                        <a:pt x="2655191" y="72576"/>
                        <a:pt x="2803358" y="362559"/>
                      </a:cubicBezTo>
                      <a:cubicBezTo>
                        <a:pt x="3045416" y="424606"/>
                        <a:pt x="3192225" y="461252"/>
                        <a:pt x="3281883" y="796349"/>
                      </a:cubicBezTo>
                      <a:cubicBezTo>
                        <a:pt x="3473741" y="945969"/>
                        <a:pt x="3627500" y="1076539"/>
                        <a:pt x="3552658" y="1403959"/>
                      </a:cubicBezTo>
                      <a:cubicBezTo>
                        <a:pt x="3664841" y="1516142"/>
                        <a:pt x="3770675" y="1774376"/>
                        <a:pt x="3603458" y="2032609"/>
                      </a:cubicBezTo>
                      <a:cubicBezTo>
                        <a:pt x="3563241" y="2212526"/>
                        <a:pt x="3669075" y="2417842"/>
                        <a:pt x="3285958" y="2572359"/>
                      </a:cubicBezTo>
                      <a:cubicBezTo>
                        <a:pt x="3214750" y="2701476"/>
                        <a:pt x="3162591" y="2811542"/>
                        <a:pt x="2881833" y="2883509"/>
                      </a:cubicBezTo>
                      <a:cubicBezTo>
                        <a:pt x="2830275" y="2951242"/>
                        <a:pt x="2639016" y="3082476"/>
                        <a:pt x="2498558" y="3048609"/>
                      </a:cubicBezTo>
                      <a:cubicBezTo>
                        <a:pt x="2351450" y="3241755"/>
                        <a:pt x="1559023" y="3515863"/>
                        <a:pt x="1173790" y="3050196"/>
                      </a:cubicBezTo>
                      <a:cubicBezTo>
                        <a:pt x="1041581" y="3032998"/>
                        <a:pt x="890323" y="3025325"/>
                        <a:pt x="793833" y="2874778"/>
                      </a:cubicBezTo>
                      <a:cubicBezTo>
                        <a:pt x="530045" y="2847526"/>
                        <a:pt x="466997" y="2732433"/>
                        <a:pt x="381628" y="2572359"/>
                      </a:cubicBezTo>
                      <a:cubicBezTo>
                        <a:pt x="243871" y="2509917"/>
                        <a:pt x="90851" y="2448535"/>
                        <a:pt x="98259" y="2070709"/>
                      </a:cubicBezTo>
                      <a:cubicBezTo>
                        <a:pt x="892" y="1897672"/>
                        <a:pt x="-62607" y="1630442"/>
                        <a:pt x="98259" y="1391259"/>
                      </a:cubicBezTo>
                      <a:cubicBezTo>
                        <a:pt x="106725" y="1218751"/>
                        <a:pt x="54163" y="1015219"/>
                        <a:pt x="384008" y="788009"/>
                      </a:cubicBezTo>
                      <a:cubicBezTo>
                        <a:pt x="410814" y="673314"/>
                        <a:pt x="478895" y="431619"/>
                        <a:pt x="867651" y="364549"/>
                      </a:cubicBezTo>
                      <a:close/>
                    </a:path>
                  </a:pathLst>
                </a:custGeom>
                <a:solidFill>
                  <a:srgbClr val="A05D3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5F96D9C-2BAB-ECB7-C881-1198EE89A265}"/>
                  </a:ext>
                </a:extLst>
              </p:cNvPr>
              <p:cNvSpPr/>
              <p:nvPr/>
            </p:nvSpPr>
            <p:spPr>
              <a:xfrm>
                <a:off x="5718676" y="7473602"/>
                <a:ext cx="87209" cy="8720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7C0CB03C-F7BD-4003-DD89-862C861A24D3}"/>
                  </a:ext>
                </a:extLst>
              </p:cNvPr>
              <p:cNvCxnSpPr>
                <a:stCxn id="94" idx="1"/>
                <a:endCxn id="77" idx="5"/>
              </p:cNvCxnSpPr>
              <p:nvPr/>
            </p:nvCxnSpPr>
            <p:spPr>
              <a:xfrm>
                <a:off x="5440044" y="5940675"/>
                <a:ext cx="353070" cy="16073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3BED1CA5-7E51-3408-6AA9-E746DCAE8B4B}"/>
                  </a:ext>
                </a:extLst>
              </p:cNvPr>
              <p:cNvCxnSpPr>
                <a:stCxn id="94" idx="0"/>
              </p:cNvCxnSpPr>
              <p:nvPr/>
            </p:nvCxnSpPr>
            <p:spPr>
              <a:xfrm>
                <a:off x="4828312" y="6171265"/>
                <a:ext cx="977571" cy="13895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4F47234-5B1A-F2DF-5B3F-279C07C6B54C}"/>
                  </a:ext>
                </a:extLst>
              </p:cNvPr>
              <p:cNvCxnSpPr>
                <a:stCxn id="94" idx="15"/>
                <a:endCxn id="77" idx="5"/>
              </p:cNvCxnSpPr>
              <p:nvPr/>
            </p:nvCxnSpPr>
            <p:spPr>
              <a:xfrm>
                <a:off x="4344669" y="6594725"/>
                <a:ext cx="1448445" cy="9533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9164610-1423-3EC9-95BA-C293E0D3D882}"/>
                  </a:ext>
                </a:extLst>
              </p:cNvPr>
              <p:cNvCxnSpPr>
                <a:stCxn id="94" idx="14"/>
              </p:cNvCxnSpPr>
              <p:nvPr/>
            </p:nvCxnSpPr>
            <p:spPr>
              <a:xfrm>
                <a:off x="4058920" y="7197975"/>
                <a:ext cx="1746963" cy="3500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50289FF-BCC8-09F0-5604-52E1BABC5B5A}"/>
                  </a:ext>
                </a:extLst>
              </p:cNvPr>
              <p:cNvCxnSpPr>
                <a:stCxn id="94" idx="13"/>
                <a:endCxn id="77" idx="5"/>
              </p:cNvCxnSpPr>
              <p:nvPr/>
            </p:nvCxnSpPr>
            <p:spPr>
              <a:xfrm flipV="1">
                <a:off x="4058920" y="7548040"/>
                <a:ext cx="1734194" cy="3293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3E1A684-58F1-7046-42C3-BC3E469F96B8}"/>
                  </a:ext>
                </a:extLst>
              </p:cNvPr>
              <p:cNvCxnSpPr>
                <a:cxnSpLocks/>
                <a:stCxn id="94" idx="12"/>
                <a:endCxn id="77" idx="6"/>
              </p:cNvCxnSpPr>
              <p:nvPr/>
            </p:nvCxnSpPr>
            <p:spPr>
              <a:xfrm flipV="1">
                <a:off x="4342289" y="7517207"/>
                <a:ext cx="1463596" cy="8618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3179B85-E684-998B-7B60-450B4D6FC91E}"/>
                  </a:ext>
                </a:extLst>
              </p:cNvPr>
              <p:cNvCxnSpPr>
                <a:stCxn id="94" idx="11"/>
                <a:endCxn id="77" idx="5"/>
              </p:cNvCxnSpPr>
              <p:nvPr/>
            </p:nvCxnSpPr>
            <p:spPr>
              <a:xfrm flipV="1">
                <a:off x="4754494" y="7548040"/>
                <a:ext cx="1038620" cy="11334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44021F0-D47B-36A9-38FC-B468A15CEF8C}"/>
                  </a:ext>
                </a:extLst>
              </p:cNvPr>
              <p:cNvCxnSpPr>
                <a:stCxn id="94" idx="10"/>
                <a:endCxn id="77" idx="5"/>
              </p:cNvCxnSpPr>
              <p:nvPr/>
            </p:nvCxnSpPr>
            <p:spPr>
              <a:xfrm flipV="1">
                <a:off x="5134451" y="7548040"/>
                <a:ext cx="658663" cy="1308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DA502C5F-0ECF-336D-92F4-CBD120CC9FC9}"/>
                  </a:ext>
                </a:extLst>
              </p:cNvPr>
              <p:cNvCxnSpPr>
                <a:cxnSpLocks/>
                <a:stCxn id="94" idx="2"/>
                <a:endCxn id="77" idx="5"/>
              </p:cNvCxnSpPr>
              <p:nvPr/>
            </p:nvCxnSpPr>
            <p:spPr>
              <a:xfrm flipH="1">
                <a:off x="5793114" y="5934325"/>
                <a:ext cx="354955" cy="16137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50176859-917B-D278-B2BA-751DE40E9596}"/>
                  </a:ext>
                </a:extLst>
              </p:cNvPr>
              <p:cNvCxnSpPr>
                <a:cxnSpLocks/>
                <a:stCxn id="94" idx="3"/>
                <a:endCxn id="77" idx="6"/>
              </p:cNvCxnSpPr>
              <p:nvPr/>
            </p:nvCxnSpPr>
            <p:spPr>
              <a:xfrm flipH="1">
                <a:off x="5805885" y="6169275"/>
                <a:ext cx="958134" cy="13479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EF6CB8CD-AF48-76C4-5A40-CCDCBC8A5BB0}"/>
                  </a:ext>
                </a:extLst>
              </p:cNvPr>
              <p:cNvCxnSpPr>
                <a:stCxn id="94" idx="4"/>
                <a:endCxn id="77" idx="4"/>
              </p:cNvCxnSpPr>
              <p:nvPr/>
            </p:nvCxnSpPr>
            <p:spPr>
              <a:xfrm flipH="1">
                <a:off x="5793114" y="6603065"/>
                <a:ext cx="1449430" cy="9449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7922DE6-C1A3-B972-7261-391B23C3D197}"/>
                  </a:ext>
                </a:extLst>
              </p:cNvPr>
              <p:cNvCxnSpPr>
                <a:cxnSpLocks/>
                <a:stCxn id="94" idx="5"/>
                <a:endCxn id="77" idx="5"/>
              </p:cNvCxnSpPr>
              <p:nvPr/>
            </p:nvCxnSpPr>
            <p:spPr>
              <a:xfrm flipH="1">
                <a:off x="5793114" y="7210675"/>
                <a:ext cx="1720205" cy="3373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FB866DE-03DC-94CF-BA90-7F23DF65D71B}"/>
                  </a:ext>
                </a:extLst>
              </p:cNvPr>
              <p:cNvCxnSpPr>
                <a:stCxn id="94" idx="6"/>
                <a:endCxn id="77" idx="2"/>
              </p:cNvCxnSpPr>
              <p:nvPr/>
            </p:nvCxnSpPr>
            <p:spPr>
              <a:xfrm flipH="1" flipV="1">
                <a:off x="5718676" y="7517207"/>
                <a:ext cx="1845443" cy="3221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84F9C048-D72A-CFAE-91AA-A04EABB6768A}"/>
                  </a:ext>
                </a:extLst>
              </p:cNvPr>
              <p:cNvCxnSpPr>
                <a:stCxn id="94" idx="7"/>
                <a:endCxn id="77" idx="2"/>
              </p:cNvCxnSpPr>
              <p:nvPr/>
            </p:nvCxnSpPr>
            <p:spPr>
              <a:xfrm flipH="1" flipV="1">
                <a:off x="5718676" y="7517207"/>
                <a:ext cx="1527943" cy="8618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E318F84-E42A-E5B6-D4C5-19317D3034EE}"/>
                  </a:ext>
                </a:extLst>
              </p:cNvPr>
              <p:cNvCxnSpPr>
                <a:stCxn id="94" idx="8"/>
                <a:endCxn id="77" idx="3"/>
              </p:cNvCxnSpPr>
              <p:nvPr/>
            </p:nvCxnSpPr>
            <p:spPr>
              <a:xfrm flipH="1" flipV="1">
                <a:off x="5731447" y="7548040"/>
                <a:ext cx="1111047" cy="11421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37543A9-EA84-A9A9-2356-1FB574DF9269}"/>
                  </a:ext>
                </a:extLst>
              </p:cNvPr>
              <p:cNvCxnSpPr>
                <a:stCxn id="94" idx="9"/>
                <a:endCxn id="77" idx="3"/>
              </p:cNvCxnSpPr>
              <p:nvPr/>
            </p:nvCxnSpPr>
            <p:spPr>
              <a:xfrm flipH="1" flipV="1">
                <a:off x="5762281" y="7560811"/>
                <a:ext cx="696938" cy="1294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599AD8A-308B-146F-EEC2-866D2C8B1BDA}"/>
                </a:ext>
              </a:extLst>
            </p:cNvPr>
            <p:cNvGrpSpPr/>
            <p:nvPr/>
          </p:nvGrpSpPr>
          <p:grpSpPr>
            <a:xfrm>
              <a:off x="4671168" y="1517088"/>
              <a:ext cx="1473200" cy="3511211"/>
              <a:chOff x="4671168" y="1517088"/>
              <a:chExt cx="1473200" cy="3511211"/>
            </a:xfrm>
          </p:grpSpPr>
          <p:sp>
            <p:nvSpPr>
              <p:cNvPr id="67" name="Rectangle 10">
                <a:extLst>
                  <a:ext uri="{FF2B5EF4-FFF2-40B4-BE49-F238E27FC236}">
                    <a16:creationId xmlns:a16="http://schemas.microsoft.com/office/drawing/2014/main" id="{187DB813-F4E4-4E6E-80FD-2F69E989AA43}"/>
                  </a:ext>
                </a:extLst>
              </p:cNvPr>
              <p:cNvSpPr/>
              <p:nvPr/>
            </p:nvSpPr>
            <p:spPr>
              <a:xfrm flipH="1">
                <a:off x="5440286" y="4406520"/>
                <a:ext cx="278390" cy="621779"/>
              </a:xfrm>
              <a:custGeom>
                <a:avLst/>
                <a:gdLst>
                  <a:gd name="connsiteX0" fmla="*/ 0 w 57710"/>
                  <a:gd name="connsiteY0" fmla="*/ 0 h 186562"/>
                  <a:gd name="connsiteX1" fmla="*/ 57710 w 57710"/>
                  <a:gd name="connsiteY1" fmla="*/ 0 h 186562"/>
                  <a:gd name="connsiteX2" fmla="*/ 57710 w 57710"/>
                  <a:gd name="connsiteY2" fmla="*/ 186562 h 186562"/>
                  <a:gd name="connsiteX3" fmla="*/ 0 w 57710"/>
                  <a:gd name="connsiteY3" fmla="*/ 186562 h 186562"/>
                  <a:gd name="connsiteX4" fmla="*/ 0 w 57710"/>
                  <a:gd name="connsiteY4" fmla="*/ 0 h 186562"/>
                  <a:gd name="connsiteX0" fmla="*/ 0 w 133910"/>
                  <a:gd name="connsiteY0" fmla="*/ 0 h 191325"/>
                  <a:gd name="connsiteX1" fmla="*/ 133910 w 133910"/>
                  <a:gd name="connsiteY1" fmla="*/ 4763 h 191325"/>
                  <a:gd name="connsiteX2" fmla="*/ 133910 w 133910"/>
                  <a:gd name="connsiteY2" fmla="*/ 191325 h 191325"/>
                  <a:gd name="connsiteX3" fmla="*/ 76200 w 133910"/>
                  <a:gd name="connsiteY3" fmla="*/ 191325 h 191325"/>
                  <a:gd name="connsiteX4" fmla="*/ 0 w 133910"/>
                  <a:gd name="connsiteY4" fmla="*/ 0 h 191325"/>
                  <a:gd name="connsiteX0" fmla="*/ 0 w 133910"/>
                  <a:gd name="connsiteY0" fmla="*/ 0 h 377063"/>
                  <a:gd name="connsiteX1" fmla="*/ 133910 w 133910"/>
                  <a:gd name="connsiteY1" fmla="*/ 4763 h 377063"/>
                  <a:gd name="connsiteX2" fmla="*/ 133910 w 133910"/>
                  <a:gd name="connsiteY2" fmla="*/ 191325 h 377063"/>
                  <a:gd name="connsiteX3" fmla="*/ 76200 w 133910"/>
                  <a:gd name="connsiteY3" fmla="*/ 377063 h 377063"/>
                  <a:gd name="connsiteX4" fmla="*/ 0 w 133910"/>
                  <a:gd name="connsiteY4" fmla="*/ 0 h 377063"/>
                  <a:gd name="connsiteX0" fmla="*/ 0 w 181535"/>
                  <a:gd name="connsiteY0" fmla="*/ 0 h 610425"/>
                  <a:gd name="connsiteX1" fmla="*/ 133910 w 181535"/>
                  <a:gd name="connsiteY1" fmla="*/ 4763 h 610425"/>
                  <a:gd name="connsiteX2" fmla="*/ 181535 w 181535"/>
                  <a:gd name="connsiteY2" fmla="*/ 610425 h 610425"/>
                  <a:gd name="connsiteX3" fmla="*/ 76200 w 181535"/>
                  <a:gd name="connsiteY3" fmla="*/ 377063 h 610425"/>
                  <a:gd name="connsiteX4" fmla="*/ 0 w 181535"/>
                  <a:gd name="connsiteY4" fmla="*/ 0 h 610425"/>
                  <a:gd name="connsiteX0" fmla="*/ 0 w 181535"/>
                  <a:gd name="connsiteY0" fmla="*/ 0 h 610425"/>
                  <a:gd name="connsiteX1" fmla="*/ 133910 w 181535"/>
                  <a:gd name="connsiteY1" fmla="*/ 4763 h 610425"/>
                  <a:gd name="connsiteX2" fmla="*/ 181535 w 181535"/>
                  <a:gd name="connsiteY2" fmla="*/ 610425 h 610425"/>
                  <a:gd name="connsiteX3" fmla="*/ 110097 w 181535"/>
                  <a:gd name="connsiteY3" fmla="*/ 494094 h 610425"/>
                  <a:gd name="connsiteX4" fmla="*/ 76200 w 181535"/>
                  <a:gd name="connsiteY4" fmla="*/ 377063 h 610425"/>
                  <a:gd name="connsiteX5" fmla="*/ 0 w 181535"/>
                  <a:gd name="connsiteY5" fmla="*/ 0 h 610425"/>
                  <a:gd name="connsiteX0" fmla="*/ 0 w 181535"/>
                  <a:gd name="connsiteY0" fmla="*/ 0 h 610425"/>
                  <a:gd name="connsiteX1" fmla="*/ 133910 w 181535"/>
                  <a:gd name="connsiteY1" fmla="*/ 4763 h 610425"/>
                  <a:gd name="connsiteX2" fmla="*/ 181535 w 181535"/>
                  <a:gd name="connsiteY2" fmla="*/ 610425 h 610425"/>
                  <a:gd name="connsiteX3" fmla="*/ 110097 w 181535"/>
                  <a:gd name="connsiteY3" fmla="*/ 494094 h 610425"/>
                  <a:gd name="connsiteX4" fmla="*/ 52947 w 181535"/>
                  <a:gd name="connsiteY4" fmla="*/ 451232 h 610425"/>
                  <a:gd name="connsiteX5" fmla="*/ 76200 w 181535"/>
                  <a:gd name="connsiteY5" fmla="*/ 377063 h 610425"/>
                  <a:gd name="connsiteX6" fmla="*/ 0 w 181535"/>
                  <a:gd name="connsiteY6" fmla="*/ 0 h 610425"/>
                  <a:gd name="connsiteX0" fmla="*/ 0 w 181535"/>
                  <a:gd name="connsiteY0" fmla="*/ 0 h 615076"/>
                  <a:gd name="connsiteX1" fmla="*/ 133910 w 181535"/>
                  <a:gd name="connsiteY1" fmla="*/ 4763 h 615076"/>
                  <a:gd name="connsiteX2" fmla="*/ 181535 w 181535"/>
                  <a:gd name="connsiteY2" fmla="*/ 610425 h 615076"/>
                  <a:gd name="connsiteX3" fmla="*/ 110097 w 181535"/>
                  <a:gd name="connsiteY3" fmla="*/ 494094 h 615076"/>
                  <a:gd name="connsiteX4" fmla="*/ 52947 w 181535"/>
                  <a:gd name="connsiteY4" fmla="*/ 451232 h 615076"/>
                  <a:gd name="connsiteX5" fmla="*/ 76200 w 181535"/>
                  <a:gd name="connsiteY5" fmla="*/ 377063 h 615076"/>
                  <a:gd name="connsiteX6" fmla="*/ 0 w 181535"/>
                  <a:gd name="connsiteY6" fmla="*/ 0 h 615076"/>
                  <a:gd name="connsiteX0" fmla="*/ 0 w 181535"/>
                  <a:gd name="connsiteY0" fmla="*/ 0 h 628223"/>
                  <a:gd name="connsiteX1" fmla="*/ 133910 w 181535"/>
                  <a:gd name="connsiteY1" fmla="*/ 4763 h 628223"/>
                  <a:gd name="connsiteX2" fmla="*/ 181535 w 181535"/>
                  <a:gd name="connsiteY2" fmla="*/ 610425 h 628223"/>
                  <a:gd name="connsiteX3" fmla="*/ 110097 w 181535"/>
                  <a:gd name="connsiteY3" fmla="*/ 494094 h 628223"/>
                  <a:gd name="connsiteX4" fmla="*/ 52947 w 181535"/>
                  <a:gd name="connsiteY4" fmla="*/ 451232 h 628223"/>
                  <a:gd name="connsiteX5" fmla="*/ 76200 w 181535"/>
                  <a:gd name="connsiteY5" fmla="*/ 377063 h 628223"/>
                  <a:gd name="connsiteX6" fmla="*/ 0 w 181535"/>
                  <a:gd name="connsiteY6" fmla="*/ 0 h 628223"/>
                  <a:gd name="connsiteX0" fmla="*/ 0 w 181535"/>
                  <a:gd name="connsiteY0" fmla="*/ 0 h 613415"/>
                  <a:gd name="connsiteX1" fmla="*/ 133910 w 181535"/>
                  <a:gd name="connsiteY1" fmla="*/ 4763 h 613415"/>
                  <a:gd name="connsiteX2" fmla="*/ 181535 w 181535"/>
                  <a:gd name="connsiteY2" fmla="*/ 610425 h 613415"/>
                  <a:gd name="connsiteX3" fmla="*/ 110097 w 181535"/>
                  <a:gd name="connsiteY3" fmla="*/ 494094 h 613415"/>
                  <a:gd name="connsiteX4" fmla="*/ 52947 w 181535"/>
                  <a:gd name="connsiteY4" fmla="*/ 451232 h 613415"/>
                  <a:gd name="connsiteX5" fmla="*/ 76200 w 181535"/>
                  <a:gd name="connsiteY5" fmla="*/ 377063 h 613415"/>
                  <a:gd name="connsiteX6" fmla="*/ 0 w 181535"/>
                  <a:gd name="connsiteY6" fmla="*/ 0 h 613415"/>
                  <a:gd name="connsiteX0" fmla="*/ 0 w 181535"/>
                  <a:gd name="connsiteY0" fmla="*/ 0 h 613415"/>
                  <a:gd name="connsiteX1" fmla="*/ 133910 w 181535"/>
                  <a:gd name="connsiteY1" fmla="*/ 4763 h 613415"/>
                  <a:gd name="connsiteX2" fmla="*/ 181535 w 181535"/>
                  <a:gd name="connsiteY2" fmla="*/ 610425 h 613415"/>
                  <a:gd name="connsiteX3" fmla="*/ 110097 w 181535"/>
                  <a:gd name="connsiteY3" fmla="*/ 494094 h 613415"/>
                  <a:gd name="connsiteX4" fmla="*/ 52947 w 181535"/>
                  <a:gd name="connsiteY4" fmla="*/ 451232 h 613415"/>
                  <a:gd name="connsiteX5" fmla="*/ 76200 w 181535"/>
                  <a:gd name="connsiteY5" fmla="*/ 377063 h 613415"/>
                  <a:gd name="connsiteX6" fmla="*/ 0 w 181535"/>
                  <a:gd name="connsiteY6" fmla="*/ 0 h 613415"/>
                  <a:gd name="connsiteX0" fmla="*/ 26585 w 208120"/>
                  <a:gd name="connsiteY0" fmla="*/ 0 h 613415"/>
                  <a:gd name="connsiteX1" fmla="*/ 160495 w 208120"/>
                  <a:gd name="connsiteY1" fmla="*/ 4763 h 613415"/>
                  <a:gd name="connsiteX2" fmla="*/ 208120 w 208120"/>
                  <a:gd name="connsiteY2" fmla="*/ 610425 h 613415"/>
                  <a:gd name="connsiteX3" fmla="*/ 136682 w 208120"/>
                  <a:gd name="connsiteY3" fmla="*/ 494094 h 613415"/>
                  <a:gd name="connsiteX4" fmla="*/ 79532 w 208120"/>
                  <a:gd name="connsiteY4" fmla="*/ 451232 h 613415"/>
                  <a:gd name="connsiteX5" fmla="*/ 102785 w 208120"/>
                  <a:gd name="connsiteY5" fmla="*/ 377063 h 613415"/>
                  <a:gd name="connsiteX6" fmla="*/ 26585 w 208120"/>
                  <a:gd name="connsiteY6" fmla="*/ 0 h 613415"/>
                  <a:gd name="connsiteX0" fmla="*/ 85487 w 267022"/>
                  <a:gd name="connsiteY0" fmla="*/ 0 h 613415"/>
                  <a:gd name="connsiteX1" fmla="*/ 219397 w 267022"/>
                  <a:gd name="connsiteY1" fmla="*/ 4763 h 613415"/>
                  <a:gd name="connsiteX2" fmla="*/ 267022 w 267022"/>
                  <a:gd name="connsiteY2" fmla="*/ 610425 h 613415"/>
                  <a:gd name="connsiteX3" fmla="*/ 195584 w 267022"/>
                  <a:gd name="connsiteY3" fmla="*/ 494094 h 613415"/>
                  <a:gd name="connsiteX4" fmla="*/ 138434 w 267022"/>
                  <a:gd name="connsiteY4" fmla="*/ 451232 h 613415"/>
                  <a:gd name="connsiteX5" fmla="*/ 161687 w 267022"/>
                  <a:gd name="connsiteY5" fmla="*/ 377063 h 613415"/>
                  <a:gd name="connsiteX6" fmla="*/ 85487 w 267022"/>
                  <a:gd name="connsiteY6" fmla="*/ 0 h 613415"/>
                  <a:gd name="connsiteX0" fmla="*/ 101240 w 282775"/>
                  <a:gd name="connsiteY0" fmla="*/ 0 h 613415"/>
                  <a:gd name="connsiteX1" fmla="*/ 235150 w 282775"/>
                  <a:gd name="connsiteY1" fmla="*/ 4763 h 613415"/>
                  <a:gd name="connsiteX2" fmla="*/ 282775 w 282775"/>
                  <a:gd name="connsiteY2" fmla="*/ 610425 h 613415"/>
                  <a:gd name="connsiteX3" fmla="*/ 211337 w 282775"/>
                  <a:gd name="connsiteY3" fmla="*/ 494094 h 613415"/>
                  <a:gd name="connsiteX4" fmla="*/ 154187 w 282775"/>
                  <a:gd name="connsiteY4" fmla="*/ 451232 h 613415"/>
                  <a:gd name="connsiteX5" fmla="*/ 177440 w 282775"/>
                  <a:gd name="connsiteY5" fmla="*/ 377063 h 613415"/>
                  <a:gd name="connsiteX6" fmla="*/ 101240 w 282775"/>
                  <a:gd name="connsiteY6" fmla="*/ 0 h 613415"/>
                  <a:gd name="connsiteX0" fmla="*/ 97779 w 279314"/>
                  <a:gd name="connsiteY0" fmla="*/ 0 h 613415"/>
                  <a:gd name="connsiteX1" fmla="*/ 231689 w 279314"/>
                  <a:gd name="connsiteY1" fmla="*/ 4763 h 613415"/>
                  <a:gd name="connsiteX2" fmla="*/ 279314 w 279314"/>
                  <a:gd name="connsiteY2" fmla="*/ 610425 h 613415"/>
                  <a:gd name="connsiteX3" fmla="*/ 207876 w 279314"/>
                  <a:gd name="connsiteY3" fmla="*/ 494094 h 613415"/>
                  <a:gd name="connsiteX4" fmla="*/ 150726 w 279314"/>
                  <a:gd name="connsiteY4" fmla="*/ 451232 h 613415"/>
                  <a:gd name="connsiteX5" fmla="*/ 173979 w 279314"/>
                  <a:gd name="connsiteY5" fmla="*/ 377063 h 613415"/>
                  <a:gd name="connsiteX6" fmla="*/ 97779 w 279314"/>
                  <a:gd name="connsiteY6" fmla="*/ 0 h 613415"/>
                  <a:gd name="connsiteX0" fmla="*/ 97779 w 279314"/>
                  <a:gd name="connsiteY0" fmla="*/ 0 h 613415"/>
                  <a:gd name="connsiteX1" fmla="*/ 231689 w 279314"/>
                  <a:gd name="connsiteY1" fmla="*/ 4763 h 613415"/>
                  <a:gd name="connsiteX2" fmla="*/ 279314 w 279314"/>
                  <a:gd name="connsiteY2" fmla="*/ 610425 h 613415"/>
                  <a:gd name="connsiteX3" fmla="*/ 207876 w 279314"/>
                  <a:gd name="connsiteY3" fmla="*/ 494094 h 613415"/>
                  <a:gd name="connsiteX4" fmla="*/ 150726 w 279314"/>
                  <a:gd name="connsiteY4" fmla="*/ 451232 h 613415"/>
                  <a:gd name="connsiteX5" fmla="*/ 173979 w 279314"/>
                  <a:gd name="connsiteY5" fmla="*/ 377063 h 613415"/>
                  <a:gd name="connsiteX6" fmla="*/ 97779 w 279314"/>
                  <a:gd name="connsiteY6" fmla="*/ 0 h 613415"/>
                  <a:gd name="connsiteX0" fmla="*/ 95794 w 277329"/>
                  <a:gd name="connsiteY0" fmla="*/ 0 h 613415"/>
                  <a:gd name="connsiteX1" fmla="*/ 229704 w 277329"/>
                  <a:gd name="connsiteY1" fmla="*/ 4763 h 613415"/>
                  <a:gd name="connsiteX2" fmla="*/ 277329 w 277329"/>
                  <a:gd name="connsiteY2" fmla="*/ 610425 h 613415"/>
                  <a:gd name="connsiteX3" fmla="*/ 205891 w 277329"/>
                  <a:gd name="connsiteY3" fmla="*/ 494094 h 613415"/>
                  <a:gd name="connsiteX4" fmla="*/ 148741 w 277329"/>
                  <a:gd name="connsiteY4" fmla="*/ 451232 h 613415"/>
                  <a:gd name="connsiteX5" fmla="*/ 179138 w 277329"/>
                  <a:gd name="connsiteY5" fmla="*/ 381826 h 613415"/>
                  <a:gd name="connsiteX6" fmla="*/ 95794 w 277329"/>
                  <a:gd name="connsiteY6" fmla="*/ 0 h 613415"/>
                  <a:gd name="connsiteX0" fmla="*/ 95240 w 276775"/>
                  <a:gd name="connsiteY0" fmla="*/ 0 h 613415"/>
                  <a:gd name="connsiteX1" fmla="*/ 229150 w 276775"/>
                  <a:gd name="connsiteY1" fmla="*/ 4763 h 613415"/>
                  <a:gd name="connsiteX2" fmla="*/ 276775 w 276775"/>
                  <a:gd name="connsiteY2" fmla="*/ 610425 h 613415"/>
                  <a:gd name="connsiteX3" fmla="*/ 205337 w 276775"/>
                  <a:gd name="connsiteY3" fmla="*/ 494094 h 613415"/>
                  <a:gd name="connsiteX4" fmla="*/ 148187 w 276775"/>
                  <a:gd name="connsiteY4" fmla="*/ 451232 h 613415"/>
                  <a:gd name="connsiteX5" fmla="*/ 178584 w 276775"/>
                  <a:gd name="connsiteY5" fmla="*/ 381826 h 613415"/>
                  <a:gd name="connsiteX6" fmla="*/ 95240 w 276775"/>
                  <a:gd name="connsiteY6" fmla="*/ 0 h 613415"/>
                  <a:gd name="connsiteX0" fmla="*/ 96296 w 277831"/>
                  <a:gd name="connsiteY0" fmla="*/ 0 h 613415"/>
                  <a:gd name="connsiteX1" fmla="*/ 230206 w 277831"/>
                  <a:gd name="connsiteY1" fmla="*/ 4763 h 613415"/>
                  <a:gd name="connsiteX2" fmla="*/ 277831 w 277831"/>
                  <a:gd name="connsiteY2" fmla="*/ 610425 h 613415"/>
                  <a:gd name="connsiteX3" fmla="*/ 206393 w 277831"/>
                  <a:gd name="connsiteY3" fmla="*/ 494094 h 613415"/>
                  <a:gd name="connsiteX4" fmla="*/ 149243 w 277831"/>
                  <a:gd name="connsiteY4" fmla="*/ 451232 h 613415"/>
                  <a:gd name="connsiteX5" fmla="*/ 179640 w 277831"/>
                  <a:gd name="connsiteY5" fmla="*/ 381826 h 613415"/>
                  <a:gd name="connsiteX6" fmla="*/ 96296 w 277831"/>
                  <a:gd name="connsiteY6" fmla="*/ 0 h 613415"/>
                  <a:gd name="connsiteX0" fmla="*/ 96296 w 278390"/>
                  <a:gd name="connsiteY0" fmla="*/ 0 h 613415"/>
                  <a:gd name="connsiteX1" fmla="*/ 230206 w 278390"/>
                  <a:gd name="connsiteY1" fmla="*/ 4763 h 613415"/>
                  <a:gd name="connsiteX2" fmla="*/ 277831 w 278390"/>
                  <a:gd name="connsiteY2" fmla="*/ 610425 h 613415"/>
                  <a:gd name="connsiteX3" fmla="*/ 206393 w 278390"/>
                  <a:gd name="connsiteY3" fmla="*/ 494094 h 613415"/>
                  <a:gd name="connsiteX4" fmla="*/ 149243 w 278390"/>
                  <a:gd name="connsiteY4" fmla="*/ 451232 h 613415"/>
                  <a:gd name="connsiteX5" fmla="*/ 179640 w 278390"/>
                  <a:gd name="connsiteY5" fmla="*/ 381826 h 613415"/>
                  <a:gd name="connsiteX6" fmla="*/ 96296 w 278390"/>
                  <a:gd name="connsiteY6" fmla="*/ 0 h 613415"/>
                  <a:gd name="connsiteX0" fmla="*/ 96296 w 278390"/>
                  <a:gd name="connsiteY0" fmla="*/ 0 h 621779"/>
                  <a:gd name="connsiteX1" fmla="*/ 230206 w 278390"/>
                  <a:gd name="connsiteY1" fmla="*/ 4763 h 621779"/>
                  <a:gd name="connsiteX2" fmla="*/ 277831 w 278390"/>
                  <a:gd name="connsiteY2" fmla="*/ 610425 h 621779"/>
                  <a:gd name="connsiteX3" fmla="*/ 206393 w 278390"/>
                  <a:gd name="connsiteY3" fmla="*/ 494094 h 621779"/>
                  <a:gd name="connsiteX4" fmla="*/ 149243 w 278390"/>
                  <a:gd name="connsiteY4" fmla="*/ 451232 h 621779"/>
                  <a:gd name="connsiteX5" fmla="*/ 179640 w 278390"/>
                  <a:gd name="connsiteY5" fmla="*/ 381826 h 621779"/>
                  <a:gd name="connsiteX6" fmla="*/ 96296 w 278390"/>
                  <a:gd name="connsiteY6" fmla="*/ 0 h 621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8390" h="621779">
                    <a:moveTo>
                      <a:pt x="96296" y="0"/>
                    </a:moveTo>
                    <a:lnTo>
                      <a:pt x="230206" y="4763"/>
                    </a:lnTo>
                    <a:cubicBezTo>
                      <a:pt x="246081" y="206650"/>
                      <a:pt x="283387" y="415682"/>
                      <a:pt x="277831" y="610425"/>
                    </a:cubicBezTo>
                    <a:cubicBezTo>
                      <a:pt x="245287" y="620067"/>
                      <a:pt x="227031" y="660664"/>
                      <a:pt x="206393" y="494094"/>
                    </a:cubicBezTo>
                    <a:cubicBezTo>
                      <a:pt x="-1569" y="721901"/>
                      <a:pt x="69074" y="497269"/>
                      <a:pt x="149243" y="451232"/>
                    </a:cubicBezTo>
                    <a:cubicBezTo>
                      <a:pt x="-174000" y="526520"/>
                      <a:pt x="119502" y="356543"/>
                      <a:pt x="179640" y="381826"/>
                    </a:cubicBezTo>
                    <a:lnTo>
                      <a:pt x="96296" y="0"/>
                    </a:lnTo>
                    <a:close/>
                  </a:path>
                </a:pathLst>
              </a:custGeom>
              <a:solidFill>
                <a:srgbClr val="F5C62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10">
                <a:extLst>
                  <a:ext uri="{FF2B5EF4-FFF2-40B4-BE49-F238E27FC236}">
                    <a16:creationId xmlns:a16="http://schemas.microsoft.com/office/drawing/2014/main" id="{4DA5FBF1-4B6B-561D-AFD2-B206C467B99D}"/>
                  </a:ext>
                </a:extLst>
              </p:cNvPr>
              <p:cNvSpPr/>
              <p:nvPr/>
            </p:nvSpPr>
            <p:spPr>
              <a:xfrm>
                <a:off x="5104122" y="4406520"/>
                <a:ext cx="278390" cy="621779"/>
              </a:xfrm>
              <a:custGeom>
                <a:avLst/>
                <a:gdLst>
                  <a:gd name="connsiteX0" fmla="*/ 0 w 57710"/>
                  <a:gd name="connsiteY0" fmla="*/ 0 h 186562"/>
                  <a:gd name="connsiteX1" fmla="*/ 57710 w 57710"/>
                  <a:gd name="connsiteY1" fmla="*/ 0 h 186562"/>
                  <a:gd name="connsiteX2" fmla="*/ 57710 w 57710"/>
                  <a:gd name="connsiteY2" fmla="*/ 186562 h 186562"/>
                  <a:gd name="connsiteX3" fmla="*/ 0 w 57710"/>
                  <a:gd name="connsiteY3" fmla="*/ 186562 h 186562"/>
                  <a:gd name="connsiteX4" fmla="*/ 0 w 57710"/>
                  <a:gd name="connsiteY4" fmla="*/ 0 h 186562"/>
                  <a:gd name="connsiteX0" fmla="*/ 0 w 133910"/>
                  <a:gd name="connsiteY0" fmla="*/ 0 h 191325"/>
                  <a:gd name="connsiteX1" fmla="*/ 133910 w 133910"/>
                  <a:gd name="connsiteY1" fmla="*/ 4763 h 191325"/>
                  <a:gd name="connsiteX2" fmla="*/ 133910 w 133910"/>
                  <a:gd name="connsiteY2" fmla="*/ 191325 h 191325"/>
                  <a:gd name="connsiteX3" fmla="*/ 76200 w 133910"/>
                  <a:gd name="connsiteY3" fmla="*/ 191325 h 191325"/>
                  <a:gd name="connsiteX4" fmla="*/ 0 w 133910"/>
                  <a:gd name="connsiteY4" fmla="*/ 0 h 191325"/>
                  <a:gd name="connsiteX0" fmla="*/ 0 w 133910"/>
                  <a:gd name="connsiteY0" fmla="*/ 0 h 377063"/>
                  <a:gd name="connsiteX1" fmla="*/ 133910 w 133910"/>
                  <a:gd name="connsiteY1" fmla="*/ 4763 h 377063"/>
                  <a:gd name="connsiteX2" fmla="*/ 133910 w 133910"/>
                  <a:gd name="connsiteY2" fmla="*/ 191325 h 377063"/>
                  <a:gd name="connsiteX3" fmla="*/ 76200 w 133910"/>
                  <a:gd name="connsiteY3" fmla="*/ 377063 h 377063"/>
                  <a:gd name="connsiteX4" fmla="*/ 0 w 133910"/>
                  <a:gd name="connsiteY4" fmla="*/ 0 h 377063"/>
                  <a:gd name="connsiteX0" fmla="*/ 0 w 181535"/>
                  <a:gd name="connsiteY0" fmla="*/ 0 h 610425"/>
                  <a:gd name="connsiteX1" fmla="*/ 133910 w 181535"/>
                  <a:gd name="connsiteY1" fmla="*/ 4763 h 610425"/>
                  <a:gd name="connsiteX2" fmla="*/ 181535 w 181535"/>
                  <a:gd name="connsiteY2" fmla="*/ 610425 h 610425"/>
                  <a:gd name="connsiteX3" fmla="*/ 76200 w 181535"/>
                  <a:gd name="connsiteY3" fmla="*/ 377063 h 610425"/>
                  <a:gd name="connsiteX4" fmla="*/ 0 w 181535"/>
                  <a:gd name="connsiteY4" fmla="*/ 0 h 610425"/>
                  <a:gd name="connsiteX0" fmla="*/ 0 w 181535"/>
                  <a:gd name="connsiteY0" fmla="*/ 0 h 610425"/>
                  <a:gd name="connsiteX1" fmla="*/ 133910 w 181535"/>
                  <a:gd name="connsiteY1" fmla="*/ 4763 h 610425"/>
                  <a:gd name="connsiteX2" fmla="*/ 181535 w 181535"/>
                  <a:gd name="connsiteY2" fmla="*/ 610425 h 610425"/>
                  <a:gd name="connsiteX3" fmla="*/ 110097 w 181535"/>
                  <a:gd name="connsiteY3" fmla="*/ 494094 h 610425"/>
                  <a:gd name="connsiteX4" fmla="*/ 76200 w 181535"/>
                  <a:gd name="connsiteY4" fmla="*/ 377063 h 610425"/>
                  <a:gd name="connsiteX5" fmla="*/ 0 w 181535"/>
                  <a:gd name="connsiteY5" fmla="*/ 0 h 610425"/>
                  <a:gd name="connsiteX0" fmla="*/ 0 w 181535"/>
                  <a:gd name="connsiteY0" fmla="*/ 0 h 610425"/>
                  <a:gd name="connsiteX1" fmla="*/ 133910 w 181535"/>
                  <a:gd name="connsiteY1" fmla="*/ 4763 h 610425"/>
                  <a:gd name="connsiteX2" fmla="*/ 181535 w 181535"/>
                  <a:gd name="connsiteY2" fmla="*/ 610425 h 610425"/>
                  <a:gd name="connsiteX3" fmla="*/ 110097 w 181535"/>
                  <a:gd name="connsiteY3" fmla="*/ 494094 h 610425"/>
                  <a:gd name="connsiteX4" fmla="*/ 52947 w 181535"/>
                  <a:gd name="connsiteY4" fmla="*/ 451232 h 610425"/>
                  <a:gd name="connsiteX5" fmla="*/ 76200 w 181535"/>
                  <a:gd name="connsiteY5" fmla="*/ 377063 h 610425"/>
                  <a:gd name="connsiteX6" fmla="*/ 0 w 181535"/>
                  <a:gd name="connsiteY6" fmla="*/ 0 h 610425"/>
                  <a:gd name="connsiteX0" fmla="*/ 0 w 181535"/>
                  <a:gd name="connsiteY0" fmla="*/ 0 h 615076"/>
                  <a:gd name="connsiteX1" fmla="*/ 133910 w 181535"/>
                  <a:gd name="connsiteY1" fmla="*/ 4763 h 615076"/>
                  <a:gd name="connsiteX2" fmla="*/ 181535 w 181535"/>
                  <a:gd name="connsiteY2" fmla="*/ 610425 h 615076"/>
                  <a:gd name="connsiteX3" fmla="*/ 110097 w 181535"/>
                  <a:gd name="connsiteY3" fmla="*/ 494094 h 615076"/>
                  <a:gd name="connsiteX4" fmla="*/ 52947 w 181535"/>
                  <a:gd name="connsiteY4" fmla="*/ 451232 h 615076"/>
                  <a:gd name="connsiteX5" fmla="*/ 76200 w 181535"/>
                  <a:gd name="connsiteY5" fmla="*/ 377063 h 615076"/>
                  <a:gd name="connsiteX6" fmla="*/ 0 w 181535"/>
                  <a:gd name="connsiteY6" fmla="*/ 0 h 615076"/>
                  <a:gd name="connsiteX0" fmla="*/ 0 w 181535"/>
                  <a:gd name="connsiteY0" fmla="*/ 0 h 628223"/>
                  <a:gd name="connsiteX1" fmla="*/ 133910 w 181535"/>
                  <a:gd name="connsiteY1" fmla="*/ 4763 h 628223"/>
                  <a:gd name="connsiteX2" fmla="*/ 181535 w 181535"/>
                  <a:gd name="connsiteY2" fmla="*/ 610425 h 628223"/>
                  <a:gd name="connsiteX3" fmla="*/ 110097 w 181535"/>
                  <a:gd name="connsiteY3" fmla="*/ 494094 h 628223"/>
                  <a:gd name="connsiteX4" fmla="*/ 52947 w 181535"/>
                  <a:gd name="connsiteY4" fmla="*/ 451232 h 628223"/>
                  <a:gd name="connsiteX5" fmla="*/ 76200 w 181535"/>
                  <a:gd name="connsiteY5" fmla="*/ 377063 h 628223"/>
                  <a:gd name="connsiteX6" fmla="*/ 0 w 181535"/>
                  <a:gd name="connsiteY6" fmla="*/ 0 h 628223"/>
                  <a:gd name="connsiteX0" fmla="*/ 0 w 181535"/>
                  <a:gd name="connsiteY0" fmla="*/ 0 h 613415"/>
                  <a:gd name="connsiteX1" fmla="*/ 133910 w 181535"/>
                  <a:gd name="connsiteY1" fmla="*/ 4763 h 613415"/>
                  <a:gd name="connsiteX2" fmla="*/ 181535 w 181535"/>
                  <a:gd name="connsiteY2" fmla="*/ 610425 h 613415"/>
                  <a:gd name="connsiteX3" fmla="*/ 110097 w 181535"/>
                  <a:gd name="connsiteY3" fmla="*/ 494094 h 613415"/>
                  <a:gd name="connsiteX4" fmla="*/ 52947 w 181535"/>
                  <a:gd name="connsiteY4" fmla="*/ 451232 h 613415"/>
                  <a:gd name="connsiteX5" fmla="*/ 76200 w 181535"/>
                  <a:gd name="connsiteY5" fmla="*/ 377063 h 613415"/>
                  <a:gd name="connsiteX6" fmla="*/ 0 w 181535"/>
                  <a:gd name="connsiteY6" fmla="*/ 0 h 613415"/>
                  <a:gd name="connsiteX0" fmla="*/ 0 w 181535"/>
                  <a:gd name="connsiteY0" fmla="*/ 0 h 613415"/>
                  <a:gd name="connsiteX1" fmla="*/ 133910 w 181535"/>
                  <a:gd name="connsiteY1" fmla="*/ 4763 h 613415"/>
                  <a:gd name="connsiteX2" fmla="*/ 181535 w 181535"/>
                  <a:gd name="connsiteY2" fmla="*/ 610425 h 613415"/>
                  <a:gd name="connsiteX3" fmla="*/ 110097 w 181535"/>
                  <a:gd name="connsiteY3" fmla="*/ 494094 h 613415"/>
                  <a:gd name="connsiteX4" fmla="*/ 52947 w 181535"/>
                  <a:gd name="connsiteY4" fmla="*/ 451232 h 613415"/>
                  <a:gd name="connsiteX5" fmla="*/ 76200 w 181535"/>
                  <a:gd name="connsiteY5" fmla="*/ 377063 h 613415"/>
                  <a:gd name="connsiteX6" fmla="*/ 0 w 181535"/>
                  <a:gd name="connsiteY6" fmla="*/ 0 h 613415"/>
                  <a:gd name="connsiteX0" fmla="*/ 26585 w 208120"/>
                  <a:gd name="connsiteY0" fmla="*/ 0 h 613415"/>
                  <a:gd name="connsiteX1" fmla="*/ 160495 w 208120"/>
                  <a:gd name="connsiteY1" fmla="*/ 4763 h 613415"/>
                  <a:gd name="connsiteX2" fmla="*/ 208120 w 208120"/>
                  <a:gd name="connsiteY2" fmla="*/ 610425 h 613415"/>
                  <a:gd name="connsiteX3" fmla="*/ 136682 w 208120"/>
                  <a:gd name="connsiteY3" fmla="*/ 494094 h 613415"/>
                  <a:gd name="connsiteX4" fmla="*/ 79532 w 208120"/>
                  <a:gd name="connsiteY4" fmla="*/ 451232 h 613415"/>
                  <a:gd name="connsiteX5" fmla="*/ 102785 w 208120"/>
                  <a:gd name="connsiteY5" fmla="*/ 377063 h 613415"/>
                  <a:gd name="connsiteX6" fmla="*/ 26585 w 208120"/>
                  <a:gd name="connsiteY6" fmla="*/ 0 h 613415"/>
                  <a:gd name="connsiteX0" fmla="*/ 85487 w 267022"/>
                  <a:gd name="connsiteY0" fmla="*/ 0 h 613415"/>
                  <a:gd name="connsiteX1" fmla="*/ 219397 w 267022"/>
                  <a:gd name="connsiteY1" fmla="*/ 4763 h 613415"/>
                  <a:gd name="connsiteX2" fmla="*/ 267022 w 267022"/>
                  <a:gd name="connsiteY2" fmla="*/ 610425 h 613415"/>
                  <a:gd name="connsiteX3" fmla="*/ 195584 w 267022"/>
                  <a:gd name="connsiteY3" fmla="*/ 494094 h 613415"/>
                  <a:gd name="connsiteX4" fmla="*/ 138434 w 267022"/>
                  <a:gd name="connsiteY4" fmla="*/ 451232 h 613415"/>
                  <a:gd name="connsiteX5" fmla="*/ 161687 w 267022"/>
                  <a:gd name="connsiteY5" fmla="*/ 377063 h 613415"/>
                  <a:gd name="connsiteX6" fmla="*/ 85487 w 267022"/>
                  <a:gd name="connsiteY6" fmla="*/ 0 h 613415"/>
                  <a:gd name="connsiteX0" fmla="*/ 101240 w 282775"/>
                  <a:gd name="connsiteY0" fmla="*/ 0 h 613415"/>
                  <a:gd name="connsiteX1" fmla="*/ 235150 w 282775"/>
                  <a:gd name="connsiteY1" fmla="*/ 4763 h 613415"/>
                  <a:gd name="connsiteX2" fmla="*/ 282775 w 282775"/>
                  <a:gd name="connsiteY2" fmla="*/ 610425 h 613415"/>
                  <a:gd name="connsiteX3" fmla="*/ 211337 w 282775"/>
                  <a:gd name="connsiteY3" fmla="*/ 494094 h 613415"/>
                  <a:gd name="connsiteX4" fmla="*/ 154187 w 282775"/>
                  <a:gd name="connsiteY4" fmla="*/ 451232 h 613415"/>
                  <a:gd name="connsiteX5" fmla="*/ 177440 w 282775"/>
                  <a:gd name="connsiteY5" fmla="*/ 377063 h 613415"/>
                  <a:gd name="connsiteX6" fmla="*/ 101240 w 282775"/>
                  <a:gd name="connsiteY6" fmla="*/ 0 h 613415"/>
                  <a:gd name="connsiteX0" fmla="*/ 97779 w 279314"/>
                  <a:gd name="connsiteY0" fmla="*/ 0 h 613415"/>
                  <a:gd name="connsiteX1" fmla="*/ 231689 w 279314"/>
                  <a:gd name="connsiteY1" fmla="*/ 4763 h 613415"/>
                  <a:gd name="connsiteX2" fmla="*/ 279314 w 279314"/>
                  <a:gd name="connsiteY2" fmla="*/ 610425 h 613415"/>
                  <a:gd name="connsiteX3" fmla="*/ 207876 w 279314"/>
                  <a:gd name="connsiteY3" fmla="*/ 494094 h 613415"/>
                  <a:gd name="connsiteX4" fmla="*/ 150726 w 279314"/>
                  <a:gd name="connsiteY4" fmla="*/ 451232 h 613415"/>
                  <a:gd name="connsiteX5" fmla="*/ 173979 w 279314"/>
                  <a:gd name="connsiteY5" fmla="*/ 377063 h 613415"/>
                  <a:gd name="connsiteX6" fmla="*/ 97779 w 279314"/>
                  <a:gd name="connsiteY6" fmla="*/ 0 h 613415"/>
                  <a:gd name="connsiteX0" fmla="*/ 97779 w 279314"/>
                  <a:gd name="connsiteY0" fmla="*/ 0 h 613415"/>
                  <a:gd name="connsiteX1" fmla="*/ 231689 w 279314"/>
                  <a:gd name="connsiteY1" fmla="*/ 4763 h 613415"/>
                  <a:gd name="connsiteX2" fmla="*/ 279314 w 279314"/>
                  <a:gd name="connsiteY2" fmla="*/ 610425 h 613415"/>
                  <a:gd name="connsiteX3" fmla="*/ 207876 w 279314"/>
                  <a:gd name="connsiteY3" fmla="*/ 494094 h 613415"/>
                  <a:gd name="connsiteX4" fmla="*/ 150726 w 279314"/>
                  <a:gd name="connsiteY4" fmla="*/ 451232 h 613415"/>
                  <a:gd name="connsiteX5" fmla="*/ 173979 w 279314"/>
                  <a:gd name="connsiteY5" fmla="*/ 377063 h 613415"/>
                  <a:gd name="connsiteX6" fmla="*/ 97779 w 279314"/>
                  <a:gd name="connsiteY6" fmla="*/ 0 h 613415"/>
                  <a:gd name="connsiteX0" fmla="*/ 95794 w 277329"/>
                  <a:gd name="connsiteY0" fmla="*/ 0 h 613415"/>
                  <a:gd name="connsiteX1" fmla="*/ 229704 w 277329"/>
                  <a:gd name="connsiteY1" fmla="*/ 4763 h 613415"/>
                  <a:gd name="connsiteX2" fmla="*/ 277329 w 277329"/>
                  <a:gd name="connsiteY2" fmla="*/ 610425 h 613415"/>
                  <a:gd name="connsiteX3" fmla="*/ 205891 w 277329"/>
                  <a:gd name="connsiteY3" fmla="*/ 494094 h 613415"/>
                  <a:gd name="connsiteX4" fmla="*/ 148741 w 277329"/>
                  <a:gd name="connsiteY4" fmla="*/ 451232 h 613415"/>
                  <a:gd name="connsiteX5" fmla="*/ 179138 w 277329"/>
                  <a:gd name="connsiteY5" fmla="*/ 381826 h 613415"/>
                  <a:gd name="connsiteX6" fmla="*/ 95794 w 277329"/>
                  <a:gd name="connsiteY6" fmla="*/ 0 h 613415"/>
                  <a:gd name="connsiteX0" fmla="*/ 95240 w 276775"/>
                  <a:gd name="connsiteY0" fmla="*/ 0 h 613415"/>
                  <a:gd name="connsiteX1" fmla="*/ 229150 w 276775"/>
                  <a:gd name="connsiteY1" fmla="*/ 4763 h 613415"/>
                  <a:gd name="connsiteX2" fmla="*/ 276775 w 276775"/>
                  <a:gd name="connsiteY2" fmla="*/ 610425 h 613415"/>
                  <a:gd name="connsiteX3" fmla="*/ 205337 w 276775"/>
                  <a:gd name="connsiteY3" fmla="*/ 494094 h 613415"/>
                  <a:gd name="connsiteX4" fmla="*/ 148187 w 276775"/>
                  <a:gd name="connsiteY4" fmla="*/ 451232 h 613415"/>
                  <a:gd name="connsiteX5" fmla="*/ 178584 w 276775"/>
                  <a:gd name="connsiteY5" fmla="*/ 381826 h 613415"/>
                  <a:gd name="connsiteX6" fmla="*/ 95240 w 276775"/>
                  <a:gd name="connsiteY6" fmla="*/ 0 h 613415"/>
                  <a:gd name="connsiteX0" fmla="*/ 96296 w 277831"/>
                  <a:gd name="connsiteY0" fmla="*/ 0 h 613415"/>
                  <a:gd name="connsiteX1" fmla="*/ 230206 w 277831"/>
                  <a:gd name="connsiteY1" fmla="*/ 4763 h 613415"/>
                  <a:gd name="connsiteX2" fmla="*/ 277831 w 277831"/>
                  <a:gd name="connsiteY2" fmla="*/ 610425 h 613415"/>
                  <a:gd name="connsiteX3" fmla="*/ 206393 w 277831"/>
                  <a:gd name="connsiteY3" fmla="*/ 494094 h 613415"/>
                  <a:gd name="connsiteX4" fmla="*/ 149243 w 277831"/>
                  <a:gd name="connsiteY4" fmla="*/ 451232 h 613415"/>
                  <a:gd name="connsiteX5" fmla="*/ 179640 w 277831"/>
                  <a:gd name="connsiteY5" fmla="*/ 381826 h 613415"/>
                  <a:gd name="connsiteX6" fmla="*/ 96296 w 277831"/>
                  <a:gd name="connsiteY6" fmla="*/ 0 h 613415"/>
                  <a:gd name="connsiteX0" fmla="*/ 96296 w 278390"/>
                  <a:gd name="connsiteY0" fmla="*/ 0 h 613415"/>
                  <a:gd name="connsiteX1" fmla="*/ 230206 w 278390"/>
                  <a:gd name="connsiteY1" fmla="*/ 4763 h 613415"/>
                  <a:gd name="connsiteX2" fmla="*/ 277831 w 278390"/>
                  <a:gd name="connsiteY2" fmla="*/ 610425 h 613415"/>
                  <a:gd name="connsiteX3" fmla="*/ 206393 w 278390"/>
                  <a:gd name="connsiteY3" fmla="*/ 494094 h 613415"/>
                  <a:gd name="connsiteX4" fmla="*/ 149243 w 278390"/>
                  <a:gd name="connsiteY4" fmla="*/ 451232 h 613415"/>
                  <a:gd name="connsiteX5" fmla="*/ 179640 w 278390"/>
                  <a:gd name="connsiteY5" fmla="*/ 381826 h 613415"/>
                  <a:gd name="connsiteX6" fmla="*/ 96296 w 278390"/>
                  <a:gd name="connsiteY6" fmla="*/ 0 h 613415"/>
                  <a:gd name="connsiteX0" fmla="*/ 96296 w 278390"/>
                  <a:gd name="connsiteY0" fmla="*/ 0 h 621779"/>
                  <a:gd name="connsiteX1" fmla="*/ 230206 w 278390"/>
                  <a:gd name="connsiteY1" fmla="*/ 4763 h 621779"/>
                  <a:gd name="connsiteX2" fmla="*/ 277831 w 278390"/>
                  <a:gd name="connsiteY2" fmla="*/ 610425 h 621779"/>
                  <a:gd name="connsiteX3" fmla="*/ 206393 w 278390"/>
                  <a:gd name="connsiteY3" fmla="*/ 494094 h 621779"/>
                  <a:gd name="connsiteX4" fmla="*/ 149243 w 278390"/>
                  <a:gd name="connsiteY4" fmla="*/ 451232 h 621779"/>
                  <a:gd name="connsiteX5" fmla="*/ 179640 w 278390"/>
                  <a:gd name="connsiteY5" fmla="*/ 381826 h 621779"/>
                  <a:gd name="connsiteX6" fmla="*/ 96296 w 278390"/>
                  <a:gd name="connsiteY6" fmla="*/ 0 h 621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8390" h="621779">
                    <a:moveTo>
                      <a:pt x="96296" y="0"/>
                    </a:moveTo>
                    <a:lnTo>
                      <a:pt x="230206" y="4763"/>
                    </a:lnTo>
                    <a:cubicBezTo>
                      <a:pt x="246081" y="206650"/>
                      <a:pt x="283387" y="415682"/>
                      <a:pt x="277831" y="610425"/>
                    </a:cubicBezTo>
                    <a:cubicBezTo>
                      <a:pt x="245287" y="620067"/>
                      <a:pt x="227031" y="660664"/>
                      <a:pt x="206393" y="494094"/>
                    </a:cubicBezTo>
                    <a:cubicBezTo>
                      <a:pt x="-1569" y="721901"/>
                      <a:pt x="69074" y="497269"/>
                      <a:pt x="149243" y="451232"/>
                    </a:cubicBezTo>
                    <a:cubicBezTo>
                      <a:pt x="-174000" y="526520"/>
                      <a:pt x="119502" y="356543"/>
                      <a:pt x="179640" y="381826"/>
                    </a:cubicBezTo>
                    <a:lnTo>
                      <a:pt x="96296" y="0"/>
                    </a:lnTo>
                    <a:close/>
                  </a:path>
                </a:pathLst>
              </a:custGeom>
              <a:solidFill>
                <a:srgbClr val="F5C62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6C77F541-0413-6F21-88DE-8FD22E93C047}"/>
                  </a:ext>
                </a:extLst>
              </p:cNvPr>
              <p:cNvSpPr/>
              <p:nvPr/>
            </p:nvSpPr>
            <p:spPr>
              <a:xfrm rot="606833">
                <a:off x="4969679" y="3571416"/>
                <a:ext cx="335280" cy="811974"/>
              </a:xfrm>
              <a:prstGeom prst="ellipse">
                <a:avLst/>
              </a:prstGeom>
              <a:solidFill>
                <a:srgbClr val="8A5E2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91ABF77F-E194-F91F-B523-F50D8F07A37A}"/>
                  </a:ext>
                </a:extLst>
              </p:cNvPr>
              <p:cNvSpPr/>
              <p:nvPr/>
            </p:nvSpPr>
            <p:spPr>
              <a:xfrm rot="20843157">
                <a:off x="5506275" y="3565591"/>
                <a:ext cx="354917" cy="811974"/>
              </a:xfrm>
              <a:prstGeom prst="ellipse">
                <a:avLst/>
              </a:prstGeom>
              <a:solidFill>
                <a:srgbClr val="8A5E2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">
                <a:extLst>
                  <a:ext uri="{FF2B5EF4-FFF2-40B4-BE49-F238E27FC236}">
                    <a16:creationId xmlns:a16="http://schemas.microsoft.com/office/drawing/2014/main" id="{E3108154-FBFB-CB84-6666-513DD04A3114}"/>
                  </a:ext>
                </a:extLst>
              </p:cNvPr>
              <p:cNvSpPr/>
              <p:nvPr/>
            </p:nvSpPr>
            <p:spPr>
              <a:xfrm>
                <a:off x="5062258" y="2882901"/>
                <a:ext cx="737213" cy="1691108"/>
              </a:xfrm>
              <a:custGeom>
                <a:avLst/>
                <a:gdLst>
                  <a:gd name="connsiteX0" fmla="*/ 0 w 292100"/>
                  <a:gd name="connsiteY0" fmla="*/ 0 h 454155"/>
                  <a:gd name="connsiteX1" fmla="*/ 292100 w 292100"/>
                  <a:gd name="connsiteY1" fmla="*/ 0 h 454155"/>
                  <a:gd name="connsiteX2" fmla="*/ 292100 w 292100"/>
                  <a:gd name="connsiteY2" fmla="*/ 454155 h 454155"/>
                  <a:gd name="connsiteX3" fmla="*/ 0 w 292100"/>
                  <a:gd name="connsiteY3" fmla="*/ 454155 h 454155"/>
                  <a:gd name="connsiteX4" fmla="*/ 0 w 292100"/>
                  <a:gd name="connsiteY4" fmla="*/ 0 h 454155"/>
                  <a:gd name="connsiteX0" fmla="*/ 0 w 425450"/>
                  <a:gd name="connsiteY0" fmla="*/ 0 h 492255"/>
                  <a:gd name="connsiteX1" fmla="*/ 425450 w 425450"/>
                  <a:gd name="connsiteY1" fmla="*/ 38100 h 492255"/>
                  <a:gd name="connsiteX2" fmla="*/ 425450 w 425450"/>
                  <a:gd name="connsiteY2" fmla="*/ 492255 h 492255"/>
                  <a:gd name="connsiteX3" fmla="*/ 133350 w 425450"/>
                  <a:gd name="connsiteY3" fmla="*/ 492255 h 492255"/>
                  <a:gd name="connsiteX4" fmla="*/ 0 w 425450"/>
                  <a:gd name="connsiteY4" fmla="*/ 0 h 492255"/>
                  <a:gd name="connsiteX0" fmla="*/ 0 w 425450"/>
                  <a:gd name="connsiteY0" fmla="*/ 0 h 689105"/>
                  <a:gd name="connsiteX1" fmla="*/ 425450 w 425450"/>
                  <a:gd name="connsiteY1" fmla="*/ 38100 h 689105"/>
                  <a:gd name="connsiteX2" fmla="*/ 425450 w 425450"/>
                  <a:gd name="connsiteY2" fmla="*/ 492255 h 689105"/>
                  <a:gd name="connsiteX3" fmla="*/ 101600 w 425450"/>
                  <a:gd name="connsiteY3" fmla="*/ 689105 h 689105"/>
                  <a:gd name="connsiteX4" fmla="*/ 0 w 425450"/>
                  <a:gd name="connsiteY4" fmla="*/ 0 h 689105"/>
                  <a:gd name="connsiteX0" fmla="*/ 0 w 482600"/>
                  <a:gd name="connsiteY0" fmla="*/ 0 h 689105"/>
                  <a:gd name="connsiteX1" fmla="*/ 425450 w 482600"/>
                  <a:gd name="connsiteY1" fmla="*/ 38100 h 689105"/>
                  <a:gd name="connsiteX2" fmla="*/ 482600 w 482600"/>
                  <a:gd name="connsiteY2" fmla="*/ 689105 h 689105"/>
                  <a:gd name="connsiteX3" fmla="*/ 101600 w 482600"/>
                  <a:gd name="connsiteY3" fmla="*/ 689105 h 689105"/>
                  <a:gd name="connsiteX4" fmla="*/ 0 w 482600"/>
                  <a:gd name="connsiteY4" fmla="*/ 0 h 689105"/>
                  <a:gd name="connsiteX0" fmla="*/ 0 w 577850"/>
                  <a:gd name="connsiteY0" fmla="*/ 12700 h 701805"/>
                  <a:gd name="connsiteX1" fmla="*/ 577850 w 577850"/>
                  <a:gd name="connsiteY1" fmla="*/ 0 h 701805"/>
                  <a:gd name="connsiteX2" fmla="*/ 482600 w 577850"/>
                  <a:gd name="connsiteY2" fmla="*/ 701805 h 701805"/>
                  <a:gd name="connsiteX3" fmla="*/ 101600 w 577850"/>
                  <a:gd name="connsiteY3" fmla="*/ 701805 h 701805"/>
                  <a:gd name="connsiteX4" fmla="*/ 0 w 577850"/>
                  <a:gd name="connsiteY4" fmla="*/ 12700 h 701805"/>
                  <a:gd name="connsiteX0" fmla="*/ 0 w 577850"/>
                  <a:gd name="connsiteY0" fmla="*/ 12700 h 701805"/>
                  <a:gd name="connsiteX1" fmla="*/ 577850 w 577850"/>
                  <a:gd name="connsiteY1" fmla="*/ 0 h 701805"/>
                  <a:gd name="connsiteX2" fmla="*/ 482600 w 577850"/>
                  <a:gd name="connsiteY2" fmla="*/ 701805 h 701805"/>
                  <a:gd name="connsiteX3" fmla="*/ 101600 w 577850"/>
                  <a:gd name="connsiteY3" fmla="*/ 701805 h 701805"/>
                  <a:gd name="connsiteX4" fmla="*/ 0 w 577850"/>
                  <a:gd name="connsiteY4" fmla="*/ 12700 h 701805"/>
                  <a:gd name="connsiteX0" fmla="*/ 0 w 577850"/>
                  <a:gd name="connsiteY0" fmla="*/ 12700 h 701805"/>
                  <a:gd name="connsiteX1" fmla="*/ 577850 w 577850"/>
                  <a:gd name="connsiteY1" fmla="*/ 0 h 701805"/>
                  <a:gd name="connsiteX2" fmla="*/ 482600 w 577850"/>
                  <a:gd name="connsiteY2" fmla="*/ 701805 h 701805"/>
                  <a:gd name="connsiteX3" fmla="*/ 101600 w 577850"/>
                  <a:gd name="connsiteY3" fmla="*/ 701805 h 701805"/>
                  <a:gd name="connsiteX4" fmla="*/ 0 w 577850"/>
                  <a:gd name="connsiteY4" fmla="*/ 12700 h 701805"/>
                  <a:gd name="connsiteX0" fmla="*/ 0 w 577850"/>
                  <a:gd name="connsiteY0" fmla="*/ 12700 h 701805"/>
                  <a:gd name="connsiteX1" fmla="*/ 577850 w 577850"/>
                  <a:gd name="connsiteY1" fmla="*/ 0 h 701805"/>
                  <a:gd name="connsiteX2" fmla="*/ 482600 w 577850"/>
                  <a:gd name="connsiteY2" fmla="*/ 701805 h 701805"/>
                  <a:gd name="connsiteX3" fmla="*/ 101600 w 577850"/>
                  <a:gd name="connsiteY3" fmla="*/ 701805 h 701805"/>
                  <a:gd name="connsiteX4" fmla="*/ 0 w 577850"/>
                  <a:gd name="connsiteY4" fmla="*/ 12700 h 701805"/>
                  <a:gd name="connsiteX0" fmla="*/ 0 w 577850"/>
                  <a:gd name="connsiteY0" fmla="*/ 12700 h 701805"/>
                  <a:gd name="connsiteX1" fmla="*/ 577850 w 577850"/>
                  <a:gd name="connsiteY1" fmla="*/ 0 h 701805"/>
                  <a:gd name="connsiteX2" fmla="*/ 482600 w 577850"/>
                  <a:gd name="connsiteY2" fmla="*/ 701805 h 701805"/>
                  <a:gd name="connsiteX3" fmla="*/ 82550 w 577850"/>
                  <a:gd name="connsiteY3" fmla="*/ 701805 h 701805"/>
                  <a:gd name="connsiteX4" fmla="*/ 0 w 577850"/>
                  <a:gd name="connsiteY4" fmla="*/ 12700 h 701805"/>
                  <a:gd name="connsiteX0" fmla="*/ 0 w 577850"/>
                  <a:gd name="connsiteY0" fmla="*/ 12700 h 701805"/>
                  <a:gd name="connsiteX1" fmla="*/ 577850 w 577850"/>
                  <a:gd name="connsiteY1" fmla="*/ 0 h 701805"/>
                  <a:gd name="connsiteX2" fmla="*/ 482600 w 577850"/>
                  <a:gd name="connsiteY2" fmla="*/ 701805 h 701805"/>
                  <a:gd name="connsiteX3" fmla="*/ 82550 w 577850"/>
                  <a:gd name="connsiteY3" fmla="*/ 701805 h 701805"/>
                  <a:gd name="connsiteX4" fmla="*/ 0 w 577850"/>
                  <a:gd name="connsiteY4" fmla="*/ 12700 h 701805"/>
                  <a:gd name="connsiteX0" fmla="*/ 0 w 577850"/>
                  <a:gd name="connsiteY0" fmla="*/ 12700 h 1492027"/>
                  <a:gd name="connsiteX1" fmla="*/ 577850 w 577850"/>
                  <a:gd name="connsiteY1" fmla="*/ 0 h 1492027"/>
                  <a:gd name="connsiteX2" fmla="*/ 482600 w 577850"/>
                  <a:gd name="connsiteY2" fmla="*/ 701805 h 1492027"/>
                  <a:gd name="connsiteX3" fmla="*/ 82550 w 577850"/>
                  <a:gd name="connsiteY3" fmla="*/ 701805 h 1492027"/>
                  <a:gd name="connsiteX4" fmla="*/ 0 w 577850"/>
                  <a:gd name="connsiteY4" fmla="*/ 12700 h 1492027"/>
                  <a:gd name="connsiteX0" fmla="*/ 0 w 653820"/>
                  <a:gd name="connsiteY0" fmla="*/ 12700 h 1658275"/>
                  <a:gd name="connsiteX1" fmla="*/ 577850 w 653820"/>
                  <a:gd name="connsiteY1" fmla="*/ 0 h 1658275"/>
                  <a:gd name="connsiteX2" fmla="*/ 482600 w 653820"/>
                  <a:gd name="connsiteY2" fmla="*/ 701805 h 1658275"/>
                  <a:gd name="connsiteX3" fmla="*/ 82550 w 653820"/>
                  <a:gd name="connsiteY3" fmla="*/ 701805 h 1658275"/>
                  <a:gd name="connsiteX4" fmla="*/ 0 w 653820"/>
                  <a:gd name="connsiteY4" fmla="*/ 12700 h 1658275"/>
                  <a:gd name="connsiteX0" fmla="*/ 82698 w 684133"/>
                  <a:gd name="connsiteY0" fmla="*/ 12700 h 1608937"/>
                  <a:gd name="connsiteX1" fmla="*/ 660548 w 684133"/>
                  <a:gd name="connsiteY1" fmla="*/ 0 h 1608937"/>
                  <a:gd name="connsiteX2" fmla="*/ 565298 w 684133"/>
                  <a:gd name="connsiteY2" fmla="*/ 701805 h 1608937"/>
                  <a:gd name="connsiteX3" fmla="*/ 165248 w 684133"/>
                  <a:gd name="connsiteY3" fmla="*/ 701805 h 1608937"/>
                  <a:gd name="connsiteX4" fmla="*/ 82698 w 684133"/>
                  <a:gd name="connsiteY4" fmla="*/ 12700 h 1608937"/>
                  <a:gd name="connsiteX0" fmla="*/ 62536 w 768504"/>
                  <a:gd name="connsiteY0" fmla="*/ 12700 h 1690237"/>
                  <a:gd name="connsiteX1" fmla="*/ 640386 w 768504"/>
                  <a:gd name="connsiteY1" fmla="*/ 0 h 1690237"/>
                  <a:gd name="connsiteX2" fmla="*/ 545136 w 768504"/>
                  <a:gd name="connsiteY2" fmla="*/ 701805 h 1690237"/>
                  <a:gd name="connsiteX3" fmla="*/ 145086 w 768504"/>
                  <a:gd name="connsiteY3" fmla="*/ 701805 h 1690237"/>
                  <a:gd name="connsiteX4" fmla="*/ 62536 w 768504"/>
                  <a:gd name="connsiteY4" fmla="*/ 12700 h 1690237"/>
                  <a:gd name="connsiteX0" fmla="*/ 69710 w 733945"/>
                  <a:gd name="connsiteY0" fmla="*/ 12700 h 1690237"/>
                  <a:gd name="connsiteX1" fmla="*/ 647560 w 733945"/>
                  <a:gd name="connsiteY1" fmla="*/ 0 h 1690237"/>
                  <a:gd name="connsiteX2" fmla="*/ 552310 w 733945"/>
                  <a:gd name="connsiteY2" fmla="*/ 701805 h 1690237"/>
                  <a:gd name="connsiteX3" fmla="*/ 152260 w 733945"/>
                  <a:gd name="connsiteY3" fmla="*/ 701805 h 1690237"/>
                  <a:gd name="connsiteX4" fmla="*/ 69710 w 733945"/>
                  <a:gd name="connsiteY4" fmla="*/ 12700 h 1690237"/>
                  <a:gd name="connsiteX0" fmla="*/ 90785 w 750484"/>
                  <a:gd name="connsiteY0" fmla="*/ 12700 h 1620605"/>
                  <a:gd name="connsiteX1" fmla="*/ 668635 w 750484"/>
                  <a:gd name="connsiteY1" fmla="*/ 0 h 1620605"/>
                  <a:gd name="connsiteX2" fmla="*/ 573385 w 750484"/>
                  <a:gd name="connsiteY2" fmla="*/ 701805 h 1620605"/>
                  <a:gd name="connsiteX3" fmla="*/ 173335 w 750484"/>
                  <a:gd name="connsiteY3" fmla="*/ 701805 h 1620605"/>
                  <a:gd name="connsiteX4" fmla="*/ 90785 w 750484"/>
                  <a:gd name="connsiteY4" fmla="*/ 12700 h 1620605"/>
                  <a:gd name="connsiteX0" fmla="*/ 83980 w 779241"/>
                  <a:gd name="connsiteY0" fmla="*/ 12700 h 1656137"/>
                  <a:gd name="connsiteX1" fmla="*/ 661830 w 779241"/>
                  <a:gd name="connsiteY1" fmla="*/ 0 h 1656137"/>
                  <a:gd name="connsiteX2" fmla="*/ 566580 w 779241"/>
                  <a:gd name="connsiteY2" fmla="*/ 701805 h 1656137"/>
                  <a:gd name="connsiteX3" fmla="*/ 166530 w 779241"/>
                  <a:gd name="connsiteY3" fmla="*/ 701805 h 1656137"/>
                  <a:gd name="connsiteX4" fmla="*/ 83980 w 779241"/>
                  <a:gd name="connsiteY4" fmla="*/ 12700 h 1656137"/>
                  <a:gd name="connsiteX0" fmla="*/ 86536 w 767972"/>
                  <a:gd name="connsiteY0" fmla="*/ 12700 h 1658717"/>
                  <a:gd name="connsiteX1" fmla="*/ 664386 w 767972"/>
                  <a:gd name="connsiteY1" fmla="*/ 0 h 1658717"/>
                  <a:gd name="connsiteX2" fmla="*/ 569136 w 767972"/>
                  <a:gd name="connsiteY2" fmla="*/ 701805 h 1658717"/>
                  <a:gd name="connsiteX3" fmla="*/ 169086 w 767972"/>
                  <a:gd name="connsiteY3" fmla="*/ 701805 h 1658717"/>
                  <a:gd name="connsiteX4" fmla="*/ 86536 w 767972"/>
                  <a:gd name="connsiteY4" fmla="*/ 12700 h 1658717"/>
                  <a:gd name="connsiteX0" fmla="*/ 88935 w 757914"/>
                  <a:gd name="connsiteY0" fmla="*/ 12700 h 1694568"/>
                  <a:gd name="connsiteX1" fmla="*/ 666785 w 757914"/>
                  <a:gd name="connsiteY1" fmla="*/ 0 h 1694568"/>
                  <a:gd name="connsiteX2" fmla="*/ 571535 w 757914"/>
                  <a:gd name="connsiteY2" fmla="*/ 701805 h 1694568"/>
                  <a:gd name="connsiteX3" fmla="*/ 171485 w 757914"/>
                  <a:gd name="connsiteY3" fmla="*/ 701805 h 1694568"/>
                  <a:gd name="connsiteX4" fmla="*/ 88935 w 757914"/>
                  <a:gd name="connsiteY4" fmla="*/ 12700 h 1694568"/>
                  <a:gd name="connsiteX0" fmla="*/ 62192 w 737213"/>
                  <a:gd name="connsiteY0" fmla="*/ 12700 h 1691108"/>
                  <a:gd name="connsiteX1" fmla="*/ 640042 w 737213"/>
                  <a:gd name="connsiteY1" fmla="*/ 0 h 1691108"/>
                  <a:gd name="connsiteX2" fmla="*/ 544792 w 737213"/>
                  <a:gd name="connsiteY2" fmla="*/ 701805 h 1691108"/>
                  <a:gd name="connsiteX3" fmla="*/ 144742 w 737213"/>
                  <a:gd name="connsiteY3" fmla="*/ 701805 h 1691108"/>
                  <a:gd name="connsiteX4" fmla="*/ 62192 w 737213"/>
                  <a:gd name="connsiteY4" fmla="*/ 12700 h 1691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7213" h="1691108">
                    <a:moveTo>
                      <a:pt x="62192" y="12700"/>
                    </a:moveTo>
                    <a:lnTo>
                      <a:pt x="640042" y="0"/>
                    </a:lnTo>
                    <a:cubicBezTo>
                      <a:pt x="455892" y="399035"/>
                      <a:pt x="474942" y="575820"/>
                      <a:pt x="544792" y="701805"/>
                    </a:cubicBezTo>
                    <a:cubicBezTo>
                      <a:pt x="1312666" y="1841152"/>
                      <a:pt x="-509825" y="2189173"/>
                      <a:pt x="144742" y="701805"/>
                    </a:cubicBezTo>
                    <a:cubicBezTo>
                      <a:pt x="231525" y="446703"/>
                      <a:pt x="165909" y="261452"/>
                      <a:pt x="62192" y="12700"/>
                    </a:cubicBezTo>
                    <a:close/>
                  </a:path>
                </a:pathLst>
              </a:custGeom>
              <a:solidFill>
                <a:srgbClr val="C2894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F38F485A-64C8-BF25-E0F5-37CE82CFDC10}"/>
                  </a:ext>
                </a:extLst>
              </p:cNvPr>
              <p:cNvSpPr/>
              <p:nvPr/>
            </p:nvSpPr>
            <p:spPr>
              <a:xfrm>
                <a:off x="4671168" y="1714500"/>
                <a:ext cx="1473200" cy="1397000"/>
              </a:xfrm>
              <a:prstGeom prst="ellipse">
                <a:avLst/>
              </a:prstGeom>
              <a:solidFill>
                <a:srgbClr val="C2894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1778ECF4-81EA-D43F-346C-FDA850188CC3}"/>
                  </a:ext>
                </a:extLst>
              </p:cNvPr>
              <p:cNvSpPr/>
              <p:nvPr/>
            </p:nvSpPr>
            <p:spPr>
              <a:xfrm>
                <a:off x="5233318" y="1517088"/>
                <a:ext cx="367380" cy="276763"/>
              </a:xfrm>
              <a:custGeom>
                <a:avLst/>
                <a:gdLst>
                  <a:gd name="connsiteX0" fmla="*/ 185404 w 351106"/>
                  <a:gd name="connsiteY0" fmla="*/ 254009 h 281512"/>
                  <a:gd name="connsiteX1" fmla="*/ 1254 w 351106"/>
                  <a:gd name="connsiteY1" fmla="*/ 273059 h 281512"/>
                  <a:gd name="connsiteX2" fmla="*/ 102854 w 351106"/>
                  <a:gd name="connsiteY2" fmla="*/ 133359 h 281512"/>
                  <a:gd name="connsiteX3" fmla="*/ 71104 w 351106"/>
                  <a:gd name="connsiteY3" fmla="*/ 9 h 281512"/>
                  <a:gd name="connsiteX4" fmla="*/ 312404 w 351106"/>
                  <a:gd name="connsiteY4" fmla="*/ 139709 h 281512"/>
                  <a:gd name="connsiteX5" fmla="*/ 350504 w 351106"/>
                  <a:gd name="connsiteY5" fmla="*/ 260359 h 281512"/>
                  <a:gd name="connsiteX6" fmla="*/ 350504 w 351106"/>
                  <a:gd name="connsiteY6" fmla="*/ 260359 h 281512"/>
                  <a:gd name="connsiteX0" fmla="*/ 186055 w 351757"/>
                  <a:gd name="connsiteY0" fmla="*/ 134149 h 161652"/>
                  <a:gd name="connsiteX1" fmla="*/ 1905 w 351757"/>
                  <a:gd name="connsiteY1" fmla="*/ 153199 h 161652"/>
                  <a:gd name="connsiteX2" fmla="*/ 103505 w 351757"/>
                  <a:gd name="connsiteY2" fmla="*/ 13499 h 161652"/>
                  <a:gd name="connsiteX3" fmla="*/ 313055 w 351757"/>
                  <a:gd name="connsiteY3" fmla="*/ 19849 h 161652"/>
                  <a:gd name="connsiteX4" fmla="*/ 351155 w 351757"/>
                  <a:gd name="connsiteY4" fmla="*/ 140499 h 161652"/>
                  <a:gd name="connsiteX5" fmla="*/ 351155 w 351757"/>
                  <a:gd name="connsiteY5" fmla="*/ 140499 h 161652"/>
                  <a:gd name="connsiteX0" fmla="*/ 85863 w 251565"/>
                  <a:gd name="connsiteY0" fmla="*/ 134149 h 140499"/>
                  <a:gd name="connsiteX1" fmla="*/ 3313 w 251565"/>
                  <a:gd name="connsiteY1" fmla="*/ 13499 h 140499"/>
                  <a:gd name="connsiteX2" fmla="*/ 212863 w 251565"/>
                  <a:gd name="connsiteY2" fmla="*/ 19849 h 140499"/>
                  <a:gd name="connsiteX3" fmla="*/ 250963 w 251565"/>
                  <a:gd name="connsiteY3" fmla="*/ 140499 h 140499"/>
                  <a:gd name="connsiteX4" fmla="*/ 250963 w 251565"/>
                  <a:gd name="connsiteY4" fmla="*/ 140499 h 140499"/>
                  <a:gd name="connsiteX0" fmla="*/ 208210 w 373912"/>
                  <a:gd name="connsiteY0" fmla="*/ 134149 h 156875"/>
                  <a:gd name="connsiteX1" fmla="*/ 125660 w 373912"/>
                  <a:gd name="connsiteY1" fmla="*/ 13499 h 156875"/>
                  <a:gd name="connsiteX2" fmla="*/ 335210 w 373912"/>
                  <a:gd name="connsiteY2" fmla="*/ 19849 h 156875"/>
                  <a:gd name="connsiteX3" fmla="*/ 373310 w 373912"/>
                  <a:gd name="connsiteY3" fmla="*/ 140499 h 156875"/>
                  <a:gd name="connsiteX4" fmla="*/ 373310 w 373912"/>
                  <a:gd name="connsiteY4" fmla="*/ 140499 h 156875"/>
                  <a:gd name="connsiteX0" fmla="*/ 219443 w 385145"/>
                  <a:gd name="connsiteY0" fmla="*/ 126443 h 147842"/>
                  <a:gd name="connsiteX1" fmla="*/ 136893 w 385145"/>
                  <a:gd name="connsiteY1" fmla="*/ 5793 h 147842"/>
                  <a:gd name="connsiteX2" fmla="*/ 346443 w 385145"/>
                  <a:gd name="connsiteY2" fmla="*/ 12143 h 147842"/>
                  <a:gd name="connsiteX3" fmla="*/ 384543 w 385145"/>
                  <a:gd name="connsiteY3" fmla="*/ 132793 h 147842"/>
                  <a:gd name="connsiteX4" fmla="*/ 384543 w 385145"/>
                  <a:gd name="connsiteY4" fmla="*/ 132793 h 147842"/>
                  <a:gd name="connsiteX0" fmla="*/ 197065 w 362767"/>
                  <a:gd name="connsiteY0" fmla="*/ 146197 h 171818"/>
                  <a:gd name="connsiteX1" fmla="*/ 114515 w 362767"/>
                  <a:gd name="connsiteY1" fmla="*/ 25547 h 171818"/>
                  <a:gd name="connsiteX2" fmla="*/ 324065 w 362767"/>
                  <a:gd name="connsiteY2" fmla="*/ 31897 h 171818"/>
                  <a:gd name="connsiteX3" fmla="*/ 362165 w 362767"/>
                  <a:gd name="connsiteY3" fmla="*/ 152547 h 171818"/>
                  <a:gd name="connsiteX4" fmla="*/ 362165 w 362767"/>
                  <a:gd name="connsiteY4" fmla="*/ 152547 h 171818"/>
                  <a:gd name="connsiteX0" fmla="*/ 115137 w 280839"/>
                  <a:gd name="connsiteY0" fmla="*/ 125814 h 132164"/>
                  <a:gd name="connsiteX1" fmla="*/ 8777 w 280839"/>
                  <a:gd name="connsiteY1" fmla="*/ 13896 h 132164"/>
                  <a:gd name="connsiteX2" fmla="*/ 32587 w 280839"/>
                  <a:gd name="connsiteY2" fmla="*/ 5164 h 132164"/>
                  <a:gd name="connsiteX3" fmla="*/ 242137 w 280839"/>
                  <a:gd name="connsiteY3" fmla="*/ 11514 h 132164"/>
                  <a:gd name="connsiteX4" fmla="*/ 280237 w 280839"/>
                  <a:gd name="connsiteY4" fmla="*/ 132164 h 132164"/>
                  <a:gd name="connsiteX5" fmla="*/ 280237 w 280839"/>
                  <a:gd name="connsiteY5" fmla="*/ 132164 h 132164"/>
                  <a:gd name="connsiteX0" fmla="*/ 109017 w 274719"/>
                  <a:gd name="connsiteY0" fmla="*/ 127715 h 134065"/>
                  <a:gd name="connsiteX1" fmla="*/ 2657 w 274719"/>
                  <a:gd name="connsiteY1" fmla="*/ 15797 h 134065"/>
                  <a:gd name="connsiteX2" fmla="*/ 236017 w 274719"/>
                  <a:gd name="connsiteY2" fmla="*/ 13415 h 134065"/>
                  <a:gd name="connsiteX3" fmla="*/ 274117 w 274719"/>
                  <a:gd name="connsiteY3" fmla="*/ 134065 h 134065"/>
                  <a:gd name="connsiteX4" fmla="*/ 274117 w 274719"/>
                  <a:gd name="connsiteY4" fmla="*/ 134065 h 134065"/>
                  <a:gd name="connsiteX0" fmla="*/ 83511 w 248650"/>
                  <a:gd name="connsiteY0" fmla="*/ 127715 h 134065"/>
                  <a:gd name="connsiteX1" fmla="*/ 3345 w 248650"/>
                  <a:gd name="connsiteY1" fmla="*/ 15797 h 134065"/>
                  <a:gd name="connsiteX2" fmla="*/ 210511 w 248650"/>
                  <a:gd name="connsiteY2" fmla="*/ 13415 h 134065"/>
                  <a:gd name="connsiteX3" fmla="*/ 248611 w 248650"/>
                  <a:gd name="connsiteY3" fmla="*/ 134065 h 134065"/>
                  <a:gd name="connsiteX4" fmla="*/ 248611 w 248650"/>
                  <a:gd name="connsiteY4" fmla="*/ 134065 h 134065"/>
                  <a:gd name="connsiteX0" fmla="*/ 217091 w 382230"/>
                  <a:gd name="connsiteY0" fmla="*/ 127715 h 145319"/>
                  <a:gd name="connsiteX1" fmla="*/ 136925 w 382230"/>
                  <a:gd name="connsiteY1" fmla="*/ 15797 h 145319"/>
                  <a:gd name="connsiteX2" fmla="*/ 344091 w 382230"/>
                  <a:gd name="connsiteY2" fmla="*/ 13415 h 145319"/>
                  <a:gd name="connsiteX3" fmla="*/ 382191 w 382230"/>
                  <a:gd name="connsiteY3" fmla="*/ 134065 h 145319"/>
                  <a:gd name="connsiteX4" fmla="*/ 382191 w 382230"/>
                  <a:gd name="connsiteY4" fmla="*/ 134065 h 145319"/>
                  <a:gd name="connsiteX0" fmla="*/ 229519 w 394658"/>
                  <a:gd name="connsiteY0" fmla="*/ 127715 h 142655"/>
                  <a:gd name="connsiteX1" fmla="*/ 149353 w 394658"/>
                  <a:gd name="connsiteY1" fmla="*/ 15797 h 142655"/>
                  <a:gd name="connsiteX2" fmla="*/ 356519 w 394658"/>
                  <a:gd name="connsiteY2" fmla="*/ 13415 h 142655"/>
                  <a:gd name="connsiteX3" fmla="*/ 394619 w 394658"/>
                  <a:gd name="connsiteY3" fmla="*/ 134065 h 142655"/>
                  <a:gd name="connsiteX4" fmla="*/ 394619 w 394658"/>
                  <a:gd name="connsiteY4" fmla="*/ 134065 h 142655"/>
                  <a:gd name="connsiteX0" fmla="*/ 202280 w 367419"/>
                  <a:gd name="connsiteY0" fmla="*/ 127715 h 149919"/>
                  <a:gd name="connsiteX1" fmla="*/ 122114 w 367419"/>
                  <a:gd name="connsiteY1" fmla="*/ 15797 h 149919"/>
                  <a:gd name="connsiteX2" fmla="*/ 329280 w 367419"/>
                  <a:gd name="connsiteY2" fmla="*/ 13415 h 149919"/>
                  <a:gd name="connsiteX3" fmla="*/ 367380 w 367419"/>
                  <a:gd name="connsiteY3" fmla="*/ 134065 h 149919"/>
                  <a:gd name="connsiteX4" fmla="*/ 367380 w 367419"/>
                  <a:gd name="connsiteY4" fmla="*/ 134065 h 149919"/>
                  <a:gd name="connsiteX0" fmla="*/ 202280 w 367380"/>
                  <a:gd name="connsiteY0" fmla="*/ 113364 h 135568"/>
                  <a:gd name="connsiteX1" fmla="*/ 122114 w 367380"/>
                  <a:gd name="connsiteY1" fmla="*/ 1446 h 135568"/>
                  <a:gd name="connsiteX2" fmla="*/ 367380 w 367380"/>
                  <a:gd name="connsiteY2" fmla="*/ 119714 h 135568"/>
                  <a:gd name="connsiteX3" fmla="*/ 367380 w 367380"/>
                  <a:gd name="connsiteY3" fmla="*/ 119714 h 135568"/>
                  <a:gd name="connsiteX0" fmla="*/ 202280 w 367380"/>
                  <a:gd name="connsiteY0" fmla="*/ 212327 h 234531"/>
                  <a:gd name="connsiteX1" fmla="*/ 122114 w 367380"/>
                  <a:gd name="connsiteY1" fmla="*/ 100409 h 234531"/>
                  <a:gd name="connsiteX2" fmla="*/ 367380 w 367380"/>
                  <a:gd name="connsiteY2" fmla="*/ 218677 h 234531"/>
                  <a:gd name="connsiteX3" fmla="*/ 367380 w 367380"/>
                  <a:gd name="connsiteY3" fmla="*/ 218677 h 234531"/>
                  <a:gd name="connsiteX0" fmla="*/ 202280 w 367380"/>
                  <a:gd name="connsiteY0" fmla="*/ 239002 h 261206"/>
                  <a:gd name="connsiteX1" fmla="*/ 122114 w 367380"/>
                  <a:gd name="connsiteY1" fmla="*/ 127084 h 261206"/>
                  <a:gd name="connsiteX2" fmla="*/ 367380 w 367380"/>
                  <a:gd name="connsiteY2" fmla="*/ 245352 h 261206"/>
                  <a:gd name="connsiteX3" fmla="*/ 367380 w 367380"/>
                  <a:gd name="connsiteY3" fmla="*/ 245352 h 261206"/>
                  <a:gd name="connsiteX0" fmla="*/ 202280 w 367380"/>
                  <a:gd name="connsiteY0" fmla="*/ 254559 h 276763"/>
                  <a:gd name="connsiteX1" fmla="*/ 122114 w 367380"/>
                  <a:gd name="connsiteY1" fmla="*/ 142641 h 276763"/>
                  <a:gd name="connsiteX2" fmla="*/ 367380 w 367380"/>
                  <a:gd name="connsiteY2" fmla="*/ 260909 h 276763"/>
                  <a:gd name="connsiteX3" fmla="*/ 367380 w 367380"/>
                  <a:gd name="connsiteY3" fmla="*/ 260909 h 276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380" h="276763">
                    <a:moveTo>
                      <a:pt x="202280" y="254559"/>
                    </a:moveTo>
                    <a:cubicBezTo>
                      <a:pt x="-156362" y="346634"/>
                      <a:pt x="58086" y="121210"/>
                      <a:pt x="122114" y="142641"/>
                    </a:cubicBezTo>
                    <a:cubicBezTo>
                      <a:pt x="-107544" y="60355"/>
                      <a:pt x="214582" y="-187427"/>
                      <a:pt x="367380" y="260909"/>
                    </a:cubicBezTo>
                    <a:lnTo>
                      <a:pt x="367380" y="260909"/>
                    </a:lnTo>
                  </a:path>
                </a:pathLst>
              </a:custGeom>
              <a:solidFill>
                <a:srgbClr val="C2894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52EC34B2-6A85-9207-F048-D6CEB1C88BFE}"/>
                  </a:ext>
                </a:extLst>
              </p:cNvPr>
              <p:cNvSpPr/>
              <p:nvPr/>
            </p:nvSpPr>
            <p:spPr>
              <a:xfrm>
                <a:off x="5233317" y="2814613"/>
                <a:ext cx="243557" cy="394197"/>
              </a:xfrm>
              <a:prstGeom prst="ellipse">
                <a:avLst/>
              </a:prstGeom>
              <a:solidFill>
                <a:srgbClr val="C289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B3C5440-B189-693F-5578-95B4A9E20273}"/>
                </a:ext>
              </a:extLst>
            </p:cNvPr>
            <p:cNvGrpSpPr/>
            <p:nvPr/>
          </p:nvGrpSpPr>
          <p:grpSpPr>
            <a:xfrm>
              <a:off x="4979232" y="2200378"/>
              <a:ext cx="833804" cy="719293"/>
              <a:chOff x="9689305" y="2286116"/>
              <a:chExt cx="833804" cy="719293"/>
            </a:xfrm>
          </p:grpSpPr>
          <p:sp>
            <p:nvSpPr>
              <p:cNvPr id="57" name="Rectangle 19">
                <a:extLst>
                  <a:ext uri="{FF2B5EF4-FFF2-40B4-BE49-F238E27FC236}">
                    <a16:creationId xmlns:a16="http://schemas.microsoft.com/office/drawing/2014/main" id="{AA0AEBD8-5B4D-C7B8-2ECB-C920937573D7}"/>
                  </a:ext>
                </a:extLst>
              </p:cNvPr>
              <p:cNvSpPr/>
              <p:nvPr/>
            </p:nvSpPr>
            <p:spPr>
              <a:xfrm>
                <a:off x="9788243" y="2577334"/>
                <a:ext cx="648417" cy="338691"/>
              </a:xfrm>
              <a:custGeom>
                <a:avLst/>
                <a:gdLst>
                  <a:gd name="connsiteX0" fmla="*/ 0 w 215029"/>
                  <a:gd name="connsiteY0" fmla="*/ 0 h 114594"/>
                  <a:gd name="connsiteX1" fmla="*/ 215029 w 215029"/>
                  <a:gd name="connsiteY1" fmla="*/ 0 h 114594"/>
                  <a:gd name="connsiteX2" fmla="*/ 215029 w 215029"/>
                  <a:gd name="connsiteY2" fmla="*/ 114594 h 114594"/>
                  <a:gd name="connsiteX3" fmla="*/ 0 w 215029"/>
                  <a:gd name="connsiteY3" fmla="*/ 114594 h 114594"/>
                  <a:gd name="connsiteX4" fmla="*/ 0 w 215029"/>
                  <a:gd name="connsiteY4" fmla="*/ 0 h 114594"/>
                  <a:gd name="connsiteX0" fmla="*/ 0 w 310279"/>
                  <a:gd name="connsiteY0" fmla="*/ 61912 h 114594"/>
                  <a:gd name="connsiteX1" fmla="*/ 310279 w 310279"/>
                  <a:gd name="connsiteY1" fmla="*/ 0 h 114594"/>
                  <a:gd name="connsiteX2" fmla="*/ 310279 w 310279"/>
                  <a:gd name="connsiteY2" fmla="*/ 114594 h 114594"/>
                  <a:gd name="connsiteX3" fmla="*/ 95250 w 310279"/>
                  <a:gd name="connsiteY3" fmla="*/ 114594 h 114594"/>
                  <a:gd name="connsiteX4" fmla="*/ 0 w 310279"/>
                  <a:gd name="connsiteY4" fmla="*/ 61912 h 114594"/>
                  <a:gd name="connsiteX0" fmla="*/ 161925 w 472204"/>
                  <a:gd name="connsiteY0" fmla="*/ 61912 h 169363"/>
                  <a:gd name="connsiteX1" fmla="*/ 472204 w 472204"/>
                  <a:gd name="connsiteY1" fmla="*/ 0 h 169363"/>
                  <a:gd name="connsiteX2" fmla="*/ 472204 w 472204"/>
                  <a:gd name="connsiteY2" fmla="*/ 114594 h 169363"/>
                  <a:gd name="connsiteX3" fmla="*/ 0 w 472204"/>
                  <a:gd name="connsiteY3" fmla="*/ 169363 h 169363"/>
                  <a:gd name="connsiteX4" fmla="*/ 161925 w 472204"/>
                  <a:gd name="connsiteY4" fmla="*/ 61912 h 169363"/>
                  <a:gd name="connsiteX0" fmla="*/ 161925 w 598411"/>
                  <a:gd name="connsiteY0" fmla="*/ 61912 h 174125"/>
                  <a:gd name="connsiteX1" fmla="*/ 472204 w 598411"/>
                  <a:gd name="connsiteY1" fmla="*/ 0 h 174125"/>
                  <a:gd name="connsiteX2" fmla="*/ 598411 w 598411"/>
                  <a:gd name="connsiteY2" fmla="*/ 174125 h 174125"/>
                  <a:gd name="connsiteX3" fmla="*/ 0 w 598411"/>
                  <a:gd name="connsiteY3" fmla="*/ 169363 h 174125"/>
                  <a:gd name="connsiteX4" fmla="*/ 161925 w 598411"/>
                  <a:gd name="connsiteY4" fmla="*/ 61912 h 174125"/>
                  <a:gd name="connsiteX0" fmla="*/ 161925 w 598411"/>
                  <a:gd name="connsiteY0" fmla="*/ 9524 h 121737"/>
                  <a:gd name="connsiteX1" fmla="*/ 538879 w 598411"/>
                  <a:gd name="connsiteY1" fmla="*/ 0 h 121737"/>
                  <a:gd name="connsiteX2" fmla="*/ 598411 w 598411"/>
                  <a:gd name="connsiteY2" fmla="*/ 121737 h 121737"/>
                  <a:gd name="connsiteX3" fmla="*/ 0 w 598411"/>
                  <a:gd name="connsiteY3" fmla="*/ 116975 h 121737"/>
                  <a:gd name="connsiteX4" fmla="*/ 161925 w 598411"/>
                  <a:gd name="connsiteY4" fmla="*/ 9524 h 121737"/>
                  <a:gd name="connsiteX0" fmla="*/ 161925 w 598411"/>
                  <a:gd name="connsiteY0" fmla="*/ 9524 h 121737"/>
                  <a:gd name="connsiteX1" fmla="*/ 538879 w 598411"/>
                  <a:gd name="connsiteY1" fmla="*/ 0 h 121737"/>
                  <a:gd name="connsiteX2" fmla="*/ 598411 w 598411"/>
                  <a:gd name="connsiteY2" fmla="*/ 121737 h 121737"/>
                  <a:gd name="connsiteX3" fmla="*/ 0 w 598411"/>
                  <a:gd name="connsiteY3" fmla="*/ 97925 h 121737"/>
                  <a:gd name="connsiteX4" fmla="*/ 161925 w 598411"/>
                  <a:gd name="connsiteY4" fmla="*/ 9524 h 121737"/>
                  <a:gd name="connsiteX0" fmla="*/ 161925 w 612699"/>
                  <a:gd name="connsiteY0" fmla="*/ 9524 h 100306"/>
                  <a:gd name="connsiteX1" fmla="*/ 538879 w 612699"/>
                  <a:gd name="connsiteY1" fmla="*/ 0 h 100306"/>
                  <a:gd name="connsiteX2" fmla="*/ 612699 w 612699"/>
                  <a:gd name="connsiteY2" fmla="*/ 100306 h 100306"/>
                  <a:gd name="connsiteX3" fmla="*/ 0 w 612699"/>
                  <a:gd name="connsiteY3" fmla="*/ 97925 h 100306"/>
                  <a:gd name="connsiteX4" fmla="*/ 161925 w 612699"/>
                  <a:gd name="connsiteY4" fmla="*/ 9524 h 100306"/>
                  <a:gd name="connsiteX0" fmla="*/ 161925 w 612699"/>
                  <a:gd name="connsiteY0" fmla="*/ 0 h 90782"/>
                  <a:gd name="connsiteX1" fmla="*/ 541260 w 612699"/>
                  <a:gd name="connsiteY1" fmla="*/ 1 h 90782"/>
                  <a:gd name="connsiteX2" fmla="*/ 612699 w 612699"/>
                  <a:gd name="connsiteY2" fmla="*/ 90782 h 90782"/>
                  <a:gd name="connsiteX3" fmla="*/ 0 w 612699"/>
                  <a:gd name="connsiteY3" fmla="*/ 88401 h 90782"/>
                  <a:gd name="connsiteX4" fmla="*/ 161925 w 612699"/>
                  <a:gd name="connsiteY4" fmla="*/ 0 h 90782"/>
                  <a:gd name="connsiteX0" fmla="*/ 161925 w 612699"/>
                  <a:gd name="connsiteY0" fmla="*/ 77257 h 168039"/>
                  <a:gd name="connsiteX1" fmla="*/ 541260 w 612699"/>
                  <a:gd name="connsiteY1" fmla="*/ 77258 h 168039"/>
                  <a:gd name="connsiteX2" fmla="*/ 612699 w 612699"/>
                  <a:gd name="connsiteY2" fmla="*/ 168039 h 168039"/>
                  <a:gd name="connsiteX3" fmla="*/ 0 w 612699"/>
                  <a:gd name="connsiteY3" fmla="*/ 165658 h 168039"/>
                  <a:gd name="connsiteX4" fmla="*/ 161925 w 612699"/>
                  <a:gd name="connsiteY4" fmla="*/ 77257 h 168039"/>
                  <a:gd name="connsiteX0" fmla="*/ 161925 w 612699"/>
                  <a:gd name="connsiteY0" fmla="*/ 87693 h 178475"/>
                  <a:gd name="connsiteX1" fmla="*/ 541260 w 612699"/>
                  <a:gd name="connsiteY1" fmla="*/ 87694 h 178475"/>
                  <a:gd name="connsiteX2" fmla="*/ 612699 w 612699"/>
                  <a:gd name="connsiteY2" fmla="*/ 178475 h 178475"/>
                  <a:gd name="connsiteX3" fmla="*/ 0 w 612699"/>
                  <a:gd name="connsiteY3" fmla="*/ 176094 h 178475"/>
                  <a:gd name="connsiteX4" fmla="*/ 161925 w 612699"/>
                  <a:gd name="connsiteY4" fmla="*/ 87693 h 178475"/>
                  <a:gd name="connsiteX0" fmla="*/ 161925 w 629367"/>
                  <a:gd name="connsiteY0" fmla="*/ 87693 h 178475"/>
                  <a:gd name="connsiteX1" fmla="*/ 541260 w 629367"/>
                  <a:gd name="connsiteY1" fmla="*/ 87694 h 178475"/>
                  <a:gd name="connsiteX2" fmla="*/ 629367 w 629367"/>
                  <a:gd name="connsiteY2" fmla="*/ 178475 h 178475"/>
                  <a:gd name="connsiteX3" fmla="*/ 0 w 629367"/>
                  <a:gd name="connsiteY3" fmla="*/ 176094 h 178475"/>
                  <a:gd name="connsiteX4" fmla="*/ 161925 w 629367"/>
                  <a:gd name="connsiteY4" fmla="*/ 87693 h 178475"/>
                  <a:gd name="connsiteX0" fmla="*/ 161925 w 629367"/>
                  <a:gd name="connsiteY0" fmla="*/ 87693 h 178475"/>
                  <a:gd name="connsiteX1" fmla="*/ 541260 w 629367"/>
                  <a:gd name="connsiteY1" fmla="*/ 87694 h 178475"/>
                  <a:gd name="connsiteX2" fmla="*/ 629367 w 629367"/>
                  <a:gd name="connsiteY2" fmla="*/ 178475 h 178475"/>
                  <a:gd name="connsiteX3" fmla="*/ 0 w 629367"/>
                  <a:gd name="connsiteY3" fmla="*/ 176094 h 178475"/>
                  <a:gd name="connsiteX4" fmla="*/ 161925 w 629367"/>
                  <a:gd name="connsiteY4" fmla="*/ 87693 h 178475"/>
                  <a:gd name="connsiteX0" fmla="*/ 161925 w 632409"/>
                  <a:gd name="connsiteY0" fmla="*/ 87693 h 178475"/>
                  <a:gd name="connsiteX1" fmla="*/ 541260 w 632409"/>
                  <a:gd name="connsiteY1" fmla="*/ 87694 h 178475"/>
                  <a:gd name="connsiteX2" fmla="*/ 629367 w 632409"/>
                  <a:gd name="connsiteY2" fmla="*/ 178475 h 178475"/>
                  <a:gd name="connsiteX3" fmla="*/ 0 w 632409"/>
                  <a:gd name="connsiteY3" fmla="*/ 176094 h 178475"/>
                  <a:gd name="connsiteX4" fmla="*/ 161925 w 632409"/>
                  <a:gd name="connsiteY4" fmla="*/ 87693 h 178475"/>
                  <a:gd name="connsiteX0" fmla="*/ 161925 w 632409"/>
                  <a:gd name="connsiteY0" fmla="*/ 87693 h 178475"/>
                  <a:gd name="connsiteX1" fmla="*/ 541260 w 632409"/>
                  <a:gd name="connsiteY1" fmla="*/ 87694 h 178475"/>
                  <a:gd name="connsiteX2" fmla="*/ 629367 w 632409"/>
                  <a:gd name="connsiteY2" fmla="*/ 178475 h 178475"/>
                  <a:gd name="connsiteX3" fmla="*/ 0 w 632409"/>
                  <a:gd name="connsiteY3" fmla="*/ 176094 h 178475"/>
                  <a:gd name="connsiteX4" fmla="*/ 161925 w 632409"/>
                  <a:gd name="connsiteY4" fmla="*/ 87693 h 178475"/>
                  <a:gd name="connsiteX0" fmla="*/ 161925 w 632409"/>
                  <a:gd name="connsiteY0" fmla="*/ 87693 h 321880"/>
                  <a:gd name="connsiteX1" fmla="*/ 541260 w 632409"/>
                  <a:gd name="connsiteY1" fmla="*/ 87694 h 321880"/>
                  <a:gd name="connsiteX2" fmla="*/ 629367 w 632409"/>
                  <a:gd name="connsiteY2" fmla="*/ 178475 h 321880"/>
                  <a:gd name="connsiteX3" fmla="*/ 0 w 632409"/>
                  <a:gd name="connsiteY3" fmla="*/ 176094 h 321880"/>
                  <a:gd name="connsiteX4" fmla="*/ 161925 w 632409"/>
                  <a:gd name="connsiteY4" fmla="*/ 87693 h 321880"/>
                  <a:gd name="connsiteX0" fmla="*/ 161925 w 632409"/>
                  <a:gd name="connsiteY0" fmla="*/ 87693 h 337950"/>
                  <a:gd name="connsiteX1" fmla="*/ 541260 w 632409"/>
                  <a:gd name="connsiteY1" fmla="*/ 87694 h 337950"/>
                  <a:gd name="connsiteX2" fmla="*/ 629367 w 632409"/>
                  <a:gd name="connsiteY2" fmla="*/ 178475 h 337950"/>
                  <a:gd name="connsiteX3" fmla="*/ 0 w 632409"/>
                  <a:gd name="connsiteY3" fmla="*/ 176094 h 337950"/>
                  <a:gd name="connsiteX4" fmla="*/ 161925 w 632409"/>
                  <a:gd name="connsiteY4" fmla="*/ 87693 h 337950"/>
                  <a:gd name="connsiteX0" fmla="*/ 161925 w 631654"/>
                  <a:gd name="connsiteY0" fmla="*/ 87693 h 337950"/>
                  <a:gd name="connsiteX1" fmla="*/ 541260 w 631654"/>
                  <a:gd name="connsiteY1" fmla="*/ 87694 h 337950"/>
                  <a:gd name="connsiteX2" fmla="*/ 629367 w 631654"/>
                  <a:gd name="connsiteY2" fmla="*/ 178475 h 337950"/>
                  <a:gd name="connsiteX3" fmla="*/ 0 w 631654"/>
                  <a:gd name="connsiteY3" fmla="*/ 176094 h 337950"/>
                  <a:gd name="connsiteX4" fmla="*/ 161925 w 631654"/>
                  <a:gd name="connsiteY4" fmla="*/ 87693 h 337950"/>
                  <a:gd name="connsiteX0" fmla="*/ 161925 w 629367"/>
                  <a:gd name="connsiteY0" fmla="*/ 87693 h 337950"/>
                  <a:gd name="connsiteX1" fmla="*/ 541260 w 629367"/>
                  <a:gd name="connsiteY1" fmla="*/ 87694 h 337950"/>
                  <a:gd name="connsiteX2" fmla="*/ 629367 w 629367"/>
                  <a:gd name="connsiteY2" fmla="*/ 178475 h 337950"/>
                  <a:gd name="connsiteX3" fmla="*/ 0 w 629367"/>
                  <a:gd name="connsiteY3" fmla="*/ 176094 h 337950"/>
                  <a:gd name="connsiteX4" fmla="*/ 161925 w 629367"/>
                  <a:gd name="connsiteY4" fmla="*/ 87693 h 337950"/>
                  <a:gd name="connsiteX0" fmla="*/ 161925 w 629367"/>
                  <a:gd name="connsiteY0" fmla="*/ 87693 h 337950"/>
                  <a:gd name="connsiteX1" fmla="*/ 541260 w 629367"/>
                  <a:gd name="connsiteY1" fmla="*/ 87694 h 337950"/>
                  <a:gd name="connsiteX2" fmla="*/ 629367 w 629367"/>
                  <a:gd name="connsiteY2" fmla="*/ 178475 h 337950"/>
                  <a:gd name="connsiteX3" fmla="*/ 0 w 629367"/>
                  <a:gd name="connsiteY3" fmla="*/ 176094 h 337950"/>
                  <a:gd name="connsiteX4" fmla="*/ 161925 w 629367"/>
                  <a:gd name="connsiteY4" fmla="*/ 87693 h 337950"/>
                  <a:gd name="connsiteX0" fmla="*/ 161925 w 648417"/>
                  <a:gd name="connsiteY0" fmla="*/ 87693 h 338691"/>
                  <a:gd name="connsiteX1" fmla="*/ 541260 w 648417"/>
                  <a:gd name="connsiteY1" fmla="*/ 87694 h 338691"/>
                  <a:gd name="connsiteX2" fmla="*/ 648417 w 648417"/>
                  <a:gd name="connsiteY2" fmla="*/ 180856 h 338691"/>
                  <a:gd name="connsiteX3" fmla="*/ 0 w 648417"/>
                  <a:gd name="connsiteY3" fmla="*/ 176094 h 338691"/>
                  <a:gd name="connsiteX4" fmla="*/ 161925 w 648417"/>
                  <a:gd name="connsiteY4" fmla="*/ 87693 h 338691"/>
                  <a:gd name="connsiteX0" fmla="*/ 161925 w 648417"/>
                  <a:gd name="connsiteY0" fmla="*/ 87693 h 338691"/>
                  <a:gd name="connsiteX1" fmla="*/ 541260 w 648417"/>
                  <a:gd name="connsiteY1" fmla="*/ 87694 h 338691"/>
                  <a:gd name="connsiteX2" fmla="*/ 648417 w 648417"/>
                  <a:gd name="connsiteY2" fmla="*/ 180856 h 338691"/>
                  <a:gd name="connsiteX3" fmla="*/ 0 w 648417"/>
                  <a:gd name="connsiteY3" fmla="*/ 176094 h 338691"/>
                  <a:gd name="connsiteX4" fmla="*/ 161925 w 648417"/>
                  <a:gd name="connsiteY4" fmla="*/ 87693 h 338691"/>
                  <a:gd name="connsiteX0" fmla="*/ 161925 w 648417"/>
                  <a:gd name="connsiteY0" fmla="*/ 87693 h 338691"/>
                  <a:gd name="connsiteX1" fmla="*/ 541260 w 648417"/>
                  <a:gd name="connsiteY1" fmla="*/ 87694 h 338691"/>
                  <a:gd name="connsiteX2" fmla="*/ 648417 w 648417"/>
                  <a:gd name="connsiteY2" fmla="*/ 180856 h 338691"/>
                  <a:gd name="connsiteX3" fmla="*/ 0 w 648417"/>
                  <a:gd name="connsiteY3" fmla="*/ 176094 h 338691"/>
                  <a:gd name="connsiteX4" fmla="*/ 161925 w 648417"/>
                  <a:gd name="connsiteY4" fmla="*/ 87693 h 338691"/>
                  <a:gd name="connsiteX0" fmla="*/ 161925 w 648417"/>
                  <a:gd name="connsiteY0" fmla="*/ 87693 h 338691"/>
                  <a:gd name="connsiteX1" fmla="*/ 541260 w 648417"/>
                  <a:gd name="connsiteY1" fmla="*/ 87694 h 338691"/>
                  <a:gd name="connsiteX2" fmla="*/ 648417 w 648417"/>
                  <a:gd name="connsiteY2" fmla="*/ 180856 h 338691"/>
                  <a:gd name="connsiteX3" fmla="*/ 0 w 648417"/>
                  <a:gd name="connsiteY3" fmla="*/ 176094 h 338691"/>
                  <a:gd name="connsiteX4" fmla="*/ 161925 w 648417"/>
                  <a:gd name="connsiteY4" fmla="*/ 87693 h 33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8417" h="338691">
                    <a:moveTo>
                      <a:pt x="161925" y="87693"/>
                    </a:moveTo>
                    <a:cubicBezTo>
                      <a:pt x="316945" y="-86138"/>
                      <a:pt x="500540" y="44831"/>
                      <a:pt x="541260" y="87694"/>
                    </a:cubicBezTo>
                    <a:cubicBezTo>
                      <a:pt x="618253" y="113192"/>
                      <a:pt x="607141" y="152977"/>
                      <a:pt x="648417" y="180856"/>
                    </a:cubicBezTo>
                    <a:cubicBezTo>
                      <a:pt x="607697" y="246737"/>
                      <a:pt x="243126" y="503119"/>
                      <a:pt x="0" y="176094"/>
                    </a:cubicBezTo>
                    <a:cubicBezTo>
                      <a:pt x="53975" y="146627"/>
                      <a:pt x="72231" y="100491"/>
                      <a:pt x="161925" y="87693"/>
                    </a:cubicBezTo>
                    <a:close/>
                  </a:path>
                </a:pathLst>
              </a:custGeom>
              <a:solidFill>
                <a:srgbClr val="F5C62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19">
                <a:extLst>
                  <a:ext uri="{FF2B5EF4-FFF2-40B4-BE49-F238E27FC236}">
                    <a16:creationId xmlns:a16="http://schemas.microsoft.com/office/drawing/2014/main" id="{465196FA-A4CD-9649-6063-E0B9C889399F}"/>
                  </a:ext>
                </a:extLst>
              </p:cNvPr>
              <p:cNvSpPr/>
              <p:nvPr/>
            </p:nvSpPr>
            <p:spPr>
              <a:xfrm>
                <a:off x="9719545" y="2505191"/>
                <a:ext cx="648417" cy="338691"/>
              </a:xfrm>
              <a:custGeom>
                <a:avLst/>
                <a:gdLst>
                  <a:gd name="connsiteX0" fmla="*/ 0 w 215029"/>
                  <a:gd name="connsiteY0" fmla="*/ 0 h 114594"/>
                  <a:gd name="connsiteX1" fmla="*/ 215029 w 215029"/>
                  <a:gd name="connsiteY1" fmla="*/ 0 h 114594"/>
                  <a:gd name="connsiteX2" fmla="*/ 215029 w 215029"/>
                  <a:gd name="connsiteY2" fmla="*/ 114594 h 114594"/>
                  <a:gd name="connsiteX3" fmla="*/ 0 w 215029"/>
                  <a:gd name="connsiteY3" fmla="*/ 114594 h 114594"/>
                  <a:gd name="connsiteX4" fmla="*/ 0 w 215029"/>
                  <a:gd name="connsiteY4" fmla="*/ 0 h 114594"/>
                  <a:gd name="connsiteX0" fmla="*/ 0 w 310279"/>
                  <a:gd name="connsiteY0" fmla="*/ 61912 h 114594"/>
                  <a:gd name="connsiteX1" fmla="*/ 310279 w 310279"/>
                  <a:gd name="connsiteY1" fmla="*/ 0 h 114594"/>
                  <a:gd name="connsiteX2" fmla="*/ 310279 w 310279"/>
                  <a:gd name="connsiteY2" fmla="*/ 114594 h 114594"/>
                  <a:gd name="connsiteX3" fmla="*/ 95250 w 310279"/>
                  <a:gd name="connsiteY3" fmla="*/ 114594 h 114594"/>
                  <a:gd name="connsiteX4" fmla="*/ 0 w 310279"/>
                  <a:gd name="connsiteY4" fmla="*/ 61912 h 114594"/>
                  <a:gd name="connsiteX0" fmla="*/ 161925 w 472204"/>
                  <a:gd name="connsiteY0" fmla="*/ 61912 h 169363"/>
                  <a:gd name="connsiteX1" fmla="*/ 472204 w 472204"/>
                  <a:gd name="connsiteY1" fmla="*/ 0 h 169363"/>
                  <a:gd name="connsiteX2" fmla="*/ 472204 w 472204"/>
                  <a:gd name="connsiteY2" fmla="*/ 114594 h 169363"/>
                  <a:gd name="connsiteX3" fmla="*/ 0 w 472204"/>
                  <a:gd name="connsiteY3" fmla="*/ 169363 h 169363"/>
                  <a:gd name="connsiteX4" fmla="*/ 161925 w 472204"/>
                  <a:gd name="connsiteY4" fmla="*/ 61912 h 169363"/>
                  <a:gd name="connsiteX0" fmla="*/ 161925 w 598411"/>
                  <a:gd name="connsiteY0" fmla="*/ 61912 h 174125"/>
                  <a:gd name="connsiteX1" fmla="*/ 472204 w 598411"/>
                  <a:gd name="connsiteY1" fmla="*/ 0 h 174125"/>
                  <a:gd name="connsiteX2" fmla="*/ 598411 w 598411"/>
                  <a:gd name="connsiteY2" fmla="*/ 174125 h 174125"/>
                  <a:gd name="connsiteX3" fmla="*/ 0 w 598411"/>
                  <a:gd name="connsiteY3" fmla="*/ 169363 h 174125"/>
                  <a:gd name="connsiteX4" fmla="*/ 161925 w 598411"/>
                  <a:gd name="connsiteY4" fmla="*/ 61912 h 174125"/>
                  <a:gd name="connsiteX0" fmla="*/ 161925 w 598411"/>
                  <a:gd name="connsiteY0" fmla="*/ 9524 h 121737"/>
                  <a:gd name="connsiteX1" fmla="*/ 538879 w 598411"/>
                  <a:gd name="connsiteY1" fmla="*/ 0 h 121737"/>
                  <a:gd name="connsiteX2" fmla="*/ 598411 w 598411"/>
                  <a:gd name="connsiteY2" fmla="*/ 121737 h 121737"/>
                  <a:gd name="connsiteX3" fmla="*/ 0 w 598411"/>
                  <a:gd name="connsiteY3" fmla="*/ 116975 h 121737"/>
                  <a:gd name="connsiteX4" fmla="*/ 161925 w 598411"/>
                  <a:gd name="connsiteY4" fmla="*/ 9524 h 121737"/>
                  <a:gd name="connsiteX0" fmla="*/ 161925 w 598411"/>
                  <a:gd name="connsiteY0" fmla="*/ 9524 h 121737"/>
                  <a:gd name="connsiteX1" fmla="*/ 538879 w 598411"/>
                  <a:gd name="connsiteY1" fmla="*/ 0 h 121737"/>
                  <a:gd name="connsiteX2" fmla="*/ 598411 w 598411"/>
                  <a:gd name="connsiteY2" fmla="*/ 121737 h 121737"/>
                  <a:gd name="connsiteX3" fmla="*/ 0 w 598411"/>
                  <a:gd name="connsiteY3" fmla="*/ 97925 h 121737"/>
                  <a:gd name="connsiteX4" fmla="*/ 161925 w 598411"/>
                  <a:gd name="connsiteY4" fmla="*/ 9524 h 121737"/>
                  <a:gd name="connsiteX0" fmla="*/ 161925 w 612699"/>
                  <a:gd name="connsiteY0" fmla="*/ 9524 h 100306"/>
                  <a:gd name="connsiteX1" fmla="*/ 538879 w 612699"/>
                  <a:gd name="connsiteY1" fmla="*/ 0 h 100306"/>
                  <a:gd name="connsiteX2" fmla="*/ 612699 w 612699"/>
                  <a:gd name="connsiteY2" fmla="*/ 100306 h 100306"/>
                  <a:gd name="connsiteX3" fmla="*/ 0 w 612699"/>
                  <a:gd name="connsiteY3" fmla="*/ 97925 h 100306"/>
                  <a:gd name="connsiteX4" fmla="*/ 161925 w 612699"/>
                  <a:gd name="connsiteY4" fmla="*/ 9524 h 100306"/>
                  <a:gd name="connsiteX0" fmla="*/ 161925 w 612699"/>
                  <a:gd name="connsiteY0" fmla="*/ 0 h 90782"/>
                  <a:gd name="connsiteX1" fmla="*/ 541260 w 612699"/>
                  <a:gd name="connsiteY1" fmla="*/ 1 h 90782"/>
                  <a:gd name="connsiteX2" fmla="*/ 612699 w 612699"/>
                  <a:gd name="connsiteY2" fmla="*/ 90782 h 90782"/>
                  <a:gd name="connsiteX3" fmla="*/ 0 w 612699"/>
                  <a:gd name="connsiteY3" fmla="*/ 88401 h 90782"/>
                  <a:gd name="connsiteX4" fmla="*/ 161925 w 612699"/>
                  <a:gd name="connsiteY4" fmla="*/ 0 h 90782"/>
                  <a:gd name="connsiteX0" fmla="*/ 161925 w 612699"/>
                  <a:gd name="connsiteY0" fmla="*/ 77257 h 168039"/>
                  <a:gd name="connsiteX1" fmla="*/ 541260 w 612699"/>
                  <a:gd name="connsiteY1" fmla="*/ 77258 h 168039"/>
                  <a:gd name="connsiteX2" fmla="*/ 612699 w 612699"/>
                  <a:gd name="connsiteY2" fmla="*/ 168039 h 168039"/>
                  <a:gd name="connsiteX3" fmla="*/ 0 w 612699"/>
                  <a:gd name="connsiteY3" fmla="*/ 165658 h 168039"/>
                  <a:gd name="connsiteX4" fmla="*/ 161925 w 612699"/>
                  <a:gd name="connsiteY4" fmla="*/ 77257 h 168039"/>
                  <a:gd name="connsiteX0" fmla="*/ 161925 w 612699"/>
                  <a:gd name="connsiteY0" fmla="*/ 87693 h 178475"/>
                  <a:gd name="connsiteX1" fmla="*/ 541260 w 612699"/>
                  <a:gd name="connsiteY1" fmla="*/ 87694 h 178475"/>
                  <a:gd name="connsiteX2" fmla="*/ 612699 w 612699"/>
                  <a:gd name="connsiteY2" fmla="*/ 178475 h 178475"/>
                  <a:gd name="connsiteX3" fmla="*/ 0 w 612699"/>
                  <a:gd name="connsiteY3" fmla="*/ 176094 h 178475"/>
                  <a:gd name="connsiteX4" fmla="*/ 161925 w 612699"/>
                  <a:gd name="connsiteY4" fmla="*/ 87693 h 178475"/>
                  <a:gd name="connsiteX0" fmla="*/ 161925 w 629367"/>
                  <a:gd name="connsiteY0" fmla="*/ 87693 h 178475"/>
                  <a:gd name="connsiteX1" fmla="*/ 541260 w 629367"/>
                  <a:gd name="connsiteY1" fmla="*/ 87694 h 178475"/>
                  <a:gd name="connsiteX2" fmla="*/ 629367 w 629367"/>
                  <a:gd name="connsiteY2" fmla="*/ 178475 h 178475"/>
                  <a:gd name="connsiteX3" fmla="*/ 0 w 629367"/>
                  <a:gd name="connsiteY3" fmla="*/ 176094 h 178475"/>
                  <a:gd name="connsiteX4" fmla="*/ 161925 w 629367"/>
                  <a:gd name="connsiteY4" fmla="*/ 87693 h 178475"/>
                  <a:gd name="connsiteX0" fmla="*/ 161925 w 629367"/>
                  <a:gd name="connsiteY0" fmla="*/ 87693 h 178475"/>
                  <a:gd name="connsiteX1" fmla="*/ 541260 w 629367"/>
                  <a:gd name="connsiteY1" fmla="*/ 87694 h 178475"/>
                  <a:gd name="connsiteX2" fmla="*/ 629367 w 629367"/>
                  <a:gd name="connsiteY2" fmla="*/ 178475 h 178475"/>
                  <a:gd name="connsiteX3" fmla="*/ 0 w 629367"/>
                  <a:gd name="connsiteY3" fmla="*/ 176094 h 178475"/>
                  <a:gd name="connsiteX4" fmla="*/ 161925 w 629367"/>
                  <a:gd name="connsiteY4" fmla="*/ 87693 h 178475"/>
                  <a:gd name="connsiteX0" fmla="*/ 161925 w 632409"/>
                  <a:gd name="connsiteY0" fmla="*/ 87693 h 178475"/>
                  <a:gd name="connsiteX1" fmla="*/ 541260 w 632409"/>
                  <a:gd name="connsiteY1" fmla="*/ 87694 h 178475"/>
                  <a:gd name="connsiteX2" fmla="*/ 629367 w 632409"/>
                  <a:gd name="connsiteY2" fmla="*/ 178475 h 178475"/>
                  <a:gd name="connsiteX3" fmla="*/ 0 w 632409"/>
                  <a:gd name="connsiteY3" fmla="*/ 176094 h 178475"/>
                  <a:gd name="connsiteX4" fmla="*/ 161925 w 632409"/>
                  <a:gd name="connsiteY4" fmla="*/ 87693 h 178475"/>
                  <a:gd name="connsiteX0" fmla="*/ 161925 w 632409"/>
                  <a:gd name="connsiteY0" fmla="*/ 87693 h 178475"/>
                  <a:gd name="connsiteX1" fmla="*/ 541260 w 632409"/>
                  <a:gd name="connsiteY1" fmla="*/ 87694 h 178475"/>
                  <a:gd name="connsiteX2" fmla="*/ 629367 w 632409"/>
                  <a:gd name="connsiteY2" fmla="*/ 178475 h 178475"/>
                  <a:gd name="connsiteX3" fmla="*/ 0 w 632409"/>
                  <a:gd name="connsiteY3" fmla="*/ 176094 h 178475"/>
                  <a:gd name="connsiteX4" fmla="*/ 161925 w 632409"/>
                  <a:gd name="connsiteY4" fmla="*/ 87693 h 178475"/>
                  <a:gd name="connsiteX0" fmla="*/ 161925 w 632409"/>
                  <a:gd name="connsiteY0" fmla="*/ 87693 h 321880"/>
                  <a:gd name="connsiteX1" fmla="*/ 541260 w 632409"/>
                  <a:gd name="connsiteY1" fmla="*/ 87694 h 321880"/>
                  <a:gd name="connsiteX2" fmla="*/ 629367 w 632409"/>
                  <a:gd name="connsiteY2" fmla="*/ 178475 h 321880"/>
                  <a:gd name="connsiteX3" fmla="*/ 0 w 632409"/>
                  <a:gd name="connsiteY3" fmla="*/ 176094 h 321880"/>
                  <a:gd name="connsiteX4" fmla="*/ 161925 w 632409"/>
                  <a:gd name="connsiteY4" fmla="*/ 87693 h 321880"/>
                  <a:gd name="connsiteX0" fmla="*/ 161925 w 632409"/>
                  <a:gd name="connsiteY0" fmla="*/ 87693 h 337950"/>
                  <a:gd name="connsiteX1" fmla="*/ 541260 w 632409"/>
                  <a:gd name="connsiteY1" fmla="*/ 87694 h 337950"/>
                  <a:gd name="connsiteX2" fmla="*/ 629367 w 632409"/>
                  <a:gd name="connsiteY2" fmla="*/ 178475 h 337950"/>
                  <a:gd name="connsiteX3" fmla="*/ 0 w 632409"/>
                  <a:gd name="connsiteY3" fmla="*/ 176094 h 337950"/>
                  <a:gd name="connsiteX4" fmla="*/ 161925 w 632409"/>
                  <a:gd name="connsiteY4" fmla="*/ 87693 h 337950"/>
                  <a:gd name="connsiteX0" fmla="*/ 161925 w 631654"/>
                  <a:gd name="connsiteY0" fmla="*/ 87693 h 337950"/>
                  <a:gd name="connsiteX1" fmla="*/ 541260 w 631654"/>
                  <a:gd name="connsiteY1" fmla="*/ 87694 h 337950"/>
                  <a:gd name="connsiteX2" fmla="*/ 629367 w 631654"/>
                  <a:gd name="connsiteY2" fmla="*/ 178475 h 337950"/>
                  <a:gd name="connsiteX3" fmla="*/ 0 w 631654"/>
                  <a:gd name="connsiteY3" fmla="*/ 176094 h 337950"/>
                  <a:gd name="connsiteX4" fmla="*/ 161925 w 631654"/>
                  <a:gd name="connsiteY4" fmla="*/ 87693 h 337950"/>
                  <a:gd name="connsiteX0" fmla="*/ 161925 w 629367"/>
                  <a:gd name="connsiteY0" fmla="*/ 87693 h 337950"/>
                  <a:gd name="connsiteX1" fmla="*/ 541260 w 629367"/>
                  <a:gd name="connsiteY1" fmla="*/ 87694 h 337950"/>
                  <a:gd name="connsiteX2" fmla="*/ 629367 w 629367"/>
                  <a:gd name="connsiteY2" fmla="*/ 178475 h 337950"/>
                  <a:gd name="connsiteX3" fmla="*/ 0 w 629367"/>
                  <a:gd name="connsiteY3" fmla="*/ 176094 h 337950"/>
                  <a:gd name="connsiteX4" fmla="*/ 161925 w 629367"/>
                  <a:gd name="connsiteY4" fmla="*/ 87693 h 337950"/>
                  <a:gd name="connsiteX0" fmla="*/ 161925 w 629367"/>
                  <a:gd name="connsiteY0" fmla="*/ 87693 h 337950"/>
                  <a:gd name="connsiteX1" fmla="*/ 541260 w 629367"/>
                  <a:gd name="connsiteY1" fmla="*/ 87694 h 337950"/>
                  <a:gd name="connsiteX2" fmla="*/ 629367 w 629367"/>
                  <a:gd name="connsiteY2" fmla="*/ 178475 h 337950"/>
                  <a:gd name="connsiteX3" fmla="*/ 0 w 629367"/>
                  <a:gd name="connsiteY3" fmla="*/ 176094 h 337950"/>
                  <a:gd name="connsiteX4" fmla="*/ 161925 w 629367"/>
                  <a:gd name="connsiteY4" fmla="*/ 87693 h 337950"/>
                  <a:gd name="connsiteX0" fmla="*/ 161925 w 648417"/>
                  <a:gd name="connsiteY0" fmla="*/ 87693 h 338691"/>
                  <a:gd name="connsiteX1" fmla="*/ 541260 w 648417"/>
                  <a:gd name="connsiteY1" fmla="*/ 87694 h 338691"/>
                  <a:gd name="connsiteX2" fmla="*/ 648417 w 648417"/>
                  <a:gd name="connsiteY2" fmla="*/ 180856 h 338691"/>
                  <a:gd name="connsiteX3" fmla="*/ 0 w 648417"/>
                  <a:gd name="connsiteY3" fmla="*/ 176094 h 338691"/>
                  <a:gd name="connsiteX4" fmla="*/ 161925 w 648417"/>
                  <a:gd name="connsiteY4" fmla="*/ 87693 h 338691"/>
                  <a:gd name="connsiteX0" fmla="*/ 161925 w 648417"/>
                  <a:gd name="connsiteY0" fmla="*/ 87693 h 338691"/>
                  <a:gd name="connsiteX1" fmla="*/ 541260 w 648417"/>
                  <a:gd name="connsiteY1" fmla="*/ 87694 h 338691"/>
                  <a:gd name="connsiteX2" fmla="*/ 648417 w 648417"/>
                  <a:gd name="connsiteY2" fmla="*/ 180856 h 338691"/>
                  <a:gd name="connsiteX3" fmla="*/ 0 w 648417"/>
                  <a:gd name="connsiteY3" fmla="*/ 176094 h 338691"/>
                  <a:gd name="connsiteX4" fmla="*/ 161925 w 648417"/>
                  <a:gd name="connsiteY4" fmla="*/ 87693 h 338691"/>
                  <a:gd name="connsiteX0" fmla="*/ 161925 w 648417"/>
                  <a:gd name="connsiteY0" fmla="*/ 87693 h 338691"/>
                  <a:gd name="connsiteX1" fmla="*/ 541260 w 648417"/>
                  <a:gd name="connsiteY1" fmla="*/ 87694 h 338691"/>
                  <a:gd name="connsiteX2" fmla="*/ 648417 w 648417"/>
                  <a:gd name="connsiteY2" fmla="*/ 180856 h 338691"/>
                  <a:gd name="connsiteX3" fmla="*/ 0 w 648417"/>
                  <a:gd name="connsiteY3" fmla="*/ 176094 h 338691"/>
                  <a:gd name="connsiteX4" fmla="*/ 161925 w 648417"/>
                  <a:gd name="connsiteY4" fmla="*/ 87693 h 338691"/>
                  <a:gd name="connsiteX0" fmla="*/ 161925 w 648417"/>
                  <a:gd name="connsiteY0" fmla="*/ 87693 h 338691"/>
                  <a:gd name="connsiteX1" fmla="*/ 541260 w 648417"/>
                  <a:gd name="connsiteY1" fmla="*/ 87694 h 338691"/>
                  <a:gd name="connsiteX2" fmla="*/ 648417 w 648417"/>
                  <a:gd name="connsiteY2" fmla="*/ 180856 h 338691"/>
                  <a:gd name="connsiteX3" fmla="*/ 0 w 648417"/>
                  <a:gd name="connsiteY3" fmla="*/ 176094 h 338691"/>
                  <a:gd name="connsiteX4" fmla="*/ 161925 w 648417"/>
                  <a:gd name="connsiteY4" fmla="*/ 87693 h 33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8417" h="338691">
                    <a:moveTo>
                      <a:pt x="161925" y="87693"/>
                    </a:moveTo>
                    <a:cubicBezTo>
                      <a:pt x="316945" y="-86138"/>
                      <a:pt x="500540" y="44831"/>
                      <a:pt x="541260" y="87694"/>
                    </a:cubicBezTo>
                    <a:cubicBezTo>
                      <a:pt x="618253" y="113192"/>
                      <a:pt x="607141" y="152977"/>
                      <a:pt x="648417" y="180856"/>
                    </a:cubicBezTo>
                    <a:cubicBezTo>
                      <a:pt x="607697" y="246737"/>
                      <a:pt x="243126" y="503119"/>
                      <a:pt x="0" y="176094"/>
                    </a:cubicBezTo>
                    <a:cubicBezTo>
                      <a:pt x="53975" y="146627"/>
                      <a:pt x="72231" y="100491"/>
                      <a:pt x="161925" y="87693"/>
                    </a:cubicBezTo>
                    <a:close/>
                  </a:path>
                </a:pathLst>
              </a:custGeom>
              <a:solidFill>
                <a:srgbClr val="F5C62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F90FB50C-2833-B32C-8C50-9DA353BE5379}"/>
                  </a:ext>
                </a:extLst>
              </p:cNvPr>
              <p:cNvGrpSpPr/>
              <p:nvPr/>
            </p:nvGrpSpPr>
            <p:grpSpPr>
              <a:xfrm>
                <a:off x="9689305" y="2286116"/>
                <a:ext cx="810993" cy="233245"/>
                <a:chOff x="9689305" y="2286116"/>
                <a:chExt cx="810993" cy="233245"/>
              </a:xfrm>
            </p:grpSpPr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76F86D1C-6622-47CB-8228-82B0C981AABB}"/>
                    </a:ext>
                  </a:extLst>
                </p:cNvPr>
                <p:cNvSpPr/>
                <p:nvPr/>
              </p:nvSpPr>
              <p:spPr>
                <a:xfrm>
                  <a:off x="9689305" y="2300286"/>
                  <a:ext cx="169069" cy="2190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62961A58-ADC9-2EDE-CBCC-C021DC6C984A}"/>
                    </a:ext>
                  </a:extLst>
                </p:cNvPr>
                <p:cNvSpPr/>
                <p:nvPr/>
              </p:nvSpPr>
              <p:spPr>
                <a:xfrm flipV="1">
                  <a:off x="9749456" y="2366102"/>
                  <a:ext cx="45719" cy="592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9BB1EEF8-AECD-B397-CFC7-3B12282544EB}"/>
                    </a:ext>
                  </a:extLst>
                </p:cNvPr>
                <p:cNvSpPr/>
                <p:nvPr/>
              </p:nvSpPr>
              <p:spPr>
                <a:xfrm>
                  <a:off x="10331229" y="2286116"/>
                  <a:ext cx="169069" cy="2190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918661AB-979A-687B-5A2C-FBEB4DC3D2A1}"/>
                    </a:ext>
                  </a:extLst>
                </p:cNvPr>
                <p:cNvSpPr/>
                <p:nvPr/>
              </p:nvSpPr>
              <p:spPr>
                <a:xfrm flipV="1">
                  <a:off x="10407772" y="2346221"/>
                  <a:ext cx="45719" cy="592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62BD8B11-4292-9600-79F0-B8E3036913CA}"/>
                  </a:ext>
                </a:extLst>
              </p:cNvPr>
              <p:cNvSpPr/>
              <p:nvPr/>
            </p:nvSpPr>
            <p:spPr>
              <a:xfrm flipV="1">
                <a:off x="9931002" y="2586325"/>
                <a:ext cx="45719" cy="59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228C6AAE-5982-8CB0-C100-436C3C39E52A}"/>
                  </a:ext>
                </a:extLst>
              </p:cNvPr>
              <p:cNvSpPr/>
              <p:nvPr/>
            </p:nvSpPr>
            <p:spPr>
              <a:xfrm flipV="1">
                <a:off x="10066733" y="2586325"/>
                <a:ext cx="45719" cy="59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21">
                <a:extLst>
                  <a:ext uri="{FF2B5EF4-FFF2-40B4-BE49-F238E27FC236}">
                    <a16:creationId xmlns:a16="http://schemas.microsoft.com/office/drawing/2014/main" id="{0CA33245-5CB1-24AE-6A8D-6342B20DAA0C}"/>
                  </a:ext>
                </a:extLst>
              </p:cNvPr>
              <p:cNvSpPr/>
              <p:nvPr/>
            </p:nvSpPr>
            <p:spPr>
              <a:xfrm>
                <a:off x="10077219" y="2505191"/>
                <a:ext cx="445890" cy="500218"/>
              </a:xfrm>
              <a:custGeom>
                <a:avLst/>
                <a:gdLst>
                  <a:gd name="connsiteX0" fmla="*/ 0 w 96442"/>
                  <a:gd name="connsiteY0" fmla="*/ 0 h 45719"/>
                  <a:gd name="connsiteX1" fmla="*/ 96442 w 96442"/>
                  <a:gd name="connsiteY1" fmla="*/ 0 h 45719"/>
                  <a:gd name="connsiteX2" fmla="*/ 96442 w 96442"/>
                  <a:gd name="connsiteY2" fmla="*/ 45719 h 45719"/>
                  <a:gd name="connsiteX3" fmla="*/ 0 w 96442"/>
                  <a:gd name="connsiteY3" fmla="*/ 45719 h 45719"/>
                  <a:gd name="connsiteX4" fmla="*/ 0 w 96442"/>
                  <a:gd name="connsiteY4" fmla="*/ 0 h 45719"/>
                  <a:gd name="connsiteX0" fmla="*/ 0 w 389335"/>
                  <a:gd name="connsiteY0" fmla="*/ 0 h 493394"/>
                  <a:gd name="connsiteX1" fmla="*/ 96442 w 389335"/>
                  <a:gd name="connsiteY1" fmla="*/ 0 h 493394"/>
                  <a:gd name="connsiteX2" fmla="*/ 389335 w 389335"/>
                  <a:gd name="connsiteY2" fmla="*/ 493394 h 493394"/>
                  <a:gd name="connsiteX3" fmla="*/ 0 w 389335"/>
                  <a:gd name="connsiteY3" fmla="*/ 45719 h 493394"/>
                  <a:gd name="connsiteX4" fmla="*/ 0 w 389335"/>
                  <a:gd name="connsiteY4" fmla="*/ 0 h 493394"/>
                  <a:gd name="connsiteX0" fmla="*/ 0 w 452394"/>
                  <a:gd name="connsiteY0" fmla="*/ 0 h 493394"/>
                  <a:gd name="connsiteX1" fmla="*/ 96442 w 452394"/>
                  <a:gd name="connsiteY1" fmla="*/ 0 h 493394"/>
                  <a:gd name="connsiteX2" fmla="*/ 389335 w 452394"/>
                  <a:gd name="connsiteY2" fmla="*/ 493394 h 493394"/>
                  <a:gd name="connsiteX3" fmla="*/ 0 w 452394"/>
                  <a:gd name="connsiteY3" fmla="*/ 45719 h 493394"/>
                  <a:gd name="connsiteX4" fmla="*/ 0 w 452394"/>
                  <a:gd name="connsiteY4" fmla="*/ 0 h 493394"/>
                  <a:gd name="connsiteX0" fmla="*/ 0 w 452394"/>
                  <a:gd name="connsiteY0" fmla="*/ 0 h 497593"/>
                  <a:gd name="connsiteX1" fmla="*/ 96442 w 452394"/>
                  <a:gd name="connsiteY1" fmla="*/ 0 h 497593"/>
                  <a:gd name="connsiteX2" fmla="*/ 389335 w 452394"/>
                  <a:gd name="connsiteY2" fmla="*/ 493394 h 497593"/>
                  <a:gd name="connsiteX3" fmla="*/ 0 w 452394"/>
                  <a:gd name="connsiteY3" fmla="*/ 45719 h 497593"/>
                  <a:gd name="connsiteX4" fmla="*/ 0 w 452394"/>
                  <a:gd name="connsiteY4" fmla="*/ 0 h 497593"/>
                  <a:gd name="connsiteX0" fmla="*/ 0 w 452394"/>
                  <a:gd name="connsiteY0" fmla="*/ 0 h 493394"/>
                  <a:gd name="connsiteX1" fmla="*/ 96442 w 452394"/>
                  <a:gd name="connsiteY1" fmla="*/ 0 h 493394"/>
                  <a:gd name="connsiteX2" fmla="*/ 389335 w 452394"/>
                  <a:gd name="connsiteY2" fmla="*/ 493394 h 493394"/>
                  <a:gd name="connsiteX3" fmla="*/ 0 w 452394"/>
                  <a:gd name="connsiteY3" fmla="*/ 0 h 493394"/>
                  <a:gd name="connsiteX0" fmla="*/ 0 w 389335"/>
                  <a:gd name="connsiteY0" fmla="*/ 0 h 493394"/>
                  <a:gd name="connsiteX1" fmla="*/ 389335 w 389335"/>
                  <a:gd name="connsiteY1" fmla="*/ 493394 h 493394"/>
                  <a:gd name="connsiteX2" fmla="*/ 0 w 389335"/>
                  <a:gd name="connsiteY2" fmla="*/ 0 h 493394"/>
                  <a:gd name="connsiteX0" fmla="*/ 0 w 389335"/>
                  <a:gd name="connsiteY0" fmla="*/ 0 h 493394"/>
                  <a:gd name="connsiteX1" fmla="*/ 389335 w 389335"/>
                  <a:gd name="connsiteY1" fmla="*/ 493394 h 493394"/>
                  <a:gd name="connsiteX2" fmla="*/ 0 w 389335"/>
                  <a:gd name="connsiteY2" fmla="*/ 0 h 493394"/>
                  <a:gd name="connsiteX0" fmla="*/ 0 w 445890"/>
                  <a:gd name="connsiteY0" fmla="*/ 0 h 493394"/>
                  <a:gd name="connsiteX1" fmla="*/ 389335 w 445890"/>
                  <a:gd name="connsiteY1" fmla="*/ 493394 h 493394"/>
                  <a:gd name="connsiteX2" fmla="*/ 0 w 445890"/>
                  <a:gd name="connsiteY2" fmla="*/ 0 h 493394"/>
                  <a:gd name="connsiteX0" fmla="*/ 0 w 445890"/>
                  <a:gd name="connsiteY0" fmla="*/ 0 h 497856"/>
                  <a:gd name="connsiteX1" fmla="*/ 389335 w 445890"/>
                  <a:gd name="connsiteY1" fmla="*/ 493394 h 497856"/>
                  <a:gd name="connsiteX2" fmla="*/ 0 w 445890"/>
                  <a:gd name="connsiteY2" fmla="*/ 0 h 497856"/>
                  <a:gd name="connsiteX0" fmla="*/ 0 w 445890"/>
                  <a:gd name="connsiteY0" fmla="*/ 0 h 500218"/>
                  <a:gd name="connsiteX1" fmla="*/ 389335 w 445890"/>
                  <a:gd name="connsiteY1" fmla="*/ 493394 h 500218"/>
                  <a:gd name="connsiteX2" fmla="*/ 0 w 445890"/>
                  <a:gd name="connsiteY2" fmla="*/ 0 h 500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890" h="500218">
                    <a:moveTo>
                      <a:pt x="0" y="0"/>
                    </a:moveTo>
                    <a:cubicBezTo>
                      <a:pt x="408385" y="12065"/>
                      <a:pt x="531020" y="376554"/>
                      <a:pt x="389335" y="493394"/>
                    </a:cubicBezTo>
                    <a:cubicBezTo>
                      <a:pt x="268486" y="548163"/>
                      <a:pt x="270273" y="263207"/>
                      <a:pt x="0" y="0"/>
                    </a:cubicBezTo>
                    <a:close/>
                  </a:path>
                </a:pathLst>
              </a:custGeom>
              <a:solidFill>
                <a:srgbClr val="D82E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" name="ttsMP3.com_VoiceText_2025-2-10_8-28-23">
            <a:hlinkClick r:id="" action="ppaction://media"/>
            <a:extLst>
              <a:ext uri="{FF2B5EF4-FFF2-40B4-BE49-F238E27FC236}">
                <a16:creationId xmlns:a16="http://schemas.microsoft.com/office/drawing/2014/main" id="{524860CE-0C17-BB91-9534-828DDA58FCC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6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20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813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252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8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BA09199-6B92-EF50-49D2-C4EC6D44A7FA}"/>
              </a:ext>
            </a:extLst>
          </p:cNvPr>
          <p:cNvGrpSpPr/>
          <p:nvPr/>
        </p:nvGrpSpPr>
        <p:grpSpPr>
          <a:xfrm>
            <a:off x="413551" y="11096"/>
            <a:ext cx="2051901" cy="1721131"/>
            <a:chOff x="-1057780" y="-85304"/>
            <a:chExt cx="8187089" cy="68673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B0F9C83-2BCD-F9A0-5295-8A241099DD97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rgbClr val="FFC000">
                <a:lumMod val="20000"/>
                <a:lumOff val="80000"/>
                <a:alpha val="47000"/>
              </a:srgbClr>
            </a:solidFill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B3DBAC36-F45F-82F6-7651-AE493BD8B693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69047E09-15AC-F2BA-90EE-8B90B9E61752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7AC352F8-E042-CCC2-8E93-2F6AB5D3DDD8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C217CAF4-28CD-901C-4984-F2EE1D0C2E60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EB20DE5F-A896-09AE-E945-F58B73E3A59F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39B63F82-6E67-7650-4D70-338AF5C31B0A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9690021E-E3F7-AAF9-5DF5-9B2B4035869E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FAF5F6B4-650F-B247-F874-504622EF2AC3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22BCD0BF-99A6-ECD1-63E6-CDE6444A358C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35E49F1A-77E5-E480-F46F-831A3428D54F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E3760A99-6049-1CCF-B78B-14D08207AF85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70EDE23D-55A3-2EAB-8ED5-BB10595298DB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280663-1A32-BB26-A99E-C6987D818EF7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99000">
                  <a:srgbClr val="FFC000">
                    <a:lumMod val="60000"/>
                    <a:lumOff val="4000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glow rad="393700"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" y="1185577"/>
            <a:ext cx="12192001" cy="5672423"/>
          </a:xfrm>
          <a:custGeom>
            <a:avLst/>
            <a:gdLst>
              <a:gd name="connsiteX0" fmla="*/ 0 w 12192001"/>
              <a:gd name="connsiteY0" fmla="*/ 0 h 5587757"/>
              <a:gd name="connsiteX1" fmla="*/ 12192001 w 12192001"/>
              <a:gd name="connsiteY1" fmla="*/ 0 h 5587757"/>
              <a:gd name="connsiteX2" fmla="*/ 12192001 w 12192001"/>
              <a:gd name="connsiteY2" fmla="*/ 5587757 h 5587757"/>
              <a:gd name="connsiteX3" fmla="*/ 0 w 12192001"/>
              <a:gd name="connsiteY3" fmla="*/ 5587757 h 5587757"/>
              <a:gd name="connsiteX4" fmla="*/ 0 w 12192001"/>
              <a:gd name="connsiteY4" fmla="*/ 0 h 5587757"/>
              <a:gd name="connsiteX0" fmla="*/ 0 w 12192001"/>
              <a:gd name="connsiteY0" fmla="*/ 84666 h 5672423"/>
              <a:gd name="connsiteX1" fmla="*/ 12192001 w 12192001"/>
              <a:gd name="connsiteY1" fmla="*/ 84666 h 5672423"/>
              <a:gd name="connsiteX2" fmla="*/ 12192001 w 12192001"/>
              <a:gd name="connsiteY2" fmla="*/ 5672423 h 5672423"/>
              <a:gd name="connsiteX3" fmla="*/ 0 w 12192001"/>
              <a:gd name="connsiteY3" fmla="*/ 5672423 h 5672423"/>
              <a:gd name="connsiteX4" fmla="*/ 0 w 12192001"/>
              <a:gd name="connsiteY4" fmla="*/ 84666 h 567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5672423">
                <a:moveTo>
                  <a:pt x="0" y="84666"/>
                </a:moveTo>
                <a:cubicBezTo>
                  <a:pt x="4254500" y="-105834"/>
                  <a:pt x="8128001" y="84666"/>
                  <a:pt x="12192001" y="84666"/>
                </a:cubicBezTo>
                <a:lnTo>
                  <a:pt x="12192001" y="5672423"/>
                </a:lnTo>
                <a:lnTo>
                  <a:pt x="0" y="5672423"/>
                </a:lnTo>
                <a:lnTo>
                  <a:pt x="0" y="84666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5D11CEF-7AF7-5CDD-4C8D-3BE21A5209FC}"/>
              </a:ext>
            </a:extLst>
          </p:cNvPr>
          <p:cNvSpPr/>
          <p:nvPr/>
        </p:nvSpPr>
        <p:spPr>
          <a:xfrm>
            <a:off x="5049843" y="1453921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40FD3E9F-9664-D239-398E-21C5E7C874AC}"/>
              </a:ext>
            </a:extLst>
          </p:cNvPr>
          <p:cNvSpPr/>
          <p:nvPr/>
        </p:nvSpPr>
        <p:spPr>
          <a:xfrm flipH="1">
            <a:off x="11704398" y="1223296"/>
            <a:ext cx="487792" cy="210517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55095403-4691-3D92-D0C4-893D2C7F2623}"/>
              </a:ext>
            </a:extLst>
          </p:cNvPr>
          <p:cNvSpPr/>
          <p:nvPr/>
        </p:nvSpPr>
        <p:spPr>
          <a:xfrm flipH="1">
            <a:off x="351849" y="3949253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FD591DB4-C758-0287-90B5-92A4D5C749C0}"/>
              </a:ext>
            </a:extLst>
          </p:cNvPr>
          <p:cNvSpPr/>
          <p:nvPr/>
        </p:nvSpPr>
        <p:spPr>
          <a:xfrm rot="21056363">
            <a:off x="857544" y="2200293"/>
            <a:ext cx="1160113" cy="323925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FD1AB876-E100-F908-77CB-FA3BEA3E227E}"/>
              </a:ext>
            </a:extLst>
          </p:cNvPr>
          <p:cNvGrpSpPr/>
          <p:nvPr/>
        </p:nvGrpSpPr>
        <p:grpSpPr>
          <a:xfrm>
            <a:off x="8789158" y="520763"/>
            <a:ext cx="2921692" cy="2002914"/>
            <a:chOff x="2939147" y="520763"/>
            <a:chExt cx="8771703" cy="6013286"/>
          </a:xfrm>
        </p:grpSpPr>
        <p:sp>
          <p:nvSpPr>
            <p:cNvPr id="18" name="Rectangle: Top Corners Rounded 17">
              <a:extLst>
                <a:ext uri="{FF2B5EF4-FFF2-40B4-BE49-F238E27FC236}">
                  <a16:creationId xmlns:a16="http://schemas.microsoft.com/office/drawing/2014/main" id="{7EB18134-F950-D882-0929-9B32E8928D6F}"/>
                </a:ext>
              </a:extLst>
            </p:cNvPr>
            <p:cNvSpPr/>
            <p:nvPr/>
          </p:nvSpPr>
          <p:spPr>
            <a:xfrm>
              <a:off x="3453645" y="555105"/>
              <a:ext cx="7360439" cy="390916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191C9A8-9387-E688-5EA4-52E47C3B5B4B}"/>
                </a:ext>
              </a:extLst>
            </p:cNvPr>
            <p:cNvGrpSpPr/>
            <p:nvPr/>
          </p:nvGrpSpPr>
          <p:grpSpPr>
            <a:xfrm>
              <a:off x="2939147" y="520763"/>
              <a:ext cx="8771703" cy="6013286"/>
              <a:chOff x="3359404" y="1297467"/>
              <a:chExt cx="7940381" cy="5443388"/>
            </a:xfrm>
          </p:grpSpPr>
          <p:sp>
            <p:nvSpPr>
              <p:cNvPr id="22" name="Rectangle: Top Corners Rounded 21">
                <a:extLst>
                  <a:ext uri="{FF2B5EF4-FFF2-40B4-BE49-F238E27FC236}">
                    <a16:creationId xmlns:a16="http://schemas.microsoft.com/office/drawing/2014/main" id="{A12CAAFD-443B-89EB-E49C-4C31BBB77A5E}"/>
                  </a:ext>
                </a:extLst>
              </p:cNvPr>
              <p:cNvSpPr/>
              <p:nvPr/>
            </p:nvSpPr>
            <p:spPr>
              <a:xfrm>
                <a:off x="3381440" y="2515989"/>
                <a:ext cx="7901316" cy="419642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noFill/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5BE64E3-7C7A-4EE8-234D-C18EB0B6A8FB}"/>
                  </a:ext>
                </a:extLst>
              </p:cNvPr>
              <p:cNvCxnSpPr>
                <a:cxnSpLocks/>
                <a:endCxn id="22" idx="3"/>
              </p:cNvCxnSpPr>
              <p:nvPr/>
            </p:nvCxnSpPr>
            <p:spPr>
              <a:xfrm>
                <a:off x="7156575" y="1328554"/>
                <a:ext cx="175523" cy="1187435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0CC6ED3-AA32-809E-EC80-FC1D5D295B3E}"/>
                  </a:ext>
                </a:extLst>
              </p:cNvPr>
              <p:cNvCxnSpPr/>
              <p:nvPr/>
            </p:nvCxnSpPr>
            <p:spPr>
              <a:xfrm>
                <a:off x="6533896" y="1336243"/>
                <a:ext cx="157190" cy="1179746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E82CBE3-C3EE-EB62-D63E-8A71F02258EF}"/>
                  </a:ext>
                </a:extLst>
              </p:cNvPr>
              <p:cNvCxnSpPr/>
              <p:nvPr/>
            </p:nvCxnSpPr>
            <p:spPr>
              <a:xfrm>
                <a:off x="5852423" y="1364210"/>
                <a:ext cx="175523" cy="1187435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C413D9D-F43A-FEEA-EB9E-4318B5C1C87B}"/>
                  </a:ext>
                </a:extLst>
              </p:cNvPr>
              <p:cNvCxnSpPr/>
              <p:nvPr/>
            </p:nvCxnSpPr>
            <p:spPr>
              <a:xfrm>
                <a:off x="5181163" y="1336243"/>
                <a:ext cx="175523" cy="1187435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C27CEFC-861A-5122-8CC0-1B3BDB1A1C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4749" y="1689530"/>
                <a:ext cx="181581" cy="937106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AC0C31B-FBA0-E92B-4265-C39B9B90F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3646" y="2032918"/>
                <a:ext cx="136969" cy="901141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D287FF4-FE74-651F-CE7B-AFC5F68477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0444" y="2487546"/>
                <a:ext cx="34329" cy="681496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728195D-C285-191F-8FB4-C5FAE59CEA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5490" y="1297467"/>
                <a:ext cx="174190" cy="1209208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A6E5F92-DCA3-082F-BEBE-B5BB49AD37DD}"/>
                  </a:ext>
                </a:extLst>
              </p:cNvPr>
              <p:cNvCxnSpPr/>
              <p:nvPr/>
            </p:nvCxnSpPr>
            <p:spPr>
              <a:xfrm>
                <a:off x="8490975" y="1328554"/>
                <a:ext cx="175523" cy="1187435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146611D-A1C6-B787-6C71-A0030422F2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09980" y="1364210"/>
                <a:ext cx="162144" cy="1123336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051EF5B-61FF-EEDD-9226-4D8B465168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0700" y="1603506"/>
                <a:ext cx="175713" cy="102313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FBD5A170-AB76-F674-16B8-6BD6220A57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54089" y="2020311"/>
                <a:ext cx="142427" cy="77063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41B9D04-9F49-BB0F-DA40-F668D5AD4C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85122" y="3182851"/>
                <a:ext cx="709968" cy="976918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BA9C570-F452-2308-3A04-86FE9DDCD4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7319" y="3849713"/>
                <a:ext cx="753401" cy="1017339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CF4379C-D10C-6A12-457A-1757A2855D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7319" y="4440690"/>
                <a:ext cx="736300" cy="116239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665E83E-03F7-655A-AAD8-2D1266D9B1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7147" y="4851704"/>
                <a:ext cx="788776" cy="1813326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6995FE2-CD74-9F0C-A113-DDF8EC2B2096}"/>
                  </a:ext>
                </a:extLst>
              </p:cNvPr>
              <p:cNvCxnSpPr>
                <a:cxnSpLocks/>
                <a:endCxn id="22" idx="2"/>
              </p:cNvCxnSpPr>
              <p:nvPr/>
            </p:nvCxnSpPr>
            <p:spPr>
              <a:xfrm flipH="1">
                <a:off x="3381440" y="3643418"/>
                <a:ext cx="429630" cy="97078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55F57BF-2935-5042-2C45-2F7C528DAA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79161" y="4390630"/>
                <a:ext cx="441926" cy="138908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F63182AE-97CB-5E6F-9871-07D250271F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67860" y="4885287"/>
                <a:ext cx="449817" cy="182712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495302F-2DDB-B8A3-F732-B22A5308DD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8904" y="2738093"/>
                <a:ext cx="35884" cy="395538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5D02BA8-46B2-CE42-0406-B47ABE289F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4200" y="3005547"/>
                <a:ext cx="76222" cy="372622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CEB4D8E1-ADEB-87B0-7DBB-1A17F32F4D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9513" y="3355092"/>
                <a:ext cx="39047" cy="336663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3BA5375-B9BE-AE71-25A3-02551B0803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0591" y="2613544"/>
                <a:ext cx="32178" cy="4086202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A4F4D09B-1742-4856-FFE5-AE375BEDE6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2942" y="2523678"/>
                <a:ext cx="36941" cy="4198048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00342E48-03E6-7D1A-06BF-2EAF5B1F70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6500" y="2523678"/>
                <a:ext cx="70756" cy="4198048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3443656A-A67B-6BE8-9925-CE0191E95D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100" y="2523678"/>
                <a:ext cx="20059" cy="419642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61F6E4D1-991F-A7D5-5ADB-0FFDD8528A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9968" y="2506675"/>
                <a:ext cx="41649" cy="4225095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847C29F-EF52-7373-5102-BC287DBAB7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94820" y="2523678"/>
                <a:ext cx="31457" cy="4217177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38FD30F-8258-AA56-D7F0-CAD241F97E93}"/>
                  </a:ext>
                </a:extLst>
              </p:cNvPr>
              <p:cNvCxnSpPr>
                <a:cxnSpLocks/>
                <a:stCxn id="22" idx="3"/>
                <a:endCxn id="22" idx="1"/>
              </p:cNvCxnSpPr>
              <p:nvPr/>
            </p:nvCxnSpPr>
            <p:spPr>
              <a:xfrm>
                <a:off x="7332098" y="2515989"/>
                <a:ext cx="0" cy="419642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CD48D646-AD68-281B-A029-7A3C462060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00847" y="2523678"/>
                <a:ext cx="44622" cy="4217177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A61478DD-268C-AF84-4447-052943AC3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95051" y="2523678"/>
                <a:ext cx="24958" cy="4217177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1DF5CDB-F0BC-3625-2C2C-B29B57AAE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3961" y="2515989"/>
                <a:ext cx="44159" cy="4224866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AF3B232D-E240-94EB-3556-67173DB925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10295" y="2551645"/>
                <a:ext cx="49917" cy="4119507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107D429-995D-CF6B-8334-2C6B3CAE5E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07838" y="2523678"/>
                <a:ext cx="44765" cy="4176068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8F8C13DA-0D17-C849-EE0F-48CE9E01B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43023" y="2626636"/>
                <a:ext cx="14150" cy="407311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7D5FFE4F-FB8A-F2C5-9C95-4314063A8D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6223" y="2804833"/>
                <a:ext cx="36751" cy="3926937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E16B6F84-857F-246B-6803-E0F226285B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13394" y="3169042"/>
                <a:ext cx="29536" cy="3562728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41DD8863-B62B-7BA0-3C2D-1B35198FB0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050501" y="3654727"/>
                <a:ext cx="190" cy="3086128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1AD5E65-C5C2-64D6-63BB-C803591D46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1515" y="3654727"/>
                <a:ext cx="28196" cy="306537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3EED4956-468B-300B-5130-640C23513A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03981" y="4055411"/>
                <a:ext cx="423690" cy="1041862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27CB2FB9-9D05-F379-3367-ABF578206B0B}"/>
                  </a:ext>
                </a:extLst>
              </p:cNvPr>
              <p:cNvCxnSpPr>
                <a:cxnSpLocks/>
                <a:stCxn id="22" idx="2"/>
                <a:endCxn id="22" idx="0"/>
              </p:cNvCxnSpPr>
              <p:nvPr/>
            </p:nvCxnSpPr>
            <p:spPr>
              <a:xfrm>
                <a:off x="3381440" y="4614201"/>
                <a:ext cx="7901316" cy="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21AEB56B-0ABC-206F-F0E8-F8F3AECF3C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404" y="5086430"/>
                <a:ext cx="7901316" cy="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5200EB56-561D-1E4F-06CB-59139D0DA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7860" y="5441271"/>
                <a:ext cx="7901316" cy="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00687DA5-F203-653C-9B66-B9A76A63E9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404" y="5818468"/>
                <a:ext cx="7901316" cy="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0620D751-4136-FE34-C65A-67E881270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8469" y="6146014"/>
                <a:ext cx="7901316" cy="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5649D423-8A80-3A93-4741-4273A16613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6590" y="6473143"/>
                <a:ext cx="7901316" cy="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03165FD-323A-1830-6BAE-4BCA6F8803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404" y="4230340"/>
                <a:ext cx="7901316" cy="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3FE33DD-6B7B-AA24-F55F-3D04743586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8225" y="3894196"/>
                <a:ext cx="7666865" cy="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24947C60-735C-8770-E6A7-01C61D02CE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5613" y="3607059"/>
                <a:ext cx="7404888" cy="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87817384-2D17-AF54-47C8-F437F084D9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8560" y="3214197"/>
                <a:ext cx="6874370" cy="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3893EA0F-0DF0-3284-88E4-4725A5D50A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0422" y="2934059"/>
                <a:ext cx="6254700" cy="15591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52D4F7B0-3E45-250D-DF65-005DABC22E89}"/>
              </a:ext>
            </a:extLst>
          </p:cNvPr>
          <p:cNvGrpSpPr/>
          <p:nvPr/>
        </p:nvGrpSpPr>
        <p:grpSpPr>
          <a:xfrm>
            <a:off x="167409" y="1197408"/>
            <a:ext cx="4079027" cy="4948112"/>
            <a:chOff x="2238690" y="-1344137"/>
            <a:chExt cx="6940864" cy="8419698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1FB9A54F-899C-81D4-513A-082B21E6078F}"/>
                </a:ext>
              </a:extLst>
            </p:cNvPr>
            <p:cNvGrpSpPr/>
            <p:nvPr/>
          </p:nvGrpSpPr>
          <p:grpSpPr>
            <a:xfrm>
              <a:off x="2238690" y="-1344137"/>
              <a:ext cx="4548715" cy="5912034"/>
              <a:chOff x="-1240938" y="-1444478"/>
              <a:chExt cx="4548715" cy="5912034"/>
            </a:xfrm>
          </p:grpSpPr>
          <p:grpSp>
            <p:nvGrpSpPr>
              <p:cNvPr id="325" name="Group 324">
                <a:extLst>
                  <a:ext uri="{FF2B5EF4-FFF2-40B4-BE49-F238E27FC236}">
                    <a16:creationId xmlns:a16="http://schemas.microsoft.com/office/drawing/2014/main" id="{BBAEB906-7786-BB2F-4076-1AF719933154}"/>
                  </a:ext>
                </a:extLst>
              </p:cNvPr>
              <p:cNvGrpSpPr/>
              <p:nvPr/>
            </p:nvGrpSpPr>
            <p:grpSpPr>
              <a:xfrm>
                <a:off x="-1240938" y="-1444478"/>
                <a:ext cx="4548715" cy="5912034"/>
                <a:chOff x="-1240938" y="-1444478"/>
                <a:chExt cx="4548715" cy="5912034"/>
              </a:xfrm>
            </p:grpSpPr>
            <p:sp>
              <p:nvSpPr>
                <p:cNvPr id="332" name="Rectangle 79">
                  <a:extLst>
                    <a:ext uri="{FF2B5EF4-FFF2-40B4-BE49-F238E27FC236}">
                      <a16:creationId xmlns:a16="http://schemas.microsoft.com/office/drawing/2014/main" id="{A5919DBB-FA2C-D87D-977F-39DB10932181}"/>
                    </a:ext>
                  </a:extLst>
                </p:cNvPr>
                <p:cNvSpPr/>
                <p:nvPr/>
              </p:nvSpPr>
              <p:spPr>
                <a:xfrm>
                  <a:off x="-1240938" y="-1444478"/>
                  <a:ext cx="4548715" cy="5912034"/>
                </a:xfrm>
                <a:custGeom>
                  <a:avLst/>
                  <a:gdLst>
                    <a:gd name="connsiteX0" fmla="*/ 0 w 1211580"/>
                    <a:gd name="connsiteY0" fmla="*/ 0 h 2038853"/>
                    <a:gd name="connsiteX1" fmla="*/ 1211580 w 1211580"/>
                    <a:gd name="connsiteY1" fmla="*/ 0 h 2038853"/>
                    <a:gd name="connsiteX2" fmla="*/ 1211580 w 1211580"/>
                    <a:gd name="connsiteY2" fmla="*/ 2038853 h 2038853"/>
                    <a:gd name="connsiteX3" fmla="*/ 0 w 1211580"/>
                    <a:gd name="connsiteY3" fmla="*/ 2038853 h 2038853"/>
                    <a:gd name="connsiteX4" fmla="*/ 0 w 1211580"/>
                    <a:gd name="connsiteY4" fmla="*/ 0 h 2038853"/>
                    <a:gd name="connsiteX0" fmla="*/ 0 w 3927485"/>
                    <a:gd name="connsiteY0" fmla="*/ 0 h 2038853"/>
                    <a:gd name="connsiteX1" fmla="*/ 3927485 w 3927485"/>
                    <a:gd name="connsiteY1" fmla="*/ 1351129 h 2038853"/>
                    <a:gd name="connsiteX2" fmla="*/ 1211580 w 3927485"/>
                    <a:gd name="connsiteY2" fmla="*/ 2038853 h 2038853"/>
                    <a:gd name="connsiteX3" fmla="*/ 0 w 3927485"/>
                    <a:gd name="connsiteY3" fmla="*/ 2038853 h 2038853"/>
                    <a:gd name="connsiteX4" fmla="*/ 0 w 3927485"/>
                    <a:gd name="connsiteY4" fmla="*/ 0 h 2038853"/>
                    <a:gd name="connsiteX0" fmla="*/ 0 w 3927485"/>
                    <a:gd name="connsiteY0" fmla="*/ 820159 h 2859012"/>
                    <a:gd name="connsiteX1" fmla="*/ 3849172 w 3927485"/>
                    <a:gd name="connsiteY1" fmla="*/ 47573 h 2859012"/>
                    <a:gd name="connsiteX2" fmla="*/ 3927485 w 3927485"/>
                    <a:gd name="connsiteY2" fmla="*/ 2171288 h 2859012"/>
                    <a:gd name="connsiteX3" fmla="*/ 1211580 w 3927485"/>
                    <a:gd name="connsiteY3" fmla="*/ 2859012 h 2859012"/>
                    <a:gd name="connsiteX4" fmla="*/ 0 w 3927485"/>
                    <a:gd name="connsiteY4" fmla="*/ 2859012 h 2859012"/>
                    <a:gd name="connsiteX5" fmla="*/ 0 w 3927485"/>
                    <a:gd name="connsiteY5" fmla="*/ 820159 h 2859012"/>
                    <a:gd name="connsiteX0" fmla="*/ 0 w 3927485"/>
                    <a:gd name="connsiteY0" fmla="*/ 948465 h 2987318"/>
                    <a:gd name="connsiteX1" fmla="*/ 2852885 w 3927485"/>
                    <a:gd name="connsiteY1" fmla="*/ 203175 h 2987318"/>
                    <a:gd name="connsiteX2" fmla="*/ 3849172 w 3927485"/>
                    <a:gd name="connsiteY2" fmla="*/ 175879 h 2987318"/>
                    <a:gd name="connsiteX3" fmla="*/ 3927485 w 3927485"/>
                    <a:gd name="connsiteY3" fmla="*/ 2299594 h 2987318"/>
                    <a:gd name="connsiteX4" fmla="*/ 1211580 w 3927485"/>
                    <a:gd name="connsiteY4" fmla="*/ 2987318 h 2987318"/>
                    <a:gd name="connsiteX5" fmla="*/ 0 w 3927485"/>
                    <a:gd name="connsiteY5" fmla="*/ 2987318 h 2987318"/>
                    <a:gd name="connsiteX6" fmla="*/ 0 w 3927485"/>
                    <a:gd name="connsiteY6" fmla="*/ 948465 h 2987318"/>
                    <a:gd name="connsiteX0" fmla="*/ 0 w 3927485"/>
                    <a:gd name="connsiteY0" fmla="*/ 925350 h 2964203"/>
                    <a:gd name="connsiteX1" fmla="*/ 1815655 w 3927485"/>
                    <a:gd name="connsiteY1" fmla="*/ 289242 h 2964203"/>
                    <a:gd name="connsiteX2" fmla="*/ 2852885 w 3927485"/>
                    <a:gd name="connsiteY2" fmla="*/ 180060 h 2964203"/>
                    <a:gd name="connsiteX3" fmla="*/ 3849172 w 3927485"/>
                    <a:gd name="connsiteY3" fmla="*/ 152764 h 2964203"/>
                    <a:gd name="connsiteX4" fmla="*/ 3927485 w 3927485"/>
                    <a:gd name="connsiteY4" fmla="*/ 2276479 h 2964203"/>
                    <a:gd name="connsiteX5" fmla="*/ 1211580 w 3927485"/>
                    <a:gd name="connsiteY5" fmla="*/ 2964203 h 2964203"/>
                    <a:gd name="connsiteX6" fmla="*/ 0 w 3927485"/>
                    <a:gd name="connsiteY6" fmla="*/ 2964203 h 2964203"/>
                    <a:gd name="connsiteX7" fmla="*/ 0 w 3927485"/>
                    <a:gd name="connsiteY7" fmla="*/ 925350 h 2964203"/>
                    <a:gd name="connsiteX0" fmla="*/ 0 w 3927485"/>
                    <a:gd name="connsiteY0" fmla="*/ 925350 h 2964203"/>
                    <a:gd name="connsiteX1" fmla="*/ 805721 w 3927485"/>
                    <a:gd name="connsiteY1" fmla="*/ 1108108 h 2964203"/>
                    <a:gd name="connsiteX2" fmla="*/ 1815655 w 3927485"/>
                    <a:gd name="connsiteY2" fmla="*/ 289242 h 2964203"/>
                    <a:gd name="connsiteX3" fmla="*/ 2852885 w 3927485"/>
                    <a:gd name="connsiteY3" fmla="*/ 180060 h 2964203"/>
                    <a:gd name="connsiteX4" fmla="*/ 3849172 w 3927485"/>
                    <a:gd name="connsiteY4" fmla="*/ 152764 h 2964203"/>
                    <a:gd name="connsiteX5" fmla="*/ 3927485 w 3927485"/>
                    <a:gd name="connsiteY5" fmla="*/ 2276479 h 2964203"/>
                    <a:gd name="connsiteX6" fmla="*/ 1211580 w 3927485"/>
                    <a:gd name="connsiteY6" fmla="*/ 2964203 h 2964203"/>
                    <a:gd name="connsiteX7" fmla="*/ 0 w 3927485"/>
                    <a:gd name="connsiteY7" fmla="*/ 2964203 h 2964203"/>
                    <a:gd name="connsiteX8" fmla="*/ 0 w 3927485"/>
                    <a:gd name="connsiteY8" fmla="*/ 925350 h 2964203"/>
                    <a:gd name="connsiteX0" fmla="*/ 68239 w 3927485"/>
                    <a:gd name="connsiteY0" fmla="*/ 1935284 h 2964203"/>
                    <a:gd name="connsiteX1" fmla="*/ 805721 w 3927485"/>
                    <a:gd name="connsiteY1" fmla="*/ 1108108 h 2964203"/>
                    <a:gd name="connsiteX2" fmla="*/ 1815655 w 3927485"/>
                    <a:gd name="connsiteY2" fmla="*/ 289242 h 2964203"/>
                    <a:gd name="connsiteX3" fmla="*/ 2852885 w 3927485"/>
                    <a:gd name="connsiteY3" fmla="*/ 180060 h 2964203"/>
                    <a:gd name="connsiteX4" fmla="*/ 3849172 w 3927485"/>
                    <a:gd name="connsiteY4" fmla="*/ 152764 h 2964203"/>
                    <a:gd name="connsiteX5" fmla="*/ 3927485 w 3927485"/>
                    <a:gd name="connsiteY5" fmla="*/ 2276479 h 2964203"/>
                    <a:gd name="connsiteX6" fmla="*/ 1211580 w 3927485"/>
                    <a:gd name="connsiteY6" fmla="*/ 2964203 h 2964203"/>
                    <a:gd name="connsiteX7" fmla="*/ 0 w 3927485"/>
                    <a:gd name="connsiteY7" fmla="*/ 2964203 h 2964203"/>
                    <a:gd name="connsiteX8" fmla="*/ 68239 w 3927485"/>
                    <a:gd name="connsiteY8" fmla="*/ 1935284 h 2964203"/>
                    <a:gd name="connsiteX0" fmla="*/ 0 w 3859246"/>
                    <a:gd name="connsiteY0" fmla="*/ 1935284 h 5748346"/>
                    <a:gd name="connsiteX1" fmla="*/ 737482 w 3859246"/>
                    <a:gd name="connsiteY1" fmla="*/ 1108108 h 5748346"/>
                    <a:gd name="connsiteX2" fmla="*/ 1747416 w 3859246"/>
                    <a:gd name="connsiteY2" fmla="*/ 289242 h 5748346"/>
                    <a:gd name="connsiteX3" fmla="*/ 2784646 w 3859246"/>
                    <a:gd name="connsiteY3" fmla="*/ 180060 h 5748346"/>
                    <a:gd name="connsiteX4" fmla="*/ 3780933 w 3859246"/>
                    <a:gd name="connsiteY4" fmla="*/ 152764 h 5748346"/>
                    <a:gd name="connsiteX5" fmla="*/ 3859246 w 3859246"/>
                    <a:gd name="connsiteY5" fmla="*/ 2276479 h 5748346"/>
                    <a:gd name="connsiteX6" fmla="*/ 1143341 w 3859246"/>
                    <a:gd name="connsiteY6" fmla="*/ 2964203 h 5748346"/>
                    <a:gd name="connsiteX7" fmla="*/ 1064526 w 3859246"/>
                    <a:gd name="connsiteY7" fmla="*/ 5748346 h 5748346"/>
                    <a:gd name="connsiteX8" fmla="*/ 0 w 3859246"/>
                    <a:gd name="connsiteY8" fmla="*/ 1935284 h 5748346"/>
                    <a:gd name="connsiteX0" fmla="*/ 340692 w 4199938"/>
                    <a:gd name="connsiteY0" fmla="*/ 1935284 h 5748346"/>
                    <a:gd name="connsiteX1" fmla="*/ 1078174 w 4199938"/>
                    <a:gd name="connsiteY1" fmla="*/ 1108108 h 5748346"/>
                    <a:gd name="connsiteX2" fmla="*/ 2088108 w 4199938"/>
                    <a:gd name="connsiteY2" fmla="*/ 289242 h 5748346"/>
                    <a:gd name="connsiteX3" fmla="*/ 3125338 w 4199938"/>
                    <a:gd name="connsiteY3" fmla="*/ 180060 h 5748346"/>
                    <a:gd name="connsiteX4" fmla="*/ 4121625 w 4199938"/>
                    <a:gd name="connsiteY4" fmla="*/ 152764 h 5748346"/>
                    <a:gd name="connsiteX5" fmla="*/ 4199938 w 4199938"/>
                    <a:gd name="connsiteY5" fmla="*/ 2276479 h 5748346"/>
                    <a:gd name="connsiteX6" fmla="*/ 1484033 w 4199938"/>
                    <a:gd name="connsiteY6" fmla="*/ 2964203 h 5748346"/>
                    <a:gd name="connsiteX7" fmla="*/ 1405218 w 4199938"/>
                    <a:gd name="connsiteY7" fmla="*/ 5748346 h 5748346"/>
                    <a:gd name="connsiteX8" fmla="*/ 0 w 4199938"/>
                    <a:gd name="connsiteY8" fmla="*/ 3018793 h 5748346"/>
                    <a:gd name="connsiteX9" fmla="*/ 340692 w 4199938"/>
                    <a:gd name="connsiteY9" fmla="*/ 1935284 h 5748346"/>
                    <a:gd name="connsiteX0" fmla="*/ 340692 w 4199938"/>
                    <a:gd name="connsiteY0" fmla="*/ 1935284 h 5761286"/>
                    <a:gd name="connsiteX1" fmla="*/ 1078174 w 4199938"/>
                    <a:gd name="connsiteY1" fmla="*/ 1108108 h 5761286"/>
                    <a:gd name="connsiteX2" fmla="*/ 2088108 w 4199938"/>
                    <a:gd name="connsiteY2" fmla="*/ 289242 h 5761286"/>
                    <a:gd name="connsiteX3" fmla="*/ 3125338 w 4199938"/>
                    <a:gd name="connsiteY3" fmla="*/ 180060 h 5761286"/>
                    <a:gd name="connsiteX4" fmla="*/ 4121625 w 4199938"/>
                    <a:gd name="connsiteY4" fmla="*/ 152764 h 5761286"/>
                    <a:gd name="connsiteX5" fmla="*/ 4199938 w 4199938"/>
                    <a:gd name="connsiteY5" fmla="*/ 2276479 h 5761286"/>
                    <a:gd name="connsiteX6" fmla="*/ 1484033 w 4199938"/>
                    <a:gd name="connsiteY6" fmla="*/ 2964203 h 5761286"/>
                    <a:gd name="connsiteX7" fmla="*/ 1405218 w 4199938"/>
                    <a:gd name="connsiteY7" fmla="*/ 5748346 h 5761286"/>
                    <a:gd name="connsiteX8" fmla="*/ 327546 w 4199938"/>
                    <a:gd name="connsiteY8" fmla="*/ 4247092 h 5761286"/>
                    <a:gd name="connsiteX9" fmla="*/ 0 w 4199938"/>
                    <a:gd name="connsiteY9" fmla="*/ 3018793 h 5761286"/>
                    <a:gd name="connsiteX10" fmla="*/ 340692 w 4199938"/>
                    <a:gd name="connsiteY10" fmla="*/ 1935284 h 5761286"/>
                    <a:gd name="connsiteX0" fmla="*/ 340692 w 4199938"/>
                    <a:gd name="connsiteY0" fmla="*/ 1935284 h 5841101"/>
                    <a:gd name="connsiteX1" fmla="*/ 1078174 w 4199938"/>
                    <a:gd name="connsiteY1" fmla="*/ 1108108 h 5841101"/>
                    <a:gd name="connsiteX2" fmla="*/ 2088108 w 4199938"/>
                    <a:gd name="connsiteY2" fmla="*/ 289242 h 5841101"/>
                    <a:gd name="connsiteX3" fmla="*/ 3125338 w 4199938"/>
                    <a:gd name="connsiteY3" fmla="*/ 180060 h 5841101"/>
                    <a:gd name="connsiteX4" fmla="*/ 4121625 w 4199938"/>
                    <a:gd name="connsiteY4" fmla="*/ 152764 h 5841101"/>
                    <a:gd name="connsiteX5" fmla="*/ 4199938 w 4199938"/>
                    <a:gd name="connsiteY5" fmla="*/ 2276479 h 5841101"/>
                    <a:gd name="connsiteX6" fmla="*/ 1484033 w 4199938"/>
                    <a:gd name="connsiteY6" fmla="*/ 2964203 h 5841101"/>
                    <a:gd name="connsiteX7" fmla="*/ 1405218 w 4199938"/>
                    <a:gd name="connsiteY7" fmla="*/ 5748346 h 5841101"/>
                    <a:gd name="connsiteX8" fmla="*/ 545910 w 4199938"/>
                    <a:gd name="connsiteY8" fmla="*/ 5147844 h 5841101"/>
                    <a:gd name="connsiteX9" fmla="*/ 327546 w 4199938"/>
                    <a:gd name="connsiteY9" fmla="*/ 4247092 h 5841101"/>
                    <a:gd name="connsiteX10" fmla="*/ 0 w 4199938"/>
                    <a:gd name="connsiteY10" fmla="*/ 3018793 h 5841101"/>
                    <a:gd name="connsiteX11" fmla="*/ 340692 w 4199938"/>
                    <a:gd name="connsiteY11" fmla="*/ 1935284 h 5841101"/>
                    <a:gd name="connsiteX0" fmla="*/ 340692 w 4199938"/>
                    <a:gd name="connsiteY0" fmla="*/ 1935284 h 5841101"/>
                    <a:gd name="connsiteX1" fmla="*/ 1078174 w 4199938"/>
                    <a:gd name="connsiteY1" fmla="*/ 1108108 h 5841101"/>
                    <a:gd name="connsiteX2" fmla="*/ 2088108 w 4199938"/>
                    <a:gd name="connsiteY2" fmla="*/ 289242 h 5841101"/>
                    <a:gd name="connsiteX3" fmla="*/ 3125338 w 4199938"/>
                    <a:gd name="connsiteY3" fmla="*/ 180060 h 5841101"/>
                    <a:gd name="connsiteX4" fmla="*/ 4121625 w 4199938"/>
                    <a:gd name="connsiteY4" fmla="*/ 152764 h 5841101"/>
                    <a:gd name="connsiteX5" fmla="*/ 4199938 w 4199938"/>
                    <a:gd name="connsiteY5" fmla="*/ 2276479 h 5841101"/>
                    <a:gd name="connsiteX6" fmla="*/ 3026230 w 4199938"/>
                    <a:gd name="connsiteY6" fmla="*/ 4642877 h 5841101"/>
                    <a:gd name="connsiteX7" fmla="*/ 1405218 w 4199938"/>
                    <a:gd name="connsiteY7" fmla="*/ 5748346 h 5841101"/>
                    <a:gd name="connsiteX8" fmla="*/ 545910 w 4199938"/>
                    <a:gd name="connsiteY8" fmla="*/ 5147844 h 5841101"/>
                    <a:gd name="connsiteX9" fmla="*/ 327546 w 4199938"/>
                    <a:gd name="connsiteY9" fmla="*/ 4247092 h 5841101"/>
                    <a:gd name="connsiteX10" fmla="*/ 0 w 4199938"/>
                    <a:gd name="connsiteY10" fmla="*/ 3018793 h 5841101"/>
                    <a:gd name="connsiteX11" fmla="*/ 340692 w 4199938"/>
                    <a:gd name="connsiteY11" fmla="*/ 1935284 h 5841101"/>
                    <a:gd name="connsiteX0" fmla="*/ 340692 w 4199938"/>
                    <a:gd name="connsiteY0" fmla="*/ 1935284 h 5845190"/>
                    <a:gd name="connsiteX1" fmla="*/ 1078174 w 4199938"/>
                    <a:gd name="connsiteY1" fmla="*/ 1108108 h 5845190"/>
                    <a:gd name="connsiteX2" fmla="*/ 2088108 w 4199938"/>
                    <a:gd name="connsiteY2" fmla="*/ 289242 h 5845190"/>
                    <a:gd name="connsiteX3" fmla="*/ 3125338 w 4199938"/>
                    <a:gd name="connsiteY3" fmla="*/ 180060 h 5845190"/>
                    <a:gd name="connsiteX4" fmla="*/ 4121625 w 4199938"/>
                    <a:gd name="connsiteY4" fmla="*/ 152764 h 5845190"/>
                    <a:gd name="connsiteX5" fmla="*/ 4199938 w 4199938"/>
                    <a:gd name="connsiteY5" fmla="*/ 2276479 h 5845190"/>
                    <a:gd name="connsiteX6" fmla="*/ 3026230 w 4199938"/>
                    <a:gd name="connsiteY6" fmla="*/ 4642877 h 5845190"/>
                    <a:gd name="connsiteX7" fmla="*/ 1405218 w 4199938"/>
                    <a:gd name="connsiteY7" fmla="*/ 5748346 h 5845190"/>
                    <a:gd name="connsiteX8" fmla="*/ 573206 w 4199938"/>
                    <a:gd name="connsiteY8" fmla="*/ 5188787 h 5845190"/>
                    <a:gd name="connsiteX9" fmla="*/ 327546 w 4199938"/>
                    <a:gd name="connsiteY9" fmla="*/ 4247092 h 5845190"/>
                    <a:gd name="connsiteX10" fmla="*/ 0 w 4199938"/>
                    <a:gd name="connsiteY10" fmla="*/ 3018793 h 5845190"/>
                    <a:gd name="connsiteX11" fmla="*/ 340692 w 4199938"/>
                    <a:gd name="connsiteY11" fmla="*/ 1935284 h 5845190"/>
                    <a:gd name="connsiteX0" fmla="*/ 340692 w 4199938"/>
                    <a:gd name="connsiteY0" fmla="*/ 1935284 h 5880977"/>
                    <a:gd name="connsiteX1" fmla="*/ 1078174 w 4199938"/>
                    <a:gd name="connsiteY1" fmla="*/ 1108108 h 5880977"/>
                    <a:gd name="connsiteX2" fmla="*/ 2088108 w 4199938"/>
                    <a:gd name="connsiteY2" fmla="*/ 289242 h 5880977"/>
                    <a:gd name="connsiteX3" fmla="*/ 3125338 w 4199938"/>
                    <a:gd name="connsiteY3" fmla="*/ 180060 h 5880977"/>
                    <a:gd name="connsiteX4" fmla="*/ 4121625 w 4199938"/>
                    <a:gd name="connsiteY4" fmla="*/ 152764 h 5880977"/>
                    <a:gd name="connsiteX5" fmla="*/ 4199938 w 4199938"/>
                    <a:gd name="connsiteY5" fmla="*/ 2276479 h 5880977"/>
                    <a:gd name="connsiteX6" fmla="*/ 3026230 w 4199938"/>
                    <a:gd name="connsiteY6" fmla="*/ 4642877 h 5880977"/>
                    <a:gd name="connsiteX7" fmla="*/ 1405218 w 4199938"/>
                    <a:gd name="connsiteY7" fmla="*/ 5748346 h 5880977"/>
                    <a:gd name="connsiteX8" fmla="*/ 573206 w 4199938"/>
                    <a:gd name="connsiteY8" fmla="*/ 5188787 h 5880977"/>
                    <a:gd name="connsiteX9" fmla="*/ 327546 w 4199938"/>
                    <a:gd name="connsiteY9" fmla="*/ 4247092 h 5880977"/>
                    <a:gd name="connsiteX10" fmla="*/ 0 w 4199938"/>
                    <a:gd name="connsiteY10" fmla="*/ 3018793 h 5880977"/>
                    <a:gd name="connsiteX11" fmla="*/ 340692 w 4199938"/>
                    <a:gd name="connsiteY11" fmla="*/ 1935284 h 5880977"/>
                    <a:gd name="connsiteX0" fmla="*/ 340692 w 4199938"/>
                    <a:gd name="connsiteY0" fmla="*/ 1935284 h 5869223"/>
                    <a:gd name="connsiteX1" fmla="*/ 1078174 w 4199938"/>
                    <a:gd name="connsiteY1" fmla="*/ 1108108 h 5869223"/>
                    <a:gd name="connsiteX2" fmla="*/ 2088108 w 4199938"/>
                    <a:gd name="connsiteY2" fmla="*/ 289242 h 5869223"/>
                    <a:gd name="connsiteX3" fmla="*/ 3125338 w 4199938"/>
                    <a:gd name="connsiteY3" fmla="*/ 180060 h 5869223"/>
                    <a:gd name="connsiteX4" fmla="*/ 4121625 w 4199938"/>
                    <a:gd name="connsiteY4" fmla="*/ 152764 h 5869223"/>
                    <a:gd name="connsiteX5" fmla="*/ 4199938 w 4199938"/>
                    <a:gd name="connsiteY5" fmla="*/ 2276479 h 5869223"/>
                    <a:gd name="connsiteX6" fmla="*/ 3026230 w 4199938"/>
                    <a:gd name="connsiteY6" fmla="*/ 4642877 h 5869223"/>
                    <a:gd name="connsiteX7" fmla="*/ 1405218 w 4199938"/>
                    <a:gd name="connsiteY7" fmla="*/ 5748346 h 5869223"/>
                    <a:gd name="connsiteX8" fmla="*/ 573206 w 4199938"/>
                    <a:gd name="connsiteY8" fmla="*/ 5188787 h 5869223"/>
                    <a:gd name="connsiteX9" fmla="*/ 327546 w 4199938"/>
                    <a:gd name="connsiteY9" fmla="*/ 4247092 h 5869223"/>
                    <a:gd name="connsiteX10" fmla="*/ 0 w 4199938"/>
                    <a:gd name="connsiteY10" fmla="*/ 3018793 h 5869223"/>
                    <a:gd name="connsiteX11" fmla="*/ 340692 w 4199938"/>
                    <a:gd name="connsiteY11" fmla="*/ 1935284 h 5869223"/>
                    <a:gd name="connsiteX0" fmla="*/ 340692 w 4199938"/>
                    <a:gd name="connsiteY0" fmla="*/ 1935284 h 5869223"/>
                    <a:gd name="connsiteX1" fmla="*/ 1078174 w 4199938"/>
                    <a:gd name="connsiteY1" fmla="*/ 1108108 h 5869223"/>
                    <a:gd name="connsiteX2" fmla="*/ 2088108 w 4199938"/>
                    <a:gd name="connsiteY2" fmla="*/ 289242 h 5869223"/>
                    <a:gd name="connsiteX3" fmla="*/ 3125338 w 4199938"/>
                    <a:gd name="connsiteY3" fmla="*/ 180060 h 5869223"/>
                    <a:gd name="connsiteX4" fmla="*/ 4121625 w 4199938"/>
                    <a:gd name="connsiteY4" fmla="*/ 152764 h 5869223"/>
                    <a:gd name="connsiteX5" fmla="*/ 4199938 w 4199938"/>
                    <a:gd name="connsiteY5" fmla="*/ 2276479 h 5869223"/>
                    <a:gd name="connsiteX6" fmla="*/ 3026230 w 4199938"/>
                    <a:gd name="connsiteY6" fmla="*/ 4642877 h 5869223"/>
                    <a:gd name="connsiteX7" fmla="*/ 1405218 w 4199938"/>
                    <a:gd name="connsiteY7" fmla="*/ 5748346 h 5869223"/>
                    <a:gd name="connsiteX8" fmla="*/ 573206 w 4199938"/>
                    <a:gd name="connsiteY8" fmla="*/ 5188787 h 5869223"/>
                    <a:gd name="connsiteX9" fmla="*/ 327546 w 4199938"/>
                    <a:gd name="connsiteY9" fmla="*/ 4247092 h 5869223"/>
                    <a:gd name="connsiteX10" fmla="*/ 0 w 4199938"/>
                    <a:gd name="connsiteY10" fmla="*/ 3018793 h 5869223"/>
                    <a:gd name="connsiteX11" fmla="*/ 340692 w 4199938"/>
                    <a:gd name="connsiteY11" fmla="*/ 1935284 h 5869223"/>
                    <a:gd name="connsiteX0" fmla="*/ 340692 w 4199938"/>
                    <a:gd name="connsiteY0" fmla="*/ 1935284 h 5869223"/>
                    <a:gd name="connsiteX1" fmla="*/ 1078174 w 4199938"/>
                    <a:gd name="connsiteY1" fmla="*/ 1108108 h 5869223"/>
                    <a:gd name="connsiteX2" fmla="*/ 2088108 w 4199938"/>
                    <a:gd name="connsiteY2" fmla="*/ 289242 h 5869223"/>
                    <a:gd name="connsiteX3" fmla="*/ 3125338 w 4199938"/>
                    <a:gd name="connsiteY3" fmla="*/ 180060 h 5869223"/>
                    <a:gd name="connsiteX4" fmla="*/ 4121625 w 4199938"/>
                    <a:gd name="connsiteY4" fmla="*/ 152764 h 5869223"/>
                    <a:gd name="connsiteX5" fmla="*/ 4199938 w 4199938"/>
                    <a:gd name="connsiteY5" fmla="*/ 2276479 h 5869223"/>
                    <a:gd name="connsiteX6" fmla="*/ 3026230 w 4199938"/>
                    <a:gd name="connsiteY6" fmla="*/ 4642877 h 5869223"/>
                    <a:gd name="connsiteX7" fmla="*/ 1405218 w 4199938"/>
                    <a:gd name="connsiteY7" fmla="*/ 5748346 h 5869223"/>
                    <a:gd name="connsiteX8" fmla="*/ 573206 w 4199938"/>
                    <a:gd name="connsiteY8" fmla="*/ 5188787 h 5869223"/>
                    <a:gd name="connsiteX9" fmla="*/ 327546 w 4199938"/>
                    <a:gd name="connsiteY9" fmla="*/ 4247092 h 5869223"/>
                    <a:gd name="connsiteX10" fmla="*/ 0 w 4199938"/>
                    <a:gd name="connsiteY10" fmla="*/ 3018793 h 5869223"/>
                    <a:gd name="connsiteX11" fmla="*/ 340692 w 4199938"/>
                    <a:gd name="connsiteY11" fmla="*/ 1935284 h 5869223"/>
                    <a:gd name="connsiteX0" fmla="*/ 514436 w 4373682"/>
                    <a:gd name="connsiteY0" fmla="*/ 1935284 h 5869223"/>
                    <a:gd name="connsiteX1" fmla="*/ 1251918 w 4373682"/>
                    <a:gd name="connsiteY1" fmla="*/ 1108108 h 5869223"/>
                    <a:gd name="connsiteX2" fmla="*/ 2261852 w 4373682"/>
                    <a:gd name="connsiteY2" fmla="*/ 289242 h 5869223"/>
                    <a:gd name="connsiteX3" fmla="*/ 3299082 w 4373682"/>
                    <a:gd name="connsiteY3" fmla="*/ 180060 h 5869223"/>
                    <a:gd name="connsiteX4" fmla="*/ 4295369 w 4373682"/>
                    <a:gd name="connsiteY4" fmla="*/ 152764 h 5869223"/>
                    <a:gd name="connsiteX5" fmla="*/ 4373682 w 4373682"/>
                    <a:gd name="connsiteY5" fmla="*/ 2276479 h 5869223"/>
                    <a:gd name="connsiteX6" fmla="*/ 3199974 w 4373682"/>
                    <a:gd name="connsiteY6" fmla="*/ 4642877 h 5869223"/>
                    <a:gd name="connsiteX7" fmla="*/ 1578962 w 4373682"/>
                    <a:gd name="connsiteY7" fmla="*/ 5748346 h 5869223"/>
                    <a:gd name="connsiteX8" fmla="*/ 746950 w 4373682"/>
                    <a:gd name="connsiteY8" fmla="*/ 5188787 h 5869223"/>
                    <a:gd name="connsiteX9" fmla="*/ 501290 w 4373682"/>
                    <a:gd name="connsiteY9" fmla="*/ 4247092 h 5869223"/>
                    <a:gd name="connsiteX10" fmla="*/ 173744 w 4373682"/>
                    <a:gd name="connsiteY10" fmla="*/ 3018793 h 5869223"/>
                    <a:gd name="connsiteX11" fmla="*/ 514436 w 4373682"/>
                    <a:gd name="connsiteY11" fmla="*/ 1935284 h 5869223"/>
                    <a:gd name="connsiteX0" fmla="*/ 626802 w 4486048"/>
                    <a:gd name="connsiteY0" fmla="*/ 1935284 h 5869223"/>
                    <a:gd name="connsiteX1" fmla="*/ 1364284 w 4486048"/>
                    <a:gd name="connsiteY1" fmla="*/ 1108108 h 5869223"/>
                    <a:gd name="connsiteX2" fmla="*/ 2374218 w 4486048"/>
                    <a:gd name="connsiteY2" fmla="*/ 289242 h 5869223"/>
                    <a:gd name="connsiteX3" fmla="*/ 3411448 w 4486048"/>
                    <a:gd name="connsiteY3" fmla="*/ 180060 h 5869223"/>
                    <a:gd name="connsiteX4" fmla="*/ 4407735 w 4486048"/>
                    <a:gd name="connsiteY4" fmla="*/ 152764 h 5869223"/>
                    <a:gd name="connsiteX5" fmla="*/ 4486048 w 4486048"/>
                    <a:gd name="connsiteY5" fmla="*/ 2276479 h 5869223"/>
                    <a:gd name="connsiteX6" fmla="*/ 3312340 w 4486048"/>
                    <a:gd name="connsiteY6" fmla="*/ 4642877 h 5869223"/>
                    <a:gd name="connsiteX7" fmla="*/ 1691328 w 4486048"/>
                    <a:gd name="connsiteY7" fmla="*/ 5748346 h 5869223"/>
                    <a:gd name="connsiteX8" fmla="*/ 859316 w 4486048"/>
                    <a:gd name="connsiteY8" fmla="*/ 5188787 h 5869223"/>
                    <a:gd name="connsiteX9" fmla="*/ 613656 w 4486048"/>
                    <a:gd name="connsiteY9" fmla="*/ 4247092 h 5869223"/>
                    <a:gd name="connsiteX10" fmla="*/ 286110 w 4486048"/>
                    <a:gd name="connsiteY10" fmla="*/ 3018793 h 5869223"/>
                    <a:gd name="connsiteX11" fmla="*/ 626802 w 4486048"/>
                    <a:gd name="connsiteY11" fmla="*/ 1935284 h 5869223"/>
                    <a:gd name="connsiteX0" fmla="*/ 626802 w 4486048"/>
                    <a:gd name="connsiteY0" fmla="*/ 1935284 h 5869223"/>
                    <a:gd name="connsiteX1" fmla="*/ 1364284 w 4486048"/>
                    <a:gd name="connsiteY1" fmla="*/ 1108108 h 5869223"/>
                    <a:gd name="connsiteX2" fmla="*/ 2374218 w 4486048"/>
                    <a:gd name="connsiteY2" fmla="*/ 289242 h 5869223"/>
                    <a:gd name="connsiteX3" fmla="*/ 3411448 w 4486048"/>
                    <a:gd name="connsiteY3" fmla="*/ 180060 h 5869223"/>
                    <a:gd name="connsiteX4" fmla="*/ 4407735 w 4486048"/>
                    <a:gd name="connsiteY4" fmla="*/ 152764 h 5869223"/>
                    <a:gd name="connsiteX5" fmla="*/ 4486048 w 4486048"/>
                    <a:gd name="connsiteY5" fmla="*/ 2276479 h 5869223"/>
                    <a:gd name="connsiteX6" fmla="*/ 3312340 w 4486048"/>
                    <a:gd name="connsiteY6" fmla="*/ 4642877 h 5869223"/>
                    <a:gd name="connsiteX7" fmla="*/ 1691328 w 4486048"/>
                    <a:gd name="connsiteY7" fmla="*/ 5748346 h 5869223"/>
                    <a:gd name="connsiteX8" fmla="*/ 859316 w 4486048"/>
                    <a:gd name="connsiteY8" fmla="*/ 5188787 h 5869223"/>
                    <a:gd name="connsiteX9" fmla="*/ 613656 w 4486048"/>
                    <a:gd name="connsiteY9" fmla="*/ 4247092 h 5869223"/>
                    <a:gd name="connsiteX10" fmla="*/ 286110 w 4486048"/>
                    <a:gd name="connsiteY10" fmla="*/ 3018793 h 5869223"/>
                    <a:gd name="connsiteX11" fmla="*/ 626802 w 4486048"/>
                    <a:gd name="connsiteY11" fmla="*/ 1935284 h 5869223"/>
                    <a:gd name="connsiteX0" fmla="*/ 626802 w 4486048"/>
                    <a:gd name="connsiteY0" fmla="*/ 1935284 h 5869223"/>
                    <a:gd name="connsiteX1" fmla="*/ 1364284 w 4486048"/>
                    <a:gd name="connsiteY1" fmla="*/ 1108108 h 5869223"/>
                    <a:gd name="connsiteX2" fmla="*/ 2374218 w 4486048"/>
                    <a:gd name="connsiteY2" fmla="*/ 289242 h 5869223"/>
                    <a:gd name="connsiteX3" fmla="*/ 3411448 w 4486048"/>
                    <a:gd name="connsiteY3" fmla="*/ 180060 h 5869223"/>
                    <a:gd name="connsiteX4" fmla="*/ 4407735 w 4486048"/>
                    <a:gd name="connsiteY4" fmla="*/ 152764 h 5869223"/>
                    <a:gd name="connsiteX5" fmla="*/ 4486048 w 4486048"/>
                    <a:gd name="connsiteY5" fmla="*/ 2276479 h 5869223"/>
                    <a:gd name="connsiteX6" fmla="*/ 3312340 w 4486048"/>
                    <a:gd name="connsiteY6" fmla="*/ 4642877 h 5869223"/>
                    <a:gd name="connsiteX7" fmla="*/ 1691328 w 4486048"/>
                    <a:gd name="connsiteY7" fmla="*/ 5748346 h 5869223"/>
                    <a:gd name="connsiteX8" fmla="*/ 859316 w 4486048"/>
                    <a:gd name="connsiteY8" fmla="*/ 5188787 h 5869223"/>
                    <a:gd name="connsiteX9" fmla="*/ 613656 w 4486048"/>
                    <a:gd name="connsiteY9" fmla="*/ 4247092 h 5869223"/>
                    <a:gd name="connsiteX10" fmla="*/ 286110 w 4486048"/>
                    <a:gd name="connsiteY10" fmla="*/ 3018793 h 5869223"/>
                    <a:gd name="connsiteX11" fmla="*/ 626802 w 4486048"/>
                    <a:gd name="connsiteY11" fmla="*/ 1935284 h 5869223"/>
                    <a:gd name="connsiteX0" fmla="*/ 626802 w 4486048"/>
                    <a:gd name="connsiteY0" fmla="*/ 1935284 h 5869223"/>
                    <a:gd name="connsiteX1" fmla="*/ 1364284 w 4486048"/>
                    <a:gd name="connsiteY1" fmla="*/ 1108108 h 5869223"/>
                    <a:gd name="connsiteX2" fmla="*/ 2374218 w 4486048"/>
                    <a:gd name="connsiteY2" fmla="*/ 289242 h 5869223"/>
                    <a:gd name="connsiteX3" fmla="*/ 3411448 w 4486048"/>
                    <a:gd name="connsiteY3" fmla="*/ 180060 h 5869223"/>
                    <a:gd name="connsiteX4" fmla="*/ 4407735 w 4486048"/>
                    <a:gd name="connsiteY4" fmla="*/ 152764 h 5869223"/>
                    <a:gd name="connsiteX5" fmla="*/ 4486048 w 4486048"/>
                    <a:gd name="connsiteY5" fmla="*/ 2276479 h 5869223"/>
                    <a:gd name="connsiteX6" fmla="*/ 3312340 w 4486048"/>
                    <a:gd name="connsiteY6" fmla="*/ 4642877 h 5869223"/>
                    <a:gd name="connsiteX7" fmla="*/ 1691328 w 4486048"/>
                    <a:gd name="connsiteY7" fmla="*/ 5748346 h 5869223"/>
                    <a:gd name="connsiteX8" fmla="*/ 859316 w 4486048"/>
                    <a:gd name="connsiteY8" fmla="*/ 5188787 h 5869223"/>
                    <a:gd name="connsiteX9" fmla="*/ 613656 w 4486048"/>
                    <a:gd name="connsiteY9" fmla="*/ 4247092 h 5869223"/>
                    <a:gd name="connsiteX10" fmla="*/ 286110 w 4486048"/>
                    <a:gd name="connsiteY10" fmla="*/ 3018793 h 5869223"/>
                    <a:gd name="connsiteX11" fmla="*/ 626802 w 4486048"/>
                    <a:gd name="connsiteY11" fmla="*/ 1935284 h 5869223"/>
                    <a:gd name="connsiteX0" fmla="*/ 626802 w 4486048"/>
                    <a:gd name="connsiteY0" fmla="*/ 1935284 h 5869223"/>
                    <a:gd name="connsiteX1" fmla="*/ 1364284 w 4486048"/>
                    <a:gd name="connsiteY1" fmla="*/ 1108108 h 5869223"/>
                    <a:gd name="connsiteX2" fmla="*/ 2374218 w 4486048"/>
                    <a:gd name="connsiteY2" fmla="*/ 289242 h 5869223"/>
                    <a:gd name="connsiteX3" fmla="*/ 3411448 w 4486048"/>
                    <a:gd name="connsiteY3" fmla="*/ 180060 h 5869223"/>
                    <a:gd name="connsiteX4" fmla="*/ 4407735 w 4486048"/>
                    <a:gd name="connsiteY4" fmla="*/ 152764 h 5869223"/>
                    <a:gd name="connsiteX5" fmla="*/ 4486048 w 4486048"/>
                    <a:gd name="connsiteY5" fmla="*/ 2276479 h 5869223"/>
                    <a:gd name="connsiteX6" fmla="*/ 3312340 w 4486048"/>
                    <a:gd name="connsiteY6" fmla="*/ 4642877 h 5869223"/>
                    <a:gd name="connsiteX7" fmla="*/ 1691328 w 4486048"/>
                    <a:gd name="connsiteY7" fmla="*/ 5748346 h 5869223"/>
                    <a:gd name="connsiteX8" fmla="*/ 859316 w 4486048"/>
                    <a:gd name="connsiteY8" fmla="*/ 5188787 h 5869223"/>
                    <a:gd name="connsiteX9" fmla="*/ 613656 w 4486048"/>
                    <a:gd name="connsiteY9" fmla="*/ 4247092 h 5869223"/>
                    <a:gd name="connsiteX10" fmla="*/ 286110 w 4486048"/>
                    <a:gd name="connsiteY10" fmla="*/ 3018793 h 5869223"/>
                    <a:gd name="connsiteX11" fmla="*/ 626802 w 4486048"/>
                    <a:gd name="connsiteY11" fmla="*/ 1935284 h 5869223"/>
                    <a:gd name="connsiteX0" fmla="*/ 626802 w 4486048"/>
                    <a:gd name="connsiteY0" fmla="*/ 1935284 h 5869223"/>
                    <a:gd name="connsiteX1" fmla="*/ 1364284 w 4486048"/>
                    <a:gd name="connsiteY1" fmla="*/ 1108108 h 5869223"/>
                    <a:gd name="connsiteX2" fmla="*/ 2374218 w 4486048"/>
                    <a:gd name="connsiteY2" fmla="*/ 289242 h 5869223"/>
                    <a:gd name="connsiteX3" fmla="*/ 3411448 w 4486048"/>
                    <a:gd name="connsiteY3" fmla="*/ 180060 h 5869223"/>
                    <a:gd name="connsiteX4" fmla="*/ 4407735 w 4486048"/>
                    <a:gd name="connsiteY4" fmla="*/ 152764 h 5869223"/>
                    <a:gd name="connsiteX5" fmla="*/ 4486048 w 4486048"/>
                    <a:gd name="connsiteY5" fmla="*/ 2276479 h 5869223"/>
                    <a:gd name="connsiteX6" fmla="*/ 3312340 w 4486048"/>
                    <a:gd name="connsiteY6" fmla="*/ 4642877 h 5869223"/>
                    <a:gd name="connsiteX7" fmla="*/ 1691328 w 4486048"/>
                    <a:gd name="connsiteY7" fmla="*/ 5748346 h 5869223"/>
                    <a:gd name="connsiteX8" fmla="*/ 859316 w 4486048"/>
                    <a:gd name="connsiteY8" fmla="*/ 5188787 h 5869223"/>
                    <a:gd name="connsiteX9" fmla="*/ 613656 w 4486048"/>
                    <a:gd name="connsiteY9" fmla="*/ 4247092 h 5869223"/>
                    <a:gd name="connsiteX10" fmla="*/ 286110 w 4486048"/>
                    <a:gd name="connsiteY10" fmla="*/ 3018793 h 5869223"/>
                    <a:gd name="connsiteX11" fmla="*/ 626802 w 4486048"/>
                    <a:gd name="connsiteY11" fmla="*/ 1935284 h 5869223"/>
                    <a:gd name="connsiteX0" fmla="*/ 626802 w 4486048"/>
                    <a:gd name="connsiteY0" fmla="*/ 1935284 h 5869223"/>
                    <a:gd name="connsiteX1" fmla="*/ 1364284 w 4486048"/>
                    <a:gd name="connsiteY1" fmla="*/ 1108108 h 5869223"/>
                    <a:gd name="connsiteX2" fmla="*/ 2374218 w 4486048"/>
                    <a:gd name="connsiteY2" fmla="*/ 289242 h 5869223"/>
                    <a:gd name="connsiteX3" fmla="*/ 3411448 w 4486048"/>
                    <a:gd name="connsiteY3" fmla="*/ 180060 h 5869223"/>
                    <a:gd name="connsiteX4" fmla="*/ 4407735 w 4486048"/>
                    <a:gd name="connsiteY4" fmla="*/ 152764 h 5869223"/>
                    <a:gd name="connsiteX5" fmla="*/ 4486048 w 4486048"/>
                    <a:gd name="connsiteY5" fmla="*/ 2276479 h 5869223"/>
                    <a:gd name="connsiteX6" fmla="*/ 3312340 w 4486048"/>
                    <a:gd name="connsiteY6" fmla="*/ 4642877 h 5869223"/>
                    <a:gd name="connsiteX7" fmla="*/ 1691328 w 4486048"/>
                    <a:gd name="connsiteY7" fmla="*/ 5748346 h 5869223"/>
                    <a:gd name="connsiteX8" fmla="*/ 859316 w 4486048"/>
                    <a:gd name="connsiteY8" fmla="*/ 5188787 h 5869223"/>
                    <a:gd name="connsiteX9" fmla="*/ 613656 w 4486048"/>
                    <a:gd name="connsiteY9" fmla="*/ 4247092 h 5869223"/>
                    <a:gd name="connsiteX10" fmla="*/ 286110 w 4486048"/>
                    <a:gd name="connsiteY10" fmla="*/ 3018793 h 5869223"/>
                    <a:gd name="connsiteX11" fmla="*/ 626802 w 4486048"/>
                    <a:gd name="connsiteY11" fmla="*/ 1935284 h 5869223"/>
                    <a:gd name="connsiteX0" fmla="*/ 626802 w 4486048"/>
                    <a:gd name="connsiteY0" fmla="*/ 1935284 h 5869223"/>
                    <a:gd name="connsiteX1" fmla="*/ 1364284 w 4486048"/>
                    <a:gd name="connsiteY1" fmla="*/ 1108108 h 5869223"/>
                    <a:gd name="connsiteX2" fmla="*/ 2374218 w 4486048"/>
                    <a:gd name="connsiteY2" fmla="*/ 289242 h 5869223"/>
                    <a:gd name="connsiteX3" fmla="*/ 3411448 w 4486048"/>
                    <a:gd name="connsiteY3" fmla="*/ 180060 h 5869223"/>
                    <a:gd name="connsiteX4" fmla="*/ 4407735 w 4486048"/>
                    <a:gd name="connsiteY4" fmla="*/ 152764 h 5869223"/>
                    <a:gd name="connsiteX5" fmla="*/ 4486048 w 4486048"/>
                    <a:gd name="connsiteY5" fmla="*/ 2276479 h 5869223"/>
                    <a:gd name="connsiteX6" fmla="*/ 3312340 w 4486048"/>
                    <a:gd name="connsiteY6" fmla="*/ 4642877 h 5869223"/>
                    <a:gd name="connsiteX7" fmla="*/ 1691328 w 4486048"/>
                    <a:gd name="connsiteY7" fmla="*/ 5748346 h 5869223"/>
                    <a:gd name="connsiteX8" fmla="*/ 859316 w 4486048"/>
                    <a:gd name="connsiteY8" fmla="*/ 5188787 h 5869223"/>
                    <a:gd name="connsiteX9" fmla="*/ 613656 w 4486048"/>
                    <a:gd name="connsiteY9" fmla="*/ 4247092 h 5869223"/>
                    <a:gd name="connsiteX10" fmla="*/ 286110 w 4486048"/>
                    <a:gd name="connsiteY10" fmla="*/ 3018793 h 5869223"/>
                    <a:gd name="connsiteX11" fmla="*/ 626802 w 4486048"/>
                    <a:gd name="connsiteY11" fmla="*/ 1935284 h 5869223"/>
                    <a:gd name="connsiteX0" fmla="*/ 626802 w 4486048"/>
                    <a:gd name="connsiteY0" fmla="*/ 1935284 h 5869223"/>
                    <a:gd name="connsiteX1" fmla="*/ 1364284 w 4486048"/>
                    <a:gd name="connsiteY1" fmla="*/ 1108108 h 5869223"/>
                    <a:gd name="connsiteX2" fmla="*/ 2374218 w 4486048"/>
                    <a:gd name="connsiteY2" fmla="*/ 289242 h 5869223"/>
                    <a:gd name="connsiteX3" fmla="*/ 3411448 w 4486048"/>
                    <a:gd name="connsiteY3" fmla="*/ 180060 h 5869223"/>
                    <a:gd name="connsiteX4" fmla="*/ 4407735 w 4486048"/>
                    <a:gd name="connsiteY4" fmla="*/ 152764 h 5869223"/>
                    <a:gd name="connsiteX5" fmla="*/ 4486048 w 4486048"/>
                    <a:gd name="connsiteY5" fmla="*/ 2276479 h 5869223"/>
                    <a:gd name="connsiteX6" fmla="*/ 3312340 w 4486048"/>
                    <a:gd name="connsiteY6" fmla="*/ 4642877 h 5869223"/>
                    <a:gd name="connsiteX7" fmla="*/ 1691328 w 4486048"/>
                    <a:gd name="connsiteY7" fmla="*/ 5748346 h 5869223"/>
                    <a:gd name="connsiteX8" fmla="*/ 859316 w 4486048"/>
                    <a:gd name="connsiteY8" fmla="*/ 5188787 h 5869223"/>
                    <a:gd name="connsiteX9" fmla="*/ 613656 w 4486048"/>
                    <a:gd name="connsiteY9" fmla="*/ 4247092 h 5869223"/>
                    <a:gd name="connsiteX10" fmla="*/ 286110 w 4486048"/>
                    <a:gd name="connsiteY10" fmla="*/ 3018793 h 5869223"/>
                    <a:gd name="connsiteX11" fmla="*/ 626802 w 4486048"/>
                    <a:gd name="connsiteY11" fmla="*/ 1935284 h 5869223"/>
                    <a:gd name="connsiteX0" fmla="*/ 626802 w 4486048"/>
                    <a:gd name="connsiteY0" fmla="*/ 1935284 h 5869223"/>
                    <a:gd name="connsiteX1" fmla="*/ 1364284 w 4486048"/>
                    <a:gd name="connsiteY1" fmla="*/ 1108108 h 5869223"/>
                    <a:gd name="connsiteX2" fmla="*/ 2374218 w 4486048"/>
                    <a:gd name="connsiteY2" fmla="*/ 289242 h 5869223"/>
                    <a:gd name="connsiteX3" fmla="*/ 3411448 w 4486048"/>
                    <a:gd name="connsiteY3" fmla="*/ 180060 h 5869223"/>
                    <a:gd name="connsiteX4" fmla="*/ 4407735 w 4486048"/>
                    <a:gd name="connsiteY4" fmla="*/ 152764 h 5869223"/>
                    <a:gd name="connsiteX5" fmla="*/ 4486048 w 4486048"/>
                    <a:gd name="connsiteY5" fmla="*/ 2276479 h 5869223"/>
                    <a:gd name="connsiteX6" fmla="*/ 3312340 w 4486048"/>
                    <a:gd name="connsiteY6" fmla="*/ 4642877 h 5869223"/>
                    <a:gd name="connsiteX7" fmla="*/ 1691328 w 4486048"/>
                    <a:gd name="connsiteY7" fmla="*/ 5748346 h 5869223"/>
                    <a:gd name="connsiteX8" fmla="*/ 859316 w 4486048"/>
                    <a:gd name="connsiteY8" fmla="*/ 5188787 h 5869223"/>
                    <a:gd name="connsiteX9" fmla="*/ 613656 w 4486048"/>
                    <a:gd name="connsiteY9" fmla="*/ 4247092 h 5869223"/>
                    <a:gd name="connsiteX10" fmla="*/ 286110 w 4486048"/>
                    <a:gd name="connsiteY10" fmla="*/ 3018793 h 5869223"/>
                    <a:gd name="connsiteX11" fmla="*/ 626802 w 4486048"/>
                    <a:gd name="connsiteY11" fmla="*/ 1935284 h 5869223"/>
                    <a:gd name="connsiteX0" fmla="*/ 626802 w 4486048"/>
                    <a:gd name="connsiteY0" fmla="*/ 1978095 h 5912034"/>
                    <a:gd name="connsiteX1" fmla="*/ 1364284 w 4486048"/>
                    <a:gd name="connsiteY1" fmla="*/ 1150919 h 5912034"/>
                    <a:gd name="connsiteX2" fmla="*/ 2374218 w 4486048"/>
                    <a:gd name="connsiteY2" fmla="*/ 332053 h 5912034"/>
                    <a:gd name="connsiteX3" fmla="*/ 3411448 w 4486048"/>
                    <a:gd name="connsiteY3" fmla="*/ 222871 h 5912034"/>
                    <a:gd name="connsiteX4" fmla="*/ 4407735 w 4486048"/>
                    <a:gd name="connsiteY4" fmla="*/ 195575 h 5912034"/>
                    <a:gd name="connsiteX5" fmla="*/ 4486048 w 4486048"/>
                    <a:gd name="connsiteY5" fmla="*/ 2319290 h 5912034"/>
                    <a:gd name="connsiteX6" fmla="*/ 3312340 w 4486048"/>
                    <a:gd name="connsiteY6" fmla="*/ 4685688 h 5912034"/>
                    <a:gd name="connsiteX7" fmla="*/ 1691328 w 4486048"/>
                    <a:gd name="connsiteY7" fmla="*/ 5791157 h 5912034"/>
                    <a:gd name="connsiteX8" fmla="*/ 859316 w 4486048"/>
                    <a:gd name="connsiteY8" fmla="*/ 5231598 h 5912034"/>
                    <a:gd name="connsiteX9" fmla="*/ 613656 w 4486048"/>
                    <a:gd name="connsiteY9" fmla="*/ 4289903 h 5912034"/>
                    <a:gd name="connsiteX10" fmla="*/ 286110 w 4486048"/>
                    <a:gd name="connsiteY10" fmla="*/ 3061604 h 5912034"/>
                    <a:gd name="connsiteX11" fmla="*/ 626802 w 4486048"/>
                    <a:gd name="connsiteY11" fmla="*/ 1978095 h 5912034"/>
                    <a:gd name="connsiteX0" fmla="*/ 626802 w 4487853"/>
                    <a:gd name="connsiteY0" fmla="*/ 1978095 h 5912034"/>
                    <a:gd name="connsiteX1" fmla="*/ 1364284 w 4487853"/>
                    <a:gd name="connsiteY1" fmla="*/ 1150919 h 5912034"/>
                    <a:gd name="connsiteX2" fmla="*/ 2374218 w 4487853"/>
                    <a:gd name="connsiteY2" fmla="*/ 332053 h 5912034"/>
                    <a:gd name="connsiteX3" fmla="*/ 3411448 w 4487853"/>
                    <a:gd name="connsiteY3" fmla="*/ 222871 h 5912034"/>
                    <a:gd name="connsiteX4" fmla="*/ 4407735 w 4487853"/>
                    <a:gd name="connsiteY4" fmla="*/ 195575 h 5912034"/>
                    <a:gd name="connsiteX5" fmla="*/ 4486048 w 4487853"/>
                    <a:gd name="connsiteY5" fmla="*/ 2319290 h 5912034"/>
                    <a:gd name="connsiteX6" fmla="*/ 3312340 w 4487853"/>
                    <a:gd name="connsiteY6" fmla="*/ 4685688 h 5912034"/>
                    <a:gd name="connsiteX7" fmla="*/ 1691328 w 4487853"/>
                    <a:gd name="connsiteY7" fmla="*/ 5791157 h 5912034"/>
                    <a:gd name="connsiteX8" fmla="*/ 859316 w 4487853"/>
                    <a:gd name="connsiteY8" fmla="*/ 5231598 h 5912034"/>
                    <a:gd name="connsiteX9" fmla="*/ 613656 w 4487853"/>
                    <a:gd name="connsiteY9" fmla="*/ 4289903 h 5912034"/>
                    <a:gd name="connsiteX10" fmla="*/ 286110 w 4487853"/>
                    <a:gd name="connsiteY10" fmla="*/ 3061604 h 5912034"/>
                    <a:gd name="connsiteX11" fmla="*/ 626802 w 4487853"/>
                    <a:gd name="connsiteY11" fmla="*/ 1978095 h 5912034"/>
                    <a:gd name="connsiteX0" fmla="*/ 626802 w 4555667"/>
                    <a:gd name="connsiteY0" fmla="*/ 1978095 h 5912034"/>
                    <a:gd name="connsiteX1" fmla="*/ 1364284 w 4555667"/>
                    <a:gd name="connsiteY1" fmla="*/ 1150919 h 5912034"/>
                    <a:gd name="connsiteX2" fmla="*/ 2374218 w 4555667"/>
                    <a:gd name="connsiteY2" fmla="*/ 332053 h 5912034"/>
                    <a:gd name="connsiteX3" fmla="*/ 3411448 w 4555667"/>
                    <a:gd name="connsiteY3" fmla="*/ 222871 h 5912034"/>
                    <a:gd name="connsiteX4" fmla="*/ 4407735 w 4555667"/>
                    <a:gd name="connsiteY4" fmla="*/ 195575 h 5912034"/>
                    <a:gd name="connsiteX5" fmla="*/ 4486048 w 4555667"/>
                    <a:gd name="connsiteY5" fmla="*/ 2319290 h 5912034"/>
                    <a:gd name="connsiteX6" fmla="*/ 3312340 w 4555667"/>
                    <a:gd name="connsiteY6" fmla="*/ 4685688 h 5912034"/>
                    <a:gd name="connsiteX7" fmla="*/ 1691328 w 4555667"/>
                    <a:gd name="connsiteY7" fmla="*/ 5791157 h 5912034"/>
                    <a:gd name="connsiteX8" fmla="*/ 859316 w 4555667"/>
                    <a:gd name="connsiteY8" fmla="*/ 5231598 h 5912034"/>
                    <a:gd name="connsiteX9" fmla="*/ 613656 w 4555667"/>
                    <a:gd name="connsiteY9" fmla="*/ 4289903 h 5912034"/>
                    <a:gd name="connsiteX10" fmla="*/ 286110 w 4555667"/>
                    <a:gd name="connsiteY10" fmla="*/ 3061604 h 5912034"/>
                    <a:gd name="connsiteX11" fmla="*/ 626802 w 4555667"/>
                    <a:gd name="connsiteY11" fmla="*/ 1978095 h 5912034"/>
                    <a:gd name="connsiteX0" fmla="*/ 626802 w 4548715"/>
                    <a:gd name="connsiteY0" fmla="*/ 1978095 h 5912034"/>
                    <a:gd name="connsiteX1" fmla="*/ 1364284 w 4548715"/>
                    <a:gd name="connsiteY1" fmla="*/ 1150919 h 5912034"/>
                    <a:gd name="connsiteX2" fmla="*/ 2374218 w 4548715"/>
                    <a:gd name="connsiteY2" fmla="*/ 332053 h 5912034"/>
                    <a:gd name="connsiteX3" fmla="*/ 3411448 w 4548715"/>
                    <a:gd name="connsiteY3" fmla="*/ 222871 h 5912034"/>
                    <a:gd name="connsiteX4" fmla="*/ 4407735 w 4548715"/>
                    <a:gd name="connsiteY4" fmla="*/ 195575 h 5912034"/>
                    <a:gd name="connsiteX5" fmla="*/ 4486048 w 4548715"/>
                    <a:gd name="connsiteY5" fmla="*/ 2319290 h 5912034"/>
                    <a:gd name="connsiteX6" fmla="*/ 3312340 w 4548715"/>
                    <a:gd name="connsiteY6" fmla="*/ 4685688 h 5912034"/>
                    <a:gd name="connsiteX7" fmla="*/ 1691328 w 4548715"/>
                    <a:gd name="connsiteY7" fmla="*/ 5791157 h 5912034"/>
                    <a:gd name="connsiteX8" fmla="*/ 859316 w 4548715"/>
                    <a:gd name="connsiteY8" fmla="*/ 5231598 h 5912034"/>
                    <a:gd name="connsiteX9" fmla="*/ 613656 w 4548715"/>
                    <a:gd name="connsiteY9" fmla="*/ 4289903 h 5912034"/>
                    <a:gd name="connsiteX10" fmla="*/ 286110 w 4548715"/>
                    <a:gd name="connsiteY10" fmla="*/ 3061604 h 5912034"/>
                    <a:gd name="connsiteX11" fmla="*/ 626802 w 4548715"/>
                    <a:gd name="connsiteY11" fmla="*/ 1978095 h 5912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548715" h="5912034">
                      <a:moveTo>
                        <a:pt x="626802" y="1978095"/>
                      </a:moveTo>
                      <a:cubicBezTo>
                        <a:pt x="428994" y="1423087"/>
                        <a:pt x="897901" y="929391"/>
                        <a:pt x="1364284" y="1150919"/>
                      </a:cubicBezTo>
                      <a:cubicBezTo>
                        <a:pt x="1093687" y="307922"/>
                        <a:pt x="2042122" y="145533"/>
                        <a:pt x="2374218" y="332053"/>
                      </a:cubicBezTo>
                      <a:cubicBezTo>
                        <a:pt x="2583484" y="-81929"/>
                        <a:pt x="3265872" y="65921"/>
                        <a:pt x="3411448" y="222871"/>
                      </a:cubicBezTo>
                      <a:cubicBezTo>
                        <a:pt x="3748093" y="24979"/>
                        <a:pt x="4228635" y="-147004"/>
                        <a:pt x="4407735" y="195575"/>
                      </a:cubicBezTo>
                      <a:cubicBezTo>
                        <a:pt x="4513992" y="343488"/>
                        <a:pt x="4619601" y="348642"/>
                        <a:pt x="4486048" y="2319290"/>
                      </a:cubicBezTo>
                      <a:lnTo>
                        <a:pt x="3312340" y="4685688"/>
                      </a:lnTo>
                      <a:lnTo>
                        <a:pt x="1691328" y="5791157"/>
                      </a:lnTo>
                      <a:cubicBezTo>
                        <a:pt x="1312060" y="6105055"/>
                        <a:pt x="602199" y="5768410"/>
                        <a:pt x="859316" y="5231598"/>
                      </a:cubicBezTo>
                      <a:cubicBezTo>
                        <a:pt x="311214" y="4995036"/>
                        <a:pt x="304306" y="4553759"/>
                        <a:pt x="613656" y="4289903"/>
                      </a:cubicBezTo>
                      <a:cubicBezTo>
                        <a:pt x="-277997" y="4135229"/>
                        <a:pt x="-20882" y="3219443"/>
                        <a:pt x="286110" y="3061604"/>
                      </a:cubicBezTo>
                      <a:cubicBezTo>
                        <a:pt x="-118941" y="2591252"/>
                        <a:pt x="172044" y="2120901"/>
                        <a:pt x="626802" y="1978095"/>
                      </a:cubicBezTo>
                      <a:close/>
                    </a:path>
                  </a:pathLst>
                </a:custGeom>
                <a:solidFill>
                  <a:srgbClr val="D7914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Oval 332">
                  <a:extLst>
                    <a:ext uri="{FF2B5EF4-FFF2-40B4-BE49-F238E27FC236}">
                      <a16:creationId xmlns:a16="http://schemas.microsoft.com/office/drawing/2014/main" id="{1142FF16-3396-7A37-E06E-6A771411D0D5}"/>
                    </a:ext>
                  </a:extLst>
                </p:cNvPr>
                <p:cNvSpPr/>
                <p:nvPr/>
              </p:nvSpPr>
              <p:spPr>
                <a:xfrm>
                  <a:off x="1855237" y="1860933"/>
                  <a:ext cx="344520" cy="33692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1465237F-B7D5-0330-95DD-AD858D55D975}"/>
                    </a:ext>
                  </a:extLst>
                </p:cNvPr>
                <p:cNvCxnSpPr>
                  <a:stCxn id="332" idx="1"/>
                  <a:endCxn id="333" idx="1"/>
                </p:cNvCxnSpPr>
                <p:nvPr/>
              </p:nvCxnSpPr>
              <p:spPr>
                <a:xfrm>
                  <a:off x="123346" y="-293559"/>
                  <a:ext cx="1782345" cy="220383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>
                  <a:extLst>
                    <a:ext uri="{FF2B5EF4-FFF2-40B4-BE49-F238E27FC236}">
                      <a16:creationId xmlns:a16="http://schemas.microsoft.com/office/drawing/2014/main" id="{689E32B4-4902-8E4C-27BE-79308CDBC589}"/>
                    </a:ext>
                  </a:extLst>
                </p:cNvPr>
                <p:cNvCxnSpPr>
                  <a:stCxn id="332" idx="0"/>
                </p:cNvCxnSpPr>
                <p:nvPr/>
              </p:nvCxnSpPr>
              <p:spPr>
                <a:xfrm>
                  <a:off x="-614136" y="533617"/>
                  <a:ext cx="2641633" cy="14957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Straight Connector 335">
                  <a:extLst>
                    <a:ext uri="{FF2B5EF4-FFF2-40B4-BE49-F238E27FC236}">
                      <a16:creationId xmlns:a16="http://schemas.microsoft.com/office/drawing/2014/main" id="{051CC0DD-1EE6-55DC-2B7F-26280064BE44}"/>
                    </a:ext>
                  </a:extLst>
                </p:cNvPr>
                <p:cNvCxnSpPr>
                  <a:stCxn id="332" idx="10"/>
                  <a:endCxn id="333" idx="5"/>
                </p:cNvCxnSpPr>
                <p:nvPr/>
              </p:nvCxnSpPr>
              <p:spPr>
                <a:xfrm>
                  <a:off x="-954828" y="1617126"/>
                  <a:ext cx="3104131" cy="53139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18A8B91D-F5C1-4FF9-9193-CE4CAACD11CC}"/>
                    </a:ext>
                  </a:extLst>
                </p:cNvPr>
                <p:cNvCxnSpPr>
                  <a:stCxn id="332" idx="9"/>
                  <a:endCxn id="333" idx="6"/>
                </p:cNvCxnSpPr>
                <p:nvPr/>
              </p:nvCxnSpPr>
              <p:spPr>
                <a:xfrm flipV="1">
                  <a:off x="-627282" y="2029396"/>
                  <a:ext cx="2827039" cy="81602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2026FDB5-5D5E-8E33-0F69-6B9ED983388A}"/>
                    </a:ext>
                  </a:extLst>
                </p:cNvPr>
                <p:cNvCxnSpPr>
                  <a:stCxn id="332" idx="8"/>
                  <a:endCxn id="333" idx="6"/>
                </p:cNvCxnSpPr>
                <p:nvPr/>
              </p:nvCxnSpPr>
              <p:spPr>
                <a:xfrm flipV="1">
                  <a:off x="-381622" y="2029396"/>
                  <a:ext cx="2581379" cy="17577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>
                  <a:extLst>
                    <a:ext uri="{FF2B5EF4-FFF2-40B4-BE49-F238E27FC236}">
                      <a16:creationId xmlns:a16="http://schemas.microsoft.com/office/drawing/2014/main" id="{FDDB887F-B435-7FAA-76A0-120FCF770663}"/>
                    </a:ext>
                  </a:extLst>
                </p:cNvPr>
                <p:cNvCxnSpPr>
                  <a:stCxn id="332" idx="2"/>
                </p:cNvCxnSpPr>
                <p:nvPr/>
              </p:nvCxnSpPr>
              <p:spPr>
                <a:xfrm>
                  <a:off x="1133280" y="-1112425"/>
                  <a:ext cx="907363" cy="31418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>
                  <a:extLst>
                    <a:ext uri="{FF2B5EF4-FFF2-40B4-BE49-F238E27FC236}">
                      <a16:creationId xmlns:a16="http://schemas.microsoft.com/office/drawing/2014/main" id="{620E21C2-C6BD-E04B-C4D4-E0BAA81AA318}"/>
                    </a:ext>
                  </a:extLst>
                </p:cNvPr>
                <p:cNvCxnSpPr>
                  <a:cxnSpLocks/>
                  <a:stCxn id="332" idx="3"/>
                  <a:endCxn id="333" idx="6"/>
                </p:cNvCxnSpPr>
                <p:nvPr/>
              </p:nvCxnSpPr>
              <p:spPr>
                <a:xfrm>
                  <a:off x="2170510" y="-1221607"/>
                  <a:ext cx="29247" cy="325100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6" name="Rectangle 78">
                <a:extLst>
                  <a:ext uri="{FF2B5EF4-FFF2-40B4-BE49-F238E27FC236}">
                    <a16:creationId xmlns:a16="http://schemas.microsoft.com/office/drawing/2014/main" id="{ECB73147-26BC-6C55-D895-F26BDA5C7075}"/>
                  </a:ext>
                </a:extLst>
              </p:cNvPr>
              <p:cNvSpPr/>
              <p:nvPr/>
            </p:nvSpPr>
            <p:spPr>
              <a:xfrm>
                <a:off x="122811" y="-329533"/>
                <a:ext cx="3177437" cy="3469933"/>
              </a:xfrm>
              <a:custGeom>
                <a:avLst/>
                <a:gdLst>
                  <a:gd name="connsiteX0" fmla="*/ 0 w 1241301"/>
                  <a:gd name="connsiteY0" fmla="*/ 0 h 1526667"/>
                  <a:gd name="connsiteX1" fmla="*/ 1241301 w 1241301"/>
                  <a:gd name="connsiteY1" fmla="*/ 0 h 1526667"/>
                  <a:gd name="connsiteX2" fmla="*/ 1241301 w 1241301"/>
                  <a:gd name="connsiteY2" fmla="*/ 1526667 h 1526667"/>
                  <a:gd name="connsiteX3" fmla="*/ 0 w 1241301"/>
                  <a:gd name="connsiteY3" fmla="*/ 1526667 h 1526667"/>
                  <a:gd name="connsiteX4" fmla="*/ 0 w 1241301"/>
                  <a:gd name="connsiteY4" fmla="*/ 0 h 1526667"/>
                  <a:gd name="connsiteX0" fmla="*/ 0 w 2387713"/>
                  <a:gd name="connsiteY0" fmla="*/ 0 h 1526667"/>
                  <a:gd name="connsiteX1" fmla="*/ 2387713 w 2387713"/>
                  <a:gd name="connsiteY1" fmla="*/ 259307 h 1526667"/>
                  <a:gd name="connsiteX2" fmla="*/ 1241301 w 2387713"/>
                  <a:gd name="connsiteY2" fmla="*/ 1526667 h 1526667"/>
                  <a:gd name="connsiteX3" fmla="*/ 0 w 2387713"/>
                  <a:gd name="connsiteY3" fmla="*/ 1526667 h 1526667"/>
                  <a:gd name="connsiteX4" fmla="*/ 0 w 2387713"/>
                  <a:gd name="connsiteY4" fmla="*/ 0 h 1526667"/>
                  <a:gd name="connsiteX0" fmla="*/ 0 w 2387713"/>
                  <a:gd name="connsiteY0" fmla="*/ 428219 h 1954886"/>
                  <a:gd name="connsiteX1" fmla="*/ 1616121 w 2387713"/>
                  <a:gd name="connsiteY1" fmla="*/ 5139 h 1954886"/>
                  <a:gd name="connsiteX2" fmla="*/ 2387713 w 2387713"/>
                  <a:gd name="connsiteY2" fmla="*/ 687526 h 1954886"/>
                  <a:gd name="connsiteX3" fmla="*/ 1241301 w 2387713"/>
                  <a:gd name="connsiteY3" fmla="*/ 1954886 h 1954886"/>
                  <a:gd name="connsiteX4" fmla="*/ 0 w 2387713"/>
                  <a:gd name="connsiteY4" fmla="*/ 1954886 h 1954886"/>
                  <a:gd name="connsiteX5" fmla="*/ 0 w 2387713"/>
                  <a:gd name="connsiteY5" fmla="*/ 428219 h 1954886"/>
                  <a:gd name="connsiteX0" fmla="*/ 0 w 2387713"/>
                  <a:gd name="connsiteY0" fmla="*/ 440898 h 1967565"/>
                  <a:gd name="connsiteX1" fmla="*/ 783608 w 2387713"/>
                  <a:gd name="connsiteY1" fmla="*/ 195239 h 1967565"/>
                  <a:gd name="connsiteX2" fmla="*/ 1616121 w 2387713"/>
                  <a:gd name="connsiteY2" fmla="*/ 17818 h 1967565"/>
                  <a:gd name="connsiteX3" fmla="*/ 2387713 w 2387713"/>
                  <a:gd name="connsiteY3" fmla="*/ 700205 h 1967565"/>
                  <a:gd name="connsiteX4" fmla="*/ 1241301 w 2387713"/>
                  <a:gd name="connsiteY4" fmla="*/ 1967565 h 1967565"/>
                  <a:gd name="connsiteX5" fmla="*/ 0 w 2387713"/>
                  <a:gd name="connsiteY5" fmla="*/ 1967565 h 1967565"/>
                  <a:gd name="connsiteX6" fmla="*/ 0 w 2387713"/>
                  <a:gd name="connsiteY6" fmla="*/ 440898 h 1967565"/>
                  <a:gd name="connsiteX0" fmla="*/ 95534 w 2387713"/>
                  <a:gd name="connsiteY0" fmla="*/ 782092 h 1967565"/>
                  <a:gd name="connsiteX1" fmla="*/ 783608 w 2387713"/>
                  <a:gd name="connsiteY1" fmla="*/ 195239 h 1967565"/>
                  <a:gd name="connsiteX2" fmla="*/ 1616121 w 2387713"/>
                  <a:gd name="connsiteY2" fmla="*/ 17818 h 1967565"/>
                  <a:gd name="connsiteX3" fmla="*/ 2387713 w 2387713"/>
                  <a:gd name="connsiteY3" fmla="*/ 700205 h 1967565"/>
                  <a:gd name="connsiteX4" fmla="*/ 1241301 w 2387713"/>
                  <a:gd name="connsiteY4" fmla="*/ 1967565 h 1967565"/>
                  <a:gd name="connsiteX5" fmla="*/ 0 w 2387713"/>
                  <a:gd name="connsiteY5" fmla="*/ 1967565 h 1967565"/>
                  <a:gd name="connsiteX6" fmla="*/ 95534 w 2387713"/>
                  <a:gd name="connsiteY6" fmla="*/ 782092 h 1967565"/>
                  <a:gd name="connsiteX0" fmla="*/ 472419 w 2764598"/>
                  <a:gd name="connsiteY0" fmla="*/ 782092 h 1967565"/>
                  <a:gd name="connsiteX1" fmla="*/ 1160493 w 2764598"/>
                  <a:gd name="connsiteY1" fmla="*/ 195239 h 1967565"/>
                  <a:gd name="connsiteX2" fmla="*/ 1993006 w 2764598"/>
                  <a:gd name="connsiteY2" fmla="*/ 17818 h 1967565"/>
                  <a:gd name="connsiteX3" fmla="*/ 2764598 w 2764598"/>
                  <a:gd name="connsiteY3" fmla="*/ 700205 h 1967565"/>
                  <a:gd name="connsiteX4" fmla="*/ 1618186 w 2764598"/>
                  <a:gd name="connsiteY4" fmla="*/ 1967565 h 1967565"/>
                  <a:gd name="connsiteX5" fmla="*/ 376885 w 2764598"/>
                  <a:gd name="connsiteY5" fmla="*/ 1967565 h 1967565"/>
                  <a:gd name="connsiteX6" fmla="*/ 433 w 2764598"/>
                  <a:gd name="connsiteY6" fmla="*/ 1491778 h 1967565"/>
                  <a:gd name="connsiteX7" fmla="*/ 472419 w 2764598"/>
                  <a:gd name="connsiteY7" fmla="*/ 782092 h 1967565"/>
                  <a:gd name="connsiteX0" fmla="*/ 668740 w 2960919"/>
                  <a:gd name="connsiteY0" fmla="*/ 782092 h 2527123"/>
                  <a:gd name="connsiteX1" fmla="*/ 1356814 w 2960919"/>
                  <a:gd name="connsiteY1" fmla="*/ 195239 h 2527123"/>
                  <a:gd name="connsiteX2" fmla="*/ 2189327 w 2960919"/>
                  <a:gd name="connsiteY2" fmla="*/ 17818 h 2527123"/>
                  <a:gd name="connsiteX3" fmla="*/ 2960919 w 2960919"/>
                  <a:gd name="connsiteY3" fmla="*/ 700205 h 2527123"/>
                  <a:gd name="connsiteX4" fmla="*/ 1814507 w 2960919"/>
                  <a:gd name="connsiteY4" fmla="*/ 1967565 h 2527123"/>
                  <a:gd name="connsiteX5" fmla="*/ 0 w 2960919"/>
                  <a:gd name="connsiteY5" fmla="*/ 2527123 h 2527123"/>
                  <a:gd name="connsiteX6" fmla="*/ 196754 w 2960919"/>
                  <a:gd name="connsiteY6" fmla="*/ 1491778 h 2527123"/>
                  <a:gd name="connsiteX7" fmla="*/ 668740 w 2960919"/>
                  <a:gd name="connsiteY7" fmla="*/ 782092 h 2527123"/>
                  <a:gd name="connsiteX0" fmla="*/ 668740 w 2960919"/>
                  <a:gd name="connsiteY0" fmla="*/ 782092 h 2924793"/>
                  <a:gd name="connsiteX1" fmla="*/ 1356814 w 2960919"/>
                  <a:gd name="connsiteY1" fmla="*/ 195239 h 2924793"/>
                  <a:gd name="connsiteX2" fmla="*/ 2189327 w 2960919"/>
                  <a:gd name="connsiteY2" fmla="*/ 17818 h 2924793"/>
                  <a:gd name="connsiteX3" fmla="*/ 2960919 w 2960919"/>
                  <a:gd name="connsiteY3" fmla="*/ 700205 h 2924793"/>
                  <a:gd name="connsiteX4" fmla="*/ 1814507 w 2960919"/>
                  <a:gd name="connsiteY4" fmla="*/ 1967565 h 2924793"/>
                  <a:gd name="connsiteX5" fmla="*/ 674427 w 2960919"/>
                  <a:gd name="connsiteY5" fmla="*/ 2924793 h 2924793"/>
                  <a:gd name="connsiteX6" fmla="*/ 0 w 2960919"/>
                  <a:gd name="connsiteY6" fmla="*/ 2527123 h 2924793"/>
                  <a:gd name="connsiteX7" fmla="*/ 196754 w 2960919"/>
                  <a:gd name="connsiteY7" fmla="*/ 1491778 h 2924793"/>
                  <a:gd name="connsiteX8" fmla="*/ 668740 w 2960919"/>
                  <a:gd name="connsiteY8" fmla="*/ 782092 h 2924793"/>
                  <a:gd name="connsiteX0" fmla="*/ 749403 w 3041582"/>
                  <a:gd name="connsiteY0" fmla="*/ 782092 h 3040074"/>
                  <a:gd name="connsiteX1" fmla="*/ 1437477 w 3041582"/>
                  <a:gd name="connsiteY1" fmla="*/ 195239 h 3040074"/>
                  <a:gd name="connsiteX2" fmla="*/ 2269990 w 3041582"/>
                  <a:gd name="connsiteY2" fmla="*/ 17818 h 3040074"/>
                  <a:gd name="connsiteX3" fmla="*/ 3041582 w 3041582"/>
                  <a:gd name="connsiteY3" fmla="*/ 700205 h 3040074"/>
                  <a:gd name="connsiteX4" fmla="*/ 1895170 w 3041582"/>
                  <a:gd name="connsiteY4" fmla="*/ 1967565 h 3040074"/>
                  <a:gd name="connsiteX5" fmla="*/ 755090 w 3041582"/>
                  <a:gd name="connsiteY5" fmla="*/ 2924793 h 3040074"/>
                  <a:gd name="connsiteX6" fmla="*/ 80663 w 3041582"/>
                  <a:gd name="connsiteY6" fmla="*/ 2527123 h 3040074"/>
                  <a:gd name="connsiteX7" fmla="*/ 277417 w 3041582"/>
                  <a:gd name="connsiteY7" fmla="*/ 1491778 h 3040074"/>
                  <a:gd name="connsiteX8" fmla="*/ 749403 w 3041582"/>
                  <a:gd name="connsiteY8" fmla="*/ 782092 h 3040074"/>
                  <a:gd name="connsiteX0" fmla="*/ 875236 w 3167415"/>
                  <a:gd name="connsiteY0" fmla="*/ 782092 h 3037029"/>
                  <a:gd name="connsiteX1" fmla="*/ 1563310 w 3167415"/>
                  <a:gd name="connsiteY1" fmla="*/ 195239 h 3037029"/>
                  <a:gd name="connsiteX2" fmla="*/ 2395823 w 3167415"/>
                  <a:gd name="connsiteY2" fmla="*/ 17818 h 3037029"/>
                  <a:gd name="connsiteX3" fmla="*/ 3167415 w 3167415"/>
                  <a:gd name="connsiteY3" fmla="*/ 700205 h 3037029"/>
                  <a:gd name="connsiteX4" fmla="*/ 2021003 w 3167415"/>
                  <a:gd name="connsiteY4" fmla="*/ 1967565 h 3037029"/>
                  <a:gd name="connsiteX5" fmla="*/ 880923 w 3167415"/>
                  <a:gd name="connsiteY5" fmla="*/ 2924793 h 3037029"/>
                  <a:gd name="connsiteX6" fmla="*/ 206496 w 3167415"/>
                  <a:gd name="connsiteY6" fmla="*/ 2527123 h 3037029"/>
                  <a:gd name="connsiteX7" fmla="*/ 403250 w 3167415"/>
                  <a:gd name="connsiteY7" fmla="*/ 1491778 h 3037029"/>
                  <a:gd name="connsiteX8" fmla="*/ 875236 w 3167415"/>
                  <a:gd name="connsiteY8" fmla="*/ 782092 h 3037029"/>
                  <a:gd name="connsiteX0" fmla="*/ 885984 w 3178163"/>
                  <a:gd name="connsiteY0" fmla="*/ 782092 h 3053779"/>
                  <a:gd name="connsiteX1" fmla="*/ 1574058 w 3178163"/>
                  <a:gd name="connsiteY1" fmla="*/ 195239 h 3053779"/>
                  <a:gd name="connsiteX2" fmla="*/ 2406571 w 3178163"/>
                  <a:gd name="connsiteY2" fmla="*/ 17818 h 3053779"/>
                  <a:gd name="connsiteX3" fmla="*/ 3178163 w 3178163"/>
                  <a:gd name="connsiteY3" fmla="*/ 700205 h 3053779"/>
                  <a:gd name="connsiteX4" fmla="*/ 2031751 w 3178163"/>
                  <a:gd name="connsiteY4" fmla="*/ 1967565 h 3053779"/>
                  <a:gd name="connsiteX5" fmla="*/ 891671 w 3178163"/>
                  <a:gd name="connsiteY5" fmla="*/ 2924793 h 3053779"/>
                  <a:gd name="connsiteX6" fmla="*/ 217244 w 3178163"/>
                  <a:gd name="connsiteY6" fmla="*/ 2527123 h 3053779"/>
                  <a:gd name="connsiteX7" fmla="*/ 413998 w 3178163"/>
                  <a:gd name="connsiteY7" fmla="*/ 1491778 h 3053779"/>
                  <a:gd name="connsiteX8" fmla="*/ 885984 w 3178163"/>
                  <a:gd name="connsiteY8" fmla="*/ 782092 h 3053779"/>
                  <a:gd name="connsiteX0" fmla="*/ 779296 w 3071475"/>
                  <a:gd name="connsiteY0" fmla="*/ 782092 h 3042349"/>
                  <a:gd name="connsiteX1" fmla="*/ 1467370 w 3071475"/>
                  <a:gd name="connsiteY1" fmla="*/ 195239 h 3042349"/>
                  <a:gd name="connsiteX2" fmla="*/ 2299883 w 3071475"/>
                  <a:gd name="connsiteY2" fmla="*/ 17818 h 3042349"/>
                  <a:gd name="connsiteX3" fmla="*/ 3071475 w 3071475"/>
                  <a:gd name="connsiteY3" fmla="*/ 700205 h 3042349"/>
                  <a:gd name="connsiteX4" fmla="*/ 1925063 w 3071475"/>
                  <a:gd name="connsiteY4" fmla="*/ 1967565 h 3042349"/>
                  <a:gd name="connsiteX5" fmla="*/ 784983 w 3071475"/>
                  <a:gd name="connsiteY5" fmla="*/ 2924793 h 3042349"/>
                  <a:gd name="connsiteX6" fmla="*/ 110556 w 3071475"/>
                  <a:gd name="connsiteY6" fmla="*/ 2527123 h 3042349"/>
                  <a:gd name="connsiteX7" fmla="*/ 307310 w 3071475"/>
                  <a:gd name="connsiteY7" fmla="*/ 1491778 h 3042349"/>
                  <a:gd name="connsiteX8" fmla="*/ 779296 w 3071475"/>
                  <a:gd name="connsiteY8" fmla="*/ 782092 h 3042349"/>
                  <a:gd name="connsiteX0" fmla="*/ 876674 w 3168853"/>
                  <a:gd name="connsiteY0" fmla="*/ 782092 h 3042349"/>
                  <a:gd name="connsiteX1" fmla="*/ 1564748 w 3168853"/>
                  <a:gd name="connsiteY1" fmla="*/ 195239 h 3042349"/>
                  <a:gd name="connsiteX2" fmla="*/ 2397261 w 3168853"/>
                  <a:gd name="connsiteY2" fmla="*/ 17818 h 3042349"/>
                  <a:gd name="connsiteX3" fmla="*/ 3168853 w 3168853"/>
                  <a:gd name="connsiteY3" fmla="*/ 700205 h 3042349"/>
                  <a:gd name="connsiteX4" fmla="*/ 2022441 w 3168853"/>
                  <a:gd name="connsiteY4" fmla="*/ 1967565 h 3042349"/>
                  <a:gd name="connsiteX5" fmla="*/ 882361 w 3168853"/>
                  <a:gd name="connsiteY5" fmla="*/ 2924793 h 3042349"/>
                  <a:gd name="connsiteX6" fmla="*/ 207934 w 3168853"/>
                  <a:gd name="connsiteY6" fmla="*/ 2527123 h 3042349"/>
                  <a:gd name="connsiteX7" fmla="*/ 404688 w 3168853"/>
                  <a:gd name="connsiteY7" fmla="*/ 1491778 h 3042349"/>
                  <a:gd name="connsiteX8" fmla="*/ 876674 w 3168853"/>
                  <a:gd name="connsiteY8" fmla="*/ 782092 h 3042349"/>
                  <a:gd name="connsiteX0" fmla="*/ 942704 w 3234883"/>
                  <a:gd name="connsiteY0" fmla="*/ 782092 h 3042349"/>
                  <a:gd name="connsiteX1" fmla="*/ 1630778 w 3234883"/>
                  <a:gd name="connsiteY1" fmla="*/ 195239 h 3042349"/>
                  <a:gd name="connsiteX2" fmla="*/ 2463291 w 3234883"/>
                  <a:gd name="connsiteY2" fmla="*/ 17818 h 3042349"/>
                  <a:gd name="connsiteX3" fmla="*/ 3234883 w 3234883"/>
                  <a:gd name="connsiteY3" fmla="*/ 700205 h 3042349"/>
                  <a:gd name="connsiteX4" fmla="*/ 2088471 w 3234883"/>
                  <a:gd name="connsiteY4" fmla="*/ 1967565 h 3042349"/>
                  <a:gd name="connsiteX5" fmla="*/ 948391 w 3234883"/>
                  <a:gd name="connsiteY5" fmla="*/ 2924793 h 3042349"/>
                  <a:gd name="connsiteX6" fmla="*/ 273964 w 3234883"/>
                  <a:gd name="connsiteY6" fmla="*/ 2527123 h 3042349"/>
                  <a:gd name="connsiteX7" fmla="*/ 470718 w 3234883"/>
                  <a:gd name="connsiteY7" fmla="*/ 1491778 h 3042349"/>
                  <a:gd name="connsiteX8" fmla="*/ 942704 w 3234883"/>
                  <a:gd name="connsiteY8" fmla="*/ 782092 h 3042349"/>
                  <a:gd name="connsiteX0" fmla="*/ 942704 w 3234883"/>
                  <a:gd name="connsiteY0" fmla="*/ 782092 h 3042349"/>
                  <a:gd name="connsiteX1" fmla="*/ 1630778 w 3234883"/>
                  <a:gd name="connsiteY1" fmla="*/ 195239 h 3042349"/>
                  <a:gd name="connsiteX2" fmla="*/ 2463291 w 3234883"/>
                  <a:gd name="connsiteY2" fmla="*/ 17818 h 3042349"/>
                  <a:gd name="connsiteX3" fmla="*/ 3234883 w 3234883"/>
                  <a:gd name="connsiteY3" fmla="*/ 700205 h 3042349"/>
                  <a:gd name="connsiteX4" fmla="*/ 2088471 w 3234883"/>
                  <a:gd name="connsiteY4" fmla="*/ 1967565 h 3042349"/>
                  <a:gd name="connsiteX5" fmla="*/ 948391 w 3234883"/>
                  <a:gd name="connsiteY5" fmla="*/ 2924793 h 3042349"/>
                  <a:gd name="connsiteX6" fmla="*/ 273964 w 3234883"/>
                  <a:gd name="connsiteY6" fmla="*/ 2527123 h 3042349"/>
                  <a:gd name="connsiteX7" fmla="*/ 470718 w 3234883"/>
                  <a:gd name="connsiteY7" fmla="*/ 1491778 h 3042349"/>
                  <a:gd name="connsiteX8" fmla="*/ 942704 w 3234883"/>
                  <a:gd name="connsiteY8" fmla="*/ 782092 h 3042349"/>
                  <a:gd name="connsiteX0" fmla="*/ 942704 w 3234883"/>
                  <a:gd name="connsiteY0" fmla="*/ 782092 h 3042349"/>
                  <a:gd name="connsiteX1" fmla="*/ 1630778 w 3234883"/>
                  <a:gd name="connsiteY1" fmla="*/ 195239 h 3042349"/>
                  <a:gd name="connsiteX2" fmla="*/ 2463291 w 3234883"/>
                  <a:gd name="connsiteY2" fmla="*/ 17818 h 3042349"/>
                  <a:gd name="connsiteX3" fmla="*/ 3234883 w 3234883"/>
                  <a:gd name="connsiteY3" fmla="*/ 700205 h 3042349"/>
                  <a:gd name="connsiteX4" fmla="*/ 2088471 w 3234883"/>
                  <a:gd name="connsiteY4" fmla="*/ 1967565 h 3042349"/>
                  <a:gd name="connsiteX5" fmla="*/ 948391 w 3234883"/>
                  <a:gd name="connsiteY5" fmla="*/ 2924793 h 3042349"/>
                  <a:gd name="connsiteX6" fmla="*/ 273964 w 3234883"/>
                  <a:gd name="connsiteY6" fmla="*/ 2527123 h 3042349"/>
                  <a:gd name="connsiteX7" fmla="*/ 470718 w 3234883"/>
                  <a:gd name="connsiteY7" fmla="*/ 1491778 h 3042349"/>
                  <a:gd name="connsiteX8" fmla="*/ 942704 w 3234883"/>
                  <a:gd name="connsiteY8" fmla="*/ 782092 h 3042349"/>
                  <a:gd name="connsiteX0" fmla="*/ 942704 w 3234883"/>
                  <a:gd name="connsiteY0" fmla="*/ 782092 h 3042349"/>
                  <a:gd name="connsiteX1" fmla="*/ 1630778 w 3234883"/>
                  <a:gd name="connsiteY1" fmla="*/ 195239 h 3042349"/>
                  <a:gd name="connsiteX2" fmla="*/ 2463291 w 3234883"/>
                  <a:gd name="connsiteY2" fmla="*/ 17818 h 3042349"/>
                  <a:gd name="connsiteX3" fmla="*/ 3234883 w 3234883"/>
                  <a:gd name="connsiteY3" fmla="*/ 700205 h 3042349"/>
                  <a:gd name="connsiteX4" fmla="*/ 2088471 w 3234883"/>
                  <a:gd name="connsiteY4" fmla="*/ 1967565 h 3042349"/>
                  <a:gd name="connsiteX5" fmla="*/ 948391 w 3234883"/>
                  <a:gd name="connsiteY5" fmla="*/ 2924793 h 3042349"/>
                  <a:gd name="connsiteX6" fmla="*/ 273964 w 3234883"/>
                  <a:gd name="connsiteY6" fmla="*/ 2527123 h 3042349"/>
                  <a:gd name="connsiteX7" fmla="*/ 470718 w 3234883"/>
                  <a:gd name="connsiteY7" fmla="*/ 1491778 h 3042349"/>
                  <a:gd name="connsiteX8" fmla="*/ 942704 w 3234883"/>
                  <a:gd name="connsiteY8" fmla="*/ 782092 h 3042349"/>
                  <a:gd name="connsiteX0" fmla="*/ 942704 w 3234883"/>
                  <a:gd name="connsiteY0" fmla="*/ 782092 h 3042349"/>
                  <a:gd name="connsiteX1" fmla="*/ 1630778 w 3234883"/>
                  <a:gd name="connsiteY1" fmla="*/ 195239 h 3042349"/>
                  <a:gd name="connsiteX2" fmla="*/ 2463291 w 3234883"/>
                  <a:gd name="connsiteY2" fmla="*/ 17818 h 3042349"/>
                  <a:gd name="connsiteX3" fmla="*/ 3234883 w 3234883"/>
                  <a:gd name="connsiteY3" fmla="*/ 700205 h 3042349"/>
                  <a:gd name="connsiteX4" fmla="*/ 2088471 w 3234883"/>
                  <a:gd name="connsiteY4" fmla="*/ 1967565 h 3042349"/>
                  <a:gd name="connsiteX5" fmla="*/ 948391 w 3234883"/>
                  <a:gd name="connsiteY5" fmla="*/ 2924793 h 3042349"/>
                  <a:gd name="connsiteX6" fmla="*/ 273964 w 3234883"/>
                  <a:gd name="connsiteY6" fmla="*/ 2527123 h 3042349"/>
                  <a:gd name="connsiteX7" fmla="*/ 470718 w 3234883"/>
                  <a:gd name="connsiteY7" fmla="*/ 1491778 h 3042349"/>
                  <a:gd name="connsiteX8" fmla="*/ 942704 w 3234883"/>
                  <a:gd name="connsiteY8" fmla="*/ 782092 h 3042349"/>
                  <a:gd name="connsiteX0" fmla="*/ 942704 w 3234883"/>
                  <a:gd name="connsiteY0" fmla="*/ 782092 h 3042349"/>
                  <a:gd name="connsiteX1" fmla="*/ 1630778 w 3234883"/>
                  <a:gd name="connsiteY1" fmla="*/ 195239 h 3042349"/>
                  <a:gd name="connsiteX2" fmla="*/ 2463291 w 3234883"/>
                  <a:gd name="connsiteY2" fmla="*/ 17818 h 3042349"/>
                  <a:gd name="connsiteX3" fmla="*/ 3234883 w 3234883"/>
                  <a:gd name="connsiteY3" fmla="*/ 700205 h 3042349"/>
                  <a:gd name="connsiteX4" fmla="*/ 2088471 w 3234883"/>
                  <a:gd name="connsiteY4" fmla="*/ 1967565 h 3042349"/>
                  <a:gd name="connsiteX5" fmla="*/ 948391 w 3234883"/>
                  <a:gd name="connsiteY5" fmla="*/ 2924793 h 3042349"/>
                  <a:gd name="connsiteX6" fmla="*/ 273964 w 3234883"/>
                  <a:gd name="connsiteY6" fmla="*/ 2527123 h 3042349"/>
                  <a:gd name="connsiteX7" fmla="*/ 470718 w 3234883"/>
                  <a:gd name="connsiteY7" fmla="*/ 1491778 h 3042349"/>
                  <a:gd name="connsiteX8" fmla="*/ 942704 w 3234883"/>
                  <a:gd name="connsiteY8" fmla="*/ 782092 h 3042349"/>
                  <a:gd name="connsiteX0" fmla="*/ 942704 w 3234883"/>
                  <a:gd name="connsiteY0" fmla="*/ 889459 h 3149716"/>
                  <a:gd name="connsiteX1" fmla="*/ 1630778 w 3234883"/>
                  <a:gd name="connsiteY1" fmla="*/ 302606 h 3149716"/>
                  <a:gd name="connsiteX2" fmla="*/ 2463291 w 3234883"/>
                  <a:gd name="connsiteY2" fmla="*/ 125185 h 3149716"/>
                  <a:gd name="connsiteX3" fmla="*/ 3234883 w 3234883"/>
                  <a:gd name="connsiteY3" fmla="*/ 807572 h 3149716"/>
                  <a:gd name="connsiteX4" fmla="*/ 2088471 w 3234883"/>
                  <a:gd name="connsiteY4" fmla="*/ 2074932 h 3149716"/>
                  <a:gd name="connsiteX5" fmla="*/ 948391 w 3234883"/>
                  <a:gd name="connsiteY5" fmla="*/ 3032160 h 3149716"/>
                  <a:gd name="connsiteX6" fmla="*/ 273964 w 3234883"/>
                  <a:gd name="connsiteY6" fmla="*/ 2634490 h 3149716"/>
                  <a:gd name="connsiteX7" fmla="*/ 470718 w 3234883"/>
                  <a:gd name="connsiteY7" fmla="*/ 1599145 h 3149716"/>
                  <a:gd name="connsiteX8" fmla="*/ 942704 w 3234883"/>
                  <a:gd name="connsiteY8" fmla="*/ 889459 h 3149716"/>
                  <a:gd name="connsiteX0" fmla="*/ 942704 w 3234883"/>
                  <a:gd name="connsiteY0" fmla="*/ 984772 h 3245029"/>
                  <a:gd name="connsiteX1" fmla="*/ 1630778 w 3234883"/>
                  <a:gd name="connsiteY1" fmla="*/ 397919 h 3245029"/>
                  <a:gd name="connsiteX2" fmla="*/ 2463291 w 3234883"/>
                  <a:gd name="connsiteY2" fmla="*/ 220498 h 3245029"/>
                  <a:gd name="connsiteX3" fmla="*/ 3234883 w 3234883"/>
                  <a:gd name="connsiteY3" fmla="*/ 902885 h 3245029"/>
                  <a:gd name="connsiteX4" fmla="*/ 2088471 w 3234883"/>
                  <a:gd name="connsiteY4" fmla="*/ 2170245 h 3245029"/>
                  <a:gd name="connsiteX5" fmla="*/ 948391 w 3234883"/>
                  <a:gd name="connsiteY5" fmla="*/ 3127473 h 3245029"/>
                  <a:gd name="connsiteX6" fmla="*/ 273964 w 3234883"/>
                  <a:gd name="connsiteY6" fmla="*/ 2729803 h 3245029"/>
                  <a:gd name="connsiteX7" fmla="*/ 470718 w 3234883"/>
                  <a:gd name="connsiteY7" fmla="*/ 1694458 h 3245029"/>
                  <a:gd name="connsiteX8" fmla="*/ 942704 w 3234883"/>
                  <a:gd name="connsiteY8" fmla="*/ 984772 h 3245029"/>
                  <a:gd name="connsiteX0" fmla="*/ 942704 w 3234883"/>
                  <a:gd name="connsiteY0" fmla="*/ 1181446 h 3441703"/>
                  <a:gd name="connsiteX1" fmla="*/ 1630778 w 3234883"/>
                  <a:gd name="connsiteY1" fmla="*/ 594593 h 3441703"/>
                  <a:gd name="connsiteX2" fmla="*/ 2463291 w 3234883"/>
                  <a:gd name="connsiteY2" fmla="*/ 417172 h 3441703"/>
                  <a:gd name="connsiteX3" fmla="*/ 3234883 w 3234883"/>
                  <a:gd name="connsiteY3" fmla="*/ 1099559 h 3441703"/>
                  <a:gd name="connsiteX4" fmla="*/ 2088471 w 3234883"/>
                  <a:gd name="connsiteY4" fmla="*/ 2366919 h 3441703"/>
                  <a:gd name="connsiteX5" fmla="*/ 948391 w 3234883"/>
                  <a:gd name="connsiteY5" fmla="*/ 3324147 h 3441703"/>
                  <a:gd name="connsiteX6" fmla="*/ 273964 w 3234883"/>
                  <a:gd name="connsiteY6" fmla="*/ 2926477 h 3441703"/>
                  <a:gd name="connsiteX7" fmla="*/ 470718 w 3234883"/>
                  <a:gd name="connsiteY7" fmla="*/ 1891132 h 3441703"/>
                  <a:gd name="connsiteX8" fmla="*/ 942704 w 3234883"/>
                  <a:gd name="connsiteY8" fmla="*/ 1181446 h 3441703"/>
                  <a:gd name="connsiteX0" fmla="*/ 942704 w 3245946"/>
                  <a:gd name="connsiteY0" fmla="*/ 1301130 h 3561387"/>
                  <a:gd name="connsiteX1" fmla="*/ 1630778 w 3245946"/>
                  <a:gd name="connsiteY1" fmla="*/ 714277 h 3561387"/>
                  <a:gd name="connsiteX2" fmla="*/ 2463291 w 3245946"/>
                  <a:gd name="connsiteY2" fmla="*/ 536856 h 3561387"/>
                  <a:gd name="connsiteX3" fmla="*/ 3234883 w 3245946"/>
                  <a:gd name="connsiteY3" fmla="*/ 1219243 h 3561387"/>
                  <a:gd name="connsiteX4" fmla="*/ 2088471 w 3245946"/>
                  <a:gd name="connsiteY4" fmla="*/ 2486603 h 3561387"/>
                  <a:gd name="connsiteX5" fmla="*/ 948391 w 3245946"/>
                  <a:gd name="connsiteY5" fmla="*/ 3443831 h 3561387"/>
                  <a:gd name="connsiteX6" fmla="*/ 273964 w 3245946"/>
                  <a:gd name="connsiteY6" fmla="*/ 3046161 h 3561387"/>
                  <a:gd name="connsiteX7" fmla="*/ 470718 w 3245946"/>
                  <a:gd name="connsiteY7" fmla="*/ 2010816 h 3561387"/>
                  <a:gd name="connsiteX8" fmla="*/ 942704 w 3245946"/>
                  <a:gd name="connsiteY8" fmla="*/ 1301130 h 3561387"/>
                  <a:gd name="connsiteX0" fmla="*/ 942704 w 3084836"/>
                  <a:gd name="connsiteY0" fmla="*/ 1287521 h 3547778"/>
                  <a:gd name="connsiteX1" fmla="*/ 1630778 w 3084836"/>
                  <a:gd name="connsiteY1" fmla="*/ 700668 h 3547778"/>
                  <a:gd name="connsiteX2" fmla="*/ 2463291 w 3084836"/>
                  <a:gd name="connsiteY2" fmla="*/ 523247 h 3547778"/>
                  <a:gd name="connsiteX3" fmla="*/ 3071110 w 3084836"/>
                  <a:gd name="connsiteY3" fmla="*/ 1260226 h 3547778"/>
                  <a:gd name="connsiteX4" fmla="*/ 2088471 w 3084836"/>
                  <a:gd name="connsiteY4" fmla="*/ 2472994 h 3547778"/>
                  <a:gd name="connsiteX5" fmla="*/ 948391 w 3084836"/>
                  <a:gd name="connsiteY5" fmla="*/ 3430222 h 3547778"/>
                  <a:gd name="connsiteX6" fmla="*/ 273964 w 3084836"/>
                  <a:gd name="connsiteY6" fmla="*/ 3032552 h 3547778"/>
                  <a:gd name="connsiteX7" fmla="*/ 470718 w 3084836"/>
                  <a:gd name="connsiteY7" fmla="*/ 1997207 h 3547778"/>
                  <a:gd name="connsiteX8" fmla="*/ 942704 w 3084836"/>
                  <a:gd name="connsiteY8" fmla="*/ 1287521 h 3547778"/>
                  <a:gd name="connsiteX0" fmla="*/ 942704 w 3178216"/>
                  <a:gd name="connsiteY0" fmla="*/ 1302156 h 3562413"/>
                  <a:gd name="connsiteX1" fmla="*/ 1630778 w 3178216"/>
                  <a:gd name="connsiteY1" fmla="*/ 715303 h 3562413"/>
                  <a:gd name="connsiteX2" fmla="*/ 2463291 w 3178216"/>
                  <a:gd name="connsiteY2" fmla="*/ 537882 h 3562413"/>
                  <a:gd name="connsiteX3" fmla="*/ 3071110 w 3178216"/>
                  <a:gd name="connsiteY3" fmla="*/ 1274861 h 3562413"/>
                  <a:gd name="connsiteX4" fmla="*/ 2088471 w 3178216"/>
                  <a:gd name="connsiteY4" fmla="*/ 2487629 h 3562413"/>
                  <a:gd name="connsiteX5" fmla="*/ 948391 w 3178216"/>
                  <a:gd name="connsiteY5" fmla="*/ 3444857 h 3562413"/>
                  <a:gd name="connsiteX6" fmla="*/ 273964 w 3178216"/>
                  <a:gd name="connsiteY6" fmla="*/ 3047187 h 3562413"/>
                  <a:gd name="connsiteX7" fmla="*/ 470718 w 3178216"/>
                  <a:gd name="connsiteY7" fmla="*/ 2011842 h 3562413"/>
                  <a:gd name="connsiteX8" fmla="*/ 942704 w 3178216"/>
                  <a:gd name="connsiteY8" fmla="*/ 1302156 h 3562413"/>
                  <a:gd name="connsiteX0" fmla="*/ 942704 w 3167890"/>
                  <a:gd name="connsiteY0" fmla="*/ 1168728 h 3428985"/>
                  <a:gd name="connsiteX1" fmla="*/ 1630778 w 3167890"/>
                  <a:gd name="connsiteY1" fmla="*/ 581875 h 3428985"/>
                  <a:gd name="connsiteX2" fmla="*/ 2463291 w 3167890"/>
                  <a:gd name="connsiteY2" fmla="*/ 404454 h 3428985"/>
                  <a:gd name="connsiteX3" fmla="*/ 3071110 w 3167890"/>
                  <a:gd name="connsiteY3" fmla="*/ 1141433 h 3428985"/>
                  <a:gd name="connsiteX4" fmla="*/ 2088471 w 3167890"/>
                  <a:gd name="connsiteY4" fmla="*/ 2354201 h 3428985"/>
                  <a:gd name="connsiteX5" fmla="*/ 948391 w 3167890"/>
                  <a:gd name="connsiteY5" fmla="*/ 3311429 h 3428985"/>
                  <a:gd name="connsiteX6" fmla="*/ 273964 w 3167890"/>
                  <a:gd name="connsiteY6" fmla="*/ 2913759 h 3428985"/>
                  <a:gd name="connsiteX7" fmla="*/ 470718 w 3167890"/>
                  <a:gd name="connsiteY7" fmla="*/ 1878414 h 3428985"/>
                  <a:gd name="connsiteX8" fmla="*/ 942704 w 3167890"/>
                  <a:gd name="connsiteY8" fmla="*/ 1168728 h 3428985"/>
                  <a:gd name="connsiteX0" fmla="*/ 942704 w 3177437"/>
                  <a:gd name="connsiteY0" fmla="*/ 1209676 h 3469933"/>
                  <a:gd name="connsiteX1" fmla="*/ 1630778 w 3177437"/>
                  <a:gd name="connsiteY1" fmla="*/ 622823 h 3469933"/>
                  <a:gd name="connsiteX2" fmla="*/ 2463291 w 3177437"/>
                  <a:gd name="connsiteY2" fmla="*/ 445402 h 3469933"/>
                  <a:gd name="connsiteX3" fmla="*/ 3071110 w 3177437"/>
                  <a:gd name="connsiteY3" fmla="*/ 1182381 h 3469933"/>
                  <a:gd name="connsiteX4" fmla="*/ 2088471 w 3177437"/>
                  <a:gd name="connsiteY4" fmla="*/ 2395149 h 3469933"/>
                  <a:gd name="connsiteX5" fmla="*/ 948391 w 3177437"/>
                  <a:gd name="connsiteY5" fmla="*/ 3352377 h 3469933"/>
                  <a:gd name="connsiteX6" fmla="*/ 273964 w 3177437"/>
                  <a:gd name="connsiteY6" fmla="*/ 2954707 h 3469933"/>
                  <a:gd name="connsiteX7" fmla="*/ 470718 w 3177437"/>
                  <a:gd name="connsiteY7" fmla="*/ 1919362 h 3469933"/>
                  <a:gd name="connsiteX8" fmla="*/ 942704 w 3177437"/>
                  <a:gd name="connsiteY8" fmla="*/ 1209676 h 3469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77437" h="3469933">
                    <a:moveTo>
                      <a:pt x="942704" y="1209676"/>
                    </a:moveTo>
                    <a:cubicBezTo>
                      <a:pt x="900434" y="595840"/>
                      <a:pt x="1402367" y="515915"/>
                      <a:pt x="1630778" y="622823"/>
                    </a:cubicBezTo>
                    <a:cubicBezTo>
                      <a:pt x="1777302" y="129230"/>
                      <a:pt x="2227784" y="124680"/>
                      <a:pt x="2463291" y="445402"/>
                    </a:cubicBezTo>
                    <a:cubicBezTo>
                      <a:pt x="2447532" y="-418956"/>
                      <a:pt x="3509949" y="54167"/>
                      <a:pt x="3071110" y="1182381"/>
                    </a:cubicBezTo>
                    <a:lnTo>
                      <a:pt x="2088471" y="2395149"/>
                    </a:lnTo>
                    <a:cubicBezTo>
                      <a:pt x="1872217" y="2454917"/>
                      <a:pt x="1164645" y="3292609"/>
                      <a:pt x="948391" y="3352377"/>
                    </a:cubicBezTo>
                    <a:cubicBezTo>
                      <a:pt x="-40693" y="3697491"/>
                      <a:pt x="130284" y="3196446"/>
                      <a:pt x="273964" y="2954707"/>
                    </a:cubicBezTo>
                    <a:cubicBezTo>
                      <a:pt x="-283699" y="2354834"/>
                      <a:pt x="127629" y="1946029"/>
                      <a:pt x="470718" y="1919362"/>
                    </a:cubicBezTo>
                    <a:cubicBezTo>
                      <a:pt x="191319" y="1464436"/>
                      <a:pt x="553363" y="1132339"/>
                      <a:pt x="942704" y="1209676"/>
                    </a:cubicBezTo>
                    <a:close/>
                  </a:path>
                </a:pathLst>
              </a:custGeom>
              <a:solidFill>
                <a:srgbClr val="D285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F6A7406F-689B-D430-CB45-55BB00D762F2}"/>
                  </a:ext>
                </a:extLst>
              </p:cNvPr>
              <p:cNvCxnSpPr>
                <a:stCxn id="326" idx="2"/>
                <a:endCxn id="326" idx="4"/>
              </p:cNvCxnSpPr>
              <p:nvPr/>
            </p:nvCxnSpPr>
            <p:spPr>
              <a:xfrm flipH="1">
                <a:off x="2211282" y="115869"/>
                <a:ext cx="374820" cy="19497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803BB2A7-75D6-2AE3-653A-083342FF09BE}"/>
                  </a:ext>
                </a:extLst>
              </p:cNvPr>
              <p:cNvCxnSpPr>
                <a:stCxn id="326" idx="1"/>
                <a:endCxn id="326" idx="4"/>
              </p:cNvCxnSpPr>
              <p:nvPr/>
            </p:nvCxnSpPr>
            <p:spPr>
              <a:xfrm>
                <a:off x="1753589" y="293290"/>
                <a:ext cx="457693" cy="17723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25B2599F-F994-889B-4867-965EAE23F38D}"/>
                  </a:ext>
                </a:extLst>
              </p:cNvPr>
              <p:cNvCxnSpPr>
                <a:stCxn id="326" idx="0"/>
                <a:endCxn id="326" idx="4"/>
              </p:cNvCxnSpPr>
              <p:nvPr/>
            </p:nvCxnSpPr>
            <p:spPr>
              <a:xfrm>
                <a:off x="1065515" y="880143"/>
                <a:ext cx="1145767" cy="11854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CB107114-66A5-60CE-0F1D-9D29E0E21652}"/>
                  </a:ext>
                </a:extLst>
              </p:cNvPr>
              <p:cNvCxnSpPr>
                <a:stCxn id="326" idx="7"/>
                <a:endCxn id="326" idx="4"/>
              </p:cNvCxnSpPr>
              <p:nvPr/>
            </p:nvCxnSpPr>
            <p:spPr>
              <a:xfrm>
                <a:off x="593529" y="1589829"/>
                <a:ext cx="1617753" cy="4757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E926B7FC-BA19-8FD9-C66C-63C3B1DB0A43}"/>
                  </a:ext>
                </a:extLst>
              </p:cNvPr>
              <p:cNvCxnSpPr>
                <a:cxnSpLocks/>
                <a:stCxn id="326" idx="6"/>
                <a:endCxn id="326" idx="4"/>
              </p:cNvCxnSpPr>
              <p:nvPr/>
            </p:nvCxnSpPr>
            <p:spPr>
              <a:xfrm flipV="1">
                <a:off x="396775" y="2065616"/>
                <a:ext cx="1814507" cy="559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7" name="Rectangle 84">
              <a:extLst>
                <a:ext uri="{FF2B5EF4-FFF2-40B4-BE49-F238E27FC236}">
                  <a16:creationId xmlns:a16="http://schemas.microsoft.com/office/drawing/2014/main" id="{30C5CD38-1E90-0532-C1CB-E808B53C4DB1}"/>
                </a:ext>
              </a:extLst>
            </p:cNvPr>
            <p:cNvSpPr/>
            <p:nvPr/>
          </p:nvSpPr>
          <p:spPr>
            <a:xfrm>
              <a:off x="5726251" y="4735064"/>
              <a:ext cx="929173" cy="2340497"/>
            </a:xfrm>
            <a:custGeom>
              <a:avLst/>
              <a:gdLst>
                <a:gd name="connsiteX0" fmla="*/ 0 w 385635"/>
                <a:gd name="connsiteY0" fmla="*/ 0 h 111432"/>
                <a:gd name="connsiteX1" fmla="*/ 385635 w 385635"/>
                <a:gd name="connsiteY1" fmla="*/ 0 h 111432"/>
                <a:gd name="connsiteX2" fmla="*/ 385635 w 385635"/>
                <a:gd name="connsiteY2" fmla="*/ 111432 h 111432"/>
                <a:gd name="connsiteX3" fmla="*/ 0 w 385635"/>
                <a:gd name="connsiteY3" fmla="*/ 111432 h 111432"/>
                <a:gd name="connsiteX4" fmla="*/ 0 w 385635"/>
                <a:gd name="connsiteY4" fmla="*/ 0 h 111432"/>
                <a:gd name="connsiteX0" fmla="*/ 28575 w 414210"/>
                <a:gd name="connsiteY0" fmla="*/ 0 h 844857"/>
                <a:gd name="connsiteX1" fmla="*/ 414210 w 414210"/>
                <a:gd name="connsiteY1" fmla="*/ 0 h 844857"/>
                <a:gd name="connsiteX2" fmla="*/ 414210 w 414210"/>
                <a:gd name="connsiteY2" fmla="*/ 111432 h 844857"/>
                <a:gd name="connsiteX3" fmla="*/ 0 w 414210"/>
                <a:gd name="connsiteY3" fmla="*/ 844857 h 844857"/>
                <a:gd name="connsiteX4" fmla="*/ 28575 w 414210"/>
                <a:gd name="connsiteY4" fmla="*/ 0 h 844857"/>
                <a:gd name="connsiteX0" fmla="*/ 28575 w 414210"/>
                <a:gd name="connsiteY0" fmla="*/ 0 h 1605421"/>
                <a:gd name="connsiteX1" fmla="*/ 414210 w 414210"/>
                <a:gd name="connsiteY1" fmla="*/ 0 h 1605421"/>
                <a:gd name="connsiteX2" fmla="*/ 414210 w 414210"/>
                <a:gd name="connsiteY2" fmla="*/ 111432 h 1605421"/>
                <a:gd name="connsiteX3" fmla="*/ 60008 w 414210"/>
                <a:gd name="connsiteY3" fmla="*/ 1605421 h 1605421"/>
                <a:gd name="connsiteX4" fmla="*/ 0 w 414210"/>
                <a:gd name="connsiteY4" fmla="*/ 844857 h 1605421"/>
                <a:gd name="connsiteX5" fmla="*/ 28575 w 414210"/>
                <a:gd name="connsiteY5" fmla="*/ 0 h 1605421"/>
                <a:gd name="connsiteX0" fmla="*/ 28575 w 414210"/>
                <a:gd name="connsiteY0" fmla="*/ 0 h 1605421"/>
                <a:gd name="connsiteX1" fmla="*/ 414210 w 414210"/>
                <a:gd name="connsiteY1" fmla="*/ 0 h 1605421"/>
                <a:gd name="connsiteX2" fmla="*/ 166560 w 414210"/>
                <a:gd name="connsiteY2" fmla="*/ 806757 h 1605421"/>
                <a:gd name="connsiteX3" fmla="*/ 60008 w 414210"/>
                <a:gd name="connsiteY3" fmla="*/ 1605421 h 1605421"/>
                <a:gd name="connsiteX4" fmla="*/ 0 w 414210"/>
                <a:gd name="connsiteY4" fmla="*/ 844857 h 1605421"/>
                <a:gd name="connsiteX5" fmla="*/ 28575 w 414210"/>
                <a:gd name="connsiteY5" fmla="*/ 0 h 1605421"/>
                <a:gd name="connsiteX0" fmla="*/ 28575 w 414210"/>
                <a:gd name="connsiteY0" fmla="*/ 0 h 1633520"/>
                <a:gd name="connsiteX1" fmla="*/ 414210 w 414210"/>
                <a:gd name="connsiteY1" fmla="*/ 0 h 1633520"/>
                <a:gd name="connsiteX2" fmla="*/ 166560 w 414210"/>
                <a:gd name="connsiteY2" fmla="*/ 806757 h 1633520"/>
                <a:gd name="connsiteX3" fmla="*/ 355283 w 414210"/>
                <a:gd name="connsiteY3" fmla="*/ 1519696 h 1633520"/>
                <a:gd name="connsiteX4" fmla="*/ 60008 w 414210"/>
                <a:gd name="connsiteY4" fmla="*/ 1605421 h 1633520"/>
                <a:gd name="connsiteX5" fmla="*/ 0 w 414210"/>
                <a:gd name="connsiteY5" fmla="*/ 844857 h 1633520"/>
                <a:gd name="connsiteX6" fmla="*/ 28575 w 414210"/>
                <a:gd name="connsiteY6" fmla="*/ 0 h 1633520"/>
                <a:gd name="connsiteX0" fmla="*/ 28575 w 834877"/>
                <a:gd name="connsiteY0" fmla="*/ 0 h 1967958"/>
                <a:gd name="connsiteX1" fmla="*/ 414210 w 834877"/>
                <a:gd name="connsiteY1" fmla="*/ 0 h 1967958"/>
                <a:gd name="connsiteX2" fmla="*/ 166560 w 834877"/>
                <a:gd name="connsiteY2" fmla="*/ 806757 h 1967958"/>
                <a:gd name="connsiteX3" fmla="*/ 355283 w 834877"/>
                <a:gd name="connsiteY3" fmla="*/ 1519696 h 1967958"/>
                <a:gd name="connsiteX4" fmla="*/ 831533 w 834877"/>
                <a:gd name="connsiteY4" fmla="*/ 1967370 h 1967958"/>
                <a:gd name="connsiteX5" fmla="*/ 60008 w 834877"/>
                <a:gd name="connsiteY5" fmla="*/ 1605421 h 1967958"/>
                <a:gd name="connsiteX6" fmla="*/ 0 w 834877"/>
                <a:gd name="connsiteY6" fmla="*/ 844857 h 1967958"/>
                <a:gd name="connsiteX7" fmla="*/ 28575 w 834877"/>
                <a:gd name="connsiteY7" fmla="*/ 0 h 1967958"/>
                <a:gd name="connsiteX0" fmla="*/ 28575 w 834877"/>
                <a:gd name="connsiteY0" fmla="*/ 0 h 1977711"/>
                <a:gd name="connsiteX1" fmla="*/ 414210 w 834877"/>
                <a:gd name="connsiteY1" fmla="*/ 0 h 1977711"/>
                <a:gd name="connsiteX2" fmla="*/ 166560 w 834877"/>
                <a:gd name="connsiteY2" fmla="*/ 806757 h 1977711"/>
                <a:gd name="connsiteX3" fmla="*/ 355283 w 834877"/>
                <a:gd name="connsiteY3" fmla="*/ 1519696 h 1977711"/>
                <a:gd name="connsiteX4" fmla="*/ 831533 w 834877"/>
                <a:gd name="connsiteY4" fmla="*/ 1967370 h 1977711"/>
                <a:gd name="connsiteX5" fmla="*/ 336233 w 834877"/>
                <a:gd name="connsiteY5" fmla="*/ 1834020 h 1977711"/>
                <a:gd name="connsiteX6" fmla="*/ 60008 w 834877"/>
                <a:gd name="connsiteY6" fmla="*/ 1605421 h 1977711"/>
                <a:gd name="connsiteX7" fmla="*/ 0 w 834877"/>
                <a:gd name="connsiteY7" fmla="*/ 844857 h 1977711"/>
                <a:gd name="connsiteX8" fmla="*/ 28575 w 834877"/>
                <a:gd name="connsiteY8" fmla="*/ 0 h 1977711"/>
                <a:gd name="connsiteX0" fmla="*/ 28575 w 834877"/>
                <a:gd name="connsiteY0" fmla="*/ 0 h 1977711"/>
                <a:gd name="connsiteX1" fmla="*/ 414210 w 834877"/>
                <a:gd name="connsiteY1" fmla="*/ 0 h 1977711"/>
                <a:gd name="connsiteX2" fmla="*/ 166560 w 834877"/>
                <a:gd name="connsiteY2" fmla="*/ 806757 h 1977711"/>
                <a:gd name="connsiteX3" fmla="*/ 355283 w 834877"/>
                <a:gd name="connsiteY3" fmla="*/ 1519696 h 1977711"/>
                <a:gd name="connsiteX4" fmla="*/ 831533 w 834877"/>
                <a:gd name="connsiteY4" fmla="*/ 1967370 h 1977711"/>
                <a:gd name="connsiteX5" fmla="*/ 336233 w 834877"/>
                <a:gd name="connsiteY5" fmla="*/ 1834020 h 1977711"/>
                <a:gd name="connsiteX6" fmla="*/ 60008 w 834877"/>
                <a:gd name="connsiteY6" fmla="*/ 1605421 h 1977711"/>
                <a:gd name="connsiteX7" fmla="*/ 0 w 834877"/>
                <a:gd name="connsiteY7" fmla="*/ 844857 h 1977711"/>
                <a:gd name="connsiteX8" fmla="*/ 28575 w 834877"/>
                <a:gd name="connsiteY8" fmla="*/ 0 h 1977711"/>
                <a:gd name="connsiteX0" fmla="*/ 79375 w 885677"/>
                <a:gd name="connsiteY0" fmla="*/ 0 h 1977711"/>
                <a:gd name="connsiteX1" fmla="*/ 465010 w 885677"/>
                <a:gd name="connsiteY1" fmla="*/ 0 h 1977711"/>
                <a:gd name="connsiteX2" fmla="*/ 217360 w 885677"/>
                <a:gd name="connsiteY2" fmla="*/ 806757 h 1977711"/>
                <a:gd name="connsiteX3" fmla="*/ 406083 w 885677"/>
                <a:gd name="connsiteY3" fmla="*/ 1519696 h 1977711"/>
                <a:gd name="connsiteX4" fmla="*/ 882333 w 885677"/>
                <a:gd name="connsiteY4" fmla="*/ 1967370 h 1977711"/>
                <a:gd name="connsiteX5" fmla="*/ 387033 w 885677"/>
                <a:gd name="connsiteY5" fmla="*/ 1834020 h 1977711"/>
                <a:gd name="connsiteX6" fmla="*/ 110808 w 885677"/>
                <a:gd name="connsiteY6" fmla="*/ 1605421 h 1977711"/>
                <a:gd name="connsiteX7" fmla="*/ 0 w 885677"/>
                <a:gd name="connsiteY7" fmla="*/ 857557 h 1977711"/>
                <a:gd name="connsiteX8" fmla="*/ 79375 w 885677"/>
                <a:gd name="connsiteY8" fmla="*/ 0 h 1977711"/>
                <a:gd name="connsiteX0" fmla="*/ 79375 w 885677"/>
                <a:gd name="connsiteY0" fmla="*/ 0 h 1977711"/>
                <a:gd name="connsiteX1" fmla="*/ 465010 w 885677"/>
                <a:gd name="connsiteY1" fmla="*/ 0 h 1977711"/>
                <a:gd name="connsiteX2" fmla="*/ 217360 w 885677"/>
                <a:gd name="connsiteY2" fmla="*/ 806757 h 1977711"/>
                <a:gd name="connsiteX3" fmla="*/ 406083 w 885677"/>
                <a:gd name="connsiteY3" fmla="*/ 1519696 h 1977711"/>
                <a:gd name="connsiteX4" fmla="*/ 882333 w 885677"/>
                <a:gd name="connsiteY4" fmla="*/ 1967370 h 1977711"/>
                <a:gd name="connsiteX5" fmla="*/ 387033 w 885677"/>
                <a:gd name="connsiteY5" fmla="*/ 1834020 h 1977711"/>
                <a:gd name="connsiteX6" fmla="*/ 123508 w 885677"/>
                <a:gd name="connsiteY6" fmla="*/ 1745121 h 1977711"/>
                <a:gd name="connsiteX7" fmla="*/ 0 w 885677"/>
                <a:gd name="connsiteY7" fmla="*/ 857557 h 1977711"/>
                <a:gd name="connsiteX8" fmla="*/ 79375 w 885677"/>
                <a:gd name="connsiteY8" fmla="*/ 0 h 1977711"/>
                <a:gd name="connsiteX0" fmla="*/ 114617 w 920919"/>
                <a:gd name="connsiteY0" fmla="*/ 0 h 1977711"/>
                <a:gd name="connsiteX1" fmla="*/ 500252 w 920919"/>
                <a:gd name="connsiteY1" fmla="*/ 0 h 1977711"/>
                <a:gd name="connsiteX2" fmla="*/ 252602 w 920919"/>
                <a:gd name="connsiteY2" fmla="*/ 806757 h 1977711"/>
                <a:gd name="connsiteX3" fmla="*/ 441325 w 920919"/>
                <a:gd name="connsiteY3" fmla="*/ 1519696 h 1977711"/>
                <a:gd name="connsiteX4" fmla="*/ 917575 w 920919"/>
                <a:gd name="connsiteY4" fmla="*/ 1967370 h 1977711"/>
                <a:gd name="connsiteX5" fmla="*/ 422275 w 920919"/>
                <a:gd name="connsiteY5" fmla="*/ 1834020 h 1977711"/>
                <a:gd name="connsiteX6" fmla="*/ 158750 w 920919"/>
                <a:gd name="connsiteY6" fmla="*/ 1745121 h 1977711"/>
                <a:gd name="connsiteX7" fmla="*/ 0 w 920919"/>
                <a:gd name="connsiteY7" fmla="*/ 1729245 h 1977711"/>
                <a:gd name="connsiteX8" fmla="*/ 35242 w 920919"/>
                <a:gd name="connsiteY8" fmla="*/ 857557 h 1977711"/>
                <a:gd name="connsiteX9" fmla="*/ 114617 w 920919"/>
                <a:gd name="connsiteY9" fmla="*/ 0 h 1977711"/>
                <a:gd name="connsiteX0" fmla="*/ 114617 w 920919"/>
                <a:gd name="connsiteY0" fmla="*/ 0 h 1977711"/>
                <a:gd name="connsiteX1" fmla="*/ 500252 w 920919"/>
                <a:gd name="connsiteY1" fmla="*/ 0 h 1977711"/>
                <a:gd name="connsiteX2" fmla="*/ 252602 w 920919"/>
                <a:gd name="connsiteY2" fmla="*/ 806757 h 1977711"/>
                <a:gd name="connsiteX3" fmla="*/ 441325 w 920919"/>
                <a:gd name="connsiteY3" fmla="*/ 1519696 h 1977711"/>
                <a:gd name="connsiteX4" fmla="*/ 917575 w 920919"/>
                <a:gd name="connsiteY4" fmla="*/ 1967370 h 1977711"/>
                <a:gd name="connsiteX5" fmla="*/ 422275 w 920919"/>
                <a:gd name="connsiteY5" fmla="*/ 1834020 h 1977711"/>
                <a:gd name="connsiteX6" fmla="*/ 158750 w 920919"/>
                <a:gd name="connsiteY6" fmla="*/ 1745121 h 1977711"/>
                <a:gd name="connsiteX7" fmla="*/ 0 w 920919"/>
                <a:gd name="connsiteY7" fmla="*/ 1729245 h 1977711"/>
                <a:gd name="connsiteX8" fmla="*/ 139700 w 920919"/>
                <a:gd name="connsiteY8" fmla="*/ 1538745 h 1977711"/>
                <a:gd name="connsiteX9" fmla="*/ 35242 w 920919"/>
                <a:gd name="connsiteY9" fmla="*/ 857557 h 1977711"/>
                <a:gd name="connsiteX10" fmla="*/ 114617 w 920919"/>
                <a:gd name="connsiteY10" fmla="*/ 0 h 1977711"/>
                <a:gd name="connsiteX0" fmla="*/ 114617 w 920919"/>
                <a:gd name="connsiteY0" fmla="*/ 0 h 2304606"/>
                <a:gd name="connsiteX1" fmla="*/ 500252 w 920919"/>
                <a:gd name="connsiteY1" fmla="*/ 0 h 2304606"/>
                <a:gd name="connsiteX2" fmla="*/ 252602 w 920919"/>
                <a:gd name="connsiteY2" fmla="*/ 806757 h 2304606"/>
                <a:gd name="connsiteX3" fmla="*/ 441325 w 920919"/>
                <a:gd name="connsiteY3" fmla="*/ 1519696 h 2304606"/>
                <a:gd name="connsiteX4" fmla="*/ 917575 w 920919"/>
                <a:gd name="connsiteY4" fmla="*/ 1967370 h 2304606"/>
                <a:gd name="connsiteX5" fmla="*/ 422275 w 920919"/>
                <a:gd name="connsiteY5" fmla="*/ 1834020 h 2304606"/>
                <a:gd name="connsiteX6" fmla="*/ 158750 w 920919"/>
                <a:gd name="connsiteY6" fmla="*/ 1745121 h 2304606"/>
                <a:gd name="connsiteX7" fmla="*/ 0 w 920919"/>
                <a:gd name="connsiteY7" fmla="*/ 1729245 h 2304606"/>
                <a:gd name="connsiteX8" fmla="*/ 139700 w 920919"/>
                <a:gd name="connsiteY8" fmla="*/ 1538745 h 2304606"/>
                <a:gd name="connsiteX9" fmla="*/ 35242 w 920919"/>
                <a:gd name="connsiteY9" fmla="*/ 857557 h 2304606"/>
                <a:gd name="connsiteX10" fmla="*/ 114617 w 920919"/>
                <a:gd name="connsiteY10" fmla="*/ 0 h 2304606"/>
                <a:gd name="connsiteX0" fmla="*/ 114617 w 920919"/>
                <a:gd name="connsiteY0" fmla="*/ 0 h 2358038"/>
                <a:gd name="connsiteX1" fmla="*/ 500252 w 920919"/>
                <a:gd name="connsiteY1" fmla="*/ 0 h 2358038"/>
                <a:gd name="connsiteX2" fmla="*/ 252602 w 920919"/>
                <a:gd name="connsiteY2" fmla="*/ 806757 h 2358038"/>
                <a:gd name="connsiteX3" fmla="*/ 441325 w 920919"/>
                <a:gd name="connsiteY3" fmla="*/ 1519696 h 2358038"/>
                <a:gd name="connsiteX4" fmla="*/ 917575 w 920919"/>
                <a:gd name="connsiteY4" fmla="*/ 1967370 h 2358038"/>
                <a:gd name="connsiteX5" fmla="*/ 422275 w 920919"/>
                <a:gd name="connsiteY5" fmla="*/ 1834020 h 2358038"/>
                <a:gd name="connsiteX6" fmla="*/ 158750 w 920919"/>
                <a:gd name="connsiteY6" fmla="*/ 1745121 h 2358038"/>
                <a:gd name="connsiteX7" fmla="*/ 0 w 920919"/>
                <a:gd name="connsiteY7" fmla="*/ 1729245 h 2358038"/>
                <a:gd name="connsiteX8" fmla="*/ 139700 w 920919"/>
                <a:gd name="connsiteY8" fmla="*/ 1538745 h 2358038"/>
                <a:gd name="connsiteX9" fmla="*/ 35242 w 920919"/>
                <a:gd name="connsiteY9" fmla="*/ 857557 h 2358038"/>
                <a:gd name="connsiteX10" fmla="*/ 114617 w 920919"/>
                <a:gd name="connsiteY10" fmla="*/ 0 h 2358038"/>
                <a:gd name="connsiteX0" fmla="*/ 114617 w 920919"/>
                <a:gd name="connsiteY0" fmla="*/ 0 h 2383818"/>
                <a:gd name="connsiteX1" fmla="*/ 500252 w 920919"/>
                <a:gd name="connsiteY1" fmla="*/ 0 h 2383818"/>
                <a:gd name="connsiteX2" fmla="*/ 252602 w 920919"/>
                <a:gd name="connsiteY2" fmla="*/ 806757 h 2383818"/>
                <a:gd name="connsiteX3" fmla="*/ 441325 w 920919"/>
                <a:gd name="connsiteY3" fmla="*/ 1519696 h 2383818"/>
                <a:gd name="connsiteX4" fmla="*/ 917575 w 920919"/>
                <a:gd name="connsiteY4" fmla="*/ 1967370 h 2383818"/>
                <a:gd name="connsiteX5" fmla="*/ 422275 w 920919"/>
                <a:gd name="connsiteY5" fmla="*/ 1834020 h 2383818"/>
                <a:gd name="connsiteX6" fmla="*/ 158750 w 920919"/>
                <a:gd name="connsiteY6" fmla="*/ 1745121 h 2383818"/>
                <a:gd name="connsiteX7" fmla="*/ 0 w 920919"/>
                <a:gd name="connsiteY7" fmla="*/ 1729245 h 2383818"/>
                <a:gd name="connsiteX8" fmla="*/ 139700 w 920919"/>
                <a:gd name="connsiteY8" fmla="*/ 1538745 h 2383818"/>
                <a:gd name="connsiteX9" fmla="*/ 35242 w 920919"/>
                <a:gd name="connsiteY9" fmla="*/ 857557 h 2383818"/>
                <a:gd name="connsiteX10" fmla="*/ 114617 w 920919"/>
                <a:gd name="connsiteY10" fmla="*/ 0 h 2383818"/>
                <a:gd name="connsiteX0" fmla="*/ 114617 w 920919"/>
                <a:gd name="connsiteY0" fmla="*/ 0 h 2334147"/>
                <a:gd name="connsiteX1" fmla="*/ 500252 w 920919"/>
                <a:gd name="connsiteY1" fmla="*/ 0 h 2334147"/>
                <a:gd name="connsiteX2" fmla="*/ 252602 w 920919"/>
                <a:gd name="connsiteY2" fmla="*/ 806757 h 2334147"/>
                <a:gd name="connsiteX3" fmla="*/ 441325 w 920919"/>
                <a:gd name="connsiteY3" fmla="*/ 1519696 h 2334147"/>
                <a:gd name="connsiteX4" fmla="*/ 917575 w 920919"/>
                <a:gd name="connsiteY4" fmla="*/ 1967370 h 2334147"/>
                <a:gd name="connsiteX5" fmla="*/ 422275 w 920919"/>
                <a:gd name="connsiteY5" fmla="*/ 1834020 h 2334147"/>
                <a:gd name="connsiteX6" fmla="*/ 158750 w 920919"/>
                <a:gd name="connsiteY6" fmla="*/ 1745121 h 2334147"/>
                <a:gd name="connsiteX7" fmla="*/ 0 w 920919"/>
                <a:gd name="connsiteY7" fmla="*/ 1729245 h 2334147"/>
                <a:gd name="connsiteX8" fmla="*/ 139700 w 920919"/>
                <a:gd name="connsiteY8" fmla="*/ 1538745 h 2334147"/>
                <a:gd name="connsiteX9" fmla="*/ 35242 w 920919"/>
                <a:gd name="connsiteY9" fmla="*/ 857557 h 2334147"/>
                <a:gd name="connsiteX10" fmla="*/ 114617 w 920919"/>
                <a:gd name="connsiteY10" fmla="*/ 0 h 2334147"/>
                <a:gd name="connsiteX0" fmla="*/ 114617 w 920919"/>
                <a:gd name="connsiteY0" fmla="*/ 0 h 2334147"/>
                <a:gd name="connsiteX1" fmla="*/ 500252 w 920919"/>
                <a:gd name="connsiteY1" fmla="*/ 0 h 2334147"/>
                <a:gd name="connsiteX2" fmla="*/ 252602 w 920919"/>
                <a:gd name="connsiteY2" fmla="*/ 806757 h 2334147"/>
                <a:gd name="connsiteX3" fmla="*/ 441325 w 920919"/>
                <a:gd name="connsiteY3" fmla="*/ 1519696 h 2334147"/>
                <a:gd name="connsiteX4" fmla="*/ 917575 w 920919"/>
                <a:gd name="connsiteY4" fmla="*/ 1967370 h 2334147"/>
                <a:gd name="connsiteX5" fmla="*/ 422275 w 920919"/>
                <a:gd name="connsiteY5" fmla="*/ 1834020 h 2334147"/>
                <a:gd name="connsiteX6" fmla="*/ 158750 w 920919"/>
                <a:gd name="connsiteY6" fmla="*/ 1745121 h 2334147"/>
                <a:gd name="connsiteX7" fmla="*/ 0 w 920919"/>
                <a:gd name="connsiteY7" fmla="*/ 1729245 h 2334147"/>
                <a:gd name="connsiteX8" fmla="*/ 139700 w 920919"/>
                <a:gd name="connsiteY8" fmla="*/ 1538745 h 2334147"/>
                <a:gd name="connsiteX9" fmla="*/ 35242 w 920919"/>
                <a:gd name="connsiteY9" fmla="*/ 857557 h 2334147"/>
                <a:gd name="connsiteX10" fmla="*/ 114617 w 920919"/>
                <a:gd name="connsiteY10" fmla="*/ 0 h 2334147"/>
                <a:gd name="connsiteX0" fmla="*/ 114617 w 928094"/>
                <a:gd name="connsiteY0" fmla="*/ 0 h 2334147"/>
                <a:gd name="connsiteX1" fmla="*/ 500252 w 928094"/>
                <a:gd name="connsiteY1" fmla="*/ 0 h 2334147"/>
                <a:gd name="connsiteX2" fmla="*/ 252602 w 928094"/>
                <a:gd name="connsiteY2" fmla="*/ 806757 h 2334147"/>
                <a:gd name="connsiteX3" fmla="*/ 441325 w 928094"/>
                <a:gd name="connsiteY3" fmla="*/ 1519696 h 2334147"/>
                <a:gd name="connsiteX4" fmla="*/ 917575 w 928094"/>
                <a:gd name="connsiteY4" fmla="*/ 1967370 h 2334147"/>
                <a:gd name="connsiteX5" fmla="*/ 628650 w 928094"/>
                <a:gd name="connsiteY5" fmla="*/ 1881645 h 2334147"/>
                <a:gd name="connsiteX6" fmla="*/ 422275 w 928094"/>
                <a:gd name="connsiteY6" fmla="*/ 1834020 h 2334147"/>
                <a:gd name="connsiteX7" fmla="*/ 158750 w 928094"/>
                <a:gd name="connsiteY7" fmla="*/ 1745121 h 2334147"/>
                <a:gd name="connsiteX8" fmla="*/ 0 w 928094"/>
                <a:gd name="connsiteY8" fmla="*/ 1729245 h 2334147"/>
                <a:gd name="connsiteX9" fmla="*/ 139700 w 928094"/>
                <a:gd name="connsiteY9" fmla="*/ 1538745 h 2334147"/>
                <a:gd name="connsiteX10" fmla="*/ 35242 w 928094"/>
                <a:gd name="connsiteY10" fmla="*/ 857557 h 2334147"/>
                <a:gd name="connsiteX11" fmla="*/ 114617 w 928094"/>
                <a:gd name="connsiteY11" fmla="*/ 0 h 2334147"/>
                <a:gd name="connsiteX0" fmla="*/ 114617 w 928094"/>
                <a:gd name="connsiteY0" fmla="*/ 0 h 2334147"/>
                <a:gd name="connsiteX1" fmla="*/ 500252 w 928094"/>
                <a:gd name="connsiteY1" fmla="*/ 0 h 2334147"/>
                <a:gd name="connsiteX2" fmla="*/ 252602 w 928094"/>
                <a:gd name="connsiteY2" fmla="*/ 806757 h 2334147"/>
                <a:gd name="connsiteX3" fmla="*/ 441325 w 928094"/>
                <a:gd name="connsiteY3" fmla="*/ 1519696 h 2334147"/>
                <a:gd name="connsiteX4" fmla="*/ 917575 w 928094"/>
                <a:gd name="connsiteY4" fmla="*/ 1967370 h 2334147"/>
                <a:gd name="connsiteX5" fmla="*/ 628650 w 928094"/>
                <a:gd name="connsiteY5" fmla="*/ 1881645 h 2334147"/>
                <a:gd name="connsiteX6" fmla="*/ 422275 w 928094"/>
                <a:gd name="connsiteY6" fmla="*/ 1834020 h 2334147"/>
                <a:gd name="connsiteX7" fmla="*/ 158750 w 928094"/>
                <a:gd name="connsiteY7" fmla="*/ 1745121 h 2334147"/>
                <a:gd name="connsiteX8" fmla="*/ 0 w 928094"/>
                <a:gd name="connsiteY8" fmla="*/ 1729245 h 2334147"/>
                <a:gd name="connsiteX9" fmla="*/ 139700 w 928094"/>
                <a:gd name="connsiteY9" fmla="*/ 1538745 h 2334147"/>
                <a:gd name="connsiteX10" fmla="*/ 35242 w 928094"/>
                <a:gd name="connsiteY10" fmla="*/ 857557 h 2334147"/>
                <a:gd name="connsiteX11" fmla="*/ 114617 w 928094"/>
                <a:gd name="connsiteY11" fmla="*/ 0 h 2334147"/>
                <a:gd name="connsiteX0" fmla="*/ 114617 w 928094"/>
                <a:gd name="connsiteY0" fmla="*/ 0 h 2334147"/>
                <a:gd name="connsiteX1" fmla="*/ 500252 w 928094"/>
                <a:gd name="connsiteY1" fmla="*/ 0 h 2334147"/>
                <a:gd name="connsiteX2" fmla="*/ 252602 w 928094"/>
                <a:gd name="connsiteY2" fmla="*/ 806757 h 2334147"/>
                <a:gd name="connsiteX3" fmla="*/ 441325 w 928094"/>
                <a:gd name="connsiteY3" fmla="*/ 1519696 h 2334147"/>
                <a:gd name="connsiteX4" fmla="*/ 917575 w 928094"/>
                <a:gd name="connsiteY4" fmla="*/ 1967370 h 2334147"/>
                <a:gd name="connsiteX5" fmla="*/ 628650 w 928094"/>
                <a:gd name="connsiteY5" fmla="*/ 1881645 h 2334147"/>
                <a:gd name="connsiteX6" fmla="*/ 422275 w 928094"/>
                <a:gd name="connsiteY6" fmla="*/ 1834020 h 2334147"/>
                <a:gd name="connsiteX7" fmla="*/ 158750 w 928094"/>
                <a:gd name="connsiteY7" fmla="*/ 1745121 h 2334147"/>
                <a:gd name="connsiteX8" fmla="*/ 0 w 928094"/>
                <a:gd name="connsiteY8" fmla="*/ 1729245 h 2334147"/>
                <a:gd name="connsiteX9" fmla="*/ 139700 w 928094"/>
                <a:gd name="connsiteY9" fmla="*/ 1538745 h 2334147"/>
                <a:gd name="connsiteX10" fmla="*/ 35242 w 928094"/>
                <a:gd name="connsiteY10" fmla="*/ 857557 h 2334147"/>
                <a:gd name="connsiteX11" fmla="*/ 114617 w 928094"/>
                <a:gd name="connsiteY11" fmla="*/ 0 h 2334147"/>
                <a:gd name="connsiteX0" fmla="*/ 114617 w 928094"/>
                <a:gd name="connsiteY0" fmla="*/ 0 h 2334147"/>
                <a:gd name="connsiteX1" fmla="*/ 500252 w 928094"/>
                <a:gd name="connsiteY1" fmla="*/ 0 h 2334147"/>
                <a:gd name="connsiteX2" fmla="*/ 252602 w 928094"/>
                <a:gd name="connsiteY2" fmla="*/ 806757 h 2334147"/>
                <a:gd name="connsiteX3" fmla="*/ 441325 w 928094"/>
                <a:gd name="connsiteY3" fmla="*/ 1519696 h 2334147"/>
                <a:gd name="connsiteX4" fmla="*/ 917575 w 928094"/>
                <a:gd name="connsiteY4" fmla="*/ 1967370 h 2334147"/>
                <a:gd name="connsiteX5" fmla="*/ 628650 w 928094"/>
                <a:gd name="connsiteY5" fmla="*/ 1881645 h 2334147"/>
                <a:gd name="connsiteX6" fmla="*/ 422275 w 928094"/>
                <a:gd name="connsiteY6" fmla="*/ 1834020 h 2334147"/>
                <a:gd name="connsiteX7" fmla="*/ 158750 w 928094"/>
                <a:gd name="connsiteY7" fmla="*/ 1745121 h 2334147"/>
                <a:gd name="connsiteX8" fmla="*/ 0 w 928094"/>
                <a:gd name="connsiteY8" fmla="*/ 1729245 h 2334147"/>
                <a:gd name="connsiteX9" fmla="*/ 139700 w 928094"/>
                <a:gd name="connsiteY9" fmla="*/ 1538745 h 2334147"/>
                <a:gd name="connsiteX10" fmla="*/ 35242 w 928094"/>
                <a:gd name="connsiteY10" fmla="*/ 857557 h 2334147"/>
                <a:gd name="connsiteX11" fmla="*/ 114617 w 928094"/>
                <a:gd name="connsiteY11" fmla="*/ 0 h 2334147"/>
                <a:gd name="connsiteX0" fmla="*/ 114617 w 929173"/>
                <a:gd name="connsiteY0" fmla="*/ 0 h 2334147"/>
                <a:gd name="connsiteX1" fmla="*/ 500252 w 929173"/>
                <a:gd name="connsiteY1" fmla="*/ 0 h 2334147"/>
                <a:gd name="connsiteX2" fmla="*/ 252602 w 929173"/>
                <a:gd name="connsiteY2" fmla="*/ 806757 h 2334147"/>
                <a:gd name="connsiteX3" fmla="*/ 441325 w 929173"/>
                <a:gd name="connsiteY3" fmla="*/ 1519696 h 2334147"/>
                <a:gd name="connsiteX4" fmla="*/ 917575 w 929173"/>
                <a:gd name="connsiteY4" fmla="*/ 1967370 h 2334147"/>
                <a:gd name="connsiteX5" fmla="*/ 628650 w 929173"/>
                <a:gd name="connsiteY5" fmla="*/ 1881645 h 2334147"/>
                <a:gd name="connsiteX6" fmla="*/ 422275 w 929173"/>
                <a:gd name="connsiteY6" fmla="*/ 1834020 h 2334147"/>
                <a:gd name="connsiteX7" fmla="*/ 158750 w 929173"/>
                <a:gd name="connsiteY7" fmla="*/ 1745121 h 2334147"/>
                <a:gd name="connsiteX8" fmla="*/ 0 w 929173"/>
                <a:gd name="connsiteY8" fmla="*/ 1729245 h 2334147"/>
                <a:gd name="connsiteX9" fmla="*/ 139700 w 929173"/>
                <a:gd name="connsiteY9" fmla="*/ 1538745 h 2334147"/>
                <a:gd name="connsiteX10" fmla="*/ 35242 w 929173"/>
                <a:gd name="connsiteY10" fmla="*/ 857557 h 2334147"/>
                <a:gd name="connsiteX11" fmla="*/ 114617 w 929173"/>
                <a:gd name="connsiteY11" fmla="*/ 0 h 2334147"/>
                <a:gd name="connsiteX0" fmla="*/ 114617 w 929173"/>
                <a:gd name="connsiteY0" fmla="*/ 0 h 2334147"/>
                <a:gd name="connsiteX1" fmla="*/ 500252 w 929173"/>
                <a:gd name="connsiteY1" fmla="*/ 0 h 2334147"/>
                <a:gd name="connsiteX2" fmla="*/ 252602 w 929173"/>
                <a:gd name="connsiteY2" fmla="*/ 806757 h 2334147"/>
                <a:gd name="connsiteX3" fmla="*/ 441325 w 929173"/>
                <a:gd name="connsiteY3" fmla="*/ 1519696 h 2334147"/>
                <a:gd name="connsiteX4" fmla="*/ 917575 w 929173"/>
                <a:gd name="connsiteY4" fmla="*/ 1967370 h 2334147"/>
                <a:gd name="connsiteX5" fmla="*/ 628650 w 929173"/>
                <a:gd name="connsiteY5" fmla="*/ 1881645 h 2334147"/>
                <a:gd name="connsiteX6" fmla="*/ 422275 w 929173"/>
                <a:gd name="connsiteY6" fmla="*/ 1834020 h 2334147"/>
                <a:gd name="connsiteX7" fmla="*/ 158750 w 929173"/>
                <a:gd name="connsiteY7" fmla="*/ 1745121 h 2334147"/>
                <a:gd name="connsiteX8" fmla="*/ 0 w 929173"/>
                <a:gd name="connsiteY8" fmla="*/ 1729245 h 2334147"/>
                <a:gd name="connsiteX9" fmla="*/ 139700 w 929173"/>
                <a:gd name="connsiteY9" fmla="*/ 1538745 h 2334147"/>
                <a:gd name="connsiteX10" fmla="*/ 35242 w 929173"/>
                <a:gd name="connsiteY10" fmla="*/ 857557 h 2334147"/>
                <a:gd name="connsiteX11" fmla="*/ 114617 w 929173"/>
                <a:gd name="connsiteY11" fmla="*/ 0 h 2334147"/>
                <a:gd name="connsiteX0" fmla="*/ 114617 w 929173"/>
                <a:gd name="connsiteY0" fmla="*/ 0 h 2334147"/>
                <a:gd name="connsiteX1" fmla="*/ 500252 w 929173"/>
                <a:gd name="connsiteY1" fmla="*/ 0 h 2334147"/>
                <a:gd name="connsiteX2" fmla="*/ 252602 w 929173"/>
                <a:gd name="connsiteY2" fmla="*/ 806757 h 2334147"/>
                <a:gd name="connsiteX3" fmla="*/ 441325 w 929173"/>
                <a:gd name="connsiteY3" fmla="*/ 1519696 h 2334147"/>
                <a:gd name="connsiteX4" fmla="*/ 917575 w 929173"/>
                <a:gd name="connsiteY4" fmla="*/ 1967370 h 2334147"/>
                <a:gd name="connsiteX5" fmla="*/ 628650 w 929173"/>
                <a:gd name="connsiteY5" fmla="*/ 1881645 h 2334147"/>
                <a:gd name="connsiteX6" fmla="*/ 422275 w 929173"/>
                <a:gd name="connsiteY6" fmla="*/ 1834020 h 2334147"/>
                <a:gd name="connsiteX7" fmla="*/ 158750 w 929173"/>
                <a:gd name="connsiteY7" fmla="*/ 1745121 h 2334147"/>
                <a:gd name="connsiteX8" fmla="*/ 0 w 929173"/>
                <a:gd name="connsiteY8" fmla="*/ 1729245 h 2334147"/>
                <a:gd name="connsiteX9" fmla="*/ 139700 w 929173"/>
                <a:gd name="connsiteY9" fmla="*/ 1538745 h 2334147"/>
                <a:gd name="connsiteX10" fmla="*/ 35242 w 929173"/>
                <a:gd name="connsiteY10" fmla="*/ 857557 h 2334147"/>
                <a:gd name="connsiteX11" fmla="*/ 114617 w 929173"/>
                <a:gd name="connsiteY11" fmla="*/ 0 h 2334147"/>
                <a:gd name="connsiteX0" fmla="*/ 114617 w 929173"/>
                <a:gd name="connsiteY0" fmla="*/ 0 h 2334147"/>
                <a:gd name="connsiteX1" fmla="*/ 500252 w 929173"/>
                <a:gd name="connsiteY1" fmla="*/ 0 h 2334147"/>
                <a:gd name="connsiteX2" fmla="*/ 252602 w 929173"/>
                <a:gd name="connsiteY2" fmla="*/ 806757 h 2334147"/>
                <a:gd name="connsiteX3" fmla="*/ 441325 w 929173"/>
                <a:gd name="connsiteY3" fmla="*/ 1519696 h 2334147"/>
                <a:gd name="connsiteX4" fmla="*/ 917575 w 929173"/>
                <a:gd name="connsiteY4" fmla="*/ 1967370 h 2334147"/>
                <a:gd name="connsiteX5" fmla="*/ 628650 w 929173"/>
                <a:gd name="connsiteY5" fmla="*/ 1881645 h 2334147"/>
                <a:gd name="connsiteX6" fmla="*/ 422275 w 929173"/>
                <a:gd name="connsiteY6" fmla="*/ 1834020 h 2334147"/>
                <a:gd name="connsiteX7" fmla="*/ 158750 w 929173"/>
                <a:gd name="connsiteY7" fmla="*/ 1745121 h 2334147"/>
                <a:gd name="connsiteX8" fmla="*/ 0 w 929173"/>
                <a:gd name="connsiteY8" fmla="*/ 1729245 h 2334147"/>
                <a:gd name="connsiteX9" fmla="*/ 139700 w 929173"/>
                <a:gd name="connsiteY9" fmla="*/ 1538745 h 2334147"/>
                <a:gd name="connsiteX10" fmla="*/ 35242 w 929173"/>
                <a:gd name="connsiteY10" fmla="*/ 857557 h 2334147"/>
                <a:gd name="connsiteX11" fmla="*/ 114617 w 929173"/>
                <a:gd name="connsiteY11" fmla="*/ 0 h 2334147"/>
                <a:gd name="connsiteX0" fmla="*/ 114617 w 929173"/>
                <a:gd name="connsiteY0" fmla="*/ 0 h 2334147"/>
                <a:gd name="connsiteX1" fmla="*/ 500252 w 929173"/>
                <a:gd name="connsiteY1" fmla="*/ 0 h 2334147"/>
                <a:gd name="connsiteX2" fmla="*/ 252602 w 929173"/>
                <a:gd name="connsiteY2" fmla="*/ 806757 h 2334147"/>
                <a:gd name="connsiteX3" fmla="*/ 441325 w 929173"/>
                <a:gd name="connsiteY3" fmla="*/ 1519696 h 2334147"/>
                <a:gd name="connsiteX4" fmla="*/ 917575 w 929173"/>
                <a:gd name="connsiteY4" fmla="*/ 1967370 h 2334147"/>
                <a:gd name="connsiteX5" fmla="*/ 628650 w 929173"/>
                <a:gd name="connsiteY5" fmla="*/ 1881645 h 2334147"/>
                <a:gd name="connsiteX6" fmla="*/ 422275 w 929173"/>
                <a:gd name="connsiteY6" fmla="*/ 1834020 h 2334147"/>
                <a:gd name="connsiteX7" fmla="*/ 158750 w 929173"/>
                <a:gd name="connsiteY7" fmla="*/ 1745121 h 2334147"/>
                <a:gd name="connsiteX8" fmla="*/ 0 w 929173"/>
                <a:gd name="connsiteY8" fmla="*/ 1729245 h 2334147"/>
                <a:gd name="connsiteX9" fmla="*/ 139700 w 929173"/>
                <a:gd name="connsiteY9" fmla="*/ 1538745 h 2334147"/>
                <a:gd name="connsiteX10" fmla="*/ 35242 w 929173"/>
                <a:gd name="connsiteY10" fmla="*/ 857557 h 2334147"/>
                <a:gd name="connsiteX11" fmla="*/ 114617 w 929173"/>
                <a:gd name="connsiteY11" fmla="*/ 0 h 2334147"/>
                <a:gd name="connsiteX0" fmla="*/ 114617 w 929173"/>
                <a:gd name="connsiteY0" fmla="*/ 0 h 2334147"/>
                <a:gd name="connsiteX1" fmla="*/ 500252 w 929173"/>
                <a:gd name="connsiteY1" fmla="*/ 0 h 2334147"/>
                <a:gd name="connsiteX2" fmla="*/ 252602 w 929173"/>
                <a:gd name="connsiteY2" fmla="*/ 806757 h 2334147"/>
                <a:gd name="connsiteX3" fmla="*/ 441325 w 929173"/>
                <a:gd name="connsiteY3" fmla="*/ 1519696 h 2334147"/>
                <a:gd name="connsiteX4" fmla="*/ 917575 w 929173"/>
                <a:gd name="connsiteY4" fmla="*/ 1967370 h 2334147"/>
                <a:gd name="connsiteX5" fmla="*/ 628650 w 929173"/>
                <a:gd name="connsiteY5" fmla="*/ 1881645 h 2334147"/>
                <a:gd name="connsiteX6" fmla="*/ 422275 w 929173"/>
                <a:gd name="connsiteY6" fmla="*/ 1834020 h 2334147"/>
                <a:gd name="connsiteX7" fmla="*/ 158750 w 929173"/>
                <a:gd name="connsiteY7" fmla="*/ 1745121 h 2334147"/>
                <a:gd name="connsiteX8" fmla="*/ 0 w 929173"/>
                <a:gd name="connsiteY8" fmla="*/ 1729245 h 2334147"/>
                <a:gd name="connsiteX9" fmla="*/ 139700 w 929173"/>
                <a:gd name="connsiteY9" fmla="*/ 1538745 h 2334147"/>
                <a:gd name="connsiteX10" fmla="*/ 35242 w 929173"/>
                <a:gd name="connsiteY10" fmla="*/ 857557 h 2334147"/>
                <a:gd name="connsiteX11" fmla="*/ 114617 w 929173"/>
                <a:gd name="connsiteY11" fmla="*/ 0 h 2334147"/>
                <a:gd name="connsiteX0" fmla="*/ 114617 w 929173"/>
                <a:gd name="connsiteY0" fmla="*/ 6350 h 2340497"/>
                <a:gd name="connsiteX1" fmla="*/ 430402 w 929173"/>
                <a:gd name="connsiteY1" fmla="*/ 0 h 2340497"/>
                <a:gd name="connsiteX2" fmla="*/ 252602 w 929173"/>
                <a:gd name="connsiteY2" fmla="*/ 813107 h 2340497"/>
                <a:gd name="connsiteX3" fmla="*/ 441325 w 929173"/>
                <a:gd name="connsiteY3" fmla="*/ 1526046 h 2340497"/>
                <a:gd name="connsiteX4" fmla="*/ 917575 w 929173"/>
                <a:gd name="connsiteY4" fmla="*/ 1973720 h 2340497"/>
                <a:gd name="connsiteX5" fmla="*/ 628650 w 929173"/>
                <a:gd name="connsiteY5" fmla="*/ 1887995 h 2340497"/>
                <a:gd name="connsiteX6" fmla="*/ 422275 w 929173"/>
                <a:gd name="connsiteY6" fmla="*/ 1840370 h 2340497"/>
                <a:gd name="connsiteX7" fmla="*/ 158750 w 929173"/>
                <a:gd name="connsiteY7" fmla="*/ 1751471 h 2340497"/>
                <a:gd name="connsiteX8" fmla="*/ 0 w 929173"/>
                <a:gd name="connsiteY8" fmla="*/ 1735595 h 2340497"/>
                <a:gd name="connsiteX9" fmla="*/ 139700 w 929173"/>
                <a:gd name="connsiteY9" fmla="*/ 1545095 h 2340497"/>
                <a:gd name="connsiteX10" fmla="*/ 35242 w 929173"/>
                <a:gd name="connsiteY10" fmla="*/ 863907 h 2340497"/>
                <a:gd name="connsiteX11" fmla="*/ 114617 w 929173"/>
                <a:gd name="connsiteY11" fmla="*/ 6350 h 2340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9173" h="2340497">
                  <a:moveTo>
                    <a:pt x="114617" y="6350"/>
                  </a:moveTo>
                  <a:lnTo>
                    <a:pt x="430402" y="0"/>
                  </a:lnTo>
                  <a:lnTo>
                    <a:pt x="252602" y="813107"/>
                  </a:lnTo>
                  <a:cubicBezTo>
                    <a:pt x="349143" y="1088615"/>
                    <a:pt x="408284" y="1386585"/>
                    <a:pt x="441325" y="1526046"/>
                  </a:cubicBezTo>
                  <a:cubicBezTo>
                    <a:pt x="456904" y="1709956"/>
                    <a:pt x="941388" y="1756233"/>
                    <a:pt x="917575" y="1973720"/>
                  </a:cubicBezTo>
                  <a:cubicBezTo>
                    <a:pt x="984779" y="2063678"/>
                    <a:pt x="742950" y="1980070"/>
                    <a:pt x="628650" y="1887995"/>
                  </a:cubicBezTo>
                  <a:cubicBezTo>
                    <a:pt x="933450" y="2170570"/>
                    <a:pt x="619125" y="2369007"/>
                    <a:pt x="422275" y="1840370"/>
                  </a:cubicBezTo>
                  <a:cubicBezTo>
                    <a:pt x="519113" y="2100720"/>
                    <a:pt x="321151" y="2868832"/>
                    <a:pt x="158750" y="1751471"/>
                  </a:cubicBezTo>
                  <a:cubicBezTo>
                    <a:pt x="154517" y="1699612"/>
                    <a:pt x="4233" y="1787454"/>
                    <a:pt x="0" y="1735595"/>
                  </a:cubicBezTo>
                  <a:cubicBezTo>
                    <a:pt x="0" y="1674212"/>
                    <a:pt x="139700" y="1606478"/>
                    <a:pt x="139700" y="1545095"/>
                  </a:cubicBezTo>
                  <a:lnTo>
                    <a:pt x="35242" y="863907"/>
                  </a:lnTo>
                  <a:lnTo>
                    <a:pt x="114617" y="6350"/>
                  </a:lnTo>
                  <a:close/>
                </a:path>
              </a:pathLst>
            </a:custGeom>
            <a:solidFill>
              <a:srgbClr val="F5C62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8" name="Rectangle 84">
              <a:extLst>
                <a:ext uri="{FF2B5EF4-FFF2-40B4-BE49-F238E27FC236}">
                  <a16:creationId xmlns:a16="http://schemas.microsoft.com/office/drawing/2014/main" id="{6618656E-43D7-681B-EB8E-E42AB608A1CB}"/>
                </a:ext>
              </a:extLst>
            </p:cNvPr>
            <p:cNvSpPr/>
            <p:nvPr/>
          </p:nvSpPr>
          <p:spPr>
            <a:xfrm>
              <a:off x="6922057" y="4407172"/>
              <a:ext cx="929172" cy="2340497"/>
            </a:xfrm>
            <a:custGeom>
              <a:avLst/>
              <a:gdLst>
                <a:gd name="connsiteX0" fmla="*/ 0 w 385635"/>
                <a:gd name="connsiteY0" fmla="*/ 0 h 111432"/>
                <a:gd name="connsiteX1" fmla="*/ 385635 w 385635"/>
                <a:gd name="connsiteY1" fmla="*/ 0 h 111432"/>
                <a:gd name="connsiteX2" fmla="*/ 385635 w 385635"/>
                <a:gd name="connsiteY2" fmla="*/ 111432 h 111432"/>
                <a:gd name="connsiteX3" fmla="*/ 0 w 385635"/>
                <a:gd name="connsiteY3" fmla="*/ 111432 h 111432"/>
                <a:gd name="connsiteX4" fmla="*/ 0 w 385635"/>
                <a:gd name="connsiteY4" fmla="*/ 0 h 111432"/>
                <a:gd name="connsiteX0" fmla="*/ 28575 w 414210"/>
                <a:gd name="connsiteY0" fmla="*/ 0 h 844857"/>
                <a:gd name="connsiteX1" fmla="*/ 414210 w 414210"/>
                <a:gd name="connsiteY1" fmla="*/ 0 h 844857"/>
                <a:gd name="connsiteX2" fmla="*/ 414210 w 414210"/>
                <a:gd name="connsiteY2" fmla="*/ 111432 h 844857"/>
                <a:gd name="connsiteX3" fmla="*/ 0 w 414210"/>
                <a:gd name="connsiteY3" fmla="*/ 844857 h 844857"/>
                <a:gd name="connsiteX4" fmla="*/ 28575 w 414210"/>
                <a:gd name="connsiteY4" fmla="*/ 0 h 844857"/>
                <a:gd name="connsiteX0" fmla="*/ 28575 w 414210"/>
                <a:gd name="connsiteY0" fmla="*/ 0 h 1605421"/>
                <a:gd name="connsiteX1" fmla="*/ 414210 w 414210"/>
                <a:gd name="connsiteY1" fmla="*/ 0 h 1605421"/>
                <a:gd name="connsiteX2" fmla="*/ 414210 w 414210"/>
                <a:gd name="connsiteY2" fmla="*/ 111432 h 1605421"/>
                <a:gd name="connsiteX3" fmla="*/ 60008 w 414210"/>
                <a:gd name="connsiteY3" fmla="*/ 1605421 h 1605421"/>
                <a:gd name="connsiteX4" fmla="*/ 0 w 414210"/>
                <a:gd name="connsiteY4" fmla="*/ 844857 h 1605421"/>
                <a:gd name="connsiteX5" fmla="*/ 28575 w 414210"/>
                <a:gd name="connsiteY5" fmla="*/ 0 h 1605421"/>
                <a:gd name="connsiteX0" fmla="*/ 28575 w 414210"/>
                <a:gd name="connsiteY0" fmla="*/ 0 h 1605421"/>
                <a:gd name="connsiteX1" fmla="*/ 414210 w 414210"/>
                <a:gd name="connsiteY1" fmla="*/ 0 h 1605421"/>
                <a:gd name="connsiteX2" fmla="*/ 166560 w 414210"/>
                <a:gd name="connsiteY2" fmla="*/ 806757 h 1605421"/>
                <a:gd name="connsiteX3" fmla="*/ 60008 w 414210"/>
                <a:gd name="connsiteY3" fmla="*/ 1605421 h 1605421"/>
                <a:gd name="connsiteX4" fmla="*/ 0 w 414210"/>
                <a:gd name="connsiteY4" fmla="*/ 844857 h 1605421"/>
                <a:gd name="connsiteX5" fmla="*/ 28575 w 414210"/>
                <a:gd name="connsiteY5" fmla="*/ 0 h 1605421"/>
                <a:gd name="connsiteX0" fmla="*/ 28575 w 414210"/>
                <a:gd name="connsiteY0" fmla="*/ 0 h 1633520"/>
                <a:gd name="connsiteX1" fmla="*/ 414210 w 414210"/>
                <a:gd name="connsiteY1" fmla="*/ 0 h 1633520"/>
                <a:gd name="connsiteX2" fmla="*/ 166560 w 414210"/>
                <a:gd name="connsiteY2" fmla="*/ 806757 h 1633520"/>
                <a:gd name="connsiteX3" fmla="*/ 355283 w 414210"/>
                <a:gd name="connsiteY3" fmla="*/ 1519696 h 1633520"/>
                <a:gd name="connsiteX4" fmla="*/ 60008 w 414210"/>
                <a:gd name="connsiteY4" fmla="*/ 1605421 h 1633520"/>
                <a:gd name="connsiteX5" fmla="*/ 0 w 414210"/>
                <a:gd name="connsiteY5" fmla="*/ 844857 h 1633520"/>
                <a:gd name="connsiteX6" fmla="*/ 28575 w 414210"/>
                <a:gd name="connsiteY6" fmla="*/ 0 h 1633520"/>
                <a:gd name="connsiteX0" fmla="*/ 28575 w 834877"/>
                <a:gd name="connsiteY0" fmla="*/ 0 h 1967958"/>
                <a:gd name="connsiteX1" fmla="*/ 414210 w 834877"/>
                <a:gd name="connsiteY1" fmla="*/ 0 h 1967958"/>
                <a:gd name="connsiteX2" fmla="*/ 166560 w 834877"/>
                <a:gd name="connsiteY2" fmla="*/ 806757 h 1967958"/>
                <a:gd name="connsiteX3" fmla="*/ 355283 w 834877"/>
                <a:gd name="connsiteY3" fmla="*/ 1519696 h 1967958"/>
                <a:gd name="connsiteX4" fmla="*/ 831533 w 834877"/>
                <a:gd name="connsiteY4" fmla="*/ 1967370 h 1967958"/>
                <a:gd name="connsiteX5" fmla="*/ 60008 w 834877"/>
                <a:gd name="connsiteY5" fmla="*/ 1605421 h 1967958"/>
                <a:gd name="connsiteX6" fmla="*/ 0 w 834877"/>
                <a:gd name="connsiteY6" fmla="*/ 844857 h 1967958"/>
                <a:gd name="connsiteX7" fmla="*/ 28575 w 834877"/>
                <a:gd name="connsiteY7" fmla="*/ 0 h 1967958"/>
                <a:gd name="connsiteX0" fmla="*/ 28575 w 834877"/>
                <a:gd name="connsiteY0" fmla="*/ 0 h 1977711"/>
                <a:gd name="connsiteX1" fmla="*/ 414210 w 834877"/>
                <a:gd name="connsiteY1" fmla="*/ 0 h 1977711"/>
                <a:gd name="connsiteX2" fmla="*/ 166560 w 834877"/>
                <a:gd name="connsiteY2" fmla="*/ 806757 h 1977711"/>
                <a:gd name="connsiteX3" fmla="*/ 355283 w 834877"/>
                <a:gd name="connsiteY3" fmla="*/ 1519696 h 1977711"/>
                <a:gd name="connsiteX4" fmla="*/ 831533 w 834877"/>
                <a:gd name="connsiteY4" fmla="*/ 1967370 h 1977711"/>
                <a:gd name="connsiteX5" fmla="*/ 336233 w 834877"/>
                <a:gd name="connsiteY5" fmla="*/ 1834020 h 1977711"/>
                <a:gd name="connsiteX6" fmla="*/ 60008 w 834877"/>
                <a:gd name="connsiteY6" fmla="*/ 1605421 h 1977711"/>
                <a:gd name="connsiteX7" fmla="*/ 0 w 834877"/>
                <a:gd name="connsiteY7" fmla="*/ 844857 h 1977711"/>
                <a:gd name="connsiteX8" fmla="*/ 28575 w 834877"/>
                <a:gd name="connsiteY8" fmla="*/ 0 h 1977711"/>
                <a:gd name="connsiteX0" fmla="*/ 28575 w 834877"/>
                <a:gd name="connsiteY0" fmla="*/ 0 h 1977711"/>
                <a:gd name="connsiteX1" fmla="*/ 414210 w 834877"/>
                <a:gd name="connsiteY1" fmla="*/ 0 h 1977711"/>
                <a:gd name="connsiteX2" fmla="*/ 166560 w 834877"/>
                <a:gd name="connsiteY2" fmla="*/ 806757 h 1977711"/>
                <a:gd name="connsiteX3" fmla="*/ 355283 w 834877"/>
                <a:gd name="connsiteY3" fmla="*/ 1519696 h 1977711"/>
                <a:gd name="connsiteX4" fmla="*/ 831533 w 834877"/>
                <a:gd name="connsiteY4" fmla="*/ 1967370 h 1977711"/>
                <a:gd name="connsiteX5" fmla="*/ 336233 w 834877"/>
                <a:gd name="connsiteY5" fmla="*/ 1834020 h 1977711"/>
                <a:gd name="connsiteX6" fmla="*/ 60008 w 834877"/>
                <a:gd name="connsiteY6" fmla="*/ 1605421 h 1977711"/>
                <a:gd name="connsiteX7" fmla="*/ 0 w 834877"/>
                <a:gd name="connsiteY7" fmla="*/ 844857 h 1977711"/>
                <a:gd name="connsiteX8" fmla="*/ 28575 w 834877"/>
                <a:gd name="connsiteY8" fmla="*/ 0 h 1977711"/>
                <a:gd name="connsiteX0" fmla="*/ 79375 w 885677"/>
                <a:gd name="connsiteY0" fmla="*/ 0 h 1977711"/>
                <a:gd name="connsiteX1" fmla="*/ 465010 w 885677"/>
                <a:gd name="connsiteY1" fmla="*/ 0 h 1977711"/>
                <a:gd name="connsiteX2" fmla="*/ 217360 w 885677"/>
                <a:gd name="connsiteY2" fmla="*/ 806757 h 1977711"/>
                <a:gd name="connsiteX3" fmla="*/ 406083 w 885677"/>
                <a:gd name="connsiteY3" fmla="*/ 1519696 h 1977711"/>
                <a:gd name="connsiteX4" fmla="*/ 882333 w 885677"/>
                <a:gd name="connsiteY4" fmla="*/ 1967370 h 1977711"/>
                <a:gd name="connsiteX5" fmla="*/ 387033 w 885677"/>
                <a:gd name="connsiteY5" fmla="*/ 1834020 h 1977711"/>
                <a:gd name="connsiteX6" fmla="*/ 110808 w 885677"/>
                <a:gd name="connsiteY6" fmla="*/ 1605421 h 1977711"/>
                <a:gd name="connsiteX7" fmla="*/ 0 w 885677"/>
                <a:gd name="connsiteY7" fmla="*/ 857557 h 1977711"/>
                <a:gd name="connsiteX8" fmla="*/ 79375 w 885677"/>
                <a:gd name="connsiteY8" fmla="*/ 0 h 1977711"/>
                <a:gd name="connsiteX0" fmla="*/ 79375 w 885677"/>
                <a:gd name="connsiteY0" fmla="*/ 0 h 1977711"/>
                <a:gd name="connsiteX1" fmla="*/ 465010 w 885677"/>
                <a:gd name="connsiteY1" fmla="*/ 0 h 1977711"/>
                <a:gd name="connsiteX2" fmla="*/ 217360 w 885677"/>
                <a:gd name="connsiteY2" fmla="*/ 806757 h 1977711"/>
                <a:gd name="connsiteX3" fmla="*/ 406083 w 885677"/>
                <a:gd name="connsiteY3" fmla="*/ 1519696 h 1977711"/>
                <a:gd name="connsiteX4" fmla="*/ 882333 w 885677"/>
                <a:gd name="connsiteY4" fmla="*/ 1967370 h 1977711"/>
                <a:gd name="connsiteX5" fmla="*/ 387033 w 885677"/>
                <a:gd name="connsiteY5" fmla="*/ 1834020 h 1977711"/>
                <a:gd name="connsiteX6" fmla="*/ 123508 w 885677"/>
                <a:gd name="connsiteY6" fmla="*/ 1745121 h 1977711"/>
                <a:gd name="connsiteX7" fmla="*/ 0 w 885677"/>
                <a:gd name="connsiteY7" fmla="*/ 857557 h 1977711"/>
                <a:gd name="connsiteX8" fmla="*/ 79375 w 885677"/>
                <a:gd name="connsiteY8" fmla="*/ 0 h 1977711"/>
                <a:gd name="connsiteX0" fmla="*/ 114617 w 920919"/>
                <a:gd name="connsiteY0" fmla="*/ 0 h 1977711"/>
                <a:gd name="connsiteX1" fmla="*/ 500252 w 920919"/>
                <a:gd name="connsiteY1" fmla="*/ 0 h 1977711"/>
                <a:gd name="connsiteX2" fmla="*/ 252602 w 920919"/>
                <a:gd name="connsiteY2" fmla="*/ 806757 h 1977711"/>
                <a:gd name="connsiteX3" fmla="*/ 441325 w 920919"/>
                <a:gd name="connsiteY3" fmla="*/ 1519696 h 1977711"/>
                <a:gd name="connsiteX4" fmla="*/ 917575 w 920919"/>
                <a:gd name="connsiteY4" fmla="*/ 1967370 h 1977711"/>
                <a:gd name="connsiteX5" fmla="*/ 422275 w 920919"/>
                <a:gd name="connsiteY5" fmla="*/ 1834020 h 1977711"/>
                <a:gd name="connsiteX6" fmla="*/ 158750 w 920919"/>
                <a:gd name="connsiteY6" fmla="*/ 1745121 h 1977711"/>
                <a:gd name="connsiteX7" fmla="*/ 0 w 920919"/>
                <a:gd name="connsiteY7" fmla="*/ 1729245 h 1977711"/>
                <a:gd name="connsiteX8" fmla="*/ 35242 w 920919"/>
                <a:gd name="connsiteY8" fmla="*/ 857557 h 1977711"/>
                <a:gd name="connsiteX9" fmla="*/ 114617 w 920919"/>
                <a:gd name="connsiteY9" fmla="*/ 0 h 1977711"/>
                <a:gd name="connsiteX0" fmla="*/ 114617 w 920919"/>
                <a:gd name="connsiteY0" fmla="*/ 0 h 1977711"/>
                <a:gd name="connsiteX1" fmla="*/ 500252 w 920919"/>
                <a:gd name="connsiteY1" fmla="*/ 0 h 1977711"/>
                <a:gd name="connsiteX2" fmla="*/ 252602 w 920919"/>
                <a:gd name="connsiteY2" fmla="*/ 806757 h 1977711"/>
                <a:gd name="connsiteX3" fmla="*/ 441325 w 920919"/>
                <a:gd name="connsiteY3" fmla="*/ 1519696 h 1977711"/>
                <a:gd name="connsiteX4" fmla="*/ 917575 w 920919"/>
                <a:gd name="connsiteY4" fmla="*/ 1967370 h 1977711"/>
                <a:gd name="connsiteX5" fmla="*/ 422275 w 920919"/>
                <a:gd name="connsiteY5" fmla="*/ 1834020 h 1977711"/>
                <a:gd name="connsiteX6" fmla="*/ 158750 w 920919"/>
                <a:gd name="connsiteY6" fmla="*/ 1745121 h 1977711"/>
                <a:gd name="connsiteX7" fmla="*/ 0 w 920919"/>
                <a:gd name="connsiteY7" fmla="*/ 1729245 h 1977711"/>
                <a:gd name="connsiteX8" fmla="*/ 139700 w 920919"/>
                <a:gd name="connsiteY8" fmla="*/ 1538745 h 1977711"/>
                <a:gd name="connsiteX9" fmla="*/ 35242 w 920919"/>
                <a:gd name="connsiteY9" fmla="*/ 857557 h 1977711"/>
                <a:gd name="connsiteX10" fmla="*/ 114617 w 920919"/>
                <a:gd name="connsiteY10" fmla="*/ 0 h 1977711"/>
                <a:gd name="connsiteX0" fmla="*/ 114617 w 920919"/>
                <a:gd name="connsiteY0" fmla="*/ 0 h 2304606"/>
                <a:gd name="connsiteX1" fmla="*/ 500252 w 920919"/>
                <a:gd name="connsiteY1" fmla="*/ 0 h 2304606"/>
                <a:gd name="connsiteX2" fmla="*/ 252602 w 920919"/>
                <a:gd name="connsiteY2" fmla="*/ 806757 h 2304606"/>
                <a:gd name="connsiteX3" fmla="*/ 441325 w 920919"/>
                <a:gd name="connsiteY3" fmla="*/ 1519696 h 2304606"/>
                <a:gd name="connsiteX4" fmla="*/ 917575 w 920919"/>
                <a:gd name="connsiteY4" fmla="*/ 1967370 h 2304606"/>
                <a:gd name="connsiteX5" fmla="*/ 422275 w 920919"/>
                <a:gd name="connsiteY5" fmla="*/ 1834020 h 2304606"/>
                <a:gd name="connsiteX6" fmla="*/ 158750 w 920919"/>
                <a:gd name="connsiteY6" fmla="*/ 1745121 h 2304606"/>
                <a:gd name="connsiteX7" fmla="*/ 0 w 920919"/>
                <a:gd name="connsiteY7" fmla="*/ 1729245 h 2304606"/>
                <a:gd name="connsiteX8" fmla="*/ 139700 w 920919"/>
                <a:gd name="connsiteY8" fmla="*/ 1538745 h 2304606"/>
                <a:gd name="connsiteX9" fmla="*/ 35242 w 920919"/>
                <a:gd name="connsiteY9" fmla="*/ 857557 h 2304606"/>
                <a:gd name="connsiteX10" fmla="*/ 114617 w 920919"/>
                <a:gd name="connsiteY10" fmla="*/ 0 h 2304606"/>
                <a:gd name="connsiteX0" fmla="*/ 114617 w 920919"/>
                <a:gd name="connsiteY0" fmla="*/ 0 h 2358038"/>
                <a:gd name="connsiteX1" fmla="*/ 500252 w 920919"/>
                <a:gd name="connsiteY1" fmla="*/ 0 h 2358038"/>
                <a:gd name="connsiteX2" fmla="*/ 252602 w 920919"/>
                <a:gd name="connsiteY2" fmla="*/ 806757 h 2358038"/>
                <a:gd name="connsiteX3" fmla="*/ 441325 w 920919"/>
                <a:gd name="connsiteY3" fmla="*/ 1519696 h 2358038"/>
                <a:gd name="connsiteX4" fmla="*/ 917575 w 920919"/>
                <a:gd name="connsiteY4" fmla="*/ 1967370 h 2358038"/>
                <a:gd name="connsiteX5" fmla="*/ 422275 w 920919"/>
                <a:gd name="connsiteY5" fmla="*/ 1834020 h 2358038"/>
                <a:gd name="connsiteX6" fmla="*/ 158750 w 920919"/>
                <a:gd name="connsiteY6" fmla="*/ 1745121 h 2358038"/>
                <a:gd name="connsiteX7" fmla="*/ 0 w 920919"/>
                <a:gd name="connsiteY7" fmla="*/ 1729245 h 2358038"/>
                <a:gd name="connsiteX8" fmla="*/ 139700 w 920919"/>
                <a:gd name="connsiteY8" fmla="*/ 1538745 h 2358038"/>
                <a:gd name="connsiteX9" fmla="*/ 35242 w 920919"/>
                <a:gd name="connsiteY9" fmla="*/ 857557 h 2358038"/>
                <a:gd name="connsiteX10" fmla="*/ 114617 w 920919"/>
                <a:gd name="connsiteY10" fmla="*/ 0 h 2358038"/>
                <a:gd name="connsiteX0" fmla="*/ 114617 w 920919"/>
                <a:gd name="connsiteY0" fmla="*/ 0 h 2383818"/>
                <a:gd name="connsiteX1" fmla="*/ 500252 w 920919"/>
                <a:gd name="connsiteY1" fmla="*/ 0 h 2383818"/>
                <a:gd name="connsiteX2" fmla="*/ 252602 w 920919"/>
                <a:gd name="connsiteY2" fmla="*/ 806757 h 2383818"/>
                <a:gd name="connsiteX3" fmla="*/ 441325 w 920919"/>
                <a:gd name="connsiteY3" fmla="*/ 1519696 h 2383818"/>
                <a:gd name="connsiteX4" fmla="*/ 917575 w 920919"/>
                <a:gd name="connsiteY4" fmla="*/ 1967370 h 2383818"/>
                <a:gd name="connsiteX5" fmla="*/ 422275 w 920919"/>
                <a:gd name="connsiteY5" fmla="*/ 1834020 h 2383818"/>
                <a:gd name="connsiteX6" fmla="*/ 158750 w 920919"/>
                <a:gd name="connsiteY6" fmla="*/ 1745121 h 2383818"/>
                <a:gd name="connsiteX7" fmla="*/ 0 w 920919"/>
                <a:gd name="connsiteY7" fmla="*/ 1729245 h 2383818"/>
                <a:gd name="connsiteX8" fmla="*/ 139700 w 920919"/>
                <a:gd name="connsiteY8" fmla="*/ 1538745 h 2383818"/>
                <a:gd name="connsiteX9" fmla="*/ 35242 w 920919"/>
                <a:gd name="connsiteY9" fmla="*/ 857557 h 2383818"/>
                <a:gd name="connsiteX10" fmla="*/ 114617 w 920919"/>
                <a:gd name="connsiteY10" fmla="*/ 0 h 2383818"/>
                <a:gd name="connsiteX0" fmla="*/ 114617 w 920919"/>
                <a:gd name="connsiteY0" fmla="*/ 0 h 2334147"/>
                <a:gd name="connsiteX1" fmla="*/ 500252 w 920919"/>
                <a:gd name="connsiteY1" fmla="*/ 0 h 2334147"/>
                <a:gd name="connsiteX2" fmla="*/ 252602 w 920919"/>
                <a:gd name="connsiteY2" fmla="*/ 806757 h 2334147"/>
                <a:gd name="connsiteX3" fmla="*/ 441325 w 920919"/>
                <a:gd name="connsiteY3" fmla="*/ 1519696 h 2334147"/>
                <a:gd name="connsiteX4" fmla="*/ 917575 w 920919"/>
                <a:gd name="connsiteY4" fmla="*/ 1967370 h 2334147"/>
                <a:gd name="connsiteX5" fmla="*/ 422275 w 920919"/>
                <a:gd name="connsiteY5" fmla="*/ 1834020 h 2334147"/>
                <a:gd name="connsiteX6" fmla="*/ 158750 w 920919"/>
                <a:gd name="connsiteY6" fmla="*/ 1745121 h 2334147"/>
                <a:gd name="connsiteX7" fmla="*/ 0 w 920919"/>
                <a:gd name="connsiteY7" fmla="*/ 1729245 h 2334147"/>
                <a:gd name="connsiteX8" fmla="*/ 139700 w 920919"/>
                <a:gd name="connsiteY8" fmla="*/ 1538745 h 2334147"/>
                <a:gd name="connsiteX9" fmla="*/ 35242 w 920919"/>
                <a:gd name="connsiteY9" fmla="*/ 857557 h 2334147"/>
                <a:gd name="connsiteX10" fmla="*/ 114617 w 920919"/>
                <a:gd name="connsiteY10" fmla="*/ 0 h 2334147"/>
                <a:gd name="connsiteX0" fmla="*/ 114617 w 920919"/>
                <a:gd name="connsiteY0" fmla="*/ 0 h 2334147"/>
                <a:gd name="connsiteX1" fmla="*/ 500252 w 920919"/>
                <a:gd name="connsiteY1" fmla="*/ 0 h 2334147"/>
                <a:gd name="connsiteX2" fmla="*/ 252602 w 920919"/>
                <a:gd name="connsiteY2" fmla="*/ 806757 h 2334147"/>
                <a:gd name="connsiteX3" fmla="*/ 441325 w 920919"/>
                <a:gd name="connsiteY3" fmla="*/ 1519696 h 2334147"/>
                <a:gd name="connsiteX4" fmla="*/ 917575 w 920919"/>
                <a:gd name="connsiteY4" fmla="*/ 1967370 h 2334147"/>
                <a:gd name="connsiteX5" fmla="*/ 422275 w 920919"/>
                <a:gd name="connsiteY5" fmla="*/ 1834020 h 2334147"/>
                <a:gd name="connsiteX6" fmla="*/ 158750 w 920919"/>
                <a:gd name="connsiteY6" fmla="*/ 1745121 h 2334147"/>
                <a:gd name="connsiteX7" fmla="*/ 0 w 920919"/>
                <a:gd name="connsiteY7" fmla="*/ 1729245 h 2334147"/>
                <a:gd name="connsiteX8" fmla="*/ 139700 w 920919"/>
                <a:gd name="connsiteY8" fmla="*/ 1538745 h 2334147"/>
                <a:gd name="connsiteX9" fmla="*/ 35242 w 920919"/>
                <a:gd name="connsiteY9" fmla="*/ 857557 h 2334147"/>
                <a:gd name="connsiteX10" fmla="*/ 114617 w 920919"/>
                <a:gd name="connsiteY10" fmla="*/ 0 h 2334147"/>
                <a:gd name="connsiteX0" fmla="*/ 114617 w 928094"/>
                <a:gd name="connsiteY0" fmla="*/ 0 h 2334147"/>
                <a:gd name="connsiteX1" fmla="*/ 500252 w 928094"/>
                <a:gd name="connsiteY1" fmla="*/ 0 h 2334147"/>
                <a:gd name="connsiteX2" fmla="*/ 252602 w 928094"/>
                <a:gd name="connsiteY2" fmla="*/ 806757 h 2334147"/>
                <a:gd name="connsiteX3" fmla="*/ 441325 w 928094"/>
                <a:gd name="connsiteY3" fmla="*/ 1519696 h 2334147"/>
                <a:gd name="connsiteX4" fmla="*/ 917575 w 928094"/>
                <a:gd name="connsiteY4" fmla="*/ 1967370 h 2334147"/>
                <a:gd name="connsiteX5" fmla="*/ 628650 w 928094"/>
                <a:gd name="connsiteY5" fmla="*/ 1881645 h 2334147"/>
                <a:gd name="connsiteX6" fmla="*/ 422275 w 928094"/>
                <a:gd name="connsiteY6" fmla="*/ 1834020 h 2334147"/>
                <a:gd name="connsiteX7" fmla="*/ 158750 w 928094"/>
                <a:gd name="connsiteY7" fmla="*/ 1745121 h 2334147"/>
                <a:gd name="connsiteX8" fmla="*/ 0 w 928094"/>
                <a:gd name="connsiteY8" fmla="*/ 1729245 h 2334147"/>
                <a:gd name="connsiteX9" fmla="*/ 139700 w 928094"/>
                <a:gd name="connsiteY9" fmla="*/ 1538745 h 2334147"/>
                <a:gd name="connsiteX10" fmla="*/ 35242 w 928094"/>
                <a:gd name="connsiteY10" fmla="*/ 857557 h 2334147"/>
                <a:gd name="connsiteX11" fmla="*/ 114617 w 928094"/>
                <a:gd name="connsiteY11" fmla="*/ 0 h 2334147"/>
                <a:gd name="connsiteX0" fmla="*/ 114617 w 928094"/>
                <a:gd name="connsiteY0" fmla="*/ 0 h 2334147"/>
                <a:gd name="connsiteX1" fmla="*/ 500252 w 928094"/>
                <a:gd name="connsiteY1" fmla="*/ 0 h 2334147"/>
                <a:gd name="connsiteX2" fmla="*/ 252602 w 928094"/>
                <a:gd name="connsiteY2" fmla="*/ 806757 h 2334147"/>
                <a:gd name="connsiteX3" fmla="*/ 441325 w 928094"/>
                <a:gd name="connsiteY3" fmla="*/ 1519696 h 2334147"/>
                <a:gd name="connsiteX4" fmla="*/ 917575 w 928094"/>
                <a:gd name="connsiteY4" fmla="*/ 1967370 h 2334147"/>
                <a:gd name="connsiteX5" fmla="*/ 628650 w 928094"/>
                <a:gd name="connsiteY5" fmla="*/ 1881645 h 2334147"/>
                <a:gd name="connsiteX6" fmla="*/ 422275 w 928094"/>
                <a:gd name="connsiteY6" fmla="*/ 1834020 h 2334147"/>
                <a:gd name="connsiteX7" fmla="*/ 158750 w 928094"/>
                <a:gd name="connsiteY7" fmla="*/ 1745121 h 2334147"/>
                <a:gd name="connsiteX8" fmla="*/ 0 w 928094"/>
                <a:gd name="connsiteY8" fmla="*/ 1729245 h 2334147"/>
                <a:gd name="connsiteX9" fmla="*/ 139700 w 928094"/>
                <a:gd name="connsiteY9" fmla="*/ 1538745 h 2334147"/>
                <a:gd name="connsiteX10" fmla="*/ 35242 w 928094"/>
                <a:gd name="connsiteY10" fmla="*/ 857557 h 2334147"/>
                <a:gd name="connsiteX11" fmla="*/ 114617 w 928094"/>
                <a:gd name="connsiteY11" fmla="*/ 0 h 2334147"/>
                <a:gd name="connsiteX0" fmla="*/ 114617 w 928094"/>
                <a:gd name="connsiteY0" fmla="*/ 0 h 2334147"/>
                <a:gd name="connsiteX1" fmla="*/ 500252 w 928094"/>
                <a:gd name="connsiteY1" fmla="*/ 0 h 2334147"/>
                <a:gd name="connsiteX2" fmla="*/ 252602 w 928094"/>
                <a:gd name="connsiteY2" fmla="*/ 806757 h 2334147"/>
                <a:gd name="connsiteX3" fmla="*/ 441325 w 928094"/>
                <a:gd name="connsiteY3" fmla="*/ 1519696 h 2334147"/>
                <a:gd name="connsiteX4" fmla="*/ 917575 w 928094"/>
                <a:gd name="connsiteY4" fmla="*/ 1967370 h 2334147"/>
                <a:gd name="connsiteX5" fmla="*/ 628650 w 928094"/>
                <a:gd name="connsiteY5" fmla="*/ 1881645 h 2334147"/>
                <a:gd name="connsiteX6" fmla="*/ 422275 w 928094"/>
                <a:gd name="connsiteY6" fmla="*/ 1834020 h 2334147"/>
                <a:gd name="connsiteX7" fmla="*/ 158750 w 928094"/>
                <a:gd name="connsiteY7" fmla="*/ 1745121 h 2334147"/>
                <a:gd name="connsiteX8" fmla="*/ 0 w 928094"/>
                <a:gd name="connsiteY8" fmla="*/ 1729245 h 2334147"/>
                <a:gd name="connsiteX9" fmla="*/ 139700 w 928094"/>
                <a:gd name="connsiteY9" fmla="*/ 1538745 h 2334147"/>
                <a:gd name="connsiteX10" fmla="*/ 35242 w 928094"/>
                <a:gd name="connsiteY10" fmla="*/ 857557 h 2334147"/>
                <a:gd name="connsiteX11" fmla="*/ 114617 w 928094"/>
                <a:gd name="connsiteY11" fmla="*/ 0 h 2334147"/>
                <a:gd name="connsiteX0" fmla="*/ 114617 w 928094"/>
                <a:gd name="connsiteY0" fmla="*/ 0 h 2334147"/>
                <a:gd name="connsiteX1" fmla="*/ 500252 w 928094"/>
                <a:gd name="connsiteY1" fmla="*/ 0 h 2334147"/>
                <a:gd name="connsiteX2" fmla="*/ 252602 w 928094"/>
                <a:gd name="connsiteY2" fmla="*/ 806757 h 2334147"/>
                <a:gd name="connsiteX3" fmla="*/ 441325 w 928094"/>
                <a:gd name="connsiteY3" fmla="*/ 1519696 h 2334147"/>
                <a:gd name="connsiteX4" fmla="*/ 917575 w 928094"/>
                <a:gd name="connsiteY4" fmla="*/ 1967370 h 2334147"/>
                <a:gd name="connsiteX5" fmla="*/ 628650 w 928094"/>
                <a:gd name="connsiteY5" fmla="*/ 1881645 h 2334147"/>
                <a:gd name="connsiteX6" fmla="*/ 422275 w 928094"/>
                <a:gd name="connsiteY6" fmla="*/ 1834020 h 2334147"/>
                <a:gd name="connsiteX7" fmla="*/ 158750 w 928094"/>
                <a:gd name="connsiteY7" fmla="*/ 1745121 h 2334147"/>
                <a:gd name="connsiteX8" fmla="*/ 0 w 928094"/>
                <a:gd name="connsiteY8" fmla="*/ 1729245 h 2334147"/>
                <a:gd name="connsiteX9" fmla="*/ 139700 w 928094"/>
                <a:gd name="connsiteY9" fmla="*/ 1538745 h 2334147"/>
                <a:gd name="connsiteX10" fmla="*/ 35242 w 928094"/>
                <a:gd name="connsiteY10" fmla="*/ 857557 h 2334147"/>
                <a:gd name="connsiteX11" fmla="*/ 114617 w 928094"/>
                <a:gd name="connsiteY11" fmla="*/ 0 h 2334147"/>
                <a:gd name="connsiteX0" fmla="*/ 114617 w 929173"/>
                <a:gd name="connsiteY0" fmla="*/ 0 h 2334147"/>
                <a:gd name="connsiteX1" fmla="*/ 500252 w 929173"/>
                <a:gd name="connsiteY1" fmla="*/ 0 h 2334147"/>
                <a:gd name="connsiteX2" fmla="*/ 252602 w 929173"/>
                <a:gd name="connsiteY2" fmla="*/ 806757 h 2334147"/>
                <a:gd name="connsiteX3" fmla="*/ 441325 w 929173"/>
                <a:gd name="connsiteY3" fmla="*/ 1519696 h 2334147"/>
                <a:gd name="connsiteX4" fmla="*/ 917575 w 929173"/>
                <a:gd name="connsiteY4" fmla="*/ 1967370 h 2334147"/>
                <a:gd name="connsiteX5" fmla="*/ 628650 w 929173"/>
                <a:gd name="connsiteY5" fmla="*/ 1881645 h 2334147"/>
                <a:gd name="connsiteX6" fmla="*/ 422275 w 929173"/>
                <a:gd name="connsiteY6" fmla="*/ 1834020 h 2334147"/>
                <a:gd name="connsiteX7" fmla="*/ 158750 w 929173"/>
                <a:gd name="connsiteY7" fmla="*/ 1745121 h 2334147"/>
                <a:gd name="connsiteX8" fmla="*/ 0 w 929173"/>
                <a:gd name="connsiteY8" fmla="*/ 1729245 h 2334147"/>
                <a:gd name="connsiteX9" fmla="*/ 139700 w 929173"/>
                <a:gd name="connsiteY9" fmla="*/ 1538745 h 2334147"/>
                <a:gd name="connsiteX10" fmla="*/ 35242 w 929173"/>
                <a:gd name="connsiteY10" fmla="*/ 857557 h 2334147"/>
                <a:gd name="connsiteX11" fmla="*/ 114617 w 929173"/>
                <a:gd name="connsiteY11" fmla="*/ 0 h 2334147"/>
                <a:gd name="connsiteX0" fmla="*/ 114617 w 929173"/>
                <a:gd name="connsiteY0" fmla="*/ 0 h 2334147"/>
                <a:gd name="connsiteX1" fmla="*/ 500252 w 929173"/>
                <a:gd name="connsiteY1" fmla="*/ 0 h 2334147"/>
                <a:gd name="connsiteX2" fmla="*/ 252602 w 929173"/>
                <a:gd name="connsiteY2" fmla="*/ 806757 h 2334147"/>
                <a:gd name="connsiteX3" fmla="*/ 441325 w 929173"/>
                <a:gd name="connsiteY3" fmla="*/ 1519696 h 2334147"/>
                <a:gd name="connsiteX4" fmla="*/ 917575 w 929173"/>
                <a:gd name="connsiteY4" fmla="*/ 1967370 h 2334147"/>
                <a:gd name="connsiteX5" fmla="*/ 628650 w 929173"/>
                <a:gd name="connsiteY5" fmla="*/ 1881645 h 2334147"/>
                <a:gd name="connsiteX6" fmla="*/ 422275 w 929173"/>
                <a:gd name="connsiteY6" fmla="*/ 1834020 h 2334147"/>
                <a:gd name="connsiteX7" fmla="*/ 158750 w 929173"/>
                <a:gd name="connsiteY7" fmla="*/ 1745121 h 2334147"/>
                <a:gd name="connsiteX8" fmla="*/ 0 w 929173"/>
                <a:gd name="connsiteY8" fmla="*/ 1729245 h 2334147"/>
                <a:gd name="connsiteX9" fmla="*/ 139700 w 929173"/>
                <a:gd name="connsiteY9" fmla="*/ 1538745 h 2334147"/>
                <a:gd name="connsiteX10" fmla="*/ 35242 w 929173"/>
                <a:gd name="connsiteY10" fmla="*/ 857557 h 2334147"/>
                <a:gd name="connsiteX11" fmla="*/ 114617 w 929173"/>
                <a:gd name="connsiteY11" fmla="*/ 0 h 2334147"/>
                <a:gd name="connsiteX0" fmla="*/ 114617 w 929173"/>
                <a:gd name="connsiteY0" fmla="*/ 0 h 2334147"/>
                <a:gd name="connsiteX1" fmla="*/ 500252 w 929173"/>
                <a:gd name="connsiteY1" fmla="*/ 0 h 2334147"/>
                <a:gd name="connsiteX2" fmla="*/ 252602 w 929173"/>
                <a:gd name="connsiteY2" fmla="*/ 806757 h 2334147"/>
                <a:gd name="connsiteX3" fmla="*/ 441325 w 929173"/>
                <a:gd name="connsiteY3" fmla="*/ 1519696 h 2334147"/>
                <a:gd name="connsiteX4" fmla="*/ 917575 w 929173"/>
                <a:gd name="connsiteY4" fmla="*/ 1967370 h 2334147"/>
                <a:gd name="connsiteX5" fmla="*/ 628650 w 929173"/>
                <a:gd name="connsiteY5" fmla="*/ 1881645 h 2334147"/>
                <a:gd name="connsiteX6" fmla="*/ 422275 w 929173"/>
                <a:gd name="connsiteY6" fmla="*/ 1834020 h 2334147"/>
                <a:gd name="connsiteX7" fmla="*/ 158750 w 929173"/>
                <a:gd name="connsiteY7" fmla="*/ 1745121 h 2334147"/>
                <a:gd name="connsiteX8" fmla="*/ 0 w 929173"/>
                <a:gd name="connsiteY8" fmla="*/ 1729245 h 2334147"/>
                <a:gd name="connsiteX9" fmla="*/ 139700 w 929173"/>
                <a:gd name="connsiteY9" fmla="*/ 1538745 h 2334147"/>
                <a:gd name="connsiteX10" fmla="*/ 35242 w 929173"/>
                <a:gd name="connsiteY10" fmla="*/ 857557 h 2334147"/>
                <a:gd name="connsiteX11" fmla="*/ 114617 w 929173"/>
                <a:gd name="connsiteY11" fmla="*/ 0 h 2334147"/>
                <a:gd name="connsiteX0" fmla="*/ 114617 w 929173"/>
                <a:gd name="connsiteY0" fmla="*/ 0 h 2334147"/>
                <a:gd name="connsiteX1" fmla="*/ 500252 w 929173"/>
                <a:gd name="connsiteY1" fmla="*/ 0 h 2334147"/>
                <a:gd name="connsiteX2" fmla="*/ 252602 w 929173"/>
                <a:gd name="connsiteY2" fmla="*/ 806757 h 2334147"/>
                <a:gd name="connsiteX3" fmla="*/ 441325 w 929173"/>
                <a:gd name="connsiteY3" fmla="*/ 1519696 h 2334147"/>
                <a:gd name="connsiteX4" fmla="*/ 917575 w 929173"/>
                <a:gd name="connsiteY4" fmla="*/ 1967370 h 2334147"/>
                <a:gd name="connsiteX5" fmla="*/ 628650 w 929173"/>
                <a:gd name="connsiteY5" fmla="*/ 1881645 h 2334147"/>
                <a:gd name="connsiteX6" fmla="*/ 422275 w 929173"/>
                <a:gd name="connsiteY6" fmla="*/ 1834020 h 2334147"/>
                <a:gd name="connsiteX7" fmla="*/ 158750 w 929173"/>
                <a:gd name="connsiteY7" fmla="*/ 1745121 h 2334147"/>
                <a:gd name="connsiteX8" fmla="*/ 0 w 929173"/>
                <a:gd name="connsiteY8" fmla="*/ 1729245 h 2334147"/>
                <a:gd name="connsiteX9" fmla="*/ 139700 w 929173"/>
                <a:gd name="connsiteY9" fmla="*/ 1538745 h 2334147"/>
                <a:gd name="connsiteX10" fmla="*/ 35242 w 929173"/>
                <a:gd name="connsiteY10" fmla="*/ 857557 h 2334147"/>
                <a:gd name="connsiteX11" fmla="*/ 114617 w 929173"/>
                <a:gd name="connsiteY11" fmla="*/ 0 h 2334147"/>
                <a:gd name="connsiteX0" fmla="*/ 114617 w 929173"/>
                <a:gd name="connsiteY0" fmla="*/ 0 h 2334147"/>
                <a:gd name="connsiteX1" fmla="*/ 500252 w 929173"/>
                <a:gd name="connsiteY1" fmla="*/ 0 h 2334147"/>
                <a:gd name="connsiteX2" fmla="*/ 252602 w 929173"/>
                <a:gd name="connsiteY2" fmla="*/ 806757 h 2334147"/>
                <a:gd name="connsiteX3" fmla="*/ 441325 w 929173"/>
                <a:gd name="connsiteY3" fmla="*/ 1519696 h 2334147"/>
                <a:gd name="connsiteX4" fmla="*/ 917575 w 929173"/>
                <a:gd name="connsiteY4" fmla="*/ 1967370 h 2334147"/>
                <a:gd name="connsiteX5" fmla="*/ 628650 w 929173"/>
                <a:gd name="connsiteY5" fmla="*/ 1881645 h 2334147"/>
                <a:gd name="connsiteX6" fmla="*/ 422275 w 929173"/>
                <a:gd name="connsiteY6" fmla="*/ 1834020 h 2334147"/>
                <a:gd name="connsiteX7" fmla="*/ 158750 w 929173"/>
                <a:gd name="connsiteY7" fmla="*/ 1745121 h 2334147"/>
                <a:gd name="connsiteX8" fmla="*/ 0 w 929173"/>
                <a:gd name="connsiteY8" fmla="*/ 1729245 h 2334147"/>
                <a:gd name="connsiteX9" fmla="*/ 139700 w 929173"/>
                <a:gd name="connsiteY9" fmla="*/ 1538745 h 2334147"/>
                <a:gd name="connsiteX10" fmla="*/ 35242 w 929173"/>
                <a:gd name="connsiteY10" fmla="*/ 857557 h 2334147"/>
                <a:gd name="connsiteX11" fmla="*/ 114617 w 929173"/>
                <a:gd name="connsiteY11" fmla="*/ 0 h 2334147"/>
                <a:gd name="connsiteX0" fmla="*/ 114617 w 929173"/>
                <a:gd name="connsiteY0" fmla="*/ 0 h 2334147"/>
                <a:gd name="connsiteX1" fmla="*/ 500252 w 929173"/>
                <a:gd name="connsiteY1" fmla="*/ 0 h 2334147"/>
                <a:gd name="connsiteX2" fmla="*/ 252602 w 929173"/>
                <a:gd name="connsiteY2" fmla="*/ 806757 h 2334147"/>
                <a:gd name="connsiteX3" fmla="*/ 441325 w 929173"/>
                <a:gd name="connsiteY3" fmla="*/ 1519696 h 2334147"/>
                <a:gd name="connsiteX4" fmla="*/ 917575 w 929173"/>
                <a:gd name="connsiteY4" fmla="*/ 1967370 h 2334147"/>
                <a:gd name="connsiteX5" fmla="*/ 628650 w 929173"/>
                <a:gd name="connsiteY5" fmla="*/ 1881645 h 2334147"/>
                <a:gd name="connsiteX6" fmla="*/ 422275 w 929173"/>
                <a:gd name="connsiteY6" fmla="*/ 1834020 h 2334147"/>
                <a:gd name="connsiteX7" fmla="*/ 158750 w 929173"/>
                <a:gd name="connsiteY7" fmla="*/ 1745121 h 2334147"/>
                <a:gd name="connsiteX8" fmla="*/ 0 w 929173"/>
                <a:gd name="connsiteY8" fmla="*/ 1729245 h 2334147"/>
                <a:gd name="connsiteX9" fmla="*/ 139700 w 929173"/>
                <a:gd name="connsiteY9" fmla="*/ 1538745 h 2334147"/>
                <a:gd name="connsiteX10" fmla="*/ 35242 w 929173"/>
                <a:gd name="connsiteY10" fmla="*/ 857557 h 2334147"/>
                <a:gd name="connsiteX11" fmla="*/ 114617 w 929173"/>
                <a:gd name="connsiteY11" fmla="*/ 0 h 2334147"/>
                <a:gd name="connsiteX0" fmla="*/ 114617 w 929173"/>
                <a:gd name="connsiteY0" fmla="*/ 6350 h 2340497"/>
                <a:gd name="connsiteX1" fmla="*/ 430402 w 929173"/>
                <a:gd name="connsiteY1" fmla="*/ 0 h 2340497"/>
                <a:gd name="connsiteX2" fmla="*/ 252602 w 929173"/>
                <a:gd name="connsiteY2" fmla="*/ 813107 h 2340497"/>
                <a:gd name="connsiteX3" fmla="*/ 441325 w 929173"/>
                <a:gd name="connsiteY3" fmla="*/ 1526046 h 2340497"/>
                <a:gd name="connsiteX4" fmla="*/ 917575 w 929173"/>
                <a:gd name="connsiteY4" fmla="*/ 1973720 h 2340497"/>
                <a:gd name="connsiteX5" fmla="*/ 628650 w 929173"/>
                <a:gd name="connsiteY5" fmla="*/ 1887995 h 2340497"/>
                <a:gd name="connsiteX6" fmla="*/ 422275 w 929173"/>
                <a:gd name="connsiteY6" fmla="*/ 1840370 h 2340497"/>
                <a:gd name="connsiteX7" fmla="*/ 158750 w 929173"/>
                <a:gd name="connsiteY7" fmla="*/ 1751471 h 2340497"/>
                <a:gd name="connsiteX8" fmla="*/ 0 w 929173"/>
                <a:gd name="connsiteY8" fmla="*/ 1735595 h 2340497"/>
                <a:gd name="connsiteX9" fmla="*/ 139700 w 929173"/>
                <a:gd name="connsiteY9" fmla="*/ 1545095 h 2340497"/>
                <a:gd name="connsiteX10" fmla="*/ 35242 w 929173"/>
                <a:gd name="connsiteY10" fmla="*/ 863907 h 2340497"/>
                <a:gd name="connsiteX11" fmla="*/ 114617 w 929173"/>
                <a:gd name="connsiteY11" fmla="*/ 6350 h 2340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9173" h="2340497">
                  <a:moveTo>
                    <a:pt x="114617" y="6350"/>
                  </a:moveTo>
                  <a:lnTo>
                    <a:pt x="430402" y="0"/>
                  </a:lnTo>
                  <a:lnTo>
                    <a:pt x="252602" y="813107"/>
                  </a:lnTo>
                  <a:cubicBezTo>
                    <a:pt x="349143" y="1088615"/>
                    <a:pt x="408284" y="1386585"/>
                    <a:pt x="441325" y="1526046"/>
                  </a:cubicBezTo>
                  <a:cubicBezTo>
                    <a:pt x="456904" y="1709956"/>
                    <a:pt x="941388" y="1756233"/>
                    <a:pt x="917575" y="1973720"/>
                  </a:cubicBezTo>
                  <a:cubicBezTo>
                    <a:pt x="984779" y="2063678"/>
                    <a:pt x="742950" y="1980070"/>
                    <a:pt x="628650" y="1887995"/>
                  </a:cubicBezTo>
                  <a:cubicBezTo>
                    <a:pt x="933450" y="2170570"/>
                    <a:pt x="619125" y="2369007"/>
                    <a:pt x="422275" y="1840370"/>
                  </a:cubicBezTo>
                  <a:cubicBezTo>
                    <a:pt x="519113" y="2100720"/>
                    <a:pt x="321151" y="2868832"/>
                    <a:pt x="158750" y="1751471"/>
                  </a:cubicBezTo>
                  <a:cubicBezTo>
                    <a:pt x="154517" y="1699612"/>
                    <a:pt x="4233" y="1787454"/>
                    <a:pt x="0" y="1735595"/>
                  </a:cubicBezTo>
                  <a:cubicBezTo>
                    <a:pt x="0" y="1674212"/>
                    <a:pt x="139700" y="1606478"/>
                    <a:pt x="139700" y="1545095"/>
                  </a:cubicBezTo>
                  <a:lnTo>
                    <a:pt x="35242" y="863907"/>
                  </a:lnTo>
                  <a:lnTo>
                    <a:pt x="114617" y="6350"/>
                  </a:lnTo>
                  <a:close/>
                </a:path>
              </a:pathLst>
            </a:custGeom>
            <a:solidFill>
              <a:srgbClr val="F5C62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D5031564-2B73-B9BB-CE23-D65F691FB748}"/>
                </a:ext>
              </a:extLst>
            </p:cNvPr>
            <p:cNvGrpSpPr/>
            <p:nvPr/>
          </p:nvGrpSpPr>
          <p:grpSpPr>
            <a:xfrm>
              <a:off x="3723229" y="3057941"/>
              <a:ext cx="2163916" cy="1429439"/>
              <a:chOff x="3723229" y="3057941"/>
              <a:chExt cx="2163916" cy="1429439"/>
            </a:xfrm>
            <a:solidFill>
              <a:srgbClr val="D11608"/>
            </a:solidFill>
          </p:grpSpPr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7F1D8881-477F-86F0-6EF9-034BEC1E39B1}"/>
                  </a:ext>
                </a:extLst>
              </p:cNvPr>
              <p:cNvSpPr/>
              <p:nvPr/>
            </p:nvSpPr>
            <p:spPr>
              <a:xfrm rot="19336408">
                <a:off x="3948215" y="3817218"/>
                <a:ext cx="1938930" cy="670162"/>
              </a:xfrm>
              <a:prstGeom prst="ellipse">
                <a:avLst/>
              </a:prstGeom>
              <a:solidFill>
                <a:srgbClr val="F6092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F8E6ADB6-553F-1E7A-1257-F0AE513625A6}"/>
                  </a:ext>
                </a:extLst>
              </p:cNvPr>
              <p:cNvSpPr/>
              <p:nvPr/>
            </p:nvSpPr>
            <p:spPr>
              <a:xfrm rot="19336408">
                <a:off x="3723230" y="3480669"/>
                <a:ext cx="1938930" cy="670162"/>
              </a:xfrm>
              <a:prstGeom prst="ellipse">
                <a:avLst/>
              </a:prstGeom>
              <a:solidFill>
                <a:srgbClr val="F6092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E77DF0DE-EA5F-04A9-4AB6-FAEC2DE4FC2E}"/>
                  </a:ext>
                </a:extLst>
              </p:cNvPr>
              <p:cNvSpPr/>
              <p:nvPr/>
            </p:nvSpPr>
            <p:spPr>
              <a:xfrm rot="19336408">
                <a:off x="3723229" y="3057941"/>
                <a:ext cx="1938930" cy="670162"/>
              </a:xfrm>
              <a:prstGeom prst="ellipse">
                <a:avLst/>
              </a:prstGeom>
              <a:solidFill>
                <a:srgbClr val="F6092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55EFF4E5-C36E-A0B4-3AF6-DD518672C20F}"/>
                </a:ext>
              </a:extLst>
            </p:cNvPr>
            <p:cNvSpPr/>
            <p:nvPr/>
          </p:nvSpPr>
          <p:spPr>
            <a:xfrm>
              <a:off x="4579620" y="914399"/>
              <a:ext cx="4107180" cy="4086225"/>
            </a:xfrm>
            <a:prstGeom prst="ellipse">
              <a:avLst/>
            </a:prstGeom>
            <a:solidFill>
              <a:srgbClr val="AB622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74">
              <a:extLst>
                <a:ext uri="{FF2B5EF4-FFF2-40B4-BE49-F238E27FC236}">
                  <a16:creationId xmlns:a16="http://schemas.microsoft.com/office/drawing/2014/main" id="{4EB8C0DA-F761-AB50-78FA-E8A255FD1F0B}"/>
                </a:ext>
              </a:extLst>
            </p:cNvPr>
            <p:cNvSpPr/>
            <p:nvPr/>
          </p:nvSpPr>
          <p:spPr>
            <a:xfrm>
              <a:off x="4241800" y="1509588"/>
              <a:ext cx="2844121" cy="3040317"/>
            </a:xfrm>
            <a:custGeom>
              <a:avLst/>
              <a:gdLst>
                <a:gd name="connsiteX0" fmla="*/ 0 w 853301"/>
                <a:gd name="connsiteY0" fmla="*/ 0 h 1460311"/>
                <a:gd name="connsiteX1" fmla="*/ 853301 w 853301"/>
                <a:gd name="connsiteY1" fmla="*/ 0 h 1460311"/>
                <a:gd name="connsiteX2" fmla="*/ 853301 w 853301"/>
                <a:gd name="connsiteY2" fmla="*/ 1460311 h 1460311"/>
                <a:gd name="connsiteX3" fmla="*/ 0 w 853301"/>
                <a:gd name="connsiteY3" fmla="*/ 1460311 h 1460311"/>
                <a:gd name="connsiteX4" fmla="*/ 0 w 853301"/>
                <a:gd name="connsiteY4" fmla="*/ 0 h 1460311"/>
                <a:gd name="connsiteX0" fmla="*/ 0 w 948836"/>
                <a:gd name="connsiteY0" fmla="*/ 0 h 1828801"/>
                <a:gd name="connsiteX1" fmla="*/ 948836 w 948836"/>
                <a:gd name="connsiteY1" fmla="*/ 368490 h 1828801"/>
                <a:gd name="connsiteX2" fmla="*/ 948836 w 948836"/>
                <a:gd name="connsiteY2" fmla="*/ 1828801 h 1828801"/>
                <a:gd name="connsiteX3" fmla="*/ 95535 w 948836"/>
                <a:gd name="connsiteY3" fmla="*/ 1828801 h 1828801"/>
                <a:gd name="connsiteX4" fmla="*/ 0 w 948836"/>
                <a:gd name="connsiteY4" fmla="*/ 0 h 1828801"/>
                <a:gd name="connsiteX0" fmla="*/ 0 w 1453803"/>
                <a:gd name="connsiteY0" fmla="*/ 0 h 1828801"/>
                <a:gd name="connsiteX1" fmla="*/ 1453803 w 1453803"/>
                <a:gd name="connsiteY1" fmla="*/ 1337481 h 1828801"/>
                <a:gd name="connsiteX2" fmla="*/ 948836 w 1453803"/>
                <a:gd name="connsiteY2" fmla="*/ 1828801 h 1828801"/>
                <a:gd name="connsiteX3" fmla="*/ 95535 w 1453803"/>
                <a:gd name="connsiteY3" fmla="*/ 1828801 h 1828801"/>
                <a:gd name="connsiteX4" fmla="*/ 0 w 1453803"/>
                <a:gd name="connsiteY4" fmla="*/ 0 h 1828801"/>
                <a:gd name="connsiteX0" fmla="*/ 74746 w 1528549"/>
                <a:gd name="connsiteY0" fmla="*/ 0 h 2156347"/>
                <a:gd name="connsiteX1" fmla="*/ 1528549 w 1528549"/>
                <a:gd name="connsiteY1" fmla="*/ 1337481 h 2156347"/>
                <a:gd name="connsiteX2" fmla="*/ 0 w 1528549"/>
                <a:gd name="connsiteY2" fmla="*/ 2156347 h 2156347"/>
                <a:gd name="connsiteX3" fmla="*/ 170281 w 1528549"/>
                <a:gd name="connsiteY3" fmla="*/ 1828801 h 2156347"/>
                <a:gd name="connsiteX4" fmla="*/ 74746 w 1528549"/>
                <a:gd name="connsiteY4" fmla="*/ 0 h 2156347"/>
                <a:gd name="connsiteX0" fmla="*/ 341194 w 1794997"/>
                <a:gd name="connsiteY0" fmla="*/ 0 h 2156347"/>
                <a:gd name="connsiteX1" fmla="*/ 1794997 w 1794997"/>
                <a:gd name="connsiteY1" fmla="*/ 1337481 h 2156347"/>
                <a:gd name="connsiteX2" fmla="*/ 266448 w 1794997"/>
                <a:gd name="connsiteY2" fmla="*/ 2156347 h 2156347"/>
                <a:gd name="connsiteX3" fmla="*/ 0 w 1794997"/>
                <a:gd name="connsiteY3" fmla="*/ 1596789 h 2156347"/>
                <a:gd name="connsiteX4" fmla="*/ 341194 w 1794997"/>
                <a:gd name="connsiteY4" fmla="*/ 0 h 2156347"/>
                <a:gd name="connsiteX0" fmla="*/ 487671 w 1941474"/>
                <a:gd name="connsiteY0" fmla="*/ 0 h 2156347"/>
                <a:gd name="connsiteX1" fmla="*/ 1941474 w 1941474"/>
                <a:gd name="connsiteY1" fmla="*/ 1337481 h 2156347"/>
                <a:gd name="connsiteX2" fmla="*/ 412925 w 1941474"/>
                <a:gd name="connsiteY2" fmla="*/ 2156347 h 2156347"/>
                <a:gd name="connsiteX3" fmla="*/ 146477 w 1941474"/>
                <a:gd name="connsiteY3" fmla="*/ 1596789 h 2156347"/>
                <a:gd name="connsiteX4" fmla="*/ 10000 w 1941474"/>
                <a:gd name="connsiteY4" fmla="*/ 968992 h 2156347"/>
                <a:gd name="connsiteX5" fmla="*/ 487671 w 1941474"/>
                <a:gd name="connsiteY5" fmla="*/ 0 h 2156347"/>
                <a:gd name="connsiteX0" fmla="*/ 487671 w 2160552"/>
                <a:gd name="connsiteY0" fmla="*/ 0 h 2156347"/>
                <a:gd name="connsiteX1" fmla="*/ 1941474 w 2160552"/>
                <a:gd name="connsiteY1" fmla="*/ 1337481 h 2156347"/>
                <a:gd name="connsiteX2" fmla="*/ 412925 w 2160552"/>
                <a:gd name="connsiteY2" fmla="*/ 2156347 h 2156347"/>
                <a:gd name="connsiteX3" fmla="*/ 146477 w 2160552"/>
                <a:gd name="connsiteY3" fmla="*/ 1596789 h 2156347"/>
                <a:gd name="connsiteX4" fmla="*/ 10000 w 2160552"/>
                <a:gd name="connsiteY4" fmla="*/ 968992 h 2156347"/>
                <a:gd name="connsiteX5" fmla="*/ 487671 w 2160552"/>
                <a:gd name="connsiteY5" fmla="*/ 0 h 2156347"/>
                <a:gd name="connsiteX0" fmla="*/ 487671 w 2161687"/>
                <a:gd name="connsiteY0" fmla="*/ 357770 h 2514117"/>
                <a:gd name="connsiteX1" fmla="*/ 1941474 w 2161687"/>
                <a:gd name="connsiteY1" fmla="*/ 1695251 h 2514117"/>
                <a:gd name="connsiteX2" fmla="*/ 412925 w 2161687"/>
                <a:gd name="connsiteY2" fmla="*/ 2514117 h 2514117"/>
                <a:gd name="connsiteX3" fmla="*/ 146477 w 2161687"/>
                <a:gd name="connsiteY3" fmla="*/ 1954559 h 2514117"/>
                <a:gd name="connsiteX4" fmla="*/ 10000 w 2161687"/>
                <a:gd name="connsiteY4" fmla="*/ 1326762 h 2514117"/>
                <a:gd name="connsiteX5" fmla="*/ 487671 w 2161687"/>
                <a:gd name="connsiteY5" fmla="*/ 357770 h 2514117"/>
                <a:gd name="connsiteX0" fmla="*/ 698004 w 2372020"/>
                <a:gd name="connsiteY0" fmla="*/ 357770 h 2514117"/>
                <a:gd name="connsiteX1" fmla="*/ 2151807 w 2372020"/>
                <a:gd name="connsiteY1" fmla="*/ 1695251 h 2514117"/>
                <a:gd name="connsiteX2" fmla="*/ 623258 w 2372020"/>
                <a:gd name="connsiteY2" fmla="*/ 2514117 h 2514117"/>
                <a:gd name="connsiteX3" fmla="*/ 356810 w 2372020"/>
                <a:gd name="connsiteY3" fmla="*/ 1954559 h 2514117"/>
                <a:gd name="connsiteX4" fmla="*/ 220333 w 2372020"/>
                <a:gd name="connsiteY4" fmla="*/ 1326762 h 2514117"/>
                <a:gd name="connsiteX5" fmla="*/ 698004 w 2372020"/>
                <a:gd name="connsiteY5" fmla="*/ 357770 h 2514117"/>
                <a:gd name="connsiteX0" fmla="*/ 743698 w 2417714"/>
                <a:gd name="connsiteY0" fmla="*/ 357770 h 2514117"/>
                <a:gd name="connsiteX1" fmla="*/ 2197501 w 2417714"/>
                <a:gd name="connsiteY1" fmla="*/ 1695251 h 2514117"/>
                <a:gd name="connsiteX2" fmla="*/ 668952 w 2417714"/>
                <a:gd name="connsiteY2" fmla="*/ 2514117 h 2514117"/>
                <a:gd name="connsiteX3" fmla="*/ 402504 w 2417714"/>
                <a:gd name="connsiteY3" fmla="*/ 1954559 h 2514117"/>
                <a:gd name="connsiteX4" fmla="*/ 266027 w 2417714"/>
                <a:gd name="connsiteY4" fmla="*/ 1326762 h 2514117"/>
                <a:gd name="connsiteX5" fmla="*/ 743698 w 2417714"/>
                <a:gd name="connsiteY5" fmla="*/ 357770 h 2514117"/>
                <a:gd name="connsiteX0" fmla="*/ 733916 w 2407932"/>
                <a:gd name="connsiteY0" fmla="*/ 357770 h 2514117"/>
                <a:gd name="connsiteX1" fmla="*/ 2187719 w 2407932"/>
                <a:gd name="connsiteY1" fmla="*/ 1695251 h 2514117"/>
                <a:gd name="connsiteX2" fmla="*/ 659170 w 2407932"/>
                <a:gd name="connsiteY2" fmla="*/ 2514117 h 2514117"/>
                <a:gd name="connsiteX3" fmla="*/ 392722 w 2407932"/>
                <a:gd name="connsiteY3" fmla="*/ 1954559 h 2514117"/>
                <a:gd name="connsiteX4" fmla="*/ 256245 w 2407932"/>
                <a:gd name="connsiteY4" fmla="*/ 1326762 h 2514117"/>
                <a:gd name="connsiteX5" fmla="*/ 733916 w 2407932"/>
                <a:gd name="connsiteY5" fmla="*/ 357770 h 2514117"/>
                <a:gd name="connsiteX0" fmla="*/ 727953 w 2401969"/>
                <a:gd name="connsiteY0" fmla="*/ 357770 h 2514117"/>
                <a:gd name="connsiteX1" fmla="*/ 2181756 w 2401969"/>
                <a:gd name="connsiteY1" fmla="*/ 1695251 h 2514117"/>
                <a:gd name="connsiteX2" fmla="*/ 653207 w 2401969"/>
                <a:gd name="connsiteY2" fmla="*/ 2514117 h 2514117"/>
                <a:gd name="connsiteX3" fmla="*/ 386759 w 2401969"/>
                <a:gd name="connsiteY3" fmla="*/ 1954559 h 2514117"/>
                <a:gd name="connsiteX4" fmla="*/ 250282 w 2401969"/>
                <a:gd name="connsiteY4" fmla="*/ 1326762 h 2514117"/>
                <a:gd name="connsiteX5" fmla="*/ 727953 w 2401969"/>
                <a:gd name="connsiteY5" fmla="*/ 357770 h 2514117"/>
                <a:gd name="connsiteX0" fmla="*/ 739882 w 2413898"/>
                <a:gd name="connsiteY0" fmla="*/ 357770 h 2514117"/>
                <a:gd name="connsiteX1" fmla="*/ 2193685 w 2413898"/>
                <a:gd name="connsiteY1" fmla="*/ 1695251 h 2514117"/>
                <a:gd name="connsiteX2" fmla="*/ 665136 w 2413898"/>
                <a:gd name="connsiteY2" fmla="*/ 2514117 h 2514117"/>
                <a:gd name="connsiteX3" fmla="*/ 398688 w 2413898"/>
                <a:gd name="connsiteY3" fmla="*/ 1954559 h 2514117"/>
                <a:gd name="connsiteX4" fmla="*/ 262211 w 2413898"/>
                <a:gd name="connsiteY4" fmla="*/ 1326762 h 2514117"/>
                <a:gd name="connsiteX5" fmla="*/ 739882 w 2413898"/>
                <a:gd name="connsiteY5" fmla="*/ 357770 h 2514117"/>
                <a:gd name="connsiteX0" fmla="*/ 739882 w 2413898"/>
                <a:gd name="connsiteY0" fmla="*/ 357770 h 2514117"/>
                <a:gd name="connsiteX1" fmla="*/ 2193685 w 2413898"/>
                <a:gd name="connsiteY1" fmla="*/ 1695251 h 2514117"/>
                <a:gd name="connsiteX2" fmla="*/ 665136 w 2413898"/>
                <a:gd name="connsiteY2" fmla="*/ 2514117 h 2514117"/>
                <a:gd name="connsiteX3" fmla="*/ 398688 w 2413898"/>
                <a:gd name="connsiteY3" fmla="*/ 1954559 h 2514117"/>
                <a:gd name="connsiteX4" fmla="*/ 262211 w 2413898"/>
                <a:gd name="connsiteY4" fmla="*/ 1326762 h 2514117"/>
                <a:gd name="connsiteX5" fmla="*/ 739882 w 2413898"/>
                <a:gd name="connsiteY5" fmla="*/ 357770 h 2514117"/>
                <a:gd name="connsiteX0" fmla="*/ 739882 w 2413898"/>
                <a:gd name="connsiteY0" fmla="*/ 357770 h 2514117"/>
                <a:gd name="connsiteX1" fmla="*/ 2193685 w 2413898"/>
                <a:gd name="connsiteY1" fmla="*/ 1695251 h 2514117"/>
                <a:gd name="connsiteX2" fmla="*/ 665136 w 2413898"/>
                <a:gd name="connsiteY2" fmla="*/ 2514117 h 2514117"/>
                <a:gd name="connsiteX3" fmla="*/ 398688 w 2413898"/>
                <a:gd name="connsiteY3" fmla="*/ 1954559 h 2514117"/>
                <a:gd name="connsiteX4" fmla="*/ 262211 w 2413898"/>
                <a:gd name="connsiteY4" fmla="*/ 1326762 h 2514117"/>
                <a:gd name="connsiteX5" fmla="*/ 739882 w 2413898"/>
                <a:gd name="connsiteY5" fmla="*/ 357770 h 2514117"/>
                <a:gd name="connsiteX0" fmla="*/ 739882 w 2413898"/>
                <a:gd name="connsiteY0" fmla="*/ 357770 h 2514117"/>
                <a:gd name="connsiteX1" fmla="*/ 2193685 w 2413898"/>
                <a:gd name="connsiteY1" fmla="*/ 1695251 h 2514117"/>
                <a:gd name="connsiteX2" fmla="*/ 665136 w 2413898"/>
                <a:gd name="connsiteY2" fmla="*/ 2514117 h 2514117"/>
                <a:gd name="connsiteX3" fmla="*/ 398688 w 2413898"/>
                <a:gd name="connsiteY3" fmla="*/ 1954559 h 2514117"/>
                <a:gd name="connsiteX4" fmla="*/ 262211 w 2413898"/>
                <a:gd name="connsiteY4" fmla="*/ 1326762 h 2514117"/>
                <a:gd name="connsiteX5" fmla="*/ 739882 w 2413898"/>
                <a:gd name="connsiteY5" fmla="*/ 357770 h 2514117"/>
                <a:gd name="connsiteX0" fmla="*/ 739882 w 2413898"/>
                <a:gd name="connsiteY0" fmla="*/ 357770 h 2515330"/>
                <a:gd name="connsiteX1" fmla="*/ 2193685 w 2413898"/>
                <a:gd name="connsiteY1" fmla="*/ 1695251 h 2515330"/>
                <a:gd name="connsiteX2" fmla="*/ 665136 w 2413898"/>
                <a:gd name="connsiteY2" fmla="*/ 2514117 h 2515330"/>
                <a:gd name="connsiteX3" fmla="*/ 398688 w 2413898"/>
                <a:gd name="connsiteY3" fmla="*/ 1954559 h 2515330"/>
                <a:gd name="connsiteX4" fmla="*/ 262211 w 2413898"/>
                <a:gd name="connsiteY4" fmla="*/ 1326762 h 2515330"/>
                <a:gd name="connsiteX5" fmla="*/ 739882 w 2413898"/>
                <a:gd name="connsiteY5" fmla="*/ 357770 h 2515330"/>
                <a:gd name="connsiteX0" fmla="*/ 739882 w 2413898"/>
                <a:gd name="connsiteY0" fmla="*/ 357770 h 2783626"/>
                <a:gd name="connsiteX1" fmla="*/ 2193685 w 2413898"/>
                <a:gd name="connsiteY1" fmla="*/ 1695251 h 2783626"/>
                <a:gd name="connsiteX2" fmla="*/ 665136 w 2413898"/>
                <a:gd name="connsiteY2" fmla="*/ 2514117 h 2783626"/>
                <a:gd name="connsiteX3" fmla="*/ 398688 w 2413898"/>
                <a:gd name="connsiteY3" fmla="*/ 1954559 h 2783626"/>
                <a:gd name="connsiteX4" fmla="*/ 262211 w 2413898"/>
                <a:gd name="connsiteY4" fmla="*/ 1326762 h 2783626"/>
                <a:gd name="connsiteX5" fmla="*/ 739882 w 2413898"/>
                <a:gd name="connsiteY5" fmla="*/ 357770 h 2783626"/>
                <a:gd name="connsiteX0" fmla="*/ 739882 w 2413898"/>
                <a:gd name="connsiteY0" fmla="*/ 357770 h 2792061"/>
                <a:gd name="connsiteX1" fmla="*/ 2193685 w 2413898"/>
                <a:gd name="connsiteY1" fmla="*/ 1695251 h 2792061"/>
                <a:gd name="connsiteX2" fmla="*/ 665136 w 2413898"/>
                <a:gd name="connsiteY2" fmla="*/ 2514117 h 2792061"/>
                <a:gd name="connsiteX3" fmla="*/ 398688 w 2413898"/>
                <a:gd name="connsiteY3" fmla="*/ 1954559 h 2792061"/>
                <a:gd name="connsiteX4" fmla="*/ 262211 w 2413898"/>
                <a:gd name="connsiteY4" fmla="*/ 1326762 h 2792061"/>
                <a:gd name="connsiteX5" fmla="*/ 739882 w 2413898"/>
                <a:gd name="connsiteY5" fmla="*/ 357770 h 2792061"/>
                <a:gd name="connsiteX0" fmla="*/ 739882 w 2413898"/>
                <a:gd name="connsiteY0" fmla="*/ 357770 h 2792061"/>
                <a:gd name="connsiteX1" fmla="*/ 2193685 w 2413898"/>
                <a:gd name="connsiteY1" fmla="*/ 1695251 h 2792061"/>
                <a:gd name="connsiteX2" fmla="*/ 665136 w 2413898"/>
                <a:gd name="connsiteY2" fmla="*/ 2514117 h 2792061"/>
                <a:gd name="connsiteX3" fmla="*/ 398688 w 2413898"/>
                <a:gd name="connsiteY3" fmla="*/ 1954559 h 2792061"/>
                <a:gd name="connsiteX4" fmla="*/ 262211 w 2413898"/>
                <a:gd name="connsiteY4" fmla="*/ 1326762 h 2792061"/>
                <a:gd name="connsiteX5" fmla="*/ 739882 w 2413898"/>
                <a:gd name="connsiteY5" fmla="*/ 357770 h 2792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3898" h="2792061">
                  <a:moveTo>
                    <a:pt x="739882" y="357770"/>
                  </a:moveTo>
                  <a:cubicBezTo>
                    <a:pt x="1238131" y="-151746"/>
                    <a:pt x="3032917" y="-415603"/>
                    <a:pt x="2193685" y="1695251"/>
                  </a:cubicBezTo>
                  <a:cubicBezTo>
                    <a:pt x="2107250" y="2036445"/>
                    <a:pt x="656037" y="3360278"/>
                    <a:pt x="665136" y="2514117"/>
                  </a:cubicBezTo>
                  <a:cubicBezTo>
                    <a:pt x="453491" y="2532315"/>
                    <a:pt x="269140" y="2345794"/>
                    <a:pt x="398688" y="1954559"/>
                  </a:cubicBezTo>
                  <a:cubicBezTo>
                    <a:pt x="366844" y="1899968"/>
                    <a:pt x="-74434" y="2118332"/>
                    <a:pt x="262211" y="1326762"/>
                  </a:cubicBezTo>
                  <a:cubicBezTo>
                    <a:pt x="-397429" y="1686152"/>
                    <a:pt x="348646" y="421459"/>
                    <a:pt x="739882" y="357770"/>
                  </a:cubicBezTo>
                  <a:close/>
                </a:path>
              </a:pathLst>
            </a:custGeom>
            <a:solidFill>
              <a:srgbClr val="D791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827D1A1B-907B-7BA0-EB06-CAD225AD27CA}"/>
                </a:ext>
              </a:extLst>
            </p:cNvPr>
            <p:cNvSpPr/>
            <p:nvPr/>
          </p:nvSpPr>
          <p:spPr>
            <a:xfrm rot="243300">
              <a:off x="6639002" y="1002736"/>
              <a:ext cx="2088552" cy="3115314"/>
            </a:xfrm>
            <a:custGeom>
              <a:avLst/>
              <a:gdLst>
                <a:gd name="connsiteX0" fmla="*/ 275394 w 2293144"/>
                <a:gd name="connsiteY0" fmla="*/ 0 h 3060278"/>
                <a:gd name="connsiteX1" fmla="*/ 449522 w 2293144"/>
                <a:gd name="connsiteY1" fmla="*/ 8748 h 3060278"/>
                <a:gd name="connsiteX2" fmla="*/ 2293144 w 2293144"/>
                <a:gd name="connsiteY2" fmla="*/ 2041313 h 3060278"/>
                <a:gd name="connsiteX3" fmla="*/ 2045287 w 2293144"/>
                <a:gd name="connsiteY3" fmla="*/ 3015182 h 3060278"/>
                <a:gd name="connsiteX4" fmla="*/ 2017750 w 2293144"/>
                <a:gd name="connsiteY4" fmla="*/ 3060278 h 3060278"/>
                <a:gd name="connsiteX5" fmla="*/ 1843622 w 2293144"/>
                <a:gd name="connsiteY5" fmla="*/ 3051530 h 3060278"/>
                <a:gd name="connsiteX6" fmla="*/ 0 w 2293144"/>
                <a:gd name="connsiteY6" fmla="*/ 1018965 h 3060278"/>
                <a:gd name="connsiteX7" fmla="*/ 247857 w 2293144"/>
                <a:gd name="connsiteY7" fmla="*/ 45096 h 3060278"/>
                <a:gd name="connsiteX8" fmla="*/ 275394 w 2293144"/>
                <a:gd name="connsiteY8" fmla="*/ 0 h 3060278"/>
                <a:gd name="connsiteX0" fmla="*/ 275394 w 2293144"/>
                <a:gd name="connsiteY0" fmla="*/ 0 h 3060278"/>
                <a:gd name="connsiteX1" fmla="*/ 449522 w 2293144"/>
                <a:gd name="connsiteY1" fmla="*/ 8748 h 3060278"/>
                <a:gd name="connsiteX2" fmla="*/ 2293144 w 2293144"/>
                <a:gd name="connsiteY2" fmla="*/ 2041313 h 3060278"/>
                <a:gd name="connsiteX3" fmla="*/ 2045287 w 2293144"/>
                <a:gd name="connsiteY3" fmla="*/ 3015182 h 3060278"/>
                <a:gd name="connsiteX4" fmla="*/ 2017750 w 2293144"/>
                <a:gd name="connsiteY4" fmla="*/ 3060278 h 3060278"/>
                <a:gd name="connsiteX5" fmla="*/ 1843622 w 2293144"/>
                <a:gd name="connsiteY5" fmla="*/ 3051530 h 3060278"/>
                <a:gd name="connsiteX6" fmla="*/ 0 w 2293144"/>
                <a:gd name="connsiteY6" fmla="*/ 1018965 h 3060278"/>
                <a:gd name="connsiteX7" fmla="*/ 423436 w 2293144"/>
                <a:gd name="connsiteY7" fmla="*/ 815659 h 3060278"/>
                <a:gd name="connsiteX8" fmla="*/ 275394 w 2293144"/>
                <a:gd name="connsiteY8" fmla="*/ 0 h 3060278"/>
                <a:gd name="connsiteX0" fmla="*/ 536746 w 2293144"/>
                <a:gd name="connsiteY0" fmla="*/ 265557 h 3051530"/>
                <a:gd name="connsiteX1" fmla="*/ 449522 w 2293144"/>
                <a:gd name="connsiteY1" fmla="*/ 0 h 3051530"/>
                <a:gd name="connsiteX2" fmla="*/ 2293144 w 2293144"/>
                <a:gd name="connsiteY2" fmla="*/ 2032565 h 3051530"/>
                <a:gd name="connsiteX3" fmla="*/ 2045287 w 2293144"/>
                <a:gd name="connsiteY3" fmla="*/ 3006434 h 3051530"/>
                <a:gd name="connsiteX4" fmla="*/ 2017750 w 2293144"/>
                <a:gd name="connsiteY4" fmla="*/ 3051530 h 3051530"/>
                <a:gd name="connsiteX5" fmla="*/ 1843622 w 2293144"/>
                <a:gd name="connsiteY5" fmla="*/ 3042782 h 3051530"/>
                <a:gd name="connsiteX6" fmla="*/ 0 w 2293144"/>
                <a:gd name="connsiteY6" fmla="*/ 1010217 h 3051530"/>
                <a:gd name="connsiteX7" fmla="*/ 423436 w 2293144"/>
                <a:gd name="connsiteY7" fmla="*/ 806911 h 3051530"/>
                <a:gd name="connsiteX8" fmla="*/ 536746 w 2293144"/>
                <a:gd name="connsiteY8" fmla="*/ 265557 h 3051530"/>
                <a:gd name="connsiteX0" fmla="*/ 161622 w 1918020"/>
                <a:gd name="connsiteY0" fmla="*/ 265557 h 3051530"/>
                <a:gd name="connsiteX1" fmla="*/ 74398 w 1918020"/>
                <a:gd name="connsiteY1" fmla="*/ 0 h 3051530"/>
                <a:gd name="connsiteX2" fmla="*/ 1918020 w 1918020"/>
                <a:gd name="connsiteY2" fmla="*/ 2032565 h 3051530"/>
                <a:gd name="connsiteX3" fmla="*/ 1670163 w 1918020"/>
                <a:gd name="connsiteY3" fmla="*/ 3006434 h 3051530"/>
                <a:gd name="connsiteX4" fmla="*/ 1642626 w 1918020"/>
                <a:gd name="connsiteY4" fmla="*/ 3051530 h 3051530"/>
                <a:gd name="connsiteX5" fmla="*/ 1468498 w 1918020"/>
                <a:gd name="connsiteY5" fmla="*/ 3042782 h 3051530"/>
                <a:gd name="connsiteX6" fmla="*/ 170670 w 1918020"/>
                <a:gd name="connsiteY6" fmla="*/ 1525361 h 3051530"/>
                <a:gd name="connsiteX7" fmla="*/ 48312 w 1918020"/>
                <a:gd name="connsiteY7" fmla="*/ 806911 h 3051530"/>
                <a:gd name="connsiteX8" fmla="*/ 161622 w 1918020"/>
                <a:gd name="connsiteY8" fmla="*/ 265557 h 3051530"/>
                <a:gd name="connsiteX0" fmla="*/ 161622 w 1918020"/>
                <a:gd name="connsiteY0" fmla="*/ 265557 h 3051530"/>
                <a:gd name="connsiteX1" fmla="*/ 74398 w 1918020"/>
                <a:gd name="connsiteY1" fmla="*/ 0 h 3051530"/>
                <a:gd name="connsiteX2" fmla="*/ 1918020 w 1918020"/>
                <a:gd name="connsiteY2" fmla="*/ 2032565 h 3051530"/>
                <a:gd name="connsiteX3" fmla="*/ 1670163 w 1918020"/>
                <a:gd name="connsiteY3" fmla="*/ 3006434 h 3051530"/>
                <a:gd name="connsiteX4" fmla="*/ 1642626 w 1918020"/>
                <a:gd name="connsiteY4" fmla="*/ 3051530 h 3051530"/>
                <a:gd name="connsiteX5" fmla="*/ 1468498 w 1918020"/>
                <a:gd name="connsiteY5" fmla="*/ 3042782 h 3051530"/>
                <a:gd name="connsiteX6" fmla="*/ 409777 w 1918020"/>
                <a:gd name="connsiteY6" fmla="*/ 2189152 h 3051530"/>
                <a:gd name="connsiteX7" fmla="*/ 170670 w 1918020"/>
                <a:gd name="connsiteY7" fmla="*/ 1525361 h 3051530"/>
                <a:gd name="connsiteX8" fmla="*/ 48312 w 1918020"/>
                <a:gd name="connsiteY8" fmla="*/ 806911 h 3051530"/>
                <a:gd name="connsiteX9" fmla="*/ 161622 w 1918020"/>
                <a:gd name="connsiteY9" fmla="*/ 265557 h 3051530"/>
                <a:gd name="connsiteX0" fmla="*/ 161622 w 1918020"/>
                <a:gd name="connsiteY0" fmla="*/ 265557 h 3051530"/>
                <a:gd name="connsiteX1" fmla="*/ 74398 w 1918020"/>
                <a:gd name="connsiteY1" fmla="*/ 0 h 3051530"/>
                <a:gd name="connsiteX2" fmla="*/ 1918020 w 1918020"/>
                <a:gd name="connsiteY2" fmla="*/ 2032565 h 3051530"/>
                <a:gd name="connsiteX3" fmla="*/ 1670163 w 1918020"/>
                <a:gd name="connsiteY3" fmla="*/ 3006434 h 3051530"/>
                <a:gd name="connsiteX4" fmla="*/ 1642626 w 1918020"/>
                <a:gd name="connsiteY4" fmla="*/ 3051530 h 3051530"/>
                <a:gd name="connsiteX5" fmla="*/ 1014075 w 1918020"/>
                <a:gd name="connsiteY5" fmla="*/ 2559356 h 3051530"/>
                <a:gd name="connsiteX6" fmla="*/ 409777 w 1918020"/>
                <a:gd name="connsiteY6" fmla="*/ 2189152 h 3051530"/>
                <a:gd name="connsiteX7" fmla="*/ 170670 w 1918020"/>
                <a:gd name="connsiteY7" fmla="*/ 1525361 h 3051530"/>
                <a:gd name="connsiteX8" fmla="*/ 48312 w 1918020"/>
                <a:gd name="connsiteY8" fmla="*/ 806911 h 3051530"/>
                <a:gd name="connsiteX9" fmla="*/ 161622 w 1918020"/>
                <a:gd name="connsiteY9" fmla="*/ 265557 h 3051530"/>
                <a:gd name="connsiteX0" fmla="*/ 161622 w 1918020"/>
                <a:gd name="connsiteY0" fmla="*/ 265557 h 3006434"/>
                <a:gd name="connsiteX1" fmla="*/ 74398 w 1918020"/>
                <a:gd name="connsiteY1" fmla="*/ 0 h 3006434"/>
                <a:gd name="connsiteX2" fmla="*/ 1918020 w 1918020"/>
                <a:gd name="connsiteY2" fmla="*/ 2032565 h 3006434"/>
                <a:gd name="connsiteX3" fmla="*/ 1670163 w 1918020"/>
                <a:gd name="connsiteY3" fmla="*/ 3006434 h 3006434"/>
                <a:gd name="connsiteX4" fmla="*/ 1504293 w 1918020"/>
                <a:gd name="connsiteY4" fmla="*/ 2851260 h 3006434"/>
                <a:gd name="connsiteX5" fmla="*/ 1014075 w 1918020"/>
                <a:gd name="connsiteY5" fmla="*/ 2559356 h 3006434"/>
                <a:gd name="connsiteX6" fmla="*/ 409777 w 1918020"/>
                <a:gd name="connsiteY6" fmla="*/ 2189152 h 3006434"/>
                <a:gd name="connsiteX7" fmla="*/ 170670 w 1918020"/>
                <a:gd name="connsiteY7" fmla="*/ 1525361 h 3006434"/>
                <a:gd name="connsiteX8" fmla="*/ 48312 w 1918020"/>
                <a:gd name="connsiteY8" fmla="*/ 806911 h 3006434"/>
                <a:gd name="connsiteX9" fmla="*/ 161622 w 1918020"/>
                <a:gd name="connsiteY9" fmla="*/ 265557 h 3006434"/>
                <a:gd name="connsiteX0" fmla="*/ 161622 w 1918020"/>
                <a:gd name="connsiteY0" fmla="*/ 265557 h 3020543"/>
                <a:gd name="connsiteX1" fmla="*/ 74398 w 1918020"/>
                <a:gd name="connsiteY1" fmla="*/ 0 h 3020543"/>
                <a:gd name="connsiteX2" fmla="*/ 1918020 w 1918020"/>
                <a:gd name="connsiteY2" fmla="*/ 2032565 h 3020543"/>
                <a:gd name="connsiteX3" fmla="*/ 1670163 w 1918020"/>
                <a:gd name="connsiteY3" fmla="*/ 3006434 h 3020543"/>
                <a:gd name="connsiteX4" fmla="*/ 1504293 w 1918020"/>
                <a:gd name="connsiteY4" fmla="*/ 2851260 h 3020543"/>
                <a:gd name="connsiteX5" fmla="*/ 1014075 w 1918020"/>
                <a:gd name="connsiteY5" fmla="*/ 2559356 h 3020543"/>
                <a:gd name="connsiteX6" fmla="*/ 409777 w 1918020"/>
                <a:gd name="connsiteY6" fmla="*/ 2189152 h 3020543"/>
                <a:gd name="connsiteX7" fmla="*/ 170670 w 1918020"/>
                <a:gd name="connsiteY7" fmla="*/ 1525361 h 3020543"/>
                <a:gd name="connsiteX8" fmla="*/ 48312 w 1918020"/>
                <a:gd name="connsiteY8" fmla="*/ 806911 h 3020543"/>
                <a:gd name="connsiteX9" fmla="*/ 161622 w 1918020"/>
                <a:gd name="connsiteY9" fmla="*/ 265557 h 3020543"/>
                <a:gd name="connsiteX0" fmla="*/ 161622 w 1918020"/>
                <a:gd name="connsiteY0" fmla="*/ 265557 h 3120575"/>
                <a:gd name="connsiteX1" fmla="*/ 74398 w 1918020"/>
                <a:gd name="connsiteY1" fmla="*/ 0 h 3120575"/>
                <a:gd name="connsiteX2" fmla="*/ 1918020 w 1918020"/>
                <a:gd name="connsiteY2" fmla="*/ 2032565 h 3120575"/>
                <a:gd name="connsiteX3" fmla="*/ 1670163 w 1918020"/>
                <a:gd name="connsiteY3" fmla="*/ 3006434 h 3120575"/>
                <a:gd name="connsiteX4" fmla="*/ 1504293 w 1918020"/>
                <a:gd name="connsiteY4" fmla="*/ 2851260 h 3120575"/>
                <a:gd name="connsiteX5" fmla="*/ 1014075 w 1918020"/>
                <a:gd name="connsiteY5" fmla="*/ 2559356 h 3120575"/>
                <a:gd name="connsiteX6" fmla="*/ 409777 w 1918020"/>
                <a:gd name="connsiteY6" fmla="*/ 2189152 h 3120575"/>
                <a:gd name="connsiteX7" fmla="*/ 170670 w 1918020"/>
                <a:gd name="connsiteY7" fmla="*/ 1525361 h 3120575"/>
                <a:gd name="connsiteX8" fmla="*/ 48312 w 1918020"/>
                <a:gd name="connsiteY8" fmla="*/ 806911 h 3120575"/>
                <a:gd name="connsiteX9" fmla="*/ 161622 w 1918020"/>
                <a:gd name="connsiteY9" fmla="*/ 265557 h 3120575"/>
                <a:gd name="connsiteX0" fmla="*/ 161622 w 1918020"/>
                <a:gd name="connsiteY0" fmla="*/ 265557 h 3120575"/>
                <a:gd name="connsiteX1" fmla="*/ 74398 w 1918020"/>
                <a:gd name="connsiteY1" fmla="*/ 0 h 3120575"/>
                <a:gd name="connsiteX2" fmla="*/ 1918020 w 1918020"/>
                <a:gd name="connsiteY2" fmla="*/ 2032565 h 3120575"/>
                <a:gd name="connsiteX3" fmla="*/ 1670163 w 1918020"/>
                <a:gd name="connsiteY3" fmla="*/ 3006434 h 3120575"/>
                <a:gd name="connsiteX4" fmla="*/ 1504293 w 1918020"/>
                <a:gd name="connsiteY4" fmla="*/ 2851260 h 3120575"/>
                <a:gd name="connsiteX5" fmla="*/ 1014075 w 1918020"/>
                <a:gd name="connsiteY5" fmla="*/ 2559356 h 3120575"/>
                <a:gd name="connsiteX6" fmla="*/ 409777 w 1918020"/>
                <a:gd name="connsiteY6" fmla="*/ 2189152 h 3120575"/>
                <a:gd name="connsiteX7" fmla="*/ 170670 w 1918020"/>
                <a:gd name="connsiteY7" fmla="*/ 1525361 h 3120575"/>
                <a:gd name="connsiteX8" fmla="*/ 48312 w 1918020"/>
                <a:gd name="connsiteY8" fmla="*/ 806911 h 3120575"/>
                <a:gd name="connsiteX9" fmla="*/ 161622 w 1918020"/>
                <a:gd name="connsiteY9" fmla="*/ 265557 h 3120575"/>
                <a:gd name="connsiteX0" fmla="*/ 161622 w 1918020"/>
                <a:gd name="connsiteY0" fmla="*/ 265557 h 3120575"/>
                <a:gd name="connsiteX1" fmla="*/ 74398 w 1918020"/>
                <a:gd name="connsiteY1" fmla="*/ 0 h 3120575"/>
                <a:gd name="connsiteX2" fmla="*/ 1918020 w 1918020"/>
                <a:gd name="connsiteY2" fmla="*/ 2032565 h 3120575"/>
                <a:gd name="connsiteX3" fmla="*/ 1670163 w 1918020"/>
                <a:gd name="connsiteY3" fmla="*/ 3006434 h 3120575"/>
                <a:gd name="connsiteX4" fmla="*/ 1504293 w 1918020"/>
                <a:gd name="connsiteY4" fmla="*/ 2851260 h 3120575"/>
                <a:gd name="connsiteX5" fmla="*/ 1014075 w 1918020"/>
                <a:gd name="connsiteY5" fmla="*/ 2559356 h 3120575"/>
                <a:gd name="connsiteX6" fmla="*/ 409777 w 1918020"/>
                <a:gd name="connsiteY6" fmla="*/ 2189152 h 3120575"/>
                <a:gd name="connsiteX7" fmla="*/ 170670 w 1918020"/>
                <a:gd name="connsiteY7" fmla="*/ 1525361 h 3120575"/>
                <a:gd name="connsiteX8" fmla="*/ 48312 w 1918020"/>
                <a:gd name="connsiteY8" fmla="*/ 806911 h 3120575"/>
                <a:gd name="connsiteX9" fmla="*/ 161622 w 1918020"/>
                <a:gd name="connsiteY9" fmla="*/ 265557 h 3120575"/>
                <a:gd name="connsiteX0" fmla="*/ 161622 w 1918020"/>
                <a:gd name="connsiteY0" fmla="*/ 265557 h 3120575"/>
                <a:gd name="connsiteX1" fmla="*/ 74398 w 1918020"/>
                <a:gd name="connsiteY1" fmla="*/ 0 h 3120575"/>
                <a:gd name="connsiteX2" fmla="*/ 1918020 w 1918020"/>
                <a:gd name="connsiteY2" fmla="*/ 2032565 h 3120575"/>
                <a:gd name="connsiteX3" fmla="*/ 1670163 w 1918020"/>
                <a:gd name="connsiteY3" fmla="*/ 3006434 h 3120575"/>
                <a:gd name="connsiteX4" fmla="*/ 1504293 w 1918020"/>
                <a:gd name="connsiteY4" fmla="*/ 2851260 h 3120575"/>
                <a:gd name="connsiteX5" fmla="*/ 1014075 w 1918020"/>
                <a:gd name="connsiteY5" fmla="*/ 2559356 h 3120575"/>
                <a:gd name="connsiteX6" fmla="*/ 409777 w 1918020"/>
                <a:gd name="connsiteY6" fmla="*/ 2189152 h 3120575"/>
                <a:gd name="connsiteX7" fmla="*/ 170670 w 1918020"/>
                <a:gd name="connsiteY7" fmla="*/ 1525361 h 3120575"/>
                <a:gd name="connsiteX8" fmla="*/ 48312 w 1918020"/>
                <a:gd name="connsiteY8" fmla="*/ 806911 h 3120575"/>
                <a:gd name="connsiteX9" fmla="*/ 161622 w 1918020"/>
                <a:gd name="connsiteY9" fmla="*/ 265557 h 3120575"/>
                <a:gd name="connsiteX0" fmla="*/ 161622 w 1918020"/>
                <a:gd name="connsiteY0" fmla="*/ 265557 h 3120575"/>
                <a:gd name="connsiteX1" fmla="*/ 74398 w 1918020"/>
                <a:gd name="connsiteY1" fmla="*/ 0 h 3120575"/>
                <a:gd name="connsiteX2" fmla="*/ 1918020 w 1918020"/>
                <a:gd name="connsiteY2" fmla="*/ 2032565 h 3120575"/>
                <a:gd name="connsiteX3" fmla="*/ 1670163 w 1918020"/>
                <a:gd name="connsiteY3" fmla="*/ 3006434 h 3120575"/>
                <a:gd name="connsiteX4" fmla="*/ 1504293 w 1918020"/>
                <a:gd name="connsiteY4" fmla="*/ 2851260 h 3120575"/>
                <a:gd name="connsiteX5" fmla="*/ 1014075 w 1918020"/>
                <a:gd name="connsiteY5" fmla="*/ 2559356 h 3120575"/>
                <a:gd name="connsiteX6" fmla="*/ 409777 w 1918020"/>
                <a:gd name="connsiteY6" fmla="*/ 2189152 h 3120575"/>
                <a:gd name="connsiteX7" fmla="*/ 170670 w 1918020"/>
                <a:gd name="connsiteY7" fmla="*/ 1525361 h 3120575"/>
                <a:gd name="connsiteX8" fmla="*/ 48312 w 1918020"/>
                <a:gd name="connsiteY8" fmla="*/ 806911 h 3120575"/>
                <a:gd name="connsiteX9" fmla="*/ 161622 w 1918020"/>
                <a:gd name="connsiteY9" fmla="*/ 265557 h 3120575"/>
                <a:gd name="connsiteX0" fmla="*/ 161622 w 1918020"/>
                <a:gd name="connsiteY0" fmla="*/ 265557 h 3120575"/>
                <a:gd name="connsiteX1" fmla="*/ 74398 w 1918020"/>
                <a:gd name="connsiteY1" fmla="*/ 0 h 3120575"/>
                <a:gd name="connsiteX2" fmla="*/ 1918020 w 1918020"/>
                <a:gd name="connsiteY2" fmla="*/ 2032565 h 3120575"/>
                <a:gd name="connsiteX3" fmla="*/ 1670163 w 1918020"/>
                <a:gd name="connsiteY3" fmla="*/ 3006434 h 3120575"/>
                <a:gd name="connsiteX4" fmla="*/ 1504293 w 1918020"/>
                <a:gd name="connsiteY4" fmla="*/ 2851260 h 3120575"/>
                <a:gd name="connsiteX5" fmla="*/ 1014075 w 1918020"/>
                <a:gd name="connsiteY5" fmla="*/ 2559356 h 3120575"/>
                <a:gd name="connsiteX6" fmla="*/ 409777 w 1918020"/>
                <a:gd name="connsiteY6" fmla="*/ 2189152 h 3120575"/>
                <a:gd name="connsiteX7" fmla="*/ 170670 w 1918020"/>
                <a:gd name="connsiteY7" fmla="*/ 1525361 h 3120575"/>
                <a:gd name="connsiteX8" fmla="*/ 48312 w 1918020"/>
                <a:gd name="connsiteY8" fmla="*/ 806911 h 3120575"/>
                <a:gd name="connsiteX9" fmla="*/ 161622 w 1918020"/>
                <a:gd name="connsiteY9" fmla="*/ 265557 h 3120575"/>
                <a:gd name="connsiteX0" fmla="*/ 161622 w 1918020"/>
                <a:gd name="connsiteY0" fmla="*/ 265557 h 3120575"/>
                <a:gd name="connsiteX1" fmla="*/ 74398 w 1918020"/>
                <a:gd name="connsiteY1" fmla="*/ 0 h 3120575"/>
                <a:gd name="connsiteX2" fmla="*/ 1918020 w 1918020"/>
                <a:gd name="connsiteY2" fmla="*/ 2032565 h 3120575"/>
                <a:gd name="connsiteX3" fmla="*/ 1670163 w 1918020"/>
                <a:gd name="connsiteY3" fmla="*/ 3006434 h 3120575"/>
                <a:gd name="connsiteX4" fmla="*/ 1504293 w 1918020"/>
                <a:gd name="connsiteY4" fmla="*/ 2851260 h 3120575"/>
                <a:gd name="connsiteX5" fmla="*/ 1014075 w 1918020"/>
                <a:gd name="connsiteY5" fmla="*/ 2559356 h 3120575"/>
                <a:gd name="connsiteX6" fmla="*/ 409777 w 1918020"/>
                <a:gd name="connsiteY6" fmla="*/ 2189152 h 3120575"/>
                <a:gd name="connsiteX7" fmla="*/ 170670 w 1918020"/>
                <a:gd name="connsiteY7" fmla="*/ 1525361 h 3120575"/>
                <a:gd name="connsiteX8" fmla="*/ 48312 w 1918020"/>
                <a:gd name="connsiteY8" fmla="*/ 806911 h 3120575"/>
                <a:gd name="connsiteX9" fmla="*/ 161622 w 1918020"/>
                <a:gd name="connsiteY9" fmla="*/ 265557 h 3120575"/>
                <a:gd name="connsiteX0" fmla="*/ 265377 w 2021775"/>
                <a:gd name="connsiteY0" fmla="*/ 265557 h 3120575"/>
                <a:gd name="connsiteX1" fmla="*/ 178153 w 2021775"/>
                <a:gd name="connsiteY1" fmla="*/ 0 h 3120575"/>
                <a:gd name="connsiteX2" fmla="*/ 2021775 w 2021775"/>
                <a:gd name="connsiteY2" fmla="*/ 2032565 h 3120575"/>
                <a:gd name="connsiteX3" fmla="*/ 1773918 w 2021775"/>
                <a:gd name="connsiteY3" fmla="*/ 3006434 h 3120575"/>
                <a:gd name="connsiteX4" fmla="*/ 1608048 w 2021775"/>
                <a:gd name="connsiteY4" fmla="*/ 2851260 h 3120575"/>
                <a:gd name="connsiteX5" fmla="*/ 1117830 w 2021775"/>
                <a:gd name="connsiteY5" fmla="*/ 2559356 h 3120575"/>
                <a:gd name="connsiteX6" fmla="*/ 513532 w 2021775"/>
                <a:gd name="connsiteY6" fmla="*/ 2189152 h 3120575"/>
                <a:gd name="connsiteX7" fmla="*/ 274425 w 2021775"/>
                <a:gd name="connsiteY7" fmla="*/ 1525361 h 3120575"/>
                <a:gd name="connsiteX8" fmla="*/ 152067 w 2021775"/>
                <a:gd name="connsiteY8" fmla="*/ 806911 h 3120575"/>
                <a:gd name="connsiteX9" fmla="*/ 265377 w 2021775"/>
                <a:gd name="connsiteY9" fmla="*/ 265557 h 3120575"/>
                <a:gd name="connsiteX0" fmla="*/ 304606 w 2061004"/>
                <a:gd name="connsiteY0" fmla="*/ 265557 h 3120575"/>
                <a:gd name="connsiteX1" fmla="*/ 217382 w 2061004"/>
                <a:gd name="connsiteY1" fmla="*/ 0 h 3120575"/>
                <a:gd name="connsiteX2" fmla="*/ 2061004 w 2061004"/>
                <a:gd name="connsiteY2" fmla="*/ 2032565 h 3120575"/>
                <a:gd name="connsiteX3" fmla="*/ 1813147 w 2061004"/>
                <a:gd name="connsiteY3" fmla="*/ 3006434 h 3120575"/>
                <a:gd name="connsiteX4" fmla="*/ 1647277 w 2061004"/>
                <a:gd name="connsiteY4" fmla="*/ 2851260 h 3120575"/>
                <a:gd name="connsiteX5" fmla="*/ 1157059 w 2061004"/>
                <a:gd name="connsiteY5" fmla="*/ 2559356 h 3120575"/>
                <a:gd name="connsiteX6" fmla="*/ 552761 w 2061004"/>
                <a:gd name="connsiteY6" fmla="*/ 2189152 h 3120575"/>
                <a:gd name="connsiteX7" fmla="*/ 313654 w 2061004"/>
                <a:gd name="connsiteY7" fmla="*/ 1525361 h 3120575"/>
                <a:gd name="connsiteX8" fmla="*/ 191296 w 2061004"/>
                <a:gd name="connsiteY8" fmla="*/ 806911 h 3120575"/>
                <a:gd name="connsiteX9" fmla="*/ 304606 w 2061004"/>
                <a:gd name="connsiteY9" fmla="*/ 265557 h 3120575"/>
                <a:gd name="connsiteX0" fmla="*/ 339727 w 2096125"/>
                <a:gd name="connsiteY0" fmla="*/ 265557 h 3120575"/>
                <a:gd name="connsiteX1" fmla="*/ 252503 w 2096125"/>
                <a:gd name="connsiteY1" fmla="*/ 0 h 3120575"/>
                <a:gd name="connsiteX2" fmla="*/ 2096125 w 2096125"/>
                <a:gd name="connsiteY2" fmla="*/ 2032565 h 3120575"/>
                <a:gd name="connsiteX3" fmla="*/ 1848268 w 2096125"/>
                <a:gd name="connsiteY3" fmla="*/ 3006434 h 3120575"/>
                <a:gd name="connsiteX4" fmla="*/ 1682398 w 2096125"/>
                <a:gd name="connsiteY4" fmla="*/ 2851260 h 3120575"/>
                <a:gd name="connsiteX5" fmla="*/ 1192180 w 2096125"/>
                <a:gd name="connsiteY5" fmla="*/ 2559356 h 3120575"/>
                <a:gd name="connsiteX6" fmla="*/ 587882 w 2096125"/>
                <a:gd name="connsiteY6" fmla="*/ 2189152 h 3120575"/>
                <a:gd name="connsiteX7" fmla="*/ 348775 w 2096125"/>
                <a:gd name="connsiteY7" fmla="*/ 1525361 h 3120575"/>
                <a:gd name="connsiteX8" fmla="*/ 226417 w 2096125"/>
                <a:gd name="connsiteY8" fmla="*/ 806911 h 3120575"/>
                <a:gd name="connsiteX9" fmla="*/ 339727 w 2096125"/>
                <a:gd name="connsiteY9" fmla="*/ 265557 h 3120575"/>
                <a:gd name="connsiteX0" fmla="*/ 376438 w 2132836"/>
                <a:gd name="connsiteY0" fmla="*/ 265557 h 3120575"/>
                <a:gd name="connsiteX1" fmla="*/ 289214 w 2132836"/>
                <a:gd name="connsiteY1" fmla="*/ 0 h 3120575"/>
                <a:gd name="connsiteX2" fmla="*/ 2132836 w 2132836"/>
                <a:gd name="connsiteY2" fmla="*/ 2032565 h 3120575"/>
                <a:gd name="connsiteX3" fmla="*/ 1884979 w 2132836"/>
                <a:gd name="connsiteY3" fmla="*/ 3006434 h 3120575"/>
                <a:gd name="connsiteX4" fmla="*/ 1719109 w 2132836"/>
                <a:gd name="connsiteY4" fmla="*/ 2851260 h 3120575"/>
                <a:gd name="connsiteX5" fmla="*/ 1228891 w 2132836"/>
                <a:gd name="connsiteY5" fmla="*/ 2559356 h 3120575"/>
                <a:gd name="connsiteX6" fmla="*/ 624593 w 2132836"/>
                <a:gd name="connsiteY6" fmla="*/ 2189152 h 3120575"/>
                <a:gd name="connsiteX7" fmla="*/ 385486 w 2132836"/>
                <a:gd name="connsiteY7" fmla="*/ 1525361 h 3120575"/>
                <a:gd name="connsiteX8" fmla="*/ 263128 w 2132836"/>
                <a:gd name="connsiteY8" fmla="*/ 806911 h 3120575"/>
                <a:gd name="connsiteX9" fmla="*/ 376438 w 2132836"/>
                <a:gd name="connsiteY9" fmla="*/ 265557 h 3120575"/>
                <a:gd name="connsiteX0" fmla="*/ 322676 w 2079074"/>
                <a:gd name="connsiteY0" fmla="*/ 265557 h 3120575"/>
                <a:gd name="connsiteX1" fmla="*/ 235452 w 2079074"/>
                <a:gd name="connsiteY1" fmla="*/ 0 h 3120575"/>
                <a:gd name="connsiteX2" fmla="*/ 2079074 w 2079074"/>
                <a:gd name="connsiteY2" fmla="*/ 2032565 h 3120575"/>
                <a:gd name="connsiteX3" fmla="*/ 1831217 w 2079074"/>
                <a:gd name="connsiteY3" fmla="*/ 3006434 h 3120575"/>
                <a:gd name="connsiteX4" fmla="*/ 1665347 w 2079074"/>
                <a:gd name="connsiteY4" fmla="*/ 2851260 h 3120575"/>
                <a:gd name="connsiteX5" fmla="*/ 1175129 w 2079074"/>
                <a:gd name="connsiteY5" fmla="*/ 2559356 h 3120575"/>
                <a:gd name="connsiteX6" fmla="*/ 570831 w 2079074"/>
                <a:gd name="connsiteY6" fmla="*/ 2189152 h 3120575"/>
                <a:gd name="connsiteX7" fmla="*/ 331724 w 2079074"/>
                <a:gd name="connsiteY7" fmla="*/ 1525361 h 3120575"/>
                <a:gd name="connsiteX8" fmla="*/ 209366 w 2079074"/>
                <a:gd name="connsiteY8" fmla="*/ 806911 h 3120575"/>
                <a:gd name="connsiteX9" fmla="*/ 322676 w 2079074"/>
                <a:gd name="connsiteY9" fmla="*/ 265557 h 3120575"/>
                <a:gd name="connsiteX0" fmla="*/ 322676 w 2079074"/>
                <a:gd name="connsiteY0" fmla="*/ 265557 h 3120575"/>
                <a:gd name="connsiteX1" fmla="*/ 235452 w 2079074"/>
                <a:gd name="connsiteY1" fmla="*/ 0 h 3120575"/>
                <a:gd name="connsiteX2" fmla="*/ 2079074 w 2079074"/>
                <a:gd name="connsiteY2" fmla="*/ 2032565 h 3120575"/>
                <a:gd name="connsiteX3" fmla="*/ 1831217 w 2079074"/>
                <a:gd name="connsiteY3" fmla="*/ 3006434 h 3120575"/>
                <a:gd name="connsiteX4" fmla="*/ 1665347 w 2079074"/>
                <a:gd name="connsiteY4" fmla="*/ 2851260 h 3120575"/>
                <a:gd name="connsiteX5" fmla="*/ 1175129 w 2079074"/>
                <a:gd name="connsiteY5" fmla="*/ 2559356 h 3120575"/>
                <a:gd name="connsiteX6" fmla="*/ 570831 w 2079074"/>
                <a:gd name="connsiteY6" fmla="*/ 2189152 h 3120575"/>
                <a:gd name="connsiteX7" fmla="*/ 331724 w 2079074"/>
                <a:gd name="connsiteY7" fmla="*/ 1525361 h 3120575"/>
                <a:gd name="connsiteX8" fmla="*/ 209366 w 2079074"/>
                <a:gd name="connsiteY8" fmla="*/ 806911 h 3120575"/>
                <a:gd name="connsiteX9" fmla="*/ 322676 w 2079074"/>
                <a:gd name="connsiteY9" fmla="*/ 265557 h 312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9074" h="3120575">
                  <a:moveTo>
                    <a:pt x="322676" y="265557"/>
                  </a:moveTo>
                  <a:cubicBezTo>
                    <a:pt x="216245" y="163424"/>
                    <a:pt x="264527" y="88519"/>
                    <a:pt x="235452" y="0"/>
                  </a:cubicBezTo>
                  <a:cubicBezTo>
                    <a:pt x="1270987" y="104628"/>
                    <a:pt x="2079074" y="974709"/>
                    <a:pt x="2079074" y="2032565"/>
                  </a:cubicBezTo>
                  <a:cubicBezTo>
                    <a:pt x="2079074" y="2385184"/>
                    <a:pt x="1989287" y="2716939"/>
                    <a:pt x="1831217" y="3006434"/>
                  </a:cubicBezTo>
                  <a:cubicBezTo>
                    <a:pt x="1745597" y="3200357"/>
                    <a:pt x="1656716" y="3146239"/>
                    <a:pt x="1665347" y="2851260"/>
                  </a:cubicBezTo>
                  <a:cubicBezTo>
                    <a:pt x="1508570" y="3049506"/>
                    <a:pt x="1056245" y="3254378"/>
                    <a:pt x="1175129" y="2559356"/>
                  </a:cubicBezTo>
                  <a:cubicBezTo>
                    <a:pt x="735197" y="3104384"/>
                    <a:pt x="342903" y="2573811"/>
                    <a:pt x="570831" y="2189152"/>
                  </a:cubicBezTo>
                  <a:cubicBezTo>
                    <a:pt x="42085" y="2445393"/>
                    <a:pt x="178891" y="1803199"/>
                    <a:pt x="331724" y="1525361"/>
                  </a:cubicBezTo>
                  <a:cubicBezTo>
                    <a:pt x="-78837" y="1577437"/>
                    <a:pt x="-50049" y="1103591"/>
                    <a:pt x="209366" y="806911"/>
                  </a:cubicBezTo>
                  <a:cubicBezTo>
                    <a:pt x="-222085" y="742482"/>
                    <a:pt x="113933" y="369005"/>
                    <a:pt x="322676" y="265557"/>
                  </a:cubicBezTo>
                  <a:close/>
                </a:path>
              </a:pathLst>
            </a:custGeom>
            <a:solidFill>
              <a:srgbClr val="D285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3" name="Rectangle 63">
              <a:extLst>
                <a:ext uri="{FF2B5EF4-FFF2-40B4-BE49-F238E27FC236}">
                  <a16:creationId xmlns:a16="http://schemas.microsoft.com/office/drawing/2014/main" id="{AA2D3CB0-27B8-64C2-077D-1D4DCF51C87C}"/>
                </a:ext>
              </a:extLst>
            </p:cNvPr>
            <p:cNvSpPr/>
            <p:nvPr/>
          </p:nvSpPr>
          <p:spPr>
            <a:xfrm>
              <a:off x="7824788" y="688340"/>
              <a:ext cx="682077" cy="1613470"/>
            </a:xfrm>
            <a:custGeom>
              <a:avLst/>
              <a:gdLst>
                <a:gd name="connsiteX0" fmla="*/ 0 w 220980"/>
                <a:gd name="connsiteY0" fmla="*/ 0 h 1356360"/>
                <a:gd name="connsiteX1" fmla="*/ 220980 w 220980"/>
                <a:gd name="connsiteY1" fmla="*/ 0 h 1356360"/>
                <a:gd name="connsiteX2" fmla="*/ 220980 w 220980"/>
                <a:gd name="connsiteY2" fmla="*/ 1356360 h 1356360"/>
                <a:gd name="connsiteX3" fmla="*/ 0 w 220980"/>
                <a:gd name="connsiteY3" fmla="*/ 1356360 h 1356360"/>
                <a:gd name="connsiteX4" fmla="*/ 0 w 220980"/>
                <a:gd name="connsiteY4" fmla="*/ 0 h 1356360"/>
                <a:gd name="connsiteX0" fmla="*/ 0 w 386080"/>
                <a:gd name="connsiteY0" fmla="*/ 0 h 1521460"/>
                <a:gd name="connsiteX1" fmla="*/ 386080 w 386080"/>
                <a:gd name="connsiteY1" fmla="*/ 165100 h 1521460"/>
                <a:gd name="connsiteX2" fmla="*/ 386080 w 386080"/>
                <a:gd name="connsiteY2" fmla="*/ 1521460 h 1521460"/>
                <a:gd name="connsiteX3" fmla="*/ 165100 w 386080"/>
                <a:gd name="connsiteY3" fmla="*/ 1521460 h 1521460"/>
                <a:gd name="connsiteX4" fmla="*/ 0 w 386080"/>
                <a:gd name="connsiteY4" fmla="*/ 0 h 1521460"/>
                <a:gd name="connsiteX0" fmla="*/ 12700 w 398780"/>
                <a:gd name="connsiteY0" fmla="*/ 0 h 1521460"/>
                <a:gd name="connsiteX1" fmla="*/ 398780 w 398780"/>
                <a:gd name="connsiteY1" fmla="*/ 165100 h 1521460"/>
                <a:gd name="connsiteX2" fmla="*/ 398780 w 398780"/>
                <a:gd name="connsiteY2" fmla="*/ 1521460 h 1521460"/>
                <a:gd name="connsiteX3" fmla="*/ 0 w 398780"/>
                <a:gd name="connsiteY3" fmla="*/ 1000760 h 1521460"/>
                <a:gd name="connsiteX4" fmla="*/ 12700 w 398780"/>
                <a:gd name="connsiteY4" fmla="*/ 0 h 1521460"/>
                <a:gd name="connsiteX0" fmla="*/ 12700 w 563880"/>
                <a:gd name="connsiteY0" fmla="*/ 0 h 1623060"/>
                <a:gd name="connsiteX1" fmla="*/ 398780 w 563880"/>
                <a:gd name="connsiteY1" fmla="*/ 165100 h 1623060"/>
                <a:gd name="connsiteX2" fmla="*/ 563880 w 563880"/>
                <a:gd name="connsiteY2" fmla="*/ 1623060 h 1623060"/>
                <a:gd name="connsiteX3" fmla="*/ 0 w 563880"/>
                <a:gd name="connsiteY3" fmla="*/ 1000760 h 1623060"/>
                <a:gd name="connsiteX4" fmla="*/ 12700 w 563880"/>
                <a:gd name="connsiteY4" fmla="*/ 0 h 1623060"/>
                <a:gd name="connsiteX0" fmla="*/ 101600 w 652780"/>
                <a:gd name="connsiteY0" fmla="*/ 0 h 1623060"/>
                <a:gd name="connsiteX1" fmla="*/ 487680 w 652780"/>
                <a:gd name="connsiteY1" fmla="*/ 165100 h 1623060"/>
                <a:gd name="connsiteX2" fmla="*/ 652780 w 652780"/>
                <a:gd name="connsiteY2" fmla="*/ 1623060 h 1623060"/>
                <a:gd name="connsiteX3" fmla="*/ 0 w 652780"/>
                <a:gd name="connsiteY3" fmla="*/ 1330960 h 1623060"/>
                <a:gd name="connsiteX4" fmla="*/ 101600 w 652780"/>
                <a:gd name="connsiteY4" fmla="*/ 0 h 1623060"/>
                <a:gd name="connsiteX0" fmla="*/ 101600 w 652780"/>
                <a:gd name="connsiteY0" fmla="*/ 0 h 1623060"/>
                <a:gd name="connsiteX1" fmla="*/ 487680 w 652780"/>
                <a:gd name="connsiteY1" fmla="*/ 165100 h 1623060"/>
                <a:gd name="connsiteX2" fmla="*/ 652780 w 652780"/>
                <a:gd name="connsiteY2" fmla="*/ 1623060 h 1623060"/>
                <a:gd name="connsiteX3" fmla="*/ 0 w 652780"/>
                <a:gd name="connsiteY3" fmla="*/ 1330960 h 1623060"/>
                <a:gd name="connsiteX4" fmla="*/ 101600 w 652780"/>
                <a:gd name="connsiteY4" fmla="*/ 0 h 1623060"/>
                <a:gd name="connsiteX0" fmla="*/ 101600 w 589280"/>
                <a:gd name="connsiteY0" fmla="*/ 0 h 1724660"/>
                <a:gd name="connsiteX1" fmla="*/ 487680 w 589280"/>
                <a:gd name="connsiteY1" fmla="*/ 165100 h 1724660"/>
                <a:gd name="connsiteX2" fmla="*/ 589280 w 589280"/>
                <a:gd name="connsiteY2" fmla="*/ 1724660 h 1724660"/>
                <a:gd name="connsiteX3" fmla="*/ 0 w 589280"/>
                <a:gd name="connsiteY3" fmla="*/ 1330960 h 1724660"/>
                <a:gd name="connsiteX4" fmla="*/ 101600 w 589280"/>
                <a:gd name="connsiteY4" fmla="*/ 0 h 1724660"/>
                <a:gd name="connsiteX0" fmla="*/ 201612 w 689292"/>
                <a:gd name="connsiteY0" fmla="*/ 0 h 1724660"/>
                <a:gd name="connsiteX1" fmla="*/ 587692 w 689292"/>
                <a:gd name="connsiteY1" fmla="*/ 165100 h 1724660"/>
                <a:gd name="connsiteX2" fmla="*/ 689292 w 689292"/>
                <a:gd name="connsiteY2" fmla="*/ 1724660 h 1724660"/>
                <a:gd name="connsiteX3" fmla="*/ 0 w 689292"/>
                <a:gd name="connsiteY3" fmla="*/ 1116647 h 1724660"/>
                <a:gd name="connsiteX4" fmla="*/ 201612 w 689292"/>
                <a:gd name="connsiteY4" fmla="*/ 0 h 1724660"/>
                <a:gd name="connsiteX0" fmla="*/ 201612 w 689292"/>
                <a:gd name="connsiteY0" fmla="*/ 0 h 1724660"/>
                <a:gd name="connsiteX1" fmla="*/ 587692 w 689292"/>
                <a:gd name="connsiteY1" fmla="*/ 165100 h 1724660"/>
                <a:gd name="connsiteX2" fmla="*/ 689292 w 689292"/>
                <a:gd name="connsiteY2" fmla="*/ 1724660 h 1724660"/>
                <a:gd name="connsiteX3" fmla="*/ 0 w 689292"/>
                <a:gd name="connsiteY3" fmla="*/ 1116647 h 1724660"/>
                <a:gd name="connsiteX4" fmla="*/ 201612 w 689292"/>
                <a:gd name="connsiteY4" fmla="*/ 0 h 1724660"/>
                <a:gd name="connsiteX0" fmla="*/ 211137 w 698817"/>
                <a:gd name="connsiteY0" fmla="*/ 0 h 1724660"/>
                <a:gd name="connsiteX1" fmla="*/ 597217 w 698817"/>
                <a:gd name="connsiteY1" fmla="*/ 165100 h 1724660"/>
                <a:gd name="connsiteX2" fmla="*/ 698817 w 698817"/>
                <a:gd name="connsiteY2" fmla="*/ 1724660 h 1724660"/>
                <a:gd name="connsiteX3" fmla="*/ 0 w 698817"/>
                <a:gd name="connsiteY3" fmla="*/ 1073784 h 1724660"/>
                <a:gd name="connsiteX4" fmla="*/ 211137 w 698817"/>
                <a:gd name="connsiteY4" fmla="*/ 0 h 1724660"/>
                <a:gd name="connsiteX0" fmla="*/ 211137 w 698817"/>
                <a:gd name="connsiteY0" fmla="*/ 0 h 1724660"/>
                <a:gd name="connsiteX1" fmla="*/ 597217 w 698817"/>
                <a:gd name="connsiteY1" fmla="*/ 165100 h 1724660"/>
                <a:gd name="connsiteX2" fmla="*/ 698817 w 698817"/>
                <a:gd name="connsiteY2" fmla="*/ 1724660 h 1724660"/>
                <a:gd name="connsiteX3" fmla="*/ 0 w 698817"/>
                <a:gd name="connsiteY3" fmla="*/ 1073784 h 1724660"/>
                <a:gd name="connsiteX4" fmla="*/ 211137 w 698817"/>
                <a:gd name="connsiteY4" fmla="*/ 0 h 1724660"/>
                <a:gd name="connsiteX0" fmla="*/ 211137 w 849629"/>
                <a:gd name="connsiteY0" fmla="*/ 0 h 1724660"/>
                <a:gd name="connsiteX1" fmla="*/ 849629 w 849629"/>
                <a:gd name="connsiteY1" fmla="*/ 150812 h 1724660"/>
                <a:gd name="connsiteX2" fmla="*/ 698817 w 849629"/>
                <a:gd name="connsiteY2" fmla="*/ 1724660 h 1724660"/>
                <a:gd name="connsiteX3" fmla="*/ 0 w 849629"/>
                <a:gd name="connsiteY3" fmla="*/ 1073784 h 1724660"/>
                <a:gd name="connsiteX4" fmla="*/ 211137 w 849629"/>
                <a:gd name="connsiteY4" fmla="*/ 0 h 1724660"/>
                <a:gd name="connsiteX0" fmla="*/ 211137 w 849629"/>
                <a:gd name="connsiteY0" fmla="*/ 0 h 1719897"/>
                <a:gd name="connsiteX1" fmla="*/ 849629 w 849629"/>
                <a:gd name="connsiteY1" fmla="*/ 150812 h 1719897"/>
                <a:gd name="connsiteX2" fmla="*/ 741679 w 849629"/>
                <a:gd name="connsiteY2" fmla="*/ 1719897 h 1719897"/>
                <a:gd name="connsiteX3" fmla="*/ 0 w 849629"/>
                <a:gd name="connsiteY3" fmla="*/ 1073784 h 1719897"/>
                <a:gd name="connsiteX4" fmla="*/ 211137 w 849629"/>
                <a:gd name="connsiteY4" fmla="*/ 0 h 1719897"/>
                <a:gd name="connsiteX0" fmla="*/ 211137 w 741679"/>
                <a:gd name="connsiteY0" fmla="*/ 0 h 1719897"/>
                <a:gd name="connsiteX1" fmla="*/ 716279 w 741679"/>
                <a:gd name="connsiteY1" fmla="*/ 112712 h 1719897"/>
                <a:gd name="connsiteX2" fmla="*/ 741679 w 741679"/>
                <a:gd name="connsiteY2" fmla="*/ 1719897 h 1719897"/>
                <a:gd name="connsiteX3" fmla="*/ 0 w 741679"/>
                <a:gd name="connsiteY3" fmla="*/ 1073784 h 1719897"/>
                <a:gd name="connsiteX4" fmla="*/ 211137 w 741679"/>
                <a:gd name="connsiteY4" fmla="*/ 0 h 1719897"/>
                <a:gd name="connsiteX0" fmla="*/ 211137 w 797053"/>
                <a:gd name="connsiteY0" fmla="*/ 0 h 1719897"/>
                <a:gd name="connsiteX1" fmla="*/ 716279 w 797053"/>
                <a:gd name="connsiteY1" fmla="*/ 112712 h 1719897"/>
                <a:gd name="connsiteX2" fmla="*/ 741679 w 797053"/>
                <a:gd name="connsiteY2" fmla="*/ 1719897 h 1719897"/>
                <a:gd name="connsiteX3" fmla="*/ 0 w 797053"/>
                <a:gd name="connsiteY3" fmla="*/ 1073784 h 1719897"/>
                <a:gd name="connsiteX4" fmla="*/ 211137 w 797053"/>
                <a:gd name="connsiteY4" fmla="*/ 0 h 1719897"/>
                <a:gd name="connsiteX0" fmla="*/ 211137 w 816172"/>
                <a:gd name="connsiteY0" fmla="*/ 0 h 1719897"/>
                <a:gd name="connsiteX1" fmla="*/ 716279 w 816172"/>
                <a:gd name="connsiteY1" fmla="*/ 112712 h 1719897"/>
                <a:gd name="connsiteX2" fmla="*/ 741679 w 816172"/>
                <a:gd name="connsiteY2" fmla="*/ 1719897 h 1719897"/>
                <a:gd name="connsiteX3" fmla="*/ 0 w 816172"/>
                <a:gd name="connsiteY3" fmla="*/ 1073784 h 1719897"/>
                <a:gd name="connsiteX4" fmla="*/ 211137 w 816172"/>
                <a:gd name="connsiteY4" fmla="*/ 0 h 1719897"/>
                <a:gd name="connsiteX0" fmla="*/ 217648 w 822683"/>
                <a:gd name="connsiteY0" fmla="*/ 0 h 1744658"/>
                <a:gd name="connsiteX1" fmla="*/ 722790 w 822683"/>
                <a:gd name="connsiteY1" fmla="*/ 112712 h 1744658"/>
                <a:gd name="connsiteX2" fmla="*/ 748190 w 822683"/>
                <a:gd name="connsiteY2" fmla="*/ 1719897 h 1744658"/>
                <a:gd name="connsiteX3" fmla="*/ 160816 w 822683"/>
                <a:gd name="connsiteY3" fmla="*/ 1054736 h 1744658"/>
                <a:gd name="connsiteX4" fmla="*/ 6511 w 822683"/>
                <a:gd name="connsiteY4" fmla="*/ 1073784 h 1744658"/>
                <a:gd name="connsiteX5" fmla="*/ 217648 w 822683"/>
                <a:gd name="connsiteY5" fmla="*/ 0 h 1744658"/>
                <a:gd name="connsiteX0" fmla="*/ 122018 w 727053"/>
                <a:gd name="connsiteY0" fmla="*/ 0 h 1744658"/>
                <a:gd name="connsiteX1" fmla="*/ 627160 w 727053"/>
                <a:gd name="connsiteY1" fmla="*/ 112712 h 1744658"/>
                <a:gd name="connsiteX2" fmla="*/ 652560 w 727053"/>
                <a:gd name="connsiteY2" fmla="*/ 1719897 h 1744658"/>
                <a:gd name="connsiteX3" fmla="*/ 65186 w 727053"/>
                <a:gd name="connsiteY3" fmla="*/ 1054736 h 1744658"/>
                <a:gd name="connsiteX4" fmla="*/ 53756 w 727053"/>
                <a:gd name="connsiteY4" fmla="*/ 988059 h 1744658"/>
                <a:gd name="connsiteX5" fmla="*/ 122018 w 727053"/>
                <a:gd name="connsiteY5" fmla="*/ 0 h 1744658"/>
                <a:gd name="connsiteX0" fmla="*/ 103749 w 708784"/>
                <a:gd name="connsiteY0" fmla="*/ 0 h 1744658"/>
                <a:gd name="connsiteX1" fmla="*/ 608891 w 708784"/>
                <a:gd name="connsiteY1" fmla="*/ 112712 h 1744658"/>
                <a:gd name="connsiteX2" fmla="*/ 634291 w 708784"/>
                <a:gd name="connsiteY2" fmla="*/ 1719897 h 1744658"/>
                <a:gd name="connsiteX3" fmla="*/ 46917 w 708784"/>
                <a:gd name="connsiteY3" fmla="*/ 1054736 h 1744658"/>
                <a:gd name="connsiteX4" fmla="*/ 106924 w 708784"/>
                <a:gd name="connsiteY4" fmla="*/ 845184 h 1744658"/>
                <a:gd name="connsiteX5" fmla="*/ 103749 w 708784"/>
                <a:gd name="connsiteY5" fmla="*/ 0 h 1744658"/>
                <a:gd name="connsiteX0" fmla="*/ 103749 w 708784"/>
                <a:gd name="connsiteY0" fmla="*/ 0 h 1744658"/>
                <a:gd name="connsiteX1" fmla="*/ 608891 w 708784"/>
                <a:gd name="connsiteY1" fmla="*/ 112712 h 1744658"/>
                <a:gd name="connsiteX2" fmla="*/ 634291 w 708784"/>
                <a:gd name="connsiteY2" fmla="*/ 1719897 h 1744658"/>
                <a:gd name="connsiteX3" fmla="*/ 46917 w 708784"/>
                <a:gd name="connsiteY3" fmla="*/ 1054736 h 1744658"/>
                <a:gd name="connsiteX4" fmla="*/ 106924 w 708784"/>
                <a:gd name="connsiteY4" fmla="*/ 845184 h 1744658"/>
                <a:gd name="connsiteX5" fmla="*/ 103749 w 708784"/>
                <a:gd name="connsiteY5" fmla="*/ 0 h 1744658"/>
                <a:gd name="connsiteX0" fmla="*/ 56832 w 661867"/>
                <a:gd name="connsiteY0" fmla="*/ 0 h 1744658"/>
                <a:gd name="connsiteX1" fmla="*/ 561974 w 661867"/>
                <a:gd name="connsiteY1" fmla="*/ 112712 h 1744658"/>
                <a:gd name="connsiteX2" fmla="*/ 587374 w 661867"/>
                <a:gd name="connsiteY2" fmla="*/ 1719897 h 1744658"/>
                <a:gd name="connsiteX3" fmla="*/ 0 w 661867"/>
                <a:gd name="connsiteY3" fmla="*/ 1054736 h 1744658"/>
                <a:gd name="connsiteX4" fmla="*/ 60007 w 661867"/>
                <a:gd name="connsiteY4" fmla="*/ 845184 h 1744658"/>
                <a:gd name="connsiteX5" fmla="*/ 56832 w 661867"/>
                <a:gd name="connsiteY5" fmla="*/ 0 h 1744658"/>
                <a:gd name="connsiteX0" fmla="*/ 56832 w 661867"/>
                <a:gd name="connsiteY0" fmla="*/ 0 h 1752051"/>
                <a:gd name="connsiteX1" fmla="*/ 561974 w 661867"/>
                <a:gd name="connsiteY1" fmla="*/ 112712 h 1752051"/>
                <a:gd name="connsiteX2" fmla="*/ 587374 w 661867"/>
                <a:gd name="connsiteY2" fmla="*/ 1719897 h 1752051"/>
                <a:gd name="connsiteX3" fmla="*/ 0 w 661867"/>
                <a:gd name="connsiteY3" fmla="*/ 1054736 h 1752051"/>
                <a:gd name="connsiteX4" fmla="*/ 60007 w 661867"/>
                <a:gd name="connsiteY4" fmla="*/ 845184 h 1752051"/>
                <a:gd name="connsiteX5" fmla="*/ 56832 w 661867"/>
                <a:gd name="connsiteY5" fmla="*/ 0 h 1752051"/>
                <a:gd name="connsiteX0" fmla="*/ 56832 w 682077"/>
                <a:gd name="connsiteY0" fmla="*/ 0 h 1613470"/>
                <a:gd name="connsiteX1" fmla="*/ 561974 w 682077"/>
                <a:gd name="connsiteY1" fmla="*/ 112712 h 1613470"/>
                <a:gd name="connsiteX2" fmla="*/ 630237 w 682077"/>
                <a:gd name="connsiteY2" fmla="*/ 1572260 h 1613470"/>
                <a:gd name="connsiteX3" fmla="*/ 0 w 682077"/>
                <a:gd name="connsiteY3" fmla="*/ 1054736 h 1613470"/>
                <a:gd name="connsiteX4" fmla="*/ 60007 w 682077"/>
                <a:gd name="connsiteY4" fmla="*/ 845184 h 1613470"/>
                <a:gd name="connsiteX5" fmla="*/ 56832 w 682077"/>
                <a:gd name="connsiteY5" fmla="*/ 0 h 1613470"/>
                <a:gd name="connsiteX0" fmla="*/ 56832 w 682077"/>
                <a:gd name="connsiteY0" fmla="*/ 0 h 1613470"/>
                <a:gd name="connsiteX1" fmla="*/ 561974 w 682077"/>
                <a:gd name="connsiteY1" fmla="*/ 112712 h 1613470"/>
                <a:gd name="connsiteX2" fmla="*/ 630237 w 682077"/>
                <a:gd name="connsiteY2" fmla="*/ 1572260 h 1613470"/>
                <a:gd name="connsiteX3" fmla="*/ 0 w 682077"/>
                <a:gd name="connsiteY3" fmla="*/ 1054736 h 1613470"/>
                <a:gd name="connsiteX4" fmla="*/ 60007 w 682077"/>
                <a:gd name="connsiteY4" fmla="*/ 845184 h 1613470"/>
                <a:gd name="connsiteX5" fmla="*/ 56832 w 682077"/>
                <a:gd name="connsiteY5" fmla="*/ 0 h 1613470"/>
                <a:gd name="connsiteX0" fmla="*/ 56832 w 682077"/>
                <a:gd name="connsiteY0" fmla="*/ 0 h 1613470"/>
                <a:gd name="connsiteX1" fmla="*/ 561974 w 682077"/>
                <a:gd name="connsiteY1" fmla="*/ 112712 h 1613470"/>
                <a:gd name="connsiteX2" fmla="*/ 630237 w 682077"/>
                <a:gd name="connsiteY2" fmla="*/ 1572260 h 1613470"/>
                <a:gd name="connsiteX3" fmla="*/ 0 w 682077"/>
                <a:gd name="connsiteY3" fmla="*/ 1054736 h 1613470"/>
                <a:gd name="connsiteX4" fmla="*/ 60007 w 682077"/>
                <a:gd name="connsiteY4" fmla="*/ 845184 h 1613470"/>
                <a:gd name="connsiteX5" fmla="*/ 56832 w 682077"/>
                <a:gd name="connsiteY5" fmla="*/ 0 h 1613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2077" h="1613470">
                  <a:moveTo>
                    <a:pt x="56832" y="0"/>
                  </a:moveTo>
                  <a:lnTo>
                    <a:pt x="561974" y="112712"/>
                  </a:lnTo>
                  <a:cubicBezTo>
                    <a:pt x="732366" y="862752"/>
                    <a:pt x="688445" y="1298470"/>
                    <a:pt x="630237" y="1572260"/>
                  </a:cubicBezTo>
                  <a:cubicBezTo>
                    <a:pt x="519112" y="1738789"/>
                    <a:pt x="47413" y="1367208"/>
                    <a:pt x="0" y="1054736"/>
                  </a:cubicBezTo>
                  <a:cubicBezTo>
                    <a:pt x="4974" y="970863"/>
                    <a:pt x="-2646" y="901910"/>
                    <a:pt x="60007" y="845184"/>
                  </a:cubicBezTo>
                  <a:cubicBezTo>
                    <a:pt x="206587" y="709506"/>
                    <a:pt x="22965" y="443653"/>
                    <a:pt x="56832" y="0"/>
                  </a:cubicBezTo>
                  <a:close/>
                </a:path>
              </a:pathLst>
            </a:custGeom>
            <a:solidFill>
              <a:srgbClr val="AB622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C983C980-F8DB-0387-949A-AAAFFD3B1B89}"/>
                </a:ext>
              </a:extLst>
            </p:cNvPr>
            <p:cNvSpPr/>
            <p:nvPr/>
          </p:nvSpPr>
          <p:spPr>
            <a:xfrm>
              <a:off x="7696200" y="-220980"/>
              <a:ext cx="1211580" cy="1226820"/>
            </a:xfrm>
            <a:prstGeom prst="ellipse">
              <a:avLst/>
            </a:prstGeom>
            <a:solidFill>
              <a:srgbClr val="AB622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01119094-8F1E-57C2-A104-564D1AD37199}"/>
                </a:ext>
              </a:extLst>
            </p:cNvPr>
            <p:cNvSpPr/>
            <p:nvPr/>
          </p:nvSpPr>
          <p:spPr>
            <a:xfrm>
              <a:off x="8110301" y="142217"/>
              <a:ext cx="314896" cy="3851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7C59BCA7-5217-EC9F-484C-E0296B9D08CE}"/>
                </a:ext>
              </a:extLst>
            </p:cNvPr>
            <p:cNvSpPr/>
            <p:nvPr/>
          </p:nvSpPr>
          <p:spPr>
            <a:xfrm>
              <a:off x="8177498" y="274765"/>
              <a:ext cx="180501" cy="2207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8D9D4294-6543-A366-B1D1-74321B9ADC76}"/>
                </a:ext>
              </a:extLst>
            </p:cNvPr>
            <p:cNvSpPr/>
            <p:nvPr/>
          </p:nvSpPr>
          <p:spPr>
            <a:xfrm>
              <a:off x="7903147" y="665479"/>
              <a:ext cx="603717" cy="385122"/>
            </a:xfrm>
            <a:prstGeom prst="ellipse">
              <a:avLst/>
            </a:prstGeom>
            <a:solidFill>
              <a:srgbClr val="AB622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82">
              <a:extLst>
                <a:ext uri="{FF2B5EF4-FFF2-40B4-BE49-F238E27FC236}">
                  <a16:creationId xmlns:a16="http://schemas.microsoft.com/office/drawing/2014/main" id="{3CE1F1A8-1311-C076-E0DC-19C779E305D0}"/>
                </a:ext>
              </a:extLst>
            </p:cNvPr>
            <p:cNvSpPr/>
            <p:nvPr/>
          </p:nvSpPr>
          <p:spPr>
            <a:xfrm>
              <a:off x="8252981" y="417275"/>
              <a:ext cx="765033" cy="1679988"/>
            </a:xfrm>
            <a:custGeom>
              <a:avLst/>
              <a:gdLst>
                <a:gd name="connsiteX0" fmla="*/ 0 w 792200"/>
                <a:gd name="connsiteY0" fmla="*/ 0 h 249923"/>
                <a:gd name="connsiteX1" fmla="*/ 792200 w 792200"/>
                <a:gd name="connsiteY1" fmla="*/ 0 h 249923"/>
                <a:gd name="connsiteX2" fmla="*/ 792200 w 792200"/>
                <a:gd name="connsiteY2" fmla="*/ 249923 h 249923"/>
                <a:gd name="connsiteX3" fmla="*/ 0 w 792200"/>
                <a:gd name="connsiteY3" fmla="*/ 249923 h 249923"/>
                <a:gd name="connsiteX4" fmla="*/ 0 w 792200"/>
                <a:gd name="connsiteY4" fmla="*/ 0 h 249923"/>
                <a:gd name="connsiteX0" fmla="*/ 0 w 792200"/>
                <a:gd name="connsiteY0" fmla="*/ 184080 h 434003"/>
                <a:gd name="connsiteX1" fmla="*/ 367252 w 792200"/>
                <a:gd name="connsiteY1" fmla="*/ 0 h 434003"/>
                <a:gd name="connsiteX2" fmla="*/ 792200 w 792200"/>
                <a:gd name="connsiteY2" fmla="*/ 184080 h 434003"/>
                <a:gd name="connsiteX3" fmla="*/ 792200 w 792200"/>
                <a:gd name="connsiteY3" fmla="*/ 434003 h 434003"/>
                <a:gd name="connsiteX4" fmla="*/ 0 w 792200"/>
                <a:gd name="connsiteY4" fmla="*/ 434003 h 434003"/>
                <a:gd name="connsiteX5" fmla="*/ 0 w 792200"/>
                <a:gd name="connsiteY5" fmla="*/ 184080 h 434003"/>
                <a:gd name="connsiteX0" fmla="*/ 0 w 792200"/>
                <a:gd name="connsiteY0" fmla="*/ 184080 h 1066463"/>
                <a:gd name="connsiteX1" fmla="*/ 367252 w 792200"/>
                <a:gd name="connsiteY1" fmla="*/ 0 h 1066463"/>
                <a:gd name="connsiteX2" fmla="*/ 792200 w 792200"/>
                <a:gd name="connsiteY2" fmla="*/ 184080 h 1066463"/>
                <a:gd name="connsiteX3" fmla="*/ 395960 w 792200"/>
                <a:gd name="connsiteY3" fmla="*/ 1066463 h 1066463"/>
                <a:gd name="connsiteX4" fmla="*/ 0 w 792200"/>
                <a:gd name="connsiteY4" fmla="*/ 434003 h 1066463"/>
                <a:gd name="connsiteX5" fmla="*/ 0 w 792200"/>
                <a:gd name="connsiteY5" fmla="*/ 184080 h 1066463"/>
                <a:gd name="connsiteX0" fmla="*/ 15520 w 807720"/>
                <a:gd name="connsiteY0" fmla="*/ 184080 h 1554143"/>
                <a:gd name="connsiteX1" fmla="*/ 382772 w 807720"/>
                <a:gd name="connsiteY1" fmla="*/ 0 h 1554143"/>
                <a:gd name="connsiteX2" fmla="*/ 807720 w 807720"/>
                <a:gd name="connsiteY2" fmla="*/ 184080 h 1554143"/>
                <a:gd name="connsiteX3" fmla="*/ 0 w 807720"/>
                <a:gd name="connsiteY3" fmla="*/ 1554143 h 1554143"/>
                <a:gd name="connsiteX4" fmla="*/ 15520 w 807720"/>
                <a:gd name="connsiteY4" fmla="*/ 434003 h 1554143"/>
                <a:gd name="connsiteX5" fmla="*/ 15520 w 807720"/>
                <a:gd name="connsiteY5" fmla="*/ 184080 h 1554143"/>
                <a:gd name="connsiteX0" fmla="*/ 15520 w 426720"/>
                <a:gd name="connsiteY0" fmla="*/ 184080 h 1554143"/>
                <a:gd name="connsiteX1" fmla="*/ 382772 w 426720"/>
                <a:gd name="connsiteY1" fmla="*/ 0 h 1554143"/>
                <a:gd name="connsiteX2" fmla="*/ 426720 w 426720"/>
                <a:gd name="connsiteY2" fmla="*/ 1007040 h 1554143"/>
                <a:gd name="connsiteX3" fmla="*/ 0 w 426720"/>
                <a:gd name="connsiteY3" fmla="*/ 1554143 h 1554143"/>
                <a:gd name="connsiteX4" fmla="*/ 15520 w 426720"/>
                <a:gd name="connsiteY4" fmla="*/ 434003 h 1554143"/>
                <a:gd name="connsiteX5" fmla="*/ 15520 w 426720"/>
                <a:gd name="connsiteY5" fmla="*/ 184080 h 1554143"/>
                <a:gd name="connsiteX0" fmla="*/ 15520 w 668621"/>
                <a:gd name="connsiteY0" fmla="*/ 256154 h 1626217"/>
                <a:gd name="connsiteX1" fmla="*/ 382772 w 668621"/>
                <a:gd name="connsiteY1" fmla="*/ 72074 h 1626217"/>
                <a:gd name="connsiteX2" fmla="*/ 426720 w 668621"/>
                <a:gd name="connsiteY2" fmla="*/ 1079114 h 1626217"/>
                <a:gd name="connsiteX3" fmla="*/ 0 w 668621"/>
                <a:gd name="connsiteY3" fmla="*/ 1626217 h 1626217"/>
                <a:gd name="connsiteX4" fmla="*/ 15520 w 668621"/>
                <a:gd name="connsiteY4" fmla="*/ 506077 h 1626217"/>
                <a:gd name="connsiteX5" fmla="*/ 15520 w 668621"/>
                <a:gd name="connsiteY5" fmla="*/ 256154 h 1626217"/>
                <a:gd name="connsiteX0" fmla="*/ 15520 w 727552"/>
                <a:gd name="connsiteY0" fmla="*/ 260371 h 1630434"/>
                <a:gd name="connsiteX1" fmla="*/ 382772 w 727552"/>
                <a:gd name="connsiteY1" fmla="*/ 76291 h 1630434"/>
                <a:gd name="connsiteX2" fmla="*/ 426720 w 727552"/>
                <a:gd name="connsiteY2" fmla="*/ 1083331 h 1630434"/>
                <a:gd name="connsiteX3" fmla="*/ 0 w 727552"/>
                <a:gd name="connsiteY3" fmla="*/ 1630434 h 1630434"/>
                <a:gd name="connsiteX4" fmla="*/ 15520 w 727552"/>
                <a:gd name="connsiteY4" fmla="*/ 510294 h 1630434"/>
                <a:gd name="connsiteX5" fmla="*/ 15520 w 727552"/>
                <a:gd name="connsiteY5" fmla="*/ 260371 h 1630434"/>
                <a:gd name="connsiteX0" fmla="*/ 15520 w 530272"/>
                <a:gd name="connsiteY0" fmla="*/ 184080 h 1554143"/>
                <a:gd name="connsiteX1" fmla="*/ 382772 w 530272"/>
                <a:gd name="connsiteY1" fmla="*/ 0 h 1554143"/>
                <a:gd name="connsiteX2" fmla="*/ 527551 w 530272"/>
                <a:gd name="connsiteY2" fmla="*/ 434340 h 1554143"/>
                <a:gd name="connsiteX3" fmla="*/ 426720 w 530272"/>
                <a:gd name="connsiteY3" fmla="*/ 1007040 h 1554143"/>
                <a:gd name="connsiteX4" fmla="*/ 0 w 530272"/>
                <a:gd name="connsiteY4" fmla="*/ 1554143 h 1554143"/>
                <a:gd name="connsiteX5" fmla="*/ 15520 w 530272"/>
                <a:gd name="connsiteY5" fmla="*/ 434003 h 1554143"/>
                <a:gd name="connsiteX6" fmla="*/ 15520 w 530272"/>
                <a:gd name="connsiteY6" fmla="*/ 184080 h 1554143"/>
                <a:gd name="connsiteX0" fmla="*/ 15520 w 629046"/>
                <a:gd name="connsiteY0" fmla="*/ 250417 h 1620480"/>
                <a:gd name="connsiteX1" fmla="*/ 382772 w 629046"/>
                <a:gd name="connsiteY1" fmla="*/ 66337 h 1620480"/>
                <a:gd name="connsiteX2" fmla="*/ 527551 w 629046"/>
                <a:gd name="connsiteY2" fmla="*/ 500677 h 1620480"/>
                <a:gd name="connsiteX3" fmla="*/ 426720 w 629046"/>
                <a:gd name="connsiteY3" fmla="*/ 1073377 h 1620480"/>
                <a:gd name="connsiteX4" fmla="*/ 0 w 629046"/>
                <a:gd name="connsiteY4" fmla="*/ 1620480 h 1620480"/>
                <a:gd name="connsiteX5" fmla="*/ 15520 w 629046"/>
                <a:gd name="connsiteY5" fmla="*/ 500340 h 1620480"/>
                <a:gd name="connsiteX6" fmla="*/ 15520 w 629046"/>
                <a:gd name="connsiteY6" fmla="*/ 250417 h 1620480"/>
                <a:gd name="connsiteX0" fmla="*/ 15520 w 721605"/>
                <a:gd name="connsiteY0" fmla="*/ 239246 h 1609309"/>
                <a:gd name="connsiteX1" fmla="*/ 382772 w 721605"/>
                <a:gd name="connsiteY1" fmla="*/ 55166 h 1609309"/>
                <a:gd name="connsiteX2" fmla="*/ 527551 w 721605"/>
                <a:gd name="connsiteY2" fmla="*/ 489506 h 1609309"/>
                <a:gd name="connsiteX3" fmla="*/ 426720 w 721605"/>
                <a:gd name="connsiteY3" fmla="*/ 1062206 h 1609309"/>
                <a:gd name="connsiteX4" fmla="*/ 0 w 721605"/>
                <a:gd name="connsiteY4" fmla="*/ 1609309 h 1609309"/>
                <a:gd name="connsiteX5" fmla="*/ 15520 w 721605"/>
                <a:gd name="connsiteY5" fmla="*/ 489169 h 1609309"/>
                <a:gd name="connsiteX6" fmla="*/ 15520 w 721605"/>
                <a:gd name="connsiteY6" fmla="*/ 239246 h 1609309"/>
                <a:gd name="connsiteX0" fmla="*/ 15520 w 721605"/>
                <a:gd name="connsiteY0" fmla="*/ 239246 h 1609309"/>
                <a:gd name="connsiteX1" fmla="*/ 382772 w 721605"/>
                <a:gd name="connsiteY1" fmla="*/ 55166 h 1609309"/>
                <a:gd name="connsiteX2" fmla="*/ 527551 w 721605"/>
                <a:gd name="connsiteY2" fmla="*/ 489506 h 1609309"/>
                <a:gd name="connsiteX3" fmla="*/ 426720 w 721605"/>
                <a:gd name="connsiteY3" fmla="*/ 1062206 h 1609309"/>
                <a:gd name="connsiteX4" fmla="*/ 260851 w 721605"/>
                <a:gd name="connsiteY4" fmla="*/ 382826 h 1609309"/>
                <a:gd name="connsiteX5" fmla="*/ 0 w 721605"/>
                <a:gd name="connsiteY5" fmla="*/ 1609309 h 1609309"/>
                <a:gd name="connsiteX6" fmla="*/ 15520 w 721605"/>
                <a:gd name="connsiteY6" fmla="*/ 489169 h 1609309"/>
                <a:gd name="connsiteX7" fmla="*/ 15520 w 721605"/>
                <a:gd name="connsiteY7" fmla="*/ 239246 h 1609309"/>
                <a:gd name="connsiteX0" fmla="*/ 15520 w 721605"/>
                <a:gd name="connsiteY0" fmla="*/ 239246 h 1609309"/>
                <a:gd name="connsiteX1" fmla="*/ 382772 w 721605"/>
                <a:gd name="connsiteY1" fmla="*/ 55166 h 1609309"/>
                <a:gd name="connsiteX2" fmla="*/ 527551 w 721605"/>
                <a:gd name="connsiteY2" fmla="*/ 489506 h 1609309"/>
                <a:gd name="connsiteX3" fmla="*/ 426720 w 721605"/>
                <a:gd name="connsiteY3" fmla="*/ 1062206 h 1609309"/>
                <a:gd name="connsiteX4" fmla="*/ 230371 w 721605"/>
                <a:gd name="connsiteY4" fmla="*/ 611426 h 1609309"/>
                <a:gd name="connsiteX5" fmla="*/ 260851 w 721605"/>
                <a:gd name="connsiteY5" fmla="*/ 382826 h 1609309"/>
                <a:gd name="connsiteX6" fmla="*/ 0 w 721605"/>
                <a:gd name="connsiteY6" fmla="*/ 1609309 h 1609309"/>
                <a:gd name="connsiteX7" fmla="*/ 15520 w 721605"/>
                <a:gd name="connsiteY7" fmla="*/ 489169 h 1609309"/>
                <a:gd name="connsiteX8" fmla="*/ 15520 w 721605"/>
                <a:gd name="connsiteY8" fmla="*/ 239246 h 1609309"/>
                <a:gd name="connsiteX0" fmla="*/ 15520 w 721605"/>
                <a:gd name="connsiteY0" fmla="*/ 239246 h 1688525"/>
                <a:gd name="connsiteX1" fmla="*/ 382772 w 721605"/>
                <a:gd name="connsiteY1" fmla="*/ 55166 h 1688525"/>
                <a:gd name="connsiteX2" fmla="*/ 527551 w 721605"/>
                <a:gd name="connsiteY2" fmla="*/ 489506 h 1688525"/>
                <a:gd name="connsiteX3" fmla="*/ 426720 w 721605"/>
                <a:gd name="connsiteY3" fmla="*/ 1062206 h 1688525"/>
                <a:gd name="connsiteX4" fmla="*/ 230371 w 721605"/>
                <a:gd name="connsiteY4" fmla="*/ 611426 h 1688525"/>
                <a:gd name="connsiteX5" fmla="*/ 260851 w 721605"/>
                <a:gd name="connsiteY5" fmla="*/ 382826 h 1688525"/>
                <a:gd name="connsiteX6" fmla="*/ 0 w 721605"/>
                <a:gd name="connsiteY6" fmla="*/ 1609309 h 1688525"/>
                <a:gd name="connsiteX7" fmla="*/ 15520 w 721605"/>
                <a:gd name="connsiteY7" fmla="*/ 489169 h 1688525"/>
                <a:gd name="connsiteX8" fmla="*/ 15520 w 721605"/>
                <a:gd name="connsiteY8" fmla="*/ 239246 h 1688525"/>
                <a:gd name="connsiteX0" fmla="*/ 15520 w 721605"/>
                <a:gd name="connsiteY0" fmla="*/ 239246 h 1687784"/>
                <a:gd name="connsiteX1" fmla="*/ 382772 w 721605"/>
                <a:gd name="connsiteY1" fmla="*/ 55166 h 1687784"/>
                <a:gd name="connsiteX2" fmla="*/ 527551 w 721605"/>
                <a:gd name="connsiteY2" fmla="*/ 489506 h 1687784"/>
                <a:gd name="connsiteX3" fmla="*/ 426720 w 721605"/>
                <a:gd name="connsiteY3" fmla="*/ 1062206 h 1687784"/>
                <a:gd name="connsiteX4" fmla="*/ 230371 w 721605"/>
                <a:gd name="connsiteY4" fmla="*/ 611426 h 1687784"/>
                <a:gd name="connsiteX5" fmla="*/ 260851 w 721605"/>
                <a:gd name="connsiteY5" fmla="*/ 382826 h 1687784"/>
                <a:gd name="connsiteX6" fmla="*/ 0 w 721605"/>
                <a:gd name="connsiteY6" fmla="*/ 1609309 h 1687784"/>
                <a:gd name="connsiteX7" fmla="*/ 15520 w 721605"/>
                <a:gd name="connsiteY7" fmla="*/ 489169 h 1687784"/>
                <a:gd name="connsiteX8" fmla="*/ 15520 w 721605"/>
                <a:gd name="connsiteY8" fmla="*/ 239246 h 1687784"/>
                <a:gd name="connsiteX0" fmla="*/ 15520 w 721605"/>
                <a:gd name="connsiteY0" fmla="*/ 239246 h 1692470"/>
                <a:gd name="connsiteX1" fmla="*/ 382772 w 721605"/>
                <a:gd name="connsiteY1" fmla="*/ 55166 h 1692470"/>
                <a:gd name="connsiteX2" fmla="*/ 527551 w 721605"/>
                <a:gd name="connsiteY2" fmla="*/ 489506 h 1692470"/>
                <a:gd name="connsiteX3" fmla="*/ 426720 w 721605"/>
                <a:gd name="connsiteY3" fmla="*/ 1062206 h 1692470"/>
                <a:gd name="connsiteX4" fmla="*/ 230371 w 721605"/>
                <a:gd name="connsiteY4" fmla="*/ 611426 h 1692470"/>
                <a:gd name="connsiteX5" fmla="*/ 260851 w 721605"/>
                <a:gd name="connsiteY5" fmla="*/ 382826 h 1692470"/>
                <a:gd name="connsiteX6" fmla="*/ 0 w 721605"/>
                <a:gd name="connsiteY6" fmla="*/ 1609309 h 1692470"/>
                <a:gd name="connsiteX7" fmla="*/ 15520 w 721605"/>
                <a:gd name="connsiteY7" fmla="*/ 489169 h 1692470"/>
                <a:gd name="connsiteX8" fmla="*/ 15520 w 721605"/>
                <a:gd name="connsiteY8" fmla="*/ 239246 h 1692470"/>
                <a:gd name="connsiteX0" fmla="*/ 15520 w 721605"/>
                <a:gd name="connsiteY0" fmla="*/ 239246 h 1694024"/>
                <a:gd name="connsiteX1" fmla="*/ 382772 w 721605"/>
                <a:gd name="connsiteY1" fmla="*/ 55166 h 1694024"/>
                <a:gd name="connsiteX2" fmla="*/ 527551 w 721605"/>
                <a:gd name="connsiteY2" fmla="*/ 489506 h 1694024"/>
                <a:gd name="connsiteX3" fmla="*/ 426720 w 721605"/>
                <a:gd name="connsiteY3" fmla="*/ 1062206 h 1694024"/>
                <a:gd name="connsiteX4" fmla="*/ 230371 w 721605"/>
                <a:gd name="connsiteY4" fmla="*/ 611426 h 1694024"/>
                <a:gd name="connsiteX5" fmla="*/ 260851 w 721605"/>
                <a:gd name="connsiteY5" fmla="*/ 382826 h 1694024"/>
                <a:gd name="connsiteX6" fmla="*/ 0 w 721605"/>
                <a:gd name="connsiteY6" fmla="*/ 1609309 h 1694024"/>
                <a:gd name="connsiteX7" fmla="*/ 15520 w 721605"/>
                <a:gd name="connsiteY7" fmla="*/ 489169 h 1694024"/>
                <a:gd name="connsiteX8" fmla="*/ 15520 w 721605"/>
                <a:gd name="connsiteY8" fmla="*/ 239246 h 1694024"/>
                <a:gd name="connsiteX0" fmla="*/ 15520 w 721605"/>
                <a:gd name="connsiteY0" fmla="*/ 239246 h 1694024"/>
                <a:gd name="connsiteX1" fmla="*/ 382772 w 721605"/>
                <a:gd name="connsiteY1" fmla="*/ 55166 h 1694024"/>
                <a:gd name="connsiteX2" fmla="*/ 527551 w 721605"/>
                <a:gd name="connsiteY2" fmla="*/ 489506 h 1694024"/>
                <a:gd name="connsiteX3" fmla="*/ 426720 w 721605"/>
                <a:gd name="connsiteY3" fmla="*/ 1062206 h 1694024"/>
                <a:gd name="connsiteX4" fmla="*/ 230371 w 721605"/>
                <a:gd name="connsiteY4" fmla="*/ 611426 h 1694024"/>
                <a:gd name="connsiteX5" fmla="*/ 260851 w 721605"/>
                <a:gd name="connsiteY5" fmla="*/ 382826 h 1694024"/>
                <a:gd name="connsiteX6" fmla="*/ 0 w 721605"/>
                <a:gd name="connsiteY6" fmla="*/ 1609309 h 1694024"/>
                <a:gd name="connsiteX7" fmla="*/ 15520 w 721605"/>
                <a:gd name="connsiteY7" fmla="*/ 489169 h 1694024"/>
                <a:gd name="connsiteX8" fmla="*/ 15520 w 721605"/>
                <a:gd name="connsiteY8" fmla="*/ 239246 h 1694024"/>
                <a:gd name="connsiteX0" fmla="*/ 15520 w 721605"/>
                <a:gd name="connsiteY0" fmla="*/ 239246 h 1609634"/>
                <a:gd name="connsiteX1" fmla="*/ 382772 w 721605"/>
                <a:gd name="connsiteY1" fmla="*/ 55166 h 1609634"/>
                <a:gd name="connsiteX2" fmla="*/ 527551 w 721605"/>
                <a:gd name="connsiteY2" fmla="*/ 489506 h 1609634"/>
                <a:gd name="connsiteX3" fmla="*/ 426720 w 721605"/>
                <a:gd name="connsiteY3" fmla="*/ 1062206 h 1609634"/>
                <a:gd name="connsiteX4" fmla="*/ 230371 w 721605"/>
                <a:gd name="connsiteY4" fmla="*/ 611426 h 1609634"/>
                <a:gd name="connsiteX5" fmla="*/ 260851 w 721605"/>
                <a:gd name="connsiteY5" fmla="*/ 382826 h 1609634"/>
                <a:gd name="connsiteX6" fmla="*/ 260851 w 721605"/>
                <a:gd name="connsiteY6" fmla="*/ 596186 h 1609634"/>
                <a:gd name="connsiteX7" fmla="*/ 0 w 721605"/>
                <a:gd name="connsiteY7" fmla="*/ 1609309 h 1609634"/>
                <a:gd name="connsiteX8" fmla="*/ 15520 w 721605"/>
                <a:gd name="connsiteY8" fmla="*/ 489169 h 1609634"/>
                <a:gd name="connsiteX9" fmla="*/ 15520 w 721605"/>
                <a:gd name="connsiteY9" fmla="*/ 239246 h 1609634"/>
                <a:gd name="connsiteX0" fmla="*/ 15520 w 721605"/>
                <a:gd name="connsiteY0" fmla="*/ 239246 h 1652899"/>
                <a:gd name="connsiteX1" fmla="*/ 382772 w 721605"/>
                <a:gd name="connsiteY1" fmla="*/ 55166 h 1652899"/>
                <a:gd name="connsiteX2" fmla="*/ 527551 w 721605"/>
                <a:gd name="connsiteY2" fmla="*/ 489506 h 1652899"/>
                <a:gd name="connsiteX3" fmla="*/ 426720 w 721605"/>
                <a:gd name="connsiteY3" fmla="*/ 1062206 h 1652899"/>
                <a:gd name="connsiteX4" fmla="*/ 230371 w 721605"/>
                <a:gd name="connsiteY4" fmla="*/ 611426 h 1652899"/>
                <a:gd name="connsiteX5" fmla="*/ 260851 w 721605"/>
                <a:gd name="connsiteY5" fmla="*/ 382826 h 1652899"/>
                <a:gd name="connsiteX6" fmla="*/ 260851 w 721605"/>
                <a:gd name="connsiteY6" fmla="*/ 596186 h 1652899"/>
                <a:gd name="connsiteX7" fmla="*/ 0 w 721605"/>
                <a:gd name="connsiteY7" fmla="*/ 1609309 h 1652899"/>
                <a:gd name="connsiteX8" fmla="*/ 15520 w 721605"/>
                <a:gd name="connsiteY8" fmla="*/ 489169 h 1652899"/>
                <a:gd name="connsiteX9" fmla="*/ 15520 w 721605"/>
                <a:gd name="connsiteY9" fmla="*/ 239246 h 1652899"/>
                <a:gd name="connsiteX0" fmla="*/ 15520 w 721605"/>
                <a:gd name="connsiteY0" fmla="*/ 239246 h 1679988"/>
                <a:gd name="connsiteX1" fmla="*/ 382772 w 721605"/>
                <a:gd name="connsiteY1" fmla="*/ 55166 h 1679988"/>
                <a:gd name="connsiteX2" fmla="*/ 527551 w 721605"/>
                <a:gd name="connsiteY2" fmla="*/ 489506 h 1679988"/>
                <a:gd name="connsiteX3" fmla="*/ 426720 w 721605"/>
                <a:gd name="connsiteY3" fmla="*/ 1062206 h 1679988"/>
                <a:gd name="connsiteX4" fmla="*/ 230371 w 721605"/>
                <a:gd name="connsiteY4" fmla="*/ 611426 h 1679988"/>
                <a:gd name="connsiteX5" fmla="*/ 260851 w 721605"/>
                <a:gd name="connsiteY5" fmla="*/ 382826 h 1679988"/>
                <a:gd name="connsiteX6" fmla="*/ 260851 w 721605"/>
                <a:gd name="connsiteY6" fmla="*/ 596186 h 1679988"/>
                <a:gd name="connsiteX7" fmla="*/ 0 w 721605"/>
                <a:gd name="connsiteY7" fmla="*/ 1609309 h 1679988"/>
                <a:gd name="connsiteX8" fmla="*/ 15520 w 721605"/>
                <a:gd name="connsiteY8" fmla="*/ 489169 h 1679988"/>
                <a:gd name="connsiteX9" fmla="*/ 15520 w 721605"/>
                <a:gd name="connsiteY9" fmla="*/ 239246 h 1679988"/>
                <a:gd name="connsiteX0" fmla="*/ 53340 w 759425"/>
                <a:gd name="connsiteY0" fmla="*/ 239246 h 1679988"/>
                <a:gd name="connsiteX1" fmla="*/ 420592 w 759425"/>
                <a:gd name="connsiteY1" fmla="*/ 55166 h 1679988"/>
                <a:gd name="connsiteX2" fmla="*/ 565371 w 759425"/>
                <a:gd name="connsiteY2" fmla="*/ 489506 h 1679988"/>
                <a:gd name="connsiteX3" fmla="*/ 464540 w 759425"/>
                <a:gd name="connsiteY3" fmla="*/ 1062206 h 1679988"/>
                <a:gd name="connsiteX4" fmla="*/ 268191 w 759425"/>
                <a:gd name="connsiteY4" fmla="*/ 611426 h 1679988"/>
                <a:gd name="connsiteX5" fmla="*/ 298671 w 759425"/>
                <a:gd name="connsiteY5" fmla="*/ 382826 h 1679988"/>
                <a:gd name="connsiteX6" fmla="*/ 298671 w 759425"/>
                <a:gd name="connsiteY6" fmla="*/ 596186 h 1679988"/>
                <a:gd name="connsiteX7" fmla="*/ 37820 w 759425"/>
                <a:gd name="connsiteY7" fmla="*/ 1609309 h 1679988"/>
                <a:gd name="connsiteX8" fmla="*/ 0 w 759425"/>
                <a:gd name="connsiteY8" fmla="*/ 519649 h 1679988"/>
                <a:gd name="connsiteX9" fmla="*/ 53340 w 759425"/>
                <a:gd name="connsiteY9" fmla="*/ 239246 h 1679988"/>
                <a:gd name="connsiteX0" fmla="*/ 53340 w 759425"/>
                <a:gd name="connsiteY0" fmla="*/ 239246 h 1679988"/>
                <a:gd name="connsiteX1" fmla="*/ 420592 w 759425"/>
                <a:gd name="connsiteY1" fmla="*/ 55166 h 1679988"/>
                <a:gd name="connsiteX2" fmla="*/ 565371 w 759425"/>
                <a:gd name="connsiteY2" fmla="*/ 489506 h 1679988"/>
                <a:gd name="connsiteX3" fmla="*/ 464540 w 759425"/>
                <a:gd name="connsiteY3" fmla="*/ 1062206 h 1679988"/>
                <a:gd name="connsiteX4" fmla="*/ 268191 w 759425"/>
                <a:gd name="connsiteY4" fmla="*/ 611426 h 1679988"/>
                <a:gd name="connsiteX5" fmla="*/ 298671 w 759425"/>
                <a:gd name="connsiteY5" fmla="*/ 382826 h 1679988"/>
                <a:gd name="connsiteX6" fmla="*/ 298671 w 759425"/>
                <a:gd name="connsiteY6" fmla="*/ 596186 h 1679988"/>
                <a:gd name="connsiteX7" fmla="*/ 37820 w 759425"/>
                <a:gd name="connsiteY7" fmla="*/ 1609309 h 1679988"/>
                <a:gd name="connsiteX8" fmla="*/ 0 w 759425"/>
                <a:gd name="connsiteY8" fmla="*/ 519649 h 1679988"/>
                <a:gd name="connsiteX9" fmla="*/ 53340 w 759425"/>
                <a:gd name="connsiteY9" fmla="*/ 239246 h 1679988"/>
                <a:gd name="connsiteX0" fmla="*/ 53340 w 759425"/>
                <a:gd name="connsiteY0" fmla="*/ 239246 h 1679988"/>
                <a:gd name="connsiteX1" fmla="*/ 420592 w 759425"/>
                <a:gd name="connsiteY1" fmla="*/ 55166 h 1679988"/>
                <a:gd name="connsiteX2" fmla="*/ 565371 w 759425"/>
                <a:gd name="connsiteY2" fmla="*/ 489506 h 1679988"/>
                <a:gd name="connsiteX3" fmla="*/ 464540 w 759425"/>
                <a:gd name="connsiteY3" fmla="*/ 1062206 h 1679988"/>
                <a:gd name="connsiteX4" fmla="*/ 268191 w 759425"/>
                <a:gd name="connsiteY4" fmla="*/ 611426 h 1679988"/>
                <a:gd name="connsiteX5" fmla="*/ 298671 w 759425"/>
                <a:gd name="connsiteY5" fmla="*/ 382826 h 1679988"/>
                <a:gd name="connsiteX6" fmla="*/ 298671 w 759425"/>
                <a:gd name="connsiteY6" fmla="*/ 596186 h 1679988"/>
                <a:gd name="connsiteX7" fmla="*/ 37820 w 759425"/>
                <a:gd name="connsiteY7" fmla="*/ 1609309 h 1679988"/>
                <a:gd name="connsiteX8" fmla="*/ 0 w 759425"/>
                <a:gd name="connsiteY8" fmla="*/ 519649 h 1679988"/>
                <a:gd name="connsiteX9" fmla="*/ 53340 w 759425"/>
                <a:gd name="connsiteY9" fmla="*/ 239246 h 1679988"/>
                <a:gd name="connsiteX0" fmla="*/ 53340 w 759425"/>
                <a:gd name="connsiteY0" fmla="*/ 239246 h 1679988"/>
                <a:gd name="connsiteX1" fmla="*/ 420592 w 759425"/>
                <a:gd name="connsiteY1" fmla="*/ 55166 h 1679988"/>
                <a:gd name="connsiteX2" fmla="*/ 565371 w 759425"/>
                <a:gd name="connsiteY2" fmla="*/ 489506 h 1679988"/>
                <a:gd name="connsiteX3" fmla="*/ 464540 w 759425"/>
                <a:gd name="connsiteY3" fmla="*/ 1062206 h 1679988"/>
                <a:gd name="connsiteX4" fmla="*/ 268191 w 759425"/>
                <a:gd name="connsiteY4" fmla="*/ 611426 h 1679988"/>
                <a:gd name="connsiteX5" fmla="*/ 298671 w 759425"/>
                <a:gd name="connsiteY5" fmla="*/ 382826 h 1679988"/>
                <a:gd name="connsiteX6" fmla="*/ 298671 w 759425"/>
                <a:gd name="connsiteY6" fmla="*/ 596186 h 1679988"/>
                <a:gd name="connsiteX7" fmla="*/ 37820 w 759425"/>
                <a:gd name="connsiteY7" fmla="*/ 1609309 h 1679988"/>
                <a:gd name="connsiteX8" fmla="*/ 0 w 759425"/>
                <a:gd name="connsiteY8" fmla="*/ 519649 h 1679988"/>
                <a:gd name="connsiteX9" fmla="*/ 53340 w 759425"/>
                <a:gd name="connsiteY9" fmla="*/ 239246 h 1679988"/>
                <a:gd name="connsiteX0" fmla="*/ 53340 w 759425"/>
                <a:gd name="connsiteY0" fmla="*/ 239246 h 1679988"/>
                <a:gd name="connsiteX1" fmla="*/ 420592 w 759425"/>
                <a:gd name="connsiteY1" fmla="*/ 55166 h 1679988"/>
                <a:gd name="connsiteX2" fmla="*/ 565371 w 759425"/>
                <a:gd name="connsiteY2" fmla="*/ 489506 h 1679988"/>
                <a:gd name="connsiteX3" fmla="*/ 464540 w 759425"/>
                <a:gd name="connsiteY3" fmla="*/ 1062206 h 1679988"/>
                <a:gd name="connsiteX4" fmla="*/ 268191 w 759425"/>
                <a:gd name="connsiteY4" fmla="*/ 611426 h 1679988"/>
                <a:gd name="connsiteX5" fmla="*/ 298671 w 759425"/>
                <a:gd name="connsiteY5" fmla="*/ 382826 h 1679988"/>
                <a:gd name="connsiteX6" fmla="*/ 298671 w 759425"/>
                <a:gd name="connsiteY6" fmla="*/ 596186 h 1679988"/>
                <a:gd name="connsiteX7" fmla="*/ 37820 w 759425"/>
                <a:gd name="connsiteY7" fmla="*/ 1609309 h 1679988"/>
                <a:gd name="connsiteX8" fmla="*/ 0 w 759425"/>
                <a:gd name="connsiteY8" fmla="*/ 519649 h 1679988"/>
                <a:gd name="connsiteX9" fmla="*/ 53340 w 759425"/>
                <a:gd name="connsiteY9" fmla="*/ 239246 h 1679988"/>
                <a:gd name="connsiteX0" fmla="*/ 58948 w 765033"/>
                <a:gd name="connsiteY0" fmla="*/ 239246 h 1679988"/>
                <a:gd name="connsiteX1" fmla="*/ 426200 w 765033"/>
                <a:gd name="connsiteY1" fmla="*/ 55166 h 1679988"/>
                <a:gd name="connsiteX2" fmla="*/ 570979 w 765033"/>
                <a:gd name="connsiteY2" fmla="*/ 489506 h 1679988"/>
                <a:gd name="connsiteX3" fmla="*/ 470148 w 765033"/>
                <a:gd name="connsiteY3" fmla="*/ 1062206 h 1679988"/>
                <a:gd name="connsiteX4" fmla="*/ 273799 w 765033"/>
                <a:gd name="connsiteY4" fmla="*/ 611426 h 1679988"/>
                <a:gd name="connsiteX5" fmla="*/ 304279 w 765033"/>
                <a:gd name="connsiteY5" fmla="*/ 382826 h 1679988"/>
                <a:gd name="connsiteX6" fmla="*/ 304279 w 765033"/>
                <a:gd name="connsiteY6" fmla="*/ 596186 h 1679988"/>
                <a:gd name="connsiteX7" fmla="*/ 43428 w 765033"/>
                <a:gd name="connsiteY7" fmla="*/ 1609309 h 1679988"/>
                <a:gd name="connsiteX8" fmla="*/ 5608 w 765033"/>
                <a:gd name="connsiteY8" fmla="*/ 519649 h 1679988"/>
                <a:gd name="connsiteX9" fmla="*/ 58948 w 765033"/>
                <a:gd name="connsiteY9" fmla="*/ 239246 h 167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5033" h="1679988">
                  <a:moveTo>
                    <a:pt x="58948" y="239246"/>
                  </a:moveTo>
                  <a:cubicBezTo>
                    <a:pt x="175696" y="117579"/>
                    <a:pt x="288543" y="55566"/>
                    <a:pt x="426200" y="55166"/>
                  </a:cubicBezTo>
                  <a:cubicBezTo>
                    <a:pt x="882379" y="-192684"/>
                    <a:pt x="822734" y="474066"/>
                    <a:pt x="570979" y="489506"/>
                  </a:cubicBezTo>
                  <a:cubicBezTo>
                    <a:pt x="578304" y="657346"/>
                    <a:pt x="578393" y="875572"/>
                    <a:pt x="470148" y="1062206"/>
                  </a:cubicBezTo>
                  <a:cubicBezTo>
                    <a:pt x="434588" y="1071096"/>
                    <a:pt x="301444" y="724656"/>
                    <a:pt x="273799" y="611426"/>
                  </a:cubicBezTo>
                  <a:cubicBezTo>
                    <a:pt x="246154" y="498196"/>
                    <a:pt x="287769" y="384096"/>
                    <a:pt x="304279" y="382826"/>
                  </a:cubicBezTo>
                  <a:cubicBezTo>
                    <a:pt x="320789" y="381556"/>
                    <a:pt x="347754" y="391772"/>
                    <a:pt x="304279" y="596186"/>
                  </a:cubicBezTo>
                  <a:cubicBezTo>
                    <a:pt x="687524" y="1935980"/>
                    <a:pt x="110986" y="1689375"/>
                    <a:pt x="43428" y="1609309"/>
                  </a:cubicBezTo>
                  <a:cubicBezTo>
                    <a:pt x="30821" y="1246089"/>
                    <a:pt x="124895" y="1050509"/>
                    <a:pt x="5608" y="519649"/>
                  </a:cubicBezTo>
                  <a:cubicBezTo>
                    <a:pt x="-5883" y="417818"/>
                    <a:pt x="-4830" y="357804"/>
                    <a:pt x="58948" y="239246"/>
                  </a:cubicBezTo>
                  <a:close/>
                </a:path>
              </a:pathLst>
            </a:custGeom>
            <a:solidFill>
              <a:srgbClr val="D1160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83">
              <a:extLst>
                <a:ext uri="{FF2B5EF4-FFF2-40B4-BE49-F238E27FC236}">
                  <a16:creationId xmlns:a16="http://schemas.microsoft.com/office/drawing/2014/main" id="{B103E492-39AA-C7C5-BCB3-8B354451525C}"/>
                </a:ext>
              </a:extLst>
            </p:cNvPr>
            <p:cNvSpPr/>
            <p:nvPr/>
          </p:nvSpPr>
          <p:spPr>
            <a:xfrm rot="21012326">
              <a:off x="8491692" y="627962"/>
              <a:ext cx="687862" cy="654876"/>
            </a:xfrm>
            <a:custGeom>
              <a:avLst/>
              <a:gdLst>
                <a:gd name="connsiteX0" fmla="*/ 0 w 444023"/>
                <a:gd name="connsiteY0" fmla="*/ 0 h 334835"/>
                <a:gd name="connsiteX1" fmla="*/ 444023 w 444023"/>
                <a:gd name="connsiteY1" fmla="*/ 0 h 334835"/>
                <a:gd name="connsiteX2" fmla="*/ 444023 w 444023"/>
                <a:gd name="connsiteY2" fmla="*/ 334835 h 334835"/>
                <a:gd name="connsiteX3" fmla="*/ 0 w 444023"/>
                <a:gd name="connsiteY3" fmla="*/ 334835 h 334835"/>
                <a:gd name="connsiteX4" fmla="*/ 0 w 444023"/>
                <a:gd name="connsiteY4" fmla="*/ 0 h 334835"/>
                <a:gd name="connsiteX0" fmla="*/ 99060 w 543083"/>
                <a:gd name="connsiteY0" fmla="*/ 0 h 334835"/>
                <a:gd name="connsiteX1" fmla="*/ 543083 w 543083"/>
                <a:gd name="connsiteY1" fmla="*/ 0 h 334835"/>
                <a:gd name="connsiteX2" fmla="*/ 543083 w 543083"/>
                <a:gd name="connsiteY2" fmla="*/ 334835 h 334835"/>
                <a:gd name="connsiteX3" fmla="*/ 0 w 543083"/>
                <a:gd name="connsiteY3" fmla="*/ 327215 h 334835"/>
                <a:gd name="connsiteX4" fmla="*/ 99060 w 543083"/>
                <a:gd name="connsiteY4" fmla="*/ 0 h 334835"/>
                <a:gd name="connsiteX0" fmla="*/ 99060 w 687863"/>
                <a:gd name="connsiteY0" fmla="*/ 0 h 654875"/>
                <a:gd name="connsiteX1" fmla="*/ 543083 w 687863"/>
                <a:gd name="connsiteY1" fmla="*/ 0 h 654875"/>
                <a:gd name="connsiteX2" fmla="*/ 687863 w 687863"/>
                <a:gd name="connsiteY2" fmla="*/ 654875 h 654875"/>
                <a:gd name="connsiteX3" fmla="*/ 0 w 687863"/>
                <a:gd name="connsiteY3" fmla="*/ 327215 h 654875"/>
                <a:gd name="connsiteX4" fmla="*/ 99060 w 687863"/>
                <a:gd name="connsiteY4" fmla="*/ 0 h 654875"/>
                <a:gd name="connsiteX0" fmla="*/ 99060 w 687863"/>
                <a:gd name="connsiteY0" fmla="*/ 0 h 654875"/>
                <a:gd name="connsiteX1" fmla="*/ 543083 w 687863"/>
                <a:gd name="connsiteY1" fmla="*/ 0 h 654875"/>
                <a:gd name="connsiteX2" fmla="*/ 687863 w 687863"/>
                <a:gd name="connsiteY2" fmla="*/ 654875 h 654875"/>
                <a:gd name="connsiteX3" fmla="*/ 0 w 687863"/>
                <a:gd name="connsiteY3" fmla="*/ 327215 h 654875"/>
                <a:gd name="connsiteX4" fmla="*/ 99060 w 687863"/>
                <a:gd name="connsiteY4" fmla="*/ 0 h 654875"/>
                <a:gd name="connsiteX0" fmla="*/ 99060 w 687863"/>
                <a:gd name="connsiteY0" fmla="*/ 0 h 654875"/>
                <a:gd name="connsiteX1" fmla="*/ 687863 w 687863"/>
                <a:gd name="connsiteY1" fmla="*/ 654875 h 654875"/>
                <a:gd name="connsiteX2" fmla="*/ 0 w 687863"/>
                <a:gd name="connsiteY2" fmla="*/ 327215 h 654875"/>
                <a:gd name="connsiteX3" fmla="*/ 99060 w 687863"/>
                <a:gd name="connsiteY3" fmla="*/ 0 h 654875"/>
                <a:gd name="connsiteX0" fmla="*/ 99060 w 687863"/>
                <a:gd name="connsiteY0" fmla="*/ 0 h 654875"/>
                <a:gd name="connsiteX1" fmla="*/ 687863 w 687863"/>
                <a:gd name="connsiteY1" fmla="*/ 654875 h 654875"/>
                <a:gd name="connsiteX2" fmla="*/ 0 w 687863"/>
                <a:gd name="connsiteY2" fmla="*/ 327215 h 654875"/>
                <a:gd name="connsiteX3" fmla="*/ 99060 w 687863"/>
                <a:gd name="connsiteY3" fmla="*/ 0 h 654875"/>
                <a:gd name="connsiteX0" fmla="*/ 99060 w 687863"/>
                <a:gd name="connsiteY0" fmla="*/ 0 h 654875"/>
                <a:gd name="connsiteX1" fmla="*/ 687863 w 687863"/>
                <a:gd name="connsiteY1" fmla="*/ 654875 h 654875"/>
                <a:gd name="connsiteX2" fmla="*/ 0 w 687863"/>
                <a:gd name="connsiteY2" fmla="*/ 327215 h 654875"/>
                <a:gd name="connsiteX3" fmla="*/ 99060 w 687863"/>
                <a:gd name="connsiteY3" fmla="*/ 0 h 654875"/>
                <a:gd name="connsiteX0" fmla="*/ 99060 w 687863"/>
                <a:gd name="connsiteY0" fmla="*/ 0 h 654875"/>
                <a:gd name="connsiteX1" fmla="*/ 687863 w 687863"/>
                <a:gd name="connsiteY1" fmla="*/ 654875 h 654875"/>
                <a:gd name="connsiteX2" fmla="*/ 0 w 687863"/>
                <a:gd name="connsiteY2" fmla="*/ 327215 h 654875"/>
                <a:gd name="connsiteX3" fmla="*/ 99060 w 687863"/>
                <a:gd name="connsiteY3" fmla="*/ 0 h 654875"/>
                <a:gd name="connsiteX0" fmla="*/ 99060 w 687863"/>
                <a:gd name="connsiteY0" fmla="*/ 0 h 654875"/>
                <a:gd name="connsiteX1" fmla="*/ 687863 w 687863"/>
                <a:gd name="connsiteY1" fmla="*/ 654875 h 654875"/>
                <a:gd name="connsiteX2" fmla="*/ 0 w 687863"/>
                <a:gd name="connsiteY2" fmla="*/ 327215 h 654875"/>
                <a:gd name="connsiteX3" fmla="*/ 99060 w 687863"/>
                <a:gd name="connsiteY3" fmla="*/ 0 h 654875"/>
                <a:gd name="connsiteX0" fmla="*/ 99060 w 687863"/>
                <a:gd name="connsiteY0" fmla="*/ 0 h 654875"/>
                <a:gd name="connsiteX1" fmla="*/ 687863 w 687863"/>
                <a:gd name="connsiteY1" fmla="*/ 654875 h 654875"/>
                <a:gd name="connsiteX2" fmla="*/ 0 w 687863"/>
                <a:gd name="connsiteY2" fmla="*/ 327215 h 654875"/>
                <a:gd name="connsiteX3" fmla="*/ 99060 w 687863"/>
                <a:gd name="connsiteY3" fmla="*/ 0 h 65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863" h="654875">
                  <a:moveTo>
                    <a:pt x="99060" y="0"/>
                  </a:moveTo>
                  <a:cubicBezTo>
                    <a:pt x="645848" y="58272"/>
                    <a:pt x="659235" y="360383"/>
                    <a:pt x="687863" y="654875"/>
                  </a:cubicBezTo>
                  <a:cubicBezTo>
                    <a:pt x="374755" y="347535"/>
                    <a:pt x="229288" y="436435"/>
                    <a:pt x="0" y="327215"/>
                  </a:cubicBezTo>
                  <a:cubicBezTo>
                    <a:pt x="8296" y="213875"/>
                    <a:pt x="38650" y="120257"/>
                    <a:pt x="99060" y="0"/>
                  </a:cubicBezTo>
                  <a:close/>
                </a:path>
              </a:pathLst>
            </a:custGeom>
            <a:solidFill>
              <a:srgbClr val="F5C62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980A3DAE-16B6-3A13-58DE-5D1511101B23}"/>
                </a:ext>
              </a:extLst>
            </p:cNvPr>
            <p:cNvGrpSpPr/>
            <p:nvPr/>
          </p:nvGrpSpPr>
          <p:grpSpPr>
            <a:xfrm>
              <a:off x="6760078" y="4171943"/>
              <a:ext cx="868297" cy="942126"/>
              <a:chOff x="6574621" y="4229521"/>
              <a:chExt cx="868297" cy="942126"/>
            </a:xfrm>
          </p:grpSpPr>
          <p:sp>
            <p:nvSpPr>
              <p:cNvPr id="234" name="Oval 73">
                <a:extLst>
                  <a:ext uri="{FF2B5EF4-FFF2-40B4-BE49-F238E27FC236}">
                    <a16:creationId xmlns:a16="http://schemas.microsoft.com/office/drawing/2014/main" id="{E53ECF7D-E06B-16B8-AB5F-E2B526586942}"/>
                  </a:ext>
                </a:extLst>
              </p:cNvPr>
              <p:cNvSpPr/>
              <p:nvPr/>
            </p:nvSpPr>
            <p:spPr>
              <a:xfrm rot="1165021">
                <a:off x="6637280" y="4580421"/>
                <a:ext cx="696359" cy="591226"/>
              </a:xfrm>
              <a:custGeom>
                <a:avLst/>
                <a:gdLst>
                  <a:gd name="connsiteX0" fmla="*/ 0 w 686814"/>
                  <a:gd name="connsiteY0" fmla="*/ 525534 h 1051067"/>
                  <a:gd name="connsiteX1" fmla="*/ 343407 w 686814"/>
                  <a:gd name="connsiteY1" fmla="*/ 0 h 1051067"/>
                  <a:gd name="connsiteX2" fmla="*/ 686814 w 686814"/>
                  <a:gd name="connsiteY2" fmla="*/ 525534 h 1051067"/>
                  <a:gd name="connsiteX3" fmla="*/ 343407 w 686814"/>
                  <a:gd name="connsiteY3" fmla="*/ 1051068 h 1051067"/>
                  <a:gd name="connsiteX4" fmla="*/ 0 w 686814"/>
                  <a:gd name="connsiteY4" fmla="*/ 525534 h 1051067"/>
                  <a:gd name="connsiteX0" fmla="*/ 0 w 696359"/>
                  <a:gd name="connsiteY0" fmla="*/ 65692 h 591226"/>
                  <a:gd name="connsiteX1" fmla="*/ 686814 w 696359"/>
                  <a:gd name="connsiteY1" fmla="*/ 65692 h 591226"/>
                  <a:gd name="connsiteX2" fmla="*/ 343407 w 696359"/>
                  <a:gd name="connsiteY2" fmla="*/ 591226 h 591226"/>
                  <a:gd name="connsiteX3" fmla="*/ 0 w 696359"/>
                  <a:gd name="connsiteY3" fmla="*/ 65692 h 591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6359" h="591226">
                    <a:moveTo>
                      <a:pt x="0" y="65692"/>
                    </a:moveTo>
                    <a:cubicBezTo>
                      <a:pt x="57234" y="-21897"/>
                      <a:pt x="629580" y="-21897"/>
                      <a:pt x="686814" y="65692"/>
                    </a:cubicBezTo>
                    <a:cubicBezTo>
                      <a:pt x="744048" y="153281"/>
                      <a:pt x="533065" y="591226"/>
                      <a:pt x="343407" y="591226"/>
                    </a:cubicBezTo>
                    <a:cubicBezTo>
                      <a:pt x="153749" y="591226"/>
                      <a:pt x="0" y="355936"/>
                      <a:pt x="0" y="65692"/>
                    </a:cubicBezTo>
                    <a:close/>
                  </a:path>
                </a:pathLst>
              </a:custGeom>
              <a:solidFill>
                <a:srgbClr val="AB62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Oval 73">
                <a:extLst>
                  <a:ext uri="{FF2B5EF4-FFF2-40B4-BE49-F238E27FC236}">
                    <a16:creationId xmlns:a16="http://schemas.microsoft.com/office/drawing/2014/main" id="{3F3D2A9B-BCCC-34CB-64C3-7DFEBD3F76CB}"/>
                  </a:ext>
                </a:extLst>
              </p:cNvPr>
              <p:cNvSpPr/>
              <p:nvPr/>
            </p:nvSpPr>
            <p:spPr>
              <a:xfrm rot="11394425">
                <a:off x="6574621" y="4229521"/>
                <a:ext cx="868297" cy="591226"/>
              </a:xfrm>
              <a:custGeom>
                <a:avLst/>
                <a:gdLst>
                  <a:gd name="connsiteX0" fmla="*/ 0 w 686814"/>
                  <a:gd name="connsiteY0" fmla="*/ 525534 h 1051067"/>
                  <a:gd name="connsiteX1" fmla="*/ 343407 w 686814"/>
                  <a:gd name="connsiteY1" fmla="*/ 0 h 1051067"/>
                  <a:gd name="connsiteX2" fmla="*/ 686814 w 686814"/>
                  <a:gd name="connsiteY2" fmla="*/ 525534 h 1051067"/>
                  <a:gd name="connsiteX3" fmla="*/ 343407 w 686814"/>
                  <a:gd name="connsiteY3" fmla="*/ 1051068 h 1051067"/>
                  <a:gd name="connsiteX4" fmla="*/ 0 w 686814"/>
                  <a:gd name="connsiteY4" fmla="*/ 525534 h 1051067"/>
                  <a:gd name="connsiteX0" fmla="*/ 0 w 696359"/>
                  <a:gd name="connsiteY0" fmla="*/ 65692 h 591226"/>
                  <a:gd name="connsiteX1" fmla="*/ 686814 w 696359"/>
                  <a:gd name="connsiteY1" fmla="*/ 65692 h 591226"/>
                  <a:gd name="connsiteX2" fmla="*/ 343407 w 696359"/>
                  <a:gd name="connsiteY2" fmla="*/ 591226 h 591226"/>
                  <a:gd name="connsiteX3" fmla="*/ 0 w 696359"/>
                  <a:gd name="connsiteY3" fmla="*/ 65692 h 591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6359" h="591226">
                    <a:moveTo>
                      <a:pt x="0" y="65692"/>
                    </a:moveTo>
                    <a:cubicBezTo>
                      <a:pt x="57234" y="-21897"/>
                      <a:pt x="629580" y="-21897"/>
                      <a:pt x="686814" y="65692"/>
                    </a:cubicBezTo>
                    <a:cubicBezTo>
                      <a:pt x="744048" y="153281"/>
                      <a:pt x="533065" y="591226"/>
                      <a:pt x="343407" y="591226"/>
                    </a:cubicBezTo>
                    <a:cubicBezTo>
                      <a:pt x="153749" y="591226"/>
                      <a:pt x="0" y="355936"/>
                      <a:pt x="0" y="65692"/>
                    </a:cubicBezTo>
                    <a:close/>
                  </a:path>
                </a:pathLst>
              </a:custGeom>
              <a:solidFill>
                <a:srgbClr val="AB622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95DF9629-CA72-3ED0-24CC-F61FD72CBE58}"/>
                </a:ext>
              </a:extLst>
            </p:cNvPr>
            <p:cNvGrpSpPr/>
            <p:nvPr/>
          </p:nvGrpSpPr>
          <p:grpSpPr>
            <a:xfrm>
              <a:off x="5717673" y="4127930"/>
              <a:ext cx="957448" cy="1017163"/>
              <a:chOff x="5541323" y="4229521"/>
              <a:chExt cx="957448" cy="1017163"/>
            </a:xfrm>
          </p:grpSpPr>
          <p:sp>
            <p:nvSpPr>
              <p:cNvPr id="232" name="Oval 73">
                <a:extLst>
                  <a:ext uri="{FF2B5EF4-FFF2-40B4-BE49-F238E27FC236}">
                    <a16:creationId xmlns:a16="http://schemas.microsoft.com/office/drawing/2014/main" id="{24BA6817-540F-FA58-1E82-78C1A37EC643}"/>
                  </a:ext>
                </a:extLst>
              </p:cNvPr>
              <p:cNvSpPr/>
              <p:nvPr/>
            </p:nvSpPr>
            <p:spPr>
              <a:xfrm rot="1165021">
                <a:off x="5541323" y="4655458"/>
                <a:ext cx="696359" cy="591226"/>
              </a:xfrm>
              <a:custGeom>
                <a:avLst/>
                <a:gdLst>
                  <a:gd name="connsiteX0" fmla="*/ 0 w 686814"/>
                  <a:gd name="connsiteY0" fmla="*/ 525534 h 1051067"/>
                  <a:gd name="connsiteX1" fmla="*/ 343407 w 686814"/>
                  <a:gd name="connsiteY1" fmla="*/ 0 h 1051067"/>
                  <a:gd name="connsiteX2" fmla="*/ 686814 w 686814"/>
                  <a:gd name="connsiteY2" fmla="*/ 525534 h 1051067"/>
                  <a:gd name="connsiteX3" fmla="*/ 343407 w 686814"/>
                  <a:gd name="connsiteY3" fmla="*/ 1051068 h 1051067"/>
                  <a:gd name="connsiteX4" fmla="*/ 0 w 686814"/>
                  <a:gd name="connsiteY4" fmla="*/ 525534 h 1051067"/>
                  <a:gd name="connsiteX0" fmla="*/ 0 w 696359"/>
                  <a:gd name="connsiteY0" fmla="*/ 65692 h 591226"/>
                  <a:gd name="connsiteX1" fmla="*/ 686814 w 696359"/>
                  <a:gd name="connsiteY1" fmla="*/ 65692 h 591226"/>
                  <a:gd name="connsiteX2" fmla="*/ 343407 w 696359"/>
                  <a:gd name="connsiteY2" fmla="*/ 591226 h 591226"/>
                  <a:gd name="connsiteX3" fmla="*/ 0 w 696359"/>
                  <a:gd name="connsiteY3" fmla="*/ 65692 h 591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6359" h="591226">
                    <a:moveTo>
                      <a:pt x="0" y="65692"/>
                    </a:moveTo>
                    <a:cubicBezTo>
                      <a:pt x="57234" y="-21897"/>
                      <a:pt x="629580" y="-21897"/>
                      <a:pt x="686814" y="65692"/>
                    </a:cubicBezTo>
                    <a:cubicBezTo>
                      <a:pt x="744048" y="153281"/>
                      <a:pt x="533065" y="591226"/>
                      <a:pt x="343407" y="591226"/>
                    </a:cubicBezTo>
                    <a:cubicBezTo>
                      <a:pt x="153749" y="591226"/>
                      <a:pt x="0" y="355936"/>
                      <a:pt x="0" y="65692"/>
                    </a:cubicBezTo>
                    <a:close/>
                  </a:path>
                </a:pathLst>
              </a:custGeom>
              <a:solidFill>
                <a:srgbClr val="AB62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Oval 73">
                <a:extLst>
                  <a:ext uri="{FF2B5EF4-FFF2-40B4-BE49-F238E27FC236}">
                    <a16:creationId xmlns:a16="http://schemas.microsoft.com/office/drawing/2014/main" id="{56D75DC1-746F-B29A-B792-2648D54911C7}"/>
                  </a:ext>
                </a:extLst>
              </p:cNvPr>
              <p:cNvSpPr/>
              <p:nvPr/>
            </p:nvSpPr>
            <p:spPr>
              <a:xfrm rot="11394425">
                <a:off x="5630474" y="4229521"/>
                <a:ext cx="868297" cy="591226"/>
              </a:xfrm>
              <a:custGeom>
                <a:avLst/>
                <a:gdLst>
                  <a:gd name="connsiteX0" fmla="*/ 0 w 686814"/>
                  <a:gd name="connsiteY0" fmla="*/ 525534 h 1051067"/>
                  <a:gd name="connsiteX1" fmla="*/ 343407 w 686814"/>
                  <a:gd name="connsiteY1" fmla="*/ 0 h 1051067"/>
                  <a:gd name="connsiteX2" fmla="*/ 686814 w 686814"/>
                  <a:gd name="connsiteY2" fmla="*/ 525534 h 1051067"/>
                  <a:gd name="connsiteX3" fmla="*/ 343407 w 686814"/>
                  <a:gd name="connsiteY3" fmla="*/ 1051068 h 1051067"/>
                  <a:gd name="connsiteX4" fmla="*/ 0 w 686814"/>
                  <a:gd name="connsiteY4" fmla="*/ 525534 h 1051067"/>
                  <a:gd name="connsiteX0" fmla="*/ 0 w 696359"/>
                  <a:gd name="connsiteY0" fmla="*/ 65692 h 591226"/>
                  <a:gd name="connsiteX1" fmla="*/ 686814 w 696359"/>
                  <a:gd name="connsiteY1" fmla="*/ 65692 h 591226"/>
                  <a:gd name="connsiteX2" fmla="*/ 343407 w 696359"/>
                  <a:gd name="connsiteY2" fmla="*/ 591226 h 591226"/>
                  <a:gd name="connsiteX3" fmla="*/ 0 w 696359"/>
                  <a:gd name="connsiteY3" fmla="*/ 65692 h 591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6359" h="591226">
                    <a:moveTo>
                      <a:pt x="0" y="65692"/>
                    </a:moveTo>
                    <a:cubicBezTo>
                      <a:pt x="57234" y="-21897"/>
                      <a:pt x="629580" y="-21897"/>
                      <a:pt x="686814" y="65692"/>
                    </a:cubicBezTo>
                    <a:cubicBezTo>
                      <a:pt x="744048" y="153281"/>
                      <a:pt x="533065" y="591226"/>
                      <a:pt x="343407" y="591226"/>
                    </a:cubicBezTo>
                    <a:cubicBezTo>
                      <a:pt x="153749" y="591226"/>
                      <a:pt x="0" y="355936"/>
                      <a:pt x="0" y="65692"/>
                    </a:cubicBezTo>
                    <a:close/>
                  </a:path>
                </a:pathLst>
              </a:custGeom>
              <a:solidFill>
                <a:srgbClr val="AB622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8E49C307-5C23-9D47-1FAE-ABCEC78ABCF3}"/>
              </a:ext>
            </a:extLst>
          </p:cNvPr>
          <p:cNvGrpSpPr/>
          <p:nvPr/>
        </p:nvGrpSpPr>
        <p:grpSpPr>
          <a:xfrm>
            <a:off x="7670478" y="1844737"/>
            <a:ext cx="4443160" cy="4781647"/>
            <a:chOff x="2919374" y="281088"/>
            <a:chExt cx="6091113" cy="6555144"/>
          </a:xfrm>
        </p:grpSpPr>
        <p:sp>
          <p:nvSpPr>
            <p:cNvPr id="342" name="Rectangle 57">
              <a:extLst>
                <a:ext uri="{FF2B5EF4-FFF2-40B4-BE49-F238E27FC236}">
                  <a16:creationId xmlns:a16="http://schemas.microsoft.com/office/drawing/2014/main" id="{E64598D9-8818-5FF1-2D92-8B377FE1D69A}"/>
                </a:ext>
              </a:extLst>
            </p:cNvPr>
            <p:cNvSpPr/>
            <p:nvPr/>
          </p:nvSpPr>
          <p:spPr>
            <a:xfrm>
              <a:off x="4852707" y="5243515"/>
              <a:ext cx="1243292" cy="1592717"/>
            </a:xfrm>
            <a:custGeom>
              <a:avLst/>
              <a:gdLst>
                <a:gd name="connsiteX0" fmla="*/ 0 w 729476"/>
                <a:gd name="connsiteY0" fmla="*/ 0 h 353665"/>
                <a:gd name="connsiteX1" fmla="*/ 729476 w 729476"/>
                <a:gd name="connsiteY1" fmla="*/ 0 h 353665"/>
                <a:gd name="connsiteX2" fmla="*/ 729476 w 729476"/>
                <a:gd name="connsiteY2" fmla="*/ 353665 h 353665"/>
                <a:gd name="connsiteX3" fmla="*/ 0 w 729476"/>
                <a:gd name="connsiteY3" fmla="*/ 353665 h 353665"/>
                <a:gd name="connsiteX4" fmla="*/ 0 w 729476"/>
                <a:gd name="connsiteY4" fmla="*/ 0 h 353665"/>
                <a:gd name="connsiteX0" fmla="*/ 0 w 729476"/>
                <a:gd name="connsiteY0" fmla="*/ 0 h 991840"/>
                <a:gd name="connsiteX1" fmla="*/ 729476 w 729476"/>
                <a:gd name="connsiteY1" fmla="*/ 0 h 991840"/>
                <a:gd name="connsiteX2" fmla="*/ 529451 w 729476"/>
                <a:gd name="connsiteY2" fmla="*/ 991840 h 991840"/>
                <a:gd name="connsiteX3" fmla="*/ 0 w 729476"/>
                <a:gd name="connsiteY3" fmla="*/ 353665 h 991840"/>
                <a:gd name="connsiteX4" fmla="*/ 0 w 729476"/>
                <a:gd name="connsiteY4" fmla="*/ 0 h 991840"/>
                <a:gd name="connsiteX0" fmla="*/ 0 w 729476"/>
                <a:gd name="connsiteY0" fmla="*/ 0 h 991840"/>
                <a:gd name="connsiteX1" fmla="*/ 729476 w 729476"/>
                <a:gd name="connsiteY1" fmla="*/ 0 h 991840"/>
                <a:gd name="connsiteX2" fmla="*/ 529451 w 729476"/>
                <a:gd name="connsiteY2" fmla="*/ 991840 h 991840"/>
                <a:gd name="connsiteX3" fmla="*/ 238125 w 729476"/>
                <a:gd name="connsiteY3" fmla="*/ 982315 h 991840"/>
                <a:gd name="connsiteX4" fmla="*/ 0 w 729476"/>
                <a:gd name="connsiteY4" fmla="*/ 0 h 991840"/>
                <a:gd name="connsiteX0" fmla="*/ 299224 w 1028700"/>
                <a:gd name="connsiteY0" fmla="*/ 0 h 1166917"/>
                <a:gd name="connsiteX1" fmla="*/ 1028700 w 1028700"/>
                <a:gd name="connsiteY1" fmla="*/ 0 h 1166917"/>
                <a:gd name="connsiteX2" fmla="*/ 828675 w 1028700"/>
                <a:gd name="connsiteY2" fmla="*/ 991840 h 1166917"/>
                <a:gd name="connsiteX3" fmla="*/ 0 w 1028700"/>
                <a:gd name="connsiteY3" fmla="*/ 1166811 h 1166917"/>
                <a:gd name="connsiteX4" fmla="*/ 537349 w 1028700"/>
                <a:gd name="connsiteY4" fmla="*/ 982315 h 1166917"/>
                <a:gd name="connsiteX5" fmla="*/ 299224 w 1028700"/>
                <a:gd name="connsiteY5" fmla="*/ 0 h 1166917"/>
                <a:gd name="connsiteX0" fmla="*/ 302540 w 1032016"/>
                <a:gd name="connsiteY0" fmla="*/ 0 h 1294787"/>
                <a:gd name="connsiteX1" fmla="*/ 1032016 w 1032016"/>
                <a:gd name="connsiteY1" fmla="*/ 0 h 1294787"/>
                <a:gd name="connsiteX2" fmla="*/ 831991 w 1032016"/>
                <a:gd name="connsiteY2" fmla="*/ 991840 h 1294787"/>
                <a:gd name="connsiteX3" fmla="*/ 365266 w 1032016"/>
                <a:gd name="connsiteY3" fmla="*/ 1290636 h 1294787"/>
                <a:gd name="connsiteX4" fmla="*/ 3316 w 1032016"/>
                <a:gd name="connsiteY4" fmla="*/ 1166811 h 1294787"/>
                <a:gd name="connsiteX5" fmla="*/ 540665 w 1032016"/>
                <a:gd name="connsiteY5" fmla="*/ 982315 h 1294787"/>
                <a:gd name="connsiteX6" fmla="*/ 302540 w 1032016"/>
                <a:gd name="connsiteY6" fmla="*/ 0 h 1294787"/>
                <a:gd name="connsiteX0" fmla="*/ 302294 w 1031770"/>
                <a:gd name="connsiteY0" fmla="*/ 0 h 1290899"/>
                <a:gd name="connsiteX1" fmla="*/ 1031770 w 1031770"/>
                <a:gd name="connsiteY1" fmla="*/ 0 h 1290899"/>
                <a:gd name="connsiteX2" fmla="*/ 831745 w 1031770"/>
                <a:gd name="connsiteY2" fmla="*/ 991840 h 1290899"/>
                <a:gd name="connsiteX3" fmla="*/ 717445 w 1031770"/>
                <a:gd name="connsiteY3" fmla="*/ 1185861 h 1290899"/>
                <a:gd name="connsiteX4" fmla="*/ 365020 w 1031770"/>
                <a:gd name="connsiteY4" fmla="*/ 1290636 h 1290899"/>
                <a:gd name="connsiteX5" fmla="*/ 3070 w 1031770"/>
                <a:gd name="connsiteY5" fmla="*/ 1166811 h 1290899"/>
                <a:gd name="connsiteX6" fmla="*/ 540419 w 1031770"/>
                <a:gd name="connsiteY6" fmla="*/ 982315 h 1290899"/>
                <a:gd name="connsiteX7" fmla="*/ 302294 w 1031770"/>
                <a:gd name="connsiteY7" fmla="*/ 0 h 1290899"/>
                <a:gd name="connsiteX0" fmla="*/ 125436 w 854912"/>
                <a:gd name="connsiteY0" fmla="*/ 0 h 1290922"/>
                <a:gd name="connsiteX1" fmla="*/ 854912 w 854912"/>
                <a:gd name="connsiteY1" fmla="*/ 0 h 1290922"/>
                <a:gd name="connsiteX2" fmla="*/ 654887 w 854912"/>
                <a:gd name="connsiteY2" fmla="*/ 991840 h 1290922"/>
                <a:gd name="connsiteX3" fmla="*/ 540587 w 854912"/>
                <a:gd name="connsiteY3" fmla="*/ 1185861 h 1290922"/>
                <a:gd name="connsiteX4" fmla="*/ 188162 w 854912"/>
                <a:gd name="connsiteY4" fmla="*/ 1290636 h 1290922"/>
                <a:gd name="connsiteX5" fmla="*/ 7187 w 854912"/>
                <a:gd name="connsiteY5" fmla="*/ 1176336 h 1290922"/>
                <a:gd name="connsiteX6" fmla="*/ 363561 w 854912"/>
                <a:gd name="connsiteY6" fmla="*/ 982315 h 1290922"/>
                <a:gd name="connsiteX7" fmla="*/ 125436 w 854912"/>
                <a:gd name="connsiteY7" fmla="*/ 0 h 1290922"/>
                <a:gd name="connsiteX0" fmla="*/ 491327 w 1220803"/>
                <a:gd name="connsiteY0" fmla="*/ 0 h 1290922"/>
                <a:gd name="connsiteX1" fmla="*/ 1220803 w 1220803"/>
                <a:gd name="connsiteY1" fmla="*/ 0 h 1290922"/>
                <a:gd name="connsiteX2" fmla="*/ 1020778 w 1220803"/>
                <a:gd name="connsiteY2" fmla="*/ 991840 h 1290922"/>
                <a:gd name="connsiteX3" fmla="*/ 906478 w 1220803"/>
                <a:gd name="connsiteY3" fmla="*/ 1185861 h 1290922"/>
                <a:gd name="connsiteX4" fmla="*/ 554053 w 1220803"/>
                <a:gd name="connsiteY4" fmla="*/ 1290636 h 1290922"/>
                <a:gd name="connsiteX5" fmla="*/ 373078 w 1220803"/>
                <a:gd name="connsiteY5" fmla="*/ 1176336 h 1290922"/>
                <a:gd name="connsiteX6" fmla="*/ 729452 w 1220803"/>
                <a:gd name="connsiteY6" fmla="*/ 982315 h 1290922"/>
                <a:gd name="connsiteX7" fmla="*/ 491327 w 1220803"/>
                <a:gd name="connsiteY7" fmla="*/ 0 h 1290922"/>
                <a:gd name="connsiteX0" fmla="*/ 526460 w 1255936"/>
                <a:gd name="connsiteY0" fmla="*/ 0 h 1290922"/>
                <a:gd name="connsiteX1" fmla="*/ 1255936 w 1255936"/>
                <a:gd name="connsiteY1" fmla="*/ 0 h 1290922"/>
                <a:gd name="connsiteX2" fmla="*/ 1055911 w 1255936"/>
                <a:gd name="connsiteY2" fmla="*/ 991840 h 1290922"/>
                <a:gd name="connsiteX3" fmla="*/ 941611 w 1255936"/>
                <a:gd name="connsiteY3" fmla="*/ 1185861 h 1290922"/>
                <a:gd name="connsiteX4" fmla="*/ 589186 w 1255936"/>
                <a:gd name="connsiteY4" fmla="*/ 1290636 h 1290922"/>
                <a:gd name="connsiteX5" fmla="*/ 408211 w 1255936"/>
                <a:gd name="connsiteY5" fmla="*/ 1176336 h 1290922"/>
                <a:gd name="connsiteX6" fmla="*/ 764585 w 1255936"/>
                <a:gd name="connsiteY6" fmla="*/ 982315 h 1290922"/>
                <a:gd name="connsiteX7" fmla="*/ 526460 w 1255936"/>
                <a:gd name="connsiteY7" fmla="*/ 0 h 1290922"/>
                <a:gd name="connsiteX0" fmla="*/ 513816 w 1243292"/>
                <a:gd name="connsiteY0" fmla="*/ 0 h 1290922"/>
                <a:gd name="connsiteX1" fmla="*/ 1243292 w 1243292"/>
                <a:gd name="connsiteY1" fmla="*/ 0 h 1290922"/>
                <a:gd name="connsiteX2" fmla="*/ 1043267 w 1243292"/>
                <a:gd name="connsiteY2" fmla="*/ 991840 h 1290922"/>
                <a:gd name="connsiteX3" fmla="*/ 928967 w 1243292"/>
                <a:gd name="connsiteY3" fmla="*/ 1185861 h 1290922"/>
                <a:gd name="connsiteX4" fmla="*/ 576542 w 1243292"/>
                <a:gd name="connsiteY4" fmla="*/ 1290636 h 1290922"/>
                <a:gd name="connsiteX5" fmla="*/ 395567 w 1243292"/>
                <a:gd name="connsiteY5" fmla="*/ 1176336 h 1290922"/>
                <a:gd name="connsiteX6" fmla="*/ 751941 w 1243292"/>
                <a:gd name="connsiteY6" fmla="*/ 982315 h 1290922"/>
                <a:gd name="connsiteX7" fmla="*/ 513816 w 1243292"/>
                <a:gd name="connsiteY7" fmla="*/ 0 h 1290922"/>
                <a:gd name="connsiteX0" fmla="*/ 513816 w 1243292"/>
                <a:gd name="connsiteY0" fmla="*/ 0 h 1290922"/>
                <a:gd name="connsiteX1" fmla="*/ 1243292 w 1243292"/>
                <a:gd name="connsiteY1" fmla="*/ 0 h 1290922"/>
                <a:gd name="connsiteX2" fmla="*/ 1043267 w 1243292"/>
                <a:gd name="connsiteY2" fmla="*/ 991840 h 1290922"/>
                <a:gd name="connsiteX3" fmla="*/ 928967 w 1243292"/>
                <a:gd name="connsiteY3" fmla="*/ 1185861 h 1290922"/>
                <a:gd name="connsiteX4" fmla="*/ 576542 w 1243292"/>
                <a:gd name="connsiteY4" fmla="*/ 1290636 h 1290922"/>
                <a:gd name="connsiteX5" fmla="*/ 395567 w 1243292"/>
                <a:gd name="connsiteY5" fmla="*/ 1176336 h 1290922"/>
                <a:gd name="connsiteX6" fmla="*/ 751941 w 1243292"/>
                <a:gd name="connsiteY6" fmla="*/ 982315 h 1290922"/>
                <a:gd name="connsiteX7" fmla="*/ 513816 w 1243292"/>
                <a:gd name="connsiteY7" fmla="*/ 0 h 1290922"/>
                <a:gd name="connsiteX0" fmla="*/ 513816 w 1243292"/>
                <a:gd name="connsiteY0" fmla="*/ 0 h 1461657"/>
                <a:gd name="connsiteX1" fmla="*/ 1243292 w 1243292"/>
                <a:gd name="connsiteY1" fmla="*/ 0 h 1461657"/>
                <a:gd name="connsiteX2" fmla="*/ 1043267 w 1243292"/>
                <a:gd name="connsiteY2" fmla="*/ 991840 h 1461657"/>
                <a:gd name="connsiteX3" fmla="*/ 928967 w 1243292"/>
                <a:gd name="connsiteY3" fmla="*/ 1185861 h 1461657"/>
                <a:gd name="connsiteX4" fmla="*/ 576542 w 1243292"/>
                <a:gd name="connsiteY4" fmla="*/ 1290636 h 1461657"/>
                <a:gd name="connsiteX5" fmla="*/ 395567 w 1243292"/>
                <a:gd name="connsiteY5" fmla="*/ 1176336 h 1461657"/>
                <a:gd name="connsiteX6" fmla="*/ 751941 w 1243292"/>
                <a:gd name="connsiteY6" fmla="*/ 982315 h 1461657"/>
                <a:gd name="connsiteX7" fmla="*/ 513816 w 1243292"/>
                <a:gd name="connsiteY7" fmla="*/ 0 h 1461657"/>
                <a:gd name="connsiteX0" fmla="*/ 536560 w 1266036"/>
                <a:gd name="connsiteY0" fmla="*/ 0 h 1459968"/>
                <a:gd name="connsiteX1" fmla="*/ 1266036 w 1266036"/>
                <a:gd name="connsiteY1" fmla="*/ 0 h 1459968"/>
                <a:gd name="connsiteX2" fmla="*/ 1066011 w 1266036"/>
                <a:gd name="connsiteY2" fmla="*/ 991840 h 1459968"/>
                <a:gd name="connsiteX3" fmla="*/ 951711 w 1266036"/>
                <a:gd name="connsiteY3" fmla="*/ 1185861 h 1459968"/>
                <a:gd name="connsiteX4" fmla="*/ 599286 w 1266036"/>
                <a:gd name="connsiteY4" fmla="*/ 1290636 h 1459968"/>
                <a:gd name="connsiteX5" fmla="*/ 418311 w 1266036"/>
                <a:gd name="connsiteY5" fmla="*/ 1176336 h 1459968"/>
                <a:gd name="connsiteX6" fmla="*/ 774685 w 1266036"/>
                <a:gd name="connsiteY6" fmla="*/ 982315 h 1459968"/>
                <a:gd name="connsiteX7" fmla="*/ 536560 w 1266036"/>
                <a:gd name="connsiteY7" fmla="*/ 0 h 1459968"/>
                <a:gd name="connsiteX0" fmla="*/ 513816 w 1243292"/>
                <a:gd name="connsiteY0" fmla="*/ 0 h 1466223"/>
                <a:gd name="connsiteX1" fmla="*/ 1243292 w 1243292"/>
                <a:gd name="connsiteY1" fmla="*/ 0 h 1466223"/>
                <a:gd name="connsiteX2" fmla="*/ 1043267 w 1243292"/>
                <a:gd name="connsiteY2" fmla="*/ 991840 h 1466223"/>
                <a:gd name="connsiteX3" fmla="*/ 928967 w 1243292"/>
                <a:gd name="connsiteY3" fmla="*/ 1185861 h 1466223"/>
                <a:gd name="connsiteX4" fmla="*/ 576542 w 1243292"/>
                <a:gd name="connsiteY4" fmla="*/ 1290636 h 1466223"/>
                <a:gd name="connsiteX5" fmla="*/ 395567 w 1243292"/>
                <a:gd name="connsiteY5" fmla="*/ 1176336 h 1466223"/>
                <a:gd name="connsiteX6" fmla="*/ 751941 w 1243292"/>
                <a:gd name="connsiteY6" fmla="*/ 982315 h 1466223"/>
                <a:gd name="connsiteX7" fmla="*/ 513816 w 1243292"/>
                <a:gd name="connsiteY7" fmla="*/ 0 h 1466223"/>
                <a:gd name="connsiteX0" fmla="*/ 513816 w 1243292"/>
                <a:gd name="connsiteY0" fmla="*/ 0 h 1457884"/>
                <a:gd name="connsiteX1" fmla="*/ 1243292 w 1243292"/>
                <a:gd name="connsiteY1" fmla="*/ 0 h 1457884"/>
                <a:gd name="connsiteX2" fmla="*/ 1043267 w 1243292"/>
                <a:gd name="connsiteY2" fmla="*/ 991840 h 1457884"/>
                <a:gd name="connsiteX3" fmla="*/ 928967 w 1243292"/>
                <a:gd name="connsiteY3" fmla="*/ 1185861 h 1457884"/>
                <a:gd name="connsiteX4" fmla="*/ 576542 w 1243292"/>
                <a:gd name="connsiteY4" fmla="*/ 1290636 h 1457884"/>
                <a:gd name="connsiteX5" fmla="*/ 395567 w 1243292"/>
                <a:gd name="connsiteY5" fmla="*/ 1176336 h 1457884"/>
                <a:gd name="connsiteX6" fmla="*/ 751941 w 1243292"/>
                <a:gd name="connsiteY6" fmla="*/ 982315 h 1457884"/>
                <a:gd name="connsiteX7" fmla="*/ 513816 w 1243292"/>
                <a:gd name="connsiteY7" fmla="*/ 0 h 1457884"/>
                <a:gd name="connsiteX0" fmla="*/ 513816 w 1243292"/>
                <a:gd name="connsiteY0" fmla="*/ 0 h 1545790"/>
                <a:gd name="connsiteX1" fmla="*/ 1243292 w 1243292"/>
                <a:gd name="connsiteY1" fmla="*/ 0 h 1545790"/>
                <a:gd name="connsiteX2" fmla="*/ 1043267 w 1243292"/>
                <a:gd name="connsiteY2" fmla="*/ 991840 h 1545790"/>
                <a:gd name="connsiteX3" fmla="*/ 928967 w 1243292"/>
                <a:gd name="connsiteY3" fmla="*/ 1185861 h 1545790"/>
                <a:gd name="connsiteX4" fmla="*/ 576542 w 1243292"/>
                <a:gd name="connsiteY4" fmla="*/ 1290636 h 1545790"/>
                <a:gd name="connsiteX5" fmla="*/ 395567 w 1243292"/>
                <a:gd name="connsiteY5" fmla="*/ 1176336 h 1545790"/>
                <a:gd name="connsiteX6" fmla="*/ 751941 w 1243292"/>
                <a:gd name="connsiteY6" fmla="*/ 982315 h 1545790"/>
                <a:gd name="connsiteX7" fmla="*/ 513816 w 1243292"/>
                <a:gd name="connsiteY7" fmla="*/ 0 h 1545790"/>
                <a:gd name="connsiteX0" fmla="*/ 513816 w 1243292"/>
                <a:gd name="connsiteY0" fmla="*/ 0 h 1587252"/>
                <a:gd name="connsiteX1" fmla="*/ 1243292 w 1243292"/>
                <a:gd name="connsiteY1" fmla="*/ 0 h 1587252"/>
                <a:gd name="connsiteX2" fmla="*/ 1043267 w 1243292"/>
                <a:gd name="connsiteY2" fmla="*/ 991840 h 1587252"/>
                <a:gd name="connsiteX3" fmla="*/ 928967 w 1243292"/>
                <a:gd name="connsiteY3" fmla="*/ 1185861 h 1587252"/>
                <a:gd name="connsiteX4" fmla="*/ 576542 w 1243292"/>
                <a:gd name="connsiteY4" fmla="*/ 1290636 h 1587252"/>
                <a:gd name="connsiteX5" fmla="*/ 395567 w 1243292"/>
                <a:gd name="connsiteY5" fmla="*/ 1176336 h 1587252"/>
                <a:gd name="connsiteX6" fmla="*/ 751941 w 1243292"/>
                <a:gd name="connsiteY6" fmla="*/ 982315 h 1587252"/>
                <a:gd name="connsiteX7" fmla="*/ 513816 w 1243292"/>
                <a:gd name="connsiteY7" fmla="*/ 0 h 1587252"/>
                <a:gd name="connsiteX0" fmla="*/ 513816 w 1243292"/>
                <a:gd name="connsiteY0" fmla="*/ 0 h 1589955"/>
                <a:gd name="connsiteX1" fmla="*/ 1243292 w 1243292"/>
                <a:gd name="connsiteY1" fmla="*/ 0 h 1589955"/>
                <a:gd name="connsiteX2" fmla="*/ 1043267 w 1243292"/>
                <a:gd name="connsiteY2" fmla="*/ 991840 h 1589955"/>
                <a:gd name="connsiteX3" fmla="*/ 928967 w 1243292"/>
                <a:gd name="connsiteY3" fmla="*/ 1185861 h 1589955"/>
                <a:gd name="connsiteX4" fmla="*/ 379693 w 1243292"/>
                <a:gd name="connsiteY4" fmla="*/ 1589085 h 1589955"/>
                <a:gd name="connsiteX5" fmla="*/ 576542 w 1243292"/>
                <a:gd name="connsiteY5" fmla="*/ 1290636 h 1589955"/>
                <a:gd name="connsiteX6" fmla="*/ 395567 w 1243292"/>
                <a:gd name="connsiteY6" fmla="*/ 1176336 h 1589955"/>
                <a:gd name="connsiteX7" fmla="*/ 751941 w 1243292"/>
                <a:gd name="connsiteY7" fmla="*/ 982315 h 1589955"/>
                <a:gd name="connsiteX8" fmla="*/ 513816 w 1243292"/>
                <a:gd name="connsiteY8" fmla="*/ 0 h 1589955"/>
                <a:gd name="connsiteX0" fmla="*/ 513816 w 1243292"/>
                <a:gd name="connsiteY0" fmla="*/ 0 h 1589998"/>
                <a:gd name="connsiteX1" fmla="*/ 1243292 w 1243292"/>
                <a:gd name="connsiteY1" fmla="*/ 0 h 1589998"/>
                <a:gd name="connsiteX2" fmla="*/ 1043267 w 1243292"/>
                <a:gd name="connsiteY2" fmla="*/ 991840 h 1589998"/>
                <a:gd name="connsiteX3" fmla="*/ 928967 w 1243292"/>
                <a:gd name="connsiteY3" fmla="*/ 1185861 h 1589998"/>
                <a:gd name="connsiteX4" fmla="*/ 379693 w 1243292"/>
                <a:gd name="connsiteY4" fmla="*/ 1589085 h 1589998"/>
                <a:gd name="connsiteX5" fmla="*/ 576542 w 1243292"/>
                <a:gd name="connsiteY5" fmla="*/ 1290636 h 1589998"/>
                <a:gd name="connsiteX6" fmla="*/ 395567 w 1243292"/>
                <a:gd name="connsiteY6" fmla="*/ 1176336 h 1589998"/>
                <a:gd name="connsiteX7" fmla="*/ 751941 w 1243292"/>
                <a:gd name="connsiteY7" fmla="*/ 982315 h 1589998"/>
                <a:gd name="connsiteX8" fmla="*/ 513816 w 1243292"/>
                <a:gd name="connsiteY8" fmla="*/ 0 h 1589998"/>
                <a:gd name="connsiteX0" fmla="*/ 513816 w 1243292"/>
                <a:gd name="connsiteY0" fmla="*/ 0 h 1590308"/>
                <a:gd name="connsiteX1" fmla="*/ 1243292 w 1243292"/>
                <a:gd name="connsiteY1" fmla="*/ 0 h 1590308"/>
                <a:gd name="connsiteX2" fmla="*/ 1043267 w 1243292"/>
                <a:gd name="connsiteY2" fmla="*/ 991840 h 1590308"/>
                <a:gd name="connsiteX3" fmla="*/ 928967 w 1243292"/>
                <a:gd name="connsiteY3" fmla="*/ 1185861 h 1590308"/>
                <a:gd name="connsiteX4" fmla="*/ 379693 w 1243292"/>
                <a:gd name="connsiteY4" fmla="*/ 1589085 h 1590308"/>
                <a:gd name="connsiteX5" fmla="*/ 576542 w 1243292"/>
                <a:gd name="connsiteY5" fmla="*/ 1290636 h 1590308"/>
                <a:gd name="connsiteX6" fmla="*/ 395567 w 1243292"/>
                <a:gd name="connsiteY6" fmla="*/ 1176336 h 1590308"/>
                <a:gd name="connsiteX7" fmla="*/ 751941 w 1243292"/>
                <a:gd name="connsiteY7" fmla="*/ 982315 h 1590308"/>
                <a:gd name="connsiteX8" fmla="*/ 513816 w 1243292"/>
                <a:gd name="connsiteY8" fmla="*/ 0 h 1590308"/>
                <a:gd name="connsiteX0" fmla="*/ 513816 w 1243292"/>
                <a:gd name="connsiteY0" fmla="*/ 0 h 1593472"/>
                <a:gd name="connsiteX1" fmla="*/ 1243292 w 1243292"/>
                <a:gd name="connsiteY1" fmla="*/ 0 h 1593472"/>
                <a:gd name="connsiteX2" fmla="*/ 1043267 w 1243292"/>
                <a:gd name="connsiteY2" fmla="*/ 991840 h 1593472"/>
                <a:gd name="connsiteX3" fmla="*/ 928967 w 1243292"/>
                <a:gd name="connsiteY3" fmla="*/ 1185861 h 1593472"/>
                <a:gd name="connsiteX4" fmla="*/ 373343 w 1243292"/>
                <a:gd name="connsiteY4" fmla="*/ 1592260 h 1593472"/>
                <a:gd name="connsiteX5" fmla="*/ 576542 w 1243292"/>
                <a:gd name="connsiteY5" fmla="*/ 1290636 h 1593472"/>
                <a:gd name="connsiteX6" fmla="*/ 395567 w 1243292"/>
                <a:gd name="connsiteY6" fmla="*/ 1176336 h 1593472"/>
                <a:gd name="connsiteX7" fmla="*/ 751941 w 1243292"/>
                <a:gd name="connsiteY7" fmla="*/ 982315 h 1593472"/>
                <a:gd name="connsiteX8" fmla="*/ 513816 w 1243292"/>
                <a:gd name="connsiteY8" fmla="*/ 0 h 1593472"/>
                <a:gd name="connsiteX0" fmla="*/ 513816 w 1243292"/>
                <a:gd name="connsiteY0" fmla="*/ 0 h 1593472"/>
                <a:gd name="connsiteX1" fmla="*/ 1243292 w 1243292"/>
                <a:gd name="connsiteY1" fmla="*/ 0 h 1593472"/>
                <a:gd name="connsiteX2" fmla="*/ 1043267 w 1243292"/>
                <a:gd name="connsiteY2" fmla="*/ 991840 h 1593472"/>
                <a:gd name="connsiteX3" fmla="*/ 928967 w 1243292"/>
                <a:gd name="connsiteY3" fmla="*/ 1185861 h 1593472"/>
                <a:gd name="connsiteX4" fmla="*/ 373343 w 1243292"/>
                <a:gd name="connsiteY4" fmla="*/ 1592260 h 1593472"/>
                <a:gd name="connsiteX5" fmla="*/ 576542 w 1243292"/>
                <a:gd name="connsiteY5" fmla="*/ 1290636 h 1593472"/>
                <a:gd name="connsiteX6" fmla="*/ 395567 w 1243292"/>
                <a:gd name="connsiteY6" fmla="*/ 1176336 h 1593472"/>
                <a:gd name="connsiteX7" fmla="*/ 751941 w 1243292"/>
                <a:gd name="connsiteY7" fmla="*/ 982315 h 1593472"/>
                <a:gd name="connsiteX8" fmla="*/ 513816 w 1243292"/>
                <a:gd name="connsiteY8" fmla="*/ 0 h 1593472"/>
                <a:gd name="connsiteX0" fmla="*/ 513816 w 1243292"/>
                <a:gd name="connsiteY0" fmla="*/ 0 h 1592717"/>
                <a:gd name="connsiteX1" fmla="*/ 1243292 w 1243292"/>
                <a:gd name="connsiteY1" fmla="*/ 0 h 1592717"/>
                <a:gd name="connsiteX2" fmla="*/ 1043267 w 1243292"/>
                <a:gd name="connsiteY2" fmla="*/ 991840 h 1592717"/>
                <a:gd name="connsiteX3" fmla="*/ 928967 w 1243292"/>
                <a:gd name="connsiteY3" fmla="*/ 1185861 h 1592717"/>
                <a:gd name="connsiteX4" fmla="*/ 373343 w 1243292"/>
                <a:gd name="connsiteY4" fmla="*/ 1592260 h 1592717"/>
                <a:gd name="connsiteX5" fmla="*/ 576542 w 1243292"/>
                <a:gd name="connsiteY5" fmla="*/ 1290636 h 1592717"/>
                <a:gd name="connsiteX6" fmla="*/ 395567 w 1243292"/>
                <a:gd name="connsiteY6" fmla="*/ 1176336 h 1592717"/>
                <a:gd name="connsiteX7" fmla="*/ 751941 w 1243292"/>
                <a:gd name="connsiteY7" fmla="*/ 982315 h 1592717"/>
                <a:gd name="connsiteX8" fmla="*/ 513816 w 1243292"/>
                <a:gd name="connsiteY8" fmla="*/ 0 h 1592717"/>
                <a:gd name="connsiteX0" fmla="*/ 513816 w 1243292"/>
                <a:gd name="connsiteY0" fmla="*/ 0 h 1592717"/>
                <a:gd name="connsiteX1" fmla="*/ 1243292 w 1243292"/>
                <a:gd name="connsiteY1" fmla="*/ 0 h 1592717"/>
                <a:gd name="connsiteX2" fmla="*/ 1043267 w 1243292"/>
                <a:gd name="connsiteY2" fmla="*/ 991840 h 1592717"/>
                <a:gd name="connsiteX3" fmla="*/ 928967 w 1243292"/>
                <a:gd name="connsiteY3" fmla="*/ 1185861 h 1592717"/>
                <a:gd name="connsiteX4" fmla="*/ 373343 w 1243292"/>
                <a:gd name="connsiteY4" fmla="*/ 1592260 h 1592717"/>
                <a:gd name="connsiteX5" fmla="*/ 576542 w 1243292"/>
                <a:gd name="connsiteY5" fmla="*/ 1290636 h 1592717"/>
                <a:gd name="connsiteX6" fmla="*/ 395567 w 1243292"/>
                <a:gd name="connsiteY6" fmla="*/ 1176336 h 1592717"/>
                <a:gd name="connsiteX7" fmla="*/ 751941 w 1243292"/>
                <a:gd name="connsiteY7" fmla="*/ 982315 h 1592717"/>
                <a:gd name="connsiteX8" fmla="*/ 513816 w 1243292"/>
                <a:gd name="connsiteY8" fmla="*/ 0 h 1592717"/>
                <a:gd name="connsiteX0" fmla="*/ 513816 w 1243292"/>
                <a:gd name="connsiteY0" fmla="*/ 0 h 1592717"/>
                <a:gd name="connsiteX1" fmla="*/ 1243292 w 1243292"/>
                <a:gd name="connsiteY1" fmla="*/ 0 h 1592717"/>
                <a:gd name="connsiteX2" fmla="*/ 1043267 w 1243292"/>
                <a:gd name="connsiteY2" fmla="*/ 991840 h 1592717"/>
                <a:gd name="connsiteX3" fmla="*/ 928967 w 1243292"/>
                <a:gd name="connsiteY3" fmla="*/ 1185861 h 1592717"/>
                <a:gd name="connsiteX4" fmla="*/ 373343 w 1243292"/>
                <a:gd name="connsiteY4" fmla="*/ 1592260 h 1592717"/>
                <a:gd name="connsiteX5" fmla="*/ 576542 w 1243292"/>
                <a:gd name="connsiteY5" fmla="*/ 1290636 h 1592717"/>
                <a:gd name="connsiteX6" fmla="*/ 395567 w 1243292"/>
                <a:gd name="connsiteY6" fmla="*/ 1176336 h 1592717"/>
                <a:gd name="connsiteX7" fmla="*/ 751941 w 1243292"/>
                <a:gd name="connsiteY7" fmla="*/ 982315 h 1592717"/>
                <a:gd name="connsiteX8" fmla="*/ 513816 w 1243292"/>
                <a:gd name="connsiteY8" fmla="*/ 0 h 159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292" h="1592717">
                  <a:moveTo>
                    <a:pt x="513816" y="0"/>
                  </a:moveTo>
                  <a:lnTo>
                    <a:pt x="1243292" y="0"/>
                  </a:lnTo>
                  <a:cubicBezTo>
                    <a:pt x="1176617" y="330613"/>
                    <a:pt x="906742" y="365952"/>
                    <a:pt x="1043267" y="991840"/>
                  </a:cubicBezTo>
                  <a:cubicBezTo>
                    <a:pt x="1278217" y="1087883"/>
                    <a:pt x="1006755" y="1136062"/>
                    <a:pt x="928967" y="1185861"/>
                  </a:cubicBezTo>
                  <a:cubicBezTo>
                    <a:pt x="813080" y="1282227"/>
                    <a:pt x="413030" y="1606548"/>
                    <a:pt x="373343" y="1592260"/>
                  </a:cubicBezTo>
                  <a:cubicBezTo>
                    <a:pt x="320956" y="1584322"/>
                    <a:pt x="416205" y="1368952"/>
                    <a:pt x="576542" y="1290636"/>
                  </a:cubicBezTo>
                  <a:cubicBezTo>
                    <a:pt x="-485495" y="1720848"/>
                    <a:pt x="250447" y="1186448"/>
                    <a:pt x="395567" y="1176336"/>
                  </a:cubicBezTo>
                  <a:cubicBezTo>
                    <a:pt x="-542917" y="1302162"/>
                    <a:pt x="442650" y="989839"/>
                    <a:pt x="751941" y="982315"/>
                  </a:cubicBezTo>
                  <a:cubicBezTo>
                    <a:pt x="791628" y="673927"/>
                    <a:pt x="593191" y="327438"/>
                    <a:pt x="513816" y="0"/>
                  </a:cubicBezTo>
                  <a:close/>
                </a:path>
              </a:pathLst>
            </a:custGeom>
            <a:solidFill>
              <a:srgbClr val="EEBD2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Rectangle 57">
              <a:extLst>
                <a:ext uri="{FF2B5EF4-FFF2-40B4-BE49-F238E27FC236}">
                  <a16:creationId xmlns:a16="http://schemas.microsoft.com/office/drawing/2014/main" id="{E97205CD-12D6-B194-1837-06A43B0626B9}"/>
                </a:ext>
              </a:extLst>
            </p:cNvPr>
            <p:cNvSpPr/>
            <p:nvPr/>
          </p:nvSpPr>
          <p:spPr>
            <a:xfrm>
              <a:off x="4079278" y="5033268"/>
              <a:ext cx="1244244" cy="1486060"/>
            </a:xfrm>
            <a:custGeom>
              <a:avLst/>
              <a:gdLst>
                <a:gd name="connsiteX0" fmla="*/ 0 w 729476"/>
                <a:gd name="connsiteY0" fmla="*/ 0 h 353665"/>
                <a:gd name="connsiteX1" fmla="*/ 729476 w 729476"/>
                <a:gd name="connsiteY1" fmla="*/ 0 h 353665"/>
                <a:gd name="connsiteX2" fmla="*/ 729476 w 729476"/>
                <a:gd name="connsiteY2" fmla="*/ 353665 h 353665"/>
                <a:gd name="connsiteX3" fmla="*/ 0 w 729476"/>
                <a:gd name="connsiteY3" fmla="*/ 353665 h 353665"/>
                <a:gd name="connsiteX4" fmla="*/ 0 w 729476"/>
                <a:gd name="connsiteY4" fmla="*/ 0 h 353665"/>
                <a:gd name="connsiteX0" fmla="*/ 0 w 729476"/>
                <a:gd name="connsiteY0" fmla="*/ 0 h 991840"/>
                <a:gd name="connsiteX1" fmla="*/ 729476 w 729476"/>
                <a:gd name="connsiteY1" fmla="*/ 0 h 991840"/>
                <a:gd name="connsiteX2" fmla="*/ 529451 w 729476"/>
                <a:gd name="connsiteY2" fmla="*/ 991840 h 991840"/>
                <a:gd name="connsiteX3" fmla="*/ 0 w 729476"/>
                <a:gd name="connsiteY3" fmla="*/ 353665 h 991840"/>
                <a:gd name="connsiteX4" fmla="*/ 0 w 729476"/>
                <a:gd name="connsiteY4" fmla="*/ 0 h 991840"/>
                <a:gd name="connsiteX0" fmla="*/ 0 w 729476"/>
                <a:gd name="connsiteY0" fmla="*/ 0 h 991840"/>
                <a:gd name="connsiteX1" fmla="*/ 729476 w 729476"/>
                <a:gd name="connsiteY1" fmla="*/ 0 h 991840"/>
                <a:gd name="connsiteX2" fmla="*/ 529451 w 729476"/>
                <a:gd name="connsiteY2" fmla="*/ 991840 h 991840"/>
                <a:gd name="connsiteX3" fmla="*/ 238125 w 729476"/>
                <a:gd name="connsiteY3" fmla="*/ 982315 h 991840"/>
                <a:gd name="connsiteX4" fmla="*/ 0 w 729476"/>
                <a:gd name="connsiteY4" fmla="*/ 0 h 991840"/>
                <a:gd name="connsiteX0" fmla="*/ 299224 w 1028700"/>
                <a:gd name="connsiteY0" fmla="*/ 0 h 1166917"/>
                <a:gd name="connsiteX1" fmla="*/ 1028700 w 1028700"/>
                <a:gd name="connsiteY1" fmla="*/ 0 h 1166917"/>
                <a:gd name="connsiteX2" fmla="*/ 828675 w 1028700"/>
                <a:gd name="connsiteY2" fmla="*/ 991840 h 1166917"/>
                <a:gd name="connsiteX3" fmla="*/ 0 w 1028700"/>
                <a:gd name="connsiteY3" fmla="*/ 1166811 h 1166917"/>
                <a:gd name="connsiteX4" fmla="*/ 537349 w 1028700"/>
                <a:gd name="connsiteY4" fmla="*/ 982315 h 1166917"/>
                <a:gd name="connsiteX5" fmla="*/ 299224 w 1028700"/>
                <a:gd name="connsiteY5" fmla="*/ 0 h 1166917"/>
                <a:gd name="connsiteX0" fmla="*/ 302540 w 1032016"/>
                <a:gd name="connsiteY0" fmla="*/ 0 h 1294787"/>
                <a:gd name="connsiteX1" fmla="*/ 1032016 w 1032016"/>
                <a:gd name="connsiteY1" fmla="*/ 0 h 1294787"/>
                <a:gd name="connsiteX2" fmla="*/ 831991 w 1032016"/>
                <a:gd name="connsiteY2" fmla="*/ 991840 h 1294787"/>
                <a:gd name="connsiteX3" fmla="*/ 365266 w 1032016"/>
                <a:gd name="connsiteY3" fmla="*/ 1290636 h 1294787"/>
                <a:gd name="connsiteX4" fmla="*/ 3316 w 1032016"/>
                <a:gd name="connsiteY4" fmla="*/ 1166811 h 1294787"/>
                <a:gd name="connsiteX5" fmla="*/ 540665 w 1032016"/>
                <a:gd name="connsiteY5" fmla="*/ 982315 h 1294787"/>
                <a:gd name="connsiteX6" fmla="*/ 302540 w 1032016"/>
                <a:gd name="connsiteY6" fmla="*/ 0 h 1294787"/>
                <a:gd name="connsiteX0" fmla="*/ 302294 w 1031770"/>
                <a:gd name="connsiteY0" fmla="*/ 0 h 1290899"/>
                <a:gd name="connsiteX1" fmla="*/ 1031770 w 1031770"/>
                <a:gd name="connsiteY1" fmla="*/ 0 h 1290899"/>
                <a:gd name="connsiteX2" fmla="*/ 831745 w 1031770"/>
                <a:gd name="connsiteY2" fmla="*/ 991840 h 1290899"/>
                <a:gd name="connsiteX3" fmla="*/ 717445 w 1031770"/>
                <a:gd name="connsiteY3" fmla="*/ 1185861 h 1290899"/>
                <a:gd name="connsiteX4" fmla="*/ 365020 w 1031770"/>
                <a:gd name="connsiteY4" fmla="*/ 1290636 h 1290899"/>
                <a:gd name="connsiteX5" fmla="*/ 3070 w 1031770"/>
                <a:gd name="connsiteY5" fmla="*/ 1166811 h 1290899"/>
                <a:gd name="connsiteX6" fmla="*/ 540419 w 1031770"/>
                <a:gd name="connsiteY6" fmla="*/ 982315 h 1290899"/>
                <a:gd name="connsiteX7" fmla="*/ 302294 w 1031770"/>
                <a:gd name="connsiteY7" fmla="*/ 0 h 1290899"/>
                <a:gd name="connsiteX0" fmla="*/ 125436 w 854912"/>
                <a:gd name="connsiteY0" fmla="*/ 0 h 1290922"/>
                <a:gd name="connsiteX1" fmla="*/ 854912 w 854912"/>
                <a:gd name="connsiteY1" fmla="*/ 0 h 1290922"/>
                <a:gd name="connsiteX2" fmla="*/ 654887 w 854912"/>
                <a:gd name="connsiteY2" fmla="*/ 991840 h 1290922"/>
                <a:gd name="connsiteX3" fmla="*/ 540587 w 854912"/>
                <a:gd name="connsiteY3" fmla="*/ 1185861 h 1290922"/>
                <a:gd name="connsiteX4" fmla="*/ 188162 w 854912"/>
                <a:gd name="connsiteY4" fmla="*/ 1290636 h 1290922"/>
                <a:gd name="connsiteX5" fmla="*/ 7187 w 854912"/>
                <a:gd name="connsiteY5" fmla="*/ 1176336 h 1290922"/>
                <a:gd name="connsiteX6" fmla="*/ 363561 w 854912"/>
                <a:gd name="connsiteY6" fmla="*/ 982315 h 1290922"/>
                <a:gd name="connsiteX7" fmla="*/ 125436 w 854912"/>
                <a:gd name="connsiteY7" fmla="*/ 0 h 1290922"/>
                <a:gd name="connsiteX0" fmla="*/ 491327 w 1220803"/>
                <a:gd name="connsiteY0" fmla="*/ 0 h 1290922"/>
                <a:gd name="connsiteX1" fmla="*/ 1220803 w 1220803"/>
                <a:gd name="connsiteY1" fmla="*/ 0 h 1290922"/>
                <a:gd name="connsiteX2" fmla="*/ 1020778 w 1220803"/>
                <a:gd name="connsiteY2" fmla="*/ 991840 h 1290922"/>
                <a:gd name="connsiteX3" fmla="*/ 906478 w 1220803"/>
                <a:gd name="connsiteY3" fmla="*/ 1185861 h 1290922"/>
                <a:gd name="connsiteX4" fmla="*/ 554053 w 1220803"/>
                <a:gd name="connsiteY4" fmla="*/ 1290636 h 1290922"/>
                <a:gd name="connsiteX5" fmla="*/ 373078 w 1220803"/>
                <a:gd name="connsiteY5" fmla="*/ 1176336 h 1290922"/>
                <a:gd name="connsiteX6" fmla="*/ 729452 w 1220803"/>
                <a:gd name="connsiteY6" fmla="*/ 982315 h 1290922"/>
                <a:gd name="connsiteX7" fmla="*/ 491327 w 1220803"/>
                <a:gd name="connsiteY7" fmla="*/ 0 h 1290922"/>
                <a:gd name="connsiteX0" fmla="*/ 526460 w 1255936"/>
                <a:gd name="connsiteY0" fmla="*/ 0 h 1290922"/>
                <a:gd name="connsiteX1" fmla="*/ 1255936 w 1255936"/>
                <a:gd name="connsiteY1" fmla="*/ 0 h 1290922"/>
                <a:gd name="connsiteX2" fmla="*/ 1055911 w 1255936"/>
                <a:gd name="connsiteY2" fmla="*/ 991840 h 1290922"/>
                <a:gd name="connsiteX3" fmla="*/ 941611 w 1255936"/>
                <a:gd name="connsiteY3" fmla="*/ 1185861 h 1290922"/>
                <a:gd name="connsiteX4" fmla="*/ 589186 w 1255936"/>
                <a:gd name="connsiteY4" fmla="*/ 1290636 h 1290922"/>
                <a:gd name="connsiteX5" fmla="*/ 408211 w 1255936"/>
                <a:gd name="connsiteY5" fmla="*/ 1176336 h 1290922"/>
                <a:gd name="connsiteX6" fmla="*/ 764585 w 1255936"/>
                <a:gd name="connsiteY6" fmla="*/ 982315 h 1290922"/>
                <a:gd name="connsiteX7" fmla="*/ 526460 w 1255936"/>
                <a:gd name="connsiteY7" fmla="*/ 0 h 1290922"/>
                <a:gd name="connsiteX0" fmla="*/ 513816 w 1243292"/>
                <a:gd name="connsiteY0" fmla="*/ 0 h 1290922"/>
                <a:gd name="connsiteX1" fmla="*/ 1243292 w 1243292"/>
                <a:gd name="connsiteY1" fmla="*/ 0 h 1290922"/>
                <a:gd name="connsiteX2" fmla="*/ 1043267 w 1243292"/>
                <a:gd name="connsiteY2" fmla="*/ 991840 h 1290922"/>
                <a:gd name="connsiteX3" fmla="*/ 928967 w 1243292"/>
                <a:gd name="connsiteY3" fmla="*/ 1185861 h 1290922"/>
                <a:gd name="connsiteX4" fmla="*/ 576542 w 1243292"/>
                <a:gd name="connsiteY4" fmla="*/ 1290636 h 1290922"/>
                <a:gd name="connsiteX5" fmla="*/ 395567 w 1243292"/>
                <a:gd name="connsiteY5" fmla="*/ 1176336 h 1290922"/>
                <a:gd name="connsiteX6" fmla="*/ 751941 w 1243292"/>
                <a:gd name="connsiteY6" fmla="*/ 982315 h 1290922"/>
                <a:gd name="connsiteX7" fmla="*/ 513816 w 1243292"/>
                <a:gd name="connsiteY7" fmla="*/ 0 h 1290922"/>
                <a:gd name="connsiteX0" fmla="*/ 513816 w 1243292"/>
                <a:gd name="connsiteY0" fmla="*/ 0 h 1290922"/>
                <a:gd name="connsiteX1" fmla="*/ 1243292 w 1243292"/>
                <a:gd name="connsiteY1" fmla="*/ 0 h 1290922"/>
                <a:gd name="connsiteX2" fmla="*/ 1043267 w 1243292"/>
                <a:gd name="connsiteY2" fmla="*/ 991840 h 1290922"/>
                <a:gd name="connsiteX3" fmla="*/ 928967 w 1243292"/>
                <a:gd name="connsiteY3" fmla="*/ 1185861 h 1290922"/>
                <a:gd name="connsiteX4" fmla="*/ 576542 w 1243292"/>
                <a:gd name="connsiteY4" fmla="*/ 1290636 h 1290922"/>
                <a:gd name="connsiteX5" fmla="*/ 395567 w 1243292"/>
                <a:gd name="connsiteY5" fmla="*/ 1176336 h 1290922"/>
                <a:gd name="connsiteX6" fmla="*/ 751941 w 1243292"/>
                <a:gd name="connsiteY6" fmla="*/ 982315 h 1290922"/>
                <a:gd name="connsiteX7" fmla="*/ 513816 w 1243292"/>
                <a:gd name="connsiteY7" fmla="*/ 0 h 1290922"/>
                <a:gd name="connsiteX0" fmla="*/ 513816 w 1243292"/>
                <a:gd name="connsiteY0" fmla="*/ 0 h 1461657"/>
                <a:gd name="connsiteX1" fmla="*/ 1243292 w 1243292"/>
                <a:gd name="connsiteY1" fmla="*/ 0 h 1461657"/>
                <a:gd name="connsiteX2" fmla="*/ 1043267 w 1243292"/>
                <a:gd name="connsiteY2" fmla="*/ 991840 h 1461657"/>
                <a:gd name="connsiteX3" fmla="*/ 928967 w 1243292"/>
                <a:gd name="connsiteY3" fmla="*/ 1185861 h 1461657"/>
                <a:gd name="connsiteX4" fmla="*/ 576542 w 1243292"/>
                <a:gd name="connsiteY4" fmla="*/ 1290636 h 1461657"/>
                <a:gd name="connsiteX5" fmla="*/ 395567 w 1243292"/>
                <a:gd name="connsiteY5" fmla="*/ 1176336 h 1461657"/>
                <a:gd name="connsiteX6" fmla="*/ 751941 w 1243292"/>
                <a:gd name="connsiteY6" fmla="*/ 982315 h 1461657"/>
                <a:gd name="connsiteX7" fmla="*/ 513816 w 1243292"/>
                <a:gd name="connsiteY7" fmla="*/ 0 h 1461657"/>
                <a:gd name="connsiteX0" fmla="*/ 536560 w 1266036"/>
                <a:gd name="connsiteY0" fmla="*/ 0 h 1459968"/>
                <a:gd name="connsiteX1" fmla="*/ 1266036 w 1266036"/>
                <a:gd name="connsiteY1" fmla="*/ 0 h 1459968"/>
                <a:gd name="connsiteX2" fmla="*/ 1066011 w 1266036"/>
                <a:gd name="connsiteY2" fmla="*/ 991840 h 1459968"/>
                <a:gd name="connsiteX3" fmla="*/ 951711 w 1266036"/>
                <a:gd name="connsiteY3" fmla="*/ 1185861 h 1459968"/>
                <a:gd name="connsiteX4" fmla="*/ 599286 w 1266036"/>
                <a:gd name="connsiteY4" fmla="*/ 1290636 h 1459968"/>
                <a:gd name="connsiteX5" fmla="*/ 418311 w 1266036"/>
                <a:gd name="connsiteY5" fmla="*/ 1176336 h 1459968"/>
                <a:gd name="connsiteX6" fmla="*/ 774685 w 1266036"/>
                <a:gd name="connsiteY6" fmla="*/ 982315 h 1459968"/>
                <a:gd name="connsiteX7" fmla="*/ 536560 w 1266036"/>
                <a:gd name="connsiteY7" fmla="*/ 0 h 1459968"/>
                <a:gd name="connsiteX0" fmla="*/ 513816 w 1243292"/>
                <a:gd name="connsiteY0" fmla="*/ 0 h 1466223"/>
                <a:gd name="connsiteX1" fmla="*/ 1243292 w 1243292"/>
                <a:gd name="connsiteY1" fmla="*/ 0 h 1466223"/>
                <a:gd name="connsiteX2" fmla="*/ 1043267 w 1243292"/>
                <a:gd name="connsiteY2" fmla="*/ 991840 h 1466223"/>
                <a:gd name="connsiteX3" fmla="*/ 928967 w 1243292"/>
                <a:gd name="connsiteY3" fmla="*/ 1185861 h 1466223"/>
                <a:gd name="connsiteX4" fmla="*/ 576542 w 1243292"/>
                <a:gd name="connsiteY4" fmla="*/ 1290636 h 1466223"/>
                <a:gd name="connsiteX5" fmla="*/ 395567 w 1243292"/>
                <a:gd name="connsiteY5" fmla="*/ 1176336 h 1466223"/>
                <a:gd name="connsiteX6" fmla="*/ 751941 w 1243292"/>
                <a:gd name="connsiteY6" fmla="*/ 982315 h 1466223"/>
                <a:gd name="connsiteX7" fmla="*/ 513816 w 1243292"/>
                <a:gd name="connsiteY7" fmla="*/ 0 h 1466223"/>
                <a:gd name="connsiteX0" fmla="*/ 513816 w 1243292"/>
                <a:gd name="connsiteY0" fmla="*/ 0 h 1457884"/>
                <a:gd name="connsiteX1" fmla="*/ 1243292 w 1243292"/>
                <a:gd name="connsiteY1" fmla="*/ 0 h 1457884"/>
                <a:gd name="connsiteX2" fmla="*/ 1043267 w 1243292"/>
                <a:gd name="connsiteY2" fmla="*/ 991840 h 1457884"/>
                <a:gd name="connsiteX3" fmla="*/ 928967 w 1243292"/>
                <a:gd name="connsiteY3" fmla="*/ 1185861 h 1457884"/>
                <a:gd name="connsiteX4" fmla="*/ 576542 w 1243292"/>
                <a:gd name="connsiteY4" fmla="*/ 1290636 h 1457884"/>
                <a:gd name="connsiteX5" fmla="*/ 395567 w 1243292"/>
                <a:gd name="connsiteY5" fmla="*/ 1176336 h 1457884"/>
                <a:gd name="connsiteX6" fmla="*/ 751941 w 1243292"/>
                <a:gd name="connsiteY6" fmla="*/ 982315 h 1457884"/>
                <a:gd name="connsiteX7" fmla="*/ 513816 w 1243292"/>
                <a:gd name="connsiteY7" fmla="*/ 0 h 1457884"/>
                <a:gd name="connsiteX0" fmla="*/ 513816 w 1243292"/>
                <a:gd name="connsiteY0" fmla="*/ 0 h 1545790"/>
                <a:gd name="connsiteX1" fmla="*/ 1243292 w 1243292"/>
                <a:gd name="connsiteY1" fmla="*/ 0 h 1545790"/>
                <a:gd name="connsiteX2" fmla="*/ 1043267 w 1243292"/>
                <a:gd name="connsiteY2" fmla="*/ 991840 h 1545790"/>
                <a:gd name="connsiteX3" fmla="*/ 928967 w 1243292"/>
                <a:gd name="connsiteY3" fmla="*/ 1185861 h 1545790"/>
                <a:gd name="connsiteX4" fmla="*/ 576542 w 1243292"/>
                <a:gd name="connsiteY4" fmla="*/ 1290636 h 1545790"/>
                <a:gd name="connsiteX5" fmla="*/ 395567 w 1243292"/>
                <a:gd name="connsiteY5" fmla="*/ 1176336 h 1545790"/>
                <a:gd name="connsiteX6" fmla="*/ 751941 w 1243292"/>
                <a:gd name="connsiteY6" fmla="*/ 982315 h 1545790"/>
                <a:gd name="connsiteX7" fmla="*/ 513816 w 1243292"/>
                <a:gd name="connsiteY7" fmla="*/ 0 h 1545790"/>
                <a:gd name="connsiteX0" fmla="*/ 513816 w 1243292"/>
                <a:gd name="connsiteY0" fmla="*/ 0 h 1587252"/>
                <a:gd name="connsiteX1" fmla="*/ 1243292 w 1243292"/>
                <a:gd name="connsiteY1" fmla="*/ 0 h 1587252"/>
                <a:gd name="connsiteX2" fmla="*/ 1043267 w 1243292"/>
                <a:gd name="connsiteY2" fmla="*/ 991840 h 1587252"/>
                <a:gd name="connsiteX3" fmla="*/ 928967 w 1243292"/>
                <a:gd name="connsiteY3" fmla="*/ 1185861 h 1587252"/>
                <a:gd name="connsiteX4" fmla="*/ 576542 w 1243292"/>
                <a:gd name="connsiteY4" fmla="*/ 1290636 h 1587252"/>
                <a:gd name="connsiteX5" fmla="*/ 395567 w 1243292"/>
                <a:gd name="connsiteY5" fmla="*/ 1176336 h 1587252"/>
                <a:gd name="connsiteX6" fmla="*/ 751941 w 1243292"/>
                <a:gd name="connsiteY6" fmla="*/ 982315 h 1587252"/>
                <a:gd name="connsiteX7" fmla="*/ 513816 w 1243292"/>
                <a:gd name="connsiteY7" fmla="*/ 0 h 1587252"/>
                <a:gd name="connsiteX0" fmla="*/ 513816 w 1243292"/>
                <a:gd name="connsiteY0" fmla="*/ 0 h 1589955"/>
                <a:gd name="connsiteX1" fmla="*/ 1243292 w 1243292"/>
                <a:gd name="connsiteY1" fmla="*/ 0 h 1589955"/>
                <a:gd name="connsiteX2" fmla="*/ 1043267 w 1243292"/>
                <a:gd name="connsiteY2" fmla="*/ 991840 h 1589955"/>
                <a:gd name="connsiteX3" fmla="*/ 928967 w 1243292"/>
                <a:gd name="connsiteY3" fmla="*/ 1185861 h 1589955"/>
                <a:gd name="connsiteX4" fmla="*/ 379693 w 1243292"/>
                <a:gd name="connsiteY4" fmla="*/ 1589085 h 1589955"/>
                <a:gd name="connsiteX5" fmla="*/ 576542 w 1243292"/>
                <a:gd name="connsiteY5" fmla="*/ 1290636 h 1589955"/>
                <a:gd name="connsiteX6" fmla="*/ 395567 w 1243292"/>
                <a:gd name="connsiteY6" fmla="*/ 1176336 h 1589955"/>
                <a:gd name="connsiteX7" fmla="*/ 751941 w 1243292"/>
                <a:gd name="connsiteY7" fmla="*/ 982315 h 1589955"/>
                <a:gd name="connsiteX8" fmla="*/ 513816 w 1243292"/>
                <a:gd name="connsiteY8" fmla="*/ 0 h 1589955"/>
                <a:gd name="connsiteX0" fmla="*/ 513816 w 1243292"/>
                <a:gd name="connsiteY0" fmla="*/ 0 h 1589998"/>
                <a:gd name="connsiteX1" fmla="*/ 1243292 w 1243292"/>
                <a:gd name="connsiteY1" fmla="*/ 0 h 1589998"/>
                <a:gd name="connsiteX2" fmla="*/ 1043267 w 1243292"/>
                <a:gd name="connsiteY2" fmla="*/ 991840 h 1589998"/>
                <a:gd name="connsiteX3" fmla="*/ 928967 w 1243292"/>
                <a:gd name="connsiteY3" fmla="*/ 1185861 h 1589998"/>
                <a:gd name="connsiteX4" fmla="*/ 379693 w 1243292"/>
                <a:gd name="connsiteY4" fmla="*/ 1589085 h 1589998"/>
                <a:gd name="connsiteX5" fmla="*/ 576542 w 1243292"/>
                <a:gd name="connsiteY5" fmla="*/ 1290636 h 1589998"/>
                <a:gd name="connsiteX6" fmla="*/ 395567 w 1243292"/>
                <a:gd name="connsiteY6" fmla="*/ 1176336 h 1589998"/>
                <a:gd name="connsiteX7" fmla="*/ 751941 w 1243292"/>
                <a:gd name="connsiteY7" fmla="*/ 982315 h 1589998"/>
                <a:gd name="connsiteX8" fmla="*/ 513816 w 1243292"/>
                <a:gd name="connsiteY8" fmla="*/ 0 h 1589998"/>
                <a:gd name="connsiteX0" fmla="*/ 513816 w 1243292"/>
                <a:gd name="connsiteY0" fmla="*/ 0 h 1590308"/>
                <a:gd name="connsiteX1" fmla="*/ 1243292 w 1243292"/>
                <a:gd name="connsiteY1" fmla="*/ 0 h 1590308"/>
                <a:gd name="connsiteX2" fmla="*/ 1043267 w 1243292"/>
                <a:gd name="connsiteY2" fmla="*/ 991840 h 1590308"/>
                <a:gd name="connsiteX3" fmla="*/ 928967 w 1243292"/>
                <a:gd name="connsiteY3" fmla="*/ 1185861 h 1590308"/>
                <a:gd name="connsiteX4" fmla="*/ 379693 w 1243292"/>
                <a:gd name="connsiteY4" fmla="*/ 1589085 h 1590308"/>
                <a:gd name="connsiteX5" fmla="*/ 576542 w 1243292"/>
                <a:gd name="connsiteY5" fmla="*/ 1290636 h 1590308"/>
                <a:gd name="connsiteX6" fmla="*/ 395567 w 1243292"/>
                <a:gd name="connsiteY6" fmla="*/ 1176336 h 1590308"/>
                <a:gd name="connsiteX7" fmla="*/ 751941 w 1243292"/>
                <a:gd name="connsiteY7" fmla="*/ 982315 h 1590308"/>
                <a:gd name="connsiteX8" fmla="*/ 513816 w 1243292"/>
                <a:gd name="connsiteY8" fmla="*/ 0 h 1590308"/>
                <a:gd name="connsiteX0" fmla="*/ 513816 w 1243292"/>
                <a:gd name="connsiteY0" fmla="*/ 0 h 1593472"/>
                <a:gd name="connsiteX1" fmla="*/ 1243292 w 1243292"/>
                <a:gd name="connsiteY1" fmla="*/ 0 h 1593472"/>
                <a:gd name="connsiteX2" fmla="*/ 1043267 w 1243292"/>
                <a:gd name="connsiteY2" fmla="*/ 991840 h 1593472"/>
                <a:gd name="connsiteX3" fmla="*/ 928967 w 1243292"/>
                <a:gd name="connsiteY3" fmla="*/ 1185861 h 1593472"/>
                <a:gd name="connsiteX4" fmla="*/ 373343 w 1243292"/>
                <a:gd name="connsiteY4" fmla="*/ 1592260 h 1593472"/>
                <a:gd name="connsiteX5" fmla="*/ 576542 w 1243292"/>
                <a:gd name="connsiteY5" fmla="*/ 1290636 h 1593472"/>
                <a:gd name="connsiteX6" fmla="*/ 395567 w 1243292"/>
                <a:gd name="connsiteY6" fmla="*/ 1176336 h 1593472"/>
                <a:gd name="connsiteX7" fmla="*/ 751941 w 1243292"/>
                <a:gd name="connsiteY7" fmla="*/ 982315 h 1593472"/>
                <a:gd name="connsiteX8" fmla="*/ 513816 w 1243292"/>
                <a:gd name="connsiteY8" fmla="*/ 0 h 1593472"/>
                <a:gd name="connsiteX0" fmla="*/ 513816 w 1243292"/>
                <a:gd name="connsiteY0" fmla="*/ 0 h 1593472"/>
                <a:gd name="connsiteX1" fmla="*/ 1243292 w 1243292"/>
                <a:gd name="connsiteY1" fmla="*/ 0 h 1593472"/>
                <a:gd name="connsiteX2" fmla="*/ 1043267 w 1243292"/>
                <a:gd name="connsiteY2" fmla="*/ 991840 h 1593472"/>
                <a:gd name="connsiteX3" fmla="*/ 928967 w 1243292"/>
                <a:gd name="connsiteY3" fmla="*/ 1185861 h 1593472"/>
                <a:gd name="connsiteX4" fmla="*/ 373343 w 1243292"/>
                <a:gd name="connsiteY4" fmla="*/ 1592260 h 1593472"/>
                <a:gd name="connsiteX5" fmla="*/ 576542 w 1243292"/>
                <a:gd name="connsiteY5" fmla="*/ 1290636 h 1593472"/>
                <a:gd name="connsiteX6" fmla="*/ 395567 w 1243292"/>
                <a:gd name="connsiteY6" fmla="*/ 1176336 h 1593472"/>
                <a:gd name="connsiteX7" fmla="*/ 751941 w 1243292"/>
                <a:gd name="connsiteY7" fmla="*/ 982315 h 1593472"/>
                <a:gd name="connsiteX8" fmla="*/ 513816 w 1243292"/>
                <a:gd name="connsiteY8" fmla="*/ 0 h 1593472"/>
                <a:gd name="connsiteX0" fmla="*/ 513816 w 1243292"/>
                <a:gd name="connsiteY0" fmla="*/ 0 h 1592717"/>
                <a:gd name="connsiteX1" fmla="*/ 1243292 w 1243292"/>
                <a:gd name="connsiteY1" fmla="*/ 0 h 1592717"/>
                <a:gd name="connsiteX2" fmla="*/ 1043267 w 1243292"/>
                <a:gd name="connsiteY2" fmla="*/ 991840 h 1592717"/>
                <a:gd name="connsiteX3" fmla="*/ 928967 w 1243292"/>
                <a:gd name="connsiteY3" fmla="*/ 1185861 h 1592717"/>
                <a:gd name="connsiteX4" fmla="*/ 373343 w 1243292"/>
                <a:gd name="connsiteY4" fmla="*/ 1592260 h 1592717"/>
                <a:gd name="connsiteX5" fmla="*/ 576542 w 1243292"/>
                <a:gd name="connsiteY5" fmla="*/ 1290636 h 1592717"/>
                <a:gd name="connsiteX6" fmla="*/ 395567 w 1243292"/>
                <a:gd name="connsiteY6" fmla="*/ 1176336 h 1592717"/>
                <a:gd name="connsiteX7" fmla="*/ 751941 w 1243292"/>
                <a:gd name="connsiteY7" fmla="*/ 982315 h 1592717"/>
                <a:gd name="connsiteX8" fmla="*/ 513816 w 1243292"/>
                <a:gd name="connsiteY8" fmla="*/ 0 h 1592717"/>
                <a:gd name="connsiteX0" fmla="*/ 513816 w 1243292"/>
                <a:gd name="connsiteY0" fmla="*/ 0 h 1592717"/>
                <a:gd name="connsiteX1" fmla="*/ 1243292 w 1243292"/>
                <a:gd name="connsiteY1" fmla="*/ 0 h 1592717"/>
                <a:gd name="connsiteX2" fmla="*/ 1043267 w 1243292"/>
                <a:gd name="connsiteY2" fmla="*/ 991840 h 1592717"/>
                <a:gd name="connsiteX3" fmla="*/ 928967 w 1243292"/>
                <a:gd name="connsiteY3" fmla="*/ 1185861 h 1592717"/>
                <a:gd name="connsiteX4" fmla="*/ 373343 w 1243292"/>
                <a:gd name="connsiteY4" fmla="*/ 1592260 h 1592717"/>
                <a:gd name="connsiteX5" fmla="*/ 576542 w 1243292"/>
                <a:gd name="connsiteY5" fmla="*/ 1290636 h 1592717"/>
                <a:gd name="connsiteX6" fmla="*/ 395567 w 1243292"/>
                <a:gd name="connsiteY6" fmla="*/ 1176336 h 1592717"/>
                <a:gd name="connsiteX7" fmla="*/ 751941 w 1243292"/>
                <a:gd name="connsiteY7" fmla="*/ 982315 h 1592717"/>
                <a:gd name="connsiteX8" fmla="*/ 513816 w 1243292"/>
                <a:gd name="connsiteY8" fmla="*/ 0 h 1592717"/>
                <a:gd name="connsiteX0" fmla="*/ 513816 w 1243292"/>
                <a:gd name="connsiteY0" fmla="*/ 0 h 1592717"/>
                <a:gd name="connsiteX1" fmla="*/ 1243292 w 1243292"/>
                <a:gd name="connsiteY1" fmla="*/ 0 h 1592717"/>
                <a:gd name="connsiteX2" fmla="*/ 1043267 w 1243292"/>
                <a:gd name="connsiteY2" fmla="*/ 991840 h 1592717"/>
                <a:gd name="connsiteX3" fmla="*/ 928967 w 1243292"/>
                <a:gd name="connsiteY3" fmla="*/ 1185861 h 1592717"/>
                <a:gd name="connsiteX4" fmla="*/ 373343 w 1243292"/>
                <a:gd name="connsiteY4" fmla="*/ 1592260 h 1592717"/>
                <a:gd name="connsiteX5" fmla="*/ 576542 w 1243292"/>
                <a:gd name="connsiteY5" fmla="*/ 1290636 h 1592717"/>
                <a:gd name="connsiteX6" fmla="*/ 395567 w 1243292"/>
                <a:gd name="connsiteY6" fmla="*/ 1176336 h 1592717"/>
                <a:gd name="connsiteX7" fmla="*/ 751941 w 1243292"/>
                <a:gd name="connsiteY7" fmla="*/ 982315 h 1592717"/>
                <a:gd name="connsiteX8" fmla="*/ 513816 w 1243292"/>
                <a:gd name="connsiteY8" fmla="*/ 0 h 1592717"/>
                <a:gd name="connsiteX0" fmla="*/ 496189 w 1225665"/>
                <a:gd name="connsiteY0" fmla="*/ 0 h 1592717"/>
                <a:gd name="connsiteX1" fmla="*/ 1225665 w 1225665"/>
                <a:gd name="connsiteY1" fmla="*/ 0 h 1592717"/>
                <a:gd name="connsiteX2" fmla="*/ 1025640 w 1225665"/>
                <a:gd name="connsiteY2" fmla="*/ 991840 h 1592717"/>
                <a:gd name="connsiteX3" fmla="*/ 911340 w 1225665"/>
                <a:gd name="connsiteY3" fmla="*/ 1185861 h 1592717"/>
                <a:gd name="connsiteX4" fmla="*/ 355716 w 1225665"/>
                <a:gd name="connsiteY4" fmla="*/ 1592260 h 1592717"/>
                <a:gd name="connsiteX5" fmla="*/ 558915 w 1225665"/>
                <a:gd name="connsiteY5" fmla="*/ 1290636 h 1592717"/>
                <a:gd name="connsiteX6" fmla="*/ 400800 w 1225665"/>
                <a:gd name="connsiteY6" fmla="*/ 1115376 h 1592717"/>
                <a:gd name="connsiteX7" fmla="*/ 734314 w 1225665"/>
                <a:gd name="connsiteY7" fmla="*/ 982315 h 1592717"/>
                <a:gd name="connsiteX8" fmla="*/ 496189 w 1225665"/>
                <a:gd name="connsiteY8" fmla="*/ 0 h 1592717"/>
                <a:gd name="connsiteX0" fmla="*/ 646512 w 1375988"/>
                <a:gd name="connsiteY0" fmla="*/ 0 h 1592717"/>
                <a:gd name="connsiteX1" fmla="*/ 1375988 w 1375988"/>
                <a:gd name="connsiteY1" fmla="*/ 0 h 1592717"/>
                <a:gd name="connsiteX2" fmla="*/ 1175963 w 1375988"/>
                <a:gd name="connsiteY2" fmla="*/ 991840 h 1592717"/>
                <a:gd name="connsiteX3" fmla="*/ 1061663 w 1375988"/>
                <a:gd name="connsiteY3" fmla="*/ 1185861 h 1592717"/>
                <a:gd name="connsiteX4" fmla="*/ 506039 w 1375988"/>
                <a:gd name="connsiteY4" fmla="*/ 1592260 h 1592717"/>
                <a:gd name="connsiteX5" fmla="*/ 488258 w 1375988"/>
                <a:gd name="connsiteY5" fmla="*/ 1229676 h 1592717"/>
                <a:gd name="connsiteX6" fmla="*/ 551123 w 1375988"/>
                <a:gd name="connsiteY6" fmla="*/ 1115376 h 1592717"/>
                <a:gd name="connsiteX7" fmla="*/ 884637 w 1375988"/>
                <a:gd name="connsiteY7" fmla="*/ 982315 h 1592717"/>
                <a:gd name="connsiteX8" fmla="*/ 646512 w 1375988"/>
                <a:gd name="connsiteY8" fmla="*/ 0 h 1592717"/>
                <a:gd name="connsiteX0" fmla="*/ 646512 w 1375988"/>
                <a:gd name="connsiteY0" fmla="*/ 0 h 1486250"/>
                <a:gd name="connsiteX1" fmla="*/ 1375988 w 1375988"/>
                <a:gd name="connsiteY1" fmla="*/ 0 h 1486250"/>
                <a:gd name="connsiteX2" fmla="*/ 1175963 w 1375988"/>
                <a:gd name="connsiteY2" fmla="*/ 991840 h 1486250"/>
                <a:gd name="connsiteX3" fmla="*/ 1061663 w 1375988"/>
                <a:gd name="connsiteY3" fmla="*/ 1185861 h 1486250"/>
                <a:gd name="connsiteX4" fmla="*/ 269819 w 1375988"/>
                <a:gd name="connsiteY4" fmla="*/ 1485580 h 1486250"/>
                <a:gd name="connsiteX5" fmla="*/ 488258 w 1375988"/>
                <a:gd name="connsiteY5" fmla="*/ 1229676 h 1486250"/>
                <a:gd name="connsiteX6" fmla="*/ 551123 w 1375988"/>
                <a:gd name="connsiteY6" fmla="*/ 1115376 h 1486250"/>
                <a:gd name="connsiteX7" fmla="*/ 884637 w 1375988"/>
                <a:gd name="connsiteY7" fmla="*/ 982315 h 1486250"/>
                <a:gd name="connsiteX8" fmla="*/ 646512 w 1375988"/>
                <a:gd name="connsiteY8" fmla="*/ 0 h 1486250"/>
                <a:gd name="connsiteX0" fmla="*/ 646512 w 1269676"/>
                <a:gd name="connsiteY0" fmla="*/ 0 h 1486250"/>
                <a:gd name="connsiteX1" fmla="*/ 1193108 w 1269676"/>
                <a:gd name="connsiteY1" fmla="*/ 38100 h 1486250"/>
                <a:gd name="connsiteX2" fmla="*/ 1175963 w 1269676"/>
                <a:gd name="connsiteY2" fmla="*/ 991840 h 1486250"/>
                <a:gd name="connsiteX3" fmla="*/ 1061663 w 1269676"/>
                <a:gd name="connsiteY3" fmla="*/ 1185861 h 1486250"/>
                <a:gd name="connsiteX4" fmla="*/ 269819 w 1269676"/>
                <a:gd name="connsiteY4" fmla="*/ 1485580 h 1486250"/>
                <a:gd name="connsiteX5" fmla="*/ 488258 w 1269676"/>
                <a:gd name="connsiteY5" fmla="*/ 1229676 h 1486250"/>
                <a:gd name="connsiteX6" fmla="*/ 551123 w 1269676"/>
                <a:gd name="connsiteY6" fmla="*/ 1115376 h 1486250"/>
                <a:gd name="connsiteX7" fmla="*/ 884637 w 1269676"/>
                <a:gd name="connsiteY7" fmla="*/ 982315 h 1486250"/>
                <a:gd name="connsiteX8" fmla="*/ 646512 w 1269676"/>
                <a:gd name="connsiteY8" fmla="*/ 0 h 1486250"/>
                <a:gd name="connsiteX0" fmla="*/ 646512 w 1206427"/>
                <a:gd name="connsiteY0" fmla="*/ 0 h 1486250"/>
                <a:gd name="connsiteX1" fmla="*/ 1193108 w 1206427"/>
                <a:gd name="connsiteY1" fmla="*/ 38100 h 1486250"/>
                <a:gd name="connsiteX2" fmla="*/ 1092143 w 1206427"/>
                <a:gd name="connsiteY2" fmla="*/ 938500 h 1486250"/>
                <a:gd name="connsiteX3" fmla="*/ 1061663 w 1206427"/>
                <a:gd name="connsiteY3" fmla="*/ 1185861 h 1486250"/>
                <a:gd name="connsiteX4" fmla="*/ 269819 w 1206427"/>
                <a:gd name="connsiteY4" fmla="*/ 1485580 h 1486250"/>
                <a:gd name="connsiteX5" fmla="*/ 488258 w 1206427"/>
                <a:gd name="connsiteY5" fmla="*/ 1229676 h 1486250"/>
                <a:gd name="connsiteX6" fmla="*/ 551123 w 1206427"/>
                <a:gd name="connsiteY6" fmla="*/ 1115376 h 1486250"/>
                <a:gd name="connsiteX7" fmla="*/ 884637 w 1206427"/>
                <a:gd name="connsiteY7" fmla="*/ 982315 h 1486250"/>
                <a:gd name="connsiteX8" fmla="*/ 646512 w 1206427"/>
                <a:gd name="connsiteY8" fmla="*/ 0 h 1486250"/>
                <a:gd name="connsiteX0" fmla="*/ 646512 w 1206427"/>
                <a:gd name="connsiteY0" fmla="*/ 0 h 1486250"/>
                <a:gd name="connsiteX1" fmla="*/ 1193108 w 1206427"/>
                <a:gd name="connsiteY1" fmla="*/ 38100 h 1486250"/>
                <a:gd name="connsiteX2" fmla="*/ 1092143 w 1206427"/>
                <a:gd name="connsiteY2" fmla="*/ 938500 h 1486250"/>
                <a:gd name="connsiteX3" fmla="*/ 1061663 w 1206427"/>
                <a:gd name="connsiteY3" fmla="*/ 1185861 h 1486250"/>
                <a:gd name="connsiteX4" fmla="*/ 269819 w 1206427"/>
                <a:gd name="connsiteY4" fmla="*/ 1485580 h 1486250"/>
                <a:gd name="connsiteX5" fmla="*/ 488258 w 1206427"/>
                <a:gd name="connsiteY5" fmla="*/ 1229676 h 1486250"/>
                <a:gd name="connsiteX6" fmla="*/ 551123 w 1206427"/>
                <a:gd name="connsiteY6" fmla="*/ 1115376 h 1486250"/>
                <a:gd name="connsiteX7" fmla="*/ 884637 w 1206427"/>
                <a:gd name="connsiteY7" fmla="*/ 982315 h 1486250"/>
                <a:gd name="connsiteX8" fmla="*/ 646512 w 1206427"/>
                <a:gd name="connsiteY8" fmla="*/ 0 h 1486250"/>
                <a:gd name="connsiteX0" fmla="*/ 646512 w 1206427"/>
                <a:gd name="connsiteY0" fmla="*/ 0 h 1486250"/>
                <a:gd name="connsiteX1" fmla="*/ 1193108 w 1206427"/>
                <a:gd name="connsiteY1" fmla="*/ 38100 h 1486250"/>
                <a:gd name="connsiteX2" fmla="*/ 1092143 w 1206427"/>
                <a:gd name="connsiteY2" fmla="*/ 938500 h 1486250"/>
                <a:gd name="connsiteX3" fmla="*/ 1061663 w 1206427"/>
                <a:gd name="connsiteY3" fmla="*/ 1185861 h 1486250"/>
                <a:gd name="connsiteX4" fmla="*/ 269819 w 1206427"/>
                <a:gd name="connsiteY4" fmla="*/ 1485580 h 1486250"/>
                <a:gd name="connsiteX5" fmla="*/ 488258 w 1206427"/>
                <a:gd name="connsiteY5" fmla="*/ 1229676 h 1486250"/>
                <a:gd name="connsiteX6" fmla="*/ 551123 w 1206427"/>
                <a:gd name="connsiteY6" fmla="*/ 1115376 h 1486250"/>
                <a:gd name="connsiteX7" fmla="*/ 884637 w 1206427"/>
                <a:gd name="connsiteY7" fmla="*/ 982315 h 1486250"/>
                <a:gd name="connsiteX8" fmla="*/ 646512 w 1206427"/>
                <a:gd name="connsiteY8" fmla="*/ 0 h 1486250"/>
                <a:gd name="connsiteX0" fmla="*/ 646512 w 1206427"/>
                <a:gd name="connsiteY0" fmla="*/ 0 h 1486250"/>
                <a:gd name="connsiteX1" fmla="*/ 1193108 w 1206427"/>
                <a:gd name="connsiteY1" fmla="*/ 38100 h 1486250"/>
                <a:gd name="connsiteX2" fmla="*/ 1092143 w 1206427"/>
                <a:gd name="connsiteY2" fmla="*/ 938500 h 1486250"/>
                <a:gd name="connsiteX3" fmla="*/ 1061663 w 1206427"/>
                <a:gd name="connsiteY3" fmla="*/ 1185861 h 1486250"/>
                <a:gd name="connsiteX4" fmla="*/ 269819 w 1206427"/>
                <a:gd name="connsiteY4" fmla="*/ 1485580 h 1486250"/>
                <a:gd name="connsiteX5" fmla="*/ 488258 w 1206427"/>
                <a:gd name="connsiteY5" fmla="*/ 1229676 h 1486250"/>
                <a:gd name="connsiteX6" fmla="*/ 551123 w 1206427"/>
                <a:gd name="connsiteY6" fmla="*/ 1115376 h 1486250"/>
                <a:gd name="connsiteX7" fmla="*/ 884637 w 1206427"/>
                <a:gd name="connsiteY7" fmla="*/ 982315 h 1486250"/>
                <a:gd name="connsiteX8" fmla="*/ 646512 w 1206427"/>
                <a:gd name="connsiteY8" fmla="*/ 0 h 1486250"/>
                <a:gd name="connsiteX0" fmla="*/ 646512 w 1351778"/>
                <a:gd name="connsiteY0" fmla="*/ 0 h 1486250"/>
                <a:gd name="connsiteX1" fmla="*/ 1193108 w 1351778"/>
                <a:gd name="connsiteY1" fmla="*/ 38100 h 1486250"/>
                <a:gd name="connsiteX2" fmla="*/ 1092143 w 1351778"/>
                <a:gd name="connsiteY2" fmla="*/ 938500 h 1486250"/>
                <a:gd name="connsiteX3" fmla="*/ 1061663 w 1351778"/>
                <a:gd name="connsiteY3" fmla="*/ 1185861 h 1486250"/>
                <a:gd name="connsiteX4" fmla="*/ 269819 w 1351778"/>
                <a:gd name="connsiteY4" fmla="*/ 1485580 h 1486250"/>
                <a:gd name="connsiteX5" fmla="*/ 488258 w 1351778"/>
                <a:gd name="connsiteY5" fmla="*/ 1229676 h 1486250"/>
                <a:gd name="connsiteX6" fmla="*/ 551123 w 1351778"/>
                <a:gd name="connsiteY6" fmla="*/ 1115376 h 1486250"/>
                <a:gd name="connsiteX7" fmla="*/ 884637 w 1351778"/>
                <a:gd name="connsiteY7" fmla="*/ 982315 h 1486250"/>
                <a:gd name="connsiteX8" fmla="*/ 646512 w 1351778"/>
                <a:gd name="connsiteY8" fmla="*/ 0 h 1486250"/>
                <a:gd name="connsiteX0" fmla="*/ 646512 w 1351778"/>
                <a:gd name="connsiteY0" fmla="*/ 0 h 1486250"/>
                <a:gd name="connsiteX1" fmla="*/ 1193108 w 1351778"/>
                <a:gd name="connsiteY1" fmla="*/ 38100 h 1486250"/>
                <a:gd name="connsiteX2" fmla="*/ 1092143 w 1351778"/>
                <a:gd name="connsiteY2" fmla="*/ 938500 h 1486250"/>
                <a:gd name="connsiteX3" fmla="*/ 1061663 w 1351778"/>
                <a:gd name="connsiteY3" fmla="*/ 1185861 h 1486250"/>
                <a:gd name="connsiteX4" fmla="*/ 269819 w 1351778"/>
                <a:gd name="connsiteY4" fmla="*/ 1485580 h 1486250"/>
                <a:gd name="connsiteX5" fmla="*/ 488258 w 1351778"/>
                <a:gd name="connsiteY5" fmla="*/ 1229676 h 1486250"/>
                <a:gd name="connsiteX6" fmla="*/ 551123 w 1351778"/>
                <a:gd name="connsiteY6" fmla="*/ 1115376 h 1486250"/>
                <a:gd name="connsiteX7" fmla="*/ 884637 w 1351778"/>
                <a:gd name="connsiteY7" fmla="*/ 982315 h 1486250"/>
                <a:gd name="connsiteX8" fmla="*/ 646512 w 1351778"/>
                <a:gd name="connsiteY8" fmla="*/ 0 h 1486250"/>
                <a:gd name="connsiteX0" fmla="*/ 646512 w 1351778"/>
                <a:gd name="connsiteY0" fmla="*/ 0 h 1486060"/>
                <a:gd name="connsiteX1" fmla="*/ 1193108 w 1351778"/>
                <a:gd name="connsiteY1" fmla="*/ 38100 h 1486060"/>
                <a:gd name="connsiteX2" fmla="*/ 1092143 w 1351778"/>
                <a:gd name="connsiteY2" fmla="*/ 938500 h 1486060"/>
                <a:gd name="connsiteX3" fmla="*/ 1061663 w 1351778"/>
                <a:gd name="connsiteY3" fmla="*/ 1185861 h 1486060"/>
                <a:gd name="connsiteX4" fmla="*/ 269819 w 1351778"/>
                <a:gd name="connsiteY4" fmla="*/ 1485580 h 1486060"/>
                <a:gd name="connsiteX5" fmla="*/ 488258 w 1351778"/>
                <a:gd name="connsiteY5" fmla="*/ 1229676 h 1486060"/>
                <a:gd name="connsiteX6" fmla="*/ 551123 w 1351778"/>
                <a:gd name="connsiteY6" fmla="*/ 1115376 h 1486060"/>
                <a:gd name="connsiteX7" fmla="*/ 884637 w 1351778"/>
                <a:gd name="connsiteY7" fmla="*/ 982315 h 1486060"/>
                <a:gd name="connsiteX8" fmla="*/ 646512 w 1351778"/>
                <a:gd name="connsiteY8" fmla="*/ 0 h 1486060"/>
                <a:gd name="connsiteX0" fmla="*/ 646512 w 1351778"/>
                <a:gd name="connsiteY0" fmla="*/ 0 h 1486060"/>
                <a:gd name="connsiteX1" fmla="*/ 1193108 w 1351778"/>
                <a:gd name="connsiteY1" fmla="*/ 38100 h 1486060"/>
                <a:gd name="connsiteX2" fmla="*/ 1092143 w 1351778"/>
                <a:gd name="connsiteY2" fmla="*/ 938500 h 1486060"/>
                <a:gd name="connsiteX3" fmla="*/ 1061663 w 1351778"/>
                <a:gd name="connsiteY3" fmla="*/ 1185861 h 1486060"/>
                <a:gd name="connsiteX4" fmla="*/ 269819 w 1351778"/>
                <a:gd name="connsiteY4" fmla="*/ 1485580 h 1486060"/>
                <a:gd name="connsiteX5" fmla="*/ 488258 w 1351778"/>
                <a:gd name="connsiteY5" fmla="*/ 1229676 h 1486060"/>
                <a:gd name="connsiteX6" fmla="*/ 551123 w 1351778"/>
                <a:gd name="connsiteY6" fmla="*/ 1115376 h 1486060"/>
                <a:gd name="connsiteX7" fmla="*/ 884637 w 1351778"/>
                <a:gd name="connsiteY7" fmla="*/ 982315 h 1486060"/>
                <a:gd name="connsiteX8" fmla="*/ 646512 w 1351778"/>
                <a:gd name="connsiteY8" fmla="*/ 0 h 1486060"/>
                <a:gd name="connsiteX0" fmla="*/ 578828 w 1284094"/>
                <a:gd name="connsiteY0" fmla="*/ 0 h 1486060"/>
                <a:gd name="connsiteX1" fmla="*/ 1125424 w 1284094"/>
                <a:gd name="connsiteY1" fmla="*/ 38100 h 1486060"/>
                <a:gd name="connsiteX2" fmla="*/ 1024459 w 1284094"/>
                <a:gd name="connsiteY2" fmla="*/ 938500 h 1486060"/>
                <a:gd name="connsiteX3" fmla="*/ 993979 w 1284094"/>
                <a:gd name="connsiteY3" fmla="*/ 1185861 h 1486060"/>
                <a:gd name="connsiteX4" fmla="*/ 202135 w 1284094"/>
                <a:gd name="connsiteY4" fmla="*/ 1485580 h 1486060"/>
                <a:gd name="connsiteX5" fmla="*/ 420574 w 1284094"/>
                <a:gd name="connsiteY5" fmla="*/ 1229676 h 1486060"/>
                <a:gd name="connsiteX6" fmla="*/ 483439 w 1284094"/>
                <a:gd name="connsiteY6" fmla="*/ 1115376 h 1486060"/>
                <a:gd name="connsiteX7" fmla="*/ 816953 w 1284094"/>
                <a:gd name="connsiteY7" fmla="*/ 982315 h 1486060"/>
                <a:gd name="connsiteX8" fmla="*/ 578828 w 1284094"/>
                <a:gd name="connsiteY8" fmla="*/ 0 h 1486060"/>
                <a:gd name="connsiteX0" fmla="*/ 578828 w 1284094"/>
                <a:gd name="connsiteY0" fmla="*/ 0 h 1486060"/>
                <a:gd name="connsiteX1" fmla="*/ 1125424 w 1284094"/>
                <a:gd name="connsiteY1" fmla="*/ 38100 h 1486060"/>
                <a:gd name="connsiteX2" fmla="*/ 1024459 w 1284094"/>
                <a:gd name="connsiteY2" fmla="*/ 938500 h 1486060"/>
                <a:gd name="connsiteX3" fmla="*/ 993979 w 1284094"/>
                <a:gd name="connsiteY3" fmla="*/ 1185861 h 1486060"/>
                <a:gd name="connsiteX4" fmla="*/ 202135 w 1284094"/>
                <a:gd name="connsiteY4" fmla="*/ 1485580 h 1486060"/>
                <a:gd name="connsiteX5" fmla="*/ 420574 w 1284094"/>
                <a:gd name="connsiteY5" fmla="*/ 1229676 h 1486060"/>
                <a:gd name="connsiteX6" fmla="*/ 483439 w 1284094"/>
                <a:gd name="connsiteY6" fmla="*/ 1115376 h 1486060"/>
                <a:gd name="connsiteX7" fmla="*/ 816953 w 1284094"/>
                <a:gd name="connsiteY7" fmla="*/ 982315 h 1486060"/>
                <a:gd name="connsiteX8" fmla="*/ 578828 w 1284094"/>
                <a:gd name="connsiteY8" fmla="*/ 0 h 1486060"/>
                <a:gd name="connsiteX0" fmla="*/ 578828 w 1284094"/>
                <a:gd name="connsiteY0" fmla="*/ 0 h 1486060"/>
                <a:gd name="connsiteX1" fmla="*/ 1125424 w 1284094"/>
                <a:gd name="connsiteY1" fmla="*/ 38100 h 1486060"/>
                <a:gd name="connsiteX2" fmla="*/ 1024459 w 1284094"/>
                <a:gd name="connsiteY2" fmla="*/ 938500 h 1486060"/>
                <a:gd name="connsiteX3" fmla="*/ 993979 w 1284094"/>
                <a:gd name="connsiteY3" fmla="*/ 1185861 h 1486060"/>
                <a:gd name="connsiteX4" fmla="*/ 202135 w 1284094"/>
                <a:gd name="connsiteY4" fmla="*/ 1485580 h 1486060"/>
                <a:gd name="connsiteX5" fmla="*/ 420574 w 1284094"/>
                <a:gd name="connsiteY5" fmla="*/ 1229676 h 1486060"/>
                <a:gd name="connsiteX6" fmla="*/ 483439 w 1284094"/>
                <a:gd name="connsiteY6" fmla="*/ 1115376 h 1486060"/>
                <a:gd name="connsiteX7" fmla="*/ 816953 w 1284094"/>
                <a:gd name="connsiteY7" fmla="*/ 982315 h 1486060"/>
                <a:gd name="connsiteX8" fmla="*/ 578828 w 1284094"/>
                <a:gd name="connsiteY8" fmla="*/ 0 h 1486060"/>
                <a:gd name="connsiteX0" fmla="*/ 578828 w 1284094"/>
                <a:gd name="connsiteY0" fmla="*/ 0 h 1486060"/>
                <a:gd name="connsiteX1" fmla="*/ 1125424 w 1284094"/>
                <a:gd name="connsiteY1" fmla="*/ 38100 h 1486060"/>
                <a:gd name="connsiteX2" fmla="*/ 1024459 w 1284094"/>
                <a:gd name="connsiteY2" fmla="*/ 938500 h 1486060"/>
                <a:gd name="connsiteX3" fmla="*/ 993979 w 1284094"/>
                <a:gd name="connsiteY3" fmla="*/ 1185861 h 1486060"/>
                <a:gd name="connsiteX4" fmla="*/ 202135 w 1284094"/>
                <a:gd name="connsiteY4" fmla="*/ 1485580 h 1486060"/>
                <a:gd name="connsiteX5" fmla="*/ 420574 w 1284094"/>
                <a:gd name="connsiteY5" fmla="*/ 1229676 h 1486060"/>
                <a:gd name="connsiteX6" fmla="*/ 483439 w 1284094"/>
                <a:gd name="connsiteY6" fmla="*/ 1115376 h 1486060"/>
                <a:gd name="connsiteX7" fmla="*/ 816953 w 1284094"/>
                <a:gd name="connsiteY7" fmla="*/ 982315 h 1486060"/>
                <a:gd name="connsiteX8" fmla="*/ 578828 w 1284094"/>
                <a:gd name="connsiteY8" fmla="*/ 0 h 1486060"/>
                <a:gd name="connsiteX0" fmla="*/ 578828 w 1284094"/>
                <a:gd name="connsiteY0" fmla="*/ 0 h 1486060"/>
                <a:gd name="connsiteX1" fmla="*/ 1125424 w 1284094"/>
                <a:gd name="connsiteY1" fmla="*/ 38100 h 1486060"/>
                <a:gd name="connsiteX2" fmla="*/ 1024459 w 1284094"/>
                <a:gd name="connsiteY2" fmla="*/ 938500 h 1486060"/>
                <a:gd name="connsiteX3" fmla="*/ 993979 w 1284094"/>
                <a:gd name="connsiteY3" fmla="*/ 1185861 h 1486060"/>
                <a:gd name="connsiteX4" fmla="*/ 202135 w 1284094"/>
                <a:gd name="connsiteY4" fmla="*/ 1485580 h 1486060"/>
                <a:gd name="connsiteX5" fmla="*/ 420574 w 1284094"/>
                <a:gd name="connsiteY5" fmla="*/ 1229676 h 1486060"/>
                <a:gd name="connsiteX6" fmla="*/ 483439 w 1284094"/>
                <a:gd name="connsiteY6" fmla="*/ 1115376 h 1486060"/>
                <a:gd name="connsiteX7" fmla="*/ 816953 w 1284094"/>
                <a:gd name="connsiteY7" fmla="*/ 982315 h 1486060"/>
                <a:gd name="connsiteX8" fmla="*/ 578828 w 1284094"/>
                <a:gd name="connsiteY8" fmla="*/ 0 h 1486060"/>
                <a:gd name="connsiteX0" fmla="*/ 553450 w 1258716"/>
                <a:gd name="connsiteY0" fmla="*/ 0 h 1486060"/>
                <a:gd name="connsiteX1" fmla="*/ 1100046 w 1258716"/>
                <a:gd name="connsiteY1" fmla="*/ 38100 h 1486060"/>
                <a:gd name="connsiteX2" fmla="*/ 999081 w 1258716"/>
                <a:gd name="connsiteY2" fmla="*/ 938500 h 1486060"/>
                <a:gd name="connsiteX3" fmla="*/ 968601 w 1258716"/>
                <a:gd name="connsiteY3" fmla="*/ 1185861 h 1486060"/>
                <a:gd name="connsiteX4" fmla="*/ 176757 w 1258716"/>
                <a:gd name="connsiteY4" fmla="*/ 1485580 h 1486060"/>
                <a:gd name="connsiteX5" fmla="*/ 395196 w 1258716"/>
                <a:gd name="connsiteY5" fmla="*/ 1229676 h 1486060"/>
                <a:gd name="connsiteX6" fmla="*/ 458061 w 1258716"/>
                <a:gd name="connsiteY6" fmla="*/ 1115376 h 1486060"/>
                <a:gd name="connsiteX7" fmla="*/ 791575 w 1258716"/>
                <a:gd name="connsiteY7" fmla="*/ 982315 h 1486060"/>
                <a:gd name="connsiteX8" fmla="*/ 553450 w 1258716"/>
                <a:gd name="connsiteY8" fmla="*/ 0 h 1486060"/>
                <a:gd name="connsiteX0" fmla="*/ 559080 w 1264346"/>
                <a:gd name="connsiteY0" fmla="*/ 0 h 1486060"/>
                <a:gd name="connsiteX1" fmla="*/ 1105676 w 1264346"/>
                <a:gd name="connsiteY1" fmla="*/ 38100 h 1486060"/>
                <a:gd name="connsiteX2" fmla="*/ 1004711 w 1264346"/>
                <a:gd name="connsiteY2" fmla="*/ 938500 h 1486060"/>
                <a:gd name="connsiteX3" fmla="*/ 974231 w 1264346"/>
                <a:gd name="connsiteY3" fmla="*/ 1185861 h 1486060"/>
                <a:gd name="connsiteX4" fmla="*/ 182387 w 1264346"/>
                <a:gd name="connsiteY4" fmla="*/ 1485580 h 1486060"/>
                <a:gd name="connsiteX5" fmla="*/ 400826 w 1264346"/>
                <a:gd name="connsiteY5" fmla="*/ 1229676 h 1486060"/>
                <a:gd name="connsiteX6" fmla="*/ 463691 w 1264346"/>
                <a:gd name="connsiteY6" fmla="*/ 1115376 h 1486060"/>
                <a:gd name="connsiteX7" fmla="*/ 797205 w 1264346"/>
                <a:gd name="connsiteY7" fmla="*/ 982315 h 1486060"/>
                <a:gd name="connsiteX8" fmla="*/ 559080 w 1264346"/>
                <a:gd name="connsiteY8" fmla="*/ 0 h 1486060"/>
                <a:gd name="connsiteX0" fmla="*/ 544292 w 1249558"/>
                <a:gd name="connsiteY0" fmla="*/ 0 h 1486060"/>
                <a:gd name="connsiteX1" fmla="*/ 1090888 w 1249558"/>
                <a:gd name="connsiteY1" fmla="*/ 38100 h 1486060"/>
                <a:gd name="connsiteX2" fmla="*/ 989923 w 1249558"/>
                <a:gd name="connsiteY2" fmla="*/ 938500 h 1486060"/>
                <a:gd name="connsiteX3" fmla="*/ 959443 w 1249558"/>
                <a:gd name="connsiteY3" fmla="*/ 1185861 h 1486060"/>
                <a:gd name="connsiteX4" fmla="*/ 167599 w 1249558"/>
                <a:gd name="connsiteY4" fmla="*/ 1485580 h 1486060"/>
                <a:gd name="connsiteX5" fmla="*/ 386038 w 1249558"/>
                <a:gd name="connsiteY5" fmla="*/ 1229676 h 1486060"/>
                <a:gd name="connsiteX6" fmla="*/ 448903 w 1249558"/>
                <a:gd name="connsiteY6" fmla="*/ 1115376 h 1486060"/>
                <a:gd name="connsiteX7" fmla="*/ 782417 w 1249558"/>
                <a:gd name="connsiteY7" fmla="*/ 982315 h 1486060"/>
                <a:gd name="connsiteX8" fmla="*/ 544292 w 1249558"/>
                <a:gd name="connsiteY8" fmla="*/ 0 h 1486060"/>
                <a:gd name="connsiteX0" fmla="*/ 544292 w 1249558"/>
                <a:gd name="connsiteY0" fmla="*/ 0 h 1486060"/>
                <a:gd name="connsiteX1" fmla="*/ 1090888 w 1249558"/>
                <a:gd name="connsiteY1" fmla="*/ 38100 h 1486060"/>
                <a:gd name="connsiteX2" fmla="*/ 989923 w 1249558"/>
                <a:gd name="connsiteY2" fmla="*/ 938500 h 1486060"/>
                <a:gd name="connsiteX3" fmla="*/ 959443 w 1249558"/>
                <a:gd name="connsiteY3" fmla="*/ 1185861 h 1486060"/>
                <a:gd name="connsiteX4" fmla="*/ 167599 w 1249558"/>
                <a:gd name="connsiteY4" fmla="*/ 1485580 h 1486060"/>
                <a:gd name="connsiteX5" fmla="*/ 386038 w 1249558"/>
                <a:gd name="connsiteY5" fmla="*/ 1229676 h 1486060"/>
                <a:gd name="connsiteX6" fmla="*/ 448903 w 1249558"/>
                <a:gd name="connsiteY6" fmla="*/ 1115376 h 1486060"/>
                <a:gd name="connsiteX7" fmla="*/ 782417 w 1249558"/>
                <a:gd name="connsiteY7" fmla="*/ 982315 h 1486060"/>
                <a:gd name="connsiteX8" fmla="*/ 544292 w 1249558"/>
                <a:gd name="connsiteY8" fmla="*/ 0 h 1486060"/>
                <a:gd name="connsiteX0" fmla="*/ 544292 w 1249558"/>
                <a:gd name="connsiteY0" fmla="*/ 0 h 1486060"/>
                <a:gd name="connsiteX1" fmla="*/ 1090888 w 1249558"/>
                <a:gd name="connsiteY1" fmla="*/ 38100 h 1486060"/>
                <a:gd name="connsiteX2" fmla="*/ 989923 w 1249558"/>
                <a:gd name="connsiteY2" fmla="*/ 938500 h 1486060"/>
                <a:gd name="connsiteX3" fmla="*/ 959443 w 1249558"/>
                <a:gd name="connsiteY3" fmla="*/ 1185861 h 1486060"/>
                <a:gd name="connsiteX4" fmla="*/ 167599 w 1249558"/>
                <a:gd name="connsiteY4" fmla="*/ 1485580 h 1486060"/>
                <a:gd name="connsiteX5" fmla="*/ 386038 w 1249558"/>
                <a:gd name="connsiteY5" fmla="*/ 1229676 h 1486060"/>
                <a:gd name="connsiteX6" fmla="*/ 448903 w 1249558"/>
                <a:gd name="connsiteY6" fmla="*/ 1115376 h 1486060"/>
                <a:gd name="connsiteX7" fmla="*/ 782417 w 1249558"/>
                <a:gd name="connsiteY7" fmla="*/ 982315 h 1486060"/>
                <a:gd name="connsiteX8" fmla="*/ 544292 w 1249558"/>
                <a:gd name="connsiteY8" fmla="*/ 0 h 1486060"/>
                <a:gd name="connsiteX0" fmla="*/ 544292 w 1249558"/>
                <a:gd name="connsiteY0" fmla="*/ 0 h 1486060"/>
                <a:gd name="connsiteX1" fmla="*/ 1090888 w 1249558"/>
                <a:gd name="connsiteY1" fmla="*/ 38100 h 1486060"/>
                <a:gd name="connsiteX2" fmla="*/ 989923 w 1249558"/>
                <a:gd name="connsiteY2" fmla="*/ 938500 h 1486060"/>
                <a:gd name="connsiteX3" fmla="*/ 959443 w 1249558"/>
                <a:gd name="connsiteY3" fmla="*/ 1185861 h 1486060"/>
                <a:gd name="connsiteX4" fmla="*/ 167599 w 1249558"/>
                <a:gd name="connsiteY4" fmla="*/ 1485580 h 1486060"/>
                <a:gd name="connsiteX5" fmla="*/ 386038 w 1249558"/>
                <a:gd name="connsiteY5" fmla="*/ 1229676 h 1486060"/>
                <a:gd name="connsiteX6" fmla="*/ 448903 w 1249558"/>
                <a:gd name="connsiteY6" fmla="*/ 1115376 h 1486060"/>
                <a:gd name="connsiteX7" fmla="*/ 509544 w 1249558"/>
                <a:gd name="connsiteY7" fmla="*/ 1043248 h 1486060"/>
                <a:gd name="connsiteX8" fmla="*/ 782417 w 1249558"/>
                <a:gd name="connsiteY8" fmla="*/ 982315 h 1486060"/>
                <a:gd name="connsiteX9" fmla="*/ 544292 w 1249558"/>
                <a:gd name="connsiteY9" fmla="*/ 0 h 1486060"/>
                <a:gd name="connsiteX0" fmla="*/ 544292 w 1249558"/>
                <a:gd name="connsiteY0" fmla="*/ 0 h 1486060"/>
                <a:gd name="connsiteX1" fmla="*/ 1090888 w 1249558"/>
                <a:gd name="connsiteY1" fmla="*/ 38100 h 1486060"/>
                <a:gd name="connsiteX2" fmla="*/ 989923 w 1249558"/>
                <a:gd name="connsiteY2" fmla="*/ 938500 h 1486060"/>
                <a:gd name="connsiteX3" fmla="*/ 959443 w 1249558"/>
                <a:gd name="connsiteY3" fmla="*/ 1185861 h 1486060"/>
                <a:gd name="connsiteX4" fmla="*/ 167599 w 1249558"/>
                <a:gd name="connsiteY4" fmla="*/ 1485580 h 1486060"/>
                <a:gd name="connsiteX5" fmla="*/ 386038 w 1249558"/>
                <a:gd name="connsiteY5" fmla="*/ 1229676 h 1486060"/>
                <a:gd name="connsiteX6" fmla="*/ 448903 w 1249558"/>
                <a:gd name="connsiteY6" fmla="*/ 1115376 h 1486060"/>
                <a:gd name="connsiteX7" fmla="*/ 509544 w 1249558"/>
                <a:gd name="connsiteY7" fmla="*/ 1043248 h 1486060"/>
                <a:gd name="connsiteX8" fmla="*/ 782417 w 1249558"/>
                <a:gd name="connsiteY8" fmla="*/ 982315 h 1486060"/>
                <a:gd name="connsiteX9" fmla="*/ 544292 w 1249558"/>
                <a:gd name="connsiteY9" fmla="*/ 0 h 1486060"/>
                <a:gd name="connsiteX0" fmla="*/ 544292 w 1249558"/>
                <a:gd name="connsiteY0" fmla="*/ 0 h 1486060"/>
                <a:gd name="connsiteX1" fmla="*/ 1090888 w 1249558"/>
                <a:gd name="connsiteY1" fmla="*/ 38100 h 1486060"/>
                <a:gd name="connsiteX2" fmla="*/ 989923 w 1249558"/>
                <a:gd name="connsiteY2" fmla="*/ 938500 h 1486060"/>
                <a:gd name="connsiteX3" fmla="*/ 959443 w 1249558"/>
                <a:gd name="connsiteY3" fmla="*/ 1185861 h 1486060"/>
                <a:gd name="connsiteX4" fmla="*/ 167599 w 1249558"/>
                <a:gd name="connsiteY4" fmla="*/ 1485580 h 1486060"/>
                <a:gd name="connsiteX5" fmla="*/ 386038 w 1249558"/>
                <a:gd name="connsiteY5" fmla="*/ 1229676 h 1486060"/>
                <a:gd name="connsiteX6" fmla="*/ 448903 w 1249558"/>
                <a:gd name="connsiteY6" fmla="*/ 1115376 h 1486060"/>
                <a:gd name="connsiteX7" fmla="*/ 509544 w 1249558"/>
                <a:gd name="connsiteY7" fmla="*/ 1043248 h 1486060"/>
                <a:gd name="connsiteX8" fmla="*/ 782417 w 1249558"/>
                <a:gd name="connsiteY8" fmla="*/ 982315 h 1486060"/>
                <a:gd name="connsiteX9" fmla="*/ 544292 w 1249558"/>
                <a:gd name="connsiteY9" fmla="*/ 0 h 1486060"/>
                <a:gd name="connsiteX0" fmla="*/ 552389 w 1257655"/>
                <a:gd name="connsiteY0" fmla="*/ 0 h 1486060"/>
                <a:gd name="connsiteX1" fmla="*/ 1098985 w 1257655"/>
                <a:gd name="connsiteY1" fmla="*/ 38100 h 1486060"/>
                <a:gd name="connsiteX2" fmla="*/ 998020 w 1257655"/>
                <a:gd name="connsiteY2" fmla="*/ 938500 h 1486060"/>
                <a:gd name="connsiteX3" fmla="*/ 967540 w 1257655"/>
                <a:gd name="connsiteY3" fmla="*/ 1185861 h 1486060"/>
                <a:gd name="connsiteX4" fmla="*/ 175696 w 1257655"/>
                <a:gd name="connsiteY4" fmla="*/ 1485580 h 1486060"/>
                <a:gd name="connsiteX5" fmla="*/ 394135 w 1257655"/>
                <a:gd name="connsiteY5" fmla="*/ 1229676 h 1486060"/>
                <a:gd name="connsiteX6" fmla="*/ 457000 w 1257655"/>
                <a:gd name="connsiteY6" fmla="*/ 1115376 h 1486060"/>
                <a:gd name="connsiteX7" fmla="*/ 517641 w 1257655"/>
                <a:gd name="connsiteY7" fmla="*/ 1043248 h 1486060"/>
                <a:gd name="connsiteX8" fmla="*/ 790514 w 1257655"/>
                <a:gd name="connsiteY8" fmla="*/ 982315 h 1486060"/>
                <a:gd name="connsiteX9" fmla="*/ 552389 w 1257655"/>
                <a:gd name="connsiteY9" fmla="*/ 0 h 1486060"/>
                <a:gd name="connsiteX0" fmla="*/ 552389 w 1257655"/>
                <a:gd name="connsiteY0" fmla="*/ 0 h 1486060"/>
                <a:gd name="connsiteX1" fmla="*/ 1098985 w 1257655"/>
                <a:gd name="connsiteY1" fmla="*/ 38100 h 1486060"/>
                <a:gd name="connsiteX2" fmla="*/ 998020 w 1257655"/>
                <a:gd name="connsiteY2" fmla="*/ 938500 h 1486060"/>
                <a:gd name="connsiteX3" fmla="*/ 967540 w 1257655"/>
                <a:gd name="connsiteY3" fmla="*/ 1185861 h 1486060"/>
                <a:gd name="connsiteX4" fmla="*/ 175696 w 1257655"/>
                <a:gd name="connsiteY4" fmla="*/ 1485580 h 1486060"/>
                <a:gd name="connsiteX5" fmla="*/ 394135 w 1257655"/>
                <a:gd name="connsiteY5" fmla="*/ 1229676 h 1486060"/>
                <a:gd name="connsiteX6" fmla="*/ 457000 w 1257655"/>
                <a:gd name="connsiteY6" fmla="*/ 1115376 h 1486060"/>
                <a:gd name="connsiteX7" fmla="*/ 517641 w 1257655"/>
                <a:gd name="connsiteY7" fmla="*/ 1043248 h 1486060"/>
                <a:gd name="connsiteX8" fmla="*/ 790514 w 1257655"/>
                <a:gd name="connsiteY8" fmla="*/ 982315 h 1486060"/>
                <a:gd name="connsiteX9" fmla="*/ 552389 w 1257655"/>
                <a:gd name="connsiteY9" fmla="*/ 0 h 1486060"/>
                <a:gd name="connsiteX0" fmla="*/ 538978 w 1244244"/>
                <a:gd name="connsiteY0" fmla="*/ 0 h 1486060"/>
                <a:gd name="connsiteX1" fmla="*/ 1085574 w 1244244"/>
                <a:gd name="connsiteY1" fmla="*/ 38100 h 1486060"/>
                <a:gd name="connsiteX2" fmla="*/ 984609 w 1244244"/>
                <a:gd name="connsiteY2" fmla="*/ 938500 h 1486060"/>
                <a:gd name="connsiteX3" fmla="*/ 954129 w 1244244"/>
                <a:gd name="connsiteY3" fmla="*/ 1185861 h 1486060"/>
                <a:gd name="connsiteX4" fmla="*/ 162285 w 1244244"/>
                <a:gd name="connsiteY4" fmla="*/ 1485580 h 1486060"/>
                <a:gd name="connsiteX5" fmla="*/ 399774 w 1244244"/>
                <a:gd name="connsiteY5" fmla="*/ 1224914 h 1486060"/>
                <a:gd name="connsiteX6" fmla="*/ 443589 w 1244244"/>
                <a:gd name="connsiteY6" fmla="*/ 1115376 h 1486060"/>
                <a:gd name="connsiteX7" fmla="*/ 504230 w 1244244"/>
                <a:gd name="connsiteY7" fmla="*/ 1043248 h 1486060"/>
                <a:gd name="connsiteX8" fmla="*/ 777103 w 1244244"/>
                <a:gd name="connsiteY8" fmla="*/ 982315 h 1486060"/>
                <a:gd name="connsiteX9" fmla="*/ 538978 w 1244244"/>
                <a:gd name="connsiteY9" fmla="*/ 0 h 1486060"/>
                <a:gd name="connsiteX0" fmla="*/ 538978 w 1244244"/>
                <a:gd name="connsiteY0" fmla="*/ 0 h 1486060"/>
                <a:gd name="connsiteX1" fmla="*/ 1085574 w 1244244"/>
                <a:gd name="connsiteY1" fmla="*/ 38100 h 1486060"/>
                <a:gd name="connsiteX2" fmla="*/ 984609 w 1244244"/>
                <a:gd name="connsiteY2" fmla="*/ 938500 h 1486060"/>
                <a:gd name="connsiteX3" fmla="*/ 954129 w 1244244"/>
                <a:gd name="connsiteY3" fmla="*/ 1185861 h 1486060"/>
                <a:gd name="connsiteX4" fmla="*/ 162285 w 1244244"/>
                <a:gd name="connsiteY4" fmla="*/ 1485580 h 1486060"/>
                <a:gd name="connsiteX5" fmla="*/ 399774 w 1244244"/>
                <a:gd name="connsiteY5" fmla="*/ 1224914 h 1486060"/>
                <a:gd name="connsiteX6" fmla="*/ 443589 w 1244244"/>
                <a:gd name="connsiteY6" fmla="*/ 1115376 h 1486060"/>
                <a:gd name="connsiteX7" fmla="*/ 504230 w 1244244"/>
                <a:gd name="connsiteY7" fmla="*/ 1043248 h 1486060"/>
                <a:gd name="connsiteX8" fmla="*/ 777103 w 1244244"/>
                <a:gd name="connsiteY8" fmla="*/ 982315 h 1486060"/>
                <a:gd name="connsiteX9" fmla="*/ 538978 w 1244244"/>
                <a:gd name="connsiteY9" fmla="*/ 0 h 1486060"/>
                <a:gd name="connsiteX0" fmla="*/ 538978 w 1244244"/>
                <a:gd name="connsiteY0" fmla="*/ 0 h 1486060"/>
                <a:gd name="connsiteX1" fmla="*/ 1085574 w 1244244"/>
                <a:gd name="connsiteY1" fmla="*/ 38100 h 1486060"/>
                <a:gd name="connsiteX2" fmla="*/ 984609 w 1244244"/>
                <a:gd name="connsiteY2" fmla="*/ 938500 h 1486060"/>
                <a:gd name="connsiteX3" fmla="*/ 954129 w 1244244"/>
                <a:gd name="connsiteY3" fmla="*/ 1185861 h 1486060"/>
                <a:gd name="connsiteX4" fmla="*/ 162285 w 1244244"/>
                <a:gd name="connsiteY4" fmla="*/ 1485580 h 1486060"/>
                <a:gd name="connsiteX5" fmla="*/ 399774 w 1244244"/>
                <a:gd name="connsiteY5" fmla="*/ 1224914 h 1486060"/>
                <a:gd name="connsiteX6" fmla="*/ 443589 w 1244244"/>
                <a:gd name="connsiteY6" fmla="*/ 1115376 h 1486060"/>
                <a:gd name="connsiteX7" fmla="*/ 504230 w 1244244"/>
                <a:gd name="connsiteY7" fmla="*/ 1043248 h 1486060"/>
                <a:gd name="connsiteX8" fmla="*/ 777103 w 1244244"/>
                <a:gd name="connsiteY8" fmla="*/ 982315 h 1486060"/>
                <a:gd name="connsiteX9" fmla="*/ 538978 w 1244244"/>
                <a:gd name="connsiteY9" fmla="*/ 0 h 1486060"/>
                <a:gd name="connsiteX0" fmla="*/ 538978 w 1244244"/>
                <a:gd name="connsiteY0" fmla="*/ 0 h 1486060"/>
                <a:gd name="connsiteX1" fmla="*/ 1085574 w 1244244"/>
                <a:gd name="connsiteY1" fmla="*/ 38100 h 1486060"/>
                <a:gd name="connsiteX2" fmla="*/ 984609 w 1244244"/>
                <a:gd name="connsiteY2" fmla="*/ 938500 h 1486060"/>
                <a:gd name="connsiteX3" fmla="*/ 954129 w 1244244"/>
                <a:gd name="connsiteY3" fmla="*/ 1185861 h 1486060"/>
                <a:gd name="connsiteX4" fmla="*/ 162285 w 1244244"/>
                <a:gd name="connsiteY4" fmla="*/ 1485580 h 1486060"/>
                <a:gd name="connsiteX5" fmla="*/ 399774 w 1244244"/>
                <a:gd name="connsiteY5" fmla="*/ 1224914 h 1486060"/>
                <a:gd name="connsiteX6" fmla="*/ 443589 w 1244244"/>
                <a:gd name="connsiteY6" fmla="*/ 1115376 h 1486060"/>
                <a:gd name="connsiteX7" fmla="*/ 504230 w 1244244"/>
                <a:gd name="connsiteY7" fmla="*/ 1043248 h 1486060"/>
                <a:gd name="connsiteX8" fmla="*/ 777103 w 1244244"/>
                <a:gd name="connsiteY8" fmla="*/ 982315 h 1486060"/>
                <a:gd name="connsiteX9" fmla="*/ 538978 w 1244244"/>
                <a:gd name="connsiteY9" fmla="*/ 0 h 1486060"/>
                <a:gd name="connsiteX0" fmla="*/ 610416 w 1244244"/>
                <a:gd name="connsiteY0" fmla="*/ 0 h 1486060"/>
                <a:gd name="connsiteX1" fmla="*/ 1085574 w 1244244"/>
                <a:gd name="connsiteY1" fmla="*/ 38100 h 1486060"/>
                <a:gd name="connsiteX2" fmla="*/ 984609 w 1244244"/>
                <a:gd name="connsiteY2" fmla="*/ 938500 h 1486060"/>
                <a:gd name="connsiteX3" fmla="*/ 954129 w 1244244"/>
                <a:gd name="connsiteY3" fmla="*/ 1185861 h 1486060"/>
                <a:gd name="connsiteX4" fmla="*/ 162285 w 1244244"/>
                <a:gd name="connsiteY4" fmla="*/ 1485580 h 1486060"/>
                <a:gd name="connsiteX5" fmla="*/ 399774 w 1244244"/>
                <a:gd name="connsiteY5" fmla="*/ 1224914 h 1486060"/>
                <a:gd name="connsiteX6" fmla="*/ 443589 w 1244244"/>
                <a:gd name="connsiteY6" fmla="*/ 1115376 h 1486060"/>
                <a:gd name="connsiteX7" fmla="*/ 504230 w 1244244"/>
                <a:gd name="connsiteY7" fmla="*/ 1043248 h 1486060"/>
                <a:gd name="connsiteX8" fmla="*/ 777103 w 1244244"/>
                <a:gd name="connsiteY8" fmla="*/ 982315 h 1486060"/>
                <a:gd name="connsiteX9" fmla="*/ 610416 w 1244244"/>
                <a:gd name="connsiteY9" fmla="*/ 0 h 1486060"/>
                <a:gd name="connsiteX0" fmla="*/ 610416 w 1244244"/>
                <a:gd name="connsiteY0" fmla="*/ 0 h 1486060"/>
                <a:gd name="connsiteX1" fmla="*/ 1085574 w 1244244"/>
                <a:gd name="connsiteY1" fmla="*/ 38100 h 1486060"/>
                <a:gd name="connsiteX2" fmla="*/ 984609 w 1244244"/>
                <a:gd name="connsiteY2" fmla="*/ 938500 h 1486060"/>
                <a:gd name="connsiteX3" fmla="*/ 954129 w 1244244"/>
                <a:gd name="connsiteY3" fmla="*/ 1185861 h 1486060"/>
                <a:gd name="connsiteX4" fmla="*/ 162285 w 1244244"/>
                <a:gd name="connsiteY4" fmla="*/ 1485580 h 1486060"/>
                <a:gd name="connsiteX5" fmla="*/ 399774 w 1244244"/>
                <a:gd name="connsiteY5" fmla="*/ 1224914 h 1486060"/>
                <a:gd name="connsiteX6" fmla="*/ 443589 w 1244244"/>
                <a:gd name="connsiteY6" fmla="*/ 1115376 h 1486060"/>
                <a:gd name="connsiteX7" fmla="*/ 504230 w 1244244"/>
                <a:gd name="connsiteY7" fmla="*/ 1043248 h 1486060"/>
                <a:gd name="connsiteX8" fmla="*/ 777103 w 1244244"/>
                <a:gd name="connsiteY8" fmla="*/ 982315 h 1486060"/>
                <a:gd name="connsiteX9" fmla="*/ 610416 w 1244244"/>
                <a:gd name="connsiteY9" fmla="*/ 0 h 1486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44244" h="1486060">
                  <a:moveTo>
                    <a:pt x="610416" y="0"/>
                  </a:moveTo>
                  <a:lnTo>
                    <a:pt x="1085574" y="38100"/>
                  </a:lnTo>
                  <a:cubicBezTo>
                    <a:pt x="1018899" y="368713"/>
                    <a:pt x="901424" y="746952"/>
                    <a:pt x="984609" y="938500"/>
                  </a:cubicBezTo>
                  <a:cubicBezTo>
                    <a:pt x="1547219" y="1133603"/>
                    <a:pt x="1031917" y="1166542"/>
                    <a:pt x="954129" y="1185861"/>
                  </a:cubicBezTo>
                  <a:cubicBezTo>
                    <a:pt x="723942" y="1190787"/>
                    <a:pt x="201972" y="1499868"/>
                    <a:pt x="162285" y="1485580"/>
                  </a:cubicBezTo>
                  <a:cubicBezTo>
                    <a:pt x="71798" y="1447162"/>
                    <a:pt x="239437" y="1303230"/>
                    <a:pt x="399774" y="1224914"/>
                  </a:cubicBezTo>
                  <a:cubicBezTo>
                    <a:pt x="-419376" y="1489392"/>
                    <a:pt x="241318" y="1096913"/>
                    <a:pt x="443589" y="1115376"/>
                  </a:cubicBezTo>
                  <a:cubicBezTo>
                    <a:pt x="469728" y="1172411"/>
                    <a:pt x="-337169" y="1132100"/>
                    <a:pt x="504230" y="1043248"/>
                  </a:cubicBezTo>
                  <a:cubicBezTo>
                    <a:pt x="559816" y="1021071"/>
                    <a:pt x="748293" y="1053796"/>
                    <a:pt x="777103" y="982315"/>
                  </a:cubicBezTo>
                  <a:cubicBezTo>
                    <a:pt x="816790" y="673927"/>
                    <a:pt x="742178" y="484600"/>
                    <a:pt x="610416" y="0"/>
                  </a:cubicBezTo>
                  <a:close/>
                </a:path>
              </a:pathLst>
            </a:custGeom>
            <a:solidFill>
              <a:srgbClr val="EEBD2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4" name="Group 343">
              <a:extLst>
                <a:ext uri="{FF2B5EF4-FFF2-40B4-BE49-F238E27FC236}">
                  <a16:creationId xmlns:a16="http://schemas.microsoft.com/office/drawing/2014/main" id="{5ED1E5B2-2EC2-2CFD-4880-94EBD2F552D9}"/>
                </a:ext>
              </a:extLst>
            </p:cNvPr>
            <p:cNvGrpSpPr/>
            <p:nvPr/>
          </p:nvGrpSpPr>
          <p:grpSpPr>
            <a:xfrm>
              <a:off x="2919374" y="281088"/>
              <a:ext cx="6091113" cy="5457371"/>
              <a:chOff x="2670074" y="29028"/>
              <a:chExt cx="6398909" cy="5733143"/>
            </a:xfrm>
            <a:solidFill>
              <a:srgbClr val="704A2F"/>
            </a:solidFill>
          </p:grpSpPr>
          <p:sp>
            <p:nvSpPr>
              <p:cNvPr id="353" name="Rectangle 2">
                <a:extLst>
                  <a:ext uri="{FF2B5EF4-FFF2-40B4-BE49-F238E27FC236}">
                    <a16:creationId xmlns:a16="http://schemas.microsoft.com/office/drawing/2014/main" id="{F7131D3B-3230-C955-F626-FED9F0F8FE0C}"/>
                  </a:ext>
                </a:extLst>
              </p:cNvPr>
              <p:cNvSpPr/>
              <p:nvPr/>
            </p:nvSpPr>
            <p:spPr>
              <a:xfrm rot="532401">
                <a:off x="2670074" y="29028"/>
                <a:ext cx="6398909" cy="5733143"/>
              </a:xfrm>
              <a:custGeom>
                <a:avLst/>
                <a:gdLst>
                  <a:gd name="connsiteX0" fmla="*/ 0 w 1937982"/>
                  <a:gd name="connsiteY0" fmla="*/ 0 h 1845860"/>
                  <a:gd name="connsiteX1" fmla="*/ 1937982 w 1937982"/>
                  <a:gd name="connsiteY1" fmla="*/ 0 h 1845860"/>
                  <a:gd name="connsiteX2" fmla="*/ 1937982 w 1937982"/>
                  <a:gd name="connsiteY2" fmla="*/ 1845860 h 1845860"/>
                  <a:gd name="connsiteX3" fmla="*/ 0 w 1937982"/>
                  <a:gd name="connsiteY3" fmla="*/ 1845860 h 1845860"/>
                  <a:gd name="connsiteX4" fmla="*/ 0 w 1937982"/>
                  <a:gd name="connsiteY4" fmla="*/ 0 h 1845860"/>
                  <a:gd name="connsiteX0" fmla="*/ 0 w 1982432"/>
                  <a:gd name="connsiteY0" fmla="*/ 0 h 2080810"/>
                  <a:gd name="connsiteX1" fmla="*/ 1982432 w 1982432"/>
                  <a:gd name="connsiteY1" fmla="*/ 234950 h 2080810"/>
                  <a:gd name="connsiteX2" fmla="*/ 1982432 w 1982432"/>
                  <a:gd name="connsiteY2" fmla="*/ 2080810 h 2080810"/>
                  <a:gd name="connsiteX3" fmla="*/ 44450 w 1982432"/>
                  <a:gd name="connsiteY3" fmla="*/ 2080810 h 2080810"/>
                  <a:gd name="connsiteX4" fmla="*/ 0 w 1982432"/>
                  <a:gd name="connsiteY4" fmla="*/ 0 h 2080810"/>
                  <a:gd name="connsiteX0" fmla="*/ 0 w 1982432"/>
                  <a:gd name="connsiteY0" fmla="*/ 225168 h 2305978"/>
                  <a:gd name="connsiteX1" fmla="*/ 621257 w 1982432"/>
                  <a:gd name="connsiteY1" fmla="*/ 928 h 2305978"/>
                  <a:gd name="connsiteX2" fmla="*/ 1982432 w 1982432"/>
                  <a:gd name="connsiteY2" fmla="*/ 460118 h 2305978"/>
                  <a:gd name="connsiteX3" fmla="*/ 1982432 w 1982432"/>
                  <a:gd name="connsiteY3" fmla="*/ 2305978 h 2305978"/>
                  <a:gd name="connsiteX4" fmla="*/ 44450 w 1982432"/>
                  <a:gd name="connsiteY4" fmla="*/ 2305978 h 2305978"/>
                  <a:gd name="connsiteX5" fmla="*/ 0 w 1982432"/>
                  <a:gd name="connsiteY5" fmla="*/ 225168 h 2305978"/>
                  <a:gd name="connsiteX0" fmla="*/ 0 w 1982432"/>
                  <a:gd name="connsiteY0" fmla="*/ 246654 h 2327464"/>
                  <a:gd name="connsiteX1" fmla="*/ 621257 w 1982432"/>
                  <a:gd name="connsiteY1" fmla="*/ 22414 h 2327464"/>
                  <a:gd name="connsiteX2" fmla="*/ 1307057 w 1982432"/>
                  <a:gd name="connsiteY2" fmla="*/ 9714 h 2327464"/>
                  <a:gd name="connsiteX3" fmla="*/ 1982432 w 1982432"/>
                  <a:gd name="connsiteY3" fmla="*/ 481604 h 2327464"/>
                  <a:gd name="connsiteX4" fmla="*/ 1982432 w 1982432"/>
                  <a:gd name="connsiteY4" fmla="*/ 2327464 h 2327464"/>
                  <a:gd name="connsiteX5" fmla="*/ 44450 w 1982432"/>
                  <a:gd name="connsiteY5" fmla="*/ 2327464 h 2327464"/>
                  <a:gd name="connsiteX6" fmla="*/ 0 w 1982432"/>
                  <a:gd name="connsiteY6" fmla="*/ 246654 h 2327464"/>
                  <a:gd name="connsiteX0" fmla="*/ 0 w 1982432"/>
                  <a:gd name="connsiteY0" fmla="*/ 246654 h 2327464"/>
                  <a:gd name="connsiteX1" fmla="*/ 621257 w 1982432"/>
                  <a:gd name="connsiteY1" fmla="*/ 22414 h 2327464"/>
                  <a:gd name="connsiteX2" fmla="*/ 1307057 w 1982432"/>
                  <a:gd name="connsiteY2" fmla="*/ 9714 h 2327464"/>
                  <a:gd name="connsiteX3" fmla="*/ 1923007 w 1982432"/>
                  <a:gd name="connsiteY3" fmla="*/ 244664 h 2327464"/>
                  <a:gd name="connsiteX4" fmla="*/ 1982432 w 1982432"/>
                  <a:gd name="connsiteY4" fmla="*/ 481604 h 2327464"/>
                  <a:gd name="connsiteX5" fmla="*/ 1982432 w 1982432"/>
                  <a:gd name="connsiteY5" fmla="*/ 2327464 h 2327464"/>
                  <a:gd name="connsiteX6" fmla="*/ 44450 w 1982432"/>
                  <a:gd name="connsiteY6" fmla="*/ 2327464 h 2327464"/>
                  <a:gd name="connsiteX7" fmla="*/ 0 w 1982432"/>
                  <a:gd name="connsiteY7" fmla="*/ 246654 h 2327464"/>
                  <a:gd name="connsiteX0" fmla="*/ 0 w 2401532"/>
                  <a:gd name="connsiteY0" fmla="*/ 246654 h 2327464"/>
                  <a:gd name="connsiteX1" fmla="*/ 621257 w 2401532"/>
                  <a:gd name="connsiteY1" fmla="*/ 22414 h 2327464"/>
                  <a:gd name="connsiteX2" fmla="*/ 1307057 w 2401532"/>
                  <a:gd name="connsiteY2" fmla="*/ 9714 h 2327464"/>
                  <a:gd name="connsiteX3" fmla="*/ 1923007 w 2401532"/>
                  <a:gd name="connsiteY3" fmla="*/ 244664 h 2327464"/>
                  <a:gd name="connsiteX4" fmla="*/ 2401532 w 2401532"/>
                  <a:gd name="connsiteY4" fmla="*/ 678454 h 2327464"/>
                  <a:gd name="connsiteX5" fmla="*/ 1982432 w 2401532"/>
                  <a:gd name="connsiteY5" fmla="*/ 2327464 h 2327464"/>
                  <a:gd name="connsiteX6" fmla="*/ 44450 w 2401532"/>
                  <a:gd name="connsiteY6" fmla="*/ 2327464 h 2327464"/>
                  <a:gd name="connsiteX7" fmla="*/ 0 w 2401532"/>
                  <a:gd name="connsiteY7" fmla="*/ 246654 h 2327464"/>
                  <a:gd name="connsiteX0" fmla="*/ 0 w 2677886"/>
                  <a:gd name="connsiteY0" fmla="*/ 246654 h 2327464"/>
                  <a:gd name="connsiteX1" fmla="*/ 621257 w 2677886"/>
                  <a:gd name="connsiteY1" fmla="*/ 22414 h 2327464"/>
                  <a:gd name="connsiteX2" fmla="*/ 1307057 w 2677886"/>
                  <a:gd name="connsiteY2" fmla="*/ 9714 h 2327464"/>
                  <a:gd name="connsiteX3" fmla="*/ 1923007 w 2677886"/>
                  <a:gd name="connsiteY3" fmla="*/ 244664 h 2327464"/>
                  <a:gd name="connsiteX4" fmla="*/ 2401532 w 2677886"/>
                  <a:gd name="connsiteY4" fmla="*/ 678454 h 2327464"/>
                  <a:gd name="connsiteX5" fmla="*/ 2672307 w 2677886"/>
                  <a:gd name="connsiteY5" fmla="*/ 1286064 h 2327464"/>
                  <a:gd name="connsiteX6" fmla="*/ 1982432 w 2677886"/>
                  <a:gd name="connsiteY6" fmla="*/ 2327464 h 2327464"/>
                  <a:gd name="connsiteX7" fmla="*/ 44450 w 2677886"/>
                  <a:gd name="connsiteY7" fmla="*/ 2327464 h 2327464"/>
                  <a:gd name="connsiteX8" fmla="*/ 0 w 2677886"/>
                  <a:gd name="connsiteY8" fmla="*/ 246654 h 2327464"/>
                  <a:gd name="connsiteX0" fmla="*/ 0 w 2729260"/>
                  <a:gd name="connsiteY0" fmla="*/ 246654 h 2327464"/>
                  <a:gd name="connsiteX1" fmla="*/ 621257 w 2729260"/>
                  <a:gd name="connsiteY1" fmla="*/ 22414 h 2327464"/>
                  <a:gd name="connsiteX2" fmla="*/ 1307057 w 2729260"/>
                  <a:gd name="connsiteY2" fmla="*/ 9714 h 2327464"/>
                  <a:gd name="connsiteX3" fmla="*/ 1923007 w 2729260"/>
                  <a:gd name="connsiteY3" fmla="*/ 244664 h 2327464"/>
                  <a:gd name="connsiteX4" fmla="*/ 2401532 w 2729260"/>
                  <a:gd name="connsiteY4" fmla="*/ 678454 h 2327464"/>
                  <a:gd name="connsiteX5" fmla="*/ 2672307 w 2729260"/>
                  <a:gd name="connsiteY5" fmla="*/ 1286064 h 2327464"/>
                  <a:gd name="connsiteX6" fmla="*/ 2723107 w 2729260"/>
                  <a:gd name="connsiteY6" fmla="*/ 1914714 h 2327464"/>
                  <a:gd name="connsiteX7" fmla="*/ 1982432 w 2729260"/>
                  <a:gd name="connsiteY7" fmla="*/ 2327464 h 2327464"/>
                  <a:gd name="connsiteX8" fmla="*/ 44450 w 2729260"/>
                  <a:gd name="connsiteY8" fmla="*/ 2327464 h 2327464"/>
                  <a:gd name="connsiteX9" fmla="*/ 0 w 2729260"/>
                  <a:gd name="connsiteY9" fmla="*/ 246654 h 2327464"/>
                  <a:gd name="connsiteX0" fmla="*/ 0 w 2729260"/>
                  <a:gd name="connsiteY0" fmla="*/ 246654 h 2454464"/>
                  <a:gd name="connsiteX1" fmla="*/ 621257 w 2729260"/>
                  <a:gd name="connsiteY1" fmla="*/ 22414 h 2454464"/>
                  <a:gd name="connsiteX2" fmla="*/ 1307057 w 2729260"/>
                  <a:gd name="connsiteY2" fmla="*/ 9714 h 2454464"/>
                  <a:gd name="connsiteX3" fmla="*/ 1923007 w 2729260"/>
                  <a:gd name="connsiteY3" fmla="*/ 244664 h 2454464"/>
                  <a:gd name="connsiteX4" fmla="*/ 2401532 w 2729260"/>
                  <a:gd name="connsiteY4" fmla="*/ 678454 h 2454464"/>
                  <a:gd name="connsiteX5" fmla="*/ 2672307 w 2729260"/>
                  <a:gd name="connsiteY5" fmla="*/ 1286064 h 2454464"/>
                  <a:gd name="connsiteX6" fmla="*/ 2723107 w 2729260"/>
                  <a:gd name="connsiteY6" fmla="*/ 1914714 h 2454464"/>
                  <a:gd name="connsiteX7" fmla="*/ 2405607 w 2729260"/>
                  <a:gd name="connsiteY7" fmla="*/ 2454464 h 2454464"/>
                  <a:gd name="connsiteX8" fmla="*/ 1982432 w 2729260"/>
                  <a:gd name="connsiteY8" fmla="*/ 2327464 h 2454464"/>
                  <a:gd name="connsiteX9" fmla="*/ 44450 w 2729260"/>
                  <a:gd name="connsiteY9" fmla="*/ 2327464 h 2454464"/>
                  <a:gd name="connsiteX10" fmla="*/ 0 w 2729260"/>
                  <a:gd name="connsiteY10" fmla="*/ 246654 h 2454464"/>
                  <a:gd name="connsiteX0" fmla="*/ 0 w 2729260"/>
                  <a:gd name="connsiteY0" fmla="*/ 246654 h 2765614"/>
                  <a:gd name="connsiteX1" fmla="*/ 621257 w 2729260"/>
                  <a:gd name="connsiteY1" fmla="*/ 22414 h 2765614"/>
                  <a:gd name="connsiteX2" fmla="*/ 1307057 w 2729260"/>
                  <a:gd name="connsiteY2" fmla="*/ 9714 h 2765614"/>
                  <a:gd name="connsiteX3" fmla="*/ 1923007 w 2729260"/>
                  <a:gd name="connsiteY3" fmla="*/ 244664 h 2765614"/>
                  <a:gd name="connsiteX4" fmla="*/ 2401532 w 2729260"/>
                  <a:gd name="connsiteY4" fmla="*/ 678454 h 2765614"/>
                  <a:gd name="connsiteX5" fmla="*/ 2672307 w 2729260"/>
                  <a:gd name="connsiteY5" fmla="*/ 1286064 h 2765614"/>
                  <a:gd name="connsiteX6" fmla="*/ 2723107 w 2729260"/>
                  <a:gd name="connsiteY6" fmla="*/ 1914714 h 2765614"/>
                  <a:gd name="connsiteX7" fmla="*/ 2405607 w 2729260"/>
                  <a:gd name="connsiteY7" fmla="*/ 2454464 h 2765614"/>
                  <a:gd name="connsiteX8" fmla="*/ 2001482 w 2729260"/>
                  <a:gd name="connsiteY8" fmla="*/ 2765614 h 2765614"/>
                  <a:gd name="connsiteX9" fmla="*/ 44450 w 2729260"/>
                  <a:gd name="connsiteY9" fmla="*/ 2327464 h 2765614"/>
                  <a:gd name="connsiteX10" fmla="*/ 0 w 2729260"/>
                  <a:gd name="connsiteY10" fmla="*/ 246654 h 2765614"/>
                  <a:gd name="connsiteX0" fmla="*/ 0 w 2729260"/>
                  <a:gd name="connsiteY0" fmla="*/ 246654 h 2921568"/>
                  <a:gd name="connsiteX1" fmla="*/ 621257 w 2729260"/>
                  <a:gd name="connsiteY1" fmla="*/ 22414 h 2921568"/>
                  <a:gd name="connsiteX2" fmla="*/ 1307057 w 2729260"/>
                  <a:gd name="connsiteY2" fmla="*/ 9714 h 2921568"/>
                  <a:gd name="connsiteX3" fmla="*/ 1923007 w 2729260"/>
                  <a:gd name="connsiteY3" fmla="*/ 244664 h 2921568"/>
                  <a:gd name="connsiteX4" fmla="*/ 2401532 w 2729260"/>
                  <a:gd name="connsiteY4" fmla="*/ 678454 h 2921568"/>
                  <a:gd name="connsiteX5" fmla="*/ 2672307 w 2729260"/>
                  <a:gd name="connsiteY5" fmla="*/ 1286064 h 2921568"/>
                  <a:gd name="connsiteX6" fmla="*/ 2723107 w 2729260"/>
                  <a:gd name="connsiteY6" fmla="*/ 1914714 h 2921568"/>
                  <a:gd name="connsiteX7" fmla="*/ 2405607 w 2729260"/>
                  <a:gd name="connsiteY7" fmla="*/ 2454464 h 2921568"/>
                  <a:gd name="connsiteX8" fmla="*/ 2001482 w 2729260"/>
                  <a:gd name="connsiteY8" fmla="*/ 2765614 h 2921568"/>
                  <a:gd name="connsiteX9" fmla="*/ 1599157 w 2729260"/>
                  <a:gd name="connsiteY9" fmla="*/ 2918014 h 2921568"/>
                  <a:gd name="connsiteX10" fmla="*/ 44450 w 2729260"/>
                  <a:gd name="connsiteY10" fmla="*/ 2327464 h 2921568"/>
                  <a:gd name="connsiteX11" fmla="*/ 0 w 2729260"/>
                  <a:gd name="connsiteY11" fmla="*/ 246654 h 2921568"/>
                  <a:gd name="connsiteX0" fmla="*/ 483643 w 3212903"/>
                  <a:gd name="connsiteY0" fmla="*/ 246654 h 2921568"/>
                  <a:gd name="connsiteX1" fmla="*/ 1104900 w 3212903"/>
                  <a:gd name="connsiteY1" fmla="*/ 22414 h 2921568"/>
                  <a:gd name="connsiteX2" fmla="*/ 1790700 w 3212903"/>
                  <a:gd name="connsiteY2" fmla="*/ 9714 h 2921568"/>
                  <a:gd name="connsiteX3" fmla="*/ 2406650 w 3212903"/>
                  <a:gd name="connsiteY3" fmla="*/ 244664 h 2921568"/>
                  <a:gd name="connsiteX4" fmla="*/ 2885175 w 3212903"/>
                  <a:gd name="connsiteY4" fmla="*/ 678454 h 2921568"/>
                  <a:gd name="connsiteX5" fmla="*/ 3155950 w 3212903"/>
                  <a:gd name="connsiteY5" fmla="*/ 1286064 h 2921568"/>
                  <a:gd name="connsiteX6" fmla="*/ 3206750 w 3212903"/>
                  <a:gd name="connsiteY6" fmla="*/ 1914714 h 2921568"/>
                  <a:gd name="connsiteX7" fmla="*/ 2889250 w 3212903"/>
                  <a:gd name="connsiteY7" fmla="*/ 2454464 h 2921568"/>
                  <a:gd name="connsiteX8" fmla="*/ 2485125 w 3212903"/>
                  <a:gd name="connsiteY8" fmla="*/ 2765614 h 2921568"/>
                  <a:gd name="connsiteX9" fmla="*/ 2082800 w 3212903"/>
                  <a:gd name="connsiteY9" fmla="*/ 2918014 h 2921568"/>
                  <a:gd name="connsiteX10" fmla="*/ 528093 w 3212903"/>
                  <a:gd name="connsiteY10" fmla="*/ 2327464 h 2921568"/>
                  <a:gd name="connsiteX11" fmla="*/ 0 w 3212903"/>
                  <a:gd name="connsiteY11" fmla="*/ 657414 h 2921568"/>
                  <a:gd name="connsiteX12" fmla="*/ 483643 w 3212903"/>
                  <a:gd name="connsiteY12" fmla="*/ 246654 h 2921568"/>
                  <a:gd name="connsiteX0" fmla="*/ 797349 w 3526609"/>
                  <a:gd name="connsiteY0" fmla="*/ 246654 h 2921568"/>
                  <a:gd name="connsiteX1" fmla="*/ 1418606 w 3526609"/>
                  <a:gd name="connsiteY1" fmla="*/ 22414 h 2921568"/>
                  <a:gd name="connsiteX2" fmla="*/ 2104406 w 3526609"/>
                  <a:gd name="connsiteY2" fmla="*/ 9714 h 2921568"/>
                  <a:gd name="connsiteX3" fmla="*/ 2720356 w 3526609"/>
                  <a:gd name="connsiteY3" fmla="*/ 244664 h 2921568"/>
                  <a:gd name="connsiteX4" fmla="*/ 3198881 w 3526609"/>
                  <a:gd name="connsiteY4" fmla="*/ 678454 h 2921568"/>
                  <a:gd name="connsiteX5" fmla="*/ 3469656 w 3526609"/>
                  <a:gd name="connsiteY5" fmla="*/ 1286064 h 2921568"/>
                  <a:gd name="connsiteX6" fmla="*/ 3520456 w 3526609"/>
                  <a:gd name="connsiteY6" fmla="*/ 1914714 h 2921568"/>
                  <a:gd name="connsiteX7" fmla="*/ 3202956 w 3526609"/>
                  <a:gd name="connsiteY7" fmla="*/ 2454464 h 2921568"/>
                  <a:gd name="connsiteX8" fmla="*/ 2798831 w 3526609"/>
                  <a:gd name="connsiteY8" fmla="*/ 2765614 h 2921568"/>
                  <a:gd name="connsiteX9" fmla="*/ 2396506 w 3526609"/>
                  <a:gd name="connsiteY9" fmla="*/ 2918014 h 2921568"/>
                  <a:gd name="connsiteX10" fmla="*/ 841799 w 3526609"/>
                  <a:gd name="connsiteY10" fmla="*/ 2327464 h 2921568"/>
                  <a:gd name="connsiteX11" fmla="*/ 15257 w 3526609"/>
                  <a:gd name="connsiteY11" fmla="*/ 1273364 h 2921568"/>
                  <a:gd name="connsiteX12" fmla="*/ 313706 w 3526609"/>
                  <a:gd name="connsiteY12" fmla="*/ 657414 h 2921568"/>
                  <a:gd name="connsiteX13" fmla="*/ 797349 w 3526609"/>
                  <a:gd name="connsiteY13" fmla="*/ 246654 h 2921568"/>
                  <a:gd name="connsiteX0" fmla="*/ 845242 w 3574502"/>
                  <a:gd name="connsiteY0" fmla="*/ 246654 h 2921568"/>
                  <a:gd name="connsiteX1" fmla="*/ 1466499 w 3574502"/>
                  <a:gd name="connsiteY1" fmla="*/ 22414 h 2921568"/>
                  <a:gd name="connsiteX2" fmla="*/ 2152299 w 3574502"/>
                  <a:gd name="connsiteY2" fmla="*/ 9714 h 2921568"/>
                  <a:gd name="connsiteX3" fmla="*/ 2768249 w 3574502"/>
                  <a:gd name="connsiteY3" fmla="*/ 244664 h 2921568"/>
                  <a:gd name="connsiteX4" fmla="*/ 3246774 w 3574502"/>
                  <a:gd name="connsiteY4" fmla="*/ 678454 h 2921568"/>
                  <a:gd name="connsiteX5" fmla="*/ 3517549 w 3574502"/>
                  <a:gd name="connsiteY5" fmla="*/ 1286064 h 2921568"/>
                  <a:gd name="connsiteX6" fmla="*/ 3568349 w 3574502"/>
                  <a:gd name="connsiteY6" fmla="*/ 1914714 h 2921568"/>
                  <a:gd name="connsiteX7" fmla="*/ 3250849 w 3574502"/>
                  <a:gd name="connsiteY7" fmla="*/ 2454464 h 2921568"/>
                  <a:gd name="connsiteX8" fmla="*/ 2846724 w 3574502"/>
                  <a:gd name="connsiteY8" fmla="*/ 2765614 h 2921568"/>
                  <a:gd name="connsiteX9" fmla="*/ 2444399 w 3574502"/>
                  <a:gd name="connsiteY9" fmla="*/ 2918014 h 2921568"/>
                  <a:gd name="connsiteX10" fmla="*/ 889692 w 3574502"/>
                  <a:gd name="connsiteY10" fmla="*/ 2327464 h 2921568"/>
                  <a:gd name="connsiteX11" fmla="*/ 63150 w 3574502"/>
                  <a:gd name="connsiteY11" fmla="*/ 1952814 h 2921568"/>
                  <a:gd name="connsiteX12" fmla="*/ 63150 w 3574502"/>
                  <a:gd name="connsiteY12" fmla="*/ 1273364 h 2921568"/>
                  <a:gd name="connsiteX13" fmla="*/ 361599 w 3574502"/>
                  <a:gd name="connsiteY13" fmla="*/ 657414 h 2921568"/>
                  <a:gd name="connsiteX14" fmla="*/ 845242 w 3574502"/>
                  <a:gd name="connsiteY14" fmla="*/ 246654 h 2921568"/>
                  <a:gd name="connsiteX0" fmla="*/ 818859 w 3548119"/>
                  <a:gd name="connsiteY0" fmla="*/ 246654 h 2921568"/>
                  <a:gd name="connsiteX1" fmla="*/ 1440116 w 3548119"/>
                  <a:gd name="connsiteY1" fmla="*/ 22414 h 2921568"/>
                  <a:gd name="connsiteX2" fmla="*/ 2125916 w 3548119"/>
                  <a:gd name="connsiteY2" fmla="*/ 9714 h 2921568"/>
                  <a:gd name="connsiteX3" fmla="*/ 2741866 w 3548119"/>
                  <a:gd name="connsiteY3" fmla="*/ 244664 h 2921568"/>
                  <a:gd name="connsiteX4" fmla="*/ 3220391 w 3548119"/>
                  <a:gd name="connsiteY4" fmla="*/ 678454 h 2921568"/>
                  <a:gd name="connsiteX5" fmla="*/ 3491166 w 3548119"/>
                  <a:gd name="connsiteY5" fmla="*/ 1286064 h 2921568"/>
                  <a:gd name="connsiteX6" fmla="*/ 3541966 w 3548119"/>
                  <a:gd name="connsiteY6" fmla="*/ 1914714 h 2921568"/>
                  <a:gd name="connsiteX7" fmla="*/ 3224466 w 3548119"/>
                  <a:gd name="connsiteY7" fmla="*/ 2454464 h 2921568"/>
                  <a:gd name="connsiteX8" fmla="*/ 2820341 w 3548119"/>
                  <a:gd name="connsiteY8" fmla="*/ 2765614 h 2921568"/>
                  <a:gd name="connsiteX9" fmla="*/ 2418016 w 3548119"/>
                  <a:gd name="connsiteY9" fmla="*/ 2918014 h 2921568"/>
                  <a:gd name="connsiteX10" fmla="*/ 863309 w 3548119"/>
                  <a:gd name="connsiteY10" fmla="*/ 2327464 h 2921568"/>
                  <a:gd name="connsiteX11" fmla="*/ 341567 w 3548119"/>
                  <a:gd name="connsiteY11" fmla="*/ 2454464 h 2921568"/>
                  <a:gd name="connsiteX12" fmla="*/ 36767 w 3548119"/>
                  <a:gd name="connsiteY12" fmla="*/ 1952814 h 2921568"/>
                  <a:gd name="connsiteX13" fmla="*/ 36767 w 3548119"/>
                  <a:gd name="connsiteY13" fmla="*/ 1273364 h 2921568"/>
                  <a:gd name="connsiteX14" fmla="*/ 335216 w 3548119"/>
                  <a:gd name="connsiteY14" fmla="*/ 657414 h 2921568"/>
                  <a:gd name="connsiteX15" fmla="*/ 818859 w 3548119"/>
                  <a:gd name="connsiteY15" fmla="*/ 246654 h 2921568"/>
                  <a:gd name="connsiteX0" fmla="*/ 818859 w 3548119"/>
                  <a:gd name="connsiteY0" fmla="*/ 246654 h 2921568"/>
                  <a:gd name="connsiteX1" fmla="*/ 1440116 w 3548119"/>
                  <a:gd name="connsiteY1" fmla="*/ 22414 h 2921568"/>
                  <a:gd name="connsiteX2" fmla="*/ 2125916 w 3548119"/>
                  <a:gd name="connsiteY2" fmla="*/ 9714 h 2921568"/>
                  <a:gd name="connsiteX3" fmla="*/ 2741866 w 3548119"/>
                  <a:gd name="connsiteY3" fmla="*/ 244664 h 2921568"/>
                  <a:gd name="connsiteX4" fmla="*/ 3220391 w 3548119"/>
                  <a:gd name="connsiteY4" fmla="*/ 678454 h 2921568"/>
                  <a:gd name="connsiteX5" fmla="*/ 3491166 w 3548119"/>
                  <a:gd name="connsiteY5" fmla="*/ 1286064 h 2921568"/>
                  <a:gd name="connsiteX6" fmla="*/ 3541966 w 3548119"/>
                  <a:gd name="connsiteY6" fmla="*/ 1914714 h 2921568"/>
                  <a:gd name="connsiteX7" fmla="*/ 3224466 w 3548119"/>
                  <a:gd name="connsiteY7" fmla="*/ 2454464 h 2921568"/>
                  <a:gd name="connsiteX8" fmla="*/ 2820341 w 3548119"/>
                  <a:gd name="connsiteY8" fmla="*/ 2765614 h 2921568"/>
                  <a:gd name="connsiteX9" fmla="*/ 2418016 w 3548119"/>
                  <a:gd name="connsiteY9" fmla="*/ 2918014 h 2921568"/>
                  <a:gd name="connsiteX10" fmla="*/ 749009 w 3548119"/>
                  <a:gd name="connsiteY10" fmla="*/ 2759264 h 2921568"/>
                  <a:gd name="connsiteX11" fmla="*/ 341567 w 3548119"/>
                  <a:gd name="connsiteY11" fmla="*/ 2454464 h 2921568"/>
                  <a:gd name="connsiteX12" fmla="*/ 36767 w 3548119"/>
                  <a:gd name="connsiteY12" fmla="*/ 1952814 h 2921568"/>
                  <a:gd name="connsiteX13" fmla="*/ 36767 w 3548119"/>
                  <a:gd name="connsiteY13" fmla="*/ 1273364 h 2921568"/>
                  <a:gd name="connsiteX14" fmla="*/ 335216 w 3548119"/>
                  <a:gd name="connsiteY14" fmla="*/ 657414 h 2921568"/>
                  <a:gd name="connsiteX15" fmla="*/ 818859 w 3548119"/>
                  <a:gd name="connsiteY15" fmla="*/ 246654 h 2921568"/>
                  <a:gd name="connsiteX0" fmla="*/ 818859 w 3548119"/>
                  <a:gd name="connsiteY0" fmla="*/ 246654 h 2946840"/>
                  <a:gd name="connsiteX1" fmla="*/ 1440116 w 3548119"/>
                  <a:gd name="connsiteY1" fmla="*/ 22414 h 2946840"/>
                  <a:gd name="connsiteX2" fmla="*/ 2125916 w 3548119"/>
                  <a:gd name="connsiteY2" fmla="*/ 9714 h 2946840"/>
                  <a:gd name="connsiteX3" fmla="*/ 2741866 w 3548119"/>
                  <a:gd name="connsiteY3" fmla="*/ 244664 h 2946840"/>
                  <a:gd name="connsiteX4" fmla="*/ 3220391 w 3548119"/>
                  <a:gd name="connsiteY4" fmla="*/ 678454 h 2946840"/>
                  <a:gd name="connsiteX5" fmla="*/ 3491166 w 3548119"/>
                  <a:gd name="connsiteY5" fmla="*/ 1286064 h 2946840"/>
                  <a:gd name="connsiteX6" fmla="*/ 3541966 w 3548119"/>
                  <a:gd name="connsiteY6" fmla="*/ 1914714 h 2946840"/>
                  <a:gd name="connsiteX7" fmla="*/ 3224466 w 3548119"/>
                  <a:gd name="connsiteY7" fmla="*/ 2454464 h 2946840"/>
                  <a:gd name="connsiteX8" fmla="*/ 2820341 w 3548119"/>
                  <a:gd name="connsiteY8" fmla="*/ 2765614 h 2946840"/>
                  <a:gd name="connsiteX9" fmla="*/ 2418016 w 3548119"/>
                  <a:gd name="connsiteY9" fmla="*/ 2918014 h 2946840"/>
                  <a:gd name="connsiteX10" fmla="*/ 1128967 w 3548119"/>
                  <a:gd name="connsiteY10" fmla="*/ 2937064 h 2946840"/>
                  <a:gd name="connsiteX11" fmla="*/ 749009 w 3548119"/>
                  <a:gd name="connsiteY11" fmla="*/ 2759264 h 2946840"/>
                  <a:gd name="connsiteX12" fmla="*/ 341567 w 3548119"/>
                  <a:gd name="connsiteY12" fmla="*/ 2454464 h 2946840"/>
                  <a:gd name="connsiteX13" fmla="*/ 36767 w 3548119"/>
                  <a:gd name="connsiteY13" fmla="*/ 1952814 h 2946840"/>
                  <a:gd name="connsiteX14" fmla="*/ 36767 w 3548119"/>
                  <a:gd name="connsiteY14" fmla="*/ 1273364 h 2946840"/>
                  <a:gd name="connsiteX15" fmla="*/ 335216 w 3548119"/>
                  <a:gd name="connsiteY15" fmla="*/ 657414 h 2946840"/>
                  <a:gd name="connsiteX16" fmla="*/ 818859 w 3548119"/>
                  <a:gd name="connsiteY16" fmla="*/ 246654 h 2946840"/>
                  <a:gd name="connsiteX0" fmla="*/ 818859 w 3548119"/>
                  <a:gd name="connsiteY0" fmla="*/ 246654 h 3130892"/>
                  <a:gd name="connsiteX1" fmla="*/ 1440116 w 3548119"/>
                  <a:gd name="connsiteY1" fmla="*/ 22414 h 3130892"/>
                  <a:gd name="connsiteX2" fmla="*/ 2125916 w 3548119"/>
                  <a:gd name="connsiteY2" fmla="*/ 9714 h 3130892"/>
                  <a:gd name="connsiteX3" fmla="*/ 2741866 w 3548119"/>
                  <a:gd name="connsiteY3" fmla="*/ 244664 h 3130892"/>
                  <a:gd name="connsiteX4" fmla="*/ 3220391 w 3548119"/>
                  <a:gd name="connsiteY4" fmla="*/ 678454 h 3130892"/>
                  <a:gd name="connsiteX5" fmla="*/ 3491166 w 3548119"/>
                  <a:gd name="connsiteY5" fmla="*/ 1286064 h 3130892"/>
                  <a:gd name="connsiteX6" fmla="*/ 3541966 w 3548119"/>
                  <a:gd name="connsiteY6" fmla="*/ 1914714 h 3130892"/>
                  <a:gd name="connsiteX7" fmla="*/ 3224466 w 3548119"/>
                  <a:gd name="connsiteY7" fmla="*/ 2454464 h 3130892"/>
                  <a:gd name="connsiteX8" fmla="*/ 2820341 w 3548119"/>
                  <a:gd name="connsiteY8" fmla="*/ 2765614 h 3130892"/>
                  <a:gd name="connsiteX9" fmla="*/ 2418016 w 3548119"/>
                  <a:gd name="connsiteY9" fmla="*/ 2918014 h 3130892"/>
                  <a:gd name="connsiteX10" fmla="*/ 1128967 w 3548119"/>
                  <a:gd name="connsiteY10" fmla="*/ 2937064 h 3130892"/>
                  <a:gd name="connsiteX11" fmla="*/ 749009 w 3548119"/>
                  <a:gd name="connsiteY11" fmla="*/ 2759264 h 3130892"/>
                  <a:gd name="connsiteX12" fmla="*/ 341567 w 3548119"/>
                  <a:gd name="connsiteY12" fmla="*/ 2454464 h 3130892"/>
                  <a:gd name="connsiteX13" fmla="*/ 36767 w 3548119"/>
                  <a:gd name="connsiteY13" fmla="*/ 1952814 h 3130892"/>
                  <a:gd name="connsiteX14" fmla="*/ 36767 w 3548119"/>
                  <a:gd name="connsiteY14" fmla="*/ 1273364 h 3130892"/>
                  <a:gd name="connsiteX15" fmla="*/ 335216 w 3548119"/>
                  <a:gd name="connsiteY15" fmla="*/ 657414 h 3130892"/>
                  <a:gd name="connsiteX16" fmla="*/ 818859 w 3548119"/>
                  <a:gd name="connsiteY16" fmla="*/ 246654 h 3130892"/>
                  <a:gd name="connsiteX0" fmla="*/ 818859 w 3548119"/>
                  <a:gd name="connsiteY0" fmla="*/ 246654 h 3160610"/>
                  <a:gd name="connsiteX1" fmla="*/ 1440116 w 3548119"/>
                  <a:gd name="connsiteY1" fmla="*/ 22414 h 3160610"/>
                  <a:gd name="connsiteX2" fmla="*/ 2125916 w 3548119"/>
                  <a:gd name="connsiteY2" fmla="*/ 9714 h 3160610"/>
                  <a:gd name="connsiteX3" fmla="*/ 2741866 w 3548119"/>
                  <a:gd name="connsiteY3" fmla="*/ 244664 h 3160610"/>
                  <a:gd name="connsiteX4" fmla="*/ 3220391 w 3548119"/>
                  <a:gd name="connsiteY4" fmla="*/ 678454 h 3160610"/>
                  <a:gd name="connsiteX5" fmla="*/ 3491166 w 3548119"/>
                  <a:gd name="connsiteY5" fmla="*/ 1286064 h 3160610"/>
                  <a:gd name="connsiteX6" fmla="*/ 3541966 w 3548119"/>
                  <a:gd name="connsiteY6" fmla="*/ 1914714 h 3160610"/>
                  <a:gd name="connsiteX7" fmla="*/ 3224466 w 3548119"/>
                  <a:gd name="connsiteY7" fmla="*/ 2454464 h 3160610"/>
                  <a:gd name="connsiteX8" fmla="*/ 2820341 w 3548119"/>
                  <a:gd name="connsiteY8" fmla="*/ 2765614 h 3160610"/>
                  <a:gd name="connsiteX9" fmla="*/ 2418016 w 3548119"/>
                  <a:gd name="connsiteY9" fmla="*/ 2918014 h 3160610"/>
                  <a:gd name="connsiteX10" fmla="*/ 1128967 w 3548119"/>
                  <a:gd name="connsiteY10" fmla="*/ 2937064 h 3160610"/>
                  <a:gd name="connsiteX11" fmla="*/ 749009 w 3548119"/>
                  <a:gd name="connsiteY11" fmla="*/ 2759264 h 3160610"/>
                  <a:gd name="connsiteX12" fmla="*/ 341567 w 3548119"/>
                  <a:gd name="connsiteY12" fmla="*/ 2454464 h 3160610"/>
                  <a:gd name="connsiteX13" fmla="*/ 36767 w 3548119"/>
                  <a:gd name="connsiteY13" fmla="*/ 1952814 h 3160610"/>
                  <a:gd name="connsiteX14" fmla="*/ 36767 w 3548119"/>
                  <a:gd name="connsiteY14" fmla="*/ 1273364 h 3160610"/>
                  <a:gd name="connsiteX15" fmla="*/ 335216 w 3548119"/>
                  <a:gd name="connsiteY15" fmla="*/ 657414 h 3160610"/>
                  <a:gd name="connsiteX16" fmla="*/ 818859 w 3548119"/>
                  <a:gd name="connsiteY16" fmla="*/ 246654 h 3160610"/>
                  <a:gd name="connsiteX0" fmla="*/ 818859 w 3548119"/>
                  <a:gd name="connsiteY0" fmla="*/ 246654 h 3164386"/>
                  <a:gd name="connsiteX1" fmla="*/ 1440116 w 3548119"/>
                  <a:gd name="connsiteY1" fmla="*/ 22414 h 3164386"/>
                  <a:gd name="connsiteX2" fmla="*/ 2125916 w 3548119"/>
                  <a:gd name="connsiteY2" fmla="*/ 9714 h 3164386"/>
                  <a:gd name="connsiteX3" fmla="*/ 2741866 w 3548119"/>
                  <a:gd name="connsiteY3" fmla="*/ 244664 h 3164386"/>
                  <a:gd name="connsiteX4" fmla="*/ 3220391 w 3548119"/>
                  <a:gd name="connsiteY4" fmla="*/ 678454 h 3164386"/>
                  <a:gd name="connsiteX5" fmla="*/ 3491166 w 3548119"/>
                  <a:gd name="connsiteY5" fmla="*/ 1286064 h 3164386"/>
                  <a:gd name="connsiteX6" fmla="*/ 3541966 w 3548119"/>
                  <a:gd name="connsiteY6" fmla="*/ 1914714 h 3164386"/>
                  <a:gd name="connsiteX7" fmla="*/ 3224466 w 3548119"/>
                  <a:gd name="connsiteY7" fmla="*/ 2454464 h 3164386"/>
                  <a:gd name="connsiteX8" fmla="*/ 2820341 w 3548119"/>
                  <a:gd name="connsiteY8" fmla="*/ 2765614 h 3164386"/>
                  <a:gd name="connsiteX9" fmla="*/ 2437066 w 3548119"/>
                  <a:gd name="connsiteY9" fmla="*/ 2930714 h 3164386"/>
                  <a:gd name="connsiteX10" fmla="*/ 1128967 w 3548119"/>
                  <a:gd name="connsiteY10" fmla="*/ 2937064 h 3164386"/>
                  <a:gd name="connsiteX11" fmla="*/ 749009 w 3548119"/>
                  <a:gd name="connsiteY11" fmla="*/ 2759264 h 3164386"/>
                  <a:gd name="connsiteX12" fmla="*/ 341567 w 3548119"/>
                  <a:gd name="connsiteY12" fmla="*/ 2454464 h 3164386"/>
                  <a:gd name="connsiteX13" fmla="*/ 36767 w 3548119"/>
                  <a:gd name="connsiteY13" fmla="*/ 1952814 h 3164386"/>
                  <a:gd name="connsiteX14" fmla="*/ 36767 w 3548119"/>
                  <a:gd name="connsiteY14" fmla="*/ 1273364 h 3164386"/>
                  <a:gd name="connsiteX15" fmla="*/ 335216 w 3548119"/>
                  <a:gd name="connsiteY15" fmla="*/ 657414 h 3164386"/>
                  <a:gd name="connsiteX16" fmla="*/ 818859 w 3548119"/>
                  <a:gd name="connsiteY16" fmla="*/ 246654 h 3164386"/>
                  <a:gd name="connsiteX0" fmla="*/ 818859 w 3548119"/>
                  <a:gd name="connsiteY0" fmla="*/ 246654 h 3164386"/>
                  <a:gd name="connsiteX1" fmla="*/ 1440116 w 3548119"/>
                  <a:gd name="connsiteY1" fmla="*/ 22414 h 3164386"/>
                  <a:gd name="connsiteX2" fmla="*/ 2125916 w 3548119"/>
                  <a:gd name="connsiteY2" fmla="*/ 9714 h 3164386"/>
                  <a:gd name="connsiteX3" fmla="*/ 2741866 w 3548119"/>
                  <a:gd name="connsiteY3" fmla="*/ 244664 h 3164386"/>
                  <a:gd name="connsiteX4" fmla="*/ 3220391 w 3548119"/>
                  <a:gd name="connsiteY4" fmla="*/ 678454 h 3164386"/>
                  <a:gd name="connsiteX5" fmla="*/ 3491166 w 3548119"/>
                  <a:gd name="connsiteY5" fmla="*/ 1286064 h 3164386"/>
                  <a:gd name="connsiteX6" fmla="*/ 3541966 w 3548119"/>
                  <a:gd name="connsiteY6" fmla="*/ 1914714 h 3164386"/>
                  <a:gd name="connsiteX7" fmla="*/ 3224466 w 3548119"/>
                  <a:gd name="connsiteY7" fmla="*/ 2454464 h 3164386"/>
                  <a:gd name="connsiteX8" fmla="*/ 2820341 w 3548119"/>
                  <a:gd name="connsiteY8" fmla="*/ 2765614 h 3164386"/>
                  <a:gd name="connsiteX9" fmla="*/ 2437066 w 3548119"/>
                  <a:gd name="connsiteY9" fmla="*/ 2930714 h 3164386"/>
                  <a:gd name="connsiteX10" fmla="*/ 1128967 w 3548119"/>
                  <a:gd name="connsiteY10" fmla="*/ 2937064 h 3164386"/>
                  <a:gd name="connsiteX11" fmla="*/ 749009 w 3548119"/>
                  <a:gd name="connsiteY11" fmla="*/ 2759264 h 3164386"/>
                  <a:gd name="connsiteX12" fmla="*/ 341567 w 3548119"/>
                  <a:gd name="connsiteY12" fmla="*/ 2454464 h 3164386"/>
                  <a:gd name="connsiteX13" fmla="*/ 36767 w 3548119"/>
                  <a:gd name="connsiteY13" fmla="*/ 1952814 h 3164386"/>
                  <a:gd name="connsiteX14" fmla="*/ 36767 w 3548119"/>
                  <a:gd name="connsiteY14" fmla="*/ 1273364 h 3164386"/>
                  <a:gd name="connsiteX15" fmla="*/ 335216 w 3548119"/>
                  <a:gd name="connsiteY15" fmla="*/ 657414 h 3164386"/>
                  <a:gd name="connsiteX16" fmla="*/ 818859 w 3548119"/>
                  <a:gd name="connsiteY16" fmla="*/ 246654 h 3164386"/>
                  <a:gd name="connsiteX0" fmla="*/ 818859 w 3548119"/>
                  <a:gd name="connsiteY0" fmla="*/ 246654 h 3164386"/>
                  <a:gd name="connsiteX1" fmla="*/ 1440116 w 3548119"/>
                  <a:gd name="connsiteY1" fmla="*/ 22414 h 3164386"/>
                  <a:gd name="connsiteX2" fmla="*/ 2125916 w 3548119"/>
                  <a:gd name="connsiteY2" fmla="*/ 9714 h 3164386"/>
                  <a:gd name="connsiteX3" fmla="*/ 2741866 w 3548119"/>
                  <a:gd name="connsiteY3" fmla="*/ 244664 h 3164386"/>
                  <a:gd name="connsiteX4" fmla="*/ 3220391 w 3548119"/>
                  <a:gd name="connsiteY4" fmla="*/ 678454 h 3164386"/>
                  <a:gd name="connsiteX5" fmla="*/ 3491166 w 3548119"/>
                  <a:gd name="connsiteY5" fmla="*/ 1286064 h 3164386"/>
                  <a:gd name="connsiteX6" fmla="*/ 3541966 w 3548119"/>
                  <a:gd name="connsiteY6" fmla="*/ 1914714 h 3164386"/>
                  <a:gd name="connsiteX7" fmla="*/ 3224466 w 3548119"/>
                  <a:gd name="connsiteY7" fmla="*/ 2454464 h 3164386"/>
                  <a:gd name="connsiteX8" fmla="*/ 2820341 w 3548119"/>
                  <a:gd name="connsiteY8" fmla="*/ 2765614 h 3164386"/>
                  <a:gd name="connsiteX9" fmla="*/ 2437066 w 3548119"/>
                  <a:gd name="connsiteY9" fmla="*/ 2930714 h 3164386"/>
                  <a:gd name="connsiteX10" fmla="*/ 1128967 w 3548119"/>
                  <a:gd name="connsiteY10" fmla="*/ 2937064 h 3164386"/>
                  <a:gd name="connsiteX11" fmla="*/ 749009 w 3548119"/>
                  <a:gd name="connsiteY11" fmla="*/ 2759264 h 3164386"/>
                  <a:gd name="connsiteX12" fmla="*/ 341567 w 3548119"/>
                  <a:gd name="connsiteY12" fmla="*/ 2454464 h 3164386"/>
                  <a:gd name="connsiteX13" fmla="*/ 36767 w 3548119"/>
                  <a:gd name="connsiteY13" fmla="*/ 1952814 h 3164386"/>
                  <a:gd name="connsiteX14" fmla="*/ 36767 w 3548119"/>
                  <a:gd name="connsiteY14" fmla="*/ 1273364 h 3164386"/>
                  <a:gd name="connsiteX15" fmla="*/ 335216 w 3548119"/>
                  <a:gd name="connsiteY15" fmla="*/ 657414 h 3164386"/>
                  <a:gd name="connsiteX16" fmla="*/ 818859 w 3548119"/>
                  <a:gd name="connsiteY16" fmla="*/ 246654 h 3164386"/>
                  <a:gd name="connsiteX0" fmla="*/ 818859 w 3548119"/>
                  <a:gd name="connsiteY0" fmla="*/ 246654 h 3164386"/>
                  <a:gd name="connsiteX1" fmla="*/ 1440116 w 3548119"/>
                  <a:gd name="connsiteY1" fmla="*/ 22414 h 3164386"/>
                  <a:gd name="connsiteX2" fmla="*/ 2125916 w 3548119"/>
                  <a:gd name="connsiteY2" fmla="*/ 9714 h 3164386"/>
                  <a:gd name="connsiteX3" fmla="*/ 2741866 w 3548119"/>
                  <a:gd name="connsiteY3" fmla="*/ 244664 h 3164386"/>
                  <a:gd name="connsiteX4" fmla="*/ 3220391 w 3548119"/>
                  <a:gd name="connsiteY4" fmla="*/ 678454 h 3164386"/>
                  <a:gd name="connsiteX5" fmla="*/ 3491166 w 3548119"/>
                  <a:gd name="connsiteY5" fmla="*/ 1286064 h 3164386"/>
                  <a:gd name="connsiteX6" fmla="*/ 3541966 w 3548119"/>
                  <a:gd name="connsiteY6" fmla="*/ 1914714 h 3164386"/>
                  <a:gd name="connsiteX7" fmla="*/ 3224466 w 3548119"/>
                  <a:gd name="connsiteY7" fmla="*/ 2454464 h 3164386"/>
                  <a:gd name="connsiteX8" fmla="*/ 2820341 w 3548119"/>
                  <a:gd name="connsiteY8" fmla="*/ 2765614 h 3164386"/>
                  <a:gd name="connsiteX9" fmla="*/ 2437066 w 3548119"/>
                  <a:gd name="connsiteY9" fmla="*/ 2930714 h 3164386"/>
                  <a:gd name="connsiteX10" fmla="*/ 1128967 w 3548119"/>
                  <a:gd name="connsiteY10" fmla="*/ 2937064 h 3164386"/>
                  <a:gd name="connsiteX11" fmla="*/ 749009 w 3548119"/>
                  <a:gd name="connsiteY11" fmla="*/ 2759264 h 3164386"/>
                  <a:gd name="connsiteX12" fmla="*/ 341567 w 3548119"/>
                  <a:gd name="connsiteY12" fmla="*/ 2454464 h 3164386"/>
                  <a:gd name="connsiteX13" fmla="*/ 36767 w 3548119"/>
                  <a:gd name="connsiteY13" fmla="*/ 1952814 h 3164386"/>
                  <a:gd name="connsiteX14" fmla="*/ 36767 w 3548119"/>
                  <a:gd name="connsiteY14" fmla="*/ 1273364 h 3164386"/>
                  <a:gd name="connsiteX15" fmla="*/ 335216 w 3548119"/>
                  <a:gd name="connsiteY15" fmla="*/ 657414 h 3164386"/>
                  <a:gd name="connsiteX16" fmla="*/ 818859 w 3548119"/>
                  <a:gd name="connsiteY16" fmla="*/ 246654 h 3164386"/>
                  <a:gd name="connsiteX0" fmla="*/ 818859 w 3548119"/>
                  <a:gd name="connsiteY0" fmla="*/ 246654 h 3164386"/>
                  <a:gd name="connsiteX1" fmla="*/ 1440116 w 3548119"/>
                  <a:gd name="connsiteY1" fmla="*/ 22414 h 3164386"/>
                  <a:gd name="connsiteX2" fmla="*/ 2125916 w 3548119"/>
                  <a:gd name="connsiteY2" fmla="*/ 9714 h 3164386"/>
                  <a:gd name="connsiteX3" fmla="*/ 2741866 w 3548119"/>
                  <a:gd name="connsiteY3" fmla="*/ 244664 h 3164386"/>
                  <a:gd name="connsiteX4" fmla="*/ 3220391 w 3548119"/>
                  <a:gd name="connsiteY4" fmla="*/ 678454 h 3164386"/>
                  <a:gd name="connsiteX5" fmla="*/ 3491166 w 3548119"/>
                  <a:gd name="connsiteY5" fmla="*/ 1286064 h 3164386"/>
                  <a:gd name="connsiteX6" fmla="*/ 3541966 w 3548119"/>
                  <a:gd name="connsiteY6" fmla="*/ 1914714 h 3164386"/>
                  <a:gd name="connsiteX7" fmla="*/ 3224466 w 3548119"/>
                  <a:gd name="connsiteY7" fmla="*/ 2454464 h 3164386"/>
                  <a:gd name="connsiteX8" fmla="*/ 2820341 w 3548119"/>
                  <a:gd name="connsiteY8" fmla="*/ 2765614 h 3164386"/>
                  <a:gd name="connsiteX9" fmla="*/ 2437066 w 3548119"/>
                  <a:gd name="connsiteY9" fmla="*/ 2930714 h 3164386"/>
                  <a:gd name="connsiteX10" fmla="*/ 1128967 w 3548119"/>
                  <a:gd name="connsiteY10" fmla="*/ 2937064 h 3164386"/>
                  <a:gd name="connsiteX11" fmla="*/ 749009 w 3548119"/>
                  <a:gd name="connsiteY11" fmla="*/ 2759264 h 3164386"/>
                  <a:gd name="connsiteX12" fmla="*/ 341567 w 3548119"/>
                  <a:gd name="connsiteY12" fmla="*/ 2454464 h 3164386"/>
                  <a:gd name="connsiteX13" fmla="*/ 36767 w 3548119"/>
                  <a:gd name="connsiteY13" fmla="*/ 1952814 h 3164386"/>
                  <a:gd name="connsiteX14" fmla="*/ 36767 w 3548119"/>
                  <a:gd name="connsiteY14" fmla="*/ 1273364 h 3164386"/>
                  <a:gd name="connsiteX15" fmla="*/ 335216 w 3548119"/>
                  <a:gd name="connsiteY15" fmla="*/ 657414 h 3164386"/>
                  <a:gd name="connsiteX16" fmla="*/ 818859 w 3548119"/>
                  <a:gd name="connsiteY16" fmla="*/ 246654 h 3164386"/>
                  <a:gd name="connsiteX0" fmla="*/ 818859 w 3548119"/>
                  <a:gd name="connsiteY0" fmla="*/ 246654 h 3164386"/>
                  <a:gd name="connsiteX1" fmla="*/ 1440116 w 3548119"/>
                  <a:gd name="connsiteY1" fmla="*/ 22414 h 3164386"/>
                  <a:gd name="connsiteX2" fmla="*/ 2125916 w 3548119"/>
                  <a:gd name="connsiteY2" fmla="*/ 9714 h 3164386"/>
                  <a:gd name="connsiteX3" fmla="*/ 2741866 w 3548119"/>
                  <a:gd name="connsiteY3" fmla="*/ 244664 h 3164386"/>
                  <a:gd name="connsiteX4" fmla="*/ 3220391 w 3548119"/>
                  <a:gd name="connsiteY4" fmla="*/ 678454 h 3164386"/>
                  <a:gd name="connsiteX5" fmla="*/ 3491166 w 3548119"/>
                  <a:gd name="connsiteY5" fmla="*/ 1286064 h 3164386"/>
                  <a:gd name="connsiteX6" fmla="*/ 3541966 w 3548119"/>
                  <a:gd name="connsiteY6" fmla="*/ 1914714 h 3164386"/>
                  <a:gd name="connsiteX7" fmla="*/ 3224466 w 3548119"/>
                  <a:gd name="connsiteY7" fmla="*/ 2454464 h 3164386"/>
                  <a:gd name="connsiteX8" fmla="*/ 2820341 w 3548119"/>
                  <a:gd name="connsiteY8" fmla="*/ 2765614 h 3164386"/>
                  <a:gd name="connsiteX9" fmla="*/ 2437066 w 3548119"/>
                  <a:gd name="connsiteY9" fmla="*/ 2930714 h 3164386"/>
                  <a:gd name="connsiteX10" fmla="*/ 1128967 w 3548119"/>
                  <a:gd name="connsiteY10" fmla="*/ 2937064 h 3164386"/>
                  <a:gd name="connsiteX11" fmla="*/ 749009 w 3548119"/>
                  <a:gd name="connsiteY11" fmla="*/ 2759264 h 3164386"/>
                  <a:gd name="connsiteX12" fmla="*/ 341567 w 3548119"/>
                  <a:gd name="connsiteY12" fmla="*/ 2454464 h 3164386"/>
                  <a:gd name="connsiteX13" fmla="*/ 36767 w 3548119"/>
                  <a:gd name="connsiteY13" fmla="*/ 1952814 h 3164386"/>
                  <a:gd name="connsiteX14" fmla="*/ 36767 w 3548119"/>
                  <a:gd name="connsiteY14" fmla="*/ 1273364 h 3164386"/>
                  <a:gd name="connsiteX15" fmla="*/ 335216 w 3548119"/>
                  <a:gd name="connsiteY15" fmla="*/ 657414 h 3164386"/>
                  <a:gd name="connsiteX16" fmla="*/ 818859 w 3548119"/>
                  <a:gd name="connsiteY16" fmla="*/ 246654 h 3164386"/>
                  <a:gd name="connsiteX0" fmla="*/ 818859 w 3548119"/>
                  <a:gd name="connsiteY0" fmla="*/ 246654 h 3164386"/>
                  <a:gd name="connsiteX1" fmla="*/ 1440116 w 3548119"/>
                  <a:gd name="connsiteY1" fmla="*/ 22414 h 3164386"/>
                  <a:gd name="connsiteX2" fmla="*/ 2125916 w 3548119"/>
                  <a:gd name="connsiteY2" fmla="*/ 9714 h 3164386"/>
                  <a:gd name="connsiteX3" fmla="*/ 2741866 w 3548119"/>
                  <a:gd name="connsiteY3" fmla="*/ 244664 h 3164386"/>
                  <a:gd name="connsiteX4" fmla="*/ 3220391 w 3548119"/>
                  <a:gd name="connsiteY4" fmla="*/ 678454 h 3164386"/>
                  <a:gd name="connsiteX5" fmla="*/ 3491166 w 3548119"/>
                  <a:gd name="connsiteY5" fmla="*/ 1286064 h 3164386"/>
                  <a:gd name="connsiteX6" fmla="*/ 3541966 w 3548119"/>
                  <a:gd name="connsiteY6" fmla="*/ 1914714 h 3164386"/>
                  <a:gd name="connsiteX7" fmla="*/ 3224466 w 3548119"/>
                  <a:gd name="connsiteY7" fmla="*/ 2454464 h 3164386"/>
                  <a:gd name="connsiteX8" fmla="*/ 2820341 w 3548119"/>
                  <a:gd name="connsiteY8" fmla="*/ 2765614 h 3164386"/>
                  <a:gd name="connsiteX9" fmla="*/ 2437066 w 3548119"/>
                  <a:gd name="connsiteY9" fmla="*/ 2930714 h 3164386"/>
                  <a:gd name="connsiteX10" fmla="*/ 1128967 w 3548119"/>
                  <a:gd name="connsiteY10" fmla="*/ 2937064 h 3164386"/>
                  <a:gd name="connsiteX11" fmla="*/ 749009 w 3548119"/>
                  <a:gd name="connsiteY11" fmla="*/ 2759264 h 3164386"/>
                  <a:gd name="connsiteX12" fmla="*/ 341567 w 3548119"/>
                  <a:gd name="connsiteY12" fmla="*/ 2454464 h 3164386"/>
                  <a:gd name="connsiteX13" fmla="*/ 36767 w 3548119"/>
                  <a:gd name="connsiteY13" fmla="*/ 1952814 h 3164386"/>
                  <a:gd name="connsiteX14" fmla="*/ 36767 w 3548119"/>
                  <a:gd name="connsiteY14" fmla="*/ 1273364 h 3164386"/>
                  <a:gd name="connsiteX15" fmla="*/ 335216 w 3548119"/>
                  <a:gd name="connsiteY15" fmla="*/ 657414 h 3164386"/>
                  <a:gd name="connsiteX16" fmla="*/ 818859 w 3548119"/>
                  <a:gd name="connsiteY16" fmla="*/ 246654 h 3164386"/>
                  <a:gd name="connsiteX0" fmla="*/ 818859 w 3599819"/>
                  <a:gd name="connsiteY0" fmla="*/ 246654 h 3164386"/>
                  <a:gd name="connsiteX1" fmla="*/ 1440116 w 3599819"/>
                  <a:gd name="connsiteY1" fmla="*/ 22414 h 3164386"/>
                  <a:gd name="connsiteX2" fmla="*/ 2125916 w 3599819"/>
                  <a:gd name="connsiteY2" fmla="*/ 9714 h 3164386"/>
                  <a:gd name="connsiteX3" fmla="*/ 2741866 w 3599819"/>
                  <a:gd name="connsiteY3" fmla="*/ 244664 h 3164386"/>
                  <a:gd name="connsiteX4" fmla="*/ 3220391 w 3599819"/>
                  <a:gd name="connsiteY4" fmla="*/ 678454 h 3164386"/>
                  <a:gd name="connsiteX5" fmla="*/ 3491166 w 3599819"/>
                  <a:gd name="connsiteY5" fmla="*/ 1286064 h 3164386"/>
                  <a:gd name="connsiteX6" fmla="*/ 3541966 w 3599819"/>
                  <a:gd name="connsiteY6" fmla="*/ 1914714 h 3164386"/>
                  <a:gd name="connsiteX7" fmla="*/ 3224466 w 3599819"/>
                  <a:gd name="connsiteY7" fmla="*/ 2454464 h 3164386"/>
                  <a:gd name="connsiteX8" fmla="*/ 2820341 w 3599819"/>
                  <a:gd name="connsiteY8" fmla="*/ 2765614 h 3164386"/>
                  <a:gd name="connsiteX9" fmla="*/ 2437066 w 3599819"/>
                  <a:gd name="connsiteY9" fmla="*/ 2930714 h 3164386"/>
                  <a:gd name="connsiteX10" fmla="*/ 1128967 w 3599819"/>
                  <a:gd name="connsiteY10" fmla="*/ 2937064 h 3164386"/>
                  <a:gd name="connsiteX11" fmla="*/ 749009 w 3599819"/>
                  <a:gd name="connsiteY11" fmla="*/ 2759264 h 3164386"/>
                  <a:gd name="connsiteX12" fmla="*/ 341567 w 3599819"/>
                  <a:gd name="connsiteY12" fmla="*/ 2454464 h 3164386"/>
                  <a:gd name="connsiteX13" fmla="*/ 36767 w 3599819"/>
                  <a:gd name="connsiteY13" fmla="*/ 1952814 h 3164386"/>
                  <a:gd name="connsiteX14" fmla="*/ 36767 w 3599819"/>
                  <a:gd name="connsiteY14" fmla="*/ 1273364 h 3164386"/>
                  <a:gd name="connsiteX15" fmla="*/ 335216 w 3599819"/>
                  <a:gd name="connsiteY15" fmla="*/ 657414 h 3164386"/>
                  <a:gd name="connsiteX16" fmla="*/ 818859 w 3599819"/>
                  <a:gd name="connsiteY16" fmla="*/ 246654 h 3164386"/>
                  <a:gd name="connsiteX0" fmla="*/ 818859 w 3628956"/>
                  <a:gd name="connsiteY0" fmla="*/ 246654 h 3164386"/>
                  <a:gd name="connsiteX1" fmla="*/ 1440116 w 3628956"/>
                  <a:gd name="connsiteY1" fmla="*/ 22414 h 3164386"/>
                  <a:gd name="connsiteX2" fmla="*/ 2125916 w 3628956"/>
                  <a:gd name="connsiteY2" fmla="*/ 9714 h 3164386"/>
                  <a:gd name="connsiteX3" fmla="*/ 2741866 w 3628956"/>
                  <a:gd name="connsiteY3" fmla="*/ 244664 h 3164386"/>
                  <a:gd name="connsiteX4" fmla="*/ 3220391 w 3628956"/>
                  <a:gd name="connsiteY4" fmla="*/ 678454 h 3164386"/>
                  <a:gd name="connsiteX5" fmla="*/ 3491166 w 3628956"/>
                  <a:gd name="connsiteY5" fmla="*/ 1286064 h 3164386"/>
                  <a:gd name="connsiteX6" fmla="*/ 3541966 w 3628956"/>
                  <a:gd name="connsiteY6" fmla="*/ 1914714 h 3164386"/>
                  <a:gd name="connsiteX7" fmla="*/ 3224466 w 3628956"/>
                  <a:gd name="connsiteY7" fmla="*/ 2454464 h 3164386"/>
                  <a:gd name="connsiteX8" fmla="*/ 2820341 w 3628956"/>
                  <a:gd name="connsiteY8" fmla="*/ 2765614 h 3164386"/>
                  <a:gd name="connsiteX9" fmla="*/ 2437066 w 3628956"/>
                  <a:gd name="connsiteY9" fmla="*/ 2930714 h 3164386"/>
                  <a:gd name="connsiteX10" fmla="*/ 1128967 w 3628956"/>
                  <a:gd name="connsiteY10" fmla="*/ 2937064 h 3164386"/>
                  <a:gd name="connsiteX11" fmla="*/ 749009 w 3628956"/>
                  <a:gd name="connsiteY11" fmla="*/ 2759264 h 3164386"/>
                  <a:gd name="connsiteX12" fmla="*/ 341567 w 3628956"/>
                  <a:gd name="connsiteY12" fmla="*/ 2454464 h 3164386"/>
                  <a:gd name="connsiteX13" fmla="*/ 36767 w 3628956"/>
                  <a:gd name="connsiteY13" fmla="*/ 1952814 h 3164386"/>
                  <a:gd name="connsiteX14" fmla="*/ 36767 w 3628956"/>
                  <a:gd name="connsiteY14" fmla="*/ 1273364 h 3164386"/>
                  <a:gd name="connsiteX15" fmla="*/ 335216 w 3628956"/>
                  <a:gd name="connsiteY15" fmla="*/ 657414 h 3164386"/>
                  <a:gd name="connsiteX16" fmla="*/ 818859 w 3628956"/>
                  <a:gd name="connsiteY16" fmla="*/ 246654 h 3164386"/>
                  <a:gd name="connsiteX0" fmla="*/ 818859 w 3628956"/>
                  <a:gd name="connsiteY0" fmla="*/ 246654 h 3164386"/>
                  <a:gd name="connsiteX1" fmla="*/ 1440116 w 3628956"/>
                  <a:gd name="connsiteY1" fmla="*/ 22414 h 3164386"/>
                  <a:gd name="connsiteX2" fmla="*/ 2125916 w 3628956"/>
                  <a:gd name="connsiteY2" fmla="*/ 9714 h 3164386"/>
                  <a:gd name="connsiteX3" fmla="*/ 2741866 w 3628956"/>
                  <a:gd name="connsiteY3" fmla="*/ 244664 h 3164386"/>
                  <a:gd name="connsiteX4" fmla="*/ 3220391 w 3628956"/>
                  <a:gd name="connsiteY4" fmla="*/ 678454 h 3164386"/>
                  <a:gd name="connsiteX5" fmla="*/ 3491166 w 3628956"/>
                  <a:gd name="connsiteY5" fmla="*/ 1286064 h 3164386"/>
                  <a:gd name="connsiteX6" fmla="*/ 3541966 w 3628956"/>
                  <a:gd name="connsiteY6" fmla="*/ 1914714 h 3164386"/>
                  <a:gd name="connsiteX7" fmla="*/ 3224466 w 3628956"/>
                  <a:gd name="connsiteY7" fmla="*/ 2454464 h 3164386"/>
                  <a:gd name="connsiteX8" fmla="*/ 2820341 w 3628956"/>
                  <a:gd name="connsiteY8" fmla="*/ 2765614 h 3164386"/>
                  <a:gd name="connsiteX9" fmla="*/ 2437066 w 3628956"/>
                  <a:gd name="connsiteY9" fmla="*/ 2930714 h 3164386"/>
                  <a:gd name="connsiteX10" fmla="*/ 1128967 w 3628956"/>
                  <a:gd name="connsiteY10" fmla="*/ 2937064 h 3164386"/>
                  <a:gd name="connsiteX11" fmla="*/ 749009 w 3628956"/>
                  <a:gd name="connsiteY11" fmla="*/ 2759264 h 3164386"/>
                  <a:gd name="connsiteX12" fmla="*/ 341567 w 3628956"/>
                  <a:gd name="connsiteY12" fmla="*/ 2454464 h 3164386"/>
                  <a:gd name="connsiteX13" fmla="*/ 36767 w 3628956"/>
                  <a:gd name="connsiteY13" fmla="*/ 1952814 h 3164386"/>
                  <a:gd name="connsiteX14" fmla="*/ 36767 w 3628956"/>
                  <a:gd name="connsiteY14" fmla="*/ 1273364 h 3164386"/>
                  <a:gd name="connsiteX15" fmla="*/ 335216 w 3628956"/>
                  <a:gd name="connsiteY15" fmla="*/ 657414 h 3164386"/>
                  <a:gd name="connsiteX16" fmla="*/ 818859 w 3628956"/>
                  <a:gd name="connsiteY16" fmla="*/ 246654 h 3164386"/>
                  <a:gd name="connsiteX0" fmla="*/ 818859 w 3628956"/>
                  <a:gd name="connsiteY0" fmla="*/ 246654 h 3164386"/>
                  <a:gd name="connsiteX1" fmla="*/ 1440116 w 3628956"/>
                  <a:gd name="connsiteY1" fmla="*/ 22414 h 3164386"/>
                  <a:gd name="connsiteX2" fmla="*/ 2125916 w 3628956"/>
                  <a:gd name="connsiteY2" fmla="*/ 9714 h 3164386"/>
                  <a:gd name="connsiteX3" fmla="*/ 2741866 w 3628956"/>
                  <a:gd name="connsiteY3" fmla="*/ 244664 h 3164386"/>
                  <a:gd name="connsiteX4" fmla="*/ 3220391 w 3628956"/>
                  <a:gd name="connsiteY4" fmla="*/ 678454 h 3164386"/>
                  <a:gd name="connsiteX5" fmla="*/ 3491166 w 3628956"/>
                  <a:gd name="connsiteY5" fmla="*/ 1286064 h 3164386"/>
                  <a:gd name="connsiteX6" fmla="*/ 3541966 w 3628956"/>
                  <a:gd name="connsiteY6" fmla="*/ 1914714 h 3164386"/>
                  <a:gd name="connsiteX7" fmla="*/ 3224466 w 3628956"/>
                  <a:gd name="connsiteY7" fmla="*/ 2454464 h 3164386"/>
                  <a:gd name="connsiteX8" fmla="*/ 2820341 w 3628956"/>
                  <a:gd name="connsiteY8" fmla="*/ 2765614 h 3164386"/>
                  <a:gd name="connsiteX9" fmla="*/ 2437066 w 3628956"/>
                  <a:gd name="connsiteY9" fmla="*/ 2930714 h 3164386"/>
                  <a:gd name="connsiteX10" fmla="*/ 1128967 w 3628956"/>
                  <a:gd name="connsiteY10" fmla="*/ 2937064 h 3164386"/>
                  <a:gd name="connsiteX11" fmla="*/ 749009 w 3628956"/>
                  <a:gd name="connsiteY11" fmla="*/ 2759264 h 3164386"/>
                  <a:gd name="connsiteX12" fmla="*/ 341567 w 3628956"/>
                  <a:gd name="connsiteY12" fmla="*/ 2454464 h 3164386"/>
                  <a:gd name="connsiteX13" fmla="*/ 36767 w 3628956"/>
                  <a:gd name="connsiteY13" fmla="*/ 1952814 h 3164386"/>
                  <a:gd name="connsiteX14" fmla="*/ 36767 w 3628956"/>
                  <a:gd name="connsiteY14" fmla="*/ 1273364 h 3164386"/>
                  <a:gd name="connsiteX15" fmla="*/ 335216 w 3628956"/>
                  <a:gd name="connsiteY15" fmla="*/ 657414 h 3164386"/>
                  <a:gd name="connsiteX16" fmla="*/ 818859 w 3628956"/>
                  <a:gd name="connsiteY16" fmla="*/ 246654 h 3164386"/>
                  <a:gd name="connsiteX0" fmla="*/ 818859 w 3628956"/>
                  <a:gd name="connsiteY0" fmla="*/ 246654 h 3164386"/>
                  <a:gd name="connsiteX1" fmla="*/ 1440116 w 3628956"/>
                  <a:gd name="connsiteY1" fmla="*/ 22414 h 3164386"/>
                  <a:gd name="connsiteX2" fmla="*/ 2125916 w 3628956"/>
                  <a:gd name="connsiteY2" fmla="*/ 9714 h 3164386"/>
                  <a:gd name="connsiteX3" fmla="*/ 2741866 w 3628956"/>
                  <a:gd name="connsiteY3" fmla="*/ 244664 h 3164386"/>
                  <a:gd name="connsiteX4" fmla="*/ 3220391 w 3628956"/>
                  <a:gd name="connsiteY4" fmla="*/ 678454 h 3164386"/>
                  <a:gd name="connsiteX5" fmla="*/ 3491166 w 3628956"/>
                  <a:gd name="connsiteY5" fmla="*/ 1286064 h 3164386"/>
                  <a:gd name="connsiteX6" fmla="*/ 3541966 w 3628956"/>
                  <a:gd name="connsiteY6" fmla="*/ 1914714 h 3164386"/>
                  <a:gd name="connsiteX7" fmla="*/ 3224466 w 3628956"/>
                  <a:gd name="connsiteY7" fmla="*/ 2454464 h 3164386"/>
                  <a:gd name="connsiteX8" fmla="*/ 2820341 w 3628956"/>
                  <a:gd name="connsiteY8" fmla="*/ 2765614 h 3164386"/>
                  <a:gd name="connsiteX9" fmla="*/ 2437066 w 3628956"/>
                  <a:gd name="connsiteY9" fmla="*/ 2930714 h 3164386"/>
                  <a:gd name="connsiteX10" fmla="*/ 1128967 w 3628956"/>
                  <a:gd name="connsiteY10" fmla="*/ 2937064 h 3164386"/>
                  <a:gd name="connsiteX11" fmla="*/ 749009 w 3628956"/>
                  <a:gd name="connsiteY11" fmla="*/ 2759264 h 3164386"/>
                  <a:gd name="connsiteX12" fmla="*/ 341567 w 3628956"/>
                  <a:gd name="connsiteY12" fmla="*/ 2454464 h 3164386"/>
                  <a:gd name="connsiteX13" fmla="*/ 36767 w 3628956"/>
                  <a:gd name="connsiteY13" fmla="*/ 1952814 h 3164386"/>
                  <a:gd name="connsiteX14" fmla="*/ 36767 w 3628956"/>
                  <a:gd name="connsiteY14" fmla="*/ 1273364 h 3164386"/>
                  <a:gd name="connsiteX15" fmla="*/ 335216 w 3628956"/>
                  <a:gd name="connsiteY15" fmla="*/ 657414 h 3164386"/>
                  <a:gd name="connsiteX16" fmla="*/ 818859 w 3628956"/>
                  <a:gd name="connsiteY16" fmla="*/ 246654 h 3164386"/>
                  <a:gd name="connsiteX0" fmla="*/ 818859 w 3628956"/>
                  <a:gd name="connsiteY0" fmla="*/ 246654 h 3164386"/>
                  <a:gd name="connsiteX1" fmla="*/ 1440116 w 3628956"/>
                  <a:gd name="connsiteY1" fmla="*/ 22414 h 3164386"/>
                  <a:gd name="connsiteX2" fmla="*/ 2125916 w 3628956"/>
                  <a:gd name="connsiteY2" fmla="*/ 9714 h 3164386"/>
                  <a:gd name="connsiteX3" fmla="*/ 2741866 w 3628956"/>
                  <a:gd name="connsiteY3" fmla="*/ 244664 h 3164386"/>
                  <a:gd name="connsiteX4" fmla="*/ 3220391 w 3628956"/>
                  <a:gd name="connsiteY4" fmla="*/ 678454 h 3164386"/>
                  <a:gd name="connsiteX5" fmla="*/ 3491166 w 3628956"/>
                  <a:gd name="connsiteY5" fmla="*/ 1286064 h 3164386"/>
                  <a:gd name="connsiteX6" fmla="*/ 3541966 w 3628956"/>
                  <a:gd name="connsiteY6" fmla="*/ 1914714 h 3164386"/>
                  <a:gd name="connsiteX7" fmla="*/ 3224466 w 3628956"/>
                  <a:gd name="connsiteY7" fmla="*/ 2454464 h 3164386"/>
                  <a:gd name="connsiteX8" fmla="*/ 2820341 w 3628956"/>
                  <a:gd name="connsiteY8" fmla="*/ 2765614 h 3164386"/>
                  <a:gd name="connsiteX9" fmla="*/ 2437066 w 3628956"/>
                  <a:gd name="connsiteY9" fmla="*/ 2930714 h 3164386"/>
                  <a:gd name="connsiteX10" fmla="*/ 1128967 w 3628956"/>
                  <a:gd name="connsiteY10" fmla="*/ 2937064 h 3164386"/>
                  <a:gd name="connsiteX11" fmla="*/ 749009 w 3628956"/>
                  <a:gd name="connsiteY11" fmla="*/ 2759264 h 3164386"/>
                  <a:gd name="connsiteX12" fmla="*/ 341567 w 3628956"/>
                  <a:gd name="connsiteY12" fmla="*/ 2454464 h 3164386"/>
                  <a:gd name="connsiteX13" fmla="*/ 36767 w 3628956"/>
                  <a:gd name="connsiteY13" fmla="*/ 1952814 h 3164386"/>
                  <a:gd name="connsiteX14" fmla="*/ 36767 w 3628956"/>
                  <a:gd name="connsiteY14" fmla="*/ 1273364 h 3164386"/>
                  <a:gd name="connsiteX15" fmla="*/ 335216 w 3628956"/>
                  <a:gd name="connsiteY15" fmla="*/ 657414 h 3164386"/>
                  <a:gd name="connsiteX16" fmla="*/ 818859 w 3628956"/>
                  <a:gd name="connsiteY16" fmla="*/ 246654 h 3164386"/>
                  <a:gd name="connsiteX0" fmla="*/ 818859 w 3628956"/>
                  <a:gd name="connsiteY0" fmla="*/ 246654 h 3164386"/>
                  <a:gd name="connsiteX1" fmla="*/ 1440116 w 3628956"/>
                  <a:gd name="connsiteY1" fmla="*/ 22414 h 3164386"/>
                  <a:gd name="connsiteX2" fmla="*/ 2125916 w 3628956"/>
                  <a:gd name="connsiteY2" fmla="*/ 9714 h 3164386"/>
                  <a:gd name="connsiteX3" fmla="*/ 2741866 w 3628956"/>
                  <a:gd name="connsiteY3" fmla="*/ 244664 h 3164386"/>
                  <a:gd name="connsiteX4" fmla="*/ 3220391 w 3628956"/>
                  <a:gd name="connsiteY4" fmla="*/ 678454 h 3164386"/>
                  <a:gd name="connsiteX5" fmla="*/ 3491166 w 3628956"/>
                  <a:gd name="connsiteY5" fmla="*/ 1286064 h 3164386"/>
                  <a:gd name="connsiteX6" fmla="*/ 3541966 w 3628956"/>
                  <a:gd name="connsiteY6" fmla="*/ 1914714 h 3164386"/>
                  <a:gd name="connsiteX7" fmla="*/ 3224466 w 3628956"/>
                  <a:gd name="connsiteY7" fmla="*/ 2454464 h 3164386"/>
                  <a:gd name="connsiteX8" fmla="*/ 2820341 w 3628956"/>
                  <a:gd name="connsiteY8" fmla="*/ 2765614 h 3164386"/>
                  <a:gd name="connsiteX9" fmla="*/ 2437066 w 3628956"/>
                  <a:gd name="connsiteY9" fmla="*/ 2930714 h 3164386"/>
                  <a:gd name="connsiteX10" fmla="*/ 1128967 w 3628956"/>
                  <a:gd name="connsiteY10" fmla="*/ 2937064 h 3164386"/>
                  <a:gd name="connsiteX11" fmla="*/ 749009 w 3628956"/>
                  <a:gd name="connsiteY11" fmla="*/ 2759264 h 3164386"/>
                  <a:gd name="connsiteX12" fmla="*/ 341567 w 3628956"/>
                  <a:gd name="connsiteY12" fmla="*/ 2454464 h 3164386"/>
                  <a:gd name="connsiteX13" fmla="*/ 36767 w 3628956"/>
                  <a:gd name="connsiteY13" fmla="*/ 1952814 h 3164386"/>
                  <a:gd name="connsiteX14" fmla="*/ 36767 w 3628956"/>
                  <a:gd name="connsiteY14" fmla="*/ 1273364 h 3164386"/>
                  <a:gd name="connsiteX15" fmla="*/ 335216 w 3628956"/>
                  <a:gd name="connsiteY15" fmla="*/ 657414 h 3164386"/>
                  <a:gd name="connsiteX16" fmla="*/ 818859 w 3628956"/>
                  <a:gd name="connsiteY16" fmla="*/ 246654 h 3164386"/>
                  <a:gd name="connsiteX0" fmla="*/ 818859 w 3628956"/>
                  <a:gd name="connsiteY0" fmla="*/ 246654 h 3164386"/>
                  <a:gd name="connsiteX1" fmla="*/ 1440116 w 3628956"/>
                  <a:gd name="connsiteY1" fmla="*/ 22414 h 3164386"/>
                  <a:gd name="connsiteX2" fmla="*/ 2125916 w 3628956"/>
                  <a:gd name="connsiteY2" fmla="*/ 9714 h 3164386"/>
                  <a:gd name="connsiteX3" fmla="*/ 2741866 w 3628956"/>
                  <a:gd name="connsiteY3" fmla="*/ 244664 h 3164386"/>
                  <a:gd name="connsiteX4" fmla="*/ 3220391 w 3628956"/>
                  <a:gd name="connsiteY4" fmla="*/ 678454 h 3164386"/>
                  <a:gd name="connsiteX5" fmla="*/ 3491166 w 3628956"/>
                  <a:gd name="connsiteY5" fmla="*/ 1286064 h 3164386"/>
                  <a:gd name="connsiteX6" fmla="*/ 3541966 w 3628956"/>
                  <a:gd name="connsiteY6" fmla="*/ 1914714 h 3164386"/>
                  <a:gd name="connsiteX7" fmla="*/ 3224466 w 3628956"/>
                  <a:gd name="connsiteY7" fmla="*/ 2454464 h 3164386"/>
                  <a:gd name="connsiteX8" fmla="*/ 2820341 w 3628956"/>
                  <a:gd name="connsiteY8" fmla="*/ 2765614 h 3164386"/>
                  <a:gd name="connsiteX9" fmla="*/ 2437066 w 3628956"/>
                  <a:gd name="connsiteY9" fmla="*/ 2930714 h 3164386"/>
                  <a:gd name="connsiteX10" fmla="*/ 1128967 w 3628956"/>
                  <a:gd name="connsiteY10" fmla="*/ 2937064 h 3164386"/>
                  <a:gd name="connsiteX11" fmla="*/ 749009 w 3628956"/>
                  <a:gd name="connsiteY11" fmla="*/ 2759264 h 3164386"/>
                  <a:gd name="connsiteX12" fmla="*/ 341567 w 3628956"/>
                  <a:gd name="connsiteY12" fmla="*/ 2454464 h 3164386"/>
                  <a:gd name="connsiteX13" fmla="*/ 36767 w 3628956"/>
                  <a:gd name="connsiteY13" fmla="*/ 1952814 h 3164386"/>
                  <a:gd name="connsiteX14" fmla="*/ 36767 w 3628956"/>
                  <a:gd name="connsiteY14" fmla="*/ 1273364 h 3164386"/>
                  <a:gd name="connsiteX15" fmla="*/ 335216 w 3628956"/>
                  <a:gd name="connsiteY15" fmla="*/ 657414 h 3164386"/>
                  <a:gd name="connsiteX16" fmla="*/ 818859 w 3628956"/>
                  <a:gd name="connsiteY16" fmla="*/ 246654 h 3164386"/>
                  <a:gd name="connsiteX0" fmla="*/ 818859 w 3628956"/>
                  <a:gd name="connsiteY0" fmla="*/ 246654 h 3164386"/>
                  <a:gd name="connsiteX1" fmla="*/ 1440116 w 3628956"/>
                  <a:gd name="connsiteY1" fmla="*/ 22414 h 3164386"/>
                  <a:gd name="connsiteX2" fmla="*/ 2125916 w 3628956"/>
                  <a:gd name="connsiteY2" fmla="*/ 9714 h 3164386"/>
                  <a:gd name="connsiteX3" fmla="*/ 2741866 w 3628956"/>
                  <a:gd name="connsiteY3" fmla="*/ 244664 h 3164386"/>
                  <a:gd name="connsiteX4" fmla="*/ 3220391 w 3628956"/>
                  <a:gd name="connsiteY4" fmla="*/ 678454 h 3164386"/>
                  <a:gd name="connsiteX5" fmla="*/ 3491166 w 3628956"/>
                  <a:gd name="connsiteY5" fmla="*/ 1286064 h 3164386"/>
                  <a:gd name="connsiteX6" fmla="*/ 3541966 w 3628956"/>
                  <a:gd name="connsiteY6" fmla="*/ 1914714 h 3164386"/>
                  <a:gd name="connsiteX7" fmla="*/ 3224466 w 3628956"/>
                  <a:gd name="connsiteY7" fmla="*/ 2454464 h 3164386"/>
                  <a:gd name="connsiteX8" fmla="*/ 2820341 w 3628956"/>
                  <a:gd name="connsiteY8" fmla="*/ 2765614 h 3164386"/>
                  <a:gd name="connsiteX9" fmla="*/ 2437066 w 3628956"/>
                  <a:gd name="connsiteY9" fmla="*/ 2930714 h 3164386"/>
                  <a:gd name="connsiteX10" fmla="*/ 1128967 w 3628956"/>
                  <a:gd name="connsiteY10" fmla="*/ 2937064 h 3164386"/>
                  <a:gd name="connsiteX11" fmla="*/ 749009 w 3628956"/>
                  <a:gd name="connsiteY11" fmla="*/ 2759264 h 3164386"/>
                  <a:gd name="connsiteX12" fmla="*/ 341567 w 3628956"/>
                  <a:gd name="connsiteY12" fmla="*/ 2454464 h 3164386"/>
                  <a:gd name="connsiteX13" fmla="*/ 36767 w 3628956"/>
                  <a:gd name="connsiteY13" fmla="*/ 1952814 h 3164386"/>
                  <a:gd name="connsiteX14" fmla="*/ 36767 w 3628956"/>
                  <a:gd name="connsiteY14" fmla="*/ 1273364 h 3164386"/>
                  <a:gd name="connsiteX15" fmla="*/ 335216 w 3628956"/>
                  <a:gd name="connsiteY15" fmla="*/ 657414 h 3164386"/>
                  <a:gd name="connsiteX16" fmla="*/ 818859 w 3628956"/>
                  <a:gd name="connsiteY16" fmla="*/ 246654 h 3164386"/>
                  <a:gd name="connsiteX0" fmla="*/ 818859 w 3628956"/>
                  <a:gd name="connsiteY0" fmla="*/ 246654 h 3164386"/>
                  <a:gd name="connsiteX1" fmla="*/ 1440116 w 3628956"/>
                  <a:gd name="connsiteY1" fmla="*/ 22414 h 3164386"/>
                  <a:gd name="connsiteX2" fmla="*/ 2125916 w 3628956"/>
                  <a:gd name="connsiteY2" fmla="*/ 9714 h 3164386"/>
                  <a:gd name="connsiteX3" fmla="*/ 2741866 w 3628956"/>
                  <a:gd name="connsiteY3" fmla="*/ 244664 h 3164386"/>
                  <a:gd name="connsiteX4" fmla="*/ 3220391 w 3628956"/>
                  <a:gd name="connsiteY4" fmla="*/ 678454 h 3164386"/>
                  <a:gd name="connsiteX5" fmla="*/ 3491166 w 3628956"/>
                  <a:gd name="connsiteY5" fmla="*/ 1286064 h 3164386"/>
                  <a:gd name="connsiteX6" fmla="*/ 3541966 w 3628956"/>
                  <a:gd name="connsiteY6" fmla="*/ 1914714 h 3164386"/>
                  <a:gd name="connsiteX7" fmla="*/ 3224466 w 3628956"/>
                  <a:gd name="connsiteY7" fmla="*/ 2454464 h 3164386"/>
                  <a:gd name="connsiteX8" fmla="*/ 2820341 w 3628956"/>
                  <a:gd name="connsiteY8" fmla="*/ 2765614 h 3164386"/>
                  <a:gd name="connsiteX9" fmla="*/ 2437066 w 3628956"/>
                  <a:gd name="connsiteY9" fmla="*/ 2930714 h 3164386"/>
                  <a:gd name="connsiteX10" fmla="*/ 1128967 w 3628956"/>
                  <a:gd name="connsiteY10" fmla="*/ 2937064 h 3164386"/>
                  <a:gd name="connsiteX11" fmla="*/ 749009 w 3628956"/>
                  <a:gd name="connsiteY11" fmla="*/ 2759264 h 3164386"/>
                  <a:gd name="connsiteX12" fmla="*/ 341567 w 3628956"/>
                  <a:gd name="connsiteY12" fmla="*/ 2454464 h 3164386"/>
                  <a:gd name="connsiteX13" fmla="*/ 36767 w 3628956"/>
                  <a:gd name="connsiteY13" fmla="*/ 1952814 h 3164386"/>
                  <a:gd name="connsiteX14" fmla="*/ 36767 w 3628956"/>
                  <a:gd name="connsiteY14" fmla="*/ 1273364 h 3164386"/>
                  <a:gd name="connsiteX15" fmla="*/ 335216 w 3628956"/>
                  <a:gd name="connsiteY15" fmla="*/ 657414 h 3164386"/>
                  <a:gd name="connsiteX16" fmla="*/ 818859 w 3628956"/>
                  <a:gd name="connsiteY16" fmla="*/ 246654 h 3164386"/>
                  <a:gd name="connsiteX0" fmla="*/ 818859 w 3628956"/>
                  <a:gd name="connsiteY0" fmla="*/ 255935 h 3173667"/>
                  <a:gd name="connsiteX1" fmla="*/ 1440116 w 3628956"/>
                  <a:gd name="connsiteY1" fmla="*/ 31695 h 3173667"/>
                  <a:gd name="connsiteX2" fmla="*/ 2125916 w 3628956"/>
                  <a:gd name="connsiteY2" fmla="*/ 18995 h 3173667"/>
                  <a:gd name="connsiteX3" fmla="*/ 2741866 w 3628956"/>
                  <a:gd name="connsiteY3" fmla="*/ 253945 h 3173667"/>
                  <a:gd name="connsiteX4" fmla="*/ 3220391 w 3628956"/>
                  <a:gd name="connsiteY4" fmla="*/ 687735 h 3173667"/>
                  <a:gd name="connsiteX5" fmla="*/ 3491166 w 3628956"/>
                  <a:gd name="connsiteY5" fmla="*/ 1295345 h 3173667"/>
                  <a:gd name="connsiteX6" fmla="*/ 3541966 w 3628956"/>
                  <a:gd name="connsiteY6" fmla="*/ 1923995 h 3173667"/>
                  <a:gd name="connsiteX7" fmla="*/ 3224466 w 3628956"/>
                  <a:gd name="connsiteY7" fmla="*/ 2463745 h 3173667"/>
                  <a:gd name="connsiteX8" fmla="*/ 2820341 w 3628956"/>
                  <a:gd name="connsiteY8" fmla="*/ 2774895 h 3173667"/>
                  <a:gd name="connsiteX9" fmla="*/ 2437066 w 3628956"/>
                  <a:gd name="connsiteY9" fmla="*/ 2939995 h 3173667"/>
                  <a:gd name="connsiteX10" fmla="*/ 1128967 w 3628956"/>
                  <a:gd name="connsiteY10" fmla="*/ 2946345 h 3173667"/>
                  <a:gd name="connsiteX11" fmla="*/ 749009 w 3628956"/>
                  <a:gd name="connsiteY11" fmla="*/ 2768545 h 3173667"/>
                  <a:gd name="connsiteX12" fmla="*/ 341567 w 3628956"/>
                  <a:gd name="connsiteY12" fmla="*/ 2463745 h 3173667"/>
                  <a:gd name="connsiteX13" fmla="*/ 36767 w 3628956"/>
                  <a:gd name="connsiteY13" fmla="*/ 1962095 h 3173667"/>
                  <a:gd name="connsiteX14" fmla="*/ 36767 w 3628956"/>
                  <a:gd name="connsiteY14" fmla="*/ 1282645 h 3173667"/>
                  <a:gd name="connsiteX15" fmla="*/ 335216 w 3628956"/>
                  <a:gd name="connsiteY15" fmla="*/ 666695 h 3173667"/>
                  <a:gd name="connsiteX16" fmla="*/ 818859 w 3628956"/>
                  <a:gd name="connsiteY16" fmla="*/ 255935 h 3173667"/>
                  <a:gd name="connsiteX0" fmla="*/ 818859 w 3628956"/>
                  <a:gd name="connsiteY0" fmla="*/ 330614 h 3248346"/>
                  <a:gd name="connsiteX1" fmla="*/ 1440116 w 3628956"/>
                  <a:gd name="connsiteY1" fmla="*/ 106374 h 3248346"/>
                  <a:gd name="connsiteX2" fmla="*/ 2125916 w 3628956"/>
                  <a:gd name="connsiteY2" fmla="*/ 93674 h 3248346"/>
                  <a:gd name="connsiteX3" fmla="*/ 2741866 w 3628956"/>
                  <a:gd name="connsiteY3" fmla="*/ 328624 h 3248346"/>
                  <a:gd name="connsiteX4" fmla="*/ 3220391 w 3628956"/>
                  <a:gd name="connsiteY4" fmla="*/ 762414 h 3248346"/>
                  <a:gd name="connsiteX5" fmla="*/ 3491166 w 3628956"/>
                  <a:gd name="connsiteY5" fmla="*/ 1370024 h 3248346"/>
                  <a:gd name="connsiteX6" fmla="*/ 3541966 w 3628956"/>
                  <a:gd name="connsiteY6" fmla="*/ 1998674 h 3248346"/>
                  <a:gd name="connsiteX7" fmla="*/ 3224466 w 3628956"/>
                  <a:gd name="connsiteY7" fmla="*/ 2538424 h 3248346"/>
                  <a:gd name="connsiteX8" fmla="*/ 2820341 w 3628956"/>
                  <a:gd name="connsiteY8" fmla="*/ 2849574 h 3248346"/>
                  <a:gd name="connsiteX9" fmla="*/ 2437066 w 3628956"/>
                  <a:gd name="connsiteY9" fmla="*/ 3014674 h 3248346"/>
                  <a:gd name="connsiteX10" fmla="*/ 1128967 w 3628956"/>
                  <a:gd name="connsiteY10" fmla="*/ 3021024 h 3248346"/>
                  <a:gd name="connsiteX11" fmla="*/ 749009 w 3628956"/>
                  <a:gd name="connsiteY11" fmla="*/ 2843224 h 3248346"/>
                  <a:gd name="connsiteX12" fmla="*/ 341567 w 3628956"/>
                  <a:gd name="connsiteY12" fmla="*/ 2538424 h 3248346"/>
                  <a:gd name="connsiteX13" fmla="*/ 36767 w 3628956"/>
                  <a:gd name="connsiteY13" fmla="*/ 2036774 h 3248346"/>
                  <a:gd name="connsiteX14" fmla="*/ 36767 w 3628956"/>
                  <a:gd name="connsiteY14" fmla="*/ 1357324 h 3248346"/>
                  <a:gd name="connsiteX15" fmla="*/ 335216 w 3628956"/>
                  <a:gd name="connsiteY15" fmla="*/ 741374 h 3248346"/>
                  <a:gd name="connsiteX16" fmla="*/ 818859 w 3628956"/>
                  <a:gd name="connsiteY16" fmla="*/ 330614 h 3248346"/>
                  <a:gd name="connsiteX0" fmla="*/ 818859 w 3628956"/>
                  <a:gd name="connsiteY0" fmla="*/ 362342 h 3280074"/>
                  <a:gd name="connsiteX1" fmla="*/ 1440116 w 3628956"/>
                  <a:gd name="connsiteY1" fmla="*/ 138102 h 3280074"/>
                  <a:gd name="connsiteX2" fmla="*/ 2125916 w 3628956"/>
                  <a:gd name="connsiteY2" fmla="*/ 125402 h 3280074"/>
                  <a:gd name="connsiteX3" fmla="*/ 2741866 w 3628956"/>
                  <a:gd name="connsiteY3" fmla="*/ 360352 h 3280074"/>
                  <a:gd name="connsiteX4" fmla="*/ 3220391 w 3628956"/>
                  <a:gd name="connsiteY4" fmla="*/ 794142 h 3280074"/>
                  <a:gd name="connsiteX5" fmla="*/ 3491166 w 3628956"/>
                  <a:gd name="connsiteY5" fmla="*/ 1401752 h 3280074"/>
                  <a:gd name="connsiteX6" fmla="*/ 3541966 w 3628956"/>
                  <a:gd name="connsiteY6" fmla="*/ 2030402 h 3280074"/>
                  <a:gd name="connsiteX7" fmla="*/ 3224466 w 3628956"/>
                  <a:gd name="connsiteY7" fmla="*/ 2570152 h 3280074"/>
                  <a:gd name="connsiteX8" fmla="*/ 2820341 w 3628956"/>
                  <a:gd name="connsiteY8" fmla="*/ 2881302 h 3280074"/>
                  <a:gd name="connsiteX9" fmla="*/ 2437066 w 3628956"/>
                  <a:gd name="connsiteY9" fmla="*/ 3046402 h 3280074"/>
                  <a:gd name="connsiteX10" fmla="*/ 1128967 w 3628956"/>
                  <a:gd name="connsiteY10" fmla="*/ 3052752 h 3280074"/>
                  <a:gd name="connsiteX11" fmla="*/ 749009 w 3628956"/>
                  <a:gd name="connsiteY11" fmla="*/ 2874952 h 3280074"/>
                  <a:gd name="connsiteX12" fmla="*/ 341567 w 3628956"/>
                  <a:gd name="connsiteY12" fmla="*/ 2570152 h 3280074"/>
                  <a:gd name="connsiteX13" fmla="*/ 36767 w 3628956"/>
                  <a:gd name="connsiteY13" fmla="*/ 2068502 h 3280074"/>
                  <a:gd name="connsiteX14" fmla="*/ 36767 w 3628956"/>
                  <a:gd name="connsiteY14" fmla="*/ 1389052 h 3280074"/>
                  <a:gd name="connsiteX15" fmla="*/ 335216 w 3628956"/>
                  <a:gd name="connsiteY15" fmla="*/ 773102 h 3280074"/>
                  <a:gd name="connsiteX16" fmla="*/ 818859 w 3628956"/>
                  <a:gd name="connsiteY16" fmla="*/ 362342 h 3280074"/>
                  <a:gd name="connsiteX0" fmla="*/ 818859 w 3628956"/>
                  <a:gd name="connsiteY0" fmla="*/ 364549 h 3282281"/>
                  <a:gd name="connsiteX1" fmla="*/ 1417891 w 3628956"/>
                  <a:gd name="connsiteY1" fmla="*/ 133959 h 3282281"/>
                  <a:gd name="connsiteX2" fmla="*/ 2125916 w 3628956"/>
                  <a:gd name="connsiteY2" fmla="*/ 127609 h 3282281"/>
                  <a:gd name="connsiteX3" fmla="*/ 2741866 w 3628956"/>
                  <a:gd name="connsiteY3" fmla="*/ 362559 h 3282281"/>
                  <a:gd name="connsiteX4" fmla="*/ 3220391 w 3628956"/>
                  <a:gd name="connsiteY4" fmla="*/ 796349 h 3282281"/>
                  <a:gd name="connsiteX5" fmla="*/ 3491166 w 3628956"/>
                  <a:gd name="connsiteY5" fmla="*/ 1403959 h 3282281"/>
                  <a:gd name="connsiteX6" fmla="*/ 3541966 w 3628956"/>
                  <a:gd name="connsiteY6" fmla="*/ 2032609 h 3282281"/>
                  <a:gd name="connsiteX7" fmla="*/ 3224466 w 3628956"/>
                  <a:gd name="connsiteY7" fmla="*/ 2572359 h 3282281"/>
                  <a:gd name="connsiteX8" fmla="*/ 2820341 w 3628956"/>
                  <a:gd name="connsiteY8" fmla="*/ 2883509 h 3282281"/>
                  <a:gd name="connsiteX9" fmla="*/ 2437066 w 3628956"/>
                  <a:gd name="connsiteY9" fmla="*/ 3048609 h 3282281"/>
                  <a:gd name="connsiteX10" fmla="*/ 1128967 w 3628956"/>
                  <a:gd name="connsiteY10" fmla="*/ 3054959 h 3282281"/>
                  <a:gd name="connsiteX11" fmla="*/ 749009 w 3628956"/>
                  <a:gd name="connsiteY11" fmla="*/ 2877159 h 3282281"/>
                  <a:gd name="connsiteX12" fmla="*/ 341567 w 3628956"/>
                  <a:gd name="connsiteY12" fmla="*/ 2572359 h 3282281"/>
                  <a:gd name="connsiteX13" fmla="*/ 36767 w 3628956"/>
                  <a:gd name="connsiteY13" fmla="*/ 2070709 h 3282281"/>
                  <a:gd name="connsiteX14" fmla="*/ 36767 w 3628956"/>
                  <a:gd name="connsiteY14" fmla="*/ 1391259 h 3282281"/>
                  <a:gd name="connsiteX15" fmla="*/ 335216 w 3628956"/>
                  <a:gd name="connsiteY15" fmla="*/ 775309 h 3282281"/>
                  <a:gd name="connsiteX16" fmla="*/ 818859 w 3628956"/>
                  <a:gd name="connsiteY16" fmla="*/ 364549 h 3282281"/>
                  <a:gd name="connsiteX0" fmla="*/ 818859 w 3628956"/>
                  <a:gd name="connsiteY0" fmla="*/ 364549 h 3282281"/>
                  <a:gd name="connsiteX1" fmla="*/ 1417891 w 3628956"/>
                  <a:gd name="connsiteY1" fmla="*/ 133959 h 3282281"/>
                  <a:gd name="connsiteX2" fmla="*/ 2125916 w 3628956"/>
                  <a:gd name="connsiteY2" fmla="*/ 127609 h 3282281"/>
                  <a:gd name="connsiteX3" fmla="*/ 2741866 w 3628956"/>
                  <a:gd name="connsiteY3" fmla="*/ 362559 h 3282281"/>
                  <a:gd name="connsiteX4" fmla="*/ 3220391 w 3628956"/>
                  <a:gd name="connsiteY4" fmla="*/ 796349 h 3282281"/>
                  <a:gd name="connsiteX5" fmla="*/ 3491166 w 3628956"/>
                  <a:gd name="connsiteY5" fmla="*/ 1403959 h 3282281"/>
                  <a:gd name="connsiteX6" fmla="*/ 3541966 w 3628956"/>
                  <a:gd name="connsiteY6" fmla="*/ 2032609 h 3282281"/>
                  <a:gd name="connsiteX7" fmla="*/ 3224466 w 3628956"/>
                  <a:gd name="connsiteY7" fmla="*/ 2572359 h 3282281"/>
                  <a:gd name="connsiteX8" fmla="*/ 2820341 w 3628956"/>
                  <a:gd name="connsiteY8" fmla="*/ 2883509 h 3282281"/>
                  <a:gd name="connsiteX9" fmla="*/ 2437066 w 3628956"/>
                  <a:gd name="connsiteY9" fmla="*/ 3048609 h 3282281"/>
                  <a:gd name="connsiteX10" fmla="*/ 1128967 w 3628956"/>
                  <a:gd name="connsiteY10" fmla="*/ 3054959 h 3282281"/>
                  <a:gd name="connsiteX11" fmla="*/ 749009 w 3628956"/>
                  <a:gd name="connsiteY11" fmla="*/ 2877159 h 3282281"/>
                  <a:gd name="connsiteX12" fmla="*/ 341567 w 3628956"/>
                  <a:gd name="connsiteY12" fmla="*/ 2572359 h 3282281"/>
                  <a:gd name="connsiteX13" fmla="*/ 36767 w 3628956"/>
                  <a:gd name="connsiteY13" fmla="*/ 2070709 h 3282281"/>
                  <a:gd name="connsiteX14" fmla="*/ 36767 w 3628956"/>
                  <a:gd name="connsiteY14" fmla="*/ 1391259 h 3282281"/>
                  <a:gd name="connsiteX15" fmla="*/ 335216 w 3628956"/>
                  <a:gd name="connsiteY15" fmla="*/ 775309 h 3282281"/>
                  <a:gd name="connsiteX16" fmla="*/ 818859 w 3628956"/>
                  <a:gd name="connsiteY16" fmla="*/ 364549 h 3282281"/>
                  <a:gd name="connsiteX0" fmla="*/ 806159 w 3628956"/>
                  <a:gd name="connsiteY0" fmla="*/ 364549 h 3282281"/>
                  <a:gd name="connsiteX1" fmla="*/ 1417891 w 3628956"/>
                  <a:gd name="connsiteY1" fmla="*/ 133959 h 3282281"/>
                  <a:gd name="connsiteX2" fmla="*/ 2125916 w 3628956"/>
                  <a:gd name="connsiteY2" fmla="*/ 127609 h 3282281"/>
                  <a:gd name="connsiteX3" fmla="*/ 2741866 w 3628956"/>
                  <a:gd name="connsiteY3" fmla="*/ 362559 h 3282281"/>
                  <a:gd name="connsiteX4" fmla="*/ 3220391 w 3628956"/>
                  <a:gd name="connsiteY4" fmla="*/ 796349 h 3282281"/>
                  <a:gd name="connsiteX5" fmla="*/ 3491166 w 3628956"/>
                  <a:gd name="connsiteY5" fmla="*/ 1403959 h 3282281"/>
                  <a:gd name="connsiteX6" fmla="*/ 3541966 w 3628956"/>
                  <a:gd name="connsiteY6" fmla="*/ 2032609 h 3282281"/>
                  <a:gd name="connsiteX7" fmla="*/ 3224466 w 3628956"/>
                  <a:gd name="connsiteY7" fmla="*/ 2572359 h 3282281"/>
                  <a:gd name="connsiteX8" fmla="*/ 2820341 w 3628956"/>
                  <a:gd name="connsiteY8" fmla="*/ 2883509 h 3282281"/>
                  <a:gd name="connsiteX9" fmla="*/ 2437066 w 3628956"/>
                  <a:gd name="connsiteY9" fmla="*/ 3048609 h 3282281"/>
                  <a:gd name="connsiteX10" fmla="*/ 1128967 w 3628956"/>
                  <a:gd name="connsiteY10" fmla="*/ 3054959 h 3282281"/>
                  <a:gd name="connsiteX11" fmla="*/ 749009 w 3628956"/>
                  <a:gd name="connsiteY11" fmla="*/ 2877159 h 3282281"/>
                  <a:gd name="connsiteX12" fmla="*/ 341567 w 3628956"/>
                  <a:gd name="connsiteY12" fmla="*/ 2572359 h 3282281"/>
                  <a:gd name="connsiteX13" fmla="*/ 36767 w 3628956"/>
                  <a:gd name="connsiteY13" fmla="*/ 2070709 h 3282281"/>
                  <a:gd name="connsiteX14" fmla="*/ 36767 w 3628956"/>
                  <a:gd name="connsiteY14" fmla="*/ 1391259 h 3282281"/>
                  <a:gd name="connsiteX15" fmla="*/ 335216 w 3628956"/>
                  <a:gd name="connsiteY15" fmla="*/ 775309 h 3282281"/>
                  <a:gd name="connsiteX16" fmla="*/ 806159 w 3628956"/>
                  <a:gd name="connsiteY16" fmla="*/ 364549 h 3282281"/>
                  <a:gd name="connsiteX0" fmla="*/ 806159 w 3628956"/>
                  <a:gd name="connsiteY0" fmla="*/ 364549 h 3282281"/>
                  <a:gd name="connsiteX1" fmla="*/ 1417891 w 3628956"/>
                  <a:gd name="connsiteY1" fmla="*/ 133959 h 3282281"/>
                  <a:gd name="connsiteX2" fmla="*/ 2125916 w 3628956"/>
                  <a:gd name="connsiteY2" fmla="*/ 127609 h 3282281"/>
                  <a:gd name="connsiteX3" fmla="*/ 2741866 w 3628956"/>
                  <a:gd name="connsiteY3" fmla="*/ 362559 h 3282281"/>
                  <a:gd name="connsiteX4" fmla="*/ 3220391 w 3628956"/>
                  <a:gd name="connsiteY4" fmla="*/ 796349 h 3282281"/>
                  <a:gd name="connsiteX5" fmla="*/ 3491166 w 3628956"/>
                  <a:gd name="connsiteY5" fmla="*/ 1403959 h 3282281"/>
                  <a:gd name="connsiteX6" fmla="*/ 3541966 w 3628956"/>
                  <a:gd name="connsiteY6" fmla="*/ 2032609 h 3282281"/>
                  <a:gd name="connsiteX7" fmla="*/ 3224466 w 3628956"/>
                  <a:gd name="connsiteY7" fmla="*/ 2572359 h 3282281"/>
                  <a:gd name="connsiteX8" fmla="*/ 2820341 w 3628956"/>
                  <a:gd name="connsiteY8" fmla="*/ 2883509 h 3282281"/>
                  <a:gd name="connsiteX9" fmla="*/ 2437066 w 3628956"/>
                  <a:gd name="connsiteY9" fmla="*/ 3048609 h 3282281"/>
                  <a:gd name="connsiteX10" fmla="*/ 1128967 w 3628956"/>
                  <a:gd name="connsiteY10" fmla="*/ 3054959 h 3282281"/>
                  <a:gd name="connsiteX11" fmla="*/ 749009 w 3628956"/>
                  <a:gd name="connsiteY11" fmla="*/ 2877159 h 3282281"/>
                  <a:gd name="connsiteX12" fmla="*/ 341567 w 3628956"/>
                  <a:gd name="connsiteY12" fmla="*/ 2572359 h 3282281"/>
                  <a:gd name="connsiteX13" fmla="*/ 36767 w 3628956"/>
                  <a:gd name="connsiteY13" fmla="*/ 2070709 h 3282281"/>
                  <a:gd name="connsiteX14" fmla="*/ 36767 w 3628956"/>
                  <a:gd name="connsiteY14" fmla="*/ 1391259 h 3282281"/>
                  <a:gd name="connsiteX15" fmla="*/ 335216 w 3628956"/>
                  <a:gd name="connsiteY15" fmla="*/ 775309 h 3282281"/>
                  <a:gd name="connsiteX16" fmla="*/ 806159 w 3628956"/>
                  <a:gd name="connsiteY16" fmla="*/ 364549 h 3282281"/>
                  <a:gd name="connsiteX0" fmla="*/ 806159 w 3628956"/>
                  <a:gd name="connsiteY0" fmla="*/ 364549 h 3282281"/>
                  <a:gd name="connsiteX1" fmla="*/ 1417891 w 3628956"/>
                  <a:gd name="connsiteY1" fmla="*/ 133959 h 3282281"/>
                  <a:gd name="connsiteX2" fmla="*/ 2125916 w 3628956"/>
                  <a:gd name="connsiteY2" fmla="*/ 127609 h 3282281"/>
                  <a:gd name="connsiteX3" fmla="*/ 2741866 w 3628956"/>
                  <a:gd name="connsiteY3" fmla="*/ 362559 h 3282281"/>
                  <a:gd name="connsiteX4" fmla="*/ 3220391 w 3628956"/>
                  <a:gd name="connsiteY4" fmla="*/ 796349 h 3282281"/>
                  <a:gd name="connsiteX5" fmla="*/ 3491166 w 3628956"/>
                  <a:gd name="connsiteY5" fmla="*/ 1403959 h 3282281"/>
                  <a:gd name="connsiteX6" fmla="*/ 3541966 w 3628956"/>
                  <a:gd name="connsiteY6" fmla="*/ 2032609 h 3282281"/>
                  <a:gd name="connsiteX7" fmla="*/ 3224466 w 3628956"/>
                  <a:gd name="connsiteY7" fmla="*/ 2572359 h 3282281"/>
                  <a:gd name="connsiteX8" fmla="*/ 2820341 w 3628956"/>
                  <a:gd name="connsiteY8" fmla="*/ 2883509 h 3282281"/>
                  <a:gd name="connsiteX9" fmla="*/ 2437066 w 3628956"/>
                  <a:gd name="connsiteY9" fmla="*/ 3048609 h 3282281"/>
                  <a:gd name="connsiteX10" fmla="*/ 1128967 w 3628956"/>
                  <a:gd name="connsiteY10" fmla="*/ 3054959 h 3282281"/>
                  <a:gd name="connsiteX11" fmla="*/ 749009 w 3628956"/>
                  <a:gd name="connsiteY11" fmla="*/ 2877159 h 3282281"/>
                  <a:gd name="connsiteX12" fmla="*/ 341567 w 3628956"/>
                  <a:gd name="connsiteY12" fmla="*/ 2572359 h 3282281"/>
                  <a:gd name="connsiteX13" fmla="*/ 36767 w 3628956"/>
                  <a:gd name="connsiteY13" fmla="*/ 2070709 h 3282281"/>
                  <a:gd name="connsiteX14" fmla="*/ 36767 w 3628956"/>
                  <a:gd name="connsiteY14" fmla="*/ 1391259 h 3282281"/>
                  <a:gd name="connsiteX15" fmla="*/ 335216 w 3628956"/>
                  <a:gd name="connsiteY15" fmla="*/ 775309 h 3282281"/>
                  <a:gd name="connsiteX16" fmla="*/ 806159 w 3628956"/>
                  <a:gd name="connsiteY16" fmla="*/ 364549 h 3282281"/>
                  <a:gd name="connsiteX0" fmla="*/ 806159 w 3628956"/>
                  <a:gd name="connsiteY0" fmla="*/ 364549 h 3282281"/>
                  <a:gd name="connsiteX1" fmla="*/ 1417891 w 3628956"/>
                  <a:gd name="connsiteY1" fmla="*/ 133959 h 3282281"/>
                  <a:gd name="connsiteX2" fmla="*/ 2125916 w 3628956"/>
                  <a:gd name="connsiteY2" fmla="*/ 127609 h 3282281"/>
                  <a:gd name="connsiteX3" fmla="*/ 2741866 w 3628956"/>
                  <a:gd name="connsiteY3" fmla="*/ 362559 h 3282281"/>
                  <a:gd name="connsiteX4" fmla="*/ 3220391 w 3628956"/>
                  <a:gd name="connsiteY4" fmla="*/ 796349 h 3282281"/>
                  <a:gd name="connsiteX5" fmla="*/ 3491166 w 3628956"/>
                  <a:gd name="connsiteY5" fmla="*/ 1403959 h 3282281"/>
                  <a:gd name="connsiteX6" fmla="*/ 3541966 w 3628956"/>
                  <a:gd name="connsiteY6" fmla="*/ 2032609 h 3282281"/>
                  <a:gd name="connsiteX7" fmla="*/ 3224466 w 3628956"/>
                  <a:gd name="connsiteY7" fmla="*/ 2572359 h 3282281"/>
                  <a:gd name="connsiteX8" fmla="*/ 2820341 w 3628956"/>
                  <a:gd name="connsiteY8" fmla="*/ 2883509 h 3282281"/>
                  <a:gd name="connsiteX9" fmla="*/ 2437066 w 3628956"/>
                  <a:gd name="connsiteY9" fmla="*/ 3048609 h 3282281"/>
                  <a:gd name="connsiteX10" fmla="*/ 1128967 w 3628956"/>
                  <a:gd name="connsiteY10" fmla="*/ 3054959 h 3282281"/>
                  <a:gd name="connsiteX11" fmla="*/ 749009 w 3628956"/>
                  <a:gd name="connsiteY11" fmla="*/ 2877159 h 3282281"/>
                  <a:gd name="connsiteX12" fmla="*/ 341567 w 3628956"/>
                  <a:gd name="connsiteY12" fmla="*/ 2572359 h 3282281"/>
                  <a:gd name="connsiteX13" fmla="*/ 36767 w 3628956"/>
                  <a:gd name="connsiteY13" fmla="*/ 2070709 h 3282281"/>
                  <a:gd name="connsiteX14" fmla="*/ 36767 w 3628956"/>
                  <a:gd name="connsiteY14" fmla="*/ 1391259 h 3282281"/>
                  <a:gd name="connsiteX15" fmla="*/ 322516 w 3628956"/>
                  <a:gd name="connsiteY15" fmla="*/ 788009 h 3282281"/>
                  <a:gd name="connsiteX16" fmla="*/ 806159 w 3628956"/>
                  <a:gd name="connsiteY16" fmla="*/ 364549 h 3282281"/>
                  <a:gd name="connsiteX0" fmla="*/ 806159 w 3628956"/>
                  <a:gd name="connsiteY0" fmla="*/ 364549 h 3282281"/>
                  <a:gd name="connsiteX1" fmla="*/ 1417891 w 3628956"/>
                  <a:gd name="connsiteY1" fmla="*/ 133959 h 3282281"/>
                  <a:gd name="connsiteX2" fmla="*/ 2125916 w 3628956"/>
                  <a:gd name="connsiteY2" fmla="*/ 127609 h 3282281"/>
                  <a:gd name="connsiteX3" fmla="*/ 2741866 w 3628956"/>
                  <a:gd name="connsiteY3" fmla="*/ 362559 h 3282281"/>
                  <a:gd name="connsiteX4" fmla="*/ 3220391 w 3628956"/>
                  <a:gd name="connsiteY4" fmla="*/ 796349 h 3282281"/>
                  <a:gd name="connsiteX5" fmla="*/ 3491166 w 3628956"/>
                  <a:gd name="connsiteY5" fmla="*/ 1403959 h 3282281"/>
                  <a:gd name="connsiteX6" fmla="*/ 3541966 w 3628956"/>
                  <a:gd name="connsiteY6" fmla="*/ 2032609 h 3282281"/>
                  <a:gd name="connsiteX7" fmla="*/ 3224466 w 3628956"/>
                  <a:gd name="connsiteY7" fmla="*/ 2572359 h 3282281"/>
                  <a:gd name="connsiteX8" fmla="*/ 2820341 w 3628956"/>
                  <a:gd name="connsiteY8" fmla="*/ 2883509 h 3282281"/>
                  <a:gd name="connsiteX9" fmla="*/ 2437066 w 3628956"/>
                  <a:gd name="connsiteY9" fmla="*/ 3048609 h 3282281"/>
                  <a:gd name="connsiteX10" fmla="*/ 1128967 w 3628956"/>
                  <a:gd name="connsiteY10" fmla="*/ 3054959 h 3282281"/>
                  <a:gd name="connsiteX11" fmla="*/ 749009 w 3628956"/>
                  <a:gd name="connsiteY11" fmla="*/ 2877159 h 3282281"/>
                  <a:gd name="connsiteX12" fmla="*/ 341567 w 3628956"/>
                  <a:gd name="connsiteY12" fmla="*/ 2572359 h 3282281"/>
                  <a:gd name="connsiteX13" fmla="*/ 36767 w 3628956"/>
                  <a:gd name="connsiteY13" fmla="*/ 2070709 h 3282281"/>
                  <a:gd name="connsiteX14" fmla="*/ 36767 w 3628956"/>
                  <a:gd name="connsiteY14" fmla="*/ 1391259 h 3282281"/>
                  <a:gd name="connsiteX15" fmla="*/ 322516 w 3628956"/>
                  <a:gd name="connsiteY15" fmla="*/ 788009 h 3282281"/>
                  <a:gd name="connsiteX16" fmla="*/ 806159 w 3628956"/>
                  <a:gd name="connsiteY16" fmla="*/ 364549 h 3282281"/>
                  <a:gd name="connsiteX0" fmla="*/ 806159 w 3628956"/>
                  <a:gd name="connsiteY0" fmla="*/ 364549 h 3282281"/>
                  <a:gd name="connsiteX1" fmla="*/ 1417891 w 3628956"/>
                  <a:gd name="connsiteY1" fmla="*/ 133959 h 3282281"/>
                  <a:gd name="connsiteX2" fmla="*/ 2125916 w 3628956"/>
                  <a:gd name="connsiteY2" fmla="*/ 127609 h 3282281"/>
                  <a:gd name="connsiteX3" fmla="*/ 2741866 w 3628956"/>
                  <a:gd name="connsiteY3" fmla="*/ 362559 h 3282281"/>
                  <a:gd name="connsiteX4" fmla="*/ 3220391 w 3628956"/>
                  <a:gd name="connsiteY4" fmla="*/ 796349 h 3282281"/>
                  <a:gd name="connsiteX5" fmla="*/ 3491166 w 3628956"/>
                  <a:gd name="connsiteY5" fmla="*/ 1403959 h 3282281"/>
                  <a:gd name="connsiteX6" fmla="*/ 3541966 w 3628956"/>
                  <a:gd name="connsiteY6" fmla="*/ 2032609 h 3282281"/>
                  <a:gd name="connsiteX7" fmla="*/ 3224466 w 3628956"/>
                  <a:gd name="connsiteY7" fmla="*/ 2572359 h 3282281"/>
                  <a:gd name="connsiteX8" fmla="*/ 2820341 w 3628956"/>
                  <a:gd name="connsiteY8" fmla="*/ 2883509 h 3282281"/>
                  <a:gd name="connsiteX9" fmla="*/ 2437066 w 3628956"/>
                  <a:gd name="connsiteY9" fmla="*/ 3048609 h 3282281"/>
                  <a:gd name="connsiteX10" fmla="*/ 1128967 w 3628956"/>
                  <a:gd name="connsiteY10" fmla="*/ 3054959 h 3282281"/>
                  <a:gd name="connsiteX11" fmla="*/ 749009 w 3628956"/>
                  <a:gd name="connsiteY11" fmla="*/ 2877159 h 3282281"/>
                  <a:gd name="connsiteX12" fmla="*/ 341567 w 3628956"/>
                  <a:gd name="connsiteY12" fmla="*/ 2572359 h 3282281"/>
                  <a:gd name="connsiteX13" fmla="*/ 36767 w 3628956"/>
                  <a:gd name="connsiteY13" fmla="*/ 2070709 h 3282281"/>
                  <a:gd name="connsiteX14" fmla="*/ 36767 w 3628956"/>
                  <a:gd name="connsiteY14" fmla="*/ 1391259 h 3282281"/>
                  <a:gd name="connsiteX15" fmla="*/ 322516 w 3628956"/>
                  <a:gd name="connsiteY15" fmla="*/ 788009 h 3282281"/>
                  <a:gd name="connsiteX16" fmla="*/ 806159 w 3628956"/>
                  <a:gd name="connsiteY16" fmla="*/ 364549 h 3282281"/>
                  <a:gd name="connsiteX0" fmla="*/ 806159 w 3628956"/>
                  <a:gd name="connsiteY0" fmla="*/ 364549 h 3282281"/>
                  <a:gd name="connsiteX1" fmla="*/ 1417891 w 3628956"/>
                  <a:gd name="connsiteY1" fmla="*/ 133959 h 3282281"/>
                  <a:gd name="connsiteX2" fmla="*/ 2125916 w 3628956"/>
                  <a:gd name="connsiteY2" fmla="*/ 127609 h 3282281"/>
                  <a:gd name="connsiteX3" fmla="*/ 2741866 w 3628956"/>
                  <a:gd name="connsiteY3" fmla="*/ 362559 h 3282281"/>
                  <a:gd name="connsiteX4" fmla="*/ 3220391 w 3628956"/>
                  <a:gd name="connsiteY4" fmla="*/ 796349 h 3282281"/>
                  <a:gd name="connsiteX5" fmla="*/ 3491166 w 3628956"/>
                  <a:gd name="connsiteY5" fmla="*/ 1403959 h 3282281"/>
                  <a:gd name="connsiteX6" fmla="*/ 3541966 w 3628956"/>
                  <a:gd name="connsiteY6" fmla="*/ 2032609 h 3282281"/>
                  <a:gd name="connsiteX7" fmla="*/ 3224466 w 3628956"/>
                  <a:gd name="connsiteY7" fmla="*/ 2572359 h 3282281"/>
                  <a:gd name="connsiteX8" fmla="*/ 2820341 w 3628956"/>
                  <a:gd name="connsiteY8" fmla="*/ 2883509 h 3282281"/>
                  <a:gd name="connsiteX9" fmla="*/ 2437066 w 3628956"/>
                  <a:gd name="connsiteY9" fmla="*/ 3048609 h 3282281"/>
                  <a:gd name="connsiteX10" fmla="*/ 1128967 w 3628956"/>
                  <a:gd name="connsiteY10" fmla="*/ 3054959 h 3282281"/>
                  <a:gd name="connsiteX11" fmla="*/ 749009 w 3628956"/>
                  <a:gd name="connsiteY11" fmla="*/ 2877159 h 3282281"/>
                  <a:gd name="connsiteX12" fmla="*/ 341567 w 3628956"/>
                  <a:gd name="connsiteY12" fmla="*/ 2572359 h 3282281"/>
                  <a:gd name="connsiteX13" fmla="*/ 36767 w 3628956"/>
                  <a:gd name="connsiteY13" fmla="*/ 2070709 h 3282281"/>
                  <a:gd name="connsiteX14" fmla="*/ 36767 w 3628956"/>
                  <a:gd name="connsiteY14" fmla="*/ 1391259 h 3282281"/>
                  <a:gd name="connsiteX15" fmla="*/ 322516 w 3628956"/>
                  <a:gd name="connsiteY15" fmla="*/ 788009 h 3282281"/>
                  <a:gd name="connsiteX16" fmla="*/ 806159 w 3628956"/>
                  <a:gd name="connsiteY16" fmla="*/ 364549 h 3282281"/>
                  <a:gd name="connsiteX0" fmla="*/ 861615 w 3684412"/>
                  <a:gd name="connsiteY0" fmla="*/ 364549 h 3282281"/>
                  <a:gd name="connsiteX1" fmla="*/ 1473347 w 3684412"/>
                  <a:gd name="connsiteY1" fmla="*/ 133959 h 3282281"/>
                  <a:gd name="connsiteX2" fmla="*/ 2181372 w 3684412"/>
                  <a:gd name="connsiteY2" fmla="*/ 127609 h 3282281"/>
                  <a:gd name="connsiteX3" fmla="*/ 2797322 w 3684412"/>
                  <a:gd name="connsiteY3" fmla="*/ 362559 h 3282281"/>
                  <a:gd name="connsiteX4" fmla="*/ 3275847 w 3684412"/>
                  <a:gd name="connsiteY4" fmla="*/ 796349 h 3282281"/>
                  <a:gd name="connsiteX5" fmla="*/ 3546622 w 3684412"/>
                  <a:gd name="connsiteY5" fmla="*/ 1403959 h 3282281"/>
                  <a:gd name="connsiteX6" fmla="*/ 3597422 w 3684412"/>
                  <a:gd name="connsiteY6" fmla="*/ 2032609 h 3282281"/>
                  <a:gd name="connsiteX7" fmla="*/ 3279922 w 3684412"/>
                  <a:gd name="connsiteY7" fmla="*/ 2572359 h 3282281"/>
                  <a:gd name="connsiteX8" fmla="*/ 2875797 w 3684412"/>
                  <a:gd name="connsiteY8" fmla="*/ 2883509 h 3282281"/>
                  <a:gd name="connsiteX9" fmla="*/ 2492522 w 3684412"/>
                  <a:gd name="connsiteY9" fmla="*/ 3048609 h 3282281"/>
                  <a:gd name="connsiteX10" fmla="*/ 1184423 w 3684412"/>
                  <a:gd name="connsiteY10" fmla="*/ 3054959 h 3282281"/>
                  <a:gd name="connsiteX11" fmla="*/ 804465 w 3684412"/>
                  <a:gd name="connsiteY11" fmla="*/ 2877159 h 3282281"/>
                  <a:gd name="connsiteX12" fmla="*/ 397023 w 3684412"/>
                  <a:gd name="connsiteY12" fmla="*/ 2572359 h 3282281"/>
                  <a:gd name="connsiteX13" fmla="*/ 92223 w 3684412"/>
                  <a:gd name="connsiteY13" fmla="*/ 2070709 h 3282281"/>
                  <a:gd name="connsiteX14" fmla="*/ 92223 w 3684412"/>
                  <a:gd name="connsiteY14" fmla="*/ 1391259 h 3282281"/>
                  <a:gd name="connsiteX15" fmla="*/ 377972 w 3684412"/>
                  <a:gd name="connsiteY15" fmla="*/ 788009 h 3282281"/>
                  <a:gd name="connsiteX16" fmla="*/ 861615 w 3684412"/>
                  <a:gd name="connsiteY16" fmla="*/ 364549 h 3282281"/>
                  <a:gd name="connsiteX0" fmla="*/ 867651 w 3690448"/>
                  <a:gd name="connsiteY0" fmla="*/ 364549 h 3282281"/>
                  <a:gd name="connsiteX1" fmla="*/ 1479383 w 3690448"/>
                  <a:gd name="connsiteY1" fmla="*/ 133959 h 3282281"/>
                  <a:gd name="connsiteX2" fmla="*/ 2187408 w 3690448"/>
                  <a:gd name="connsiteY2" fmla="*/ 127609 h 3282281"/>
                  <a:gd name="connsiteX3" fmla="*/ 2803358 w 3690448"/>
                  <a:gd name="connsiteY3" fmla="*/ 362559 h 3282281"/>
                  <a:gd name="connsiteX4" fmla="*/ 3281883 w 3690448"/>
                  <a:gd name="connsiteY4" fmla="*/ 796349 h 3282281"/>
                  <a:gd name="connsiteX5" fmla="*/ 3552658 w 3690448"/>
                  <a:gd name="connsiteY5" fmla="*/ 1403959 h 3282281"/>
                  <a:gd name="connsiteX6" fmla="*/ 3603458 w 3690448"/>
                  <a:gd name="connsiteY6" fmla="*/ 2032609 h 3282281"/>
                  <a:gd name="connsiteX7" fmla="*/ 3285958 w 3690448"/>
                  <a:gd name="connsiteY7" fmla="*/ 2572359 h 3282281"/>
                  <a:gd name="connsiteX8" fmla="*/ 2881833 w 3690448"/>
                  <a:gd name="connsiteY8" fmla="*/ 2883509 h 3282281"/>
                  <a:gd name="connsiteX9" fmla="*/ 2498558 w 3690448"/>
                  <a:gd name="connsiteY9" fmla="*/ 3048609 h 3282281"/>
                  <a:gd name="connsiteX10" fmla="*/ 1190459 w 3690448"/>
                  <a:gd name="connsiteY10" fmla="*/ 3054959 h 3282281"/>
                  <a:gd name="connsiteX11" fmla="*/ 810501 w 3690448"/>
                  <a:gd name="connsiteY11" fmla="*/ 2877159 h 3282281"/>
                  <a:gd name="connsiteX12" fmla="*/ 403059 w 3690448"/>
                  <a:gd name="connsiteY12" fmla="*/ 2572359 h 3282281"/>
                  <a:gd name="connsiteX13" fmla="*/ 98259 w 3690448"/>
                  <a:gd name="connsiteY13" fmla="*/ 2070709 h 3282281"/>
                  <a:gd name="connsiteX14" fmla="*/ 98259 w 3690448"/>
                  <a:gd name="connsiteY14" fmla="*/ 1391259 h 3282281"/>
                  <a:gd name="connsiteX15" fmla="*/ 384008 w 3690448"/>
                  <a:gd name="connsiteY15" fmla="*/ 788009 h 3282281"/>
                  <a:gd name="connsiteX16" fmla="*/ 867651 w 3690448"/>
                  <a:gd name="connsiteY16" fmla="*/ 364549 h 3282281"/>
                  <a:gd name="connsiteX0" fmla="*/ 867651 w 3690448"/>
                  <a:gd name="connsiteY0" fmla="*/ 364549 h 3282281"/>
                  <a:gd name="connsiteX1" fmla="*/ 1479383 w 3690448"/>
                  <a:gd name="connsiteY1" fmla="*/ 133959 h 3282281"/>
                  <a:gd name="connsiteX2" fmla="*/ 2187408 w 3690448"/>
                  <a:gd name="connsiteY2" fmla="*/ 127609 h 3282281"/>
                  <a:gd name="connsiteX3" fmla="*/ 2803358 w 3690448"/>
                  <a:gd name="connsiteY3" fmla="*/ 362559 h 3282281"/>
                  <a:gd name="connsiteX4" fmla="*/ 3281883 w 3690448"/>
                  <a:gd name="connsiteY4" fmla="*/ 796349 h 3282281"/>
                  <a:gd name="connsiteX5" fmla="*/ 3552658 w 3690448"/>
                  <a:gd name="connsiteY5" fmla="*/ 1403959 h 3282281"/>
                  <a:gd name="connsiteX6" fmla="*/ 3603458 w 3690448"/>
                  <a:gd name="connsiteY6" fmla="*/ 2032609 h 3282281"/>
                  <a:gd name="connsiteX7" fmla="*/ 3285958 w 3690448"/>
                  <a:gd name="connsiteY7" fmla="*/ 2572359 h 3282281"/>
                  <a:gd name="connsiteX8" fmla="*/ 2881833 w 3690448"/>
                  <a:gd name="connsiteY8" fmla="*/ 2883509 h 3282281"/>
                  <a:gd name="connsiteX9" fmla="*/ 2498558 w 3690448"/>
                  <a:gd name="connsiteY9" fmla="*/ 3048609 h 3282281"/>
                  <a:gd name="connsiteX10" fmla="*/ 1190459 w 3690448"/>
                  <a:gd name="connsiteY10" fmla="*/ 3054959 h 3282281"/>
                  <a:gd name="connsiteX11" fmla="*/ 810501 w 3690448"/>
                  <a:gd name="connsiteY11" fmla="*/ 2877159 h 3282281"/>
                  <a:gd name="connsiteX12" fmla="*/ 403059 w 3690448"/>
                  <a:gd name="connsiteY12" fmla="*/ 2572359 h 3282281"/>
                  <a:gd name="connsiteX13" fmla="*/ 98259 w 3690448"/>
                  <a:gd name="connsiteY13" fmla="*/ 2070709 h 3282281"/>
                  <a:gd name="connsiteX14" fmla="*/ 98259 w 3690448"/>
                  <a:gd name="connsiteY14" fmla="*/ 1391259 h 3282281"/>
                  <a:gd name="connsiteX15" fmla="*/ 384008 w 3690448"/>
                  <a:gd name="connsiteY15" fmla="*/ 788009 h 3282281"/>
                  <a:gd name="connsiteX16" fmla="*/ 867651 w 3690448"/>
                  <a:gd name="connsiteY16" fmla="*/ 364549 h 3282281"/>
                  <a:gd name="connsiteX0" fmla="*/ 867651 w 3690448"/>
                  <a:gd name="connsiteY0" fmla="*/ 364549 h 3282281"/>
                  <a:gd name="connsiteX1" fmla="*/ 1479383 w 3690448"/>
                  <a:gd name="connsiteY1" fmla="*/ 133959 h 3282281"/>
                  <a:gd name="connsiteX2" fmla="*/ 2187408 w 3690448"/>
                  <a:gd name="connsiteY2" fmla="*/ 127609 h 3282281"/>
                  <a:gd name="connsiteX3" fmla="*/ 2803358 w 3690448"/>
                  <a:gd name="connsiteY3" fmla="*/ 362559 h 3282281"/>
                  <a:gd name="connsiteX4" fmla="*/ 3281883 w 3690448"/>
                  <a:gd name="connsiteY4" fmla="*/ 796349 h 3282281"/>
                  <a:gd name="connsiteX5" fmla="*/ 3552658 w 3690448"/>
                  <a:gd name="connsiteY5" fmla="*/ 1403959 h 3282281"/>
                  <a:gd name="connsiteX6" fmla="*/ 3603458 w 3690448"/>
                  <a:gd name="connsiteY6" fmla="*/ 2032609 h 3282281"/>
                  <a:gd name="connsiteX7" fmla="*/ 3285958 w 3690448"/>
                  <a:gd name="connsiteY7" fmla="*/ 2572359 h 3282281"/>
                  <a:gd name="connsiteX8" fmla="*/ 2881833 w 3690448"/>
                  <a:gd name="connsiteY8" fmla="*/ 2883509 h 3282281"/>
                  <a:gd name="connsiteX9" fmla="*/ 2498558 w 3690448"/>
                  <a:gd name="connsiteY9" fmla="*/ 3048609 h 3282281"/>
                  <a:gd name="connsiteX10" fmla="*/ 1190459 w 3690448"/>
                  <a:gd name="connsiteY10" fmla="*/ 3054959 h 3282281"/>
                  <a:gd name="connsiteX11" fmla="*/ 810501 w 3690448"/>
                  <a:gd name="connsiteY11" fmla="*/ 2877159 h 3282281"/>
                  <a:gd name="connsiteX12" fmla="*/ 403059 w 3690448"/>
                  <a:gd name="connsiteY12" fmla="*/ 2572359 h 3282281"/>
                  <a:gd name="connsiteX13" fmla="*/ 98259 w 3690448"/>
                  <a:gd name="connsiteY13" fmla="*/ 2070709 h 3282281"/>
                  <a:gd name="connsiteX14" fmla="*/ 98259 w 3690448"/>
                  <a:gd name="connsiteY14" fmla="*/ 1391259 h 3282281"/>
                  <a:gd name="connsiteX15" fmla="*/ 384008 w 3690448"/>
                  <a:gd name="connsiteY15" fmla="*/ 788009 h 3282281"/>
                  <a:gd name="connsiteX16" fmla="*/ 867651 w 3690448"/>
                  <a:gd name="connsiteY16" fmla="*/ 364549 h 3282281"/>
                  <a:gd name="connsiteX0" fmla="*/ 867651 w 3690448"/>
                  <a:gd name="connsiteY0" fmla="*/ 364549 h 3282281"/>
                  <a:gd name="connsiteX1" fmla="*/ 1479383 w 3690448"/>
                  <a:gd name="connsiteY1" fmla="*/ 133959 h 3282281"/>
                  <a:gd name="connsiteX2" fmla="*/ 2187408 w 3690448"/>
                  <a:gd name="connsiteY2" fmla="*/ 127609 h 3282281"/>
                  <a:gd name="connsiteX3" fmla="*/ 2803358 w 3690448"/>
                  <a:gd name="connsiteY3" fmla="*/ 362559 h 3282281"/>
                  <a:gd name="connsiteX4" fmla="*/ 3281883 w 3690448"/>
                  <a:gd name="connsiteY4" fmla="*/ 796349 h 3282281"/>
                  <a:gd name="connsiteX5" fmla="*/ 3552658 w 3690448"/>
                  <a:gd name="connsiteY5" fmla="*/ 1403959 h 3282281"/>
                  <a:gd name="connsiteX6" fmla="*/ 3603458 w 3690448"/>
                  <a:gd name="connsiteY6" fmla="*/ 2032609 h 3282281"/>
                  <a:gd name="connsiteX7" fmla="*/ 3285958 w 3690448"/>
                  <a:gd name="connsiteY7" fmla="*/ 2572359 h 3282281"/>
                  <a:gd name="connsiteX8" fmla="*/ 2881833 w 3690448"/>
                  <a:gd name="connsiteY8" fmla="*/ 2883509 h 3282281"/>
                  <a:gd name="connsiteX9" fmla="*/ 2498558 w 3690448"/>
                  <a:gd name="connsiteY9" fmla="*/ 3048609 h 3282281"/>
                  <a:gd name="connsiteX10" fmla="*/ 1190459 w 3690448"/>
                  <a:gd name="connsiteY10" fmla="*/ 3054959 h 3282281"/>
                  <a:gd name="connsiteX11" fmla="*/ 810501 w 3690448"/>
                  <a:gd name="connsiteY11" fmla="*/ 2877159 h 3282281"/>
                  <a:gd name="connsiteX12" fmla="*/ 403059 w 3690448"/>
                  <a:gd name="connsiteY12" fmla="*/ 2572359 h 3282281"/>
                  <a:gd name="connsiteX13" fmla="*/ 98259 w 3690448"/>
                  <a:gd name="connsiteY13" fmla="*/ 2070709 h 3282281"/>
                  <a:gd name="connsiteX14" fmla="*/ 98259 w 3690448"/>
                  <a:gd name="connsiteY14" fmla="*/ 1391259 h 3282281"/>
                  <a:gd name="connsiteX15" fmla="*/ 384008 w 3690448"/>
                  <a:gd name="connsiteY15" fmla="*/ 788009 h 3282281"/>
                  <a:gd name="connsiteX16" fmla="*/ 867651 w 3690448"/>
                  <a:gd name="connsiteY16" fmla="*/ 364549 h 3282281"/>
                  <a:gd name="connsiteX0" fmla="*/ 867651 w 3690448"/>
                  <a:gd name="connsiteY0" fmla="*/ 364549 h 3282281"/>
                  <a:gd name="connsiteX1" fmla="*/ 1479383 w 3690448"/>
                  <a:gd name="connsiteY1" fmla="*/ 133959 h 3282281"/>
                  <a:gd name="connsiteX2" fmla="*/ 2187408 w 3690448"/>
                  <a:gd name="connsiteY2" fmla="*/ 127609 h 3282281"/>
                  <a:gd name="connsiteX3" fmla="*/ 2803358 w 3690448"/>
                  <a:gd name="connsiteY3" fmla="*/ 362559 h 3282281"/>
                  <a:gd name="connsiteX4" fmla="*/ 3281883 w 3690448"/>
                  <a:gd name="connsiteY4" fmla="*/ 796349 h 3282281"/>
                  <a:gd name="connsiteX5" fmla="*/ 3552658 w 3690448"/>
                  <a:gd name="connsiteY5" fmla="*/ 1403959 h 3282281"/>
                  <a:gd name="connsiteX6" fmla="*/ 3603458 w 3690448"/>
                  <a:gd name="connsiteY6" fmla="*/ 2032609 h 3282281"/>
                  <a:gd name="connsiteX7" fmla="*/ 3285958 w 3690448"/>
                  <a:gd name="connsiteY7" fmla="*/ 2572359 h 3282281"/>
                  <a:gd name="connsiteX8" fmla="*/ 2881833 w 3690448"/>
                  <a:gd name="connsiteY8" fmla="*/ 2883509 h 3282281"/>
                  <a:gd name="connsiteX9" fmla="*/ 2498558 w 3690448"/>
                  <a:gd name="connsiteY9" fmla="*/ 3048609 h 3282281"/>
                  <a:gd name="connsiteX10" fmla="*/ 1190459 w 3690448"/>
                  <a:gd name="connsiteY10" fmla="*/ 3054959 h 3282281"/>
                  <a:gd name="connsiteX11" fmla="*/ 793833 w 3690448"/>
                  <a:gd name="connsiteY11" fmla="*/ 2874778 h 3282281"/>
                  <a:gd name="connsiteX12" fmla="*/ 403059 w 3690448"/>
                  <a:gd name="connsiteY12" fmla="*/ 2572359 h 3282281"/>
                  <a:gd name="connsiteX13" fmla="*/ 98259 w 3690448"/>
                  <a:gd name="connsiteY13" fmla="*/ 2070709 h 3282281"/>
                  <a:gd name="connsiteX14" fmla="*/ 98259 w 3690448"/>
                  <a:gd name="connsiteY14" fmla="*/ 1391259 h 3282281"/>
                  <a:gd name="connsiteX15" fmla="*/ 384008 w 3690448"/>
                  <a:gd name="connsiteY15" fmla="*/ 788009 h 3282281"/>
                  <a:gd name="connsiteX16" fmla="*/ 867651 w 3690448"/>
                  <a:gd name="connsiteY16" fmla="*/ 364549 h 3282281"/>
                  <a:gd name="connsiteX0" fmla="*/ 867651 w 3690448"/>
                  <a:gd name="connsiteY0" fmla="*/ 364549 h 3282281"/>
                  <a:gd name="connsiteX1" fmla="*/ 1479383 w 3690448"/>
                  <a:gd name="connsiteY1" fmla="*/ 133959 h 3282281"/>
                  <a:gd name="connsiteX2" fmla="*/ 2187408 w 3690448"/>
                  <a:gd name="connsiteY2" fmla="*/ 127609 h 3282281"/>
                  <a:gd name="connsiteX3" fmla="*/ 2803358 w 3690448"/>
                  <a:gd name="connsiteY3" fmla="*/ 362559 h 3282281"/>
                  <a:gd name="connsiteX4" fmla="*/ 3281883 w 3690448"/>
                  <a:gd name="connsiteY4" fmla="*/ 796349 h 3282281"/>
                  <a:gd name="connsiteX5" fmla="*/ 3552658 w 3690448"/>
                  <a:gd name="connsiteY5" fmla="*/ 1403959 h 3282281"/>
                  <a:gd name="connsiteX6" fmla="*/ 3603458 w 3690448"/>
                  <a:gd name="connsiteY6" fmla="*/ 2032609 h 3282281"/>
                  <a:gd name="connsiteX7" fmla="*/ 3285958 w 3690448"/>
                  <a:gd name="connsiteY7" fmla="*/ 2572359 h 3282281"/>
                  <a:gd name="connsiteX8" fmla="*/ 2881833 w 3690448"/>
                  <a:gd name="connsiteY8" fmla="*/ 2883509 h 3282281"/>
                  <a:gd name="connsiteX9" fmla="*/ 2498558 w 3690448"/>
                  <a:gd name="connsiteY9" fmla="*/ 3048609 h 3282281"/>
                  <a:gd name="connsiteX10" fmla="*/ 1190459 w 3690448"/>
                  <a:gd name="connsiteY10" fmla="*/ 3054959 h 3282281"/>
                  <a:gd name="connsiteX11" fmla="*/ 793833 w 3690448"/>
                  <a:gd name="connsiteY11" fmla="*/ 2874778 h 3282281"/>
                  <a:gd name="connsiteX12" fmla="*/ 403059 w 3690448"/>
                  <a:gd name="connsiteY12" fmla="*/ 2572359 h 3282281"/>
                  <a:gd name="connsiteX13" fmla="*/ 98259 w 3690448"/>
                  <a:gd name="connsiteY13" fmla="*/ 2070709 h 3282281"/>
                  <a:gd name="connsiteX14" fmla="*/ 98259 w 3690448"/>
                  <a:gd name="connsiteY14" fmla="*/ 1391259 h 3282281"/>
                  <a:gd name="connsiteX15" fmla="*/ 384008 w 3690448"/>
                  <a:gd name="connsiteY15" fmla="*/ 788009 h 3282281"/>
                  <a:gd name="connsiteX16" fmla="*/ 867651 w 3690448"/>
                  <a:gd name="connsiteY16" fmla="*/ 364549 h 3282281"/>
                  <a:gd name="connsiteX0" fmla="*/ 867651 w 3690448"/>
                  <a:gd name="connsiteY0" fmla="*/ 364549 h 3282281"/>
                  <a:gd name="connsiteX1" fmla="*/ 1479383 w 3690448"/>
                  <a:gd name="connsiteY1" fmla="*/ 133959 h 3282281"/>
                  <a:gd name="connsiteX2" fmla="*/ 2187408 w 3690448"/>
                  <a:gd name="connsiteY2" fmla="*/ 127609 h 3282281"/>
                  <a:gd name="connsiteX3" fmla="*/ 2803358 w 3690448"/>
                  <a:gd name="connsiteY3" fmla="*/ 362559 h 3282281"/>
                  <a:gd name="connsiteX4" fmla="*/ 3281883 w 3690448"/>
                  <a:gd name="connsiteY4" fmla="*/ 796349 h 3282281"/>
                  <a:gd name="connsiteX5" fmla="*/ 3552658 w 3690448"/>
                  <a:gd name="connsiteY5" fmla="*/ 1403959 h 3282281"/>
                  <a:gd name="connsiteX6" fmla="*/ 3603458 w 3690448"/>
                  <a:gd name="connsiteY6" fmla="*/ 2032609 h 3282281"/>
                  <a:gd name="connsiteX7" fmla="*/ 3285958 w 3690448"/>
                  <a:gd name="connsiteY7" fmla="*/ 2572359 h 3282281"/>
                  <a:gd name="connsiteX8" fmla="*/ 2881833 w 3690448"/>
                  <a:gd name="connsiteY8" fmla="*/ 2883509 h 3282281"/>
                  <a:gd name="connsiteX9" fmla="*/ 2498558 w 3690448"/>
                  <a:gd name="connsiteY9" fmla="*/ 3048609 h 3282281"/>
                  <a:gd name="connsiteX10" fmla="*/ 1190459 w 3690448"/>
                  <a:gd name="connsiteY10" fmla="*/ 3054959 h 3282281"/>
                  <a:gd name="connsiteX11" fmla="*/ 793833 w 3690448"/>
                  <a:gd name="connsiteY11" fmla="*/ 2874778 h 3282281"/>
                  <a:gd name="connsiteX12" fmla="*/ 403059 w 3690448"/>
                  <a:gd name="connsiteY12" fmla="*/ 2572359 h 3282281"/>
                  <a:gd name="connsiteX13" fmla="*/ 98259 w 3690448"/>
                  <a:gd name="connsiteY13" fmla="*/ 2070709 h 3282281"/>
                  <a:gd name="connsiteX14" fmla="*/ 98259 w 3690448"/>
                  <a:gd name="connsiteY14" fmla="*/ 1391259 h 3282281"/>
                  <a:gd name="connsiteX15" fmla="*/ 384008 w 3690448"/>
                  <a:gd name="connsiteY15" fmla="*/ 788009 h 3282281"/>
                  <a:gd name="connsiteX16" fmla="*/ 867651 w 3690448"/>
                  <a:gd name="connsiteY16" fmla="*/ 364549 h 3282281"/>
                  <a:gd name="connsiteX0" fmla="*/ 867651 w 3690448"/>
                  <a:gd name="connsiteY0" fmla="*/ 364549 h 3282281"/>
                  <a:gd name="connsiteX1" fmla="*/ 1479383 w 3690448"/>
                  <a:gd name="connsiteY1" fmla="*/ 133959 h 3282281"/>
                  <a:gd name="connsiteX2" fmla="*/ 2187408 w 3690448"/>
                  <a:gd name="connsiteY2" fmla="*/ 127609 h 3282281"/>
                  <a:gd name="connsiteX3" fmla="*/ 2803358 w 3690448"/>
                  <a:gd name="connsiteY3" fmla="*/ 362559 h 3282281"/>
                  <a:gd name="connsiteX4" fmla="*/ 3281883 w 3690448"/>
                  <a:gd name="connsiteY4" fmla="*/ 796349 h 3282281"/>
                  <a:gd name="connsiteX5" fmla="*/ 3552658 w 3690448"/>
                  <a:gd name="connsiteY5" fmla="*/ 1403959 h 3282281"/>
                  <a:gd name="connsiteX6" fmla="*/ 3603458 w 3690448"/>
                  <a:gd name="connsiteY6" fmla="*/ 2032609 h 3282281"/>
                  <a:gd name="connsiteX7" fmla="*/ 3285958 w 3690448"/>
                  <a:gd name="connsiteY7" fmla="*/ 2572359 h 3282281"/>
                  <a:gd name="connsiteX8" fmla="*/ 2881833 w 3690448"/>
                  <a:gd name="connsiteY8" fmla="*/ 2883509 h 3282281"/>
                  <a:gd name="connsiteX9" fmla="*/ 2498558 w 3690448"/>
                  <a:gd name="connsiteY9" fmla="*/ 3048609 h 3282281"/>
                  <a:gd name="connsiteX10" fmla="*/ 1190459 w 3690448"/>
                  <a:gd name="connsiteY10" fmla="*/ 3054959 h 3282281"/>
                  <a:gd name="connsiteX11" fmla="*/ 793833 w 3690448"/>
                  <a:gd name="connsiteY11" fmla="*/ 2874778 h 3282281"/>
                  <a:gd name="connsiteX12" fmla="*/ 381628 w 3690448"/>
                  <a:gd name="connsiteY12" fmla="*/ 2572359 h 3282281"/>
                  <a:gd name="connsiteX13" fmla="*/ 98259 w 3690448"/>
                  <a:gd name="connsiteY13" fmla="*/ 2070709 h 3282281"/>
                  <a:gd name="connsiteX14" fmla="*/ 98259 w 3690448"/>
                  <a:gd name="connsiteY14" fmla="*/ 1391259 h 3282281"/>
                  <a:gd name="connsiteX15" fmla="*/ 384008 w 3690448"/>
                  <a:gd name="connsiteY15" fmla="*/ 788009 h 3282281"/>
                  <a:gd name="connsiteX16" fmla="*/ 867651 w 3690448"/>
                  <a:gd name="connsiteY16" fmla="*/ 364549 h 3282281"/>
                  <a:gd name="connsiteX0" fmla="*/ 867651 w 3690448"/>
                  <a:gd name="connsiteY0" fmla="*/ 364549 h 3282281"/>
                  <a:gd name="connsiteX1" fmla="*/ 1479383 w 3690448"/>
                  <a:gd name="connsiteY1" fmla="*/ 133959 h 3282281"/>
                  <a:gd name="connsiteX2" fmla="*/ 2187408 w 3690448"/>
                  <a:gd name="connsiteY2" fmla="*/ 127609 h 3282281"/>
                  <a:gd name="connsiteX3" fmla="*/ 2803358 w 3690448"/>
                  <a:gd name="connsiteY3" fmla="*/ 362559 h 3282281"/>
                  <a:gd name="connsiteX4" fmla="*/ 3281883 w 3690448"/>
                  <a:gd name="connsiteY4" fmla="*/ 796349 h 3282281"/>
                  <a:gd name="connsiteX5" fmla="*/ 3552658 w 3690448"/>
                  <a:gd name="connsiteY5" fmla="*/ 1403959 h 3282281"/>
                  <a:gd name="connsiteX6" fmla="*/ 3603458 w 3690448"/>
                  <a:gd name="connsiteY6" fmla="*/ 2032609 h 3282281"/>
                  <a:gd name="connsiteX7" fmla="*/ 3285958 w 3690448"/>
                  <a:gd name="connsiteY7" fmla="*/ 2572359 h 3282281"/>
                  <a:gd name="connsiteX8" fmla="*/ 2881833 w 3690448"/>
                  <a:gd name="connsiteY8" fmla="*/ 2883509 h 3282281"/>
                  <a:gd name="connsiteX9" fmla="*/ 2498558 w 3690448"/>
                  <a:gd name="connsiteY9" fmla="*/ 3048609 h 3282281"/>
                  <a:gd name="connsiteX10" fmla="*/ 1190459 w 3690448"/>
                  <a:gd name="connsiteY10" fmla="*/ 3054959 h 3282281"/>
                  <a:gd name="connsiteX11" fmla="*/ 793833 w 3690448"/>
                  <a:gd name="connsiteY11" fmla="*/ 2874778 h 3282281"/>
                  <a:gd name="connsiteX12" fmla="*/ 381628 w 3690448"/>
                  <a:gd name="connsiteY12" fmla="*/ 2572359 h 3282281"/>
                  <a:gd name="connsiteX13" fmla="*/ 98259 w 3690448"/>
                  <a:gd name="connsiteY13" fmla="*/ 2070709 h 3282281"/>
                  <a:gd name="connsiteX14" fmla="*/ 98259 w 3690448"/>
                  <a:gd name="connsiteY14" fmla="*/ 1391259 h 3282281"/>
                  <a:gd name="connsiteX15" fmla="*/ 384008 w 3690448"/>
                  <a:gd name="connsiteY15" fmla="*/ 788009 h 3282281"/>
                  <a:gd name="connsiteX16" fmla="*/ 867651 w 3690448"/>
                  <a:gd name="connsiteY16" fmla="*/ 364549 h 3282281"/>
                  <a:gd name="connsiteX0" fmla="*/ 867651 w 3690448"/>
                  <a:gd name="connsiteY0" fmla="*/ 364549 h 3282281"/>
                  <a:gd name="connsiteX1" fmla="*/ 1479383 w 3690448"/>
                  <a:gd name="connsiteY1" fmla="*/ 133959 h 3282281"/>
                  <a:gd name="connsiteX2" fmla="*/ 2187408 w 3690448"/>
                  <a:gd name="connsiteY2" fmla="*/ 127609 h 3282281"/>
                  <a:gd name="connsiteX3" fmla="*/ 2803358 w 3690448"/>
                  <a:gd name="connsiteY3" fmla="*/ 362559 h 3282281"/>
                  <a:gd name="connsiteX4" fmla="*/ 3281883 w 3690448"/>
                  <a:gd name="connsiteY4" fmla="*/ 796349 h 3282281"/>
                  <a:gd name="connsiteX5" fmla="*/ 3552658 w 3690448"/>
                  <a:gd name="connsiteY5" fmla="*/ 1403959 h 3282281"/>
                  <a:gd name="connsiteX6" fmla="*/ 3603458 w 3690448"/>
                  <a:gd name="connsiteY6" fmla="*/ 2032609 h 3282281"/>
                  <a:gd name="connsiteX7" fmla="*/ 3285958 w 3690448"/>
                  <a:gd name="connsiteY7" fmla="*/ 2572359 h 3282281"/>
                  <a:gd name="connsiteX8" fmla="*/ 2881833 w 3690448"/>
                  <a:gd name="connsiteY8" fmla="*/ 2883509 h 3282281"/>
                  <a:gd name="connsiteX9" fmla="*/ 2498558 w 3690448"/>
                  <a:gd name="connsiteY9" fmla="*/ 3048609 h 3282281"/>
                  <a:gd name="connsiteX10" fmla="*/ 1190459 w 3690448"/>
                  <a:gd name="connsiteY10" fmla="*/ 3054959 h 3282281"/>
                  <a:gd name="connsiteX11" fmla="*/ 793833 w 3690448"/>
                  <a:gd name="connsiteY11" fmla="*/ 2874778 h 3282281"/>
                  <a:gd name="connsiteX12" fmla="*/ 381628 w 3690448"/>
                  <a:gd name="connsiteY12" fmla="*/ 2572359 h 3282281"/>
                  <a:gd name="connsiteX13" fmla="*/ 98259 w 3690448"/>
                  <a:gd name="connsiteY13" fmla="*/ 2070709 h 3282281"/>
                  <a:gd name="connsiteX14" fmla="*/ 98259 w 3690448"/>
                  <a:gd name="connsiteY14" fmla="*/ 1391259 h 3282281"/>
                  <a:gd name="connsiteX15" fmla="*/ 384008 w 3690448"/>
                  <a:gd name="connsiteY15" fmla="*/ 788009 h 3282281"/>
                  <a:gd name="connsiteX16" fmla="*/ 867651 w 3690448"/>
                  <a:gd name="connsiteY16" fmla="*/ 364549 h 3282281"/>
                  <a:gd name="connsiteX0" fmla="*/ 867651 w 3690448"/>
                  <a:gd name="connsiteY0" fmla="*/ 364549 h 3278965"/>
                  <a:gd name="connsiteX1" fmla="*/ 1479383 w 3690448"/>
                  <a:gd name="connsiteY1" fmla="*/ 133959 h 3278965"/>
                  <a:gd name="connsiteX2" fmla="*/ 2187408 w 3690448"/>
                  <a:gd name="connsiteY2" fmla="*/ 127609 h 3278965"/>
                  <a:gd name="connsiteX3" fmla="*/ 2803358 w 3690448"/>
                  <a:gd name="connsiteY3" fmla="*/ 362559 h 3278965"/>
                  <a:gd name="connsiteX4" fmla="*/ 3281883 w 3690448"/>
                  <a:gd name="connsiteY4" fmla="*/ 796349 h 3278965"/>
                  <a:gd name="connsiteX5" fmla="*/ 3552658 w 3690448"/>
                  <a:gd name="connsiteY5" fmla="*/ 1403959 h 3278965"/>
                  <a:gd name="connsiteX6" fmla="*/ 3603458 w 3690448"/>
                  <a:gd name="connsiteY6" fmla="*/ 2032609 h 3278965"/>
                  <a:gd name="connsiteX7" fmla="*/ 3285958 w 3690448"/>
                  <a:gd name="connsiteY7" fmla="*/ 2572359 h 3278965"/>
                  <a:gd name="connsiteX8" fmla="*/ 2881833 w 3690448"/>
                  <a:gd name="connsiteY8" fmla="*/ 2883509 h 3278965"/>
                  <a:gd name="connsiteX9" fmla="*/ 2498558 w 3690448"/>
                  <a:gd name="connsiteY9" fmla="*/ 3048609 h 3278965"/>
                  <a:gd name="connsiteX10" fmla="*/ 1173790 w 3690448"/>
                  <a:gd name="connsiteY10" fmla="*/ 3050196 h 3278965"/>
                  <a:gd name="connsiteX11" fmla="*/ 793833 w 3690448"/>
                  <a:gd name="connsiteY11" fmla="*/ 2874778 h 3278965"/>
                  <a:gd name="connsiteX12" fmla="*/ 381628 w 3690448"/>
                  <a:gd name="connsiteY12" fmla="*/ 2572359 h 3278965"/>
                  <a:gd name="connsiteX13" fmla="*/ 98259 w 3690448"/>
                  <a:gd name="connsiteY13" fmla="*/ 2070709 h 3278965"/>
                  <a:gd name="connsiteX14" fmla="*/ 98259 w 3690448"/>
                  <a:gd name="connsiteY14" fmla="*/ 1391259 h 3278965"/>
                  <a:gd name="connsiteX15" fmla="*/ 384008 w 3690448"/>
                  <a:gd name="connsiteY15" fmla="*/ 788009 h 3278965"/>
                  <a:gd name="connsiteX16" fmla="*/ 867651 w 3690448"/>
                  <a:gd name="connsiteY16" fmla="*/ 364549 h 3278965"/>
                  <a:gd name="connsiteX0" fmla="*/ 867651 w 3690448"/>
                  <a:gd name="connsiteY0" fmla="*/ 364549 h 3278965"/>
                  <a:gd name="connsiteX1" fmla="*/ 1479383 w 3690448"/>
                  <a:gd name="connsiteY1" fmla="*/ 133959 h 3278965"/>
                  <a:gd name="connsiteX2" fmla="*/ 2187408 w 3690448"/>
                  <a:gd name="connsiteY2" fmla="*/ 127609 h 3278965"/>
                  <a:gd name="connsiteX3" fmla="*/ 2803358 w 3690448"/>
                  <a:gd name="connsiteY3" fmla="*/ 362559 h 3278965"/>
                  <a:gd name="connsiteX4" fmla="*/ 3281883 w 3690448"/>
                  <a:gd name="connsiteY4" fmla="*/ 796349 h 3278965"/>
                  <a:gd name="connsiteX5" fmla="*/ 3552658 w 3690448"/>
                  <a:gd name="connsiteY5" fmla="*/ 1403959 h 3278965"/>
                  <a:gd name="connsiteX6" fmla="*/ 3603458 w 3690448"/>
                  <a:gd name="connsiteY6" fmla="*/ 2032609 h 3278965"/>
                  <a:gd name="connsiteX7" fmla="*/ 3285958 w 3690448"/>
                  <a:gd name="connsiteY7" fmla="*/ 2572359 h 3278965"/>
                  <a:gd name="connsiteX8" fmla="*/ 2881833 w 3690448"/>
                  <a:gd name="connsiteY8" fmla="*/ 2883509 h 3278965"/>
                  <a:gd name="connsiteX9" fmla="*/ 2498558 w 3690448"/>
                  <a:gd name="connsiteY9" fmla="*/ 3048609 h 3278965"/>
                  <a:gd name="connsiteX10" fmla="*/ 1173790 w 3690448"/>
                  <a:gd name="connsiteY10" fmla="*/ 3050196 h 3278965"/>
                  <a:gd name="connsiteX11" fmla="*/ 793833 w 3690448"/>
                  <a:gd name="connsiteY11" fmla="*/ 2874778 h 3278965"/>
                  <a:gd name="connsiteX12" fmla="*/ 381628 w 3690448"/>
                  <a:gd name="connsiteY12" fmla="*/ 2572359 h 3278965"/>
                  <a:gd name="connsiteX13" fmla="*/ 98259 w 3690448"/>
                  <a:gd name="connsiteY13" fmla="*/ 2070709 h 3278965"/>
                  <a:gd name="connsiteX14" fmla="*/ 98259 w 3690448"/>
                  <a:gd name="connsiteY14" fmla="*/ 1391259 h 3278965"/>
                  <a:gd name="connsiteX15" fmla="*/ 384008 w 3690448"/>
                  <a:gd name="connsiteY15" fmla="*/ 788009 h 3278965"/>
                  <a:gd name="connsiteX16" fmla="*/ 867651 w 3690448"/>
                  <a:gd name="connsiteY16" fmla="*/ 364549 h 3278965"/>
                  <a:gd name="connsiteX0" fmla="*/ 867651 w 3690448"/>
                  <a:gd name="connsiteY0" fmla="*/ 364549 h 3306480"/>
                  <a:gd name="connsiteX1" fmla="*/ 1479383 w 3690448"/>
                  <a:gd name="connsiteY1" fmla="*/ 133959 h 3306480"/>
                  <a:gd name="connsiteX2" fmla="*/ 2187408 w 3690448"/>
                  <a:gd name="connsiteY2" fmla="*/ 127609 h 3306480"/>
                  <a:gd name="connsiteX3" fmla="*/ 2803358 w 3690448"/>
                  <a:gd name="connsiteY3" fmla="*/ 362559 h 3306480"/>
                  <a:gd name="connsiteX4" fmla="*/ 3281883 w 3690448"/>
                  <a:gd name="connsiteY4" fmla="*/ 796349 h 3306480"/>
                  <a:gd name="connsiteX5" fmla="*/ 3552658 w 3690448"/>
                  <a:gd name="connsiteY5" fmla="*/ 1403959 h 3306480"/>
                  <a:gd name="connsiteX6" fmla="*/ 3603458 w 3690448"/>
                  <a:gd name="connsiteY6" fmla="*/ 2032609 h 3306480"/>
                  <a:gd name="connsiteX7" fmla="*/ 3285958 w 3690448"/>
                  <a:gd name="connsiteY7" fmla="*/ 2572359 h 3306480"/>
                  <a:gd name="connsiteX8" fmla="*/ 2881833 w 3690448"/>
                  <a:gd name="connsiteY8" fmla="*/ 2883509 h 3306480"/>
                  <a:gd name="connsiteX9" fmla="*/ 2498558 w 3690448"/>
                  <a:gd name="connsiteY9" fmla="*/ 3048609 h 3306480"/>
                  <a:gd name="connsiteX10" fmla="*/ 1173790 w 3690448"/>
                  <a:gd name="connsiteY10" fmla="*/ 3050196 h 3306480"/>
                  <a:gd name="connsiteX11" fmla="*/ 793833 w 3690448"/>
                  <a:gd name="connsiteY11" fmla="*/ 2874778 h 3306480"/>
                  <a:gd name="connsiteX12" fmla="*/ 381628 w 3690448"/>
                  <a:gd name="connsiteY12" fmla="*/ 2572359 h 3306480"/>
                  <a:gd name="connsiteX13" fmla="*/ 98259 w 3690448"/>
                  <a:gd name="connsiteY13" fmla="*/ 2070709 h 3306480"/>
                  <a:gd name="connsiteX14" fmla="*/ 98259 w 3690448"/>
                  <a:gd name="connsiteY14" fmla="*/ 1391259 h 3306480"/>
                  <a:gd name="connsiteX15" fmla="*/ 384008 w 3690448"/>
                  <a:gd name="connsiteY15" fmla="*/ 788009 h 3306480"/>
                  <a:gd name="connsiteX16" fmla="*/ 867651 w 3690448"/>
                  <a:gd name="connsiteY16" fmla="*/ 364549 h 3306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90448" h="3306480">
                    <a:moveTo>
                      <a:pt x="867651" y="364549"/>
                    </a:moveTo>
                    <a:cubicBezTo>
                      <a:pt x="968903" y="259111"/>
                      <a:pt x="1086031" y="13972"/>
                      <a:pt x="1479383" y="133959"/>
                    </a:cubicBezTo>
                    <a:cubicBezTo>
                      <a:pt x="1541825" y="35534"/>
                      <a:pt x="1896366" y="-107341"/>
                      <a:pt x="2187408" y="127609"/>
                    </a:cubicBezTo>
                    <a:cubicBezTo>
                      <a:pt x="2348275" y="93742"/>
                      <a:pt x="2655191" y="72576"/>
                      <a:pt x="2803358" y="362559"/>
                    </a:cubicBezTo>
                    <a:cubicBezTo>
                      <a:pt x="3045416" y="424606"/>
                      <a:pt x="3192225" y="461252"/>
                      <a:pt x="3281883" y="796349"/>
                    </a:cubicBezTo>
                    <a:cubicBezTo>
                      <a:pt x="3473741" y="945969"/>
                      <a:pt x="3627500" y="1076539"/>
                      <a:pt x="3552658" y="1403959"/>
                    </a:cubicBezTo>
                    <a:cubicBezTo>
                      <a:pt x="3664841" y="1516142"/>
                      <a:pt x="3770675" y="1774376"/>
                      <a:pt x="3603458" y="2032609"/>
                    </a:cubicBezTo>
                    <a:cubicBezTo>
                      <a:pt x="3563241" y="2212526"/>
                      <a:pt x="3669075" y="2417842"/>
                      <a:pt x="3285958" y="2572359"/>
                    </a:cubicBezTo>
                    <a:cubicBezTo>
                      <a:pt x="3214750" y="2701476"/>
                      <a:pt x="3162591" y="2811542"/>
                      <a:pt x="2881833" y="2883509"/>
                    </a:cubicBezTo>
                    <a:cubicBezTo>
                      <a:pt x="2830275" y="2951242"/>
                      <a:pt x="2639016" y="3082476"/>
                      <a:pt x="2498558" y="3048609"/>
                    </a:cubicBezTo>
                    <a:cubicBezTo>
                      <a:pt x="2351450" y="3241755"/>
                      <a:pt x="1559023" y="3515863"/>
                      <a:pt x="1173790" y="3050196"/>
                    </a:cubicBezTo>
                    <a:cubicBezTo>
                      <a:pt x="1041581" y="3032998"/>
                      <a:pt x="890323" y="3025325"/>
                      <a:pt x="793833" y="2874778"/>
                    </a:cubicBezTo>
                    <a:cubicBezTo>
                      <a:pt x="530045" y="2847526"/>
                      <a:pt x="466997" y="2732433"/>
                      <a:pt x="381628" y="2572359"/>
                    </a:cubicBezTo>
                    <a:cubicBezTo>
                      <a:pt x="243871" y="2509917"/>
                      <a:pt x="90851" y="2448535"/>
                      <a:pt x="98259" y="2070709"/>
                    </a:cubicBezTo>
                    <a:cubicBezTo>
                      <a:pt x="892" y="1897672"/>
                      <a:pt x="-62607" y="1630442"/>
                      <a:pt x="98259" y="1391259"/>
                    </a:cubicBezTo>
                    <a:cubicBezTo>
                      <a:pt x="106725" y="1218751"/>
                      <a:pt x="54163" y="1015219"/>
                      <a:pt x="384008" y="788009"/>
                    </a:cubicBezTo>
                    <a:cubicBezTo>
                      <a:pt x="410814" y="673314"/>
                      <a:pt x="478895" y="431619"/>
                      <a:pt x="867651" y="36454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DFC39CC7-AD86-1F76-0031-C0CA656AC18D}"/>
                  </a:ext>
                </a:extLst>
              </p:cNvPr>
              <p:cNvSpPr/>
              <p:nvPr/>
            </p:nvSpPr>
            <p:spPr>
              <a:xfrm>
                <a:off x="5729828" y="2755899"/>
                <a:ext cx="279400" cy="2794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0C685B50-6361-C498-91BB-EDB14B1CD08B}"/>
                  </a:ext>
                </a:extLst>
              </p:cNvPr>
              <p:cNvCxnSpPr>
                <a:stCxn id="353" idx="2"/>
                <a:endCxn id="354" idx="0"/>
              </p:cNvCxnSpPr>
              <p:nvPr/>
            </p:nvCxnSpPr>
            <p:spPr>
              <a:xfrm flipH="1">
                <a:off x="5869528" y="373470"/>
                <a:ext cx="994257" cy="238242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BEFB00D1-C10A-F16B-7D6F-A9A0A8DD7528}"/>
                  </a:ext>
                </a:extLst>
              </p:cNvPr>
              <p:cNvCxnSpPr>
                <a:stCxn id="353" idx="3"/>
                <a:endCxn id="354" idx="7"/>
              </p:cNvCxnSpPr>
              <p:nvPr/>
            </p:nvCxnSpPr>
            <p:spPr>
              <a:xfrm flipH="1">
                <a:off x="5968311" y="940717"/>
                <a:ext cx="1887856" cy="185609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BA42F9F5-BA60-0A99-4CCB-347FE087DAF1}"/>
                  </a:ext>
                </a:extLst>
              </p:cNvPr>
              <p:cNvCxnSpPr>
                <a:stCxn id="353" idx="4"/>
                <a:endCxn id="354" idx="6"/>
              </p:cNvCxnSpPr>
              <p:nvPr/>
            </p:nvCxnSpPr>
            <p:spPr>
              <a:xfrm flipH="1">
                <a:off x="6009228" y="1811854"/>
                <a:ext cx="2550708" cy="1083745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33F91D4E-C60E-EF7F-0763-FE0E32EC6BEF}"/>
                  </a:ext>
                </a:extLst>
              </p:cNvPr>
              <p:cNvCxnSpPr>
                <a:stCxn id="353" idx="5"/>
                <a:endCxn id="354" idx="4"/>
              </p:cNvCxnSpPr>
              <p:nvPr/>
            </p:nvCxnSpPr>
            <p:spPr>
              <a:xfrm flipH="1">
                <a:off x="5869528" y="2925207"/>
                <a:ext cx="2991779" cy="110092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E27DE94D-9893-AD78-233D-D835109D1FC3}"/>
                  </a:ext>
                </a:extLst>
              </p:cNvPr>
              <p:cNvCxnSpPr>
                <a:stCxn id="353" idx="6"/>
                <a:endCxn id="354" idx="3"/>
              </p:cNvCxnSpPr>
              <p:nvPr/>
            </p:nvCxnSpPr>
            <p:spPr>
              <a:xfrm flipH="1" flipV="1">
                <a:off x="5770745" y="2994382"/>
                <a:ext cx="3009453" cy="102139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7CFEB0F3-258E-4F92-913C-75FC332F2AD8}"/>
                  </a:ext>
                </a:extLst>
              </p:cNvPr>
              <p:cNvCxnSpPr>
                <a:stCxn id="353" idx="7"/>
                <a:endCxn id="354" idx="4"/>
              </p:cNvCxnSpPr>
              <p:nvPr/>
            </p:nvCxnSpPr>
            <p:spPr>
              <a:xfrm flipH="1" flipV="1">
                <a:off x="5869528" y="3035299"/>
                <a:ext cx="2222382" cy="1820232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A2AA4841-0C1E-11F6-F256-80BEE4F5109C}"/>
                  </a:ext>
                </a:extLst>
              </p:cNvPr>
              <p:cNvCxnSpPr>
                <a:stCxn id="353" idx="8"/>
                <a:endCxn id="354" idx="4"/>
              </p:cNvCxnSpPr>
              <p:nvPr/>
            </p:nvCxnSpPr>
            <p:spPr>
              <a:xfrm flipH="1" flipV="1">
                <a:off x="5869528" y="3035299"/>
                <a:ext cx="1446832" cy="224519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74F41C67-A51A-0A80-681F-88970F0E9684}"/>
                  </a:ext>
                </a:extLst>
              </p:cNvPr>
              <p:cNvCxnSpPr>
                <a:stCxn id="353" idx="9"/>
                <a:endCxn id="354" idx="4"/>
              </p:cNvCxnSpPr>
              <p:nvPr/>
            </p:nvCxnSpPr>
            <p:spPr>
              <a:xfrm flipH="1" flipV="1">
                <a:off x="5869528" y="3035299"/>
                <a:ext cx="746064" cy="242552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75A52249-E190-F7C4-1DD2-F95FFA98EF9F}"/>
                  </a:ext>
                </a:extLst>
              </p:cNvPr>
              <p:cNvCxnSpPr>
                <a:stCxn id="353" idx="1"/>
                <a:endCxn id="354" idx="1"/>
              </p:cNvCxnSpPr>
              <p:nvPr/>
            </p:nvCxnSpPr>
            <p:spPr>
              <a:xfrm>
                <a:off x="5649128" y="194982"/>
                <a:ext cx="121617" cy="260183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31CA8820-6AFD-9925-E182-FEC277D09500}"/>
                  </a:ext>
                </a:extLst>
              </p:cNvPr>
              <p:cNvCxnSpPr>
                <a:stCxn id="353" idx="0"/>
                <a:endCxn id="354" idx="1"/>
              </p:cNvCxnSpPr>
              <p:nvPr/>
            </p:nvCxnSpPr>
            <p:spPr>
              <a:xfrm>
                <a:off x="4539460" y="426408"/>
                <a:ext cx="1231285" cy="237040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8BC45519-403C-DB3B-395D-816824390973}"/>
                  </a:ext>
                </a:extLst>
              </p:cNvPr>
              <p:cNvCxnSpPr>
                <a:stCxn id="353" idx="15"/>
                <a:endCxn id="354" idx="3"/>
              </p:cNvCxnSpPr>
              <p:nvPr/>
            </p:nvCxnSpPr>
            <p:spPr>
              <a:xfrm>
                <a:off x="3597645" y="1022508"/>
                <a:ext cx="2173100" cy="197187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BFDC030F-E92B-6206-FE71-7216F1D48520}"/>
                  </a:ext>
                </a:extLst>
              </p:cNvPr>
              <p:cNvCxnSpPr>
                <a:stCxn id="353" idx="14"/>
                <a:endCxn id="354" idx="3"/>
              </p:cNvCxnSpPr>
              <p:nvPr/>
            </p:nvCxnSpPr>
            <p:spPr>
              <a:xfrm>
                <a:off x="2946768" y="1979546"/>
                <a:ext cx="2823977" cy="101483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D83CBB1A-63A0-EE5D-A668-86E65797E734}"/>
                  </a:ext>
                </a:extLst>
              </p:cNvPr>
              <p:cNvCxnSpPr>
                <a:cxnSpLocks/>
                <a:stCxn id="353" idx="13"/>
                <a:endCxn id="354" idx="4"/>
              </p:cNvCxnSpPr>
              <p:nvPr/>
            </p:nvCxnSpPr>
            <p:spPr>
              <a:xfrm flipV="1">
                <a:off x="2765044" y="3035299"/>
                <a:ext cx="3104484" cy="108253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C80D6401-EA22-9184-4FF0-1734215687BB}"/>
                  </a:ext>
                </a:extLst>
              </p:cNvPr>
              <p:cNvCxnSpPr>
                <a:stCxn id="353" idx="12"/>
                <a:endCxn id="354" idx="4"/>
              </p:cNvCxnSpPr>
              <p:nvPr/>
            </p:nvCxnSpPr>
            <p:spPr>
              <a:xfrm flipV="1">
                <a:off x="3116330" y="3035299"/>
                <a:ext cx="2753198" cy="104344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A7DF7E54-D1F4-AA6D-30B1-C096A90F10BE}"/>
                  </a:ext>
                </a:extLst>
              </p:cNvPr>
              <p:cNvCxnSpPr>
                <a:stCxn id="353" idx="11"/>
                <a:endCxn id="354" idx="4"/>
              </p:cNvCxnSpPr>
              <p:nvPr/>
            </p:nvCxnSpPr>
            <p:spPr>
              <a:xfrm flipV="1">
                <a:off x="3741619" y="3035299"/>
                <a:ext cx="2127909" cy="16717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2D5D5458-CAAC-6BA0-B2B8-A51C2798C5FE}"/>
                  </a:ext>
                </a:extLst>
              </p:cNvPr>
              <p:cNvCxnSpPr>
                <a:stCxn id="353" idx="10"/>
                <a:endCxn id="354" idx="4"/>
              </p:cNvCxnSpPr>
              <p:nvPr/>
            </p:nvCxnSpPr>
            <p:spPr>
              <a:xfrm flipV="1">
                <a:off x="4345630" y="3035299"/>
                <a:ext cx="1523898" cy="207392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5" name="Rectangle 39">
              <a:extLst>
                <a:ext uri="{FF2B5EF4-FFF2-40B4-BE49-F238E27FC236}">
                  <a16:creationId xmlns:a16="http://schemas.microsoft.com/office/drawing/2014/main" id="{F3B91B52-7C24-5408-7A5A-14BCFBDF3C0E}"/>
                </a:ext>
              </a:extLst>
            </p:cNvPr>
            <p:cNvSpPr/>
            <p:nvPr/>
          </p:nvSpPr>
          <p:spPr>
            <a:xfrm>
              <a:off x="3380132" y="487475"/>
              <a:ext cx="3642601" cy="5294515"/>
            </a:xfrm>
            <a:custGeom>
              <a:avLst/>
              <a:gdLst>
                <a:gd name="connsiteX0" fmla="*/ 0 w 464457"/>
                <a:gd name="connsiteY0" fmla="*/ 0 h 856343"/>
                <a:gd name="connsiteX1" fmla="*/ 464457 w 464457"/>
                <a:gd name="connsiteY1" fmla="*/ 0 h 856343"/>
                <a:gd name="connsiteX2" fmla="*/ 464457 w 464457"/>
                <a:gd name="connsiteY2" fmla="*/ 856343 h 856343"/>
                <a:gd name="connsiteX3" fmla="*/ 0 w 464457"/>
                <a:gd name="connsiteY3" fmla="*/ 856343 h 856343"/>
                <a:gd name="connsiteX4" fmla="*/ 0 w 464457"/>
                <a:gd name="connsiteY4" fmla="*/ 0 h 856343"/>
                <a:gd name="connsiteX0" fmla="*/ 203200 w 667657"/>
                <a:gd name="connsiteY0" fmla="*/ 0 h 856343"/>
                <a:gd name="connsiteX1" fmla="*/ 667657 w 667657"/>
                <a:gd name="connsiteY1" fmla="*/ 0 h 856343"/>
                <a:gd name="connsiteX2" fmla="*/ 667657 w 667657"/>
                <a:gd name="connsiteY2" fmla="*/ 856343 h 856343"/>
                <a:gd name="connsiteX3" fmla="*/ 0 w 667657"/>
                <a:gd name="connsiteY3" fmla="*/ 609600 h 856343"/>
                <a:gd name="connsiteX4" fmla="*/ 203200 w 667657"/>
                <a:gd name="connsiteY4" fmla="*/ 0 h 856343"/>
                <a:gd name="connsiteX0" fmla="*/ 203200 w 667657"/>
                <a:gd name="connsiteY0" fmla="*/ 0 h 1059543"/>
                <a:gd name="connsiteX1" fmla="*/ 667657 w 667657"/>
                <a:gd name="connsiteY1" fmla="*/ 0 h 1059543"/>
                <a:gd name="connsiteX2" fmla="*/ 653143 w 667657"/>
                <a:gd name="connsiteY2" fmla="*/ 1059543 h 1059543"/>
                <a:gd name="connsiteX3" fmla="*/ 0 w 667657"/>
                <a:gd name="connsiteY3" fmla="*/ 609600 h 1059543"/>
                <a:gd name="connsiteX4" fmla="*/ 203200 w 667657"/>
                <a:gd name="connsiteY4" fmla="*/ 0 h 1059543"/>
                <a:gd name="connsiteX0" fmla="*/ 203200 w 725714"/>
                <a:gd name="connsiteY0" fmla="*/ 14515 h 1074058"/>
                <a:gd name="connsiteX1" fmla="*/ 725714 w 725714"/>
                <a:gd name="connsiteY1" fmla="*/ 0 h 1074058"/>
                <a:gd name="connsiteX2" fmla="*/ 653143 w 725714"/>
                <a:gd name="connsiteY2" fmla="*/ 1074058 h 1074058"/>
                <a:gd name="connsiteX3" fmla="*/ 0 w 725714"/>
                <a:gd name="connsiteY3" fmla="*/ 624115 h 1074058"/>
                <a:gd name="connsiteX4" fmla="*/ 203200 w 725714"/>
                <a:gd name="connsiteY4" fmla="*/ 14515 h 1074058"/>
                <a:gd name="connsiteX0" fmla="*/ 0 w 1074057"/>
                <a:gd name="connsiteY0" fmla="*/ 0 h 1306286"/>
                <a:gd name="connsiteX1" fmla="*/ 1074057 w 1074057"/>
                <a:gd name="connsiteY1" fmla="*/ 232228 h 1306286"/>
                <a:gd name="connsiteX2" fmla="*/ 1001486 w 1074057"/>
                <a:gd name="connsiteY2" fmla="*/ 1306286 h 1306286"/>
                <a:gd name="connsiteX3" fmla="*/ 348343 w 1074057"/>
                <a:gd name="connsiteY3" fmla="*/ 856343 h 1306286"/>
                <a:gd name="connsiteX4" fmla="*/ 0 w 1074057"/>
                <a:gd name="connsiteY4" fmla="*/ 0 h 1306286"/>
                <a:gd name="connsiteX0" fmla="*/ 0 w 1001486"/>
                <a:gd name="connsiteY0" fmla="*/ 0 h 1306286"/>
                <a:gd name="connsiteX1" fmla="*/ 1001486 w 1001486"/>
                <a:gd name="connsiteY1" fmla="*/ 1306286 h 1306286"/>
                <a:gd name="connsiteX2" fmla="*/ 348343 w 1001486"/>
                <a:gd name="connsiteY2" fmla="*/ 856343 h 1306286"/>
                <a:gd name="connsiteX3" fmla="*/ 0 w 1001486"/>
                <a:gd name="connsiteY3" fmla="*/ 0 h 1306286"/>
                <a:gd name="connsiteX0" fmla="*/ 0 w 1039586"/>
                <a:gd name="connsiteY0" fmla="*/ 0 h 1306286"/>
                <a:gd name="connsiteX1" fmla="*/ 1039586 w 1039586"/>
                <a:gd name="connsiteY1" fmla="*/ 1306286 h 1306286"/>
                <a:gd name="connsiteX2" fmla="*/ 386443 w 1039586"/>
                <a:gd name="connsiteY2" fmla="*/ 856343 h 1306286"/>
                <a:gd name="connsiteX3" fmla="*/ 0 w 1039586"/>
                <a:gd name="connsiteY3" fmla="*/ 0 h 1306286"/>
                <a:gd name="connsiteX0" fmla="*/ 0 w 1039586"/>
                <a:gd name="connsiteY0" fmla="*/ 324926 h 1631212"/>
                <a:gd name="connsiteX1" fmla="*/ 1039586 w 1039586"/>
                <a:gd name="connsiteY1" fmla="*/ 1631212 h 1631212"/>
                <a:gd name="connsiteX2" fmla="*/ 386443 w 1039586"/>
                <a:gd name="connsiteY2" fmla="*/ 1181269 h 1631212"/>
                <a:gd name="connsiteX3" fmla="*/ 0 w 1039586"/>
                <a:gd name="connsiteY3" fmla="*/ 324926 h 1631212"/>
                <a:gd name="connsiteX0" fmla="*/ 0 w 1106261"/>
                <a:gd name="connsiteY0" fmla="*/ 326038 h 1622799"/>
                <a:gd name="connsiteX1" fmla="*/ 1106261 w 1106261"/>
                <a:gd name="connsiteY1" fmla="*/ 1622799 h 1622799"/>
                <a:gd name="connsiteX2" fmla="*/ 453118 w 1106261"/>
                <a:gd name="connsiteY2" fmla="*/ 1172856 h 1622799"/>
                <a:gd name="connsiteX3" fmla="*/ 0 w 1106261"/>
                <a:gd name="connsiteY3" fmla="*/ 326038 h 1622799"/>
                <a:gd name="connsiteX0" fmla="*/ 0 w 1300600"/>
                <a:gd name="connsiteY0" fmla="*/ 532240 h 1829001"/>
                <a:gd name="connsiteX1" fmla="*/ 1106261 w 1300600"/>
                <a:gd name="connsiteY1" fmla="*/ 1829001 h 1829001"/>
                <a:gd name="connsiteX2" fmla="*/ 453118 w 1300600"/>
                <a:gd name="connsiteY2" fmla="*/ 1379058 h 1829001"/>
                <a:gd name="connsiteX3" fmla="*/ 0 w 1300600"/>
                <a:gd name="connsiteY3" fmla="*/ 532240 h 1829001"/>
                <a:gd name="connsiteX0" fmla="*/ 0 w 1251470"/>
                <a:gd name="connsiteY0" fmla="*/ 565915 h 1738851"/>
                <a:gd name="connsiteX1" fmla="*/ 1049111 w 1251470"/>
                <a:gd name="connsiteY1" fmla="*/ 1738851 h 1738851"/>
                <a:gd name="connsiteX2" fmla="*/ 453118 w 1251470"/>
                <a:gd name="connsiteY2" fmla="*/ 1412733 h 1738851"/>
                <a:gd name="connsiteX3" fmla="*/ 0 w 1251470"/>
                <a:gd name="connsiteY3" fmla="*/ 565915 h 1738851"/>
                <a:gd name="connsiteX0" fmla="*/ 0 w 1283347"/>
                <a:gd name="connsiteY0" fmla="*/ 552324 h 1725260"/>
                <a:gd name="connsiteX1" fmla="*/ 1049111 w 1283347"/>
                <a:gd name="connsiteY1" fmla="*/ 1725260 h 1725260"/>
                <a:gd name="connsiteX2" fmla="*/ 453118 w 1283347"/>
                <a:gd name="connsiteY2" fmla="*/ 1399142 h 1725260"/>
                <a:gd name="connsiteX3" fmla="*/ 0 w 1283347"/>
                <a:gd name="connsiteY3" fmla="*/ 552324 h 1725260"/>
                <a:gd name="connsiteX0" fmla="*/ 0 w 1240775"/>
                <a:gd name="connsiteY0" fmla="*/ 522722 h 1695658"/>
                <a:gd name="connsiteX1" fmla="*/ 1049111 w 1240775"/>
                <a:gd name="connsiteY1" fmla="*/ 1695658 h 1695658"/>
                <a:gd name="connsiteX2" fmla="*/ 453118 w 1240775"/>
                <a:gd name="connsiteY2" fmla="*/ 1369540 h 1695658"/>
                <a:gd name="connsiteX3" fmla="*/ 0 w 1240775"/>
                <a:gd name="connsiteY3" fmla="*/ 522722 h 1695658"/>
                <a:gd name="connsiteX0" fmla="*/ 0 w 1304763"/>
                <a:gd name="connsiteY0" fmla="*/ 531767 h 1704703"/>
                <a:gd name="connsiteX1" fmla="*/ 1049111 w 1304763"/>
                <a:gd name="connsiteY1" fmla="*/ 1704703 h 1704703"/>
                <a:gd name="connsiteX2" fmla="*/ 453118 w 1304763"/>
                <a:gd name="connsiteY2" fmla="*/ 1378585 h 1704703"/>
                <a:gd name="connsiteX3" fmla="*/ 0 w 1304763"/>
                <a:gd name="connsiteY3" fmla="*/ 531767 h 1704703"/>
                <a:gd name="connsiteX0" fmla="*/ 0 w 1304763"/>
                <a:gd name="connsiteY0" fmla="*/ 513847 h 1686783"/>
                <a:gd name="connsiteX1" fmla="*/ 1049111 w 1304763"/>
                <a:gd name="connsiteY1" fmla="*/ 1686783 h 1686783"/>
                <a:gd name="connsiteX2" fmla="*/ 453118 w 1304763"/>
                <a:gd name="connsiteY2" fmla="*/ 1360665 h 1686783"/>
                <a:gd name="connsiteX3" fmla="*/ 0 w 1304763"/>
                <a:gd name="connsiteY3" fmla="*/ 513847 h 1686783"/>
                <a:gd name="connsiteX0" fmla="*/ 0 w 1279705"/>
                <a:gd name="connsiteY0" fmla="*/ 3207 h 1176143"/>
                <a:gd name="connsiteX1" fmla="*/ 1211943 w 1279705"/>
                <a:gd name="connsiteY1" fmla="*/ 583326 h 1176143"/>
                <a:gd name="connsiteX2" fmla="*/ 1049111 w 1279705"/>
                <a:gd name="connsiteY2" fmla="*/ 1176143 h 1176143"/>
                <a:gd name="connsiteX3" fmla="*/ 453118 w 1279705"/>
                <a:gd name="connsiteY3" fmla="*/ 850025 h 1176143"/>
                <a:gd name="connsiteX4" fmla="*/ 0 w 1279705"/>
                <a:gd name="connsiteY4" fmla="*/ 3207 h 1176143"/>
                <a:gd name="connsiteX0" fmla="*/ 0 w 1287479"/>
                <a:gd name="connsiteY0" fmla="*/ 364509 h 1537445"/>
                <a:gd name="connsiteX1" fmla="*/ 1211943 w 1287479"/>
                <a:gd name="connsiteY1" fmla="*/ 944628 h 1537445"/>
                <a:gd name="connsiteX2" fmla="*/ 1049111 w 1287479"/>
                <a:gd name="connsiteY2" fmla="*/ 1537445 h 1537445"/>
                <a:gd name="connsiteX3" fmla="*/ 453118 w 1287479"/>
                <a:gd name="connsiteY3" fmla="*/ 1211327 h 1537445"/>
                <a:gd name="connsiteX4" fmla="*/ 0 w 1287479"/>
                <a:gd name="connsiteY4" fmla="*/ 364509 h 1537445"/>
                <a:gd name="connsiteX0" fmla="*/ 0 w 1279705"/>
                <a:gd name="connsiteY0" fmla="*/ 352697 h 1525633"/>
                <a:gd name="connsiteX1" fmla="*/ 1211943 w 1279705"/>
                <a:gd name="connsiteY1" fmla="*/ 932816 h 1525633"/>
                <a:gd name="connsiteX2" fmla="*/ 1049111 w 1279705"/>
                <a:gd name="connsiteY2" fmla="*/ 1525633 h 1525633"/>
                <a:gd name="connsiteX3" fmla="*/ 453118 w 1279705"/>
                <a:gd name="connsiteY3" fmla="*/ 1199515 h 1525633"/>
                <a:gd name="connsiteX4" fmla="*/ 0 w 1279705"/>
                <a:gd name="connsiteY4" fmla="*/ 352697 h 1525633"/>
                <a:gd name="connsiteX0" fmla="*/ 0 w 1279705"/>
                <a:gd name="connsiteY0" fmla="*/ 517898 h 1690834"/>
                <a:gd name="connsiteX1" fmla="*/ 1211943 w 1279705"/>
                <a:gd name="connsiteY1" fmla="*/ 1098017 h 1690834"/>
                <a:gd name="connsiteX2" fmla="*/ 1049111 w 1279705"/>
                <a:gd name="connsiteY2" fmla="*/ 1690834 h 1690834"/>
                <a:gd name="connsiteX3" fmla="*/ 453118 w 1279705"/>
                <a:gd name="connsiteY3" fmla="*/ 1364716 h 1690834"/>
                <a:gd name="connsiteX4" fmla="*/ 0 w 1279705"/>
                <a:gd name="connsiteY4" fmla="*/ 517898 h 1690834"/>
                <a:gd name="connsiteX0" fmla="*/ 0 w 1232080"/>
                <a:gd name="connsiteY0" fmla="*/ 517898 h 1690834"/>
                <a:gd name="connsiteX1" fmla="*/ 1164318 w 1232080"/>
                <a:gd name="connsiteY1" fmla="*/ 1098017 h 1690834"/>
                <a:gd name="connsiteX2" fmla="*/ 1001486 w 1232080"/>
                <a:gd name="connsiteY2" fmla="*/ 1690834 h 1690834"/>
                <a:gd name="connsiteX3" fmla="*/ 405493 w 1232080"/>
                <a:gd name="connsiteY3" fmla="*/ 1364716 h 1690834"/>
                <a:gd name="connsiteX4" fmla="*/ 0 w 1232080"/>
                <a:gd name="connsiteY4" fmla="*/ 517898 h 1690834"/>
                <a:gd name="connsiteX0" fmla="*/ 0 w 1232080"/>
                <a:gd name="connsiteY0" fmla="*/ 535969 h 1708905"/>
                <a:gd name="connsiteX1" fmla="*/ 1164318 w 1232080"/>
                <a:gd name="connsiteY1" fmla="*/ 1116088 h 1708905"/>
                <a:gd name="connsiteX2" fmla="*/ 1001486 w 1232080"/>
                <a:gd name="connsiteY2" fmla="*/ 1708905 h 1708905"/>
                <a:gd name="connsiteX3" fmla="*/ 405493 w 1232080"/>
                <a:gd name="connsiteY3" fmla="*/ 1382787 h 1708905"/>
                <a:gd name="connsiteX4" fmla="*/ 0 w 1232080"/>
                <a:gd name="connsiteY4" fmla="*/ 535969 h 1708905"/>
                <a:gd name="connsiteX0" fmla="*/ 0 w 1232080"/>
                <a:gd name="connsiteY0" fmla="*/ 494505 h 1667441"/>
                <a:gd name="connsiteX1" fmla="*/ 1164318 w 1232080"/>
                <a:gd name="connsiteY1" fmla="*/ 1074624 h 1667441"/>
                <a:gd name="connsiteX2" fmla="*/ 1001486 w 1232080"/>
                <a:gd name="connsiteY2" fmla="*/ 1667441 h 1667441"/>
                <a:gd name="connsiteX3" fmla="*/ 405493 w 1232080"/>
                <a:gd name="connsiteY3" fmla="*/ 1341323 h 1667441"/>
                <a:gd name="connsiteX4" fmla="*/ 0 w 1232080"/>
                <a:gd name="connsiteY4" fmla="*/ 494505 h 1667441"/>
                <a:gd name="connsiteX0" fmla="*/ 0 w 1217166"/>
                <a:gd name="connsiteY0" fmla="*/ 494505 h 1667441"/>
                <a:gd name="connsiteX1" fmla="*/ 1164318 w 1217166"/>
                <a:gd name="connsiteY1" fmla="*/ 1074624 h 1667441"/>
                <a:gd name="connsiteX2" fmla="*/ 1001486 w 1217166"/>
                <a:gd name="connsiteY2" fmla="*/ 1667441 h 1667441"/>
                <a:gd name="connsiteX3" fmla="*/ 405493 w 1217166"/>
                <a:gd name="connsiteY3" fmla="*/ 1341323 h 1667441"/>
                <a:gd name="connsiteX4" fmla="*/ 0 w 1217166"/>
                <a:gd name="connsiteY4" fmla="*/ 494505 h 1667441"/>
                <a:gd name="connsiteX0" fmla="*/ 0 w 1217166"/>
                <a:gd name="connsiteY0" fmla="*/ 494505 h 1667441"/>
                <a:gd name="connsiteX1" fmla="*/ 1164318 w 1217166"/>
                <a:gd name="connsiteY1" fmla="*/ 1074624 h 1667441"/>
                <a:gd name="connsiteX2" fmla="*/ 1001486 w 1217166"/>
                <a:gd name="connsiteY2" fmla="*/ 1667441 h 1667441"/>
                <a:gd name="connsiteX3" fmla="*/ 405493 w 1217166"/>
                <a:gd name="connsiteY3" fmla="*/ 1341323 h 1667441"/>
                <a:gd name="connsiteX4" fmla="*/ 0 w 1217166"/>
                <a:gd name="connsiteY4" fmla="*/ 494505 h 1667441"/>
                <a:gd name="connsiteX0" fmla="*/ 0 w 1237578"/>
                <a:gd name="connsiteY0" fmla="*/ 494505 h 2305616"/>
                <a:gd name="connsiteX1" fmla="*/ 1164318 w 1237578"/>
                <a:gd name="connsiteY1" fmla="*/ 1074624 h 2305616"/>
                <a:gd name="connsiteX2" fmla="*/ 1220561 w 1237578"/>
                <a:gd name="connsiteY2" fmla="*/ 2305616 h 2305616"/>
                <a:gd name="connsiteX3" fmla="*/ 405493 w 1237578"/>
                <a:gd name="connsiteY3" fmla="*/ 1341323 h 2305616"/>
                <a:gd name="connsiteX4" fmla="*/ 0 w 1237578"/>
                <a:gd name="connsiteY4" fmla="*/ 494505 h 2305616"/>
                <a:gd name="connsiteX0" fmla="*/ 0 w 1220561"/>
                <a:gd name="connsiteY0" fmla="*/ 494505 h 2305616"/>
                <a:gd name="connsiteX1" fmla="*/ 1164318 w 1220561"/>
                <a:gd name="connsiteY1" fmla="*/ 1074624 h 2305616"/>
                <a:gd name="connsiteX2" fmla="*/ 1220561 w 1220561"/>
                <a:gd name="connsiteY2" fmla="*/ 2305616 h 2305616"/>
                <a:gd name="connsiteX3" fmla="*/ 405493 w 1220561"/>
                <a:gd name="connsiteY3" fmla="*/ 1341323 h 2305616"/>
                <a:gd name="connsiteX4" fmla="*/ 0 w 1220561"/>
                <a:gd name="connsiteY4" fmla="*/ 494505 h 2305616"/>
                <a:gd name="connsiteX0" fmla="*/ 0 w 1468211"/>
                <a:gd name="connsiteY0" fmla="*/ 494505 h 2305616"/>
                <a:gd name="connsiteX1" fmla="*/ 1164318 w 1468211"/>
                <a:gd name="connsiteY1" fmla="*/ 1074624 h 2305616"/>
                <a:gd name="connsiteX2" fmla="*/ 1468211 w 1468211"/>
                <a:gd name="connsiteY2" fmla="*/ 2305616 h 2305616"/>
                <a:gd name="connsiteX3" fmla="*/ 405493 w 1468211"/>
                <a:gd name="connsiteY3" fmla="*/ 1341323 h 2305616"/>
                <a:gd name="connsiteX4" fmla="*/ 0 w 1468211"/>
                <a:gd name="connsiteY4" fmla="*/ 494505 h 2305616"/>
                <a:gd name="connsiteX0" fmla="*/ 0 w 1268186"/>
                <a:gd name="connsiteY0" fmla="*/ 494505 h 2305616"/>
                <a:gd name="connsiteX1" fmla="*/ 1164318 w 1268186"/>
                <a:gd name="connsiteY1" fmla="*/ 1074624 h 2305616"/>
                <a:gd name="connsiteX2" fmla="*/ 1268186 w 1268186"/>
                <a:gd name="connsiteY2" fmla="*/ 2305616 h 2305616"/>
                <a:gd name="connsiteX3" fmla="*/ 405493 w 1268186"/>
                <a:gd name="connsiteY3" fmla="*/ 1341323 h 2305616"/>
                <a:gd name="connsiteX4" fmla="*/ 0 w 1268186"/>
                <a:gd name="connsiteY4" fmla="*/ 494505 h 2305616"/>
                <a:gd name="connsiteX0" fmla="*/ 0 w 1268186"/>
                <a:gd name="connsiteY0" fmla="*/ 494505 h 2305616"/>
                <a:gd name="connsiteX1" fmla="*/ 1164318 w 1268186"/>
                <a:gd name="connsiteY1" fmla="*/ 1074624 h 2305616"/>
                <a:gd name="connsiteX2" fmla="*/ 1268186 w 1268186"/>
                <a:gd name="connsiteY2" fmla="*/ 2305616 h 2305616"/>
                <a:gd name="connsiteX3" fmla="*/ 405493 w 1268186"/>
                <a:gd name="connsiteY3" fmla="*/ 1341323 h 2305616"/>
                <a:gd name="connsiteX4" fmla="*/ 0 w 1268186"/>
                <a:gd name="connsiteY4" fmla="*/ 494505 h 2305616"/>
                <a:gd name="connsiteX0" fmla="*/ 0 w 1334861"/>
                <a:gd name="connsiteY0" fmla="*/ 494505 h 2296091"/>
                <a:gd name="connsiteX1" fmla="*/ 1164318 w 1334861"/>
                <a:gd name="connsiteY1" fmla="*/ 1074624 h 2296091"/>
                <a:gd name="connsiteX2" fmla="*/ 1334861 w 1334861"/>
                <a:gd name="connsiteY2" fmla="*/ 2296091 h 2296091"/>
                <a:gd name="connsiteX3" fmla="*/ 405493 w 1334861"/>
                <a:gd name="connsiteY3" fmla="*/ 1341323 h 2296091"/>
                <a:gd name="connsiteX4" fmla="*/ 0 w 1334861"/>
                <a:gd name="connsiteY4" fmla="*/ 494505 h 2296091"/>
                <a:gd name="connsiteX0" fmla="*/ 0 w 1334861"/>
                <a:gd name="connsiteY0" fmla="*/ 494505 h 2296091"/>
                <a:gd name="connsiteX1" fmla="*/ 1164318 w 1334861"/>
                <a:gd name="connsiteY1" fmla="*/ 1074624 h 2296091"/>
                <a:gd name="connsiteX2" fmla="*/ 1334861 w 1334861"/>
                <a:gd name="connsiteY2" fmla="*/ 2296091 h 2296091"/>
                <a:gd name="connsiteX3" fmla="*/ 405493 w 1334861"/>
                <a:gd name="connsiteY3" fmla="*/ 1341323 h 2296091"/>
                <a:gd name="connsiteX4" fmla="*/ 0 w 1334861"/>
                <a:gd name="connsiteY4" fmla="*/ 494505 h 2296091"/>
                <a:gd name="connsiteX0" fmla="*/ 0 w 1334861"/>
                <a:gd name="connsiteY0" fmla="*/ 494505 h 3246360"/>
                <a:gd name="connsiteX1" fmla="*/ 1164318 w 1334861"/>
                <a:gd name="connsiteY1" fmla="*/ 1074624 h 3246360"/>
                <a:gd name="connsiteX2" fmla="*/ 1334861 w 1334861"/>
                <a:gd name="connsiteY2" fmla="*/ 2296091 h 3246360"/>
                <a:gd name="connsiteX3" fmla="*/ 735693 w 1334861"/>
                <a:gd name="connsiteY3" fmla="*/ 3227275 h 3246360"/>
                <a:gd name="connsiteX4" fmla="*/ 405493 w 1334861"/>
                <a:gd name="connsiteY4" fmla="*/ 1341323 h 3246360"/>
                <a:gd name="connsiteX5" fmla="*/ 0 w 1334861"/>
                <a:gd name="connsiteY5" fmla="*/ 494505 h 3246360"/>
                <a:gd name="connsiteX0" fmla="*/ 0 w 1334861"/>
                <a:gd name="connsiteY0" fmla="*/ 494505 h 5050855"/>
                <a:gd name="connsiteX1" fmla="*/ 1164318 w 1334861"/>
                <a:gd name="connsiteY1" fmla="*/ 1074624 h 5050855"/>
                <a:gd name="connsiteX2" fmla="*/ 1334861 w 1334861"/>
                <a:gd name="connsiteY2" fmla="*/ 2296091 h 5050855"/>
                <a:gd name="connsiteX3" fmla="*/ 817580 w 1334861"/>
                <a:gd name="connsiteY3" fmla="*/ 5042427 h 5050855"/>
                <a:gd name="connsiteX4" fmla="*/ 405493 w 1334861"/>
                <a:gd name="connsiteY4" fmla="*/ 1341323 h 5050855"/>
                <a:gd name="connsiteX5" fmla="*/ 0 w 1334861"/>
                <a:gd name="connsiteY5" fmla="*/ 494505 h 5050855"/>
                <a:gd name="connsiteX0" fmla="*/ 290968 w 1625829"/>
                <a:gd name="connsiteY0" fmla="*/ 494505 h 5050855"/>
                <a:gd name="connsiteX1" fmla="*/ 1455286 w 1625829"/>
                <a:gd name="connsiteY1" fmla="*/ 1074624 h 5050855"/>
                <a:gd name="connsiteX2" fmla="*/ 1625829 w 1625829"/>
                <a:gd name="connsiteY2" fmla="*/ 2296091 h 5050855"/>
                <a:gd name="connsiteX3" fmla="*/ 1108548 w 1625829"/>
                <a:gd name="connsiteY3" fmla="*/ 5042427 h 5050855"/>
                <a:gd name="connsiteX4" fmla="*/ 696461 w 1625829"/>
                <a:gd name="connsiteY4" fmla="*/ 1341323 h 5050855"/>
                <a:gd name="connsiteX5" fmla="*/ 290968 w 1625829"/>
                <a:gd name="connsiteY5" fmla="*/ 494505 h 5050855"/>
                <a:gd name="connsiteX0" fmla="*/ 363831 w 1698692"/>
                <a:gd name="connsiteY0" fmla="*/ 494505 h 5050855"/>
                <a:gd name="connsiteX1" fmla="*/ 1528149 w 1698692"/>
                <a:gd name="connsiteY1" fmla="*/ 1074624 h 5050855"/>
                <a:gd name="connsiteX2" fmla="*/ 1698692 w 1698692"/>
                <a:gd name="connsiteY2" fmla="*/ 2296091 h 5050855"/>
                <a:gd name="connsiteX3" fmla="*/ 1181411 w 1698692"/>
                <a:gd name="connsiteY3" fmla="*/ 5042427 h 5050855"/>
                <a:gd name="connsiteX4" fmla="*/ 769324 w 1698692"/>
                <a:gd name="connsiteY4" fmla="*/ 1341323 h 5050855"/>
                <a:gd name="connsiteX5" fmla="*/ 363831 w 1698692"/>
                <a:gd name="connsiteY5" fmla="*/ 494505 h 5050855"/>
                <a:gd name="connsiteX0" fmla="*/ 326299 w 1661160"/>
                <a:gd name="connsiteY0" fmla="*/ 494505 h 5003356"/>
                <a:gd name="connsiteX1" fmla="*/ 1490617 w 1661160"/>
                <a:gd name="connsiteY1" fmla="*/ 1074624 h 5003356"/>
                <a:gd name="connsiteX2" fmla="*/ 1661160 w 1661160"/>
                <a:gd name="connsiteY2" fmla="*/ 2296091 h 5003356"/>
                <a:gd name="connsiteX3" fmla="*/ 1201029 w 1661160"/>
                <a:gd name="connsiteY3" fmla="*/ 4994802 h 5003356"/>
                <a:gd name="connsiteX4" fmla="*/ 731792 w 1661160"/>
                <a:gd name="connsiteY4" fmla="*/ 1341323 h 5003356"/>
                <a:gd name="connsiteX5" fmla="*/ 326299 w 1661160"/>
                <a:gd name="connsiteY5" fmla="*/ 494505 h 5003356"/>
                <a:gd name="connsiteX0" fmla="*/ 359311 w 1694172"/>
                <a:gd name="connsiteY0" fmla="*/ 494505 h 5003356"/>
                <a:gd name="connsiteX1" fmla="*/ 1523629 w 1694172"/>
                <a:gd name="connsiteY1" fmla="*/ 1074624 h 5003356"/>
                <a:gd name="connsiteX2" fmla="*/ 1694172 w 1694172"/>
                <a:gd name="connsiteY2" fmla="*/ 2296091 h 5003356"/>
                <a:gd name="connsiteX3" fmla="*/ 1234041 w 1694172"/>
                <a:gd name="connsiteY3" fmla="*/ 4994802 h 5003356"/>
                <a:gd name="connsiteX4" fmla="*/ 764804 w 1694172"/>
                <a:gd name="connsiteY4" fmla="*/ 1341323 h 5003356"/>
                <a:gd name="connsiteX5" fmla="*/ 359311 w 1694172"/>
                <a:gd name="connsiteY5" fmla="*/ 494505 h 5003356"/>
                <a:gd name="connsiteX0" fmla="*/ 379974 w 1714835"/>
                <a:gd name="connsiteY0" fmla="*/ 494505 h 5003356"/>
                <a:gd name="connsiteX1" fmla="*/ 1544292 w 1714835"/>
                <a:gd name="connsiteY1" fmla="*/ 1074624 h 5003356"/>
                <a:gd name="connsiteX2" fmla="*/ 1714835 w 1714835"/>
                <a:gd name="connsiteY2" fmla="*/ 2296091 h 5003356"/>
                <a:gd name="connsiteX3" fmla="*/ 1254704 w 1714835"/>
                <a:gd name="connsiteY3" fmla="*/ 4994802 h 5003356"/>
                <a:gd name="connsiteX4" fmla="*/ 785467 w 1714835"/>
                <a:gd name="connsiteY4" fmla="*/ 1341323 h 5003356"/>
                <a:gd name="connsiteX5" fmla="*/ 379974 w 1714835"/>
                <a:gd name="connsiteY5" fmla="*/ 494505 h 5003356"/>
                <a:gd name="connsiteX0" fmla="*/ 379974 w 2048769"/>
                <a:gd name="connsiteY0" fmla="*/ 494505 h 5467842"/>
                <a:gd name="connsiteX1" fmla="*/ 1544292 w 2048769"/>
                <a:gd name="connsiteY1" fmla="*/ 1074624 h 5467842"/>
                <a:gd name="connsiteX2" fmla="*/ 1714835 w 2048769"/>
                <a:gd name="connsiteY2" fmla="*/ 2296091 h 5467842"/>
                <a:gd name="connsiteX3" fmla="*/ 2039593 w 2048769"/>
                <a:gd name="connsiteY3" fmla="*/ 5179899 h 5467842"/>
                <a:gd name="connsiteX4" fmla="*/ 1254704 w 2048769"/>
                <a:gd name="connsiteY4" fmla="*/ 4994802 h 5467842"/>
                <a:gd name="connsiteX5" fmla="*/ 785467 w 2048769"/>
                <a:gd name="connsiteY5" fmla="*/ 1341323 h 5467842"/>
                <a:gd name="connsiteX6" fmla="*/ 379974 w 2048769"/>
                <a:gd name="connsiteY6" fmla="*/ 494505 h 5467842"/>
                <a:gd name="connsiteX0" fmla="*/ 379974 w 2048769"/>
                <a:gd name="connsiteY0" fmla="*/ 494505 h 5306824"/>
                <a:gd name="connsiteX1" fmla="*/ 1544292 w 2048769"/>
                <a:gd name="connsiteY1" fmla="*/ 1074624 h 5306824"/>
                <a:gd name="connsiteX2" fmla="*/ 1714835 w 2048769"/>
                <a:gd name="connsiteY2" fmla="*/ 2296091 h 5306824"/>
                <a:gd name="connsiteX3" fmla="*/ 2039593 w 2048769"/>
                <a:gd name="connsiteY3" fmla="*/ 5179899 h 5306824"/>
                <a:gd name="connsiteX4" fmla="*/ 1254704 w 2048769"/>
                <a:gd name="connsiteY4" fmla="*/ 4994802 h 5306824"/>
                <a:gd name="connsiteX5" fmla="*/ 785467 w 2048769"/>
                <a:gd name="connsiteY5" fmla="*/ 1341323 h 5306824"/>
                <a:gd name="connsiteX6" fmla="*/ 379974 w 2048769"/>
                <a:gd name="connsiteY6" fmla="*/ 494505 h 5306824"/>
                <a:gd name="connsiteX0" fmla="*/ 379974 w 2048769"/>
                <a:gd name="connsiteY0" fmla="*/ 494505 h 5232721"/>
                <a:gd name="connsiteX1" fmla="*/ 1544292 w 2048769"/>
                <a:gd name="connsiteY1" fmla="*/ 1074624 h 5232721"/>
                <a:gd name="connsiteX2" fmla="*/ 1714835 w 2048769"/>
                <a:gd name="connsiteY2" fmla="*/ 2296091 h 5232721"/>
                <a:gd name="connsiteX3" fmla="*/ 2039593 w 2048769"/>
                <a:gd name="connsiteY3" fmla="*/ 5179899 h 5232721"/>
                <a:gd name="connsiteX4" fmla="*/ 1254704 w 2048769"/>
                <a:gd name="connsiteY4" fmla="*/ 4994802 h 5232721"/>
                <a:gd name="connsiteX5" fmla="*/ 785467 w 2048769"/>
                <a:gd name="connsiteY5" fmla="*/ 1341323 h 5232721"/>
                <a:gd name="connsiteX6" fmla="*/ 379974 w 2048769"/>
                <a:gd name="connsiteY6" fmla="*/ 494505 h 5232721"/>
                <a:gd name="connsiteX0" fmla="*/ 379974 w 3241615"/>
                <a:gd name="connsiteY0" fmla="*/ 494505 h 5232721"/>
                <a:gd name="connsiteX1" fmla="*/ 1544292 w 3241615"/>
                <a:gd name="connsiteY1" fmla="*/ 1074624 h 5232721"/>
                <a:gd name="connsiteX2" fmla="*/ 1714835 w 3241615"/>
                <a:gd name="connsiteY2" fmla="*/ 2296091 h 5232721"/>
                <a:gd name="connsiteX3" fmla="*/ 3239743 w 3241615"/>
                <a:gd name="connsiteY3" fmla="*/ 4846525 h 5232721"/>
                <a:gd name="connsiteX4" fmla="*/ 2039593 w 3241615"/>
                <a:gd name="connsiteY4" fmla="*/ 5179899 h 5232721"/>
                <a:gd name="connsiteX5" fmla="*/ 1254704 w 3241615"/>
                <a:gd name="connsiteY5" fmla="*/ 4994802 h 5232721"/>
                <a:gd name="connsiteX6" fmla="*/ 785467 w 3241615"/>
                <a:gd name="connsiteY6" fmla="*/ 1341323 h 5232721"/>
                <a:gd name="connsiteX7" fmla="*/ 379974 w 3241615"/>
                <a:gd name="connsiteY7" fmla="*/ 494505 h 5232721"/>
                <a:gd name="connsiteX0" fmla="*/ 379974 w 3241834"/>
                <a:gd name="connsiteY0" fmla="*/ 494505 h 5284903"/>
                <a:gd name="connsiteX1" fmla="*/ 1544292 w 3241834"/>
                <a:gd name="connsiteY1" fmla="*/ 1074624 h 5284903"/>
                <a:gd name="connsiteX2" fmla="*/ 1714835 w 3241834"/>
                <a:gd name="connsiteY2" fmla="*/ 2296091 h 5284903"/>
                <a:gd name="connsiteX3" fmla="*/ 3239743 w 3241834"/>
                <a:gd name="connsiteY3" fmla="*/ 4846525 h 5284903"/>
                <a:gd name="connsiteX4" fmla="*/ 2039593 w 3241834"/>
                <a:gd name="connsiteY4" fmla="*/ 5179899 h 5284903"/>
                <a:gd name="connsiteX5" fmla="*/ 1254704 w 3241834"/>
                <a:gd name="connsiteY5" fmla="*/ 4994802 h 5284903"/>
                <a:gd name="connsiteX6" fmla="*/ 785467 w 3241834"/>
                <a:gd name="connsiteY6" fmla="*/ 1341323 h 5284903"/>
                <a:gd name="connsiteX7" fmla="*/ 379974 w 3241834"/>
                <a:gd name="connsiteY7" fmla="*/ 494505 h 5284903"/>
                <a:gd name="connsiteX0" fmla="*/ 379974 w 3239743"/>
                <a:gd name="connsiteY0" fmla="*/ 494505 h 5294515"/>
                <a:gd name="connsiteX1" fmla="*/ 1544292 w 3239743"/>
                <a:gd name="connsiteY1" fmla="*/ 1074624 h 5294515"/>
                <a:gd name="connsiteX2" fmla="*/ 1714835 w 3239743"/>
                <a:gd name="connsiteY2" fmla="*/ 2296091 h 5294515"/>
                <a:gd name="connsiteX3" fmla="*/ 3239743 w 3239743"/>
                <a:gd name="connsiteY3" fmla="*/ 4846525 h 5294515"/>
                <a:gd name="connsiteX4" fmla="*/ 2039593 w 3239743"/>
                <a:gd name="connsiteY4" fmla="*/ 5179899 h 5294515"/>
                <a:gd name="connsiteX5" fmla="*/ 1254704 w 3239743"/>
                <a:gd name="connsiteY5" fmla="*/ 4994802 h 5294515"/>
                <a:gd name="connsiteX6" fmla="*/ 785467 w 3239743"/>
                <a:gd name="connsiteY6" fmla="*/ 1341323 h 5294515"/>
                <a:gd name="connsiteX7" fmla="*/ 379974 w 3239743"/>
                <a:gd name="connsiteY7" fmla="*/ 494505 h 5294515"/>
                <a:gd name="connsiteX0" fmla="*/ 379974 w 3679065"/>
                <a:gd name="connsiteY0" fmla="*/ 494505 h 5294515"/>
                <a:gd name="connsiteX1" fmla="*/ 1544292 w 3679065"/>
                <a:gd name="connsiteY1" fmla="*/ 1074624 h 5294515"/>
                <a:gd name="connsiteX2" fmla="*/ 1714835 w 3679065"/>
                <a:gd name="connsiteY2" fmla="*/ 2296091 h 5294515"/>
                <a:gd name="connsiteX3" fmla="*/ 3601693 w 3679065"/>
                <a:gd name="connsiteY3" fmla="*/ 4427425 h 5294515"/>
                <a:gd name="connsiteX4" fmla="*/ 3239743 w 3679065"/>
                <a:gd name="connsiteY4" fmla="*/ 4846525 h 5294515"/>
                <a:gd name="connsiteX5" fmla="*/ 2039593 w 3679065"/>
                <a:gd name="connsiteY5" fmla="*/ 5179899 h 5294515"/>
                <a:gd name="connsiteX6" fmla="*/ 1254704 w 3679065"/>
                <a:gd name="connsiteY6" fmla="*/ 4994802 h 5294515"/>
                <a:gd name="connsiteX7" fmla="*/ 785467 w 3679065"/>
                <a:gd name="connsiteY7" fmla="*/ 1341323 h 5294515"/>
                <a:gd name="connsiteX8" fmla="*/ 379974 w 3679065"/>
                <a:gd name="connsiteY8" fmla="*/ 494505 h 5294515"/>
                <a:gd name="connsiteX0" fmla="*/ 379974 w 3642601"/>
                <a:gd name="connsiteY0" fmla="*/ 494505 h 5294515"/>
                <a:gd name="connsiteX1" fmla="*/ 1544292 w 3642601"/>
                <a:gd name="connsiteY1" fmla="*/ 1074624 h 5294515"/>
                <a:gd name="connsiteX2" fmla="*/ 1714835 w 3642601"/>
                <a:gd name="connsiteY2" fmla="*/ 2296091 h 5294515"/>
                <a:gd name="connsiteX3" fmla="*/ 3601693 w 3642601"/>
                <a:gd name="connsiteY3" fmla="*/ 4427425 h 5294515"/>
                <a:gd name="connsiteX4" fmla="*/ 3239743 w 3642601"/>
                <a:gd name="connsiteY4" fmla="*/ 4846525 h 5294515"/>
                <a:gd name="connsiteX5" fmla="*/ 2039593 w 3642601"/>
                <a:gd name="connsiteY5" fmla="*/ 5179899 h 5294515"/>
                <a:gd name="connsiteX6" fmla="*/ 1254704 w 3642601"/>
                <a:gd name="connsiteY6" fmla="*/ 4994802 h 5294515"/>
                <a:gd name="connsiteX7" fmla="*/ 785467 w 3642601"/>
                <a:gd name="connsiteY7" fmla="*/ 1341323 h 5294515"/>
                <a:gd name="connsiteX8" fmla="*/ 379974 w 3642601"/>
                <a:gd name="connsiteY8" fmla="*/ 494505 h 5294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42601" h="5294515">
                  <a:moveTo>
                    <a:pt x="379974" y="494505"/>
                  </a:moveTo>
                  <a:cubicBezTo>
                    <a:pt x="400082" y="-64295"/>
                    <a:pt x="1893315" y="-454365"/>
                    <a:pt x="1544292" y="1074624"/>
                  </a:cubicBezTo>
                  <a:cubicBezTo>
                    <a:pt x="1509594" y="1212963"/>
                    <a:pt x="1230118" y="1908741"/>
                    <a:pt x="1714835" y="2296091"/>
                  </a:cubicBezTo>
                  <a:cubicBezTo>
                    <a:pt x="1975185" y="2872354"/>
                    <a:pt x="3347542" y="4002353"/>
                    <a:pt x="3601693" y="4427425"/>
                  </a:cubicBezTo>
                  <a:cubicBezTo>
                    <a:pt x="3760594" y="4776297"/>
                    <a:pt x="3417543" y="4738575"/>
                    <a:pt x="3239743" y="4846525"/>
                  </a:cubicBezTo>
                  <a:cubicBezTo>
                    <a:pt x="3055744" y="5365260"/>
                    <a:pt x="2281533" y="5369499"/>
                    <a:pt x="2039593" y="5179899"/>
                  </a:cubicBezTo>
                  <a:cubicBezTo>
                    <a:pt x="1943855" y="5210584"/>
                    <a:pt x="1362125" y="5350402"/>
                    <a:pt x="1254704" y="4994802"/>
                  </a:cubicBezTo>
                  <a:cubicBezTo>
                    <a:pt x="-1176477" y="4179206"/>
                    <a:pt x="649874" y="2083704"/>
                    <a:pt x="785467" y="1341323"/>
                  </a:cubicBezTo>
                  <a:lnTo>
                    <a:pt x="379974" y="494505"/>
                  </a:lnTo>
                  <a:close/>
                </a:path>
              </a:pathLst>
            </a:custGeom>
            <a:solidFill>
              <a:srgbClr val="AB622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5C95544A-376F-B4C8-4296-87160733F90C}"/>
                </a:ext>
              </a:extLst>
            </p:cNvPr>
            <p:cNvSpPr/>
            <p:nvPr/>
          </p:nvSpPr>
          <p:spPr>
            <a:xfrm>
              <a:off x="4415549" y="819369"/>
              <a:ext cx="189492" cy="256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F5787C10-4DCB-DB15-3480-6DDAE710B93F}"/>
                </a:ext>
              </a:extLst>
            </p:cNvPr>
            <p:cNvSpPr/>
            <p:nvPr/>
          </p:nvSpPr>
          <p:spPr>
            <a:xfrm>
              <a:off x="4415916" y="884385"/>
              <a:ext cx="100836" cy="1365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59">
              <a:extLst>
                <a:ext uri="{FF2B5EF4-FFF2-40B4-BE49-F238E27FC236}">
                  <a16:creationId xmlns:a16="http://schemas.microsoft.com/office/drawing/2014/main" id="{D4E646CB-B097-15B3-6CF4-E00E3BEFE711}"/>
                </a:ext>
              </a:extLst>
            </p:cNvPr>
            <p:cNvSpPr/>
            <p:nvPr/>
          </p:nvSpPr>
          <p:spPr>
            <a:xfrm>
              <a:off x="4474198" y="2576807"/>
              <a:ext cx="3392714" cy="2862998"/>
            </a:xfrm>
            <a:custGeom>
              <a:avLst/>
              <a:gdLst>
                <a:gd name="connsiteX0" fmla="*/ 0 w 2495550"/>
                <a:gd name="connsiteY0" fmla="*/ 0 h 717485"/>
                <a:gd name="connsiteX1" fmla="*/ 2495550 w 2495550"/>
                <a:gd name="connsiteY1" fmla="*/ 0 h 717485"/>
                <a:gd name="connsiteX2" fmla="*/ 2495550 w 2495550"/>
                <a:gd name="connsiteY2" fmla="*/ 717485 h 717485"/>
                <a:gd name="connsiteX3" fmla="*/ 0 w 2495550"/>
                <a:gd name="connsiteY3" fmla="*/ 717485 h 717485"/>
                <a:gd name="connsiteX4" fmla="*/ 0 w 2495550"/>
                <a:gd name="connsiteY4" fmla="*/ 0 h 717485"/>
                <a:gd name="connsiteX0" fmla="*/ 0 w 2495550"/>
                <a:gd name="connsiteY0" fmla="*/ 723900 h 1441385"/>
                <a:gd name="connsiteX1" fmla="*/ 2228850 w 2495550"/>
                <a:gd name="connsiteY1" fmla="*/ 0 h 1441385"/>
                <a:gd name="connsiteX2" fmla="*/ 2495550 w 2495550"/>
                <a:gd name="connsiteY2" fmla="*/ 1441385 h 1441385"/>
                <a:gd name="connsiteX3" fmla="*/ 0 w 2495550"/>
                <a:gd name="connsiteY3" fmla="*/ 1441385 h 1441385"/>
                <a:gd name="connsiteX4" fmla="*/ 0 w 2495550"/>
                <a:gd name="connsiteY4" fmla="*/ 723900 h 1441385"/>
                <a:gd name="connsiteX0" fmla="*/ 0 w 2667000"/>
                <a:gd name="connsiteY0" fmla="*/ 1085850 h 1441385"/>
                <a:gd name="connsiteX1" fmla="*/ 2400300 w 2667000"/>
                <a:gd name="connsiteY1" fmla="*/ 0 h 1441385"/>
                <a:gd name="connsiteX2" fmla="*/ 2667000 w 2667000"/>
                <a:gd name="connsiteY2" fmla="*/ 1441385 h 1441385"/>
                <a:gd name="connsiteX3" fmla="*/ 171450 w 2667000"/>
                <a:gd name="connsiteY3" fmla="*/ 1441385 h 1441385"/>
                <a:gd name="connsiteX4" fmla="*/ 0 w 2667000"/>
                <a:gd name="connsiteY4" fmla="*/ 1085850 h 1441385"/>
                <a:gd name="connsiteX0" fmla="*/ 0 w 2667000"/>
                <a:gd name="connsiteY0" fmla="*/ 1085850 h 2165285"/>
                <a:gd name="connsiteX1" fmla="*/ 2400300 w 2667000"/>
                <a:gd name="connsiteY1" fmla="*/ 0 h 2165285"/>
                <a:gd name="connsiteX2" fmla="*/ 2667000 w 2667000"/>
                <a:gd name="connsiteY2" fmla="*/ 1441385 h 2165285"/>
                <a:gd name="connsiteX3" fmla="*/ 2552700 w 2667000"/>
                <a:gd name="connsiteY3" fmla="*/ 2165285 h 2165285"/>
                <a:gd name="connsiteX4" fmla="*/ 0 w 2667000"/>
                <a:gd name="connsiteY4" fmla="*/ 1085850 h 2165285"/>
                <a:gd name="connsiteX0" fmla="*/ 0 w 3086100"/>
                <a:gd name="connsiteY0" fmla="*/ 1085850 h 2165285"/>
                <a:gd name="connsiteX1" fmla="*/ 2400300 w 3086100"/>
                <a:gd name="connsiteY1" fmla="*/ 0 h 2165285"/>
                <a:gd name="connsiteX2" fmla="*/ 3086100 w 3086100"/>
                <a:gd name="connsiteY2" fmla="*/ 1650935 h 2165285"/>
                <a:gd name="connsiteX3" fmla="*/ 2552700 w 3086100"/>
                <a:gd name="connsiteY3" fmla="*/ 2165285 h 2165285"/>
                <a:gd name="connsiteX4" fmla="*/ 0 w 3086100"/>
                <a:gd name="connsiteY4" fmla="*/ 1085850 h 2165285"/>
                <a:gd name="connsiteX0" fmla="*/ 83310 w 3169410"/>
                <a:gd name="connsiteY0" fmla="*/ 1085850 h 2165285"/>
                <a:gd name="connsiteX1" fmla="*/ 2483610 w 3169410"/>
                <a:gd name="connsiteY1" fmla="*/ 0 h 2165285"/>
                <a:gd name="connsiteX2" fmla="*/ 3169410 w 3169410"/>
                <a:gd name="connsiteY2" fmla="*/ 1650935 h 2165285"/>
                <a:gd name="connsiteX3" fmla="*/ 2636010 w 3169410"/>
                <a:gd name="connsiteY3" fmla="*/ 2165285 h 2165285"/>
                <a:gd name="connsiteX4" fmla="*/ 83310 w 3169410"/>
                <a:gd name="connsiteY4" fmla="*/ 1085850 h 2165285"/>
                <a:gd name="connsiteX0" fmla="*/ 91102 w 3177202"/>
                <a:gd name="connsiteY0" fmla="*/ 1486875 h 2566310"/>
                <a:gd name="connsiteX1" fmla="*/ 2491402 w 3177202"/>
                <a:gd name="connsiteY1" fmla="*/ 401025 h 2566310"/>
                <a:gd name="connsiteX2" fmla="*/ 3177202 w 3177202"/>
                <a:gd name="connsiteY2" fmla="*/ 2051960 h 2566310"/>
                <a:gd name="connsiteX3" fmla="*/ 2643802 w 3177202"/>
                <a:gd name="connsiteY3" fmla="*/ 2566310 h 2566310"/>
                <a:gd name="connsiteX4" fmla="*/ 91102 w 3177202"/>
                <a:gd name="connsiteY4" fmla="*/ 1486875 h 2566310"/>
                <a:gd name="connsiteX0" fmla="*/ 91102 w 3177202"/>
                <a:gd name="connsiteY0" fmla="*/ 1486875 h 2789351"/>
                <a:gd name="connsiteX1" fmla="*/ 2491402 w 3177202"/>
                <a:gd name="connsiteY1" fmla="*/ 401025 h 2789351"/>
                <a:gd name="connsiteX2" fmla="*/ 3177202 w 3177202"/>
                <a:gd name="connsiteY2" fmla="*/ 2051960 h 2789351"/>
                <a:gd name="connsiteX3" fmla="*/ 2643802 w 3177202"/>
                <a:gd name="connsiteY3" fmla="*/ 2566310 h 2789351"/>
                <a:gd name="connsiteX4" fmla="*/ 91102 w 3177202"/>
                <a:gd name="connsiteY4" fmla="*/ 1486875 h 2789351"/>
                <a:gd name="connsiteX0" fmla="*/ 91102 w 3177202"/>
                <a:gd name="connsiteY0" fmla="*/ 1486875 h 2873223"/>
                <a:gd name="connsiteX1" fmla="*/ 2491402 w 3177202"/>
                <a:gd name="connsiteY1" fmla="*/ 401025 h 2873223"/>
                <a:gd name="connsiteX2" fmla="*/ 3177202 w 3177202"/>
                <a:gd name="connsiteY2" fmla="*/ 2051960 h 2873223"/>
                <a:gd name="connsiteX3" fmla="*/ 2643802 w 3177202"/>
                <a:gd name="connsiteY3" fmla="*/ 2566310 h 2873223"/>
                <a:gd name="connsiteX4" fmla="*/ 91102 w 3177202"/>
                <a:gd name="connsiteY4" fmla="*/ 1486875 h 2873223"/>
                <a:gd name="connsiteX0" fmla="*/ 91102 w 3205817"/>
                <a:gd name="connsiteY0" fmla="*/ 1486875 h 2873223"/>
                <a:gd name="connsiteX1" fmla="*/ 2491402 w 3205817"/>
                <a:gd name="connsiteY1" fmla="*/ 401025 h 2873223"/>
                <a:gd name="connsiteX2" fmla="*/ 3177202 w 3205817"/>
                <a:gd name="connsiteY2" fmla="*/ 2051960 h 2873223"/>
                <a:gd name="connsiteX3" fmla="*/ 2643802 w 3205817"/>
                <a:gd name="connsiteY3" fmla="*/ 2566310 h 2873223"/>
                <a:gd name="connsiteX4" fmla="*/ 91102 w 3205817"/>
                <a:gd name="connsiteY4" fmla="*/ 1486875 h 2873223"/>
                <a:gd name="connsiteX0" fmla="*/ 91102 w 3370014"/>
                <a:gd name="connsiteY0" fmla="*/ 1486875 h 2873223"/>
                <a:gd name="connsiteX1" fmla="*/ 2491402 w 3370014"/>
                <a:gd name="connsiteY1" fmla="*/ 401025 h 2873223"/>
                <a:gd name="connsiteX2" fmla="*/ 3177202 w 3370014"/>
                <a:gd name="connsiteY2" fmla="*/ 2051960 h 2873223"/>
                <a:gd name="connsiteX3" fmla="*/ 2643802 w 3370014"/>
                <a:gd name="connsiteY3" fmla="*/ 2566310 h 2873223"/>
                <a:gd name="connsiteX4" fmla="*/ 91102 w 3370014"/>
                <a:gd name="connsiteY4" fmla="*/ 1486875 h 2873223"/>
                <a:gd name="connsiteX0" fmla="*/ 91102 w 3399424"/>
                <a:gd name="connsiteY0" fmla="*/ 1486875 h 2873223"/>
                <a:gd name="connsiteX1" fmla="*/ 2491402 w 3399424"/>
                <a:gd name="connsiteY1" fmla="*/ 401025 h 2873223"/>
                <a:gd name="connsiteX2" fmla="*/ 3177202 w 3399424"/>
                <a:gd name="connsiteY2" fmla="*/ 2051960 h 2873223"/>
                <a:gd name="connsiteX3" fmla="*/ 2643802 w 3399424"/>
                <a:gd name="connsiteY3" fmla="*/ 2566310 h 2873223"/>
                <a:gd name="connsiteX4" fmla="*/ 91102 w 3399424"/>
                <a:gd name="connsiteY4" fmla="*/ 1486875 h 2873223"/>
                <a:gd name="connsiteX0" fmla="*/ 91102 w 3447725"/>
                <a:gd name="connsiteY0" fmla="*/ 1486875 h 2873223"/>
                <a:gd name="connsiteX1" fmla="*/ 2491402 w 3447725"/>
                <a:gd name="connsiteY1" fmla="*/ 401025 h 2873223"/>
                <a:gd name="connsiteX2" fmla="*/ 3177202 w 3447725"/>
                <a:gd name="connsiteY2" fmla="*/ 2051960 h 2873223"/>
                <a:gd name="connsiteX3" fmla="*/ 2643802 w 3447725"/>
                <a:gd name="connsiteY3" fmla="*/ 2566310 h 2873223"/>
                <a:gd name="connsiteX4" fmla="*/ 91102 w 3447725"/>
                <a:gd name="connsiteY4" fmla="*/ 1486875 h 2873223"/>
                <a:gd name="connsiteX0" fmla="*/ 92790 w 3441678"/>
                <a:gd name="connsiteY0" fmla="*/ 1476650 h 2862998"/>
                <a:gd name="connsiteX1" fmla="*/ 2450227 w 3441678"/>
                <a:gd name="connsiteY1" fmla="*/ 405088 h 2862998"/>
                <a:gd name="connsiteX2" fmla="*/ 3178890 w 3441678"/>
                <a:gd name="connsiteY2" fmla="*/ 2041735 h 2862998"/>
                <a:gd name="connsiteX3" fmla="*/ 2645490 w 3441678"/>
                <a:gd name="connsiteY3" fmla="*/ 2556085 h 2862998"/>
                <a:gd name="connsiteX4" fmla="*/ 92790 w 3441678"/>
                <a:gd name="connsiteY4" fmla="*/ 1476650 h 2862998"/>
                <a:gd name="connsiteX0" fmla="*/ 92790 w 3392714"/>
                <a:gd name="connsiteY0" fmla="*/ 1476650 h 2862998"/>
                <a:gd name="connsiteX1" fmla="*/ 2450227 w 3392714"/>
                <a:gd name="connsiteY1" fmla="*/ 405088 h 2862998"/>
                <a:gd name="connsiteX2" fmla="*/ 3178890 w 3392714"/>
                <a:gd name="connsiteY2" fmla="*/ 2041735 h 2862998"/>
                <a:gd name="connsiteX3" fmla="*/ 2645490 w 3392714"/>
                <a:gd name="connsiteY3" fmla="*/ 2556085 h 2862998"/>
                <a:gd name="connsiteX4" fmla="*/ 92790 w 3392714"/>
                <a:gd name="connsiteY4" fmla="*/ 1476650 h 286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2714" h="2862998">
                  <a:moveTo>
                    <a:pt x="92790" y="1476650"/>
                  </a:moveTo>
                  <a:cubicBezTo>
                    <a:pt x="-435848" y="-85450"/>
                    <a:pt x="1421527" y="-347387"/>
                    <a:pt x="2450227" y="405088"/>
                  </a:cubicBezTo>
                  <a:cubicBezTo>
                    <a:pt x="3021727" y="841100"/>
                    <a:pt x="3764678" y="2120073"/>
                    <a:pt x="3178890" y="2041735"/>
                  </a:cubicBezTo>
                  <a:cubicBezTo>
                    <a:pt x="3415428" y="2098885"/>
                    <a:pt x="3609103" y="2613235"/>
                    <a:pt x="2645490" y="2556085"/>
                  </a:cubicBezTo>
                  <a:cubicBezTo>
                    <a:pt x="2351803" y="3339273"/>
                    <a:pt x="200740" y="2493687"/>
                    <a:pt x="92790" y="1476650"/>
                  </a:cubicBezTo>
                  <a:close/>
                </a:path>
              </a:pathLst>
            </a:custGeom>
            <a:solidFill>
              <a:srgbClr val="A05D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Rectangle 54">
              <a:extLst>
                <a:ext uri="{FF2B5EF4-FFF2-40B4-BE49-F238E27FC236}">
                  <a16:creationId xmlns:a16="http://schemas.microsoft.com/office/drawing/2014/main" id="{01876DFE-3921-0B2F-216B-9D85E34FF456}"/>
                </a:ext>
              </a:extLst>
            </p:cNvPr>
            <p:cNvSpPr/>
            <p:nvPr/>
          </p:nvSpPr>
          <p:spPr>
            <a:xfrm>
              <a:off x="3686180" y="896049"/>
              <a:ext cx="703715" cy="1088577"/>
            </a:xfrm>
            <a:custGeom>
              <a:avLst/>
              <a:gdLst>
                <a:gd name="connsiteX0" fmla="*/ 0 w 466348"/>
                <a:gd name="connsiteY0" fmla="*/ 0 h 313308"/>
                <a:gd name="connsiteX1" fmla="*/ 466348 w 466348"/>
                <a:gd name="connsiteY1" fmla="*/ 0 h 313308"/>
                <a:gd name="connsiteX2" fmla="*/ 466348 w 466348"/>
                <a:gd name="connsiteY2" fmla="*/ 313308 h 313308"/>
                <a:gd name="connsiteX3" fmla="*/ 0 w 466348"/>
                <a:gd name="connsiteY3" fmla="*/ 313308 h 313308"/>
                <a:gd name="connsiteX4" fmla="*/ 0 w 466348"/>
                <a:gd name="connsiteY4" fmla="*/ 0 h 313308"/>
                <a:gd name="connsiteX0" fmla="*/ 0 w 466348"/>
                <a:gd name="connsiteY0" fmla="*/ 45720 h 359028"/>
                <a:gd name="connsiteX1" fmla="*/ 329188 w 466348"/>
                <a:gd name="connsiteY1" fmla="*/ 0 h 359028"/>
                <a:gd name="connsiteX2" fmla="*/ 466348 w 466348"/>
                <a:gd name="connsiteY2" fmla="*/ 359028 h 359028"/>
                <a:gd name="connsiteX3" fmla="*/ 0 w 466348"/>
                <a:gd name="connsiteY3" fmla="*/ 359028 h 359028"/>
                <a:gd name="connsiteX4" fmla="*/ 0 w 466348"/>
                <a:gd name="connsiteY4" fmla="*/ 45720 h 359028"/>
                <a:gd name="connsiteX0" fmla="*/ 0 w 626368"/>
                <a:gd name="connsiteY0" fmla="*/ 45720 h 549528"/>
                <a:gd name="connsiteX1" fmla="*/ 329188 w 626368"/>
                <a:gd name="connsiteY1" fmla="*/ 0 h 549528"/>
                <a:gd name="connsiteX2" fmla="*/ 626368 w 626368"/>
                <a:gd name="connsiteY2" fmla="*/ 549528 h 549528"/>
                <a:gd name="connsiteX3" fmla="*/ 0 w 626368"/>
                <a:gd name="connsiteY3" fmla="*/ 359028 h 549528"/>
                <a:gd name="connsiteX4" fmla="*/ 0 w 626368"/>
                <a:gd name="connsiteY4" fmla="*/ 45720 h 549528"/>
                <a:gd name="connsiteX0" fmla="*/ 0 w 496828"/>
                <a:gd name="connsiteY0" fmla="*/ 45720 h 397128"/>
                <a:gd name="connsiteX1" fmla="*/ 329188 w 496828"/>
                <a:gd name="connsiteY1" fmla="*/ 0 h 397128"/>
                <a:gd name="connsiteX2" fmla="*/ 496828 w 496828"/>
                <a:gd name="connsiteY2" fmla="*/ 397128 h 397128"/>
                <a:gd name="connsiteX3" fmla="*/ 0 w 496828"/>
                <a:gd name="connsiteY3" fmla="*/ 359028 h 397128"/>
                <a:gd name="connsiteX4" fmla="*/ 0 w 496828"/>
                <a:gd name="connsiteY4" fmla="*/ 45720 h 397128"/>
                <a:gd name="connsiteX0" fmla="*/ 0 w 618748"/>
                <a:gd name="connsiteY0" fmla="*/ 45720 h 435228"/>
                <a:gd name="connsiteX1" fmla="*/ 329188 w 618748"/>
                <a:gd name="connsiteY1" fmla="*/ 0 h 435228"/>
                <a:gd name="connsiteX2" fmla="*/ 618748 w 618748"/>
                <a:gd name="connsiteY2" fmla="*/ 435228 h 435228"/>
                <a:gd name="connsiteX3" fmla="*/ 0 w 618748"/>
                <a:gd name="connsiteY3" fmla="*/ 359028 h 435228"/>
                <a:gd name="connsiteX4" fmla="*/ 0 w 618748"/>
                <a:gd name="connsiteY4" fmla="*/ 45720 h 435228"/>
                <a:gd name="connsiteX0" fmla="*/ 0 w 626368"/>
                <a:gd name="connsiteY0" fmla="*/ 45720 h 458088"/>
                <a:gd name="connsiteX1" fmla="*/ 329188 w 626368"/>
                <a:gd name="connsiteY1" fmla="*/ 0 h 458088"/>
                <a:gd name="connsiteX2" fmla="*/ 626368 w 626368"/>
                <a:gd name="connsiteY2" fmla="*/ 458088 h 458088"/>
                <a:gd name="connsiteX3" fmla="*/ 0 w 626368"/>
                <a:gd name="connsiteY3" fmla="*/ 359028 h 458088"/>
                <a:gd name="connsiteX4" fmla="*/ 0 w 626368"/>
                <a:gd name="connsiteY4" fmla="*/ 45720 h 458088"/>
                <a:gd name="connsiteX0" fmla="*/ 0 w 626368"/>
                <a:gd name="connsiteY0" fmla="*/ 45720 h 458088"/>
                <a:gd name="connsiteX1" fmla="*/ 329188 w 626368"/>
                <a:gd name="connsiteY1" fmla="*/ 0 h 458088"/>
                <a:gd name="connsiteX2" fmla="*/ 626368 w 626368"/>
                <a:gd name="connsiteY2" fmla="*/ 458088 h 458088"/>
                <a:gd name="connsiteX3" fmla="*/ 0 w 626368"/>
                <a:gd name="connsiteY3" fmla="*/ 359028 h 458088"/>
                <a:gd name="connsiteX4" fmla="*/ 0 w 626368"/>
                <a:gd name="connsiteY4" fmla="*/ 45720 h 458088"/>
                <a:gd name="connsiteX0" fmla="*/ 0 w 641729"/>
                <a:gd name="connsiteY0" fmla="*/ 45720 h 458088"/>
                <a:gd name="connsiteX1" fmla="*/ 329188 w 641729"/>
                <a:gd name="connsiteY1" fmla="*/ 0 h 458088"/>
                <a:gd name="connsiteX2" fmla="*/ 626368 w 641729"/>
                <a:gd name="connsiteY2" fmla="*/ 458088 h 458088"/>
                <a:gd name="connsiteX3" fmla="*/ 0 w 641729"/>
                <a:gd name="connsiteY3" fmla="*/ 359028 h 458088"/>
                <a:gd name="connsiteX4" fmla="*/ 0 w 641729"/>
                <a:gd name="connsiteY4" fmla="*/ 45720 h 458088"/>
                <a:gd name="connsiteX0" fmla="*/ 0 w 639515"/>
                <a:gd name="connsiteY0" fmla="*/ 51467 h 463835"/>
                <a:gd name="connsiteX1" fmla="*/ 329188 w 639515"/>
                <a:gd name="connsiteY1" fmla="*/ 5747 h 463835"/>
                <a:gd name="connsiteX2" fmla="*/ 626368 w 639515"/>
                <a:gd name="connsiteY2" fmla="*/ 463835 h 463835"/>
                <a:gd name="connsiteX3" fmla="*/ 0 w 639515"/>
                <a:gd name="connsiteY3" fmla="*/ 364775 h 463835"/>
                <a:gd name="connsiteX4" fmla="*/ 0 w 639515"/>
                <a:gd name="connsiteY4" fmla="*/ 51467 h 463835"/>
                <a:gd name="connsiteX0" fmla="*/ 0 w 639515"/>
                <a:gd name="connsiteY0" fmla="*/ 105982 h 518350"/>
                <a:gd name="connsiteX1" fmla="*/ 329188 w 639515"/>
                <a:gd name="connsiteY1" fmla="*/ 60262 h 518350"/>
                <a:gd name="connsiteX2" fmla="*/ 626368 w 639515"/>
                <a:gd name="connsiteY2" fmla="*/ 518350 h 518350"/>
                <a:gd name="connsiteX3" fmla="*/ 0 w 639515"/>
                <a:gd name="connsiteY3" fmla="*/ 419290 h 518350"/>
                <a:gd name="connsiteX4" fmla="*/ 0 w 639515"/>
                <a:gd name="connsiteY4" fmla="*/ 105982 h 518350"/>
                <a:gd name="connsiteX0" fmla="*/ 42862 w 639515"/>
                <a:gd name="connsiteY0" fmla="*/ 203371 h 501439"/>
                <a:gd name="connsiteX1" fmla="*/ 329188 w 639515"/>
                <a:gd name="connsiteY1" fmla="*/ 43351 h 501439"/>
                <a:gd name="connsiteX2" fmla="*/ 626368 w 639515"/>
                <a:gd name="connsiteY2" fmla="*/ 501439 h 501439"/>
                <a:gd name="connsiteX3" fmla="*/ 0 w 639515"/>
                <a:gd name="connsiteY3" fmla="*/ 402379 h 501439"/>
                <a:gd name="connsiteX4" fmla="*/ 42862 w 639515"/>
                <a:gd name="connsiteY4" fmla="*/ 203371 h 501439"/>
                <a:gd name="connsiteX0" fmla="*/ 78871 w 675524"/>
                <a:gd name="connsiteY0" fmla="*/ 215583 h 513651"/>
                <a:gd name="connsiteX1" fmla="*/ 365197 w 675524"/>
                <a:gd name="connsiteY1" fmla="*/ 55563 h 513651"/>
                <a:gd name="connsiteX2" fmla="*/ 662377 w 675524"/>
                <a:gd name="connsiteY2" fmla="*/ 513651 h 513651"/>
                <a:gd name="connsiteX3" fmla="*/ 36009 w 675524"/>
                <a:gd name="connsiteY3" fmla="*/ 414591 h 513651"/>
                <a:gd name="connsiteX4" fmla="*/ 78871 w 675524"/>
                <a:gd name="connsiteY4" fmla="*/ 215583 h 513651"/>
                <a:gd name="connsiteX0" fmla="*/ 78871 w 675524"/>
                <a:gd name="connsiteY0" fmla="*/ 215583 h 728916"/>
                <a:gd name="connsiteX1" fmla="*/ 365197 w 675524"/>
                <a:gd name="connsiteY1" fmla="*/ 55563 h 728916"/>
                <a:gd name="connsiteX2" fmla="*/ 662377 w 675524"/>
                <a:gd name="connsiteY2" fmla="*/ 513651 h 728916"/>
                <a:gd name="connsiteX3" fmla="*/ 188409 w 675524"/>
                <a:gd name="connsiteY3" fmla="*/ 728916 h 728916"/>
                <a:gd name="connsiteX4" fmla="*/ 78871 w 675524"/>
                <a:gd name="connsiteY4" fmla="*/ 215583 h 728916"/>
                <a:gd name="connsiteX0" fmla="*/ 78871 w 675524"/>
                <a:gd name="connsiteY0" fmla="*/ 215583 h 705104"/>
                <a:gd name="connsiteX1" fmla="*/ 365197 w 675524"/>
                <a:gd name="connsiteY1" fmla="*/ 55563 h 705104"/>
                <a:gd name="connsiteX2" fmla="*/ 662377 w 675524"/>
                <a:gd name="connsiteY2" fmla="*/ 513651 h 705104"/>
                <a:gd name="connsiteX3" fmla="*/ 159834 w 675524"/>
                <a:gd name="connsiteY3" fmla="*/ 705104 h 705104"/>
                <a:gd name="connsiteX4" fmla="*/ 78871 w 675524"/>
                <a:gd name="connsiteY4" fmla="*/ 215583 h 705104"/>
                <a:gd name="connsiteX0" fmla="*/ 78871 w 675524"/>
                <a:gd name="connsiteY0" fmla="*/ 215583 h 705104"/>
                <a:gd name="connsiteX1" fmla="*/ 365197 w 675524"/>
                <a:gd name="connsiteY1" fmla="*/ 55563 h 705104"/>
                <a:gd name="connsiteX2" fmla="*/ 662377 w 675524"/>
                <a:gd name="connsiteY2" fmla="*/ 513651 h 705104"/>
                <a:gd name="connsiteX3" fmla="*/ 159834 w 675524"/>
                <a:gd name="connsiteY3" fmla="*/ 705104 h 705104"/>
                <a:gd name="connsiteX4" fmla="*/ 78871 w 675524"/>
                <a:gd name="connsiteY4" fmla="*/ 215583 h 705104"/>
                <a:gd name="connsiteX0" fmla="*/ 78871 w 675524"/>
                <a:gd name="connsiteY0" fmla="*/ 215583 h 705104"/>
                <a:gd name="connsiteX1" fmla="*/ 365197 w 675524"/>
                <a:gd name="connsiteY1" fmla="*/ 55563 h 705104"/>
                <a:gd name="connsiteX2" fmla="*/ 662377 w 675524"/>
                <a:gd name="connsiteY2" fmla="*/ 513651 h 705104"/>
                <a:gd name="connsiteX3" fmla="*/ 319082 w 675524"/>
                <a:gd name="connsiteY3" fmla="*/ 456501 h 705104"/>
                <a:gd name="connsiteX4" fmla="*/ 159834 w 675524"/>
                <a:gd name="connsiteY4" fmla="*/ 705104 h 705104"/>
                <a:gd name="connsiteX5" fmla="*/ 78871 w 675524"/>
                <a:gd name="connsiteY5" fmla="*/ 215583 h 705104"/>
                <a:gd name="connsiteX0" fmla="*/ 78871 w 675524"/>
                <a:gd name="connsiteY0" fmla="*/ 215583 h 922546"/>
                <a:gd name="connsiteX1" fmla="*/ 365197 w 675524"/>
                <a:gd name="connsiteY1" fmla="*/ 55563 h 922546"/>
                <a:gd name="connsiteX2" fmla="*/ 662377 w 675524"/>
                <a:gd name="connsiteY2" fmla="*/ 513651 h 922546"/>
                <a:gd name="connsiteX3" fmla="*/ 319082 w 675524"/>
                <a:gd name="connsiteY3" fmla="*/ 456501 h 922546"/>
                <a:gd name="connsiteX4" fmla="*/ 159834 w 675524"/>
                <a:gd name="connsiteY4" fmla="*/ 705104 h 922546"/>
                <a:gd name="connsiteX5" fmla="*/ 78871 w 675524"/>
                <a:gd name="connsiteY5" fmla="*/ 215583 h 922546"/>
                <a:gd name="connsiteX0" fmla="*/ 78871 w 675524"/>
                <a:gd name="connsiteY0" fmla="*/ 215583 h 1079166"/>
                <a:gd name="connsiteX1" fmla="*/ 365197 w 675524"/>
                <a:gd name="connsiteY1" fmla="*/ 55563 h 1079166"/>
                <a:gd name="connsiteX2" fmla="*/ 662377 w 675524"/>
                <a:gd name="connsiteY2" fmla="*/ 513651 h 1079166"/>
                <a:gd name="connsiteX3" fmla="*/ 319082 w 675524"/>
                <a:gd name="connsiteY3" fmla="*/ 456501 h 1079166"/>
                <a:gd name="connsiteX4" fmla="*/ 159834 w 675524"/>
                <a:gd name="connsiteY4" fmla="*/ 705104 h 1079166"/>
                <a:gd name="connsiteX5" fmla="*/ 78871 w 675524"/>
                <a:gd name="connsiteY5" fmla="*/ 215583 h 1079166"/>
                <a:gd name="connsiteX0" fmla="*/ 78871 w 675524"/>
                <a:gd name="connsiteY0" fmla="*/ 215583 h 793174"/>
                <a:gd name="connsiteX1" fmla="*/ 365197 w 675524"/>
                <a:gd name="connsiteY1" fmla="*/ 55563 h 793174"/>
                <a:gd name="connsiteX2" fmla="*/ 662377 w 675524"/>
                <a:gd name="connsiteY2" fmla="*/ 513651 h 793174"/>
                <a:gd name="connsiteX3" fmla="*/ 319082 w 675524"/>
                <a:gd name="connsiteY3" fmla="*/ 456501 h 793174"/>
                <a:gd name="connsiteX4" fmla="*/ 195257 w 675524"/>
                <a:gd name="connsiteY4" fmla="*/ 770826 h 793174"/>
                <a:gd name="connsiteX5" fmla="*/ 159834 w 675524"/>
                <a:gd name="connsiteY5" fmla="*/ 705104 h 793174"/>
                <a:gd name="connsiteX6" fmla="*/ 78871 w 675524"/>
                <a:gd name="connsiteY6" fmla="*/ 215583 h 793174"/>
                <a:gd name="connsiteX0" fmla="*/ 78871 w 675524"/>
                <a:gd name="connsiteY0" fmla="*/ 215583 h 1040844"/>
                <a:gd name="connsiteX1" fmla="*/ 365197 w 675524"/>
                <a:gd name="connsiteY1" fmla="*/ 55563 h 1040844"/>
                <a:gd name="connsiteX2" fmla="*/ 662377 w 675524"/>
                <a:gd name="connsiteY2" fmla="*/ 513651 h 1040844"/>
                <a:gd name="connsiteX3" fmla="*/ 319082 w 675524"/>
                <a:gd name="connsiteY3" fmla="*/ 456501 h 1040844"/>
                <a:gd name="connsiteX4" fmla="*/ 195257 w 675524"/>
                <a:gd name="connsiteY4" fmla="*/ 770826 h 1040844"/>
                <a:gd name="connsiteX5" fmla="*/ 159834 w 675524"/>
                <a:gd name="connsiteY5" fmla="*/ 705104 h 1040844"/>
                <a:gd name="connsiteX6" fmla="*/ 78871 w 675524"/>
                <a:gd name="connsiteY6" fmla="*/ 215583 h 1040844"/>
                <a:gd name="connsiteX0" fmla="*/ 78871 w 675524"/>
                <a:gd name="connsiteY0" fmla="*/ 215583 h 1053049"/>
                <a:gd name="connsiteX1" fmla="*/ 365197 w 675524"/>
                <a:gd name="connsiteY1" fmla="*/ 55563 h 1053049"/>
                <a:gd name="connsiteX2" fmla="*/ 662377 w 675524"/>
                <a:gd name="connsiteY2" fmla="*/ 513651 h 1053049"/>
                <a:gd name="connsiteX3" fmla="*/ 309557 w 675524"/>
                <a:gd name="connsiteY3" fmla="*/ 523176 h 1053049"/>
                <a:gd name="connsiteX4" fmla="*/ 195257 w 675524"/>
                <a:gd name="connsiteY4" fmla="*/ 770826 h 1053049"/>
                <a:gd name="connsiteX5" fmla="*/ 159834 w 675524"/>
                <a:gd name="connsiteY5" fmla="*/ 705104 h 1053049"/>
                <a:gd name="connsiteX6" fmla="*/ 78871 w 675524"/>
                <a:gd name="connsiteY6" fmla="*/ 215583 h 1053049"/>
                <a:gd name="connsiteX0" fmla="*/ 78871 w 675524"/>
                <a:gd name="connsiteY0" fmla="*/ 215583 h 1034022"/>
                <a:gd name="connsiteX1" fmla="*/ 365197 w 675524"/>
                <a:gd name="connsiteY1" fmla="*/ 55563 h 1034022"/>
                <a:gd name="connsiteX2" fmla="*/ 662377 w 675524"/>
                <a:gd name="connsiteY2" fmla="*/ 513651 h 1034022"/>
                <a:gd name="connsiteX3" fmla="*/ 309557 w 675524"/>
                <a:gd name="connsiteY3" fmla="*/ 523176 h 1034022"/>
                <a:gd name="connsiteX4" fmla="*/ 195257 w 675524"/>
                <a:gd name="connsiteY4" fmla="*/ 770826 h 1034022"/>
                <a:gd name="connsiteX5" fmla="*/ 159834 w 675524"/>
                <a:gd name="connsiteY5" fmla="*/ 705104 h 1034022"/>
                <a:gd name="connsiteX6" fmla="*/ 78871 w 675524"/>
                <a:gd name="connsiteY6" fmla="*/ 215583 h 1034022"/>
                <a:gd name="connsiteX0" fmla="*/ 78871 w 675524"/>
                <a:gd name="connsiteY0" fmla="*/ 215583 h 1088577"/>
                <a:gd name="connsiteX1" fmla="*/ 365197 w 675524"/>
                <a:gd name="connsiteY1" fmla="*/ 55563 h 1088577"/>
                <a:gd name="connsiteX2" fmla="*/ 662377 w 675524"/>
                <a:gd name="connsiteY2" fmla="*/ 513651 h 1088577"/>
                <a:gd name="connsiteX3" fmla="*/ 309557 w 675524"/>
                <a:gd name="connsiteY3" fmla="*/ 523176 h 1088577"/>
                <a:gd name="connsiteX4" fmla="*/ 195257 w 675524"/>
                <a:gd name="connsiteY4" fmla="*/ 770826 h 1088577"/>
                <a:gd name="connsiteX5" fmla="*/ 159834 w 675524"/>
                <a:gd name="connsiteY5" fmla="*/ 705104 h 1088577"/>
                <a:gd name="connsiteX6" fmla="*/ 78871 w 675524"/>
                <a:gd name="connsiteY6" fmla="*/ 215583 h 1088577"/>
                <a:gd name="connsiteX0" fmla="*/ 78871 w 675524"/>
                <a:gd name="connsiteY0" fmla="*/ 215583 h 1088577"/>
                <a:gd name="connsiteX1" fmla="*/ 365197 w 675524"/>
                <a:gd name="connsiteY1" fmla="*/ 55563 h 1088577"/>
                <a:gd name="connsiteX2" fmla="*/ 662377 w 675524"/>
                <a:gd name="connsiteY2" fmla="*/ 513651 h 1088577"/>
                <a:gd name="connsiteX3" fmla="*/ 364325 w 675524"/>
                <a:gd name="connsiteY3" fmla="*/ 516032 h 1088577"/>
                <a:gd name="connsiteX4" fmla="*/ 309557 w 675524"/>
                <a:gd name="connsiteY4" fmla="*/ 523176 h 1088577"/>
                <a:gd name="connsiteX5" fmla="*/ 195257 w 675524"/>
                <a:gd name="connsiteY5" fmla="*/ 770826 h 1088577"/>
                <a:gd name="connsiteX6" fmla="*/ 159834 w 675524"/>
                <a:gd name="connsiteY6" fmla="*/ 705104 h 1088577"/>
                <a:gd name="connsiteX7" fmla="*/ 78871 w 675524"/>
                <a:gd name="connsiteY7" fmla="*/ 215583 h 1088577"/>
                <a:gd name="connsiteX0" fmla="*/ 78871 w 675524"/>
                <a:gd name="connsiteY0" fmla="*/ 215583 h 1088577"/>
                <a:gd name="connsiteX1" fmla="*/ 365197 w 675524"/>
                <a:gd name="connsiteY1" fmla="*/ 55563 h 1088577"/>
                <a:gd name="connsiteX2" fmla="*/ 662377 w 675524"/>
                <a:gd name="connsiteY2" fmla="*/ 513651 h 1088577"/>
                <a:gd name="connsiteX3" fmla="*/ 364325 w 675524"/>
                <a:gd name="connsiteY3" fmla="*/ 516032 h 1088577"/>
                <a:gd name="connsiteX4" fmla="*/ 309557 w 675524"/>
                <a:gd name="connsiteY4" fmla="*/ 523176 h 1088577"/>
                <a:gd name="connsiteX5" fmla="*/ 195257 w 675524"/>
                <a:gd name="connsiteY5" fmla="*/ 770826 h 1088577"/>
                <a:gd name="connsiteX6" fmla="*/ 159834 w 675524"/>
                <a:gd name="connsiteY6" fmla="*/ 705104 h 1088577"/>
                <a:gd name="connsiteX7" fmla="*/ 78871 w 675524"/>
                <a:gd name="connsiteY7" fmla="*/ 215583 h 1088577"/>
                <a:gd name="connsiteX0" fmla="*/ 78871 w 699240"/>
                <a:gd name="connsiteY0" fmla="*/ 215583 h 1088577"/>
                <a:gd name="connsiteX1" fmla="*/ 365197 w 699240"/>
                <a:gd name="connsiteY1" fmla="*/ 55563 h 1088577"/>
                <a:gd name="connsiteX2" fmla="*/ 662377 w 699240"/>
                <a:gd name="connsiteY2" fmla="*/ 513651 h 1088577"/>
                <a:gd name="connsiteX3" fmla="*/ 364325 w 699240"/>
                <a:gd name="connsiteY3" fmla="*/ 516032 h 1088577"/>
                <a:gd name="connsiteX4" fmla="*/ 309557 w 699240"/>
                <a:gd name="connsiteY4" fmla="*/ 523176 h 1088577"/>
                <a:gd name="connsiteX5" fmla="*/ 195257 w 699240"/>
                <a:gd name="connsiteY5" fmla="*/ 770826 h 1088577"/>
                <a:gd name="connsiteX6" fmla="*/ 159834 w 699240"/>
                <a:gd name="connsiteY6" fmla="*/ 705104 h 1088577"/>
                <a:gd name="connsiteX7" fmla="*/ 78871 w 699240"/>
                <a:gd name="connsiteY7" fmla="*/ 215583 h 1088577"/>
                <a:gd name="connsiteX0" fmla="*/ 78871 w 690001"/>
                <a:gd name="connsiteY0" fmla="*/ 215583 h 1088577"/>
                <a:gd name="connsiteX1" fmla="*/ 365197 w 690001"/>
                <a:gd name="connsiteY1" fmla="*/ 55563 h 1088577"/>
                <a:gd name="connsiteX2" fmla="*/ 662377 w 690001"/>
                <a:gd name="connsiteY2" fmla="*/ 513651 h 1088577"/>
                <a:gd name="connsiteX3" fmla="*/ 364325 w 690001"/>
                <a:gd name="connsiteY3" fmla="*/ 516032 h 1088577"/>
                <a:gd name="connsiteX4" fmla="*/ 309557 w 690001"/>
                <a:gd name="connsiteY4" fmla="*/ 523176 h 1088577"/>
                <a:gd name="connsiteX5" fmla="*/ 195257 w 690001"/>
                <a:gd name="connsiteY5" fmla="*/ 770826 h 1088577"/>
                <a:gd name="connsiteX6" fmla="*/ 159834 w 690001"/>
                <a:gd name="connsiteY6" fmla="*/ 705104 h 1088577"/>
                <a:gd name="connsiteX7" fmla="*/ 78871 w 690001"/>
                <a:gd name="connsiteY7" fmla="*/ 215583 h 1088577"/>
                <a:gd name="connsiteX0" fmla="*/ 78871 w 703715"/>
                <a:gd name="connsiteY0" fmla="*/ 215583 h 1088577"/>
                <a:gd name="connsiteX1" fmla="*/ 365197 w 703715"/>
                <a:gd name="connsiteY1" fmla="*/ 55563 h 1088577"/>
                <a:gd name="connsiteX2" fmla="*/ 662377 w 703715"/>
                <a:gd name="connsiteY2" fmla="*/ 513651 h 1088577"/>
                <a:gd name="connsiteX3" fmla="*/ 364325 w 703715"/>
                <a:gd name="connsiteY3" fmla="*/ 516032 h 1088577"/>
                <a:gd name="connsiteX4" fmla="*/ 309557 w 703715"/>
                <a:gd name="connsiteY4" fmla="*/ 523176 h 1088577"/>
                <a:gd name="connsiteX5" fmla="*/ 195257 w 703715"/>
                <a:gd name="connsiteY5" fmla="*/ 770826 h 1088577"/>
                <a:gd name="connsiteX6" fmla="*/ 159834 w 703715"/>
                <a:gd name="connsiteY6" fmla="*/ 705104 h 1088577"/>
                <a:gd name="connsiteX7" fmla="*/ 78871 w 703715"/>
                <a:gd name="connsiteY7" fmla="*/ 215583 h 108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3715" h="1088577">
                  <a:moveTo>
                    <a:pt x="78871" y="215583"/>
                  </a:moveTo>
                  <a:cubicBezTo>
                    <a:pt x="-149538" y="100330"/>
                    <a:pt x="171648" y="-96837"/>
                    <a:pt x="365197" y="55563"/>
                  </a:cubicBezTo>
                  <a:cubicBezTo>
                    <a:pt x="403297" y="40619"/>
                    <a:pt x="746197" y="18055"/>
                    <a:pt x="662377" y="513651"/>
                  </a:cubicBezTo>
                  <a:cubicBezTo>
                    <a:pt x="816617" y="1101571"/>
                    <a:pt x="499328" y="1402651"/>
                    <a:pt x="364325" y="516032"/>
                  </a:cubicBezTo>
                  <a:cubicBezTo>
                    <a:pt x="305522" y="517620"/>
                    <a:pt x="344482" y="479917"/>
                    <a:pt x="309557" y="523176"/>
                  </a:cubicBezTo>
                  <a:cubicBezTo>
                    <a:pt x="578572" y="448563"/>
                    <a:pt x="294823" y="1637442"/>
                    <a:pt x="195257" y="770826"/>
                  </a:cubicBezTo>
                  <a:cubicBezTo>
                    <a:pt x="168716" y="812260"/>
                    <a:pt x="173675" y="799232"/>
                    <a:pt x="159834" y="705104"/>
                  </a:cubicBezTo>
                  <a:cubicBezTo>
                    <a:pt x="185234" y="494305"/>
                    <a:pt x="105859" y="378757"/>
                    <a:pt x="78871" y="215583"/>
                  </a:cubicBezTo>
                  <a:close/>
                </a:path>
              </a:pathLst>
            </a:custGeom>
            <a:solidFill>
              <a:srgbClr val="D1160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56">
              <a:extLst>
                <a:ext uri="{FF2B5EF4-FFF2-40B4-BE49-F238E27FC236}">
                  <a16:creationId xmlns:a16="http://schemas.microsoft.com/office/drawing/2014/main" id="{05C2EB27-5780-713A-F3E8-C59D69944C05}"/>
                </a:ext>
              </a:extLst>
            </p:cNvPr>
            <p:cNvSpPr/>
            <p:nvPr/>
          </p:nvSpPr>
          <p:spPr>
            <a:xfrm rot="2947017">
              <a:off x="3636741" y="1014015"/>
              <a:ext cx="390857" cy="576291"/>
            </a:xfrm>
            <a:custGeom>
              <a:avLst/>
              <a:gdLst>
                <a:gd name="connsiteX0" fmla="*/ 0 w 379323"/>
                <a:gd name="connsiteY0" fmla="*/ 295920 h 591840"/>
                <a:gd name="connsiteX1" fmla="*/ 189662 w 379323"/>
                <a:gd name="connsiteY1" fmla="*/ 0 h 591840"/>
                <a:gd name="connsiteX2" fmla="*/ 379324 w 379323"/>
                <a:gd name="connsiteY2" fmla="*/ 295920 h 591840"/>
                <a:gd name="connsiteX3" fmla="*/ 189662 w 379323"/>
                <a:gd name="connsiteY3" fmla="*/ 591840 h 591840"/>
                <a:gd name="connsiteX4" fmla="*/ 0 w 379323"/>
                <a:gd name="connsiteY4" fmla="*/ 295920 h 591840"/>
                <a:gd name="connsiteX0" fmla="*/ 0 w 384596"/>
                <a:gd name="connsiteY0" fmla="*/ 36990 h 332910"/>
                <a:gd name="connsiteX1" fmla="*/ 379324 w 384596"/>
                <a:gd name="connsiteY1" fmla="*/ 36990 h 332910"/>
                <a:gd name="connsiteX2" fmla="*/ 189662 w 384596"/>
                <a:gd name="connsiteY2" fmla="*/ 332910 h 332910"/>
                <a:gd name="connsiteX3" fmla="*/ 0 w 384596"/>
                <a:gd name="connsiteY3" fmla="*/ 36990 h 332910"/>
                <a:gd name="connsiteX0" fmla="*/ 22789 w 407385"/>
                <a:gd name="connsiteY0" fmla="*/ 83891 h 379811"/>
                <a:gd name="connsiteX1" fmla="*/ 402113 w 407385"/>
                <a:gd name="connsiteY1" fmla="*/ 83891 h 379811"/>
                <a:gd name="connsiteX2" fmla="*/ 212451 w 407385"/>
                <a:gd name="connsiteY2" fmla="*/ 379811 h 379811"/>
                <a:gd name="connsiteX3" fmla="*/ 22789 w 407385"/>
                <a:gd name="connsiteY3" fmla="*/ 83891 h 379811"/>
                <a:gd name="connsiteX0" fmla="*/ 13764 w 396011"/>
                <a:gd name="connsiteY0" fmla="*/ 56263 h 352183"/>
                <a:gd name="connsiteX1" fmla="*/ 56970 w 396011"/>
                <a:gd name="connsiteY1" fmla="*/ 15 h 352183"/>
                <a:gd name="connsiteX2" fmla="*/ 393088 w 396011"/>
                <a:gd name="connsiteY2" fmla="*/ 56263 h 352183"/>
                <a:gd name="connsiteX3" fmla="*/ 203426 w 396011"/>
                <a:gd name="connsiteY3" fmla="*/ 352183 h 352183"/>
                <a:gd name="connsiteX4" fmla="*/ 13764 w 396011"/>
                <a:gd name="connsiteY4" fmla="*/ 56263 h 352183"/>
                <a:gd name="connsiteX0" fmla="*/ 151604 w 343395"/>
                <a:gd name="connsiteY0" fmla="*/ 372693 h 372952"/>
                <a:gd name="connsiteX1" fmla="*/ 5148 w 343395"/>
                <a:gd name="connsiteY1" fmla="*/ 20525 h 372952"/>
                <a:gd name="connsiteX2" fmla="*/ 341266 w 343395"/>
                <a:gd name="connsiteY2" fmla="*/ 76773 h 372952"/>
                <a:gd name="connsiteX3" fmla="*/ 151604 w 343395"/>
                <a:gd name="connsiteY3" fmla="*/ 372693 h 372952"/>
                <a:gd name="connsiteX0" fmla="*/ 160695 w 352505"/>
                <a:gd name="connsiteY0" fmla="*/ 364345 h 364516"/>
                <a:gd name="connsiteX1" fmla="*/ 4888 w 352505"/>
                <a:gd name="connsiteY1" fmla="*/ 22979 h 364516"/>
                <a:gd name="connsiteX2" fmla="*/ 350357 w 352505"/>
                <a:gd name="connsiteY2" fmla="*/ 68425 h 364516"/>
                <a:gd name="connsiteX3" fmla="*/ 160695 w 352505"/>
                <a:gd name="connsiteY3" fmla="*/ 364345 h 364516"/>
                <a:gd name="connsiteX0" fmla="*/ 160695 w 352505"/>
                <a:gd name="connsiteY0" fmla="*/ 417242 h 417413"/>
                <a:gd name="connsiteX1" fmla="*/ 4888 w 352505"/>
                <a:gd name="connsiteY1" fmla="*/ 75876 h 417413"/>
                <a:gd name="connsiteX2" fmla="*/ 350357 w 352505"/>
                <a:gd name="connsiteY2" fmla="*/ 121322 h 417413"/>
                <a:gd name="connsiteX3" fmla="*/ 160695 w 352505"/>
                <a:gd name="connsiteY3" fmla="*/ 417242 h 417413"/>
                <a:gd name="connsiteX0" fmla="*/ 116507 w 354084"/>
                <a:gd name="connsiteY0" fmla="*/ 572503 h 572608"/>
                <a:gd name="connsiteX1" fmla="*/ 6923 w 354084"/>
                <a:gd name="connsiteY1" fmla="*/ 75876 h 572608"/>
                <a:gd name="connsiteX2" fmla="*/ 352392 w 354084"/>
                <a:gd name="connsiteY2" fmla="*/ 121322 h 572608"/>
                <a:gd name="connsiteX3" fmla="*/ 116507 w 354084"/>
                <a:gd name="connsiteY3" fmla="*/ 572503 h 572608"/>
                <a:gd name="connsiteX0" fmla="*/ 118964 w 356830"/>
                <a:gd name="connsiteY0" fmla="*/ 572503 h 574601"/>
                <a:gd name="connsiteX1" fmla="*/ 9380 w 356830"/>
                <a:gd name="connsiteY1" fmla="*/ 75876 h 574601"/>
                <a:gd name="connsiteX2" fmla="*/ 354849 w 356830"/>
                <a:gd name="connsiteY2" fmla="*/ 121322 h 574601"/>
                <a:gd name="connsiteX3" fmla="*/ 118964 w 356830"/>
                <a:gd name="connsiteY3" fmla="*/ 572503 h 574601"/>
                <a:gd name="connsiteX0" fmla="*/ 125982 w 363501"/>
                <a:gd name="connsiteY0" fmla="*/ 572503 h 614412"/>
                <a:gd name="connsiteX1" fmla="*/ 63198 w 363501"/>
                <a:gd name="connsiteY1" fmla="*/ 538436 h 614412"/>
                <a:gd name="connsiteX2" fmla="*/ 16398 w 363501"/>
                <a:gd name="connsiteY2" fmla="*/ 75876 h 614412"/>
                <a:gd name="connsiteX3" fmla="*/ 361867 w 363501"/>
                <a:gd name="connsiteY3" fmla="*/ 121322 h 614412"/>
                <a:gd name="connsiteX4" fmla="*/ 125982 w 363501"/>
                <a:gd name="connsiteY4" fmla="*/ 572503 h 614412"/>
                <a:gd name="connsiteX0" fmla="*/ 361867 w 362046"/>
                <a:gd name="connsiteY0" fmla="*/ 125745 h 542980"/>
                <a:gd name="connsiteX1" fmla="*/ 63198 w 362046"/>
                <a:gd name="connsiteY1" fmla="*/ 542859 h 542980"/>
                <a:gd name="connsiteX2" fmla="*/ 16398 w 362046"/>
                <a:gd name="connsiteY2" fmla="*/ 80299 h 542980"/>
                <a:gd name="connsiteX3" fmla="*/ 361867 w 362046"/>
                <a:gd name="connsiteY3" fmla="*/ 125745 h 542980"/>
                <a:gd name="connsiteX0" fmla="*/ 356729 w 356955"/>
                <a:gd name="connsiteY0" fmla="*/ 125745 h 576291"/>
                <a:gd name="connsiteX1" fmla="*/ 111102 w 356955"/>
                <a:gd name="connsiteY1" fmla="*/ 576180 h 576291"/>
                <a:gd name="connsiteX2" fmla="*/ 11260 w 356955"/>
                <a:gd name="connsiteY2" fmla="*/ 80299 h 576291"/>
                <a:gd name="connsiteX3" fmla="*/ 356729 w 356955"/>
                <a:gd name="connsiteY3" fmla="*/ 125745 h 576291"/>
                <a:gd name="connsiteX0" fmla="*/ 390631 w 390857"/>
                <a:gd name="connsiteY0" fmla="*/ 125745 h 576291"/>
                <a:gd name="connsiteX1" fmla="*/ 145004 w 390857"/>
                <a:gd name="connsiteY1" fmla="*/ 576180 h 576291"/>
                <a:gd name="connsiteX2" fmla="*/ 45162 w 390857"/>
                <a:gd name="connsiteY2" fmla="*/ 80299 h 576291"/>
                <a:gd name="connsiteX3" fmla="*/ 390631 w 390857"/>
                <a:gd name="connsiteY3" fmla="*/ 125745 h 576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857" h="576291">
                  <a:moveTo>
                    <a:pt x="390631" y="125745"/>
                  </a:moveTo>
                  <a:cubicBezTo>
                    <a:pt x="398431" y="202838"/>
                    <a:pt x="202582" y="583754"/>
                    <a:pt x="145004" y="576180"/>
                  </a:cubicBezTo>
                  <a:cubicBezTo>
                    <a:pt x="-56142" y="391778"/>
                    <a:pt x="-4822" y="139141"/>
                    <a:pt x="45162" y="80299"/>
                  </a:cubicBezTo>
                  <a:cubicBezTo>
                    <a:pt x="135731" y="-88058"/>
                    <a:pt x="382831" y="48652"/>
                    <a:pt x="390631" y="125745"/>
                  </a:cubicBezTo>
                  <a:close/>
                </a:path>
              </a:pathLst>
            </a:custGeom>
            <a:solidFill>
              <a:srgbClr val="EEBD2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9B0EED7F-D1CC-F8A6-7A44-C22CD5B055AD}"/>
                </a:ext>
              </a:extLst>
            </p:cNvPr>
            <p:cNvSpPr/>
            <p:nvPr/>
          </p:nvSpPr>
          <p:spPr>
            <a:xfrm>
              <a:off x="4415549" y="2448730"/>
              <a:ext cx="3098765" cy="2504578"/>
            </a:xfrm>
            <a:custGeom>
              <a:avLst/>
              <a:gdLst>
                <a:gd name="connsiteX0" fmla="*/ 1276886 w 2766486"/>
                <a:gd name="connsiteY0" fmla="*/ 1019 h 2211725"/>
                <a:gd name="connsiteX1" fmla="*/ 2346610 w 2766486"/>
                <a:gd name="connsiteY1" fmla="*/ 381089 h 2211725"/>
                <a:gd name="connsiteX2" fmla="*/ 2410407 w 2766486"/>
                <a:gd name="connsiteY2" fmla="*/ 425443 h 2211725"/>
                <a:gd name="connsiteX3" fmla="*/ 2437555 w 2766486"/>
                <a:gd name="connsiteY3" fmla="*/ 462841 h 2211725"/>
                <a:gd name="connsiteX4" fmla="*/ 2636924 w 2766486"/>
                <a:gd name="connsiteY4" fmla="*/ 1432905 h 2211725"/>
                <a:gd name="connsiteX5" fmla="*/ 2027324 w 2766486"/>
                <a:gd name="connsiteY5" fmla="*/ 1994880 h 2211725"/>
                <a:gd name="connsiteX6" fmla="*/ 336216 w 2766486"/>
                <a:gd name="connsiteY6" fmla="*/ 1937581 h 2211725"/>
                <a:gd name="connsiteX7" fmla="*/ 312199 w 2766486"/>
                <a:gd name="connsiteY7" fmla="*/ 1921937 h 2211725"/>
                <a:gd name="connsiteX8" fmla="*/ 303890 w 2766486"/>
                <a:gd name="connsiteY8" fmla="*/ 1910214 h 2211725"/>
                <a:gd name="connsiteX9" fmla="*/ 55534 w 2766486"/>
                <a:gd name="connsiteY9" fmla="*/ 1455065 h 2211725"/>
                <a:gd name="connsiteX10" fmla="*/ 1276886 w 2766486"/>
                <a:gd name="connsiteY10" fmla="*/ 1019 h 2211725"/>
                <a:gd name="connsiteX0" fmla="*/ 1276886 w 2766486"/>
                <a:gd name="connsiteY0" fmla="*/ 1019 h 2258603"/>
                <a:gd name="connsiteX1" fmla="*/ 2346610 w 2766486"/>
                <a:gd name="connsiteY1" fmla="*/ 381089 h 2258603"/>
                <a:gd name="connsiteX2" fmla="*/ 2410407 w 2766486"/>
                <a:gd name="connsiteY2" fmla="*/ 425443 h 2258603"/>
                <a:gd name="connsiteX3" fmla="*/ 2437555 w 2766486"/>
                <a:gd name="connsiteY3" fmla="*/ 462841 h 2258603"/>
                <a:gd name="connsiteX4" fmla="*/ 2636924 w 2766486"/>
                <a:gd name="connsiteY4" fmla="*/ 1432905 h 2258603"/>
                <a:gd name="connsiteX5" fmla="*/ 1392324 w 2766486"/>
                <a:gd name="connsiteY5" fmla="*/ 2096480 h 2258603"/>
                <a:gd name="connsiteX6" fmla="*/ 336216 w 2766486"/>
                <a:gd name="connsiteY6" fmla="*/ 1937581 h 2258603"/>
                <a:gd name="connsiteX7" fmla="*/ 312199 w 2766486"/>
                <a:gd name="connsiteY7" fmla="*/ 1921937 h 2258603"/>
                <a:gd name="connsiteX8" fmla="*/ 303890 w 2766486"/>
                <a:gd name="connsiteY8" fmla="*/ 1910214 h 2258603"/>
                <a:gd name="connsiteX9" fmla="*/ 55534 w 2766486"/>
                <a:gd name="connsiteY9" fmla="*/ 1455065 h 2258603"/>
                <a:gd name="connsiteX10" fmla="*/ 1276886 w 2766486"/>
                <a:gd name="connsiteY10" fmla="*/ 1019 h 2258603"/>
                <a:gd name="connsiteX0" fmla="*/ 1276886 w 3150796"/>
                <a:gd name="connsiteY0" fmla="*/ 1019 h 2258603"/>
                <a:gd name="connsiteX1" fmla="*/ 2346610 w 3150796"/>
                <a:gd name="connsiteY1" fmla="*/ 381089 h 2258603"/>
                <a:gd name="connsiteX2" fmla="*/ 2410407 w 3150796"/>
                <a:gd name="connsiteY2" fmla="*/ 425443 h 2258603"/>
                <a:gd name="connsiteX3" fmla="*/ 2437555 w 3150796"/>
                <a:gd name="connsiteY3" fmla="*/ 462841 h 2258603"/>
                <a:gd name="connsiteX4" fmla="*/ 3094124 w 3150796"/>
                <a:gd name="connsiteY4" fmla="*/ 1178905 h 2258603"/>
                <a:gd name="connsiteX5" fmla="*/ 1392324 w 3150796"/>
                <a:gd name="connsiteY5" fmla="*/ 2096480 h 2258603"/>
                <a:gd name="connsiteX6" fmla="*/ 336216 w 3150796"/>
                <a:gd name="connsiteY6" fmla="*/ 1937581 h 2258603"/>
                <a:gd name="connsiteX7" fmla="*/ 312199 w 3150796"/>
                <a:gd name="connsiteY7" fmla="*/ 1921937 h 2258603"/>
                <a:gd name="connsiteX8" fmla="*/ 303890 w 3150796"/>
                <a:gd name="connsiteY8" fmla="*/ 1910214 h 2258603"/>
                <a:gd name="connsiteX9" fmla="*/ 55534 w 3150796"/>
                <a:gd name="connsiteY9" fmla="*/ 1455065 h 2258603"/>
                <a:gd name="connsiteX10" fmla="*/ 1276886 w 3150796"/>
                <a:gd name="connsiteY10" fmla="*/ 1019 h 2258603"/>
                <a:gd name="connsiteX0" fmla="*/ 1276886 w 3150796"/>
                <a:gd name="connsiteY0" fmla="*/ 1019 h 2258603"/>
                <a:gd name="connsiteX1" fmla="*/ 2346610 w 3150796"/>
                <a:gd name="connsiteY1" fmla="*/ 381089 h 2258603"/>
                <a:gd name="connsiteX2" fmla="*/ 2410407 w 3150796"/>
                <a:gd name="connsiteY2" fmla="*/ 425443 h 2258603"/>
                <a:gd name="connsiteX3" fmla="*/ 2437555 w 3150796"/>
                <a:gd name="connsiteY3" fmla="*/ 462841 h 2258603"/>
                <a:gd name="connsiteX4" fmla="*/ 3094124 w 3150796"/>
                <a:gd name="connsiteY4" fmla="*/ 1178905 h 2258603"/>
                <a:gd name="connsiteX5" fmla="*/ 2264650 w 3150796"/>
                <a:gd name="connsiteY5" fmla="*/ 1640670 h 2258603"/>
                <a:gd name="connsiteX6" fmla="*/ 1392324 w 3150796"/>
                <a:gd name="connsiteY6" fmla="*/ 2096480 h 2258603"/>
                <a:gd name="connsiteX7" fmla="*/ 336216 w 3150796"/>
                <a:gd name="connsiteY7" fmla="*/ 1937581 h 2258603"/>
                <a:gd name="connsiteX8" fmla="*/ 312199 w 3150796"/>
                <a:gd name="connsiteY8" fmla="*/ 1921937 h 2258603"/>
                <a:gd name="connsiteX9" fmla="*/ 303890 w 3150796"/>
                <a:gd name="connsiteY9" fmla="*/ 1910214 h 2258603"/>
                <a:gd name="connsiteX10" fmla="*/ 55534 w 3150796"/>
                <a:gd name="connsiteY10" fmla="*/ 1455065 h 2258603"/>
                <a:gd name="connsiteX11" fmla="*/ 1276886 w 3150796"/>
                <a:gd name="connsiteY11" fmla="*/ 1019 h 2258603"/>
                <a:gd name="connsiteX0" fmla="*/ 1276886 w 3150796"/>
                <a:gd name="connsiteY0" fmla="*/ 1019 h 2258603"/>
                <a:gd name="connsiteX1" fmla="*/ 2346610 w 3150796"/>
                <a:gd name="connsiteY1" fmla="*/ 381089 h 2258603"/>
                <a:gd name="connsiteX2" fmla="*/ 2410407 w 3150796"/>
                <a:gd name="connsiteY2" fmla="*/ 425443 h 2258603"/>
                <a:gd name="connsiteX3" fmla="*/ 2437555 w 3150796"/>
                <a:gd name="connsiteY3" fmla="*/ 462841 h 2258603"/>
                <a:gd name="connsiteX4" fmla="*/ 3094124 w 3150796"/>
                <a:gd name="connsiteY4" fmla="*/ 1178905 h 2258603"/>
                <a:gd name="connsiteX5" fmla="*/ 2264650 w 3150796"/>
                <a:gd name="connsiteY5" fmla="*/ 1640670 h 2258603"/>
                <a:gd name="connsiteX6" fmla="*/ 1392324 w 3150796"/>
                <a:gd name="connsiteY6" fmla="*/ 2096480 h 2258603"/>
                <a:gd name="connsiteX7" fmla="*/ 336216 w 3150796"/>
                <a:gd name="connsiteY7" fmla="*/ 1937581 h 2258603"/>
                <a:gd name="connsiteX8" fmla="*/ 312199 w 3150796"/>
                <a:gd name="connsiteY8" fmla="*/ 1921937 h 2258603"/>
                <a:gd name="connsiteX9" fmla="*/ 55534 w 3150796"/>
                <a:gd name="connsiteY9" fmla="*/ 1455065 h 2258603"/>
                <a:gd name="connsiteX10" fmla="*/ 1276886 w 3150796"/>
                <a:gd name="connsiteY10" fmla="*/ 1019 h 2258603"/>
                <a:gd name="connsiteX0" fmla="*/ 1276886 w 3150796"/>
                <a:gd name="connsiteY0" fmla="*/ 1019 h 2258603"/>
                <a:gd name="connsiteX1" fmla="*/ 2346610 w 3150796"/>
                <a:gd name="connsiteY1" fmla="*/ 381089 h 2258603"/>
                <a:gd name="connsiteX2" fmla="*/ 2410407 w 3150796"/>
                <a:gd name="connsiteY2" fmla="*/ 425443 h 2258603"/>
                <a:gd name="connsiteX3" fmla="*/ 2437555 w 3150796"/>
                <a:gd name="connsiteY3" fmla="*/ 462841 h 2258603"/>
                <a:gd name="connsiteX4" fmla="*/ 3094124 w 3150796"/>
                <a:gd name="connsiteY4" fmla="*/ 1178905 h 2258603"/>
                <a:gd name="connsiteX5" fmla="*/ 2264650 w 3150796"/>
                <a:gd name="connsiteY5" fmla="*/ 1640670 h 2258603"/>
                <a:gd name="connsiteX6" fmla="*/ 1392324 w 3150796"/>
                <a:gd name="connsiteY6" fmla="*/ 2096480 h 2258603"/>
                <a:gd name="connsiteX7" fmla="*/ 336216 w 3150796"/>
                <a:gd name="connsiteY7" fmla="*/ 1937581 h 2258603"/>
                <a:gd name="connsiteX8" fmla="*/ 55534 w 3150796"/>
                <a:gd name="connsiteY8" fmla="*/ 1455065 h 2258603"/>
                <a:gd name="connsiteX9" fmla="*/ 1276886 w 3150796"/>
                <a:gd name="connsiteY9" fmla="*/ 1019 h 2258603"/>
                <a:gd name="connsiteX0" fmla="*/ 1276886 w 3150796"/>
                <a:gd name="connsiteY0" fmla="*/ 1019 h 2096480"/>
                <a:gd name="connsiteX1" fmla="*/ 2346610 w 3150796"/>
                <a:gd name="connsiteY1" fmla="*/ 381089 h 2096480"/>
                <a:gd name="connsiteX2" fmla="*/ 2410407 w 3150796"/>
                <a:gd name="connsiteY2" fmla="*/ 425443 h 2096480"/>
                <a:gd name="connsiteX3" fmla="*/ 2437555 w 3150796"/>
                <a:gd name="connsiteY3" fmla="*/ 462841 h 2096480"/>
                <a:gd name="connsiteX4" fmla="*/ 3094124 w 3150796"/>
                <a:gd name="connsiteY4" fmla="*/ 1178905 h 2096480"/>
                <a:gd name="connsiteX5" fmla="*/ 2264650 w 3150796"/>
                <a:gd name="connsiteY5" fmla="*/ 1640670 h 2096480"/>
                <a:gd name="connsiteX6" fmla="*/ 1392324 w 3150796"/>
                <a:gd name="connsiteY6" fmla="*/ 2096480 h 2096480"/>
                <a:gd name="connsiteX7" fmla="*/ 55534 w 3150796"/>
                <a:gd name="connsiteY7" fmla="*/ 1455065 h 2096480"/>
                <a:gd name="connsiteX8" fmla="*/ 1276886 w 3150796"/>
                <a:gd name="connsiteY8" fmla="*/ 1019 h 2096480"/>
                <a:gd name="connsiteX0" fmla="*/ 1276886 w 3150796"/>
                <a:gd name="connsiteY0" fmla="*/ 1019 h 2367270"/>
                <a:gd name="connsiteX1" fmla="*/ 2346610 w 3150796"/>
                <a:gd name="connsiteY1" fmla="*/ 381089 h 2367270"/>
                <a:gd name="connsiteX2" fmla="*/ 2410407 w 3150796"/>
                <a:gd name="connsiteY2" fmla="*/ 425443 h 2367270"/>
                <a:gd name="connsiteX3" fmla="*/ 2437555 w 3150796"/>
                <a:gd name="connsiteY3" fmla="*/ 462841 h 2367270"/>
                <a:gd name="connsiteX4" fmla="*/ 3094124 w 3150796"/>
                <a:gd name="connsiteY4" fmla="*/ 1178905 h 2367270"/>
                <a:gd name="connsiteX5" fmla="*/ 2264650 w 3150796"/>
                <a:gd name="connsiteY5" fmla="*/ 1640670 h 2367270"/>
                <a:gd name="connsiteX6" fmla="*/ 1392324 w 3150796"/>
                <a:gd name="connsiteY6" fmla="*/ 2096480 h 2367270"/>
                <a:gd name="connsiteX7" fmla="*/ 55534 w 3150796"/>
                <a:gd name="connsiteY7" fmla="*/ 1455065 h 2367270"/>
                <a:gd name="connsiteX8" fmla="*/ 1276886 w 3150796"/>
                <a:gd name="connsiteY8" fmla="*/ 1019 h 2367270"/>
                <a:gd name="connsiteX0" fmla="*/ 1276886 w 3150796"/>
                <a:gd name="connsiteY0" fmla="*/ 1019 h 2471242"/>
                <a:gd name="connsiteX1" fmla="*/ 2346610 w 3150796"/>
                <a:gd name="connsiteY1" fmla="*/ 381089 h 2471242"/>
                <a:gd name="connsiteX2" fmla="*/ 2410407 w 3150796"/>
                <a:gd name="connsiteY2" fmla="*/ 425443 h 2471242"/>
                <a:gd name="connsiteX3" fmla="*/ 2437555 w 3150796"/>
                <a:gd name="connsiteY3" fmla="*/ 462841 h 2471242"/>
                <a:gd name="connsiteX4" fmla="*/ 3094124 w 3150796"/>
                <a:gd name="connsiteY4" fmla="*/ 1178905 h 2471242"/>
                <a:gd name="connsiteX5" fmla="*/ 2264650 w 3150796"/>
                <a:gd name="connsiteY5" fmla="*/ 1640670 h 2471242"/>
                <a:gd name="connsiteX6" fmla="*/ 1392324 w 3150796"/>
                <a:gd name="connsiteY6" fmla="*/ 2096480 h 2471242"/>
                <a:gd name="connsiteX7" fmla="*/ 55534 w 3150796"/>
                <a:gd name="connsiteY7" fmla="*/ 1455065 h 2471242"/>
                <a:gd name="connsiteX8" fmla="*/ 1276886 w 3150796"/>
                <a:gd name="connsiteY8" fmla="*/ 1019 h 2471242"/>
                <a:gd name="connsiteX0" fmla="*/ 1276886 w 3150796"/>
                <a:gd name="connsiteY0" fmla="*/ 1019 h 2498322"/>
                <a:gd name="connsiteX1" fmla="*/ 2346610 w 3150796"/>
                <a:gd name="connsiteY1" fmla="*/ 381089 h 2498322"/>
                <a:gd name="connsiteX2" fmla="*/ 2410407 w 3150796"/>
                <a:gd name="connsiteY2" fmla="*/ 425443 h 2498322"/>
                <a:gd name="connsiteX3" fmla="*/ 2437555 w 3150796"/>
                <a:gd name="connsiteY3" fmla="*/ 462841 h 2498322"/>
                <a:gd name="connsiteX4" fmla="*/ 3094124 w 3150796"/>
                <a:gd name="connsiteY4" fmla="*/ 1178905 h 2498322"/>
                <a:gd name="connsiteX5" fmla="*/ 2264650 w 3150796"/>
                <a:gd name="connsiteY5" fmla="*/ 1640670 h 2498322"/>
                <a:gd name="connsiteX6" fmla="*/ 1392324 w 3150796"/>
                <a:gd name="connsiteY6" fmla="*/ 2096480 h 2498322"/>
                <a:gd name="connsiteX7" fmla="*/ 55534 w 3150796"/>
                <a:gd name="connsiteY7" fmla="*/ 1455065 h 2498322"/>
                <a:gd name="connsiteX8" fmla="*/ 1276886 w 3150796"/>
                <a:gd name="connsiteY8" fmla="*/ 1019 h 2498322"/>
                <a:gd name="connsiteX0" fmla="*/ 1276886 w 3150796"/>
                <a:gd name="connsiteY0" fmla="*/ 1019 h 2471242"/>
                <a:gd name="connsiteX1" fmla="*/ 2346610 w 3150796"/>
                <a:gd name="connsiteY1" fmla="*/ 381089 h 2471242"/>
                <a:gd name="connsiteX2" fmla="*/ 2410407 w 3150796"/>
                <a:gd name="connsiteY2" fmla="*/ 425443 h 2471242"/>
                <a:gd name="connsiteX3" fmla="*/ 2437555 w 3150796"/>
                <a:gd name="connsiteY3" fmla="*/ 462841 h 2471242"/>
                <a:gd name="connsiteX4" fmla="*/ 3094124 w 3150796"/>
                <a:gd name="connsiteY4" fmla="*/ 1178905 h 2471242"/>
                <a:gd name="connsiteX5" fmla="*/ 2264650 w 3150796"/>
                <a:gd name="connsiteY5" fmla="*/ 1640670 h 2471242"/>
                <a:gd name="connsiteX6" fmla="*/ 1392324 w 3150796"/>
                <a:gd name="connsiteY6" fmla="*/ 2096480 h 2471242"/>
                <a:gd name="connsiteX7" fmla="*/ 55534 w 3150796"/>
                <a:gd name="connsiteY7" fmla="*/ 1455065 h 2471242"/>
                <a:gd name="connsiteX8" fmla="*/ 1276886 w 3150796"/>
                <a:gd name="connsiteY8" fmla="*/ 1019 h 2471242"/>
                <a:gd name="connsiteX0" fmla="*/ 1276886 w 3150796"/>
                <a:gd name="connsiteY0" fmla="*/ 1019 h 2504578"/>
                <a:gd name="connsiteX1" fmla="*/ 2346610 w 3150796"/>
                <a:gd name="connsiteY1" fmla="*/ 381089 h 2504578"/>
                <a:gd name="connsiteX2" fmla="*/ 2410407 w 3150796"/>
                <a:gd name="connsiteY2" fmla="*/ 425443 h 2504578"/>
                <a:gd name="connsiteX3" fmla="*/ 2437555 w 3150796"/>
                <a:gd name="connsiteY3" fmla="*/ 462841 h 2504578"/>
                <a:gd name="connsiteX4" fmla="*/ 3094124 w 3150796"/>
                <a:gd name="connsiteY4" fmla="*/ 1178905 h 2504578"/>
                <a:gd name="connsiteX5" fmla="*/ 2264650 w 3150796"/>
                <a:gd name="connsiteY5" fmla="*/ 1640670 h 2504578"/>
                <a:gd name="connsiteX6" fmla="*/ 1392324 w 3150796"/>
                <a:gd name="connsiteY6" fmla="*/ 2096480 h 2504578"/>
                <a:gd name="connsiteX7" fmla="*/ 55534 w 3150796"/>
                <a:gd name="connsiteY7" fmla="*/ 1455065 h 2504578"/>
                <a:gd name="connsiteX8" fmla="*/ 1276886 w 3150796"/>
                <a:gd name="connsiteY8" fmla="*/ 1019 h 2504578"/>
                <a:gd name="connsiteX0" fmla="*/ 1276886 w 3150796"/>
                <a:gd name="connsiteY0" fmla="*/ 1019 h 2504578"/>
                <a:gd name="connsiteX1" fmla="*/ 2346610 w 3150796"/>
                <a:gd name="connsiteY1" fmla="*/ 381089 h 2504578"/>
                <a:gd name="connsiteX2" fmla="*/ 2410407 w 3150796"/>
                <a:gd name="connsiteY2" fmla="*/ 425443 h 2504578"/>
                <a:gd name="connsiteX3" fmla="*/ 2437555 w 3150796"/>
                <a:gd name="connsiteY3" fmla="*/ 462841 h 2504578"/>
                <a:gd name="connsiteX4" fmla="*/ 3094124 w 3150796"/>
                <a:gd name="connsiteY4" fmla="*/ 1178905 h 2504578"/>
                <a:gd name="connsiteX5" fmla="*/ 2264650 w 3150796"/>
                <a:gd name="connsiteY5" fmla="*/ 1640670 h 2504578"/>
                <a:gd name="connsiteX6" fmla="*/ 1392324 w 3150796"/>
                <a:gd name="connsiteY6" fmla="*/ 2096480 h 2504578"/>
                <a:gd name="connsiteX7" fmla="*/ 55534 w 3150796"/>
                <a:gd name="connsiteY7" fmla="*/ 1455065 h 2504578"/>
                <a:gd name="connsiteX8" fmla="*/ 1276886 w 3150796"/>
                <a:gd name="connsiteY8" fmla="*/ 1019 h 2504578"/>
                <a:gd name="connsiteX0" fmla="*/ 1276886 w 3150796"/>
                <a:gd name="connsiteY0" fmla="*/ 1019 h 2504578"/>
                <a:gd name="connsiteX1" fmla="*/ 2346610 w 3150796"/>
                <a:gd name="connsiteY1" fmla="*/ 381089 h 2504578"/>
                <a:gd name="connsiteX2" fmla="*/ 2410407 w 3150796"/>
                <a:gd name="connsiteY2" fmla="*/ 425443 h 2504578"/>
                <a:gd name="connsiteX3" fmla="*/ 2437555 w 3150796"/>
                <a:gd name="connsiteY3" fmla="*/ 462841 h 2504578"/>
                <a:gd name="connsiteX4" fmla="*/ 3094124 w 3150796"/>
                <a:gd name="connsiteY4" fmla="*/ 1178905 h 2504578"/>
                <a:gd name="connsiteX5" fmla="*/ 2264650 w 3150796"/>
                <a:gd name="connsiteY5" fmla="*/ 1640670 h 2504578"/>
                <a:gd name="connsiteX6" fmla="*/ 1392324 w 3150796"/>
                <a:gd name="connsiteY6" fmla="*/ 2096480 h 2504578"/>
                <a:gd name="connsiteX7" fmla="*/ 55534 w 3150796"/>
                <a:gd name="connsiteY7" fmla="*/ 1455065 h 2504578"/>
                <a:gd name="connsiteX8" fmla="*/ 1276886 w 3150796"/>
                <a:gd name="connsiteY8" fmla="*/ 1019 h 2504578"/>
                <a:gd name="connsiteX0" fmla="*/ 1276886 w 3150796"/>
                <a:gd name="connsiteY0" fmla="*/ 1019 h 2504578"/>
                <a:gd name="connsiteX1" fmla="*/ 2346610 w 3150796"/>
                <a:gd name="connsiteY1" fmla="*/ 381089 h 2504578"/>
                <a:gd name="connsiteX2" fmla="*/ 2410407 w 3150796"/>
                <a:gd name="connsiteY2" fmla="*/ 425443 h 2504578"/>
                <a:gd name="connsiteX3" fmla="*/ 2437555 w 3150796"/>
                <a:gd name="connsiteY3" fmla="*/ 462841 h 2504578"/>
                <a:gd name="connsiteX4" fmla="*/ 3094124 w 3150796"/>
                <a:gd name="connsiteY4" fmla="*/ 1178905 h 2504578"/>
                <a:gd name="connsiteX5" fmla="*/ 2264650 w 3150796"/>
                <a:gd name="connsiteY5" fmla="*/ 1640670 h 2504578"/>
                <a:gd name="connsiteX6" fmla="*/ 1392324 w 3150796"/>
                <a:gd name="connsiteY6" fmla="*/ 2096480 h 2504578"/>
                <a:gd name="connsiteX7" fmla="*/ 55534 w 3150796"/>
                <a:gd name="connsiteY7" fmla="*/ 1455065 h 2504578"/>
                <a:gd name="connsiteX8" fmla="*/ 1276886 w 3150796"/>
                <a:gd name="connsiteY8" fmla="*/ 1019 h 2504578"/>
                <a:gd name="connsiteX0" fmla="*/ 1276886 w 3094221"/>
                <a:gd name="connsiteY0" fmla="*/ 1019 h 2504578"/>
                <a:gd name="connsiteX1" fmla="*/ 2346610 w 3094221"/>
                <a:gd name="connsiteY1" fmla="*/ 381089 h 2504578"/>
                <a:gd name="connsiteX2" fmla="*/ 2410407 w 3094221"/>
                <a:gd name="connsiteY2" fmla="*/ 425443 h 2504578"/>
                <a:gd name="connsiteX3" fmla="*/ 2437555 w 3094221"/>
                <a:gd name="connsiteY3" fmla="*/ 462841 h 2504578"/>
                <a:gd name="connsiteX4" fmla="*/ 3094124 w 3094221"/>
                <a:gd name="connsiteY4" fmla="*/ 1178905 h 2504578"/>
                <a:gd name="connsiteX5" fmla="*/ 2264650 w 3094221"/>
                <a:gd name="connsiteY5" fmla="*/ 1640670 h 2504578"/>
                <a:gd name="connsiteX6" fmla="*/ 1392324 w 3094221"/>
                <a:gd name="connsiteY6" fmla="*/ 2096480 h 2504578"/>
                <a:gd name="connsiteX7" fmla="*/ 55534 w 3094221"/>
                <a:gd name="connsiteY7" fmla="*/ 1455065 h 2504578"/>
                <a:gd name="connsiteX8" fmla="*/ 1276886 w 3094221"/>
                <a:gd name="connsiteY8" fmla="*/ 1019 h 2504578"/>
                <a:gd name="connsiteX0" fmla="*/ 1276886 w 3094221"/>
                <a:gd name="connsiteY0" fmla="*/ 1019 h 2504578"/>
                <a:gd name="connsiteX1" fmla="*/ 2346610 w 3094221"/>
                <a:gd name="connsiteY1" fmla="*/ 381089 h 2504578"/>
                <a:gd name="connsiteX2" fmla="*/ 2410407 w 3094221"/>
                <a:gd name="connsiteY2" fmla="*/ 425443 h 2504578"/>
                <a:gd name="connsiteX3" fmla="*/ 2437555 w 3094221"/>
                <a:gd name="connsiteY3" fmla="*/ 462841 h 2504578"/>
                <a:gd name="connsiteX4" fmla="*/ 3094124 w 3094221"/>
                <a:gd name="connsiteY4" fmla="*/ 1178905 h 2504578"/>
                <a:gd name="connsiteX5" fmla="*/ 2264650 w 3094221"/>
                <a:gd name="connsiteY5" fmla="*/ 1640670 h 2504578"/>
                <a:gd name="connsiteX6" fmla="*/ 1392324 w 3094221"/>
                <a:gd name="connsiteY6" fmla="*/ 2096480 h 2504578"/>
                <a:gd name="connsiteX7" fmla="*/ 55534 w 3094221"/>
                <a:gd name="connsiteY7" fmla="*/ 1455065 h 2504578"/>
                <a:gd name="connsiteX8" fmla="*/ 1276886 w 3094221"/>
                <a:gd name="connsiteY8" fmla="*/ 1019 h 2504578"/>
                <a:gd name="connsiteX0" fmla="*/ 1276886 w 3094221"/>
                <a:gd name="connsiteY0" fmla="*/ 1019 h 2504578"/>
                <a:gd name="connsiteX1" fmla="*/ 2346610 w 3094221"/>
                <a:gd name="connsiteY1" fmla="*/ 381089 h 2504578"/>
                <a:gd name="connsiteX2" fmla="*/ 2410407 w 3094221"/>
                <a:gd name="connsiteY2" fmla="*/ 425443 h 2504578"/>
                <a:gd name="connsiteX3" fmla="*/ 2437555 w 3094221"/>
                <a:gd name="connsiteY3" fmla="*/ 462841 h 2504578"/>
                <a:gd name="connsiteX4" fmla="*/ 3094124 w 3094221"/>
                <a:gd name="connsiteY4" fmla="*/ 1178905 h 2504578"/>
                <a:gd name="connsiteX5" fmla="*/ 2264650 w 3094221"/>
                <a:gd name="connsiteY5" fmla="*/ 1640670 h 2504578"/>
                <a:gd name="connsiteX6" fmla="*/ 1392324 w 3094221"/>
                <a:gd name="connsiteY6" fmla="*/ 2096480 h 2504578"/>
                <a:gd name="connsiteX7" fmla="*/ 55534 w 3094221"/>
                <a:gd name="connsiteY7" fmla="*/ 1455065 h 2504578"/>
                <a:gd name="connsiteX8" fmla="*/ 1276886 w 3094221"/>
                <a:gd name="connsiteY8" fmla="*/ 1019 h 2504578"/>
                <a:gd name="connsiteX0" fmla="*/ 1276886 w 3094221"/>
                <a:gd name="connsiteY0" fmla="*/ 1019 h 2504578"/>
                <a:gd name="connsiteX1" fmla="*/ 2346610 w 3094221"/>
                <a:gd name="connsiteY1" fmla="*/ 381089 h 2504578"/>
                <a:gd name="connsiteX2" fmla="*/ 2410407 w 3094221"/>
                <a:gd name="connsiteY2" fmla="*/ 425443 h 2504578"/>
                <a:gd name="connsiteX3" fmla="*/ 2437555 w 3094221"/>
                <a:gd name="connsiteY3" fmla="*/ 462841 h 2504578"/>
                <a:gd name="connsiteX4" fmla="*/ 3094124 w 3094221"/>
                <a:gd name="connsiteY4" fmla="*/ 1178905 h 2504578"/>
                <a:gd name="connsiteX5" fmla="*/ 2264650 w 3094221"/>
                <a:gd name="connsiteY5" fmla="*/ 1640670 h 2504578"/>
                <a:gd name="connsiteX6" fmla="*/ 1392324 w 3094221"/>
                <a:gd name="connsiteY6" fmla="*/ 2096480 h 2504578"/>
                <a:gd name="connsiteX7" fmla="*/ 55534 w 3094221"/>
                <a:gd name="connsiteY7" fmla="*/ 1455065 h 2504578"/>
                <a:gd name="connsiteX8" fmla="*/ 1276886 w 3094221"/>
                <a:gd name="connsiteY8" fmla="*/ 1019 h 2504578"/>
                <a:gd name="connsiteX0" fmla="*/ 1276886 w 3098765"/>
                <a:gd name="connsiteY0" fmla="*/ 1019 h 2504578"/>
                <a:gd name="connsiteX1" fmla="*/ 2346610 w 3098765"/>
                <a:gd name="connsiteY1" fmla="*/ 381089 h 2504578"/>
                <a:gd name="connsiteX2" fmla="*/ 2410407 w 3098765"/>
                <a:gd name="connsiteY2" fmla="*/ 425443 h 2504578"/>
                <a:gd name="connsiteX3" fmla="*/ 2437555 w 3098765"/>
                <a:gd name="connsiteY3" fmla="*/ 462841 h 2504578"/>
                <a:gd name="connsiteX4" fmla="*/ 3094124 w 3098765"/>
                <a:gd name="connsiteY4" fmla="*/ 1178905 h 2504578"/>
                <a:gd name="connsiteX5" fmla="*/ 2264650 w 3098765"/>
                <a:gd name="connsiteY5" fmla="*/ 1640670 h 2504578"/>
                <a:gd name="connsiteX6" fmla="*/ 1392324 w 3098765"/>
                <a:gd name="connsiteY6" fmla="*/ 2096480 h 2504578"/>
                <a:gd name="connsiteX7" fmla="*/ 55534 w 3098765"/>
                <a:gd name="connsiteY7" fmla="*/ 1455065 h 2504578"/>
                <a:gd name="connsiteX8" fmla="*/ 1276886 w 3098765"/>
                <a:gd name="connsiteY8" fmla="*/ 1019 h 2504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8765" h="2504578">
                  <a:moveTo>
                    <a:pt x="1276886" y="1019"/>
                  </a:moveTo>
                  <a:cubicBezTo>
                    <a:pt x="1594673" y="12714"/>
                    <a:pt x="1957051" y="125911"/>
                    <a:pt x="2346610" y="381089"/>
                  </a:cubicBezTo>
                  <a:lnTo>
                    <a:pt x="2410407" y="425443"/>
                  </a:lnTo>
                  <a:lnTo>
                    <a:pt x="2437555" y="462841"/>
                  </a:lnTo>
                  <a:cubicBezTo>
                    <a:pt x="2600000" y="570342"/>
                    <a:pt x="3025068" y="855650"/>
                    <a:pt x="3094124" y="1178905"/>
                  </a:cubicBezTo>
                  <a:cubicBezTo>
                    <a:pt x="3128595" y="1412463"/>
                    <a:pt x="2982623" y="1823021"/>
                    <a:pt x="2264650" y="1640670"/>
                  </a:cubicBezTo>
                  <a:cubicBezTo>
                    <a:pt x="2514417" y="1839319"/>
                    <a:pt x="2089438" y="2396668"/>
                    <a:pt x="1392324" y="2096480"/>
                  </a:cubicBezTo>
                  <a:cubicBezTo>
                    <a:pt x="1622308" y="2859296"/>
                    <a:pt x="280514" y="2500269"/>
                    <a:pt x="55534" y="1455065"/>
                  </a:cubicBezTo>
                  <a:cubicBezTo>
                    <a:pt x="-181797" y="772738"/>
                    <a:pt x="363252" y="-32605"/>
                    <a:pt x="1276886" y="1019"/>
                  </a:cubicBezTo>
                  <a:close/>
                </a:path>
              </a:pathLst>
            </a:custGeom>
            <a:solidFill>
              <a:srgbClr val="D285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1AA7957E-2425-0AA2-8DC8-CA10D4608819}"/>
                </a:ext>
              </a:extLst>
            </p:cNvPr>
            <p:cNvSpPr/>
            <p:nvPr/>
          </p:nvSpPr>
          <p:spPr>
            <a:xfrm>
              <a:off x="4415550" y="2448730"/>
              <a:ext cx="2483102" cy="1775728"/>
            </a:xfrm>
            <a:custGeom>
              <a:avLst/>
              <a:gdLst>
                <a:gd name="connsiteX0" fmla="*/ 1276886 w 2175713"/>
                <a:gd name="connsiteY0" fmla="*/ 1019 h 1754703"/>
                <a:gd name="connsiteX1" fmla="*/ 1920741 w 2175713"/>
                <a:gd name="connsiteY1" fmla="*/ 151777 h 1754703"/>
                <a:gd name="connsiteX2" fmla="*/ 1945328 w 2175713"/>
                <a:gd name="connsiteY2" fmla="*/ 163078 h 1754703"/>
                <a:gd name="connsiteX3" fmla="*/ 2006595 w 2175713"/>
                <a:gd name="connsiteY3" fmla="*/ 273110 h 1754703"/>
                <a:gd name="connsiteX4" fmla="*/ 2046151 w 2175713"/>
                <a:gd name="connsiteY4" fmla="*/ 975883 h 1754703"/>
                <a:gd name="connsiteX5" fmla="*/ 1436551 w 2175713"/>
                <a:gd name="connsiteY5" fmla="*/ 1537858 h 1754703"/>
                <a:gd name="connsiteX6" fmla="*/ 163924 w 2175713"/>
                <a:gd name="connsiteY6" fmla="*/ 1669794 h 1754703"/>
                <a:gd name="connsiteX7" fmla="*/ 161138 w 2175713"/>
                <a:gd name="connsiteY7" fmla="*/ 1668834 h 1754703"/>
                <a:gd name="connsiteX8" fmla="*/ 133875 w 2175713"/>
                <a:gd name="connsiteY8" fmla="*/ 1619004 h 1754703"/>
                <a:gd name="connsiteX9" fmla="*/ 55534 w 2175713"/>
                <a:gd name="connsiteY9" fmla="*/ 1455065 h 1754703"/>
                <a:gd name="connsiteX10" fmla="*/ 1276886 w 2175713"/>
                <a:gd name="connsiteY10" fmla="*/ 1019 h 1754703"/>
                <a:gd name="connsiteX0" fmla="*/ 1276886 w 2214274"/>
                <a:gd name="connsiteY0" fmla="*/ 1019 h 1754703"/>
                <a:gd name="connsiteX1" fmla="*/ 1920741 w 2214274"/>
                <a:gd name="connsiteY1" fmla="*/ 151777 h 1754703"/>
                <a:gd name="connsiteX2" fmla="*/ 1945328 w 2214274"/>
                <a:gd name="connsiteY2" fmla="*/ 163078 h 1754703"/>
                <a:gd name="connsiteX3" fmla="*/ 2082795 w 2214274"/>
                <a:gd name="connsiteY3" fmla="*/ 663635 h 1754703"/>
                <a:gd name="connsiteX4" fmla="*/ 2046151 w 2214274"/>
                <a:gd name="connsiteY4" fmla="*/ 975883 h 1754703"/>
                <a:gd name="connsiteX5" fmla="*/ 1436551 w 2214274"/>
                <a:gd name="connsiteY5" fmla="*/ 1537858 h 1754703"/>
                <a:gd name="connsiteX6" fmla="*/ 163924 w 2214274"/>
                <a:gd name="connsiteY6" fmla="*/ 1669794 h 1754703"/>
                <a:gd name="connsiteX7" fmla="*/ 161138 w 2214274"/>
                <a:gd name="connsiteY7" fmla="*/ 1668834 h 1754703"/>
                <a:gd name="connsiteX8" fmla="*/ 133875 w 2214274"/>
                <a:gd name="connsiteY8" fmla="*/ 1619004 h 1754703"/>
                <a:gd name="connsiteX9" fmla="*/ 55534 w 2214274"/>
                <a:gd name="connsiteY9" fmla="*/ 1455065 h 1754703"/>
                <a:gd name="connsiteX10" fmla="*/ 1276886 w 2214274"/>
                <a:gd name="connsiteY10" fmla="*/ 1019 h 1754703"/>
                <a:gd name="connsiteX0" fmla="*/ 1276886 w 2214274"/>
                <a:gd name="connsiteY0" fmla="*/ 1019 h 1754703"/>
                <a:gd name="connsiteX1" fmla="*/ 1920741 w 2214274"/>
                <a:gd name="connsiteY1" fmla="*/ 151777 h 1754703"/>
                <a:gd name="connsiteX2" fmla="*/ 1945328 w 2214274"/>
                <a:gd name="connsiteY2" fmla="*/ 163078 h 1754703"/>
                <a:gd name="connsiteX3" fmla="*/ 2082795 w 2214274"/>
                <a:gd name="connsiteY3" fmla="*/ 663635 h 1754703"/>
                <a:gd name="connsiteX4" fmla="*/ 2046151 w 2214274"/>
                <a:gd name="connsiteY4" fmla="*/ 975883 h 1754703"/>
                <a:gd name="connsiteX5" fmla="*/ 1436551 w 2214274"/>
                <a:gd name="connsiteY5" fmla="*/ 1537858 h 1754703"/>
                <a:gd name="connsiteX6" fmla="*/ 163924 w 2214274"/>
                <a:gd name="connsiteY6" fmla="*/ 1669794 h 1754703"/>
                <a:gd name="connsiteX7" fmla="*/ 161138 w 2214274"/>
                <a:gd name="connsiteY7" fmla="*/ 1668834 h 1754703"/>
                <a:gd name="connsiteX8" fmla="*/ 133875 w 2214274"/>
                <a:gd name="connsiteY8" fmla="*/ 1619004 h 1754703"/>
                <a:gd name="connsiteX9" fmla="*/ 55534 w 2214274"/>
                <a:gd name="connsiteY9" fmla="*/ 1455065 h 1754703"/>
                <a:gd name="connsiteX10" fmla="*/ 1276886 w 2214274"/>
                <a:gd name="connsiteY10" fmla="*/ 1019 h 1754703"/>
                <a:gd name="connsiteX0" fmla="*/ 1276886 w 2453394"/>
                <a:gd name="connsiteY0" fmla="*/ 1019 h 1754703"/>
                <a:gd name="connsiteX1" fmla="*/ 1920741 w 2453394"/>
                <a:gd name="connsiteY1" fmla="*/ 151777 h 1754703"/>
                <a:gd name="connsiteX2" fmla="*/ 1945328 w 2453394"/>
                <a:gd name="connsiteY2" fmla="*/ 163078 h 1754703"/>
                <a:gd name="connsiteX3" fmla="*/ 2082795 w 2453394"/>
                <a:gd name="connsiteY3" fmla="*/ 663635 h 1754703"/>
                <a:gd name="connsiteX4" fmla="*/ 2046151 w 2453394"/>
                <a:gd name="connsiteY4" fmla="*/ 975883 h 1754703"/>
                <a:gd name="connsiteX5" fmla="*/ 1436551 w 2453394"/>
                <a:gd name="connsiteY5" fmla="*/ 1537858 h 1754703"/>
                <a:gd name="connsiteX6" fmla="*/ 163924 w 2453394"/>
                <a:gd name="connsiteY6" fmla="*/ 1669794 h 1754703"/>
                <a:gd name="connsiteX7" fmla="*/ 161138 w 2453394"/>
                <a:gd name="connsiteY7" fmla="*/ 1668834 h 1754703"/>
                <a:gd name="connsiteX8" fmla="*/ 133875 w 2453394"/>
                <a:gd name="connsiteY8" fmla="*/ 1619004 h 1754703"/>
                <a:gd name="connsiteX9" fmla="*/ 55534 w 2453394"/>
                <a:gd name="connsiteY9" fmla="*/ 1455065 h 1754703"/>
                <a:gd name="connsiteX10" fmla="*/ 1276886 w 2453394"/>
                <a:gd name="connsiteY10" fmla="*/ 1019 h 1754703"/>
                <a:gd name="connsiteX0" fmla="*/ 1276886 w 2483102"/>
                <a:gd name="connsiteY0" fmla="*/ 1019 h 1754703"/>
                <a:gd name="connsiteX1" fmla="*/ 1920741 w 2483102"/>
                <a:gd name="connsiteY1" fmla="*/ 151777 h 1754703"/>
                <a:gd name="connsiteX2" fmla="*/ 1945328 w 2483102"/>
                <a:gd name="connsiteY2" fmla="*/ 163078 h 1754703"/>
                <a:gd name="connsiteX3" fmla="*/ 2082795 w 2483102"/>
                <a:gd name="connsiteY3" fmla="*/ 663635 h 1754703"/>
                <a:gd name="connsiteX4" fmla="*/ 2046151 w 2483102"/>
                <a:gd name="connsiteY4" fmla="*/ 975883 h 1754703"/>
                <a:gd name="connsiteX5" fmla="*/ 1436551 w 2483102"/>
                <a:gd name="connsiteY5" fmla="*/ 1537858 h 1754703"/>
                <a:gd name="connsiteX6" fmla="*/ 163924 w 2483102"/>
                <a:gd name="connsiteY6" fmla="*/ 1669794 h 1754703"/>
                <a:gd name="connsiteX7" fmla="*/ 161138 w 2483102"/>
                <a:gd name="connsiteY7" fmla="*/ 1668834 h 1754703"/>
                <a:gd name="connsiteX8" fmla="*/ 133875 w 2483102"/>
                <a:gd name="connsiteY8" fmla="*/ 1619004 h 1754703"/>
                <a:gd name="connsiteX9" fmla="*/ 55534 w 2483102"/>
                <a:gd name="connsiteY9" fmla="*/ 1455065 h 1754703"/>
                <a:gd name="connsiteX10" fmla="*/ 1276886 w 2483102"/>
                <a:gd name="connsiteY10" fmla="*/ 1019 h 1754703"/>
                <a:gd name="connsiteX0" fmla="*/ 1276886 w 2483102"/>
                <a:gd name="connsiteY0" fmla="*/ 1019 h 1754703"/>
                <a:gd name="connsiteX1" fmla="*/ 1920741 w 2483102"/>
                <a:gd name="connsiteY1" fmla="*/ 151777 h 1754703"/>
                <a:gd name="connsiteX2" fmla="*/ 1945328 w 2483102"/>
                <a:gd name="connsiteY2" fmla="*/ 163078 h 1754703"/>
                <a:gd name="connsiteX3" fmla="*/ 2082795 w 2483102"/>
                <a:gd name="connsiteY3" fmla="*/ 663635 h 1754703"/>
                <a:gd name="connsiteX4" fmla="*/ 1588951 w 2483102"/>
                <a:gd name="connsiteY4" fmla="*/ 994933 h 1754703"/>
                <a:gd name="connsiteX5" fmla="*/ 1436551 w 2483102"/>
                <a:gd name="connsiteY5" fmla="*/ 1537858 h 1754703"/>
                <a:gd name="connsiteX6" fmla="*/ 163924 w 2483102"/>
                <a:gd name="connsiteY6" fmla="*/ 1669794 h 1754703"/>
                <a:gd name="connsiteX7" fmla="*/ 161138 w 2483102"/>
                <a:gd name="connsiteY7" fmla="*/ 1668834 h 1754703"/>
                <a:gd name="connsiteX8" fmla="*/ 133875 w 2483102"/>
                <a:gd name="connsiteY8" fmla="*/ 1619004 h 1754703"/>
                <a:gd name="connsiteX9" fmla="*/ 55534 w 2483102"/>
                <a:gd name="connsiteY9" fmla="*/ 1455065 h 1754703"/>
                <a:gd name="connsiteX10" fmla="*/ 1276886 w 2483102"/>
                <a:gd name="connsiteY10" fmla="*/ 1019 h 1754703"/>
                <a:gd name="connsiteX0" fmla="*/ 1276886 w 2483102"/>
                <a:gd name="connsiteY0" fmla="*/ 1019 h 1754703"/>
                <a:gd name="connsiteX1" fmla="*/ 1920741 w 2483102"/>
                <a:gd name="connsiteY1" fmla="*/ 151777 h 1754703"/>
                <a:gd name="connsiteX2" fmla="*/ 1945328 w 2483102"/>
                <a:gd name="connsiteY2" fmla="*/ 163078 h 1754703"/>
                <a:gd name="connsiteX3" fmla="*/ 2082795 w 2483102"/>
                <a:gd name="connsiteY3" fmla="*/ 663635 h 1754703"/>
                <a:gd name="connsiteX4" fmla="*/ 1588951 w 2483102"/>
                <a:gd name="connsiteY4" fmla="*/ 994933 h 1754703"/>
                <a:gd name="connsiteX5" fmla="*/ 1436551 w 2483102"/>
                <a:gd name="connsiteY5" fmla="*/ 1537858 h 1754703"/>
                <a:gd name="connsiteX6" fmla="*/ 163924 w 2483102"/>
                <a:gd name="connsiteY6" fmla="*/ 1669794 h 1754703"/>
                <a:gd name="connsiteX7" fmla="*/ 161138 w 2483102"/>
                <a:gd name="connsiteY7" fmla="*/ 1668834 h 1754703"/>
                <a:gd name="connsiteX8" fmla="*/ 133875 w 2483102"/>
                <a:gd name="connsiteY8" fmla="*/ 1619004 h 1754703"/>
                <a:gd name="connsiteX9" fmla="*/ 55534 w 2483102"/>
                <a:gd name="connsiteY9" fmla="*/ 1455065 h 1754703"/>
                <a:gd name="connsiteX10" fmla="*/ 1276886 w 2483102"/>
                <a:gd name="connsiteY10" fmla="*/ 1019 h 1754703"/>
                <a:gd name="connsiteX0" fmla="*/ 1276886 w 2483102"/>
                <a:gd name="connsiteY0" fmla="*/ 1019 h 1754703"/>
                <a:gd name="connsiteX1" fmla="*/ 1920741 w 2483102"/>
                <a:gd name="connsiteY1" fmla="*/ 151777 h 1754703"/>
                <a:gd name="connsiteX2" fmla="*/ 1945328 w 2483102"/>
                <a:gd name="connsiteY2" fmla="*/ 163078 h 1754703"/>
                <a:gd name="connsiteX3" fmla="*/ 2082795 w 2483102"/>
                <a:gd name="connsiteY3" fmla="*/ 663635 h 1754703"/>
                <a:gd name="connsiteX4" fmla="*/ 1588951 w 2483102"/>
                <a:gd name="connsiteY4" fmla="*/ 994933 h 1754703"/>
                <a:gd name="connsiteX5" fmla="*/ 1436551 w 2483102"/>
                <a:gd name="connsiteY5" fmla="*/ 1537858 h 1754703"/>
                <a:gd name="connsiteX6" fmla="*/ 163924 w 2483102"/>
                <a:gd name="connsiteY6" fmla="*/ 1669794 h 1754703"/>
                <a:gd name="connsiteX7" fmla="*/ 161138 w 2483102"/>
                <a:gd name="connsiteY7" fmla="*/ 1668834 h 1754703"/>
                <a:gd name="connsiteX8" fmla="*/ 133875 w 2483102"/>
                <a:gd name="connsiteY8" fmla="*/ 1619004 h 1754703"/>
                <a:gd name="connsiteX9" fmla="*/ 55534 w 2483102"/>
                <a:gd name="connsiteY9" fmla="*/ 1455065 h 1754703"/>
                <a:gd name="connsiteX10" fmla="*/ 1276886 w 2483102"/>
                <a:gd name="connsiteY10" fmla="*/ 1019 h 1754703"/>
                <a:gd name="connsiteX0" fmla="*/ 1276886 w 2483102"/>
                <a:gd name="connsiteY0" fmla="*/ 1019 h 1738269"/>
                <a:gd name="connsiteX1" fmla="*/ 1920741 w 2483102"/>
                <a:gd name="connsiteY1" fmla="*/ 151777 h 1738269"/>
                <a:gd name="connsiteX2" fmla="*/ 1945328 w 2483102"/>
                <a:gd name="connsiteY2" fmla="*/ 163078 h 1738269"/>
                <a:gd name="connsiteX3" fmla="*/ 2082795 w 2483102"/>
                <a:gd name="connsiteY3" fmla="*/ 663635 h 1738269"/>
                <a:gd name="connsiteX4" fmla="*/ 1588951 w 2483102"/>
                <a:gd name="connsiteY4" fmla="*/ 994933 h 1738269"/>
                <a:gd name="connsiteX5" fmla="*/ 969826 w 2483102"/>
                <a:gd name="connsiteY5" fmla="*/ 1452133 h 1738269"/>
                <a:gd name="connsiteX6" fmla="*/ 163924 w 2483102"/>
                <a:gd name="connsiteY6" fmla="*/ 1669794 h 1738269"/>
                <a:gd name="connsiteX7" fmla="*/ 161138 w 2483102"/>
                <a:gd name="connsiteY7" fmla="*/ 1668834 h 1738269"/>
                <a:gd name="connsiteX8" fmla="*/ 133875 w 2483102"/>
                <a:gd name="connsiteY8" fmla="*/ 1619004 h 1738269"/>
                <a:gd name="connsiteX9" fmla="*/ 55534 w 2483102"/>
                <a:gd name="connsiteY9" fmla="*/ 1455065 h 1738269"/>
                <a:gd name="connsiteX10" fmla="*/ 1276886 w 2483102"/>
                <a:gd name="connsiteY10" fmla="*/ 1019 h 1738269"/>
                <a:gd name="connsiteX0" fmla="*/ 1276886 w 2483102"/>
                <a:gd name="connsiteY0" fmla="*/ 1019 h 1738269"/>
                <a:gd name="connsiteX1" fmla="*/ 1920741 w 2483102"/>
                <a:gd name="connsiteY1" fmla="*/ 151777 h 1738269"/>
                <a:gd name="connsiteX2" fmla="*/ 1945328 w 2483102"/>
                <a:gd name="connsiteY2" fmla="*/ 163078 h 1738269"/>
                <a:gd name="connsiteX3" fmla="*/ 2082795 w 2483102"/>
                <a:gd name="connsiteY3" fmla="*/ 663635 h 1738269"/>
                <a:gd name="connsiteX4" fmla="*/ 1588951 w 2483102"/>
                <a:gd name="connsiteY4" fmla="*/ 994933 h 1738269"/>
                <a:gd name="connsiteX5" fmla="*/ 969826 w 2483102"/>
                <a:gd name="connsiteY5" fmla="*/ 1452133 h 1738269"/>
                <a:gd name="connsiteX6" fmla="*/ 163924 w 2483102"/>
                <a:gd name="connsiteY6" fmla="*/ 1669794 h 1738269"/>
                <a:gd name="connsiteX7" fmla="*/ 161138 w 2483102"/>
                <a:gd name="connsiteY7" fmla="*/ 1668834 h 1738269"/>
                <a:gd name="connsiteX8" fmla="*/ 133875 w 2483102"/>
                <a:gd name="connsiteY8" fmla="*/ 1619004 h 1738269"/>
                <a:gd name="connsiteX9" fmla="*/ 55534 w 2483102"/>
                <a:gd name="connsiteY9" fmla="*/ 1455065 h 1738269"/>
                <a:gd name="connsiteX10" fmla="*/ 1276886 w 2483102"/>
                <a:gd name="connsiteY10" fmla="*/ 1019 h 1738269"/>
                <a:gd name="connsiteX0" fmla="*/ 1276886 w 2483102"/>
                <a:gd name="connsiteY0" fmla="*/ 1019 h 1777615"/>
                <a:gd name="connsiteX1" fmla="*/ 1920741 w 2483102"/>
                <a:gd name="connsiteY1" fmla="*/ 151777 h 1777615"/>
                <a:gd name="connsiteX2" fmla="*/ 1945328 w 2483102"/>
                <a:gd name="connsiteY2" fmla="*/ 163078 h 1777615"/>
                <a:gd name="connsiteX3" fmla="*/ 2082795 w 2483102"/>
                <a:gd name="connsiteY3" fmla="*/ 663635 h 1777615"/>
                <a:gd name="connsiteX4" fmla="*/ 1588951 w 2483102"/>
                <a:gd name="connsiteY4" fmla="*/ 994933 h 1777615"/>
                <a:gd name="connsiteX5" fmla="*/ 969826 w 2483102"/>
                <a:gd name="connsiteY5" fmla="*/ 1452133 h 1777615"/>
                <a:gd name="connsiteX6" fmla="*/ 163924 w 2483102"/>
                <a:gd name="connsiteY6" fmla="*/ 1669794 h 1777615"/>
                <a:gd name="connsiteX7" fmla="*/ 161138 w 2483102"/>
                <a:gd name="connsiteY7" fmla="*/ 1668834 h 1777615"/>
                <a:gd name="connsiteX8" fmla="*/ 133875 w 2483102"/>
                <a:gd name="connsiteY8" fmla="*/ 1619004 h 1777615"/>
                <a:gd name="connsiteX9" fmla="*/ 55534 w 2483102"/>
                <a:gd name="connsiteY9" fmla="*/ 1455065 h 1777615"/>
                <a:gd name="connsiteX10" fmla="*/ 1276886 w 2483102"/>
                <a:gd name="connsiteY10" fmla="*/ 1019 h 1777615"/>
                <a:gd name="connsiteX0" fmla="*/ 1276886 w 2483102"/>
                <a:gd name="connsiteY0" fmla="*/ 1019 h 1775193"/>
                <a:gd name="connsiteX1" fmla="*/ 1920741 w 2483102"/>
                <a:gd name="connsiteY1" fmla="*/ 151777 h 1775193"/>
                <a:gd name="connsiteX2" fmla="*/ 1945328 w 2483102"/>
                <a:gd name="connsiteY2" fmla="*/ 163078 h 1775193"/>
                <a:gd name="connsiteX3" fmla="*/ 2082795 w 2483102"/>
                <a:gd name="connsiteY3" fmla="*/ 663635 h 1775193"/>
                <a:gd name="connsiteX4" fmla="*/ 1588951 w 2483102"/>
                <a:gd name="connsiteY4" fmla="*/ 994933 h 1775193"/>
                <a:gd name="connsiteX5" fmla="*/ 969826 w 2483102"/>
                <a:gd name="connsiteY5" fmla="*/ 1452133 h 1775193"/>
                <a:gd name="connsiteX6" fmla="*/ 163924 w 2483102"/>
                <a:gd name="connsiteY6" fmla="*/ 1669794 h 1775193"/>
                <a:gd name="connsiteX7" fmla="*/ 161138 w 2483102"/>
                <a:gd name="connsiteY7" fmla="*/ 1668834 h 1775193"/>
                <a:gd name="connsiteX8" fmla="*/ 133875 w 2483102"/>
                <a:gd name="connsiteY8" fmla="*/ 1619004 h 1775193"/>
                <a:gd name="connsiteX9" fmla="*/ 55534 w 2483102"/>
                <a:gd name="connsiteY9" fmla="*/ 1455065 h 1775193"/>
                <a:gd name="connsiteX10" fmla="*/ 1276886 w 2483102"/>
                <a:gd name="connsiteY10" fmla="*/ 1019 h 1775193"/>
                <a:gd name="connsiteX0" fmla="*/ 1276886 w 2483102"/>
                <a:gd name="connsiteY0" fmla="*/ 1019 h 1775193"/>
                <a:gd name="connsiteX1" fmla="*/ 1920741 w 2483102"/>
                <a:gd name="connsiteY1" fmla="*/ 151777 h 1775193"/>
                <a:gd name="connsiteX2" fmla="*/ 1945328 w 2483102"/>
                <a:gd name="connsiteY2" fmla="*/ 163078 h 1775193"/>
                <a:gd name="connsiteX3" fmla="*/ 2082795 w 2483102"/>
                <a:gd name="connsiteY3" fmla="*/ 663635 h 1775193"/>
                <a:gd name="connsiteX4" fmla="*/ 1588951 w 2483102"/>
                <a:gd name="connsiteY4" fmla="*/ 994933 h 1775193"/>
                <a:gd name="connsiteX5" fmla="*/ 969826 w 2483102"/>
                <a:gd name="connsiteY5" fmla="*/ 1452133 h 1775193"/>
                <a:gd name="connsiteX6" fmla="*/ 163924 w 2483102"/>
                <a:gd name="connsiteY6" fmla="*/ 1669794 h 1775193"/>
                <a:gd name="connsiteX7" fmla="*/ 161138 w 2483102"/>
                <a:gd name="connsiteY7" fmla="*/ 1668834 h 1775193"/>
                <a:gd name="connsiteX8" fmla="*/ 55534 w 2483102"/>
                <a:gd name="connsiteY8" fmla="*/ 1455065 h 1775193"/>
                <a:gd name="connsiteX9" fmla="*/ 1276886 w 2483102"/>
                <a:gd name="connsiteY9" fmla="*/ 1019 h 1775193"/>
                <a:gd name="connsiteX0" fmla="*/ 1276886 w 2483102"/>
                <a:gd name="connsiteY0" fmla="*/ 1019 h 1775193"/>
                <a:gd name="connsiteX1" fmla="*/ 1920741 w 2483102"/>
                <a:gd name="connsiteY1" fmla="*/ 151777 h 1775193"/>
                <a:gd name="connsiteX2" fmla="*/ 1945328 w 2483102"/>
                <a:gd name="connsiteY2" fmla="*/ 163078 h 1775193"/>
                <a:gd name="connsiteX3" fmla="*/ 2082795 w 2483102"/>
                <a:gd name="connsiteY3" fmla="*/ 663635 h 1775193"/>
                <a:gd name="connsiteX4" fmla="*/ 1588951 w 2483102"/>
                <a:gd name="connsiteY4" fmla="*/ 994933 h 1775193"/>
                <a:gd name="connsiteX5" fmla="*/ 969826 w 2483102"/>
                <a:gd name="connsiteY5" fmla="*/ 1452133 h 1775193"/>
                <a:gd name="connsiteX6" fmla="*/ 163924 w 2483102"/>
                <a:gd name="connsiteY6" fmla="*/ 1669794 h 1775193"/>
                <a:gd name="connsiteX7" fmla="*/ 55534 w 2483102"/>
                <a:gd name="connsiteY7" fmla="*/ 1455065 h 1775193"/>
                <a:gd name="connsiteX8" fmla="*/ 1276886 w 2483102"/>
                <a:gd name="connsiteY8" fmla="*/ 1019 h 1775193"/>
                <a:gd name="connsiteX0" fmla="*/ 1276886 w 2483102"/>
                <a:gd name="connsiteY0" fmla="*/ 1019 h 1580722"/>
                <a:gd name="connsiteX1" fmla="*/ 1920741 w 2483102"/>
                <a:gd name="connsiteY1" fmla="*/ 151777 h 1580722"/>
                <a:gd name="connsiteX2" fmla="*/ 1945328 w 2483102"/>
                <a:gd name="connsiteY2" fmla="*/ 163078 h 1580722"/>
                <a:gd name="connsiteX3" fmla="*/ 2082795 w 2483102"/>
                <a:gd name="connsiteY3" fmla="*/ 663635 h 1580722"/>
                <a:gd name="connsiteX4" fmla="*/ 1588951 w 2483102"/>
                <a:gd name="connsiteY4" fmla="*/ 994933 h 1580722"/>
                <a:gd name="connsiteX5" fmla="*/ 969826 w 2483102"/>
                <a:gd name="connsiteY5" fmla="*/ 1452133 h 1580722"/>
                <a:gd name="connsiteX6" fmla="*/ 55534 w 2483102"/>
                <a:gd name="connsiteY6" fmla="*/ 1455065 h 1580722"/>
                <a:gd name="connsiteX7" fmla="*/ 1276886 w 2483102"/>
                <a:gd name="connsiteY7" fmla="*/ 1019 h 1580722"/>
                <a:gd name="connsiteX0" fmla="*/ 1276886 w 2483102"/>
                <a:gd name="connsiteY0" fmla="*/ 1019 h 1800782"/>
                <a:gd name="connsiteX1" fmla="*/ 1920741 w 2483102"/>
                <a:gd name="connsiteY1" fmla="*/ 151777 h 1800782"/>
                <a:gd name="connsiteX2" fmla="*/ 1945328 w 2483102"/>
                <a:gd name="connsiteY2" fmla="*/ 163078 h 1800782"/>
                <a:gd name="connsiteX3" fmla="*/ 2082795 w 2483102"/>
                <a:gd name="connsiteY3" fmla="*/ 663635 h 1800782"/>
                <a:gd name="connsiteX4" fmla="*/ 1588951 w 2483102"/>
                <a:gd name="connsiteY4" fmla="*/ 994933 h 1800782"/>
                <a:gd name="connsiteX5" fmla="*/ 969826 w 2483102"/>
                <a:gd name="connsiteY5" fmla="*/ 1452133 h 1800782"/>
                <a:gd name="connsiteX6" fmla="*/ 55534 w 2483102"/>
                <a:gd name="connsiteY6" fmla="*/ 1455065 h 1800782"/>
                <a:gd name="connsiteX7" fmla="*/ 1276886 w 2483102"/>
                <a:gd name="connsiteY7" fmla="*/ 1019 h 1800782"/>
                <a:gd name="connsiteX0" fmla="*/ 1276886 w 2483102"/>
                <a:gd name="connsiteY0" fmla="*/ 1019 h 1779533"/>
                <a:gd name="connsiteX1" fmla="*/ 1920741 w 2483102"/>
                <a:gd name="connsiteY1" fmla="*/ 151777 h 1779533"/>
                <a:gd name="connsiteX2" fmla="*/ 1945328 w 2483102"/>
                <a:gd name="connsiteY2" fmla="*/ 163078 h 1779533"/>
                <a:gd name="connsiteX3" fmla="*/ 2082795 w 2483102"/>
                <a:gd name="connsiteY3" fmla="*/ 663635 h 1779533"/>
                <a:gd name="connsiteX4" fmla="*/ 1588951 w 2483102"/>
                <a:gd name="connsiteY4" fmla="*/ 994933 h 1779533"/>
                <a:gd name="connsiteX5" fmla="*/ 969826 w 2483102"/>
                <a:gd name="connsiteY5" fmla="*/ 1452133 h 1779533"/>
                <a:gd name="connsiteX6" fmla="*/ 55534 w 2483102"/>
                <a:gd name="connsiteY6" fmla="*/ 1455065 h 1779533"/>
                <a:gd name="connsiteX7" fmla="*/ 1276886 w 2483102"/>
                <a:gd name="connsiteY7" fmla="*/ 1019 h 1779533"/>
                <a:gd name="connsiteX0" fmla="*/ 1276886 w 2483102"/>
                <a:gd name="connsiteY0" fmla="*/ 1019 h 1775728"/>
                <a:gd name="connsiteX1" fmla="*/ 1920741 w 2483102"/>
                <a:gd name="connsiteY1" fmla="*/ 151777 h 1775728"/>
                <a:gd name="connsiteX2" fmla="*/ 1945328 w 2483102"/>
                <a:gd name="connsiteY2" fmla="*/ 163078 h 1775728"/>
                <a:gd name="connsiteX3" fmla="*/ 2082795 w 2483102"/>
                <a:gd name="connsiteY3" fmla="*/ 663635 h 1775728"/>
                <a:gd name="connsiteX4" fmla="*/ 1588951 w 2483102"/>
                <a:gd name="connsiteY4" fmla="*/ 994933 h 1775728"/>
                <a:gd name="connsiteX5" fmla="*/ 969826 w 2483102"/>
                <a:gd name="connsiteY5" fmla="*/ 1452133 h 1775728"/>
                <a:gd name="connsiteX6" fmla="*/ 55534 w 2483102"/>
                <a:gd name="connsiteY6" fmla="*/ 1455065 h 1775728"/>
                <a:gd name="connsiteX7" fmla="*/ 1276886 w 2483102"/>
                <a:gd name="connsiteY7" fmla="*/ 1019 h 177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102" h="1775728">
                  <a:moveTo>
                    <a:pt x="1276886" y="1019"/>
                  </a:moveTo>
                  <a:cubicBezTo>
                    <a:pt x="1475503" y="8329"/>
                    <a:pt x="1691538" y="55287"/>
                    <a:pt x="1920741" y="151777"/>
                  </a:cubicBezTo>
                  <a:lnTo>
                    <a:pt x="1945328" y="163078"/>
                  </a:lnTo>
                  <a:cubicBezTo>
                    <a:pt x="3013500" y="609330"/>
                    <a:pt x="2176673" y="722208"/>
                    <a:pt x="2082795" y="663635"/>
                  </a:cubicBezTo>
                  <a:cubicBezTo>
                    <a:pt x="2246995" y="1112135"/>
                    <a:pt x="1829457" y="1096732"/>
                    <a:pt x="1588951" y="994933"/>
                  </a:cubicBezTo>
                  <a:cubicBezTo>
                    <a:pt x="1928676" y="1410858"/>
                    <a:pt x="1363526" y="1598183"/>
                    <a:pt x="969826" y="1452133"/>
                  </a:cubicBezTo>
                  <a:cubicBezTo>
                    <a:pt x="733307" y="2095560"/>
                    <a:pt x="75794" y="1606430"/>
                    <a:pt x="55534" y="1455065"/>
                  </a:cubicBezTo>
                  <a:cubicBezTo>
                    <a:pt x="-181797" y="772738"/>
                    <a:pt x="363252" y="-32605"/>
                    <a:pt x="1276886" y="1019"/>
                  </a:cubicBezTo>
                  <a:close/>
                </a:path>
              </a:pathLst>
            </a:custGeom>
            <a:solidFill>
              <a:srgbClr val="A05D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14" name="ttsMP3.com_VoiceText_2025-2-10_8-43-7">
            <a:hlinkClick r:id="" action="ppaction://media"/>
            <a:extLst>
              <a:ext uri="{FF2B5EF4-FFF2-40B4-BE49-F238E27FC236}">
                <a16:creationId xmlns:a16="http://schemas.microsoft.com/office/drawing/2014/main" id="{6B46F375-6911-1B5C-D60F-08D3C998960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04EE8E3-1751-0E75-B05D-932A856ED14B}"/>
              </a:ext>
            </a:extLst>
          </p:cNvPr>
          <p:cNvGrpSpPr/>
          <p:nvPr/>
        </p:nvGrpSpPr>
        <p:grpSpPr>
          <a:xfrm>
            <a:off x="3988940" y="2613544"/>
            <a:ext cx="3670018" cy="3913274"/>
            <a:chOff x="3571784" y="1093241"/>
            <a:chExt cx="3690448" cy="393505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A4335E4-B686-0A9E-C6BF-90CF88A829FE}"/>
                </a:ext>
              </a:extLst>
            </p:cNvPr>
            <p:cNvGrpSpPr/>
            <p:nvPr/>
          </p:nvGrpSpPr>
          <p:grpSpPr>
            <a:xfrm>
              <a:off x="3571784" y="1093241"/>
              <a:ext cx="3690448" cy="3306480"/>
              <a:chOff x="3960661" y="5806716"/>
              <a:chExt cx="3690448" cy="3306480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1236B7F5-CD41-6448-908F-C203AE97884B}"/>
                  </a:ext>
                </a:extLst>
              </p:cNvPr>
              <p:cNvGrpSpPr/>
              <p:nvPr/>
            </p:nvGrpSpPr>
            <p:grpSpPr>
              <a:xfrm>
                <a:off x="3960661" y="5806716"/>
                <a:ext cx="3690448" cy="3306480"/>
                <a:chOff x="2080455" y="2705429"/>
                <a:chExt cx="3690448" cy="3306480"/>
              </a:xfrm>
            </p:grpSpPr>
            <p:sp>
              <p:nvSpPr>
                <p:cNvPr id="86" name="Rectangle 2">
                  <a:extLst>
                    <a:ext uri="{FF2B5EF4-FFF2-40B4-BE49-F238E27FC236}">
                      <a16:creationId xmlns:a16="http://schemas.microsoft.com/office/drawing/2014/main" id="{5900841D-528D-44E1-C844-669022F834F4}"/>
                    </a:ext>
                  </a:extLst>
                </p:cNvPr>
                <p:cNvSpPr/>
                <p:nvPr/>
              </p:nvSpPr>
              <p:spPr>
                <a:xfrm>
                  <a:off x="2080455" y="2705429"/>
                  <a:ext cx="3690448" cy="3306480"/>
                </a:xfrm>
                <a:custGeom>
                  <a:avLst/>
                  <a:gdLst>
                    <a:gd name="connsiteX0" fmla="*/ 0 w 1937982"/>
                    <a:gd name="connsiteY0" fmla="*/ 0 h 1845860"/>
                    <a:gd name="connsiteX1" fmla="*/ 1937982 w 1937982"/>
                    <a:gd name="connsiteY1" fmla="*/ 0 h 1845860"/>
                    <a:gd name="connsiteX2" fmla="*/ 1937982 w 1937982"/>
                    <a:gd name="connsiteY2" fmla="*/ 1845860 h 1845860"/>
                    <a:gd name="connsiteX3" fmla="*/ 0 w 1937982"/>
                    <a:gd name="connsiteY3" fmla="*/ 1845860 h 1845860"/>
                    <a:gd name="connsiteX4" fmla="*/ 0 w 1937982"/>
                    <a:gd name="connsiteY4" fmla="*/ 0 h 1845860"/>
                    <a:gd name="connsiteX0" fmla="*/ 0 w 1982432"/>
                    <a:gd name="connsiteY0" fmla="*/ 0 h 2080810"/>
                    <a:gd name="connsiteX1" fmla="*/ 1982432 w 1982432"/>
                    <a:gd name="connsiteY1" fmla="*/ 234950 h 2080810"/>
                    <a:gd name="connsiteX2" fmla="*/ 1982432 w 1982432"/>
                    <a:gd name="connsiteY2" fmla="*/ 2080810 h 2080810"/>
                    <a:gd name="connsiteX3" fmla="*/ 44450 w 1982432"/>
                    <a:gd name="connsiteY3" fmla="*/ 2080810 h 2080810"/>
                    <a:gd name="connsiteX4" fmla="*/ 0 w 1982432"/>
                    <a:gd name="connsiteY4" fmla="*/ 0 h 2080810"/>
                    <a:gd name="connsiteX0" fmla="*/ 0 w 1982432"/>
                    <a:gd name="connsiteY0" fmla="*/ 225168 h 2305978"/>
                    <a:gd name="connsiteX1" fmla="*/ 621257 w 1982432"/>
                    <a:gd name="connsiteY1" fmla="*/ 928 h 2305978"/>
                    <a:gd name="connsiteX2" fmla="*/ 1982432 w 1982432"/>
                    <a:gd name="connsiteY2" fmla="*/ 460118 h 2305978"/>
                    <a:gd name="connsiteX3" fmla="*/ 1982432 w 1982432"/>
                    <a:gd name="connsiteY3" fmla="*/ 2305978 h 2305978"/>
                    <a:gd name="connsiteX4" fmla="*/ 44450 w 1982432"/>
                    <a:gd name="connsiteY4" fmla="*/ 2305978 h 2305978"/>
                    <a:gd name="connsiteX5" fmla="*/ 0 w 1982432"/>
                    <a:gd name="connsiteY5" fmla="*/ 225168 h 2305978"/>
                    <a:gd name="connsiteX0" fmla="*/ 0 w 1982432"/>
                    <a:gd name="connsiteY0" fmla="*/ 246654 h 2327464"/>
                    <a:gd name="connsiteX1" fmla="*/ 621257 w 1982432"/>
                    <a:gd name="connsiteY1" fmla="*/ 22414 h 2327464"/>
                    <a:gd name="connsiteX2" fmla="*/ 1307057 w 1982432"/>
                    <a:gd name="connsiteY2" fmla="*/ 9714 h 2327464"/>
                    <a:gd name="connsiteX3" fmla="*/ 1982432 w 1982432"/>
                    <a:gd name="connsiteY3" fmla="*/ 481604 h 2327464"/>
                    <a:gd name="connsiteX4" fmla="*/ 1982432 w 1982432"/>
                    <a:gd name="connsiteY4" fmla="*/ 2327464 h 2327464"/>
                    <a:gd name="connsiteX5" fmla="*/ 44450 w 1982432"/>
                    <a:gd name="connsiteY5" fmla="*/ 2327464 h 2327464"/>
                    <a:gd name="connsiteX6" fmla="*/ 0 w 1982432"/>
                    <a:gd name="connsiteY6" fmla="*/ 246654 h 2327464"/>
                    <a:gd name="connsiteX0" fmla="*/ 0 w 1982432"/>
                    <a:gd name="connsiteY0" fmla="*/ 246654 h 2327464"/>
                    <a:gd name="connsiteX1" fmla="*/ 621257 w 1982432"/>
                    <a:gd name="connsiteY1" fmla="*/ 22414 h 2327464"/>
                    <a:gd name="connsiteX2" fmla="*/ 1307057 w 1982432"/>
                    <a:gd name="connsiteY2" fmla="*/ 9714 h 2327464"/>
                    <a:gd name="connsiteX3" fmla="*/ 1923007 w 1982432"/>
                    <a:gd name="connsiteY3" fmla="*/ 244664 h 2327464"/>
                    <a:gd name="connsiteX4" fmla="*/ 1982432 w 1982432"/>
                    <a:gd name="connsiteY4" fmla="*/ 481604 h 2327464"/>
                    <a:gd name="connsiteX5" fmla="*/ 1982432 w 1982432"/>
                    <a:gd name="connsiteY5" fmla="*/ 2327464 h 2327464"/>
                    <a:gd name="connsiteX6" fmla="*/ 44450 w 1982432"/>
                    <a:gd name="connsiteY6" fmla="*/ 2327464 h 2327464"/>
                    <a:gd name="connsiteX7" fmla="*/ 0 w 1982432"/>
                    <a:gd name="connsiteY7" fmla="*/ 246654 h 2327464"/>
                    <a:gd name="connsiteX0" fmla="*/ 0 w 2401532"/>
                    <a:gd name="connsiteY0" fmla="*/ 246654 h 2327464"/>
                    <a:gd name="connsiteX1" fmla="*/ 621257 w 2401532"/>
                    <a:gd name="connsiteY1" fmla="*/ 22414 h 2327464"/>
                    <a:gd name="connsiteX2" fmla="*/ 1307057 w 2401532"/>
                    <a:gd name="connsiteY2" fmla="*/ 9714 h 2327464"/>
                    <a:gd name="connsiteX3" fmla="*/ 1923007 w 2401532"/>
                    <a:gd name="connsiteY3" fmla="*/ 244664 h 2327464"/>
                    <a:gd name="connsiteX4" fmla="*/ 2401532 w 2401532"/>
                    <a:gd name="connsiteY4" fmla="*/ 678454 h 2327464"/>
                    <a:gd name="connsiteX5" fmla="*/ 1982432 w 2401532"/>
                    <a:gd name="connsiteY5" fmla="*/ 2327464 h 2327464"/>
                    <a:gd name="connsiteX6" fmla="*/ 44450 w 2401532"/>
                    <a:gd name="connsiteY6" fmla="*/ 2327464 h 2327464"/>
                    <a:gd name="connsiteX7" fmla="*/ 0 w 2401532"/>
                    <a:gd name="connsiteY7" fmla="*/ 246654 h 2327464"/>
                    <a:gd name="connsiteX0" fmla="*/ 0 w 2677886"/>
                    <a:gd name="connsiteY0" fmla="*/ 246654 h 2327464"/>
                    <a:gd name="connsiteX1" fmla="*/ 621257 w 2677886"/>
                    <a:gd name="connsiteY1" fmla="*/ 22414 h 2327464"/>
                    <a:gd name="connsiteX2" fmla="*/ 1307057 w 2677886"/>
                    <a:gd name="connsiteY2" fmla="*/ 9714 h 2327464"/>
                    <a:gd name="connsiteX3" fmla="*/ 1923007 w 2677886"/>
                    <a:gd name="connsiteY3" fmla="*/ 244664 h 2327464"/>
                    <a:gd name="connsiteX4" fmla="*/ 2401532 w 2677886"/>
                    <a:gd name="connsiteY4" fmla="*/ 678454 h 2327464"/>
                    <a:gd name="connsiteX5" fmla="*/ 2672307 w 2677886"/>
                    <a:gd name="connsiteY5" fmla="*/ 1286064 h 2327464"/>
                    <a:gd name="connsiteX6" fmla="*/ 1982432 w 2677886"/>
                    <a:gd name="connsiteY6" fmla="*/ 2327464 h 2327464"/>
                    <a:gd name="connsiteX7" fmla="*/ 44450 w 2677886"/>
                    <a:gd name="connsiteY7" fmla="*/ 2327464 h 2327464"/>
                    <a:gd name="connsiteX8" fmla="*/ 0 w 2677886"/>
                    <a:gd name="connsiteY8" fmla="*/ 246654 h 2327464"/>
                    <a:gd name="connsiteX0" fmla="*/ 0 w 2729260"/>
                    <a:gd name="connsiteY0" fmla="*/ 246654 h 2327464"/>
                    <a:gd name="connsiteX1" fmla="*/ 621257 w 2729260"/>
                    <a:gd name="connsiteY1" fmla="*/ 22414 h 2327464"/>
                    <a:gd name="connsiteX2" fmla="*/ 1307057 w 2729260"/>
                    <a:gd name="connsiteY2" fmla="*/ 9714 h 2327464"/>
                    <a:gd name="connsiteX3" fmla="*/ 1923007 w 2729260"/>
                    <a:gd name="connsiteY3" fmla="*/ 244664 h 2327464"/>
                    <a:gd name="connsiteX4" fmla="*/ 2401532 w 2729260"/>
                    <a:gd name="connsiteY4" fmla="*/ 678454 h 2327464"/>
                    <a:gd name="connsiteX5" fmla="*/ 2672307 w 2729260"/>
                    <a:gd name="connsiteY5" fmla="*/ 1286064 h 2327464"/>
                    <a:gd name="connsiteX6" fmla="*/ 2723107 w 2729260"/>
                    <a:gd name="connsiteY6" fmla="*/ 1914714 h 2327464"/>
                    <a:gd name="connsiteX7" fmla="*/ 1982432 w 2729260"/>
                    <a:gd name="connsiteY7" fmla="*/ 2327464 h 2327464"/>
                    <a:gd name="connsiteX8" fmla="*/ 44450 w 2729260"/>
                    <a:gd name="connsiteY8" fmla="*/ 2327464 h 2327464"/>
                    <a:gd name="connsiteX9" fmla="*/ 0 w 2729260"/>
                    <a:gd name="connsiteY9" fmla="*/ 246654 h 2327464"/>
                    <a:gd name="connsiteX0" fmla="*/ 0 w 2729260"/>
                    <a:gd name="connsiteY0" fmla="*/ 246654 h 2454464"/>
                    <a:gd name="connsiteX1" fmla="*/ 621257 w 2729260"/>
                    <a:gd name="connsiteY1" fmla="*/ 22414 h 2454464"/>
                    <a:gd name="connsiteX2" fmla="*/ 1307057 w 2729260"/>
                    <a:gd name="connsiteY2" fmla="*/ 9714 h 2454464"/>
                    <a:gd name="connsiteX3" fmla="*/ 1923007 w 2729260"/>
                    <a:gd name="connsiteY3" fmla="*/ 244664 h 2454464"/>
                    <a:gd name="connsiteX4" fmla="*/ 2401532 w 2729260"/>
                    <a:gd name="connsiteY4" fmla="*/ 678454 h 2454464"/>
                    <a:gd name="connsiteX5" fmla="*/ 2672307 w 2729260"/>
                    <a:gd name="connsiteY5" fmla="*/ 1286064 h 2454464"/>
                    <a:gd name="connsiteX6" fmla="*/ 2723107 w 2729260"/>
                    <a:gd name="connsiteY6" fmla="*/ 1914714 h 2454464"/>
                    <a:gd name="connsiteX7" fmla="*/ 2405607 w 2729260"/>
                    <a:gd name="connsiteY7" fmla="*/ 2454464 h 2454464"/>
                    <a:gd name="connsiteX8" fmla="*/ 1982432 w 2729260"/>
                    <a:gd name="connsiteY8" fmla="*/ 2327464 h 2454464"/>
                    <a:gd name="connsiteX9" fmla="*/ 44450 w 2729260"/>
                    <a:gd name="connsiteY9" fmla="*/ 2327464 h 2454464"/>
                    <a:gd name="connsiteX10" fmla="*/ 0 w 2729260"/>
                    <a:gd name="connsiteY10" fmla="*/ 246654 h 2454464"/>
                    <a:gd name="connsiteX0" fmla="*/ 0 w 2729260"/>
                    <a:gd name="connsiteY0" fmla="*/ 246654 h 2765614"/>
                    <a:gd name="connsiteX1" fmla="*/ 621257 w 2729260"/>
                    <a:gd name="connsiteY1" fmla="*/ 22414 h 2765614"/>
                    <a:gd name="connsiteX2" fmla="*/ 1307057 w 2729260"/>
                    <a:gd name="connsiteY2" fmla="*/ 9714 h 2765614"/>
                    <a:gd name="connsiteX3" fmla="*/ 1923007 w 2729260"/>
                    <a:gd name="connsiteY3" fmla="*/ 244664 h 2765614"/>
                    <a:gd name="connsiteX4" fmla="*/ 2401532 w 2729260"/>
                    <a:gd name="connsiteY4" fmla="*/ 678454 h 2765614"/>
                    <a:gd name="connsiteX5" fmla="*/ 2672307 w 2729260"/>
                    <a:gd name="connsiteY5" fmla="*/ 1286064 h 2765614"/>
                    <a:gd name="connsiteX6" fmla="*/ 2723107 w 2729260"/>
                    <a:gd name="connsiteY6" fmla="*/ 1914714 h 2765614"/>
                    <a:gd name="connsiteX7" fmla="*/ 2405607 w 2729260"/>
                    <a:gd name="connsiteY7" fmla="*/ 2454464 h 2765614"/>
                    <a:gd name="connsiteX8" fmla="*/ 2001482 w 2729260"/>
                    <a:gd name="connsiteY8" fmla="*/ 2765614 h 2765614"/>
                    <a:gd name="connsiteX9" fmla="*/ 44450 w 2729260"/>
                    <a:gd name="connsiteY9" fmla="*/ 2327464 h 2765614"/>
                    <a:gd name="connsiteX10" fmla="*/ 0 w 2729260"/>
                    <a:gd name="connsiteY10" fmla="*/ 246654 h 2765614"/>
                    <a:gd name="connsiteX0" fmla="*/ 0 w 2729260"/>
                    <a:gd name="connsiteY0" fmla="*/ 246654 h 2921568"/>
                    <a:gd name="connsiteX1" fmla="*/ 621257 w 2729260"/>
                    <a:gd name="connsiteY1" fmla="*/ 22414 h 2921568"/>
                    <a:gd name="connsiteX2" fmla="*/ 1307057 w 2729260"/>
                    <a:gd name="connsiteY2" fmla="*/ 9714 h 2921568"/>
                    <a:gd name="connsiteX3" fmla="*/ 1923007 w 2729260"/>
                    <a:gd name="connsiteY3" fmla="*/ 244664 h 2921568"/>
                    <a:gd name="connsiteX4" fmla="*/ 2401532 w 2729260"/>
                    <a:gd name="connsiteY4" fmla="*/ 678454 h 2921568"/>
                    <a:gd name="connsiteX5" fmla="*/ 2672307 w 2729260"/>
                    <a:gd name="connsiteY5" fmla="*/ 1286064 h 2921568"/>
                    <a:gd name="connsiteX6" fmla="*/ 2723107 w 2729260"/>
                    <a:gd name="connsiteY6" fmla="*/ 1914714 h 2921568"/>
                    <a:gd name="connsiteX7" fmla="*/ 2405607 w 2729260"/>
                    <a:gd name="connsiteY7" fmla="*/ 2454464 h 2921568"/>
                    <a:gd name="connsiteX8" fmla="*/ 2001482 w 2729260"/>
                    <a:gd name="connsiteY8" fmla="*/ 2765614 h 2921568"/>
                    <a:gd name="connsiteX9" fmla="*/ 1599157 w 2729260"/>
                    <a:gd name="connsiteY9" fmla="*/ 2918014 h 2921568"/>
                    <a:gd name="connsiteX10" fmla="*/ 44450 w 2729260"/>
                    <a:gd name="connsiteY10" fmla="*/ 2327464 h 2921568"/>
                    <a:gd name="connsiteX11" fmla="*/ 0 w 2729260"/>
                    <a:gd name="connsiteY11" fmla="*/ 246654 h 2921568"/>
                    <a:gd name="connsiteX0" fmla="*/ 483643 w 3212903"/>
                    <a:gd name="connsiteY0" fmla="*/ 246654 h 2921568"/>
                    <a:gd name="connsiteX1" fmla="*/ 1104900 w 3212903"/>
                    <a:gd name="connsiteY1" fmla="*/ 22414 h 2921568"/>
                    <a:gd name="connsiteX2" fmla="*/ 1790700 w 3212903"/>
                    <a:gd name="connsiteY2" fmla="*/ 9714 h 2921568"/>
                    <a:gd name="connsiteX3" fmla="*/ 2406650 w 3212903"/>
                    <a:gd name="connsiteY3" fmla="*/ 244664 h 2921568"/>
                    <a:gd name="connsiteX4" fmla="*/ 2885175 w 3212903"/>
                    <a:gd name="connsiteY4" fmla="*/ 678454 h 2921568"/>
                    <a:gd name="connsiteX5" fmla="*/ 3155950 w 3212903"/>
                    <a:gd name="connsiteY5" fmla="*/ 1286064 h 2921568"/>
                    <a:gd name="connsiteX6" fmla="*/ 3206750 w 3212903"/>
                    <a:gd name="connsiteY6" fmla="*/ 1914714 h 2921568"/>
                    <a:gd name="connsiteX7" fmla="*/ 2889250 w 3212903"/>
                    <a:gd name="connsiteY7" fmla="*/ 2454464 h 2921568"/>
                    <a:gd name="connsiteX8" fmla="*/ 2485125 w 3212903"/>
                    <a:gd name="connsiteY8" fmla="*/ 2765614 h 2921568"/>
                    <a:gd name="connsiteX9" fmla="*/ 2082800 w 3212903"/>
                    <a:gd name="connsiteY9" fmla="*/ 2918014 h 2921568"/>
                    <a:gd name="connsiteX10" fmla="*/ 528093 w 3212903"/>
                    <a:gd name="connsiteY10" fmla="*/ 2327464 h 2921568"/>
                    <a:gd name="connsiteX11" fmla="*/ 0 w 3212903"/>
                    <a:gd name="connsiteY11" fmla="*/ 657414 h 2921568"/>
                    <a:gd name="connsiteX12" fmla="*/ 483643 w 3212903"/>
                    <a:gd name="connsiteY12" fmla="*/ 246654 h 2921568"/>
                    <a:gd name="connsiteX0" fmla="*/ 797349 w 3526609"/>
                    <a:gd name="connsiteY0" fmla="*/ 246654 h 2921568"/>
                    <a:gd name="connsiteX1" fmla="*/ 1418606 w 3526609"/>
                    <a:gd name="connsiteY1" fmla="*/ 22414 h 2921568"/>
                    <a:gd name="connsiteX2" fmla="*/ 2104406 w 3526609"/>
                    <a:gd name="connsiteY2" fmla="*/ 9714 h 2921568"/>
                    <a:gd name="connsiteX3" fmla="*/ 2720356 w 3526609"/>
                    <a:gd name="connsiteY3" fmla="*/ 244664 h 2921568"/>
                    <a:gd name="connsiteX4" fmla="*/ 3198881 w 3526609"/>
                    <a:gd name="connsiteY4" fmla="*/ 678454 h 2921568"/>
                    <a:gd name="connsiteX5" fmla="*/ 3469656 w 3526609"/>
                    <a:gd name="connsiteY5" fmla="*/ 1286064 h 2921568"/>
                    <a:gd name="connsiteX6" fmla="*/ 3520456 w 3526609"/>
                    <a:gd name="connsiteY6" fmla="*/ 1914714 h 2921568"/>
                    <a:gd name="connsiteX7" fmla="*/ 3202956 w 3526609"/>
                    <a:gd name="connsiteY7" fmla="*/ 2454464 h 2921568"/>
                    <a:gd name="connsiteX8" fmla="*/ 2798831 w 3526609"/>
                    <a:gd name="connsiteY8" fmla="*/ 2765614 h 2921568"/>
                    <a:gd name="connsiteX9" fmla="*/ 2396506 w 3526609"/>
                    <a:gd name="connsiteY9" fmla="*/ 2918014 h 2921568"/>
                    <a:gd name="connsiteX10" fmla="*/ 841799 w 3526609"/>
                    <a:gd name="connsiteY10" fmla="*/ 2327464 h 2921568"/>
                    <a:gd name="connsiteX11" fmla="*/ 15257 w 3526609"/>
                    <a:gd name="connsiteY11" fmla="*/ 1273364 h 2921568"/>
                    <a:gd name="connsiteX12" fmla="*/ 313706 w 3526609"/>
                    <a:gd name="connsiteY12" fmla="*/ 657414 h 2921568"/>
                    <a:gd name="connsiteX13" fmla="*/ 797349 w 3526609"/>
                    <a:gd name="connsiteY13" fmla="*/ 246654 h 2921568"/>
                    <a:gd name="connsiteX0" fmla="*/ 845242 w 3574502"/>
                    <a:gd name="connsiteY0" fmla="*/ 246654 h 2921568"/>
                    <a:gd name="connsiteX1" fmla="*/ 1466499 w 3574502"/>
                    <a:gd name="connsiteY1" fmla="*/ 22414 h 2921568"/>
                    <a:gd name="connsiteX2" fmla="*/ 2152299 w 3574502"/>
                    <a:gd name="connsiteY2" fmla="*/ 9714 h 2921568"/>
                    <a:gd name="connsiteX3" fmla="*/ 2768249 w 3574502"/>
                    <a:gd name="connsiteY3" fmla="*/ 244664 h 2921568"/>
                    <a:gd name="connsiteX4" fmla="*/ 3246774 w 3574502"/>
                    <a:gd name="connsiteY4" fmla="*/ 678454 h 2921568"/>
                    <a:gd name="connsiteX5" fmla="*/ 3517549 w 3574502"/>
                    <a:gd name="connsiteY5" fmla="*/ 1286064 h 2921568"/>
                    <a:gd name="connsiteX6" fmla="*/ 3568349 w 3574502"/>
                    <a:gd name="connsiteY6" fmla="*/ 1914714 h 2921568"/>
                    <a:gd name="connsiteX7" fmla="*/ 3250849 w 3574502"/>
                    <a:gd name="connsiteY7" fmla="*/ 2454464 h 2921568"/>
                    <a:gd name="connsiteX8" fmla="*/ 2846724 w 3574502"/>
                    <a:gd name="connsiteY8" fmla="*/ 2765614 h 2921568"/>
                    <a:gd name="connsiteX9" fmla="*/ 2444399 w 3574502"/>
                    <a:gd name="connsiteY9" fmla="*/ 2918014 h 2921568"/>
                    <a:gd name="connsiteX10" fmla="*/ 889692 w 3574502"/>
                    <a:gd name="connsiteY10" fmla="*/ 2327464 h 2921568"/>
                    <a:gd name="connsiteX11" fmla="*/ 63150 w 3574502"/>
                    <a:gd name="connsiteY11" fmla="*/ 1952814 h 2921568"/>
                    <a:gd name="connsiteX12" fmla="*/ 63150 w 3574502"/>
                    <a:gd name="connsiteY12" fmla="*/ 1273364 h 2921568"/>
                    <a:gd name="connsiteX13" fmla="*/ 361599 w 3574502"/>
                    <a:gd name="connsiteY13" fmla="*/ 657414 h 2921568"/>
                    <a:gd name="connsiteX14" fmla="*/ 845242 w 3574502"/>
                    <a:gd name="connsiteY14" fmla="*/ 246654 h 2921568"/>
                    <a:gd name="connsiteX0" fmla="*/ 818859 w 3548119"/>
                    <a:gd name="connsiteY0" fmla="*/ 246654 h 2921568"/>
                    <a:gd name="connsiteX1" fmla="*/ 1440116 w 3548119"/>
                    <a:gd name="connsiteY1" fmla="*/ 22414 h 2921568"/>
                    <a:gd name="connsiteX2" fmla="*/ 2125916 w 3548119"/>
                    <a:gd name="connsiteY2" fmla="*/ 9714 h 2921568"/>
                    <a:gd name="connsiteX3" fmla="*/ 2741866 w 3548119"/>
                    <a:gd name="connsiteY3" fmla="*/ 244664 h 2921568"/>
                    <a:gd name="connsiteX4" fmla="*/ 3220391 w 3548119"/>
                    <a:gd name="connsiteY4" fmla="*/ 678454 h 2921568"/>
                    <a:gd name="connsiteX5" fmla="*/ 3491166 w 3548119"/>
                    <a:gd name="connsiteY5" fmla="*/ 1286064 h 2921568"/>
                    <a:gd name="connsiteX6" fmla="*/ 3541966 w 3548119"/>
                    <a:gd name="connsiteY6" fmla="*/ 1914714 h 2921568"/>
                    <a:gd name="connsiteX7" fmla="*/ 3224466 w 3548119"/>
                    <a:gd name="connsiteY7" fmla="*/ 2454464 h 2921568"/>
                    <a:gd name="connsiteX8" fmla="*/ 2820341 w 3548119"/>
                    <a:gd name="connsiteY8" fmla="*/ 2765614 h 2921568"/>
                    <a:gd name="connsiteX9" fmla="*/ 2418016 w 3548119"/>
                    <a:gd name="connsiteY9" fmla="*/ 2918014 h 2921568"/>
                    <a:gd name="connsiteX10" fmla="*/ 863309 w 3548119"/>
                    <a:gd name="connsiteY10" fmla="*/ 2327464 h 2921568"/>
                    <a:gd name="connsiteX11" fmla="*/ 341567 w 3548119"/>
                    <a:gd name="connsiteY11" fmla="*/ 2454464 h 2921568"/>
                    <a:gd name="connsiteX12" fmla="*/ 36767 w 3548119"/>
                    <a:gd name="connsiteY12" fmla="*/ 1952814 h 2921568"/>
                    <a:gd name="connsiteX13" fmla="*/ 36767 w 3548119"/>
                    <a:gd name="connsiteY13" fmla="*/ 1273364 h 2921568"/>
                    <a:gd name="connsiteX14" fmla="*/ 335216 w 3548119"/>
                    <a:gd name="connsiteY14" fmla="*/ 657414 h 2921568"/>
                    <a:gd name="connsiteX15" fmla="*/ 818859 w 3548119"/>
                    <a:gd name="connsiteY15" fmla="*/ 246654 h 2921568"/>
                    <a:gd name="connsiteX0" fmla="*/ 818859 w 3548119"/>
                    <a:gd name="connsiteY0" fmla="*/ 246654 h 2921568"/>
                    <a:gd name="connsiteX1" fmla="*/ 1440116 w 3548119"/>
                    <a:gd name="connsiteY1" fmla="*/ 22414 h 2921568"/>
                    <a:gd name="connsiteX2" fmla="*/ 2125916 w 3548119"/>
                    <a:gd name="connsiteY2" fmla="*/ 9714 h 2921568"/>
                    <a:gd name="connsiteX3" fmla="*/ 2741866 w 3548119"/>
                    <a:gd name="connsiteY3" fmla="*/ 244664 h 2921568"/>
                    <a:gd name="connsiteX4" fmla="*/ 3220391 w 3548119"/>
                    <a:gd name="connsiteY4" fmla="*/ 678454 h 2921568"/>
                    <a:gd name="connsiteX5" fmla="*/ 3491166 w 3548119"/>
                    <a:gd name="connsiteY5" fmla="*/ 1286064 h 2921568"/>
                    <a:gd name="connsiteX6" fmla="*/ 3541966 w 3548119"/>
                    <a:gd name="connsiteY6" fmla="*/ 1914714 h 2921568"/>
                    <a:gd name="connsiteX7" fmla="*/ 3224466 w 3548119"/>
                    <a:gd name="connsiteY7" fmla="*/ 2454464 h 2921568"/>
                    <a:gd name="connsiteX8" fmla="*/ 2820341 w 3548119"/>
                    <a:gd name="connsiteY8" fmla="*/ 2765614 h 2921568"/>
                    <a:gd name="connsiteX9" fmla="*/ 2418016 w 3548119"/>
                    <a:gd name="connsiteY9" fmla="*/ 2918014 h 2921568"/>
                    <a:gd name="connsiteX10" fmla="*/ 749009 w 3548119"/>
                    <a:gd name="connsiteY10" fmla="*/ 2759264 h 2921568"/>
                    <a:gd name="connsiteX11" fmla="*/ 341567 w 3548119"/>
                    <a:gd name="connsiteY11" fmla="*/ 2454464 h 2921568"/>
                    <a:gd name="connsiteX12" fmla="*/ 36767 w 3548119"/>
                    <a:gd name="connsiteY12" fmla="*/ 1952814 h 2921568"/>
                    <a:gd name="connsiteX13" fmla="*/ 36767 w 3548119"/>
                    <a:gd name="connsiteY13" fmla="*/ 1273364 h 2921568"/>
                    <a:gd name="connsiteX14" fmla="*/ 335216 w 3548119"/>
                    <a:gd name="connsiteY14" fmla="*/ 657414 h 2921568"/>
                    <a:gd name="connsiteX15" fmla="*/ 818859 w 3548119"/>
                    <a:gd name="connsiteY15" fmla="*/ 246654 h 2921568"/>
                    <a:gd name="connsiteX0" fmla="*/ 818859 w 3548119"/>
                    <a:gd name="connsiteY0" fmla="*/ 246654 h 2946840"/>
                    <a:gd name="connsiteX1" fmla="*/ 1440116 w 3548119"/>
                    <a:gd name="connsiteY1" fmla="*/ 22414 h 2946840"/>
                    <a:gd name="connsiteX2" fmla="*/ 2125916 w 3548119"/>
                    <a:gd name="connsiteY2" fmla="*/ 9714 h 2946840"/>
                    <a:gd name="connsiteX3" fmla="*/ 2741866 w 3548119"/>
                    <a:gd name="connsiteY3" fmla="*/ 244664 h 2946840"/>
                    <a:gd name="connsiteX4" fmla="*/ 3220391 w 3548119"/>
                    <a:gd name="connsiteY4" fmla="*/ 678454 h 2946840"/>
                    <a:gd name="connsiteX5" fmla="*/ 3491166 w 3548119"/>
                    <a:gd name="connsiteY5" fmla="*/ 1286064 h 2946840"/>
                    <a:gd name="connsiteX6" fmla="*/ 3541966 w 3548119"/>
                    <a:gd name="connsiteY6" fmla="*/ 1914714 h 2946840"/>
                    <a:gd name="connsiteX7" fmla="*/ 3224466 w 3548119"/>
                    <a:gd name="connsiteY7" fmla="*/ 2454464 h 2946840"/>
                    <a:gd name="connsiteX8" fmla="*/ 2820341 w 3548119"/>
                    <a:gd name="connsiteY8" fmla="*/ 2765614 h 2946840"/>
                    <a:gd name="connsiteX9" fmla="*/ 2418016 w 3548119"/>
                    <a:gd name="connsiteY9" fmla="*/ 2918014 h 2946840"/>
                    <a:gd name="connsiteX10" fmla="*/ 1128967 w 3548119"/>
                    <a:gd name="connsiteY10" fmla="*/ 2937064 h 2946840"/>
                    <a:gd name="connsiteX11" fmla="*/ 749009 w 3548119"/>
                    <a:gd name="connsiteY11" fmla="*/ 2759264 h 2946840"/>
                    <a:gd name="connsiteX12" fmla="*/ 341567 w 3548119"/>
                    <a:gd name="connsiteY12" fmla="*/ 2454464 h 2946840"/>
                    <a:gd name="connsiteX13" fmla="*/ 36767 w 3548119"/>
                    <a:gd name="connsiteY13" fmla="*/ 1952814 h 2946840"/>
                    <a:gd name="connsiteX14" fmla="*/ 36767 w 3548119"/>
                    <a:gd name="connsiteY14" fmla="*/ 1273364 h 2946840"/>
                    <a:gd name="connsiteX15" fmla="*/ 335216 w 3548119"/>
                    <a:gd name="connsiteY15" fmla="*/ 657414 h 2946840"/>
                    <a:gd name="connsiteX16" fmla="*/ 818859 w 3548119"/>
                    <a:gd name="connsiteY16" fmla="*/ 246654 h 2946840"/>
                    <a:gd name="connsiteX0" fmla="*/ 818859 w 3548119"/>
                    <a:gd name="connsiteY0" fmla="*/ 246654 h 3130892"/>
                    <a:gd name="connsiteX1" fmla="*/ 1440116 w 3548119"/>
                    <a:gd name="connsiteY1" fmla="*/ 22414 h 3130892"/>
                    <a:gd name="connsiteX2" fmla="*/ 2125916 w 3548119"/>
                    <a:gd name="connsiteY2" fmla="*/ 9714 h 3130892"/>
                    <a:gd name="connsiteX3" fmla="*/ 2741866 w 3548119"/>
                    <a:gd name="connsiteY3" fmla="*/ 244664 h 3130892"/>
                    <a:gd name="connsiteX4" fmla="*/ 3220391 w 3548119"/>
                    <a:gd name="connsiteY4" fmla="*/ 678454 h 3130892"/>
                    <a:gd name="connsiteX5" fmla="*/ 3491166 w 3548119"/>
                    <a:gd name="connsiteY5" fmla="*/ 1286064 h 3130892"/>
                    <a:gd name="connsiteX6" fmla="*/ 3541966 w 3548119"/>
                    <a:gd name="connsiteY6" fmla="*/ 1914714 h 3130892"/>
                    <a:gd name="connsiteX7" fmla="*/ 3224466 w 3548119"/>
                    <a:gd name="connsiteY7" fmla="*/ 2454464 h 3130892"/>
                    <a:gd name="connsiteX8" fmla="*/ 2820341 w 3548119"/>
                    <a:gd name="connsiteY8" fmla="*/ 2765614 h 3130892"/>
                    <a:gd name="connsiteX9" fmla="*/ 2418016 w 3548119"/>
                    <a:gd name="connsiteY9" fmla="*/ 2918014 h 3130892"/>
                    <a:gd name="connsiteX10" fmla="*/ 1128967 w 3548119"/>
                    <a:gd name="connsiteY10" fmla="*/ 2937064 h 3130892"/>
                    <a:gd name="connsiteX11" fmla="*/ 749009 w 3548119"/>
                    <a:gd name="connsiteY11" fmla="*/ 2759264 h 3130892"/>
                    <a:gd name="connsiteX12" fmla="*/ 341567 w 3548119"/>
                    <a:gd name="connsiteY12" fmla="*/ 2454464 h 3130892"/>
                    <a:gd name="connsiteX13" fmla="*/ 36767 w 3548119"/>
                    <a:gd name="connsiteY13" fmla="*/ 1952814 h 3130892"/>
                    <a:gd name="connsiteX14" fmla="*/ 36767 w 3548119"/>
                    <a:gd name="connsiteY14" fmla="*/ 1273364 h 3130892"/>
                    <a:gd name="connsiteX15" fmla="*/ 335216 w 3548119"/>
                    <a:gd name="connsiteY15" fmla="*/ 657414 h 3130892"/>
                    <a:gd name="connsiteX16" fmla="*/ 818859 w 3548119"/>
                    <a:gd name="connsiteY16" fmla="*/ 246654 h 3130892"/>
                    <a:gd name="connsiteX0" fmla="*/ 818859 w 3548119"/>
                    <a:gd name="connsiteY0" fmla="*/ 246654 h 3160610"/>
                    <a:gd name="connsiteX1" fmla="*/ 1440116 w 3548119"/>
                    <a:gd name="connsiteY1" fmla="*/ 22414 h 3160610"/>
                    <a:gd name="connsiteX2" fmla="*/ 2125916 w 3548119"/>
                    <a:gd name="connsiteY2" fmla="*/ 9714 h 3160610"/>
                    <a:gd name="connsiteX3" fmla="*/ 2741866 w 3548119"/>
                    <a:gd name="connsiteY3" fmla="*/ 244664 h 3160610"/>
                    <a:gd name="connsiteX4" fmla="*/ 3220391 w 3548119"/>
                    <a:gd name="connsiteY4" fmla="*/ 678454 h 3160610"/>
                    <a:gd name="connsiteX5" fmla="*/ 3491166 w 3548119"/>
                    <a:gd name="connsiteY5" fmla="*/ 1286064 h 3160610"/>
                    <a:gd name="connsiteX6" fmla="*/ 3541966 w 3548119"/>
                    <a:gd name="connsiteY6" fmla="*/ 1914714 h 3160610"/>
                    <a:gd name="connsiteX7" fmla="*/ 3224466 w 3548119"/>
                    <a:gd name="connsiteY7" fmla="*/ 2454464 h 3160610"/>
                    <a:gd name="connsiteX8" fmla="*/ 2820341 w 3548119"/>
                    <a:gd name="connsiteY8" fmla="*/ 2765614 h 3160610"/>
                    <a:gd name="connsiteX9" fmla="*/ 2418016 w 3548119"/>
                    <a:gd name="connsiteY9" fmla="*/ 2918014 h 3160610"/>
                    <a:gd name="connsiteX10" fmla="*/ 1128967 w 3548119"/>
                    <a:gd name="connsiteY10" fmla="*/ 2937064 h 3160610"/>
                    <a:gd name="connsiteX11" fmla="*/ 749009 w 3548119"/>
                    <a:gd name="connsiteY11" fmla="*/ 2759264 h 3160610"/>
                    <a:gd name="connsiteX12" fmla="*/ 341567 w 3548119"/>
                    <a:gd name="connsiteY12" fmla="*/ 2454464 h 3160610"/>
                    <a:gd name="connsiteX13" fmla="*/ 36767 w 3548119"/>
                    <a:gd name="connsiteY13" fmla="*/ 1952814 h 3160610"/>
                    <a:gd name="connsiteX14" fmla="*/ 36767 w 3548119"/>
                    <a:gd name="connsiteY14" fmla="*/ 1273364 h 3160610"/>
                    <a:gd name="connsiteX15" fmla="*/ 335216 w 3548119"/>
                    <a:gd name="connsiteY15" fmla="*/ 657414 h 3160610"/>
                    <a:gd name="connsiteX16" fmla="*/ 818859 w 3548119"/>
                    <a:gd name="connsiteY16" fmla="*/ 246654 h 3160610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99819"/>
                    <a:gd name="connsiteY0" fmla="*/ 246654 h 3164386"/>
                    <a:gd name="connsiteX1" fmla="*/ 1440116 w 3599819"/>
                    <a:gd name="connsiteY1" fmla="*/ 22414 h 3164386"/>
                    <a:gd name="connsiteX2" fmla="*/ 2125916 w 3599819"/>
                    <a:gd name="connsiteY2" fmla="*/ 9714 h 3164386"/>
                    <a:gd name="connsiteX3" fmla="*/ 2741866 w 3599819"/>
                    <a:gd name="connsiteY3" fmla="*/ 244664 h 3164386"/>
                    <a:gd name="connsiteX4" fmla="*/ 3220391 w 3599819"/>
                    <a:gd name="connsiteY4" fmla="*/ 678454 h 3164386"/>
                    <a:gd name="connsiteX5" fmla="*/ 3491166 w 3599819"/>
                    <a:gd name="connsiteY5" fmla="*/ 1286064 h 3164386"/>
                    <a:gd name="connsiteX6" fmla="*/ 3541966 w 3599819"/>
                    <a:gd name="connsiteY6" fmla="*/ 1914714 h 3164386"/>
                    <a:gd name="connsiteX7" fmla="*/ 3224466 w 3599819"/>
                    <a:gd name="connsiteY7" fmla="*/ 2454464 h 3164386"/>
                    <a:gd name="connsiteX8" fmla="*/ 2820341 w 3599819"/>
                    <a:gd name="connsiteY8" fmla="*/ 2765614 h 3164386"/>
                    <a:gd name="connsiteX9" fmla="*/ 2437066 w 3599819"/>
                    <a:gd name="connsiteY9" fmla="*/ 2930714 h 3164386"/>
                    <a:gd name="connsiteX10" fmla="*/ 1128967 w 3599819"/>
                    <a:gd name="connsiteY10" fmla="*/ 2937064 h 3164386"/>
                    <a:gd name="connsiteX11" fmla="*/ 749009 w 3599819"/>
                    <a:gd name="connsiteY11" fmla="*/ 2759264 h 3164386"/>
                    <a:gd name="connsiteX12" fmla="*/ 341567 w 3599819"/>
                    <a:gd name="connsiteY12" fmla="*/ 2454464 h 3164386"/>
                    <a:gd name="connsiteX13" fmla="*/ 36767 w 3599819"/>
                    <a:gd name="connsiteY13" fmla="*/ 1952814 h 3164386"/>
                    <a:gd name="connsiteX14" fmla="*/ 36767 w 3599819"/>
                    <a:gd name="connsiteY14" fmla="*/ 1273364 h 3164386"/>
                    <a:gd name="connsiteX15" fmla="*/ 335216 w 3599819"/>
                    <a:gd name="connsiteY15" fmla="*/ 657414 h 3164386"/>
                    <a:gd name="connsiteX16" fmla="*/ 818859 w 3599819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55935 h 3173667"/>
                    <a:gd name="connsiteX1" fmla="*/ 1440116 w 3628956"/>
                    <a:gd name="connsiteY1" fmla="*/ 31695 h 3173667"/>
                    <a:gd name="connsiteX2" fmla="*/ 2125916 w 3628956"/>
                    <a:gd name="connsiteY2" fmla="*/ 18995 h 3173667"/>
                    <a:gd name="connsiteX3" fmla="*/ 2741866 w 3628956"/>
                    <a:gd name="connsiteY3" fmla="*/ 253945 h 3173667"/>
                    <a:gd name="connsiteX4" fmla="*/ 3220391 w 3628956"/>
                    <a:gd name="connsiteY4" fmla="*/ 687735 h 3173667"/>
                    <a:gd name="connsiteX5" fmla="*/ 3491166 w 3628956"/>
                    <a:gd name="connsiteY5" fmla="*/ 1295345 h 3173667"/>
                    <a:gd name="connsiteX6" fmla="*/ 3541966 w 3628956"/>
                    <a:gd name="connsiteY6" fmla="*/ 1923995 h 3173667"/>
                    <a:gd name="connsiteX7" fmla="*/ 3224466 w 3628956"/>
                    <a:gd name="connsiteY7" fmla="*/ 2463745 h 3173667"/>
                    <a:gd name="connsiteX8" fmla="*/ 2820341 w 3628956"/>
                    <a:gd name="connsiteY8" fmla="*/ 2774895 h 3173667"/>
                    <a:gd name="connsiteX9" fmla="*/ 2437066 w 3628956"/>
                    <a:gd name="connsiteY9" fmla="*/ 2939995 h 3173667"/>
                    <a:gd name="connsiteX10" fmla="*/ 1128967 w 3628956"/>
                    <a:gd name="connsiteY10" fmla="*/ 2946345 h 3173667"/>
                    <a:gd name="connsiteX11" fmla="*/ 749009 w 3628956"/>
                    <a:gd name="connsiteY11" fmla="*/ 2768545 h 3173667"/>
                    <a:gd name="connsiteX12" fmla="*/ 341567 w 3628956"/>
                    <a:gd name="connsiteY12" fmla="*/ 2463745 h 3173667"/>
                    <a:gd name="connsiteX13" fmla="*/ 36767 w 3628956"/>
                    <a:gd name="connsiteY13" fmla="*/ 1962095 h 3173667"/>
                    <a:gd name="connsiteX14" fmla="*/ 36767 w 3628956"/>
                    <a:gd name="connsiteY14" fmla="*/ 1282645 h 3173667"/>
                    <a:gd name="connsiteX15" fmla="*/ 335216 w 3628956"/>
                    <a:gd name="connsiteY15" fmla="*/ 666695 h 3173667"/>
                    <a:gd name="connsiteX16" fmla="*/ 818859 w 3628956"/>
                    <a:gd name="connsiteY16" fmla="*/ 255935 h 3173667"/>
                    <a:gd name="connsiteX0" fmla="*/ 818859 w 3628956"/>
                    <a:gd name="connsiteY0" fmla="*/ 330614 h 3248346"/>
                    <a:gd name="connsiteX1" fmla="*/ 1440116 w 3628956"/>
                    <a:gd name="connsiteY1" fmla="*/ 106374 h 3248346"/>
                    <a:gd name="connsiteX2" fmla="*/ 2125916 w 3628956"/>
                    <a:gd name="connsiteY2" fmla="*/ 93674 h 3248346"/>
                    <a:gd name="connsiteX3" fmla="*/ 2741866 w 3628956"/>
                    <a:gd name="connsiteY3" fmla="*/ 328624 h 3248346"/>
                    <a:gd name="connsiteX4" fmla="*/ 3220391 w 3628956"/>
                    <a:gd name="connsiteY4" fmla="*/ 762414 h 3248346"/>
                    <a:gd name="connsiteX5" fmla="*/ 3491166 w 3628956"/>
                    <a:gd name="connsiteY5" fmla="*/ 1370024 h 3248346"/>
                    <a:gd name="connsiteX6" fmla="*/ 3541966 w 3628956"/>
                    <a:gd name="connsiteY6" fmla="*/ 1998674 h 3248346"/>
                    <a:gd name="connsiteX7" fmla="*/ 3224466 w 3628956"/>
                    <a:gd name="connsiteY7" fmla="*/ 2538424 h 3248346"/>
                    <a:gd name="connsiteX8" fmla="*/ 2820341 w 3628956"/>
                    <a:gd name="connsiteY8" fmla="*/ 2849574 h 3248346"/>
                    <a:gd name="connsiteX9" fmla="*/ 2437066 w 3628956"/>
                    <a:gd name="connsiteY9" fmla="*/ 3014674 h 3248346"/>
                    <a:gd name="connsiteX10" fmla="*/ 1128967 w 3628956"/>
                    <a:gd name="connsiteY10" fmla="*/ 3021024 h 3248346"/>
                    <a:gd name="connsiteX11" fmla="*/ 749009 w 3628956"/>
                    <a:gd name="connsiteY11" fmla="*/ 2843224 h 3248346"/>
                    <a:gd name="connsiteX12" fmla="*/ 341567 w 3628956"/>
                    <a:gd name="connsiteY12" fmla="*/ 2538424 h 3248346"/>
                    <a:gd name="connsiteX13" fmla="*/ 36767 w 3628956"/>
                    <a:gd name="connsiteY13" fmla="*/ 2036774 h 3248346"/>
                    <a:gd name="connsiteX14" fmla="*/ 36767 w 3628956"/>
                    <a:gd name="connsiteY14" fmla="*/ 1357324 h 3248346"/>
                    <a:gd name="connsiteX15" fmla="*/ 335216 w 3628956"/>
                    <a:gd name="connsiteY15" fmla="*/ 741374 h 3248346"/>
                    <a:gd name="connsiteX16" fmla="*/ 818859 w 3628956"/>
                    <a:gd name="connsiteY16" fmla="*/ 330614 h 3248346"/>
                    <a:gd name="connsiteX0" fmla="*/ 818859 w 3628956"/>
                    <a:gd name="connsiteY0" fmla="*/ 362342 h 3280074"/>
                    <a:gd name="connsiteX1" fmla="*/ 1440116 w 3628956"/>
                    <a:gd name="connsiteY1" fmla="*/ 138102 h 3280074"/>
                    <a:gd name="connsiteX2" fmla="*/ 2125916 w 3628956"/>
                    <a:gd name="connsiteY2" fmla="*/ 125402 h 3280074"/>
                    <a:gd name="connsiteX3" fmla="*/ 2741866 w 3628956"/>
                    <a:gd name="connsiteY3" fmla="*/ 360352 h 3280074"/>
                    <a:gd name="connsiteX4" fmla="*/ 3220391 w 3628956"/>
                    <a:gd name="connsiteY4" fmla="*/ 794142 h 3280074"/>
                    <a:gd name="connsiteX5" fmla="*/ 3491166 w 3628956"/>
                    <a:gd name="connsiteY5" fmla="*/ 1401752 h 3280074"/>
                    <a:gd name="connsiteX6" fmla="*/ 3541966 w 3628956"/>
                    <a:gd name="connsiteY6" fmla="*/ 2030402 h 3280074"/>
                    <a:gd name="connsiteX7" fmla="*/ 3224466 w 3628956"/>
                    <a:gd name="connsiteY7" fmla="*/ 2570152 h 3280074"/>
                    <a:gd name="connsiteX8" fmla="*/ 2820341 w 3628956"/>
                    <a:gd name="connsiteY8" fmla="*/ 2881302 h 3280074"/>
                    <a:gd name="connsiteX9" fmla="*/ 2437066 w 3628956"/>
                    <a:gd name="connsiteY9" fmla="*/ 3046402 h 3280074"/>
                    <a:gd name="connsiteX10" fmla="*/ 1128967 w 3628956"/>
                    <a:gd name="connsiteY10" fmla="*/ 3052752 h 3280074"/>
                    <a:gd name="connsiteX11" fmla="*/ 749009 w 3628956"/>
                    <a:gd name="connsiteY11" fmla="*/ 2874952 h 3280074"/>
                    <a:gd name="connsiteX12" fmla="*/ 341567 w 3628956"/>
                    <a:gd name="connsiteY12" fmla="*/ 2570152 h 3280074"/>
                    <a:gd name="connsiteX13" fmla="*/ 36767 w 3628956"/>
                    <a:gd name="connsiteY13" fmla="*/ 2068502 h 3280074"/>
                    <a:gd name="connsiteX14" fmla="*/ 36767 w 3628956"/>
                    <a:gd name="connsiteY14" fmla="*/ 1389052 h 3280074"/>
                    <a:gd name="connsiteX15" fmla="*/ 335216 w 3628956"/>
                    <a:gd name="connsiteY15" fmla="*/ 773102 h 3280074"/>
                    <a:gd name="connsiteX16" fmla="*/ 818859 w 3628956"/>
                    <a:gd name="connsiteY16" fmla="*/ 362342 h 3280074"/>
                    <a:gd name="connsiteX0" fmla="*/ 8188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18859 w 3628956"/>
                    <a:gd name="connsiteY16" fmla="*/ 364549 h 3282281"/>
                    <a:gd name="connsiteX0" fmla="*/ 8188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188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61615 w 3684412"/>
                    <a:gd name="connsiteY0" fmla="*/ 364549 h 3282281"/>
                    <a:gd name="connsiteX1" fmla="*/ 1473347 w 3684412"/>
                    <a:gd name="connsiteY1" fmla="*/ 133959 h 3282281"/>
                    <a:gd name="connsiteX2" fmla="*/ 2181372 w 3684412"/>
                    <a:gd name="connsiteY2" fmla="*/ 127609 h 3282281"/>
                    <a:gd name="connsiteX3" fmla="*/ 2797322 w 3684412"/>
                    <a:gd name="connsiteY3" fmla="*/ 362559 h 3282281"/>
                    <a:gd name="connsiteX4" fmla="*/ 3275847 w 3684412"/>
                    <a:gd name="connsiteY4" fmla="*/ 796349 h 3282281"/>
                    <a:gd name="connsiteX5" fmla="*/ 3546622 w 3684412"/>
                    <a:gd name="connsiteY5" fmla="*/ 1403959 h 3282281"/>
                    <a:gd name="connsiteX6" fmla="*/ 3597422 w 3684412"/>
                    <a:gd name="connsiteY6" fmla="*/ 2032609 h 3282281"/>
                    <a:gd name="connsiteX7" fmla="*/ 3279922 w 3684412"/>
                    <a:gd name="connsiteY7" fmla="*/ 2572359 h 3282281"/>
                    <a:gd name="connsiteX8" fmla="*/ 2875797 w 3684412"/>
                    <a:gd name="connsiteY8" fmla="*/ 2883509 h 3282281"/>
                    <a:gd name="connsiteX9" fmla="*/ 2492522 w 3684412"/>
                    <a:gd name="connsiteY9" fmla="*/ 3048609 h 3282281"/>
                    <a:gd name="connsiteX10" fmla="*/ 1184423 w 3684412"/>
                    <a:gd name="connsiteY10" fmla="*/ 3054959 h 3282281"/>
                    <a:gd name="connsiteX11" fmla="*/ 804465 w 3684412"/>
                    <a:gd name="connsiteY11" fmla="*/ 2877159 h 3282281"/>
                    <a:gd name="connsiteX12" fmla="*/ 397023 w 3684412"/>
                    <a:gd name="connsiteY12" fmla="*/ 2572359 h 3282281"/>
                    <a:gd name="connsiteX13" fmla="*/ 92223 w 3684412"/>
                    <a:gd name="connsiteY13" fmla="*/ 2070709 h 3282281"/>
                    <a:gd name="connsiteX14" fmla="*/ 92223 w 3684412"/>
                    <a:gd name="connsiteY14" fmla="*/ 1391259 h 3282281"/>
                    <a:gd name="connsiteX15" fmla="*/ 377972 w 3684412"/>
                    <a:gd name="connsiteY15" fmla="*/ 788009 h 3282281"/>
                    <a:gd name="connsiteX16" fmla="*/ 861615 w 3684412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78965"/>
                    <a:gd name="connsiteX1" fmla="*/ 1479383 w 3690448"/>
                    <a:gd name="connsiteY1" fmla="*/ 133959 h 3278965"/>
                    <a:gd name="connsiteX2" fmla="*/ 2187408 w 3690448"/>
                    <a:gd name="connsiteY2" fmla="*/ 127609 h 3278965"/>
                    <a:gd name="connsiteX3" fmla="*/ 2803358 w 3690448"/>
                    <a:gd name="connsiteY3" fmla="*/ 362559 h 3278965"/>
                    <a:gd name="connsiteX4" fmla="*/ 3281883 w 3690448"/>
                    <a:gd name="connsiteY4" fmla="*/ 796349 h 3278965"/>
                    <a:gd name="connsiteX5" fmla="*/ 3552658 w 3690448"/>
                    <a:gd name="connsiteY5" fmla="*/ 1403959 h 3278965"/>
                    <a:gd name="connsiteX6" fmla="*/ 3603458 w 3690448"/>
                    <a:gd name="connsiteY6" fmla="*/ 2032609 h 3278965"/>
                    <a:gd name="connsiteX7" fmla="*/ 3285958 w 3690448"/>
                    <a:gd name="connsiteY7" fmla="*/ 2572359 h 3278965"/>
                    <a:gd name="connsiteX8" fmla="*/ 2881833 w 3690448"/>
                    <a:gd name="connsiteY8" fmla="*/ 2883509 h 3278965"/>
                    <a:gd name="connsiteX9" fmla="*/ 2498558 w 3690448"/>
                    <a:gd name="connsiteY9" fmla="*/ 3048609 h 3278965"/>
                    <a:gd name="connsiteX10" fmla="*/ 1173790 w 3690448"/>
                    <a:gd name="connsiteY10" fmla="*/ 3050196 h 3278965"/>
                    <a:gd name="connsiteX11" fmla="*/ 793833 w 3690448"/>
                    <a:gd name="connsiteY11" fmla="*/ 2874778 h 3278965"/>
                    <a:gd name="connsiteX12" fmla="*/ 381628 w 3690448"/>
                    <a:gd name="connsiteY12" fmla="*/ 2572359 h 3278965"/>
                    <a:gd name="connsiteX13" fmla="*/ 98259 w 3690448"/>
                    <a:gd name="connsiteY13" fmla="*/ 2070709 h 3278965"/>
                    <a:gd name="connsiteX14" fmla="*/ 98259 w 3690448"/>
                    <a:gd name="connsiteY14" fmla="*/ 1391259 h 3278965"/>
                    <a:gd name="connsiteX15" fmla="*/ 384008 w 3690448"/>
                    <a:gd name="connsiteY15" fmla="*/ 788009 h 3278965"/>
                    <a:gd name="connsiteX16" fmla="*/ 867651 w 3690448"/>
                    <a:gd name="connsiteY16" fmla="*/ 364549 h 3278965"/>
                    <a:gd name="connsiteX0" fmla="*/ 867651 w 3690448"/>
                    <a:gd name="connsiteY0" fmla="*/ 364549 h 3278965"/>
                    <a:gd name="connsiteX1" fmla="*/ 1479383 w 3690448"/>
                    <a:gd name="connsiteY1" fmla="*/ 133959 h 3278965"/>
                    <a:gd name="connsiteX2" fmla="*/ 2187408 w 3690448"/>
                    <a:gd name="connsiteY2" fmla="*/ 127609 h 3278965"/>
                    <a:gd name="connsiteX3" fmla="*/ 2803358 w 3690448"/>
                    <a:gd name="connsiteY3" fmla="*/ 362559 h 3278965"/>
                    <a:gd name="connsiteX4" fmla="*/ 3281883 w 3690448"/>
                    <a:gd name="connsiteY4" fmla="*/ 796349 h 3278965"/>
                    <a:gd name="connsiteX5" fmla="*/ 3552658 w 3690448"/>
                    <a:gd name="connsiteY5" fmla="*/ 1403959 h 3278965"/>
                    <a:gd name="connsiteX6" fmla="*/ 3603458 w 3690448"/>
                    <a:gd name="connsiteY6" fmla="*/ 2032609 h 3278965"/>
                    <a:gd name="connsiteX7" fmla="*/ 3285958 w 3690448"/>
                    <a:gd name="connsiteY7" fmla="*/ 2572359 h 3278965"/>
                    <a:gd name="connsiteX8" fmla="*/ 2881833 w 3690448"/>
                    <a:gd name="connsiteY8" fmla="*/ 2883509 h 3278965"/>
                    <a:gd name="connsiteX9" fmla="*/ 2498558 w 3690448"/>
                    <a:gd name="connsiteY9" fmla="*/ 3048609 h 3278965"/>
                    <a:gd name="connsiteX10" fmla="*/ 1173790 w 3690448"/>
                    <a:gd name="connsiteY10" fmla="*/ 3050196 h 3278965"/>
                    <a:gd name="connsiteX11" fmla="*/ 793833 w 3690448"/>
                    <a:gd name="connsiteY11" fmla="*/ 2874778 h 3278965"/>
                    <a:gd name="connsiteX12" fmla="*/ 381628 w 3690448"/>
                    <a:gd name="connsiteY12" fmla="*/ 2572359 h 3278965"/>
                    <a:gd name="connsiteX13" fmla="*/ 98259 w 3690448"/>
                    <a:gd name="connsiteY13" fmla="*/ 2070709 h 3278965"/>
                    <a:gd name="connsiteX14" fmla="*/ 98259 w 3690448"/>
                    <a:gd name="connsiteY14" fmla="*/ 1391259 h 3278965"/>
                    <a:gd name="connsiteX15" fmla="*/ 384008 w 3690448"/>
                    <a:gd name="connsiteY15" fmla="*/ 788009 h 3278965"/>
                    <a:gd name="connsiteX16" fmla="*/ 867651 w 3690448"/>
                    <a:gd name="connsiteY16" fmla="*/ 364549 h 3278965"/>
                    <a:gd name="connsiteX0" fmla="*/ 867651 w 3690448"/>
                    <a:gd name="connsiteY0" fmla="*/ 364549 h 3306480"/>
                    <a:gd name="connsiteX1" fmla="*/ 1479383 w 3690448"/>
                    <a:gd name="connsiteY1" fmla="*/ 133959 h 3306480"/>
                    <a:gd name="connsiteX2" fmla="*/ 2187408 w 3690448"/>
                    <a:gd name="connsiteY2" fmla="*/ 127609 h 3306480"/>
                    <a:gd name="connsiteX3" fmla="*/ 2803358 w 3690448"/>
                    <a:gd name="connsiteY3" fmla="*/ 362559 h 3306480"/>
                    <a:gd name="connsiteX4" fmla="*/ 3281883 w 3690448"/>
                    <a:gd name="connsiteY4" fmla="*/ 796349 h 3306480"/>
                    <a:gd name="connsiteX5" fmla="*/ 3552658 w 3690448"/>
                    <a:gd name="connsiteY5" fmla="*/ 1403959 h 3306480"/>
                    <a:gd name="connsiteX6" fmla="*/ 3603458 w 3690448"/>
                    <a:gd name="connsiteY6" fmla="*/ 2032609 h 3306480"/>
                    <a:gd name="connsiteX7" fmla="*/ 3285958 w 3690448"/>
                    <a:gd name="connsiteY7" fmla="*/ 2572359 h 3306480"/>
                    <a:gd name="connsiteX8" fmla="*/ 2881833 w 3690448"/>
                    <a:gd name="connsiteY8" fmla="*/ 2883509 h 3306480"/>
                    <a:gd name="connsiteX9" fmla="*/ 2498558 w 3690448"/>
                    <a:gd name="connsiteY9" fmla="*/ 3048609 h 3306480"/>
                    <a:gd name="connsiteX10" fmla="*/ 1173790 w 3690448"/>
                    <a:gd name="connsiteY10" fmla="*/ 3050196 h 3306480"/>
                    <a:gd name="connsiteX11" fmla="*/ 793833 w 3690448"/>
                    <a:gd name="connsiteY11" fmla="*/ 2874778 h 3306480"/>
                    <a:gd name="connsiteX12" fmla="*/ 381628 w 3690448"/>
                    <a:gd name="connsiteY12" fmla="*/ 2572359 h 3306480"/>
                    <a:gd name="connsiteX13" fmla="*/ 98259 w 3690448"/>
                    <a:gd name="connsiteY13" fmla="*/ 2070709 h 3306480"/>
                    <a:gd name="connsiteX14" fmla="*/ 98259 w 3690448"/>
                    <a:gd name="connsiteY14" fmla="*/ 1391259 h 3306480"/>
                    <a:gd name="connsiteX15" fmla="*/ 384008 w 3690448"/>
                    <a:gd name="connsiteY15" fmla="*/ 788009 h 3306480"/>
                    <a:gd name="connsiteX16" fmla="*/ 867651 w 3690448"/>
                    <a:gd name="connsiteY16" fmla="*/ 364549 h 3306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690448" h="3306480">
                      <a:moveTo>
                        <a:pt x="867651" y="364549"/>
                      </a:moveTo>
                      <a:cubicBezTo>
                        <a:pt x="968903" y="259111"/>
                        <a:pt x="1086031" y="13972"/>
                        <a:pt x="1479383" y="133959"/>
                      </a:cubicBezTo>
                      <a:cubicBezTo>
                        <a:pt x="1541825" y="35534"/>
                        <a:pt x="1896366" y="-107341"/>
                        <a:pt x="2187408" y="127609"/>
                      </a:cubicBezTo>
                      <a:cubicBezTo>
                        <a:pt x="2348275" y="93742"/>
                        <a:pt x="2655191" y="72576"/>
                        <a:pt x="2803358" y="362559"/>
                      </a:cubicBezTo>
                      <a:cubicBezTo>
                        <a:pt x="3045416" y="424606"/>
                        <a:pt x="3192225" y="461252"/>
                        <a:pt x="3281883" y="796349"/>
                      </a:cubicBezTo>
                      <a:cubicBezTo>
                        <a:pt x="3473741" y="945969"/>
                        <a:pt x="3627500" y="1076539"/>
                        <a:pt x="3552658" y="1403959"/>
                      </a:cubicBezTo>
                      <a:cubicBezTo>
                        <a:pt x="3664841" y="1516142"/>
                        <a:pt x="3770675" y="1774376"/>
                        <a:pt x="3603458" y="2032609"/>
                      </a:cubicBezTo>
                      <a:cubicBezTo>
                        <a:pt x="3563241" y="2212526"/>
                        <a:pt x="3669075" y="2417842"/>
                        <a:pt x="3285958" y="2572359"/>
                      </a:cubicBezTo>
                      <a:cubicBezTo>
                        <a:pt x="3214750" y="2701476"/>
                        <a:pt x="3162591" y="2811542"/>
                        <a:pt x="2881833" y="2883509"/>
                      </a:cubicBezTo>
                      <a:cubicBezTo>
                        <a:pt x="2830275" y="2951242"/>
                        <a:pt x="2639016" y="3082476"/>
                        <a:pt x="2498558" y="3048609"/>
                      </a:cubicBezTo>
                      <a:cubicBezTo>
                        <a:pt x="2351450" y="3241755"/>
                        <a:pt x="1559023" y="3515863"/>
                        <a:pt x="1173790" y="3050196"/>
                      </a:cubicBezTo>
                      <a:cubicBezTo>
                        <a:pt x="1041581" y="3032998"/>
                        <a:pt x="890323" y="3025325"/>
                        <a:pt x="793833" y="2874778"/>
                      </a:cubicBezTo>
                      <a:cubicBezTo>
                        <a:pt x="530045" y="2847526"/>
                        <a:pt x="466997" y="2732433"/>
                        <a:pt x="381628" y="2572359"/>
                      </a:cubicBezTo>
                      <a:cubicBezTo>
                        <a:pt x="243871" y="2509917"/>
                        <a:pt x="90851" y="2448535"/>
                        <a:pt x="98259" y="2070709"/>
                      </a:cubicBezTo>
                      <a:cubicBezTo>
                        <a:pt x="892" y="1897672"/>
                        <a:pt x="-62607" y="1630442"/>
                        <a:pt x="98259" y="1391259"/>
                      </a:cubicBezTo>
                      <a:cubicBezTo>
                        <a:pt x="106725" y="1218751"/>
                        <a:pt x="54163" y="1015219"/>
                        <a:pt x="384008" y="788009"/>
                      </a:cubicBezTo>
                      <a:cubicBezTo>
                        <a:pt x="410814" y="673314"/>
                        <a:pt x="478895" y="431619"/>
                        <a:pt x="867651" y="364549"/>
                      </a:cubicBezTo>
                      <a:close/>
                    </a:path>
                  </a:pathLst>
                </a:custGeom>
                <a:solidFill>
                  <a:srgbClr val="F1DCB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2">
                  <a:extLst>
                    <a:ext uri="{FF2B5EF4-FFF2-40B4-BE49-F238E27FC236}">
                      <a16:creationId xmlns:a16="http://schemas.microsoft.com/office/drawing/2014/main" id="{F5D21EE3-C219-791F-37A8-9D286BC70079}"/>
                    </a:ext>
                  </a:extLst>
                </p:cNvPr>
                <p:cNvSpPr/>
                <p:nvPr/>
              </p:nvSpPr>
              <p:spPr>
                <a:xfrm>
                  <a:off x="2361148" y="2956918"/>
                  <a:ext cx="3129059" cy="2803500"/>
                </a:xfrm>
                <a:custGeom>
                  <a:avLst/>
                  <a:gdLst>
                    <a:gd name="connsiteX0" fmla="*/ 0 w 1937982"/>
                    <a:gd name="connsiteY0" fmla="*/ 0 h 1845860"/>
                    <a:gd name="connsiteX1" fmla="*/ 1937982 w 1937982"/>
                    <a:gd name="connsiteY1" fmla="*/ 0 h 1845860"/>
                    <a:gd name="connsiteX2" fmla="*/ 1937982 w 1937982"/>
                    <a:gd name="connsiteY2" fmla="*/ 1845860 h 1845860"/>
                    <a:gd name="connsiteX3" fmla="*/ 0 w 1937982"/>
                    <a:gd name="connsiteY3" fmla="*/ 1845860 h 1845860"/>
                    <a:gd name="connsiteX4" fmla="*/ 0 w 1937982"/>
                    <a:gd name="connsiteY4" fmla="*/ 0 h 1845860"/>
                    <a:gd name="connsiteX0" fmla="*/ 0 w 1982432"/>
                    <a:gd name="connsiteY0" fmla="*/ 0 h 2080810"/>
                    <a:gd name="connsiteX1" fmla="*/ 1982432 w 1982432"/>
                    <a:gd name="connsiteY1" fmla="*/ 234950 h 2080810"/>
                    <a:gd name="connsiteX2" fmla="*/ 1982432 w 1982432"/>
                    <a:gd name="connsiteY2" fmla="*/ 2080810 h 2080810"/>
                    <a:gd name="connsiteX3" fmla="*/ 44450 w 1982432"/>
                    <a:gd name="connsiteY3" fmla="*/ 2080810 h 2080810"/>
                    <a:gd name="connsiteX4" fmla="*/ 0 w 1982432"/>
                    <a:gd name="connsiteY4" fmla="*/ 0 h 2080810"/>
                    <a:gd name="connsiteX0" fmla="*/ 0 w 1982432"/>
                    <a:gd name="connsiteY0" fmla="*/ 225168 h 2305978"/>
                    <a:gd name="connsiteX1" fmla="*/ 621257 w 1982432"/>
                    <a:gd name="connsiteY1" fmla="*/ 928 h 2305978"/>
                    <a:gd name="connsiteX2" fmla="*/ 1982432 w 1982432"/>
                    <a:gd name="connsiteY2" fmla="*/ 460118 h 2305978"/>
                    <a:gd name="connsiteX3" fmla="*/ 1982432 w 1982432"/>
                    <a:gd name="connsiteY3" fmla="*/ 2305978 h 2305978"/>
                    <a:gd name="connsiteX4" fmla="*/ 44450 w 1982432"/>
                    <a:gd name="connsiteY4" fmla="*/ 2305978 h 2305978"/>
                    <a:gd name="connsiteX5" fmla="*/ 0 w 1982432"/>
                    <a:gd name="connsiteY5" fmla="*/ 225168 h 2305978"/>
                    <a:gd name="connsiteX0" fmla="*/ 0 w 1982432"/>
                    <a:gd name="connsiteY0" fmla="*/ 246654 h 2327464"/>
                    <a:gd name="connsiteX1" fmla="*/ 621257 w 1982432"/>
                    <a:gd name="connsiteY1" fmla="*/ 22414 h 2327464"/>
                    <a:gd name="connsiteX2" fmla="*/ 1307057 w 1982432"/>
                    <a:gd name="connsiteY2" fmla="*/ 9714 h 2327464"/>
                    <a:gd name="connsiteX3" fmla="*/ 1982432 w 1982432"/>
                    <a:gd name="connsiteY3" fmla="*/ 481604 h 2327464"/>
                    <a:gd name="connsiteX4" fmla="*/ 1982432 w 1982432"/>
                    <a:gd name="connsiteY4" fmla="*/ 2327464 h 2327464"/>
                    <a:gd name="connsiteX5" fmla="*/ 44450 w 1982432"/>
                    <a:gd name="connsiteY5" fmla="*/ 2327464 h 2327464"/>
                    <a:gd name="connsiteX6" fmla="*/ 0 w 1982432"/>
                    <a:gd name="connsiteY6" fmla="*/ 246654 h 2327464"/>
                    <a:gd name="connsiteX0" fmla="*/ 0 w 1982432"/>
                    <a:gd name="connsiteY0" fmla="*/ 246654 h 2327464"/>
                    <a:gd name="connsiteX1" fmla="*/ 621257 w 1982432"/>
                    <a:gd name="connsiteY1" fmla="*/ 22414 h 2327464"/>
                    <a:gd name="connsiteX2" fmla="*/ 1307057 w 1982432"/>
                    <a:gd name="connsiteY2" fmla="*/ 9714 h 2327464"/>
                    <a:gd name="connsiteX3" fmla="*/ 1923007 w 1982432"/>
                    <a:gd name="connsiteY3" fmla="*/ 244664 h 2327464"/>
                    <a:gd name="connsiteX4" fmla="*/ 1982432 w 1982432"/>
                    <a:gd name="connsiteY4" fmla="*/ 481604 h 2327464"/>
                    <a:gd name="connsiteX5" fmla="*/ 1982432 w 1982432"/>
                    <a:gd name="connsiteY5" fmla="*/ 2327464 h 2327464"/>
                    <a:gd name="connsiteX6" fmla="*/ 44450 w 1982432"/>
                    <a:gd name="connsiteY6" fmla="*/ 2327464 h 2327464"/>
                    <a:gd name="connsiteX7" fmla="*/ 0 w 1982432"/>
                    <a:gd name="connsiteY7" fmla="*/ 246654 h 2327464"/>
                    <a:gd name="connsiteX0" fmla="*/ 0 w 2401532"/>
                    <a:gd name="connsiteY0" fmla="*/ 246654 h 2327464"/>
                    <a:gd name="connsiteX1" fmla="*/ 621257 w 2401532"/>
                    <a:gd name="connsiteY1" fmla="*/ 22414 h 2327464"/>
                    <a:gd name="connsiteX2" fmla="*/ 1307057 w 2401532"/>
                    <a:gd name="connsiteY2" fmla="*/ 9714 h 2327464"/>
                    <a:gd name="connsiteX3" fmla="*/ 1923007 w 2401532"/>
                    <a:gd name="connsiteY3" fmla="*/ 244664 h 2327464"/>
                    <a:gd name="connsiteX4" fmla="*/ 2401532 w 2401532"/>
                    <a:gd name="connsiteY4" fmla="*/ 678454 h 2327464"/>
                    <a:gd name="connsiteX5" fmla="*/ 1982432 w 2401532"/>
                    <a:gd name="connsiteY5" fmla="*/ 2327464 h 2327464"/>
                    <a:gd name="connsiteX6" fmla="*/ 44450 w 2401532"/>
                    <a:gd name="connsiteY6" fmla="*/ 2327464 h 2327464"/>
                    <a:gd name="connsiteX7" fmla="*/ 0 w 2401532"/>
                    <a:gd name="connsiteY7" fmla="*/ 246654 h 2327464"/>
                    <a:gd name="connsiteX0" fmla="*/ 0 w 2677886"/>
                    <a:gd name="connsiteY0" fmla="*/ 246654 h 2327464"/>
                    <a:gd name="connsiteX1" fmla="*/ 621257 w 2677886"/>
                    <a:gd name="connsiteY1" fmla="*/ 22414 h 2327464"/>
                    <a:gd name="connsiteX2" fmla="*/ 1307057 w 2677886"/>
                    <a:gd name="connsiteY2" fmla="*/ 9714 h 2327464"/>
                    <a:gd name="connsiteX3" fmla="*/ 1923007 w 2677886"/>
                    <a:gd name="connsiteY3" fmla="*/ 244664 h 2327464"/>
                    <a:gd name="connsiteX4" fmla="*/ 2401532 w 2677886"/>
                    <a:gd name="connsiteY4" fmla="*/ 678454 h 2327464"/>
                    <a:gd name="connsiteX5" fmla="*/ 2672307 w 2677886"/>
                    <a:gd name="connsiteY5" fmla="*/ 1286064 h 2327464"/>
                    <a:gd name="connsiteX6" fmla="*/ 1982432 w 2677886"/>
                    <a:gd name="connsiteY6" fmla="*/ 2327464 h 2327464"/>
                    <a:gd name="connsiteX7" fmla="*/ 44450 w 2677886"/>
                    <a:gd name="connsiteY7" fmla="*/ 2327464 h 2327464"/>
                    <a:gd name="connsiteX8" fmla="*/ 0 w 2677886"/>
                    <a:gd name="connsiteY8" fmla="*/ 246654 h 2327464"/>
                    <a:gd name="connsiteX0" fmla="*/ 0 w 2729260"/>
                    <a:gd name="connsiteY0" fmla="*/ 246654 h 2327464"/>
                    <a:gd name="connsiteX1" fmla="*/ 621257 w 2729260"/>
                    <a:gd name="connsiteY1" fmla="*/ 22414 h 2327464"/>
                    <a:gd name="connsiteX2" fmla="*/ 1307057 w 2729260"/>
                    <a:gd name="connsiteY2" fmla="*/ 9714 h 2327464"/>
                    <a:gd name="connsiteX3" fmla="*/ 1923007 w 2729260"/>
                    <a:gd name="connsiteY3" fmla="*/ 244664 h 2327464"/>
                    <a:gd name="connsiteX4" fmla="*/ 2401532 w 2729260"/>
                    <a:gd name="connsiteY4" fmla="*/ 678454 h 2327464"/>
                    <a:gd name="connsiteX5" fmla="*/ 2672307 w 2729260"/>
                    <a:gd name="connsiteY5" fmla="*/ 1286064 h 2327464"/>
                    <a:gd name="connsiteX6" fmla="*/ 2723107 w 2729260"/>
                    <a:gd name="connsiteY6" fmla="*/ 1914714 h 2327464"/>
                    <a:gd name="connsiteX7" fmla="*/ 1982432 w 2729260"/>
                    <a:gd name="connsiteY7" fmla="*/ 2327464 h 2327464"/>
                    <a:gd name="connsiteX8" fmla="*/ 44450 w 2729260"/>
                    <a:gd name="connsiteY8" fmla="*/ 2327464 h 2327464"/>
                    <a:gd name="connsiteX9" fmla="*/ 0 w 2729260"/>
                    <a:gd name="connsiteY9" fmla="*/ 246654 h 2327464"/>
                    <a:gd name="connsiteX0" fmla="*/ 0 w 2729260"/>
                    <a:gd name="connsiteY0" fmla="*/ 246654 h 2454464"/>
                    <a:gd name="connsiteX1" fmla="*/ 621257 w 2729260"/>
                    <a:gd name="connsiteY1" fmla="*/ 22414 h 2454464"/>
                    <a:gd name="connsiteX2" fmla="*/ 1307057 w 2729260"/>
                    <a:gd name="connsiteY2" fmla="*/ 9714 h 2454464"/>
                    <a:gd name="connsiteX3" fmla="*/ 1923007 w 2729260"/>
                    <a:gd name="connsiteY3" fmla="*/ 244664 h 2454464"/>
                    <a:gd name="connsiteX4" fmla="*/ 2401532 w 2729260"/>
                    <a:gd name="connsiteY4" fmla="*/ 678454 h 2454464"/>
                    <a:gd name="connsiteX5" fmla="*/ 2672307 w 2729260"/>
                    <a:gd name="connsiteY5" fmla="*/ 1286064 h 2454464"/>
                    <a:gd name="connsiteX6" fmla="*/ 2723107 w 2729260"/>
                    <a:gd name="connsiteY6" fmla="*/ 1914714 h 2454464"/>
                    <a:gd name="connsiteX7" fmla="*/ 2405607 w 2729260"/>
                    <a:gd name="connsiteY7" fmla="*/ 2454464 h 2454464"/>
                    <a:gd name="connsiteX8" fmla="*/ 1982432 w 2729260"/>
                    <a:gd name="connsiteY8" fmla="*/ 2327464 h 2454464"/>
                    <a:gd name="connsiteX9" fmla="*/ 44450 w 2729260"/>
                    <a:gd name="connsiteY9" fmla="*/ 2327464 h 2454464"/>
                    <a:gd name="connsiteX10" fmla="*/ 0 w 2729260"/>
                    <a:gd name="connsiteY10" fmla="*/ 246654 h 2454464"/>
                    <a:gd name="connsiteX0" fmla="*/ 0 w 2729260"/>
                    <a:gd name="connsiteY0" fmla="*/ 246654 h 2765614"/>
                    <a:gd name="connsiteX1" fmla="*/ 621257 w 2729260"/>
                    <a:gd name="connsiteY1" fmla="*/ 22414 h 2765614"/>
                    <a:gd name="connsiteX2" fmla="*/ 1307057 w 2729260"/>
                    <a:gd name="connsiteY2" fmla="*/ 9714 h 2765614"/>
                    <a:gd name="connsiteX3" fmla="*/ 1923007 w 2729260"/>
                    <a:gd name="connsiteY3" fmla="*/ 244664 h 2765614"/>
                    <a:gd name="connsiteX4" fmla="*/ 2401532 w 2729260"/>
                    <a:gd name="connsiteY4" fmla="*/ 678454 h 2765614"/>
                    <a:gd name="connsiteX5" fmla="*/ 2672307 w 2729260"/>
                    <a:gd name="connsiteY5" fmla="*/ 1286064 h 2765614"/>
                    <a:gd name="connsiteX6" fmla="*/ 2723107 w 2729260"/>
                    <a:gd name="connsiteY6" fmla="*/ 1914714 h 2765614"/>
                    <a:gd name="connsiteX7" fmla="*/ 2405607 w 2729260"/>
                    <a:gd name="connsiteY7" fmla="*/ 2454464 h 2765614"/>
                    <a:gd name="connsiteX8" fmla="*/ 2001482 w 2729260"/>
                    <a:gd name="connsiteY8" fmla="*/ 2765614 h 2765614"/>
                    <a:gd name="connsiteX9" fmla="*/ 44450 w 2729260"/>
                    <a:gd name="connsiteY9" fmla="*/ 2327464 h 2765614"/>
                    <a:gd name="connsiteX10" fmla="*/ 0 w 2729260"/>
                    <a:gd name="connsiteY10" fmla="*/ 246654 h 2765614"/>
                    <a:gd name="connsiteX0" fmla="*/ 0 w 2729260"/>
                    <a:gd name="connsiteY0" fmla="*/ 246654 h 2921568"/>
                    <a:gd name="connsiteX1" fmla="*/ 621257 w 2729260"/>
                    <a:gd name="connsiteY1" fmla="*/ 22414 h 2921568"/>
                    <a:gd name="connsiteX2" fmla="*/ 1307057 w 2729260"/>
                    <a:gd name="connsiteY2" fmla="*/ 9714 h 2921568"/>
                    <a:gd name="connsiteX3" fmla="*/ 1923007 w 2729260"/>
                    <a:gd name="connsiteY3" fmla="*/ 244664 h 2921568"/>
                    <a:gd name="connsiteX4" fmla="*/ 2401532 w 2729260"/>
                    <a:gd name="connsiteY4" fmla="*/ 678454 h 2921568"/>
                    <a:gd name="connsiteX5" fmla="*/ 2672307 w 2729260"/>
                    <a:gd name="connsiteY5" fmla="*/ 1286064 h 2921568"/>
                    <a:gd name="connsiteX6" fmla="*/ 2723107 w 2729260"/>
                    <a:gd name="connsiteY6" fmla="*/ 1914714 h 2921568"/>
                    <a:gd name="connsiteX7" fmla="*/ 2405607 w 2729260"/>
                    <a:gd name="connsiteY7" fmla="*/ 2454464 h 2921568"/>
                    <a:gd name="connsiteX8" fmla="*/ 2001482 w 2729260"/>
                    <a:gd name="connsiteY8" fmla="*/ 2765614 h 2921568"/>
                    <a:gd name="connsiteX9" fmla="*/ 1599157 w 2729260"/>
                    <a:gd name="connsiteY9" fmla="*/ 2918014 h 2921568"/>
                    <a:gd name="connsiteX10" fmla="*/ 44450 w 2729260"/>
                    <a:gd name="connsiteY10" fmla="*/ 2327464 h 2921568"/>
                    <a:gd name="connsiteX11" fmla="*/ 0 w 2729260"/>
                    <a:gd name="connsiteY11" fmla="*/ 246654 h 2921568"/>
                    <a:gd name="connsiteX0" fmla="*/ 483643 w 3212903"/>
                    <a:gd name="connsiteY0" fmla="*/ 246654 h 2921568"/>
                    <a:gd name="connsiteX1" fmla="*/ 1104900 w 3212903"/>
                    <a:gd name="connsiteY1" fmla="*/ 22414 h 2921568"/>
                    <a:gd name="connsiteX2" fmla="*/ 1790700 w 3212903"/>
                    <a:gd name="connsiteY2" fmla="*/ 9714 h 2921568"/>
                    <a:gd name="connsiteX3" fmla="*/ 2406650 w 3212903"/>
                    <a:gd name="connsiteY3" fmla="*/ 244664 h 2921568"/>
                    <a:gd name="connsiteX4" fmla="*/ 2885175 w 3212903"/>
                    <a:gd name="connsiteY4" fmla="*/ 678454 h 2921568"/>
                    <a:gd name="connsiteX5" fmla="*/ 3155950 w 3212903"/>
                    <a:gd name="connsiteY5" fmla="*/ 1286064 h 2921568"/>
                    <a:gd name="connsiteX6" fmla="*/ 3206750 w 3212903"/>
                    <a:gd name="connsiteY6" fmla="*/ 1914714 h 2921568"/>
                    <a:gd name="connsiteX7" fmla="*/ 2889250 w 3212903"/>
                    <a:gd name="connsiteY7" fmla="*/ 2454464 h 2921568"/>
                    <a:gd name="connsiteX8" fmla="*/ 2485125 w 3212903"/>
                    <a:gd name="connsiteY8" fmla="*/ 2765614 h 2921568"/>
                    <a:gd name="connsiteX9" fmla="*/ 2082800 w 3212903"/>
                    <a:gd name="connsiteY9" fmla="*/ 2918014 h 2921568"/>
                    <a:gd name="connsiteX10" fmla="*/ 528093 w 3212903"/>
                    <a:gd name="connsiteY10" fmla="*/ 2327464 h 2921568"/>
                    <a:gd name="connsiteX11" fmla="*/ 0 w 3212903"/>
                    <a:gd name="connsiteY11" fmla="*/ 657414 h 2921568"/>
                    <a:gd name="connsiteX12" fmla="*/ 483643 w 3212903"/>
                    <a:gd name="connsiteY12" fmla="*/ 246654 h 2921568"/>
                    <a:gd name="connsiteX0" fmla="*/ 797349 w 3526609"/>
                    <a:gd name="connsiteY0" fmla="*/ 246654 h 2921568"/>
                    <a:gd name="connsiteX1" fmla="*/ 1418606 w 3526609"/>
                    <a:gd name="connsiteY1" fmla="*/ 22414 h 2921568"/>
                    <a:gd name="connsiteX2" fmla="*/ 2104406 w 3526609"/>
                    <a:gd name="connsiteY2" fmla="*/ 9714 h 2921568"/>
                    <a:gd name="connsiteX3" fmla="*/ 2720356 w 3526609"/>
                    <a:gd name="connsiteY3" fmla="*/ 244664 h 2921568"/>
                    <a:gd name="connsiteX4" fmla="*/ 3198881 w 3526609"/>
                    <a:gd name="connsiteY4" fmla="*/ 678454 h 2921568"/>
                    <a:gd name="connsiteX5" fmla="*/ 3469656 w 3526609"/>
                    <a:gd name="connsiteY5" fmla="*/ 1286064 h 2921568"/>
                    <a:gd name="connsiteX6" fmla="*/ 3520456 w 3526609"/>
                    <a:gd name="connsiteY6" fmla="*/ 1914714 h 2921568"/>
                    <a:gd name="connsiteX7" fmla="*/ 3202956 w 3526609"/>
                    <a:gd name="connsiteY7" fmla="*/ 2454464 h 2921568"/>
                    <a:gd name="connsiteX8" fmla="*/ 2798831 w 3526609"/>
                    <a:gd name="connsiteY8" fmla="*/ 2765614 h 2921568"/>
                    <a:gd name="connsiteX9" fmla="*/ 2396506 w 3526609"/>
                    <a:gd name="connsiteY9" fmla="*/ 2918014 h 2921568"/>
                    <a:gd name="connsiteX10" fmla="*/ 841799 w 3526609"/>
                    <a:gd name="connsiteY10" fmla="*/ 2327464 h 2921568"/>
                    <a:gd name="connsiteX11" fmla="*/ 15257 w 3526609"/>
                    <a:gd name="connsiteY11" fmla="*/ 1273364 h 2921568"/>
                    <a:gd name="connsiteX12" fmla="*/ 313706 w 3526609"/>
                    <a:gd name="connsiteY12" fmla="*/ 657414 h 2921568"/>
                    <a:gd name="connsiteX13" fmla="*/ 797349 w 3526609"/>
                    <a:gd name="connsiteY13" fmla="*/ 246654 h 2921568"/>
                    <a:gd name="connsiteX0" fmla="*/ 845242 w 3574502"/>
                    <a:gd name="connsiteY0" fmla="*/ 246654 h 2921568"/>
                    <a:gd name="connsiteX1" fmla="*/ 1466499 w 3574502"/>
                    <a:gd name="connsiteY1" fmla="*/ 22414 h 2921568"/>
                    <a:gd name="connsiteX2" fmla="*/ 2152299 w 3574502"/>
                    <a:gd name="connsiteY2" fmla="*/ 9714 h 2921568"/>
                    <a:gd name="connsiteX3" fmla="*/ 2768249 w 3574502"/>
                    <a:gd name="connsiteY3" fmla="*/ 244664 h 2921568"/>
                    <a:gd name="connsiteX4" fmla="*/ 3246774 w 3574502"/>
                    <a:gd name="connsiteY4" fmla="*/ 678454 h 2921568"/>
                    <a:gd name="connsiteX5" fmla="*/ 3517549 w 3574502"/>
                    <a:gd name="connsiteY5" fmla="*/ 1286064 h 2921568"/>
                    <a:gd name="connsiteX6" fmla="*/ 3568349 w 3574502"/>
                    <a:gd name="connsiteY6" fmla="*/ 1914714 h 2921568"/>
                    <a:gd name="connsiteX7" fmla="*/ 3250849 w 3574502"/>
                    <a:gd name="connsiteY7" fmla="*/ 2454464 h 2921568"/>
                    <a:gd name="connsiteX8" fmla="*/ 2846724 w 3574502"/>
                    <a:gd name="connsiteY8" fmla="*/ 2765614 h 2921568"/>
                    <a:gd name="connsiteX9" fmla="*/ 2444399 w 3574502"/>
                    <a:gd name="connsiteY9" fmla="*/ 2918014 h 2921568"/>
                    <a:gd name="connsiteX10" fmla="*/ 889692 w 3574502"/>
                    <a:gd name="connsiteY10" fmla="*/ 2327464 h 2921568"/>
                    <a:gd name="connsiteX11" fmla="*/ 63150 w 3574502"/>
                    <a:gd name="connsiteY11" fmla="*/ 1952814 h 2921568"/>
                    <a:gd name="connsiteX12" fmla="*/ 63150 w 3574502"/>
                    <a:gd name="connsiteY12" fmla="*/ 1273364 h 2921568"/>
                    <a:gd name="connsiteX13" fmla="*/ 361599 w 3574502"/>
                    <a:gd name="connsiteY13" fmla="*/ 657414 h 2921568"/>
                    <a:gd name="connsiteX14" fmla="*/ 845242 w 3574502"/>
                    <a:gd name="connsiteY14" fmla="*/ 246654 h 2921568"/>
                    <a:gd name="connsiteX0" fmla="*/ 818859 w 3548119"/>
                    <a:gd name="connsiteY0" fmla="*/ 246654 h 2921568"/>
                    <a:gd name="connsiteX1" fmla="*/ 1440116 w 3548119"/>
                    <a:gd name="connsiteY1" fmla="*/ 22414 h 2921568"/>
                    <a:gd name="connsiteX2" fmla="*/ 2125916 w 3548119"/>
                    <a:gd name="connsiteY2" fmla="*/ 9714 h 2921568"/>
                    <a:gd name="connsiteX3" fmla="*/ 2741866 w 3548119"/>
                    <a:gd name="connsiteY3" fmla="*/ 244664 h 2921568"/>
                    <a:gd name="connsiteX4" fmla="*/ 3220391 w 3548119"/>
                    <a:gd name="connsiteY4" fmla="*/ 678454 h 2921568"/>
                    <a:gd name="connsiteX5" fmla="*/ 3491166 w 3548119"/>
                    <a:gd name="connsiteY5" fmla="*/ 1286064 h 2921568"/>
                    <a:gd name="connsiteX6" fmla="*/ 3541966 w 3548119"/>
                    <a:gd name="connsiteY6" fmla="*/ 1914714 h 2921568"/>
                    <a:gd name="connsiteX7" fmla="*/ 3224466 w 3548119"/>
                    <a:gd name="connsiteY7" fmla="*/ 2454464 h 2921568"/>
                    <a:gd name="connsiteX8" fmla="*/ 2820341 w 3548119"/>
                    <a:gd name="connsiteY8" fmla="*/ 2765614 h 2921568"/>
                    <a:gd name="connsiteX9" fmla="*/ 2418016 w 3548119"/>
                    <a:gd name="connsiteY9" fmla="*/ 2918014 h 2921568"/>
                    <a:gd name="connsiteX10" fmla="*/ 863309 w 3548119"/>
                    <a:gd name="connsiteY10" fmla="*/ 2327464 h 2921568"/>
                    <a:gd name="connsiteX11" fmla="*/ 341567 w 3548119"/>
                    <a:gd name="connsiteY11" fmla="*/ 2454464 h 2921568"/>
                    <a:gd name="connsiteX12" fmla="*/ 36767 w 3548119"/>
                    <a:gd name="connsiteY12" fmla="*/ 1952814 h 2921568"/>
                    <a:gd name="connsiteX13" fmla="*/ 36767 w 3548119"/>
                    <a:gd name="connsiteY13" fmla="*/ 1273364 h 2921568"/>
                    <a:gd name="connsiteX14" fmla="*/ 335216 w 3548119"/>
                    <a:gd name="connsiteY14" fmla="*/ 657414 h 2921568"/>
                    <a:gd name="connsiteX15" fmla="*/ 818859 w 3548119"/>
                    <a:gd name="connsiteY15" fmla="*/ 246654 h 2921568"/>
                    <a:gd name="connsiteX0" fmla="*/ 818859 w 3548119"/>
                    <a:gd name="connsiteY0" fmla="*/ 246654 h 2921568"/>
                    <a:gd name="connsiteX1" fmla="*/ 1440116 w 3548119"/>
                    <a:gd name="connsiteY1" fmla="*/ 22414 h 2921568"/>
                    <a:gd name="connsiteX2" fmla="*/ 2125916 w 3548119"/>
                    <a:gd name="connsiteY2" fmla="*/ 9714 h 2921568"/>
                    <a:gd name="connsiteX3" fmla="*/ 2741866 w 3548119"/>
                    <a:gd name="connsiteY3" fmla="*/ 244664 h 2921568"/>
                    <a:gd name="connsiteX4" fmla="*/ 3220391 w 3548119"/>
                    <a:gd name="connsiteY4" fmla="*/ 678454 h 2921568"/>
                    <a:gd name="connsiteX5" fmla="*/ 3491166 w 3548119"/>
                    <a:gd name="connsiteY5" fmla="*/ 1286064 h 2921568"/>
                    <a:gd name="connsiteX6" fmla="*/ 3541966 w 3548119"/>
                    <a:gd name="connsiteY6" fmla="*/ 1914714 h 2921568"/>
                    <a:gd name="connsiteX7" fmla="*/ 3224466 w 3548119"/>
                    <a:gd name="connsiteY7" fmla="*/ 2454464 h 2921568"/>
                    <a:gd name="connsiteX8" fmla="*/ 2820341 w 3548119"/>
                    <a:gd name="connsiteY8" fmla="*/ 2765614 h 2921568"/>
                    <a:gd name="connsiteX9" fmla="*/ 2418016 w 3548119"/>
                    <a:gd name="connsiteY9" fmla="*/ 2918014 h 2921568"/>
                    <a:gd name="connsiteX10" fmla="*/ 749009 w 3548119"/>
                    <a:gd name="connsiteY10" fmla="*/ 2759264 h 2921568"/>
                    <a:gd name="connsiteX11" fmla="*/ 341567 w 3548119"/>
                    <a:gd name="connsiteY11" fmla="*/ 2454464 h 2921568"/>
                    <a:gd name="connsiteX12" fmla="*/ 36767 w 3548119"/>
                    <a:gd name="connsiteY12" fmla="*/ 1952814 h 2921568"/>
                    <a:gd name="connsiteX13" fmla="*/ 36767 w 3548119"/>
                    <a:gd name="connsiteY13" fmla="*/ 1273364 h 2921568"/>
                    <a:gd name="connsiteX14" fmla="*/ 335216 w 3548119"/>
                    <a:gd name="connsiteY14" fmla="*/ 657414 h 2921568"/>
                    <a:gd name="connsiteX15" fmla="*/ 818859 w 3548119"/>
                    <a:gd name="connsiteY15" fmla="*/ 246654 h 2921568"/>
                    <a:gd name="connsiteX0" fmla="*/ 818859 w 3548119"/>
                    <a:gd name="connsiteY0" fmla="*/ 246654 h 2946840"/>
                    <a:gd name="connsiteX1" fmla="*/ 1440116 w 3548119"/>
                    <a:gd name="connsiteY1" fmla="*/ 22414 h 2946840"/>
                    <a:gd name="connsiteX2" fmla="*/ 2125916 w 3548119"/>
                    <a:gd name="connsiteY2" fmla="*/ 9714 h 2946840"/>
                    <a:gd name="connsiteX3" fmla="*/ 2741866 w 3548119"/>
                    <a:gd name="connsiteY3" fmla="*/ 244664 h 2946840"/>
                    <a:gd name="connsiteX4" fmla="*/ 3220391 w 3548119"/>
                    <a:gd name="connsiteY4" fmla="*/ 678454 h 2946840"/>
                    <a:gd name="connsiteX5" fmla="*/ 3491166 w 3548119"/>
                    <a:gd name="connsiteY5" fmla="*/ 1286064 h 2946840"/>
                    <a:gd name="connsiteX6" fmla="*/ 3541966 w 3548119"/>
                    <a:gd name="connsiteY6" fmla="*/ 1914714 h 2946840"/>
                    <a:gd name="connsiteX7" fmla="*/ 3224466 w 3548119"/>
                    <a:gd name="connsiteY7" fmla="*/ 2454464 h 2946840"/>
                    <a:gd name="connsiteX8" fmla="*/ 2820341 w 3548119"/>
                    <a:gd name="connsiteY8" fmla="*/ 2765614 h 2946840"/>
                    <a:gd name="connsiteX9" fmla="*/ 2418016 w 3548119"/>
                    <a:gd name="connsiteY9" fmla="*/ 2918014 h 2946840"/>
                    <a:gd name="connsiteX10" fmla="*/ 1128967 w 3548119"/>
                    <a:gd name="connsiteY10" fmla="*/ 2937064 h 2946840"/>
                    <a:gd name="connsiteX11" fmla="*/ 749009 w 3548119"/>
                    <a:gd name="connsiteY11" fmla="*/ 2759264 h 2946840"/>
                    <a:gd name="connsiteX12" fmla="*/ 341567 w 3548119"/>
                    <a:gd name="connsiteY12" fmla="*/ 2454464 h 2946840"/>
                    <a:gd name="connsiteX13" fmla="*/ 36767 w 3548119"/>
                    <a:gd name="connsiteY13" fmla="*/ 1952814 h 2946840"/>
                    <a:gd name="connsiteX14" fmla="*/ 36767 w 3548119"/>
                    <a:gd name="connsiteY14" fmla="*/ 1273364 h 2946840"/>
                    <a:gd name="connsiteX15" fmla="*/ 335216 w 3548119"/>
                    <a:gd name="connsiteY15" fmla="*/ 657414 h 2946840"/>
                    <a:gd name="connsiteX16" fmla="*/ 818859 w 3548119"/>
                    <a:gd name="connsiteY16" fmla="*/ 246654 h 2946840"/>
                    <a:gd name="connsiteX0" fmla="*/ 818859 w 3548119"/>
                    <a:gd name="connsiteY0" fmla="*/ 246654 h 3130892"/>
                    <a:gd name="connsiteX1" fmla="*/ 1440116 w 3548119"/>
                    <a:gd name="connsiteY1" fmla="*/ 22414 h 3130892"/>
                    <a:gd name="connsiteX2" fmla="*/ 2125916 w 3548119"/>
                    <a:gd name="connsiteY2" fmla="*/ 9714 h 3130892"/>
                    <a:gd name="connsiteX3" fmla="*/ 2741866 w 3548119"/>
                    <a:gd name="connsiteY3" fmla="*/ 244664 h 3130892"/>
                    <a:gd name="connsiteX4" fmla="*/ 3220391 w 3548119"/>
                    <a:gd name="connsiteY4" fmla="*/ 678454 h 3130892"/>
                    <a:gd name="connsiteX5" fmla="*/ 3491166 w 3548119"/>
                    <a:gd name="connsiteY5" fmla="*/ 1286064 h 3130892"/>
                    <a:gd name="connsiteX6" fmla="*/ 3541966 w 3548119"/>
                    <a:gd name="connsiteY6" fmla="*/ 1914714 h 3130892"/>
                    <a:gd name="connsiteX7" fmla="*/ 3224466 w 3548119"/>
                    <a:gd name="connsiteY7" fmla="*/ 2454464 h 3130892"/>
                    <a:gd name="connsiteX8" fmla="*/ 2820341 w 3548119"/>
                    <a:gd name="connsiteY8" fmla="*/ 2765614 h 3130892"/>
                    <a:gd name="connsiteX9" fmla="*/ 2418016 w 3548119"/>
                    <a:gd name="connsiteY9" fmla="*/ 2918014 h 3130892"/>
                    <a:gd name="connsiteX10" fmla="*/ 1128967 w 3548119"/>
                    <a:gd name="connsiteY10" fmla="*/ 2937064 h 3130892"/>
                    <a:gd name="connsiteX11" fmla="*/ 749009 w 3548119"/>
                    <a:gd name="connsiteY11" fmla="*/ 2759264 h 3130892"/>
                    <a:gd name="connsiteX12" fmla="*/ 341567 w 3548119"/>
                    <a:gd name="connsiteY12" fmla="*/ 2454464 h 3130892"/>
                    <a:gd name="connsiteX13" fmla="*/ 36767 w 3548119"/>
                    <a:gd name="connsiteY13" fmla="*/ 1952814 h 3130892"/>
                    <a:gd name="connsiteX14" fmla="*/ 36767 w 3548119"/>
                    <a:gd name="connsiteY14" fmla="*/ 1273364 h 3130892"/>
                    <a:gd name="connsiteX15" fmla="*/ 335216 w 3548119"/>
                    <a:gd name="connsiteY15" fmla="*/ 657414 h 3130892"/>
                    <a:gd name="connsiteX16" fmla="*/ 818859 w 3548119"/>
                    <a:gd name="connsiteY16" fmla="*/ 246654 h 3130892"/>
                    <a:gd name="connsiteX0" fmla="*/ 818859 w 3548119"/>
                    <a:gd name="connsiteY0" fmla="*/ 246654 h 3160610"/>
                    <a:gd name="connsiteX1" fmla="*/ 1440116 w 3548119"/>
                    <a:gd name="connsiteY1" fmla="*/ 22414 h 3160610"/>
                    <a:gd name="connsiteX2" fmla="*/ 2125916 w 3548119"/>
                    <a:gd name="connsiteY2" fmla="*/ 9714 h 3160610"/>
                    <a:gd name="connsiteX3" fmla="*/ 2741866 w 3548119"/>
                    <a:gd name="connsiteY3" fmla="*/ 244664 h 3160610"/>
                    <a:gd name="connsiteX4" fmla="*/ 3220391 w 3548119"/>
                    <a:gd name="connsiteY4" fmla="*/ 678454 h 3160610"/>
                    <a:gd name="connsiteX5" fmla="*/ 3491166 w 3548119"/>
                    <a:gd name="connsiteY5" fmla="*/ 1286064 h 3160610"/>
                    <a:gd name="connsiteX6" fmla="*/ 3541966 w 3548119"/>
                    <a:gd name="connsiteY6" fmla="*/ 1914714 h 3160610"/>
                    <a:gd name="connsiteX7" fmla="*/ 3224466 w 3548119"/>
                    <a:gd name="connsiteY7" fmla="*/ 2454464 h 3160610"/>
                    <a:gd name="connsiteX8" fmla="*/ 2820341 w 3548119"/>
                    <a:gd name="connsiteY8" fmla="*/ 2765614 h 3160610"/>
                    <a:gd name="connsiteX9" fmla="*/ 2418016 w 3548119"/>
                    <a:gd name="connsiteY9" fmla="*/ 2918014 h 3160610"/>
                    <a:gd name="connsiteX10" fmla="*/ 1128967 w 3548119"/>
                    <a:gd name="connsiteY10" fmla="*/ 2937064 h 3160610"/>
                    <a:gd name="connsiteX11" fmla="*/ 749009 w 3548119"/>
                    <a:gd name="connsiteY11" fmla="*/ 2759264 h 3160610"/>
                    <a:gd name="connsiteX12" fmla="*/ 341567 w 3548119"/>
                    <a:gd name="connsiteY12" fmla="*/ 2454464 h 3160610"/>
                    <a:gd name="connsiteX13" fmla="*/ 36767 w 3548119"/>
                    <a:gd name="connsiteY13" fmla="*/ 1952814 h 3160610"/>
                    <a:gd name="connsiteX14" fmla="*/ 36767 w 3548119"/>
                    <a:gd name="connsiteY14" fmla="*/ 1273364 h 3160610"/>
                    <a:gd name="connsiteX15" fmla="*/ 335216 w 3548119"/>
                    <a:gd name="connsiteY15" fmla="*/ 657414 h 3160610"/>
                    <a:gd name="connsiteX16" fmla="*/ 818859 w 3548119"/>
                    <a:gd name="connsiteY16" fmla="*/ 246654 h 3160610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99819"/>
                    <a:gd name="connsiteY0" fmla="*/ 246654 h 3164386"/>
                    <a:gd name="connsiteX1" fmla="*/ 1440116 w 3599819"/>
                    <a:gd name="connsiteY1" fmla="*/ 22414 h 3164386"/>
                    <a:gd name="connsiteX2" fmla="*/ 2125916 w 3599819"/>
                    <a:gd name="connsiteY2" fmla="*/ 9714 h 3164386"/>
                    <a:gd name="connsiteX3" fmla="*/ 2741866 w 3599819"/>
                    <a:gd name="connsiteY3" fmla="*/ 244664 h 3164386"/>
                    <a:gd name="connsiteX4" fmla="*/ 3220391 w 3599819"/>
                    <a:gd name="connsiteY4" fmla="*/ 678454 h 3164386"/>
                    <a:gd name="connsiteX5" fmla="*/ 3491166 w 3599819"/>
                    <a:gd name="connsiteY5" fmla="*/ 1286064 h 3164386"/>
                    <a:gd name="connsiteX6" fmla="*/ 3541966 w 3599819"/>
                    <a:gd name="connsiteY6" fmla="*/ 1914714 h 3164386"/>
                    <a:gd name="connsiteX7" fmla="*/ 3224466 w 3599819"/>
                    <a:gd name="connsiteY7" fmla="*/ 2454464 h 3164386"/>
                    <a:gd name="connsiteX8" fmla="*/ 2820341 w 3599819"/>
                    <a:gd name="connsiteY8" fmla="*/ 2765614 h 3164386"/>
                    <a:gd name="connsiteX9" fmla="*/ 2437066 w 3599819"/>
                    <a:gd name="connsiteY9" fmla="*/ 2930714 h 3164386"/>
                    <a:gd name="connsiteX10" fmla="*/ 1128967 w 3599819"/>
                    <a:gd name="connsiteY10" fmla="*/ 2937064 h 3164386"/>
                    <a:gd name="connsiteX11" fmla="*/ 749009 w 3599819"/>
                    <a:gd name="connsiteY11" fmla="*/ 2759264 h 3164386"/>
                    <a:gd name="connsiteX12" fmla="*/ 341567 w 3599819"/>
                    <a:gd name="connsiteY12" fmla="*/ 2454464 h 3164386"/>
                    <a:gd name="connsiteX13" fmla="*/ 36767 w 3599819"/>
                    <a:gd name="connsiteY13" fmla="*/ 1952814 h 3164386"/>
                    <a:gd name="connsiteX14" fmla="*/ 36767 w 3599819"/>
                    <a:gd name="connsiteY14" fmla="*/ 1273364 h 3164386"/>
                    <a:gd name="connsiteX15" fmla="*/ 335216 w 3599819"/>
                    <a:gd name="connsiteY15" fmla="*/ 657414 h 3164386"/>
                    <a:gd name="connsiteX16" fmla="*/ 818859 w 3599819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55935 h 3173667"/>
                    <a:gd name="connsiteX1" fmla="*/ 1440116 w 3628956"/>
                    <a:gd name="connsiteY1" fmla="*/ 31695 h 3173667"/>
                    <a:gd name="connsiteX2" fmla="*/ 2125916 w 3628956"/>
                    <a:gd name="connsiteY2" fmla="*/ 18995 h 3173667"/>
                    <a:gd name="connsiteX3" fmla="*/ 2741866 w 3628956"/>
                    <a:gd name="connsiteY3" fmla="*/ 253945 h 3173667"/>
                    <a:gd name="connsiteX4" fmla="*/ 3220391 w 3628956"/>
                    <a:gd name="connsiteY4" fmla="*/ 687735 h 3173667"/>
                    <a:gd name="connsiteX5" fmla="*/ 3491166 w 3628956"/>
                    <a:gd name="connsiteY5" fmla="*/ 1295345 h 3173667"/>
                    <a:gd name="connsiteX6" fmla="*/ 3541966 w 3628956"/>
                    <a:gd name="connsiteY6" fmla="*/ 1923995 h 3173667"/>
                    <a:gd name="connsiteX7" fmla="*/ 3224466 w 3628956"/>
                    <a:gd name="connsiteY7" fmla="*/ 2463745 h 3173667"/>
                    <a:gd name="connsiteX8" fmla="*/ 2820341 w 3628956"/>
                    <a:gd name="connsiteY8" fmla="*/ 2774895 h 3173667"/>
                    <a:gd name="connsiteX9" fmla="*/ 2437066 w 3628956"/>
                    <a:gd name="connsiteY9" fmla="*/ 2939995 h 3173667"/>
                    <a:gd name="connsiteX10" fmla="*/ 1128967 w 3628956"/>
                    <a:gd name="connsiteY10" fmla="*/ 2946345 h 3173667"/>
                    <a:gd name="connsiteX11" fmla="*/ 749009 w 3628956"/>
                    <a:gd name="connsiteY11" fmla="*/ 2768545 h 3173667"/>
                    <a:gd name="connsiteX12" fmla="*/ 341567 w 3628956"/>
                    <a:gd name="connsiteY12" fmla="*/ 2463745 h 3173667"/>
                    <a:gd name="connsiteX13" fmla="*/ 36767 w 3628956"/>
                    <a:gd name="connsiteY13" fmla="*/ 1962095 h 3173667"/>
                    <a:gd name="connsiteX14" fmla="*/ 36767 w 3628956"/>
                    <a:gd name="connsiteY14" fmla="*/ 1282645 h 3173667"/>
                    <a:gd name="connsiteX15" fmla="*/ 335216 w 3628956"/>
                    <a:gd name="connsiteY15" fmla="*/ 666695 h 3173667"/>
                    <a:gd name="connsiteX16" fmla="*/ 818859 w 3628956"/>
                    <a:gd name="connsiteY16" fmla="*/ 255935 h 3173667"/>
                    <a:gd name="connsiteX0" fmla="*/ 818859 w 3628956"/>
                    <a:gd name="connsiteY0" fmla="*/ 330614 h 3248346"/>
                    <a:gd name="connsiteX1" fmla="*/ 1440116 w 3628956"/>
                    <a:gd name="connsiteY1" fmla="*/ 106374 h 3248346"/>
                    <a:gd name="connsiteX2" fmla="*/ 2125916 w 3628956"/>
                    <a:gd name="connsiteY2" fmla="*/ 93674 h 3248346"/>
                    <a:gd name="connsiteX3" fmla="*/ 2741866 w 3628956"/>
                    <a:gd name="connsiteY3" fmla="*/ 328624 h 3248346"/>
                    <a:gd name="connsiteX4" fmla="*/ 3220391 w 3628956"/>
                    <a:gd name="connsiteY4" fmla="*/ 762414 h 3248346"/>
                    <a:gd name="connsiteX5" fmla="*/ 3491166 w 3628956"/>
                    <a:gd name="connsiteY5" fmla="*/ 1370024 h 3248346"/>
                    <a:gd name="connsiteX6" fmla="*/ 3541966 w 3628956"/>
                    <a:gd name="connsiteY6" fmla="*/ 1998674 h 3248346"/>
                    <a:gd name="connsiteX7" fmla="*/ 3224466 w 3628956"/>
                    <a:gd name="connsiteY7" fmla="*/ 2538424 h 3248346"/>
                    <a:gd name="connsiteX8" fmla="*/ 2820341 w 3628956"/>
                    <a:gd name="connsiteY8" fmla="*/ 2849574 h 3248346"/>
                    <a:gd name="connsiteX9" fmla="*/ 2437066 w 3628956"/>
                    <a:gd name="connsiteY9" fmla="*/ 3014674 h 3248346"/>
                    <a:gd name="connsiteX10" fmla="*/ 1128967 w 3628956"/>
                    <a:gd name="connsiteY10" fmla="*/ 3021024 h 3248346"/>
                    <a:gd name="connsiteX11" fmla="*/ 749009 w 3628956"/>
                    <a:gd name="connsiteY11" fmla="*/ 2843224 h 3248346"/>
                    <a:gd name="connsiteX12" fmla="*/ 341567 w 3628956"/>
                    <a:gd name="connsiteY12" fmla="*/ 2538424 h 3248346"/>
                    <a:gd name="connsiteX13" fmla="*/ 36767 w 3628956"/>
                    <a:gd name="connsiteY13" fmla="*/ 2036774 h 3248346"/>
                    <a:gd name="connsiteX14" fmla="*/ 36767 w 3628956"/>
                    <a:gd name="connsiteY14" fmla="*/ 1357324 h 3248346"/>
                    <a:gd name="connsiteX15" fmla="*/ 335216 w 3628956"/>
                    <a:gd name="connsiteY15" fmla="*/ 741374 h 3248346"/>
                    <a:gd name="connsiteX16" fmla="*/ 818859 w 3628956"/>
                    <a:gd name="connsiteY16" fmla="*/ 330614 h 3248346"/>
                    <a:gd name="connsiteX0" fmla="*/ 818859 w 3628956"/>
                    <a:gd name="connsiteY0" fmla="*/ 362342 h 3280074"/>
                    <a:gd name="connsiteX1" fmla="*/ 1440116 w 3628956"/>
                    <a:gd name="connsiteY1" fmla="*/ 138102 h 3280074"/>
                    <a:gd name="connsiteX2" fmla="*/ 2125916 w 3628956"/>
                    <a:gd name="connsiteY2" fmla="*/ 125402 h 3280074"/>
                    <a:gd name="connsiteX3" fmla="*/ 2741866 w 3628956"/>
                    <a:gd name="connsiteY3" fmla="*/ 360352 h 3280074"/>
                    <a:gd name="connsiteX4" fmla="*/ 3220391 w 3628956"/>
                    <a:gd name="connsiteY4" fmla="*/ 794142 h 3280074"/>
                    <a:gd name="connsiteX5" fmla="*/ 3491166 w 3628956"/>
                    <a:gd name="connsiteY5" fmla="*/ 1401752 h 3280074"/>
                    <a:gd name="connsiteX6" fmla="*/ 3541966 w 3628956"/>
                    <a:gd name="connsiteY6" fmla="*/ 2030402 h 3280074"/>
                    <a:gd name="connsiteX7" fmla="*/ 3224466 w 3628956"/>
                    <a:gd name="connsiteY7" fmla="*/ 2570152 h 3280074"/>
                    <a:gd name="connsiteX8" fmla="*/ 2820341 w 3628956"/>
                    <a:gd name="connsiteY8" fmla="*/ 2881302 h 3280074"/>
                    <a:gd name="connsiteX9" fmla="*/ 2437066 w 3628956"/>
                    <a:gd name="connsiteY9" fmla="*/ 3046402 h 3280074"/>
                    <a:gd name="connsiteX10" fmla="*/ 1128967 w 3628956"/>
                    <a:gd name="connsiteY10" fmla="*/ 3052752 h 3280074"/>
                    <a:gd name="connsiteX11" fmla="*/ 749009 w 3628956"/>
                    <a:gd name="connsiteY11" fmla="*/ 2874952 h 3280074"/>
                    <a:gd name="connsiteX12" fmla="*/ 341567 w 3628956"/>
                    <a:gd name="connsiteY12" fmla="*/ 2570152 h 3280074"/>
                    <a:gd name="connsiteX13" fmla="*/ 36767 w 3628956"/>
                    <a:gd name="connsiteY13" fmla="*/ 2068502 h 3280074"/>
                    <a:gd name="connsiteX14" fmla="*/ 36767 w 3628956"/>
                    <a:gd name="connsiteY14" fmla="*/ 1389052 h 3280074"/>
                    <a:gd name="connsiteX15" fmla="*/ 335216 w 3628956"/>
                    <a:gd name="connsiteY15" fmla="*/ 773102 h 3280074"/>
                    <a:gd name="connsiteX16" fmla="*/ 818859 w 3628956"/>
                    <a:gd name="connsiteY16" fmla="*/ 362342 h 3280074"/>
                    <a:gd name="connsiteX0" fmla="*/ 8188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18859 w 3628956"/>
                    <a:gd name="connsiteY16" fmla="*/ 364549 h 3282281"/>
                    <a:gd name="connsiteX0" fmla="*/ 8188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188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61615 w 3684412"/>
                    <a:gd name="connsiteY0" fmla="*/ 364549 h 3282281"/>
                    <a:gd name="connsiteX1" fmla="*/ 1473347 w 3684412"/>
                    <a:gd name="connsiteY1" fmla="*/ 133959 h 3282281"/>
                    <a:gd name="connsiteX2" fmla="*/ 2181372 w 3684412"/>
                    <a:gd name="connsiteY2" fmla="*/ 127609 h 3282281"/>
                    <a:gd name="connsiteX3" fmla="*/ 2797322 w 3684412"/>
                    <a:gd name="connsiteY3" fmla="*/ 362559 h 3282281"/>
                    <a:gd name="connsiteX4" fmla="*/ 3275847 w 3684412"/>
                    <a:gd name="connsiteY4" fmla="*/ 796349 h 3282281"/>
                    <a:gd name="connsiteX5" fmla="*/ 3546622 w 3684412"/>
                    <a:gd name="connsiteY5" fmla="*/ 1403959 h 3282281"/>
                    <a:gd name="connsiteX6" fmla="*/ 3597422 w 3684412"/>
                    <a:gd name="connsiteY6" fmla="*/ 2032609 h 3282281"/>
                    <a:gd name="connsiteX7" fmla="*/ 3279922 w 3684412"/>
                    <a:gd name="connsiteY7" fmla="*/ 2572359 h 3282281"/>
                    <a:gd name="connsiteX8" fmla="*/ 2875797 w 3684412"/>
                    <a:gd name="connsiteY8" fmla="*/ 2883509 h 3282281"/>
                    <a:gd name="connsiteX9" fmla="*/ 2492522 w 3684412"/>
                    <a:gd name="connsiteY9" fmla="*/ 3048609 h 3282281"/>
                    <a:gd name="connsiteX10" fmla="*/ 1184423 w 3684412"/>
                    <a:gd name="connsiteY10" fmla="*/ 3054959 h 3282281"/>
                    <a:gd name="connsiteX11" fmla="*/ 804465 w 3684412"/>
                    <a:gd name="connsiteY11" fmla="*/ 2877159 h 3282281"/>
                    <a:gd name="connsiteX12" fmla="*/ 397023 w 3684412"/>
                    <a:gd name="connsiteY12" fmla="*/ 2572359 h 3282281"/>
                    <a:gd name="connsiteX13" fmla="*/ 92223 w 3684412"/>
                    <a:gd name="connsiteY13" fmla="*/ 2070709 h 3282281"/>
                    <a:gd name="connsiteX14" fmla="*/ 92223 w 3684412"/>
                    <a:gd name="connsiteY14" fmla="*/ 1391259 h 3282281"/>
                    <a:gd name="connsiteX15" fmla="*/ 377972 w 3684412"/>
                    <a:gd name="connsiteY15" fmla="*/ 788009 h 3282281"/>
                    <a:gd name="connsiteX16" fmla="*/ 861615 w 3684412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78965"/>
                    <a:gd name="connsiteX1" fmla="*/ 1479383 w 3690448"/>
                    <a:gd name="connsiteY1" fmla="*/ 133959 h 3278965"/>
                    <a:gd name="connsiteX2" fmla="*/ 2187408 w 3690448"/>
                    <a:gd name="connsiteY2" fmla="*/ 127609 h 3278965"/>
                    <a:gd name="connsiteX3" fmla="*/ 2803358 w 3690448"/>
                    <a:gd name="connsiteY3" fmla="*/ 362559 h 3278965"/>
                    <a:gd name="connsiteX4" fmla="*/ 3281883 w 3690448"/>
                    <a:gd name="connsiteY4" fmla="*/ 796349 h 3278965"/>
                    <a:gd name="connsiteX5" fmla="*/ 3552658 w 3690448"/>
                    <a:gd name="connsiteY5" fmla="*/ 1403959 h 3278965"/>
                    <a:gd name="connsiteX6" fmla="*/ 3603458 w 3690448"/>
                    <a:gd name="connsiteY6" fmla="*/ 2032609 h 3278965"/>
                    <a:gd name="connsiteX7" fmla="*/ 3285958 w 3690448"/>
                    <a:gd name="connsiteY7" fmla="*/ 2572359 h 3278965"/>
                    <a:gd name="connsiteX8" fmla="*/ 2881833 w 3690448"/>
                    <a:gd name="connsiteY8" fmla="*/ 2883509 h 3278965"/>
                    <a:gd name="connsiteX9" fmla="*/ 2498558 w 3690448"/>
                    <a:gd name="connsiteY9" fmla="*/ 3048609 h 3278965"/>
                    <a:gd name="connsiteX10" fmla="*/ 1173790 w 3690448"/>
                    <a:gd name="connsiteY10" fmla="*/ 3050196 h 3278965"/>
                    <a:gd name="connsiteX11" fmla="*/ 793833 w 3690448"/>
                    <a:gd name="connsiteY11" fmla="*/ 2874778 h 3278965"/>
                    <a:gd name="connsiteX12" fmla="*/ 381628 w 3690448"/>
                    <a:gd name="connsiteY12" fmla="*/ 2572359 h 3278965"/>
                    <a:gd name="connsiteX13" fmla="*/ 98259 w 3690448"/>
                    <a:gd name="connsiteY13" fmla="*/ 2070709 h 3278965"/>
                    <a:gd name="connsiteX14" fmla="*/ 98259 w 3690448"/>
                    <a:gd name="connsiteY14" fmla="*/ 1391259 h 3278965"/>
                    <a:gd name="connsiteX15" fmla="*/ 384008 w 3690448"/>
                    <a:gd name="connsiteY15" fmla="*/ 788009 h 3278965"/>
                    <a:gd name="connsiteX16" fmla="*/ 867651 w 3690448"/>
                    <a:gd name="connsiteY16" fmla="*/ 364549 h 3278965"/>
                    <a:gd name="connsiteX0" fmla="*/ 867651 w 3690448"/>
                    <a:gd name="connsiteY0" fmla="*/ 364549 h 3278965"/>
                    <a:gd name="connsiteX1" fmla="*/ 1479383 w 3690448"/>
                    <a:gd name="connsiteY1" fmla="*/ 133959 h 3278965"/>
                    <a:gd name="connsiteX2" fmla="*/ 2187408 w 3690448"/>
                    <a:gd name="connsiteY2" fmla="*/ 127609 h 3278965"/>
                    <a:gd name="connsiteX3" fmla="*/ 2803358 w 3690448"/>
                    <a:gd name="connsiteY3" fmla="*/ 362559 h 3278965"/>
                    <a:gd name="connsiteX4" fmla="*/ 3281883 w 3690448"/>
                    <a:gd name="connsiteY4" fmla="*/ 796349 h 3278965"/>
                    <a:gd name="connsiteX5" fmla="*/ 3552658 w 3690448"/>
                    <a:gd name="connsiteY5" fmla="*/ 1403959 h 3278965"/>
                    <a:gd name="connsiteX6" fmla="*/ 3603458 w 3690448"/>
                    <a:gd name="connsiteY6" fmla="*/ 2032609 h 3278965"/>
                    <a:gd name="connsiteX7" fmla="*/ 3285958 w 3690448"/>
                    <a:gd name="connsiteY7" fmla="*/ 2572359 h 3278965"/>
                    <a:gd name="connsiteX8" fmla="*/ 2881833 w 3690448"/>
                    <a:gd name="connsiteY8" fmla="*/ 2883509 h 3278965"/>
                    <a:gd name="connsiteX9" fmla="*/ 2498558 w 3690448"/>
                    <a:gd name="connsiteY9" fmla="*/ 3048609 h 3278965"/>
                    <a:gd name="connsiteX10" fmla="*/ 1173790 w 3690448"/>
                    <a:gd name="connsiteY10" fmla="*/ 3050196 h 3278965"/>
                    <a:gd name="connsiteX11" fmla="*/ 793833 w 3690448"/>
                    <a:gd name="connsiteY11" fmla="*/ 2874778 h 3278965"/>
                    <a:gd name="connsiteX12" fmla="*/ 381628 w 3690448"/>
                    <a:gd name="connsiteY12" fmla="*/ 2572359 h 3278965"/>
                    <a:gd name="connsiteX13" fmla="*/ 98259 w 3690448"/>
                    <a:gd name="connsiteY13" fmla="*/ 2070709 h 3278965"/>
                    <a:gd name="connsiteX14" fmla="*/ 98259 w 3690448"/>
                    <a:gd name="connsiteY14" fmla="*/ 1391259 h 3278965"/>
                    <a:gd name="connsiteX15" fmla="*/ 384008 w 3690448"/>
                    <a:gd name="connsiteY15" fmla="*/ 788009 h 3278965"/>
                    <a:gd name="connsiteX16" fmla="*/ 867651 w 3690448"/>
                    <a:gd name="connsiteY16" fmla="*/ 364549 h 3278965"/>
                    <a:gd name="connsiteX0" fmla="*/ 867651 w 3690448"/>
                    <a:gd name="connsiteY0" fmla="*/ 364549 h 3306480"/>
                    <a:gd name="connsiteX1" fmla="*/ 1479383 w 3690448"/>
                    <a:gd name="connsiteY1" fmla="*/ 133959 h 3306480"/>
                    <a:gd name="connsiteX2" fmla="*/ 2187408 w 3690448"/>
                    <a:gd name="connsiteY2" fmla="*/ 127609 h 3306480"/>
                    <a:gd name="connsiteX3" fmla="*/ 2803358 w 3690448"/>
                    <a:gd name="connsiteY3" fmla="*/ 362559 h 3306480"/>
                    <a:gd name="connsiteX4" fmla="*/ 3281883 w 3690448"/>
                    <a:gd name="connsiteY4" fmla="*/ 796349 h 3306480"/>
                    <a:gd name="connsiteX5" fmla="*/ 3552658 w 3690448"/>
                    <a:gd name="connsiteY5" fmla="*/ 1403959 h 3306480"/>
                    <a:gd name="connsiteX6" fmla="*/ 3603458 w 3690448"/>
                    <a:gd name="connsiteY6" fmla="*/ 2032609 h 3306480"/>
                    <a:gd name="connsiteX7" fmla="*/ 3285958 w 3690448"/>
                    <a:gd name="connsiteY7" fmla="*/ 2572359 h 3306480"/>
                    <a:gd name="connsiteX8" fmla="*/ 2881833 w 3690448"/>
                    <a:gd name="connsiteY8" fmla="*/ 2883509 h 3306480"/>
                    <a:gd name="connsiteX9" fmla="*/ 2498558 w 3690448"/>
                    <a:gd name="connsiteY9" fmla="*/ 3048609 h 3306480"/>
                    <a:gd name="connsiteX10" fmla="*/ 1173790 w 3690448"/>
                    <a:gd name="connsiteY10" fmla="*/ 3050196 h 3306480"/>
                    <a:gd name="connsiteX11" fmla="*/ 793833 w 3690448"/>
                    <a:gd name="connsiteY11" fmla="*/ 2874778 h 3306480"/>
                    <a:gd name="connsiteX12" fmla="*/ 381628 w 3690448"/>
                    <a:gd name="connsiteY12" fmla="*/ 2572359 h 3306480"/>
                    <a:gd name="connsiteX13" fmla="*/ 98259 w 3690448"/>
                    <a:gd name="connsiteY13" fmla="*/ 2070709 h 3306480"/>
                    <a:gd name="connsiteX14" fmla="*/ 98259 w 3690448"/>
                    <a:gd name="connsiteY14" fmla="*/ 1391259 h 3306480"/>
                    <a:gd name="connsiteX15" fmla="*/ 384008 w 3690448"/>
                    <a:gd name="connsiteY15" fmla="*/ 788009 h 3306480"/>
                    <a:gd name="connsiteX16" fmla="*/ 867651 w 3690448"/>
                    <a:gd name="connsiteY16" fmla="*/ 364549 h 3306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690448" h="3306480">
                      <a:moveTo>
                        <a:pt x="867651" y="364549"/>
                      </a:moveTo>
                      <a:cubicBezTo>
                        <a:pt x="968903" y="259111"/>
                        <a:pt x="1086031" y="13972"/>
                        <a:pt x="1479383" y="133959"/>
                      </a:cubicBezTo>
                      <a:cubicBezTo>
                        <a:pt x="1541825" y="35534"/>
                        <a:pt x="1896366" y="-107341"/>
                        <a:pt x="2187408" y="127609"/>
                      </a:cubicBezTo>
                      <a:cubicBezTo>
                        <a:pt x="2348275" y="93742"/>
                        <a:pt x="2655191" y="72576"/>
                        <a:pt x="2803358" y="362559"/>
                      </a:cubicBezTo>
                      <a:cubicBezTo>
                        <a:pt x="3045416" y="424606"/>
                        <a:pt x="3192225" y="461252"/>
                        <a:pt x="3281883" y="796349"/>
                      </a:cubicBezTo>
                      <a:cubicBezTo>
                        <a:pt x="3473741" y="945969"/>
                        <a:pt x="3627500" y="1076539"/>
                        <a:pt x="3552658" y="1403959"/>
                      </a:cubicBezTo>
                      <a:cubicBezTo>
                        <a:pt x="3664841" y="1516142"/>
                        <a:pt x="3770675" y="1774376"/>
                        <a:pt x="3603458" y="2032609"/>
                      </a:cubicBezTo>
                      <a:cubicBezTo>
                        <a:pt x="3563241" y="2212526"/>
                        <a:pt x="3669075" y="2417842"/>
                        <a:pt x="3285958" y="2572359"/>
                      </a:cubicBezTo>
                      <a:cubicBezTo>
                        <a:pt x="3214750" y="2701476"/>
                        <a:pt x="3162591" y="2811542"/>
                        <a:pt x="2881833" y="2883509"/>
                      </a:cubicBezTo>
                      <a:cubicBezTo>
                        <a:pt x="2830275" y="2951242"/>
                        <a:pt x="2639016" y="3082476"/>
                        <a:pt x="2498558" y="3048609"/>
                      </a:cubicBezTo>
                      <a:cubicBezTo>
                        <a:pt x="2351450" y="3241755"/>
                        <a:pt x="1559023" y="3515863"/>
                        <a:pt x="1173790" y="3050196"/>
                      </a:cubicBezTo>
                      <a:cubicBezTo>
                        <a:pt x="1041581" y="3032998"/>
                        <a:pt x="890323" y="3025325"/>
                        <a:pt x="793833" y="2874778"/>
                      </a:cubicBezTo>
                      <a:cubicBezTo>
                        <a:pt x="530045" y="2847526"/>
                        <a:pt x="466997" y="2732433"/>
                        <a:pt x="381628" y="2572359"/>
                      </a:cubicBezTo>
                      <a:cubicBezTo>
                        <a:pt x="243871" y="2509917"/>
                        <a:pt x="90851" y="2448535"/>
                        <a:pt x="98259" y="2070709"/>
                      </a:cubicBezTo>
                      <a:cubicBezTo>
                        <a:pt x="892" y="1897672"/>
                        <a:pt x="-62607" y="1630442"/>
                        <a:pt x="98259" y="1391259"/>
                      </a:cubicBezTo>
                      <a:cubicBezTo>
                        <a:pt x="106725" y="1218751"/>
                        <a:pt x="54163" y="1015219"/>
                        <a:pt x="384008" y="788009"/>
                      </a:cubicBezTo>
                      <a:cubicBezTo>
                        <a:pt x="410814" y="673314"/>
                        <a:pt x="478895" y="431619"/>
                        <a:pt x="867651" y="364549"/>
                      </a:cubicBezTo>
                      <a:close/>
                    </a:path>
                  </a:pathLst>
                </a:custGeom>
                <a:solidFill>
                  <a:srgbClr val="4E0E1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>
                  <a:extLst>
                    <a:ext uri="{FF2B5EF4-FFF2-40B4-BE49-F238E27FC236}">
                      <a16:creationId xmlns:a16="http://schemas.microsoft.com/office/drawing/2014/main" id="{86FEFC02-16C9-90A6-850A-903B9994B12A}"/>
                    </a:ext>
                  </a:extLst>
                </p:cNvPr>
                <p:cNvSpPr/>
                <p:nvPr/>
              </p:nvSpPr>
              <p:spPr>
                <a:xfrm>
                  <a:off x="2443590" y="3030782"/>
                  <a:ext cx="2964177" cy="2655773"/>
                </a:xfrm>
                <a:custGeom>
                  <a:avLst/>
                  <a:gdLst>
                    <a:gd name="connsiteX0" fmla="*/ 0 w 1937982"/>
                    <a:gd name="connsiteY0" fmla="*/ 0 h 1845860"/>
                    <a:gd name="connsiteX1" fmla="*/ 1937982 w 1937982"/>
                    <a:gd name="connsiteY1" fmla="*/ 0 h 1845860"/>
                    <a:gd name="connsiteX2" fmla="*/ 1937982 w 1937982"/>
                    <a:gd name="connsiteY2" fmla="*/ 1845860 h 1845860"/>
                    <a:gd name="connsiteX3" fmla="*/ 0 w 1937982"/>
                    <a:gd name="connsiteY3" fmla="*/ 1845860 h 1845860"/>
                    <a:gd name="connsiteX4" fmla="*/ 0 w 1937982"/>
                    <a:gd name="connsiteY4" fmla="*/ 0 h 1845860"/>
                    <a:gd name="connsiteX0" fmla="*/ 0 w 1982432"/>
                    <a:gd name="connsiteY0" fmla="*/ 0 h 2080810"/>
                    <a:gd name="connsiteX1" fmla="*/ 1982432 w 1982432"/>
                    <a:gd name="connsiteY1" fmla="*/ 234950 h 2080810"/>
                    <a:gd name="connsiteX2" fmla="*/ 1982432 w 1982432"/>
                    <a:gd name="connsiteY2" fmla="*/ 2080810 h 2080810"/>
                    <a:gd name="connsiteX3" fmla="*/ 44450 w 1982432"/>
                    <a:gd name="connsiteY3" fmla="*/ 2080810 h 2080810"/>
                    <a:gd name="connsiteX4" fmla="*/ 0 w 1982432"/>
                    <a:gd name="connsiteY4" fmla="*/ 0 h 2080810"/>
                    <a:gd name="connsiteX0" fmla="*/ 0 w 1982432"/>
                    <a:gd name="connsiteY0" fmla="*/ 225168 h 2305978"/>
                    <a:gd name="connsiteX1" fmla="*/ 621257 w 1982432"/>
                    <a:gd name="connsiteY1" fmla="*/ 928 h 2305978"/>
                    <a:gd name="connsiteX2" fmla="*/ 1982432 w 1982432"/>
                    <a:gd name="connsiteY2" fmla="*/ 460118 h 2305978"/>
                    <a:gd name="connsiteX3" fmla="*/ 1982432 w 1982432"/>
                    <a:gd name="connsiteY3" fmla="*/ 2305978 h 2305978"/>
                    <a:gd name="connsiteX4" fmla="*/ 44450 w 1982432"/>
                    <a:gd name="connsiteY4" fmla="*/ 2305978 h 2305978"/>
                    <a:gd name="connsiteX5" fmla="*/ 0 w 1982432"/>
                    <a:gd name="connsiteY5" fmla="*/ 225168 h 2305978"/>
                    <a:gd name="connsiteX0" fmla="*/ 0 w 1982432"/>
                    <a:gd name="connsiteY0" fmla="*/ 246654 h 2327464"/>
                    <a:gd name="connsiteX1" fmla="*/ 621257 w 1982432"/>
                    <a:gd name="connsiteY1" fmla="*/ 22414 h 2327464"/>
                    <a:gd name="connsiteX2" fmla="*/ 1307057 w 1982432"/>
                    <a:gd name="connsiteY2" fmla="*/ 9714 h 2327464"/>
                    <a:gd name="connsiteX3" fmla="*/ 1982432 w 1982432"/>
                    <a:gd name="connsiteY3" fmla="*/ 481604 h 2327464"/>
                    <a:gd name="connsiteX4" fmla="*/ 1982432 w 1982432"/>
                    <a:gd name="connsiteY4" fmla="*/ 2327464 h 2327464"/>
                    <a:gd name="connsiteX5" fmla="*/ 44450 w 1982432"/>
                    <a:gd name="connsiteY5" fmla="*/ 2327464 h 2327464"/>
                    <a:gd name="connsiteX6" fmla="*/ 0 w 1982432"/>
                    <a:gd name="connsiteY6" fmla="*/ 246654 h 2327464"/>
                    <a:gd name="connsiteX0" fmla="*/ 0 w 1982432"/>
                    <a:gd name="connsiteY0" fmla="*/ 246654 h 2327464"/>
                    <a:gd name="connsiteX1" fmla="*/ 621257 w 1982432"/>
                    <a:gd name="connsiteY1" fmla="*/ 22414 h 2327464"/>
                    <a:gd name="connsiteX2" fmla="*/ 1307057 w 1982432"/>
                    <a:gd name="connsiteY2" fmla="*/ 9714 h 2327464"/>
                    <a:gd name="connsiteX3" fmla="*/ 1923007 w 1982432"/>
                    <a:gd name="connsiteY3" fmla="*/ 244664 h 2327464"/>
                    <a:gd name="connsiteX4" fmla="*/ 1982432 w 1982432"/>
                    <a:gd name="connsiteY4" fmla="*/ 481604 h 2327464"/>
                    <a:gd name="connsiteX5" fmla="*/ 1982432 w 1982432"/>
                    <a:gd name="connsiteY5" fmla="*/ 2327464 h 2327464"/>
                    <a:gd name="connsiteX6" fmla="*/ 44450 w 1982432"/>
                    <a:gd name="connsiteY6" fmla="*/ 2327464 h 2327464"/>
                    <a:gd name="connsiteX7" fmla="*/ 0 w 1982432"/>
                    <a:gd name="connsiteY7" fmla="*/ 246654 h 2327464"/>
                    <a:gd name="connsiteX0" fmla="*/ 0 w 2401532"/>
                    <a:gd name="connsiteY0" fmla="*/ 246654 h 2327464"/>
                    <a:gd name="connsiteX1" fmla="*/ 621257 w 2401532"/>
                    <a:gd name="connsiteY1" fmla="*/ 22414 h 2327464"/>
                    <a:gd name="connsiteX2" fmla="*/ 1307057 w 2401532"/>
                    <a:gd name="connsiteY2" fmla="*/ 9714 h 2327464"/>
                    <a:gd name="connsiteX3" fmla="*/ 1923007 w 2401532"/>
                    <a:gd name="connsiteY3" fmla="*/ 244664 h 2327464"/>
                    <a:gd name="connsiteX4" fmla="*/ 2401532 w 2401532"/>
                    <a:gd name="connsiteY4" fmla="*/ 678454 h 2327464"/>
                    <a:gd name="connsiteX5" fmla="*/ 1982432 w 2401532"/>
                    <a:gd name="connsiteY5" fmla="*/ 2327464 h 2327464"/>
                    <a:gd name="connsiteX6" fmla="*/ 44450 w 2401532"/>
                    <a:gd name="connsiteY6" fmla="*/ 2327464 h 2327464"/>
                    <a:gd name="connsiteX7" fmla="*/ 0 w 2401532"/>
                    <a:gd name="connsiteY7" fmla="*/ 246654 h 2327464"/>
                    <a:gd name="connsiteX0" fmla="*/ 0 w 2677886"/>
                    <a:gd name="connsiteY0" fmla="*/ 246654 h 2327464"/>
                    <a:gd name="connsiteX1" fmla="*/ 621257 w 2677886"/>
                    <a:gd name="connsiteY1" fmla="*/ 22414 h 2327464"/>
                    <a:gd name="connsiteX2" fmla="*/ 1307057 w 2677886"/>
                    <a:gd name="connsiteY2" fmla="*/ 9714 h 2327464"/>
                    <a:gd name="connsiteX3" fmla="*/ 1923007 w 2677886"/>
                    <a:gd name="connsiteY3" fmla="*/ 244664 h 2327464"/>
                    <a:gd name="connsiteX4" fmla="*/ 2401532 w 2677886"/>
                    <a:gd name="connsiteY4" fmla="*/ 678454 h 2327464"/>
                    <a:gd name="connsiteX5" fmla="*/ 2672307 w 2677886"/>
                    <a:gd name="connsiteY5" fmla="*/ 1286064 h 2327464"/>
                    <a:gd name="connsiteX6" fmla="*/ 1982432 w 2677886"/>
                    <a:gd name="connsiteY6" fmla="*/ 2327464 h 2327464"/>
                    <a:gd name="connsiteX7" fmla="*/ 44450 w 2677886"/>
                    <a:gd name="connsiteY7" fmla="*/ 2327464 h 2327464"/>
                    <a:gd name="connsiteX8" fmla="*/ 0 w 2677886"/>
                    <a:gd name="connsiteY8" fmla="*/ 246654 h 2327464"/>
                    <a:gd name="connsiteX0" fmla="*/ 0 w 2729260"/>
                    <a:gd name="connsiteY0" fmla="*/ 246654 h 2327464"/>
                    <a:gd name="connsiteX1" fmla="*/ 621257 w 2729260"/>
                    <a:gd name="connsiteY1" fmla="*/ 22414 h 2327464"/>
                    <a:gd name="connsiteX2" fmla="*/ 1307057 w 2729260"/>
                    <a:gd name="connsiteY2" fmla="*/ 9714 h 2327464"/>
                    <a:gd name="connsiteX3" fmla="*/ 1923007 w 2729260"/>
                    <a:gd name="connsiteY3" fmla="*/ 244664 h 2327464"/>
                    <a:gd name="connsiteX4" fmla="*/ 2401532 w 2729260"/>
                    <a:gd name="connsiteY4" fmla="*/ 678454 h 2327464"/>
                    <a:gd name="connsiteX5" fmla="*/ 2672307 w 2729260"/>
                    <a:gd name="connsiteY5" fmla="*/ 1286064 h 2327464"/>
                    <a:gd name="connsiteX6" fmla="*/ 2723107 w 2729260"/>
                    <a:gd name="connsiteY6" fmla="*/ 1914714 h 2327464"/>
                    <a:gd name="connsiteX7" fmla="*/ 1982432 w 2729260"/>
                    <a:gd name="connsiteY7" fmla="*/ 2327464 h 2327464"/>
                    <a:gd name="connsiteX8" fmla="*/ 44450 w 2729260"/>
                    <a:gd name="connsiteY8" fmla="*/ 2327464 h 2327464"/>
                    <a:gd name="connsiteX9" fmla="*/ 0 w 2729260"/>
                    <a:gd name="connsiteY9" fmla="*/ 246654 h 2327464"/>
                    <a:gd name="connsiteX0" fmla="*/ 0 w 2729260"/>
                    <a:gd name="connsiteY0" fmla="*/ 246654 h 2454464"/>
                    <a:gd name="connsiteX1" fmla="*/ 621257 w 2729260"/>
                    <a:gd name="connsiteY1" fmla="*/ 22414 h 2454464"/>
                    <a:gd name="connsiteX2" fmla="*/ 1307057 w 2729260"/>
                    <a:gd name="connsiteY2" fmla="*/ 9714 h 2454464"/>
                    <a:gd name="connsiteX3" fmla="*/ 1923007 w 2729260"/>
                    <a:gd name="connsiteY3" fmla="*/ 244664 h 2454464"/>
                    <a:gd name="connsiteX4" fmla="*/ 2401532 w 2729260"/>
                    <a:gd name="connsiteY4" fmla="*/ 678454 h 2454464"/>
                    <a:gd name="connsiteX5" fmla="*/ 2672307 w 2729260"/>
                    <a:gd name="connsiteY5" fmla="*/ 1286064 h 2454464"/>
                    <a:gd name="connsiteX6" fmla="*/ 2723107 w 2729260"/>
                    <a:gd name="connsiteY6" fmla="*/ 1914714 h 2454464"/>
                    <a:gd name="connsiteX7" fmla="*/ 2405607 w 2729260"/>
                    <a:gd name="connsiteY7" fmla="*/ 2454464 h 2454464"/>
                    <a:gd name="connsiteX8" fmla="*/ 1982432 w 2729260"/>
                    <a:gd name="connsiteY8" fmla="*/ 2327464 h 2454464"/>
                    <a:gd name="connsiteX9" fmla="*/ 44450 w 2729260"/>
                    <a:gd name="connsiteY9" fmla="*/ 2327464 h 2454464"/>
                    <a:gd name="connsiteX10" fmla="*/ 0 w 2729260"/>
                    <a:gd name="connsiteY10" fmla="*/ 246654 h 2454464"/>
                    <a:gd name="connsiteX0" fmla="*/ 0 w 2729260"/>
                    <a:gd name="connsiteY0" fmla="*/ 246654 h 2765614"/>
                    <a:gd name="connsiteX1" fmla="*/ 621257 w 2729260"/>
                    <a:gd name="connsiteY1" fmla="*/ 22414 h 2765614"/>
                    <a:gd name="connsiteX2" fmla="*/ 1307057 w 2729260"/>
                    <a:gd name="connsiteY2" fmla="*/ 9714 h 2765614"/>
                    <a:gd name="connsiteX3" fmla="*/ 1923007 w 2729260"/>
                    <a:gd name="connsiteY3" fmla="*/ 244664 h 2765614"/>
                    <a:gd name="connsiteX4" fmla="*/ 2401532 w 2729260"/>
                    <a:gd name="connsiteY4" fmla="*/ 678454 h 2765614"/>
                    <a:gd name="connsiteX5" fmla="*/ 2672307 w 2729260"/>
                    <a:gd name="connsiteY5" fmla="*/ 1286064 h 2765614"/>
                    <a:gd name="connsiteX6" fmla="*/ 2723107 w 2729260"/>
                    <a:gd name="connsiteY6" fmla="*/ 1914714 h 2765614"/>
                    <a:gd name="connsiteX7" fmla="*/ 2405607 w 2729260"/>
                    <a:gd name="connsiteY7" fmla="*/ 2454464 h 2765614"/>
                    <a:gd name="connsiteX8" fmla="*/ 2001482 w 2729260"/>
                    <a:gd name="connsiteY8" fmla="*/ 2765614 h 2765614"/>
                    <a:gd name="connsiteX9" fmla="*/ 44450 w 2729260"/>
                    <a:gd name="connsiteY9" fmla="*/ 2327464 h 2765614"/>
                    <a:gd name="connsiteX10" fmla="*/ 0 w 2729260"/>
                    <a:gd name="connsiteY10" fmla="*/ 246654 h 2765614"/>
                    <a:gd name="connsiteX0" fmla="*/ 0 w 2729260"/>
                    <a:gd name="connsiteY0" fmla="*/ 246654 h 2921568"/>
                    <a:gd name="connsiteX1" fmla="*/ 621257 w 2729260"/>
                    <a:gd name="connsiteY1" fmla="*/ 22414 h 2921568"/>
                    <a:gd name="connsiteX2" fmla="*/ 1307057 w 2729260"/>
                    <a:gd name="connsiteY2" fmla="*/ 9714 h 2921568"/>
                    <a:gd name="connsiteX3" fmla="*/ 1923007 w 2729260"/>
                    <a:gd name="connsiteY3" fmla="*/ 244664 h 2921568"/>
                    <a:gd name="connsiteX4" fmla="*/ 2401532 w 2729260"/>
                    <a:gd name="connsiteY4" fmla="*/ 678454 h 2921568"/>
                    <a:gd name="connsiteX5" fmla="*/ 2672307 w 2729260"/>
                    <a:gd name="connsiteY5" fmla="*/ 1286064 h 2921568"/>
                    <a:gd name="connsiteX6" fmla="*/ 2723107 w 2729260"/>
                    <a:gd name="connsiteY6" fmla="*/ 1914714 h 2921568"/>
                    <a:gd name="connsiteX7" fmla="*/ 2405607 w 2729260"/>
                    <a:gd name="connsiteY7" fmla="*/ 2454464 h 2921568"/>
                    <a:gd name="connsiteX8" fmla="*/ 2001482 w 2729260"/>
                    <a:gd name="connsiteY8" fmla="*/ 2765614 h 2921568"/>
                    <a:gd name="connsiteX9" fmla="*/ 1599157 w 2729260"/>
                    <a:gd name="connsiteY9" fmla="*/ 2918014 h 2921568"/>
                    <a:gd name="connsiteX10" fmla="*/ 44450 w 2729260"/>
                    <a:gd name="connsiteY10" fmla="*/ 2327464 h 2921568"/>
                    <a:gd name="connsiteX11" fmla="*/ 0 w 2729260"/>
                    <a:gd name="connsiteY11" fmla="*/ 246654 h 2921568"/>
                    <a:gd name="connsiteX0" fmla="*/ 483643 w 3212903"/>
                    <a:gd name="connsiteY0" fmla="*/ 246654 h 2921568"/>
                    <a:gd name="connsiteX1" fmla="*/ 1104900 w 3212903"/>
                    <a:gd name="connsiteY1" fmla="*/ 22414 h 2921568"/>
                    <a:gd name="connsiteX2" fmla="*/ 1790700 w 3212903"/>
                    <a:gd name="connsiteY2" fmla="*/ 9714 h 2921568"/>
                    <a:gd name="connsiteX3" fmla="*/ 2406650 w 3212903"/>
                    <a:gd name="connsiteY3" fmla="*/ 244664 h 2921568"/>
                    <a:gd name="connsiteX4" fmla="*/ 2885175 w 3212903"/>
                    <a:gd name="connsiteY4" fmla="*/ 678454 h 2921568"/>
                    <a:gd name="connsiteX5" fmla="*/ 3155950 w 3212903"/>
                    <a:gd name="connsiteY5" fmla="*/ 1286064 h 2921568"/>
                    <a:gd name="connsiteX6" fmla="*/ 3206750 w 3212903"/>
                    <a:gd name="connsiteY6" fmla="*/ 1914714 h 2921568"/>
                    <a:gd name="connsiteX7" fmla="*/ 2889250 w 3212903"/>
                    <a:gd name="connsiteY7" fmla="*/ 2454464 h 2921568"/>
                    <a:gd name="connsiteX8" fmla="*/ 2485125 w 3212903"/>
                    <a:gd name="connsiteY8" fmla="*/ 2765614 h 2921568"/>
                    <a:gd name="connsiteX9" fmla="*/ 2082800 w 3212903"/>
                    <a:gd name="connsiteY9" fmla="*/ 2918014 h 2921568"/>
                    <a:gd name="connsiteX10" fmla="*/ 528093 w 3212903"/>
                    <a:gd name="connsiteY10" fmla="*/ 2327464 h 2921568"/>
                    <a:gd name="connsiteX11" fmla="*/ 0 w 3212903"/>
                    <a:gd name="connsiteY11" fmla="*/ 657414 h 2921568"/>
                    <a:gd name="connsiteX12" fmla="*/ 483643 w 3212903"/>
                    <a:gd name="connsiteY12" fmla="*/ 246654 h 2921568"/>
                    <a:gd name="connsiteX0" fmla="*/ 797349 w 3526609"/>
                    <a:gd name="connsiteY0" fmla="*/ 246654 h 2921568"/>
                    <a:gd name="connsiteX1" fmla="*/ 1418606 w 3526609"/>
                    <a:gd name="connsiteY1" fmla="*/ 22414 h 2921568"/>
                    <a:gd name="connsiteX2" fmla="*/ 2104406 w 3526609"/>
                    <a:gd name="connsiteY2" fmla="*/ 9714 h 2921568"/>
                    <a:gd name="connsiteX3" fmla="*/ 2720356 w 3526609"/>
                    <a:gd name="connsiteY3" fmla="*/ 244664 h 2921568"/>
                    <a:gd name="connsiteX4" fmla="*/ 3198881 w 3526609"/>
                    <a:gd name="connsiteY4" fmla="*/ 678454 h 2921568"/>
                    <a:gd name="connsiteX5" fmla="*/ 3469656 w 3526609"/>
                    <a:gd name="connsiteY5" fmla="*/ 1286064 h 2921568"/>
                    <a:gd name="connsiteX6" fmla="*/ 3520456 w 3526609"/>
                    <a:gd name="connsiteY6" fmla="*/ 1914714 h 2921568"/>
                    <a:gd name="connsiteX7" fmla="*/ 3202956 w 3526609"/>
                    <a:gd name="connsiteY7" fmla="*/ 2454464 h 2921568"/>
                    <a:gd name="connsiteX8" fmla="*/ 2798831 w 3526609"/>
                    <a:gd name="connsiteY8" fmla="*/ 2765614 h 2921568"/>
                    <a:gd name="connsiteX9" fmla="*/ 2396506 w 3526609"/>
                    <a:gd name="connsiteY9" fmla="*/ 2918014 h 2921568"/>
                    <a:gd name="connsiteX10" fmla="*/ 841799 w 3526609"/>
                    <a:gd name="connsiteY10" fmla="*/ 2327464 h 2921568"/>
                    <a:gd name="connsiteX11" fmla="*/ 15257 w 3526609"/>
                    <a:gd name="connsiteY11" fmla="*/ 1273364 h 2921568"/>
                    <a:gd name="connsiteX12" fmla="*/ 313706 w 3526609"/>
                    <a:gd name="connsiteY12" fmla="*/ 657414 h 2921568"/>
                    <a:gd name="connsiteX13" fmla="*/ 797349 w 3526609"/>
                    <a:gd name="connsiteY13" fmla="*/ 246654 h 2921568"/>
                    <a:gd name="connsiteX0" fmla="*/ 845242 w 3574502"/>
                    <a:gd name="connsiteY0" fmla="*/ 246654 h 2921568"/>
                    <a:gd name="connsiteX1" fmla="*/ 1466499 w 3574502"/>
                    <a:gd name="connsiteY1" fmla="*/ 22414 h 2921568"/>
                    <a:gd name="connsiteX2" fmla="*/ 2152299 w 3574502"/>
                    <a:gd name="connsiteY2" fmla="*/ 9714 h 2921568"/>
                    <a:gd name="connsiteX3" fmla="*/ 2768249 w 3574502"/>
                    <a:gd name="connsiteY3" fmla="*/ 244664 h 2921568"/>
                    <a:gd name="connsiteX4" fmla="*/ 3246774 w 3574502"/>
                    <a:gd name="connsiteY4" fmla="*/ 678454 h 2921568"/>
                    <a:gd name="connsiteX5" fmla="*/ 3517549 w 3574502"/>
                    <a:gd name="connsiteY5" fmla="*/ 1286064 h 2921568"/>
                    <a:gd name="connsiteX6" fmla="*/ 3568349 w 3574502"/>
                    <a:gd name="connsiteY6" fmla="*/ 1914714 h 2921568"/>
                    <a:gd name="connsiteX7" fmla="*/ 3250849 w 3574502"/>
                    <a:gd name="connsiteY7" fmla="*/ 2454464 h 2921568"/>
                    <a:gd name="connsiteX8" fmla="*/ 2846724 w 3574502"/>
                    <a:gd name="connsiteY8" fmla="*/ 2765614 h 2921568"/>
                    <a:gd name="connsiteX9" fmla="*/ 2444399 w 3574502"/>
                    <a:gd name="connsiteY9" fmla="*/ 2918014 h 2921568"/>
                    <a:gd name="connsiteX10" fmla="*/ 889692 w 3574502"/>
                    <a:gd name="connsiteY10" fmla="*/ 2327464 h 2921568"/>
                    <a:gd name="connsiteX11" fmla="*/ 63150 w 3574502"/>
                    <a:gd name="connsiteY11" fmla="*/ 1952814 h 2921568"/>
                    <a:gd name="connsiteX12" fmla="*/ 63150 w 3574502"/>
                    <a:gd name="connsiteY12" fmla="*/ 1273364 h 2921568"/>
                    <a:gd name="connsiteX13" fmla="*/ 361599 w 3574502"/>
                    <a:gd name="connsiteY13" fmla="*/ 657414 h 2921568"/>
                    <a:gd name="connsiteX14" fmla="*/ 845242 w 3574502"/>
                    <a:gd name="connsiteY14" fmla="*/ 246654 h 2921568"/>
                    <a:gd name="connsiteX0" fmla="*/ 818859 w 3548119"/>
                    <a:gd name="connsiteY0" fmla="*/ 246654 h 2921568"/>
                    <a:gd name="connsiteX1" fmla="*/ 1440116 w 3548119"/>
                    <a:gd name="connsiteY1" fmla="*/ 22414 h 2921568"/>
                    <a:gd name="connsiteX2" fmla="*/ 2125916 w 3548119"/>
                    <a:gd name="connsiteY2" fmla="*/ 9714 h 2921568"/>
                    <a:gd name="connsiteX3" fmla="*/ 2741866 w 3548119"/>
                    <a:gd name="connsiteY3" fmla="*/ 244664 h 2921568"/>
                    <a:gd name="connsiteX4" fmla="*/ 3220391 w 3548119"/>
                    <a:gd name="connsiteY4" fmla="*/ 678454 h 2921568"/>
                    <a:gd name="connsiteX5" fmla="*/ 3491166 w 3548119"/>
                    <a:gd name="connsiteY5" fmla="*/ 1286064 h 2921568"/>
                    <a:gd name="connsiteX6" fmla="*/ 3541966 w 3548119"/>
                    <a:gd name="connsiteY6" fmla="*/ 1914714 h 2921568"/>
                    <a:gd name="connsiteX7" fmla="*/ 3224466 w 3548119"/>
                    <a:gd name="connsiteY7" fmla="*/ 2454464 h 2921568"/>
                    <a:gd name="connsiteX8" fmla="*/ 2820341 w 3548119"/>
                    <a:gd name="connsiteY8" fmla="*/ 2765614 h 2921568"/>
                    <a:gd name="connsiteX9" fmla="*/ 2418016 w 3548119"/>
                    <a:gd name="connsiteY9" fmla="*/ 2918014 h 2921568"/>
                    <a:gd name="connsiteX10" fmla="*/ 863309 w 3548119"/>
                    <a:gd name="connsiteY10" fmla="*/ 2327464 h 2921568"/>
                    <a:gd name="connsiteX11" fmla="*/ 341567 w 3548119"/>
                    <a:gd name="connsiteY11" fmla="*/ 2454464 h 2921568"/>
                    <a:gd name="connsiteX12" fmla="*/ 36767 w 3548119"/>
                    <a:gd name="connsiteY12" fmla="*/ 1952814 h 2921568"/>
                    <a:gd name="connsiteX13" fmla="*/ 36767 w 3548119"/>
                    <a:gd name="connsiteY13" fmla="*/ 1273364 h 2921568"/>
                    <a:gd name="connsiteX14" fmla="*/ 335216 w 3548119"/>
                    <a:gd name="connsiteY14" fmla="*/ 657414 h 2921568"/>
                    <a:gd name="connsiteX15" fmla="*/ 818859 w 3548119"/>
                    <a:gd name="connsiteY15" fmla="*/ 246654 h 2921568"/>
                    <a:gd name="connsiteX0" fmla="*/ 818859 w 3548119"/>
                    <a:gd name="connsiteY0" fmla="*/ 246654 h 2921568"/>
                    <a:gd name="connsiteX1" fmla="*/ 1440116 w 3548119"/>
                    <a:gd name="connsiteY1" fmla="*/ 22414 h 2921568"/>
                    <a:gd name="connsiteX2" fmla="*/ 2125916 w 3548119"/>
                    <a:gd name="connsiteY2" fmla="*/ 9714 h 2921568"/>
                    <a:gd name="connsiteX3" fmla="*/ 2741866 w 3548119"/>
                    <a:gd name="connsiteY3" fmla="*/ 244664 h 2921568"/>
                    <a:gd name="connsiteX4" fmla="*/ 3220391 w 3548119"/>
                    <a:gd name="connsiteY4" fmla="*/ 678454 h 2921568"/>
                    <a:gd name="connsiteX5" fmla="*/ 3491166 w 3548119"/>
                    <a:gd name="connsiteY5" fmla="*/ 1286064 h 2921568"/>
                    <a:gd name="connsiteX6" fmla="*/ 3541966 w 3548119"/>
                    <a:gd name="connsiteY6" fmla="*/ 1914714 h 2921568"/>
                    <a:gd name="connsiteX7" fmla="*/ 3224466 w 3548119"/>
                    <a:gd name="connsiteY7" fmla="*/ 2454464 h 2921568"/>
                    <a:gd name="connsiteX8" fmla="*/ 2820341 w 3548119"/>
                    <a:gd name="connsiteY8" fmla="*/ 2765614 h 2921568"/>
                    <a:gd name="connsiteX9" fmla="*/ 2418016 w 3548119"/>
                    <a:gd name="connsiteY9" fmla="*/ 2918014 h 2921568"/>
                    <a:gd name="connsiteX10" fmla="*/ 749009 w 3548119"/>
                    <a:gd name="connsiteY10" fmla="*/ 2759264 h 2921568"/>
                    <a:gd name="connsiteX11" fmla="*/ 341567 w 3548119"/>
                    <a:gd name="connsiteY11" fmla="*/ 2454464 h 2921568"/>
                    <a:gd name="connsiteX12" fmla="*/ 36767 w 3548119"/>
                    <a:gd name="connsiteY12" fmla="*/ 1952814 h 2921568"/>
                    <a:gd name="connsiteX13" fmla="*/ 36767 w 3548119"/>
                    <a:gd name="connsiteY13" fmla="*/ 1273364 h 2921568"/>
                    <a:gd name="connsiteX14" fmla="*/ 335216 w 3548119"/>
                    <a:gd name="connsiteY14" fmla="*/ 657414 h 2921568"/>
                    <a:gd name="connsiteX15" fmla="*/ 818859 w 3548119"/>
                    <a:gd name="connsiteY15" fmla="*/ 246654 h 2921568"/>
                    <a:gd name="connsiteX0" fmla="*/ 818859 w 3548119"/>
                    <a:gd name="connsiteY0" fmla="*/ 246654 h 2946840"/>
                    <a:gd name="connsiteX1" fmla="*/ 1440116 w 3548119"/>
                    <a:gd name="connsiteY1" fmla="*/ 22414 h 2946840"/>
                    <a:gd name="connsiteX2" fmla="*/ 2125916 w 3548119"/>
                    <a:gd name="connsiteY2" fmla="*/ 9714 h 2946840"/>
                    <a:gd name="connsiteX3" fmla="*/ 2741866 w 3548119"/>
                    <a:gd name="connsiteY3" fmla="*/ 244664 h 2946840"/>
                    <a:gd name="connsiteX4" fmla="*/ 3220391 w 3548119"/>
                    <a:gd name="connsiteY4" fmla="*/ 678454 h 2946840"/>
                    <a:gd name="connsiteX5" fmla="*/ 3491166 w 3548119"/>
                    <a:gd name="connsiteY5" fmla="*/ 1286064 h 2946840"/>
                    <a:gd name="connsiteX6" fmla="*/ 3541966 w 3548119"/>
                    <a:gd name="connsiteY6" fmla="*/ 1914714 h 2946840"/>
                    <a:gd name="connsiteX7" fmla="*/ 3224466 w 3548119"/>
                    <a:gd name="connsiteY7" fmla="*/ 2454464 h 2946840"/>
                    <a:gd name="connsiteX8" fmla="*/ 2820341 w 3548119"/>
                    <a:gd name="connsiteY8" fmla="*/ 2765614 h 2946840"/>
                    <a:gd name="connsiteX9" fmla="*/ 2418016 w 3548119"/>
                    <a:gd name="connsiteY9" fmla="*/ 2918014 h 2946840"/>
                    <a:gd name="connsiteX10" fmla="*/ 1128967 w 3548119"/>
                    <a:gd name="connsiteY10" fmla="*/ 2937064 h 2946840"/>
                    <a:gd name="connsiteX11" fmla="*/ 749009 w 3548119"/>
                    <a:gd name="connsiteY11" fmla="*/ 2759264 h 2946840"/>
                    <a:gd name="connsiteX12" fmla="*/ 341567 w 3548119"/>
                    <a:gd name="connsiteY12" fmla="*/ 2454464 h 2946840"/>
                    <a:gd name="connsiteX13" fmla="*/ 36767 w 3548119"/>
                    <a:gd name="connsiteY13" fmla="*/ 1952814 h 2946840"/>
                    <a:gd name="connsiteX14" fmla="*/ 36767 w 3548119"/>
                    <a:gd name="connsiteY14" fmla="*/ 1273364 h 2946840"/>
                    <a:gd name="connsiteX15" fmla="*/ 335216 w 3548119"/>
                    <a:gd name="connsiteY15" fmla="*/ 657414 h 2946840"/>
                    <a:gd name="connsiteX16" fmla="*/ 818859 w 3548119"/>
                    <a:gd name="connsiteY16" fmla="*/ 246654 h 2946840"/>
                    <a:gd name="connsiteX0" fmla="*/ 818859 w 3548119"/>
                    <a:gd name="connsiteY0" fmla="*/ 246654 h 3130892"/>
                    <a:gd name="connsiteX1" fmla="*/ 1440116 w 3548119"/>
                    <a:gd name="connsiteY1" fmla="*/ 22414 h 3130892"/>
                    <a:gd name="connsiteX2" fmla="*/ 2125916 w 3548119"/>
                    <a:gd name="connsiteY2" fmla="*/ 9714 h 3130892"/>
                    <a:gd name="connsiteX3" fmla="*/ 2741866 w 3548119"/>
                    <a:gd name="connsiteY3" fmla="*/ 244664 h 3130892"/>
                    <a:gd name="connsiteX4" fmla="*/ 3220391 w 3548119"/>
                    <a:gd name="connsiteY4" fmla="*/ 678454 h 3130892"/>
                    <a:gd name="connsiteX5" fmla="*/ 3491166 w 3548119"/>
                    <a:gd name="connsiteY5" fmla="*/ 1286064 h 3130892"/>
                    <a:gd name="connsiteX6" fmla="*/ 3541966 w 3548119"/>
                    <a:gd name="connsiteY6" fmla="*/ 1914714 h 3130892"/>
                    <a:gd name="connsiteX7" fmla="*/ 3224466 w 3548119"/>
                    <a:gd name="connsiteY7" fmla="*/ 2454464 h 3130892"/>
                    <a:gd name="connsiteX8" fmla="*/ 2820341 w 3548119"/>
                    <a:gd name="connsiteY8" fmla="*/ 2765614 h 3130892"/>
                    <a:gd name="connsiteX9" fmla="*/ 2418016 w 3548119"/>
                    <a:gd name="connsiteY9" fmla="*/ 2918014 h 3130892"/>
                    <a:gd name="connsiteX10" fmla="*/ 1128967 w 3548119"/>
                    <a:gd name="connsiteY10" fmla="*/ 2937064 h 3130892"/>
                    <a:gd name="connsiteX11" fmla="*/ 749009 w 3548119"/>
                    <a:gd name="connsiteY11" fmla="*/ 2759264 h 3130892"/>
                    <a:gd name="connsiteX12" fmla="*/ 341567 w 3548119"/>
                    <a:gd name="connsiteY12" fmla="*/ 2454464 h 3130892"/>
                    <a:gd name="connsiteX13" fmla="*/ 36767 w 3548119"/>
                    <a:gd name="connsiteY13" fmla="*/ 1952814 h 3130892"/>
                    <a:gd name="connsiteX14" fmla="*/ 36767 w 3548119"/>
                    <a:gd name="connsiteY14" fmla="*/ 1273364 h 3130892"/>
                    <a:gd name="connsiteX15" fmla="*/ 335216 w 3548119"/>
                    <a:gd name="connsiteY15" fmla="*/ 657414 h 3130892"/>
                    <a:gd name="connsiteX16" fmla="*/ 818859 w 3548119"/>
                    <a:gd name="connsiteY16" fmla="*/ 246654 h 3130892"/>
                    <a:gd name="connsiteX0" fmla="*/ 818859 w 3548119"/>
                    <a:gd name="connsiteY0" fmla="*/ 246654 h 3160610"/>
                    <a:gd name="connsiteX1" fmla="*/ 1440116 w 3548119"/>
                    <a:gd name="connsiteY1" fmla="*/ 22414 h 3160610"/>
                    <a:gd name="connsiteX2" fmla="*/ 2125916 w 3548119"/>
                    <a:gd name="connsiteY2" fmla="*/ 9714 h 3160610"/>
                    <a:gd name="connsiteX3" fmla="*/ 2741866 w 3548119"/>
                    <a:gd name="connsiteY3" fmla="*/ 244664 h 3160610"/>
                    <a:gd name="connsiteX4" fmla="*/ 3220391 w 3548119"/>
                    <a:gd name="connsiteY4" fmla="*/ 678454 h 3160610"/>
                    <a:gd name="connsiteX5" fmla="*/ 3491166 w 3548119"/>
                    <a:gd name="connsiteY5" fmla="*/ 1286064 h 3160610"/>
                    <a:gd name="connsiteX6" fmla="*/ 3541966 w 3548119"/>
                    <a:gd name="connsiteY6" fmla="*/ 1914714 h 3160610"/>
                    <a:gd name="connsiteX7" fmla="*/ 3224466 w 3548119"/>
                    <a:gd name="connsiteY7" fmla="*/ 2454464 h 3160610"/>
                    <a:gd name="connsiteX8" fmla="*/ 2820341 w 3548119"/>
                    <a:gd name="connsiteY8" fmla="*/ 2765614 h 3160610"/>
                    <a:gd name="connsiteX9" fmla="*/ 2418016 w 3548119"/>
                    <a:gd name="connsiteY9" fmla="*/ 2918014 h 3160610"/>
                    <a:gd name="connsiteX10" fmla="*/ 1128967 w 3548119"/>
                    <a:gd name="connsiteY10" fmla="*/ 2937064 h 3160610"/>
                    <a:gd name="connsiteX11" fmla="*/ 749009 w 3548119"/>
                    <a:gd name="connsiteY11" fmla="*/ 2759264 h 3160610"/>
                    <a:gd name="connsiteX12" fmla="*/ 341567 w 3548119"/>
                    <a:gd name="connsiteY12" fmla="*/ 2454464 h 3160610"/>
                    <a:gd name="connsiteX13" fmla="*/ 36767 w 3548119"/>
                    <a:gd name="connsiteY13" fmla="*/ 1952814 h 3160610"/>
                    <a:gd name="connsiteX14" fmla="*/ 36767 w 3548119"/>
                    <a:gd name="connsiteY14" fmla="*/ 1273364 h 3160610"/>
                    <a:gd name="connsiteX15" fmla="*/ 335216 w 3548119"/>
                    <a:gd name="connsiteY15" fmla="*/ 657414 h 3160610"/>
                    <a:gd name="connsiteX16" fmla="*/ 818859 w 3548119"/>
                    <a:gd name="connsiteY16" fmla="*/ 246654 h 3160610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99819"/>
                    <a:gd name="connsiteY0" fmla="*/ 246654 h 3164386"/>
                    <a:gd name="connsiteX1" fmla="*/ 1440116 w 3599819"/>
                    <a:gd name="connsiteY1" fmla="*/ 22414 h 3164386"/>
                    <a:gd name="connsiteX2" fmla="*/ 2125916 w 3599819"/>
                    <a:gd name="connsiteY2" fmla="*/ 9714 h 3164386"/>
                    <a:gd name="connsiteX3" fmla="*/ 2741866 w 3599819"/>
                    <a:gd name="connsiteY3" fmla="*/ 244664 h 3164386"/>
                    <a:gd name="connsiteX4" fmla="*/ 3220391 w 3599819"/>
                    <a:gd name="connsiteY4" fmla="*/ 678454 h 3164386"/>
                    <a:gd name="connsiteX5" fmla="*/ 3491166 w 3599819"/>
                    <a:gd name="connsiteY5" fmla="*/ 1286064 h 3164386"/>
                    <a:gd name="connsiteX6" fmla="*/ 3541966 w 3599819"/>
                    <a:gd name="connsiteY6" fmla="*/ 1914714 h 3164386"/>
                    <a:gd name="connsiteX7" fmla="*/ 3224466 w 3599819"/>
                    <a:gd name="connsiteY7" fmla="*/ 2454464 h 3164386"/>
                    <a:gd name="connsiteX8" fmla="*/ 2820341 w 3599819"/>
                    <a:gd name="connsiteY8" fmla="*/ 2765614 h 3164386"/>
                    <a:gd name="connsiteX9" fmla="*/ 2437066 w 3599819"/>
                    <a:gd name="connsiteY9" fmla="*/ 2930714 h 3164386"/>
                    <a:gd name="connsiteX10" fmla="*/ 1128967 w 3599819"/>
                    <a:gd name="connsiteY10" fmla="*/ 2937064 h 3164386"/>
                    <a:gd name="connsiteX11" fmla="*/ 749009 w 3599819"/>
                    <a:gd name="connsiteY11" fmla="*/ 2759264 h 3164386"/>
                    <a:gd name="connsiteX12" fmla="*/ 341567 w 3599819"/>
                    <a:gd name="connsiteY12" fmla="*/ 2454464 h 3164386"/>
                    <a:gd name="connsiteX13" fmla="*/ 36767 w 3599819"/>
                    <a:gd name="connsiteY13" fmla="*/ 1952814 h 3164386"/>
                    <a:gd name="connsiteX14" fmla="*/ 36767 w 3599819"/>
                    <a:gd name="connsiteY14" fmla="*/ 1273364 h 3164386"/>
                    <a:gd name="connsiteX15" fmla="*/ 335216 w 3599819"/>
                    <a:gd name="connsiteY15" fmla="*/ 657414 h 3164386"/>
                    <a:gd name="connsiteX16" fmla="*/ 818859 w 3599819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55935 h 3173667"/>
                    <a:gd name="connsiteX1" fmla="*/ 1440116 w 3628956"/>
                    <a:gd name="connsiteY1" fmla="*/ 31695 h 3173667"/>
                    <a:gd name="connsiteX2" fmla="*/ 2125916 w 3628956"/>
                    <a:gd name="connsiteY2" fmla="*/ 18995 h 3173667"/>
                    <a:gd name="connsiteX3" fmla="*/ 2741866 w 3628956"/>
                    <a:gd name="connsiteY3" fmla="*/ 253945 h 3173667"/>
                    <a:gd name="connsiteX4" fmla="*/ 3220391 w 3628956"/>
                    <a:gd name="connsiteY4" fmla="*/ 687735 h 3173667"/>
                    <a:gd name="connsiteX5" fmla="*/ 3491166 w 3628956"/>
                    <a:gd name="connsiteY5" fmla="*/ 1295345 h 3173667"/>
                    <a:gd name="connsiteX6" fmla="*/ 3541966 w 3628956"/>
                    <a:gd name="connsiteY6" fmla="*/ 1923995 h 3173667"/>
                    <a:gd name="connsiteX7" fmla="*/ 3224466 w 3628956"/>
                    <a:gd name="connsiteY7" fmla="*/ 2463745 h 3173667"/>
                    <a:gd name="connsiteX8" fmla="*/ 2820341 w 3628956"/>
                    <a:gd name="connsiteY8" fmla="*/ 2774895 h 3173667"/>
                    <a:gd name="connsiteX9" fmla="*/ 2437066 w 3628956"/>
                    <a:gd name="connsiteY9" fmla="*/ 2939995 h 3173667"/>
                    <a:gd name="connsiteX10" fmla="*/ 1128967 w 3628956"/>
                    <a:gd name="connsiteY10" fmla="*/ 2946345 h 3173667"/>
                    <a:gd name="connsiteX11" fmla="*/ 749009 w 3628956"/>
                    <a:gd name="connsiteY11" fmla="*/ 2768545 h 3173667"/>
                    <a:gd name="connsiteX12" fmla="*/ 341567 w 3628956"/>
                    <a:gd name="connsiteY12" fmla="*/ 2463745 h 3173667"/>
                    <a:gd name="connsiteX13" fmla="*/ 36767 w 3628956"/>
                    <a:gd name="connsiteY13" fmla="*/ 1962095 h 3173667"/>
                    <a:gd name="connsiteX14" fmla="*/ 36767 w 3628956"/>
                    <a:gd name="connsiteY14" fmla="*/ 1282645 h 3173667"/>
                    <a:gd name="connsiteX15" fmla="*/ 335216 w 3628956"/>
                    <a:gd name="connsiteY15" fmla="*/ 666695 h 3173667"/>
                    <a:gd name="connsiteX16" fmla="*/ 818859 w 3628956"/>
                    <a:gd name="connsiteY16" fmla="*/ 255935 h 3173667"/>
                    <a:gd name="connsiteX0" fmla="*/ 818859 w 3628956"/>
                    <a:gd name="connsiteY0" fmla="*/ 330614 h 3248346"/>
                    <a:gd name="connsiteX1" fmla="*/ 1440116 w 3628956"/>
                    <a:gd name="connsiteY1" fmla="*/ 106374 h 3248346"/>
                    <a:gd name="connsiteX2" fmla="*/ 2125916 w 3628956"/>
                    <a:gd name="connsiteY2" fmla="*/ 93674 h 3248346"/>
                    <a:gd name="connsiteX3" fmla="*/ 2741866 w 3628956"/>
                    <a:gd name="connsiteY3" fmla="*/ 328624 h 3248346"/>
                    <a:gd name="connsiteX4" fmla="*/ 3220391 w 3628956"/>
                    <a:gd name="connsiteY4" fmla="*/ 762414 h 3248346"/>
                    <a:gd name="connsiteX5" fmla="*/ 3491166 w 3628956"/>
                    <a:gd name="connsiteY5" fmla="*/ 1370024 h 3248346"/>
                    <a:gd name="connsiteX6" fmla="*/ 3541966 w 3628956"/>
                    <a:gd name="connsiteY6" fmla="*/ 1998674 h 3248346"/>
                    <a:gd name="connsiteX7" fmla="*/ 3224466 w 3628956"/>
                    <a:gd name="connsiteY7" fmla="*/ 2538424 h 3248346"/>
                    <a:gd name="connsiteX8" fmla="*/ 2820341 w 3628956"/>
                    <a:gd name="connsiteY8" fmla="*/ 2849574 h 3248346"/>
                    <a:gd name="connsiteX9" fmla="*/ 2437066 w 3628956"/>
                    <a:gd name="connsiteY9" fmla="*/ 3014674 h 3248346"/>
                    <a:gd name="connsiteX10" fmla="*/ 1128967 w 3628956"/>
                    <a:gd name="connsiteY10" fmla="*/ 3021024 h 3248346"/>
                    <a:gd name="connsiteX11" fmla="*/ 749009 w 3628956"/>
                    <a:gd name="connsiteY11" fmla="*/ 2843224 h 3248346"/>
                    <a:gd name="connsiteX12" fmla="*/ 341567 w 3628956"/>
                    <a:gd name="connsiteY12" fmla="*/ 2538424 h 3248346"/>
                    <a:gd name="connsiteX13" fmla="*/ 36767 w 3628956"/>
                    <a:gd name="connsiteY13" fmla="*/ 2036774 h 3248346"/>
                    <a:gd name="connsiteX14" fmla="*/ 36767 w 3628956"/>
                    <a:gd name="connsiteY14" fmla="*/ 1357324 h 3248346"/>
                    <a:gd name="connsiteX15" fmla="*/ 335216 w 3628956"/>
                    <a:gd name="connsiteY15" fmla="*/ 741374 h 3248346"/>
                    <a:gd name="connsiteX16" fmla="*/ 818859 w 3628956"/>
                    <a:gd name="connsiteY16" fmla="*/ 330614 h 3248346"/>
                    <a:gd name="connsiteX0" fmla="*/ 818859 w 3628956"/>
                    <a:gd name="connsiteY0" fmla="*/ 362342 h 3280074"/>
                    <a:gd name="connsiteX1" fmla="*/ 1440116 w 3628956"/>
                    <a:gd name="connsiteY1" fmla="*/ 138102 h 3280074"/>
                    <a:gd name="connsiteX2" fmla="*/ 2125916 w 3628956"/>
                    <a:gd name="connsiteY2" fmla="*/ 125402 h 3280074"/>
                    <a:gd name="connsiteX3" fmla="*/ 2741866 w 3628956"/>
                    <a:gd name="connsiteY3" fmla="*/ 360352 h 3280074"/>
                    <a:gd name="connsiteX4" fmla="*/ 3220391 w 3628956"/>
                    <a:gd name="connsiteY4" fmla="*/ 794142 h 3280074"/>
                    <a:gd name="connsiteX5" fmla="*/ 3491166 w 3628956"/>
                    <a:gd name="connsiteY5" fmla="*/ 1401752 h 3280074"/>
                    <a:gd name="connsiteX6" fmla="*/ 3541966 w 3628956"/>
                    <a:gd name="connsiteY6" fmla="*/ 2030402 h 3280074"/>
                    <a:gd name="connsiteX7" fmla="*/ 3224466 w 3628956"/>
                    <a:gd name="connsiteY7" fmla="*/ 2570152 h 3280074"/>
                    <a:gd name="connsiteX8" fmla="*/ 2820341 w 3628956"/>
                    <a:gd name="connsiteY8" fmla="*/ 2881302 h 3280074"/>
                    <a:gd name="connsiteX9" fmla="*/ 2437066 w 3628956"/>
                    <a:gd name="connsiteY9" fmla="*/ 3046402 h 3280074"/>
                    <a:gd name="connsiteX10" fmla="*/ 1128967 w 3628956"/>
                    <a:gd name="connsiteY10" fmla="*/ 3052752 h 3280074"/>
                    <a:gd name="connsiteX11" fmla="*/ 749009 w 3628956"/>
                    <a:gd name="connsiteY11" fmla="*/ 2874952 h 3280074"/>
                    <a:gd name="connsiteX12" fmla="*/ 341567 w 3628956"/>
                    <a:gd name="connsiteY12" fmla="*/ 2570152 h 3280074"/>
                    <a:gd name="connsiteX13" fmla="*/ 36767 w 3628956"/>
                    <a:gd name="connsiteY13" fmla="*/ 2068502 h 3280074"/>
                    <a:gd name="connsiteX14" fmla="*/ 36767 w 3628956"/>
                    <a:gd name="connsiteY14" fmla="*/ 1389052 h 3280074"/>
                    <a:gd name="connsiteX15" fmla="*/ 335216 w 3628956"/>
                    <a:gd name="connsiteY15" fmla="*/ 773102 h 3280074"/>
                    <a:gd name="connsiteX16" fmla="*/ 818859 w 3628956"/>
                    <a:gd name="connsiteY16" fmla="*/ 362342 h 3280074"/>
                    <a:gd name="connsiteX0" fmla="*/ 8188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18859 w 3628956"/>
                    <a:gd name="connsiteY16" fmla="*/ 364549 h 3282281"/>
                    <a:gd name="connsiteX0" fmla="*/ 8188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188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61615 w 3684412"/>
                    <a:gd name="connsiteY0" fmla="*/ 364549 h 3282281"/>
                    <a:gd name="connsiteX1" fmla="*/ 1473347 w 3684412"/>
                    <a:gd name="connsiteY1" fmla="*/ 133959 h 3282281"/>
                    <a:gd name="connsiteX2" fmla="*/ 2181372 w 3684412"/>
                    <a:gd name="connsiteY2" fmla="*/ 127609 h 3282281"/>
                    <a:gd name="connsiteX3" fmla="*/ 2797322 w 3684412"/>
                    <a:gd name="connsiteY3" fmla="*/ 362559 h 3282281"/>
                    <a:gd name="connsiteX4" fmla="*/ 3275847 w 3684412"/>
                    <a:gd name="connsiteY4" fmla="*/ 796349 h 3282281"/>
                    <a:gd name="connsiteX5" fmla="*/ 3546622 w 3684412"/>
                    <a:gd name="connsiteY5" fmla="*/ 1403959 h 3282281"/>
                    <a:gd name="connsiteX6" fmla="*/ 3597422 w 3684412"/>
                    <a:gd name="connsiteY6" fmla="*/ 2032609 h 3282281"/>
                    <a:gd name="connsiteX7" fmla="*/ 3279922 w 3684412"/>
                    <a:gd name="connsiteY7" fmla="*/ 2572359 h 3282281"/>
                    <a:gd name="connsiteX8" fmla="*/ 2875797 w 3684412"/>
                    <a:gd name="connsiteY8" fmla="*/ 2883509 h 3282281"/>
                    <a:gd name="connsiteX9" fmla="*/ 2492522 w 3684412"/>
                    <a:gd name="connsiteY9" fmla="*/ 3048609 h 3282281"/>
                    <a:gd name="connsiteX10" fmla="*/ 1184423 w 3684412"/>
                    <a:gd name="connsiteY10" fmla="*/ 3054959 h 3282281"/>
                    <a:gd name="connsiteX11" fmla="*/ 804465 w 3684412"/>
                    <a:gd name="connsiteY11" fmla="*/ 2877159 h 3282281"/>
                    <a:gd name="connsiteX12" fmla="*/ 397023 w 3684412"/>
                    <a:gd name="connsiteY12" fmla="*/ 2572359 h 3282281"/>
                    <a:gd name="connsiteX13" fmla="*/ 92223 w 3684412"/>
                    <a:gd name="connsiteY13" fmla="*/ 2070709 h 3282281"/>
                    <a:gd name="connsiteX14" fmla="*/ 92223 w 3684412"/>
                    <a:gd name="connsiteY14" fmla="*/ 1391259 h 3282281"/>
                    <a:gd name="connsiteX15" fmla="*/ 377972 w 3684412"/>
                    <a:gd name="connsiteY15" fmla="*/ 788009 h 3282281"/>
                    <a:gd name="connsiteX16" fmla="*/ 861615 w 3684412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78965"/>
                    <a:gd name="connsiteX1" fmla="*/ 1479383 w 3690448"/>
                    <a:gd name="connsiteY1" fmla="*/ 133959 h 3278965"/>
                    <a:gd name="connsiteX2" fmla="*/ 2187408 w 3690448"/>
                    <a:gd name="connsiteY2" fmla="*/ 127609 h 3278965"/>
                    <a:gd name="connsiteX3" fmla="*/ 2803358 w 3690448"/>
                    <a:gd name="connsiteY3" fmla="*/ 362559 h 3278965"/>
                    <a:gd name="connsiteX4" fmla="*/ 3281883 w 3690448"/>
                    <a:gd name="connsiteY4" fmla="*/ 796349 h 3278965"/>
                    <a:gd name="connsiteX5" fmla="*/ 3552658 w 3690448"/>
                    <a:gd name="connsiteY5" fmla="*/ 1403959 h 3278965"/>
                    <a:gd name="connsiteX6" fmla="*/ 3603458 w 3690448"/>
                    <a:gd name="connsiteY6" fmla="*/ 2032609 h 3278965"/>
                    <a:gd name="connsiteX7" fmla="*/ 3285958 w 3690448"/>
                    <a:gd name="connsiteY7" fmla="*/ 2572359 h 3278965"/>
                    <a:gd name="connsiteX8" fmla="*/ 2881833 w 3690448"/>
                    <a:gd name="connsiteY8" fmla="*/ 2883509 h 3278965"/>
                    <a:gd name="connsiteX9" fmla="*/ 2498558 w 3690448"/>
                    <a:gd name="connsiteY9" fmla="*/ 3048609 h 3278965"/>
                    <a:gd name="connsiteX10" fmla="*/ 1173790 w 3690448"/>
                    <a:gd name="connsiteY10" fmla="*/ 3050196 h 3278965"/>
                    <a:gd name="connsiteX11" fmla="*/ 793833 w 3690448"/>
                    <a:gd name="connsiteY11" fmla="*/ 2874778 h 3278965"/>
                    <a:gd name="connsiteX12" fmla="*/ 381628 w 3690448"/>
                    <a:gd name="connsiteY12" fmla="*/ 2572359 h 3278965"/>
                    <a:gd name="connsiteX13" fmla="*/ 98259 w 3690448"/>
                    <a:gd name="connsiteY13" fmla="*/ 2070709 h 3278965"/>
                    <a:gd name="connsiteX14" fmla="*/ 98259 w 3690448"/>
                    <a:gd name="connsiteY14" fmla="*/ 1391259 h 3278965"/>
                    <a:gd name="connsiteX15" fmla="*/ 384008 w 3690448"/>
                    <a:gd name="connsiteY15" fmla="*/ 788009 h 3278965"/>
                    <a:gd name="connsiteX16" fmla="*/ 867651 w 3690448"/>
                    <a:gd name="connsiteY16" fmla="*/ 364549 h 3278965"/>
                    <a:gd name="connsiteX0" fmla="*/ 867651 w 3690448"/>
                    <a:gd name="connsiteY0" fmla="*/ 364549 h 3278965"/>
                    <a:gd name="connsiteX1" fmla="*/ 1479383 w 3690448"/>
                    <a:gd name="connsiteY1" fmla="*/ 133959 h 3278965"/>
                    <a:gd name="connsiteX2" fmla="*/ 2187408 w 3690448"/>
                    <a:gd name="connsiteY2" fmla="*/ 127609 h 3278965"/>
                    <a:gd name="connsiteX3" fmla="*/ 2803358 w 3690448"/>
                    <a:gd name="connsiteY3" fmla="*/ 362559 h 3278965"/>
                    <a:gd name="connsiteX4" fmla="*/ 3281883 w 3690448"/>
                    <a:gd name="connsiteY4" fmla="*/ 796349 h 3278965"/>
                    <a:gd name="connsiteX5" fmla="*/ 3552658 w 3690448"/>
                    <a:gd name="connsiteY5" fmla="*/ 1403959 h 3278965"/>
                    <a:gd name="connsiteX6" fmla="*/ 3603458 w 3690448"/>
                    <a:gd name="connsiteY6" fmla="*/ 2032609 h 3278965"/>
                    <a:gd name="connsiteX7" fmla="*/ 3285958 w 3690448"/>
                    <a:gd name="connsiteY7" fmla="*/ 2572359 h 3278965"/>
                    <a:gd name="connsiteX8" fmla="*/ 2881833 w 3690448"/>
                    <a:gd name="connsiteY8" fmla="*/ 2883509 h 3278965"/>
                    <a:gd name="connsiteX9" fmla="*/ 2498558 w 3690448"/>
                    <a:gd name="connsiteY9" fmla="*/ 3048609 h 3278965"/>
                    <a:gd name="connsiteX10" fmla="*/ 1173790 w 3690448"/>
                    <a:gd name="connsiteY10" fmla="*/ 3050196 h 3278965"/>
                    <a:gd name="connsiteX11" fmla="*/ 793833 w 3690448"/>
                    <a:gd name="connsiteY11" fmla="*/ 2874778 h 3278965"/>
                    <a:gd name="connsiteX12" fmla="*/ 381628 w 3690448"/>
                    <a:gd name="connsiteY12" fmla="*/ 2572359 h 3278965"/>
                    <a:gd name="connsiteX13" fmla="*/ 98259 w 3690448"/>
                    <a:gd name="connsiteY13" fmla="*/ 2070709 h 3278965"/>
                    <a:gd name="connsiteX14" fmla="*/ 98259 w 3690448"/>
                    <a:gd name="connsiteY14" fmla="*/ 1391259 h 3278965"/>
                    <a:gd name="connsiteX15" fmla="*/ 384008 w 3690448"/>
                    <a:gd name="connsiteY15" fmla="*/ 788009 h 3278965"/>
                    <a:gd name="connsiteX16" fmla="*/ 867651 w 3690448"/>
                    <a:gd name="connsiteY16" fmla="*/ 364549 h 3278965"/>
                    <a:gd name="connsiteX0" fmla="*/ 867651 w 3690448"/>
                    <a:gd name="connsiteY0" fmla="*/ 364549 h 3306480"/>
                    <a:gd name="connsiteX1" fmla="*/ 1479383 w 3690448"/>
                    <a:gd name="connsiteY1" fmla="*/ 133959 h 3306480"/>
                    <a:gd name="connsiteX2" fmla="*/ 2187408 w 3690448"/>
                    <a:gd name="connsiteY2" fmla="*/ 127609 h 3306480"/>
                    <a:gd name="connsiteX3" fmla="*/ 2803358 w 3690448"/>
                    <a:gd name="connsiteY3" fmla="*/ 362559 h 3306480"/>
                    <a:gd name="connsiteX4" fmla="*/ 3281883 w 3690448"/>
                    <a:gd name="connsiteY4" fmla="*/ 796349 h 3306480"/>
                    <a:gd name="connsiteX5" fmla="*/ 3552658 w 3690448"/>
                    <a:gd name="connsiteY5" fmla="*/ 1403959 h 3306480"/>
                    <a:gd name="connsiteX6" fmla="*/ 3603458 w 3690448"/>
                    <a:gd name="connsiteY6" fmla="*/ 2032609 h 3306480"/>
                    <a:gd name="connsiteX7" fmla="*/ 3285958 w 3690448"/>
                    <a:gd name="connsiteY7" fmla="*/ 2572359 h 3306480"/>
                    <a:gd name="connsiteX8" fmla="*/ 2881833 w 3690448"/>
                    <a:gd name="connsiteY8" fmla="*/ 2883509 h 3306480"/>
                    <a:gd name="connsiteX9" fmla="*/ 2498558 w 3690448"/>
                    <a:gd name="connsiteY9" fmla="*/ 3048609 h 3306480"/>
                    <a:gd name="connsiteX10" fmla="*/ 1173790 w 3690448"/>
                    <a:gd name="connsiteY10" fmla="*/ 3050196 h 3306480"/>
                    <a:gd name="connsiteX11" fmla="*/ 793833 w 3690448"/>
                    <a:gd name="connsiteY11" fmla="*/ 2874778 h 3306480"/>
                    <a:gd name="connsiteX12" fmla="*/ 381628 w 3690448"/>
                    <a:gd name="connsiteY12" fmla="*/ 2572359 h 3306480"/>
                    <a:gd name="connsiteX13" fmla="*/ 98259 w 3690448"/>
                    <a:gd name="connsiteY13" fmla="*/ 2070709 h 3306480"/>
                    <a:gd name="connsiteX14" fmla="*/ 98259 w 3690448"/>
                    <a:gd name="connsiteY14" fmla="*/ 1391259 h 3306480"/>
                    <a:gd name="connsiteX15" fmla="*/ 384008 w 3690448"/>
                    <a:gd name="connsiteY15" fmla="*/ 788009 h 3306480"/>
                    <a:gd name="connsiteX16" fmla="*/ 867651 w 3690448"/>
                    <a:gd name="connsiteY16" fmla="*/ 364549 h 3306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690448" h="3306480">
                      <a:moveTo>
                        <a:pt x="867651" y="364549"/>
                      </a:moveTo>
                      <a:cubicBezTo>
                        <a:pt x="968903" y="259111"/>
                        <a:pt x="1086031" y="13972"/>
                        <a:pt x="1479383" y="133959"/>
                      </a:cubicBezTo>
                      <a:cubicBezTo>
                        <a:pt x="1541825" y="35534"/>
                        <a:pt x="1896366" y="-107341"/>
                        <a:pt x="2187408" y="127609"/>
                      </a:cubicBezTo>
                      <a:cubicBezTo>
                        <a:pt x="2348275" y="93742"/>
                        <a:pt x="2655191" y="72576"/>
                        <a:pt x="2803358" y="362559"/>
                      </a:cubicBezTo>
                      <a:cubicBezTo>
                        <a:pt x="3045416" y="424606"/>
                        <a:pt x="3192225" y="461252"/>
                        <a:pt x="3281883" y="796349"/>
                      </a:cubicBezTo>
                      <a:cubicBezTo>
                        <a:pt x="3473741" y="945969"/>
                        <a:pt x="3627500" y="1076539"/>
                        <a:pt x="3552658" y="1403959"/>
                      </a:cubicBezTo>
                      <a:cubicBezTo>
                        <a:pt x="3664841" y="1516142"/>
                        <a:pt x="3770675" y="1774376"/>
                        <a:pt x="3603458" y="2032609"/>
                      </a:cubicBezTo>
                      <a:cubicBezTo>
                        <a:pt x="3563241" y="2212526"/>
                        <a:pt x="3669075" y="2417842"/>
                        <a:pt x="3285958" y="2572359"/>
                      </a:cubicBezTo>
                      <a:cubicBezTo>
                        <a:pt x="3214750" y="2701476"/>
                        <a:pt x="3162591" y="2811542"/>
                        <a:pt x="2881833" y="2883509"/>
                      </a:cubicBezTo>
                      <a:cubicBezTo>
                        <a:pt x="2830275" y="2951242"/>
                        <a:pt x="2639016" y="3082476"/>
                        <a:pt x="2498558" y="3048609"/>
                      </a:cubicBezTo>
                      <a:cubicBezTo>
                        <a:pt x="2351450" y="3241755"/>
                        <a:pt x="1559023" y="3515863"/>
                        <a:pt x="1173790" y="3050196"/>
                      </a:cubicBezTo>
                      <a:cubicBezTo>
                        <a:pt x="1041581" y="3032998"/>
                        <a:pt x="890323" y="3025325"/>
                        <a:pt x="793833" y="2874778"/>
                      </a:cubicBezTo>
                      <a:cubicBezTo>
                        <a:pt x="530045" y="2847526"/>
                        <a:pt x="466997" y="2732433"/>
                        <a:pt x="381628" y="2572359"/>
                      </a:cubicBezTo>
                      <a:cubicBezTo>
                        <a:pt x="243871" y="2509917"/>
                        <a:pt x="90851" y="2448535"/>
                        <a:pt x="98259" y="2070709"/>
                      </a:cubicBezTo>
                      <a:cubicBezTo>
                        <a:pt x="892" y="1897672"/>
                        <a:pt x="-62607" y="1630442"/>
                        <a:pt x="98259" y="1391259"/>
                      </a:cubicBezTo>
                      <a:cubicBezTo>
                        <a:pt x="106725" y="1218751"/>
                        <a:pt x="54163" y="1015219"/>
                        <a:pt x="384008" y="788009"/>
                      </a:cubicBezTo>
                      <a:cubicBezTo>
                        <a:pt x="410814" y="673314"/>
                        <a:pt x="478895" y="431619"/>
                        <a:pt x="867651" y="364549"/>
                      </a:cubicBezTo>
                      <a:close/>
                    </a:path>
                  </a:pathLst>
                </a:custGeom>
                <a:solidFill>
                  <a:srgbClr val="A05D3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D9BFEF2-2B1A-3429-CEE4-7B7D4DACCD17}"/>
                  </a:ext>
                </a:extLst>
              </p:cNvPr>
              <p:cNvSpPr/>
              <p:nvPr/>
            </p:nvSpPr>
            <p:spPr>
              <a:xfrm>
                <a:off x="5718676" y="7473602"/>
                <a:ext cx="87209" cy="8720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0BFD6DC-415C-DA20-4E55-410C2ADD0C05}"/>
                  </a:ext>
                </a:extLst>
              </p:cNvPr>
              <p:cNvCxnSpPr>
                <a:stCxn id="86" idx="1"/>
                <a:endCxn id="68" idx="5"/>
              </p:cNvCxnSpPr>
              <p:nvPr/>
            </p:nvCxnSpPr>
            <p:spPr>
              <a:xfrm>
                <a:off x="5440044" y="5940675"/>
                <a:ext cx="353070" cy="16073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C2A414C-50E1-C610-063B-99D3B9CFD910}"/>
                  </a:ext>
                </a:extLst>
              </p:cNvPr>
              <p:cNvCxnSpPr>
                <a:stCxn id="86" idx="0"/>
              </p:cNvCxnSpPr>
              <p:nvPr/>
            </p:nvCxnSpPr>
            <p:spPr>
              <a:xfrm>
                <a:off x="4828312" y="6171265"/>
                <a:ext cx="977571" cy="13895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CAAEF090-A79B-87DA-0D4D-A0C24F6CA946}"/>
                  </a:ext>
                </a:extLst>
              </p:cNvPr>
              <p:cNvCxnSpPr>
                <a:stCxn id="86" idx="15"/>
                <a:endCxn id="68" idx="5"/>
              </p:cNvCxnSpPr>
              <p:nvPr/>
            </p:nvCxnSpPr>
            <p:spPr>
              <a:xfrm>
                <a:off x="4344669" y="6594725"/>
                <a:ext cx="1448445" cy="9533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1C4726A5-4D17-41BE-7669-8DA4C81AD16C}"/>
                  </a:ext>
                </a:extLst>
              </p:cNvPr>
              <p:cNvCxnSpPr>
                <a:stCxn id="86" idx="14"/>
              </p:cNvCxnSpPr>
              <p:nvPr/>
            </p:nvCxnSpPr>
            <p:spPr>
              <a:xfrm>
                <a:off x="4058920" y="7197975"/>
                <a:ext cx="1746963" cy="3500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A203436-4A20-942D-6F4A-9D665F8EFF4B}"/>
                  </a:ext>
                </a:extLst>
              </p:cNvPr>
              <p:cNvCxnSpPr>
                <a:stCxn id="86" idx="13"/>
                <a:endCxn id="68" idx="5"/>
              </p:cNvCxnSpPr>
              <p:nvPr/>
            </p:nvCxnSpPr>
            <p:spPr>
              <a:xfrm flipV="1">
                <a:off x="4058920" y="7548040"/>
                <a:ext cx="1734194" cy="3293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B05C1E21-CB3E-9B3A-166B-B09073DA6425}"/>
                  </a:ext>
                </a:extLst>
              </p:cNvPr>
              <p:cNvCxnSpPr>
                <a:cxnSpLocks/>
                <a:stCxn id="86" idx="12"/>
                <a:endCxn id="68" idx="6"/>
              </p:cNvCxnSpPr>
              <p:nvPr/>
            </p:nvCxnSpPr>
            <p:spPr>
              <a:xfrm flipV="1">
                <a:off x="4342289" y="7517207"/>
                <a:ext cx="1463596" cy="8618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AD156E8-4673-E4CC-2390-F2C0F002C1AE}"/>
                  </a:ext>
                </a:extLst>
              </p:cNvPr>
              <p:cNvCxnSpPr>
                <a:stCxn id="86" idx="11"/>
                <a:endCxn id="68" idx="5"/>
              </p:cNvCxnSpPr>
              <p:nvPr/>
            </p:nvCxnSpPr>
            <p:spPr>
              <a:xfrm flipV="1">
                <a:off x="4754494" y="7548040"/>
                <a:ext cx="1038620" cy="11334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4948EF2A-9649-E55D-8E5E-E23CBC466088}"/>
                  </a:ext>
                </a:extLst>
              </p:cNvPr>
              <p:cNvCxnSpPr>
                <a:stCxn id="86" idx="10"/>
                <a:endCxn id="68" idx="5"/>
              </p:cNvCxnSpPr>
              <p:nvPr/>
            </p:nvCxnSpPr>
            <p:spPr>
              <a:xfrm flipV="1">
                <a:off x="5134451" y="7548040"/>
                <a:ext cx="658663" cy="1308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683E3A7-E65E-FC57-8E07-24D944EE7348}"/>
                  </a:ext>
                </a:extLst>
              </p:cNvPr>
              <p:cNvCxnSpPr>
                <a:cxnSpLocks/>
                <a:stCxn id="86" idx="2"/>
                <a:endCxn id="68" idx="5"/>
              </p:cNvCxnSpPr>
              <p:nvPr/>
            </p:nvCxnSpPr>
            <p:spPr>
              <a:xfrm flipH="1">
                <a:off x="5793114" y="5934325"/>
                <a:ext cx="354955" cy="16137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3759AB3-2FD3-8DCA-E871-3DFA3FC189AB}"/>
                  </a:ext>
                </a:extLst>
              </p:cNvPr>
              <p:cNvCxnSpPr>
                <a:cxnSpLocks/>
                <a:stCxn id="86" idx="3"/>
                <a:endCxn id="68" idx="6"/>
              </p:cNvCxnSpPr>
              <p:nvPr/>
            </p:nvCxnSpPr>
            <p:spPr>
              <a:xfrm flipH="1">
                <a:off x="5805885" y="6169275"/>
                <a:ext cx="958134" cy="13479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37BD09EF-7AD8-C36E-5618-8DE86ADCE649}"/>
                  </a:ext>
                </a:extLst>
              </p:cNvPr>
              <p:cNvCxnSpPr>
                <a:stCxn id="86" idx="4"/>
                <a:endCxn id="68" idx="4"/>
              </p:cNvCxnSpPr>
              <p:nvPr/>
            </p:nvCxnSpPr>
            <p:spPr>
              <a:xfrm flipH="1">
                <a:off x="5793114" y="6603065"/>
                <a:ext cx="1449430" cy="9449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BD051B3-D17E-26D0-DCA0-FDABE223F194}"/>
                  </a:ext>
                </a:extLst>
              </p:cNvPr>
              <p:cNvCxnSpPr>
                <a:cxnSpLocks/>
                <a:stCxn id="86" idx="5"/>
                <a:endCxn id="68" idx="5"/>
              </p:cNvCxnSpPr>
              <p:nvPr/>
            </p:nvCxnSpPr>
            <p:spPr>
              <a:xfrm flipH="1">
                <a:off x="5793114" y="7210675"/>
                <a:ext cx="1720205" cy="3373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D5A8FC5A-295A-2221-B3A2-B0A1E7EB9D9E}"/>
                  </a:ext>
                </a:extLst>
              </p:cNvPr>
              <p:cNvCxnSpPr>
                <a:stCxn id="86" idx="6"/>
                <a:endCxn id="68" idx="2"/>
              </p:cNvCxnSpPr>
              <p:nvPr/>
            </p:nvCxnSpPr>
            <p:spPr>
              <a:xfrm flipH="1" flipV="1">
                <a:off x="5718676" y="7517207"/>
                <a:ext cx="1845443" cy="3221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6848E3A-31A2-EA3C-1E7A-67D6DC458643}"/>
                  </a:ext>
                </a:extLst>
              </p:cNvPr>
              <p:cNvCxnSpPr>
                <a:stCxn id="86" idx="7"/>
                <a:endCxn id="68" idx="2"/>
              </p:cNvCxnSpPr>
              <p:nvPr/>
            </p:nvCxnSpPr>
            <p:spPr>
              <a:xfrm flipH="1" flipV="1">
                <a:off x="5718676" y="7517207"/>
                <a:ext cx="1527943" cy="8618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D0DF4D7-E1BB-8D3A-B77F-D5DA47700322}"/>
                  </a:ext>
                </a:extLst>
              </p:cNvPr>
              <p:cNvCxnSpPr>
                <a:stCxn id="86" idx="8"/>
                <a:endCxn id="68" idx="3"/>
              </p:cNvCxnSpPr>
              <p:nvPr/>
            </p:nvCxnSpPr>
            <p:spPr>
              <a:xfrm flipH="1" flipV="1">
                <a:off x="5731447" y="7548040"/>
                <a:ext cx="1111047" cy="11421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FFCCA469-9354-315D-2F34-FF7A5C747247}"/>
                  </a:ext>
                </a:extLst>
              </p:cNvPr>
              <p:cNvCxnSpPr>
                <a:stCxn id="86" idx="9"/>
                <a:endCxn id="68" idx="3"/>
              </p:cNvCxnSpPr>
              <p:nvPr/>
            </p:nvCxnSpPr>
            <p:spPr>
              <a:xfrm flipH="1" flipV="1">
                <a:off x="5762281" y="7560811"/>
                <a:ext cx="696938" cy="1294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05B8ACD-21B5-CD1C-52F8-38FAF1C34FCC}"/>
                </a:ext>
              </a:extLst>
            </p:cNvPr>
            <p:cNvGrpSpPr/>
            <p:nvPr/>
          </p:nvGrpSpPr>
          <p:grpSpPr>
            <a:xfrm>
              <a:off x="4671168" y="1517088"/>
              <a:ext cx="1473200" cy="3511211"/>
              <a:chOff x="4671168" y="1517088"/>
              <a:chExt cx="1473200" cy="3511211"/>
            </a:xfrm>
          </p:grpSpPr>
          <p:sp>
            <p:nvSpPr>
              <p:cNvPr id="59" name="Rectangle 10">
                <a:extLst>
                  <a:ext uri="{FF2B5EF4-FFF2-40B4-BE49-F238E27FC236}">
                    <a16:creationId xmlns:a16="http://schemas.microsoft.com/office/drawing/2014/main" id="{FB8D7DE3-A496-5452-85D4-8A1237FC82AD}"/>
                  </a:ext>
                </a:extLst>
              </p:cNvPr>
              <p:cNvSpPr/>
              <p:nvPr/>
            </p:nvSpPr>
            <p:spPr>
              <a:xfrm flipH="1">
                <a:off x="5440286" y="4406520"/>
                <a:ext cx="278390" cy="621779"/>
              </a:xfrm>
              <a:custGeom>
                <a:avLst/>
                <a:gdLst>
                  <a:gd name="connsiteX0" fmla="*/ 0 w 57710"/>
                  <a:gd name="connsiteY0" fmla="*/ 0 h 186562"/>
                  <a:gd name="connsiteX1" fmla="*/ 57710 w 57710"/>
                  <a:gd name="connsiteY1" fmla="*/ 0 h 186562"/>
                  <a:gd name="connsiteX2" fmla="*/ 57710 w 57710"/>
                  <a:gd name="connsiteY2" fmla="*/ 186562 h 186562"/>
                  <a:gd name="connsiteX3" fmla="*/ 0 w 57710"/>
                  <a:gd name="connsiteY3" fmla="*/ 186562 h 186562"/>
                  <a:gd name="connsiteX4" fmla="*/ 0 w 57710"/>
                  <a:gd name="connsiteY4" fmla="*/ 0 h 186562"/>
                  <a:gd name="connsiteX0" fmla="*/ 0 w 133910"/>
                  <a:gd name="connsiteY0" fmla="*/ 0 h 191325"/>
                  <a:gd name="connsiteX1" fmla="*/ 133910 w 133910"/>
                  <a:gd name="connsiteY1" fmla="*/ 4763 h 191325"/>
                  <a:gd name="connsiteX2" fmla="*/ 133910 w 133910"/>
                  <a:gd name="connsiteY2" fmla="*/ 191325 h 191325"/>
                  <a:gd name="connsiteX3" fmla="*/ 76200 w 133910"/>
                  <a:gd name="connsiteY3" fmla="*/ 191325 h 191325"/>
                  <a:gd name="connsiteX4" fmla="*/ 0 w 133910"/>
                  <a:gd name="connsiteY4" fmla="*/ 0 h 191325"/>
                  <a:gd name="connsiteX0" fmla="*/ 0 w 133910"/>
                  <a:gd name="connsiteY0" fmla="*/ 0 h 377063"/>
                  <a:gd name="connsiteX1" fmla="*/ 133910 w 133910"/>
                  <a:gd name="connsiteY1" fmla="*/ 4763 h 377063"/>
                  <a:gd name="connsiteX2" fmla="*/ 133910 w 133910"/>
                  <a:gd name="connsiteY2" fmla="*/ 191325 h 377063"/>
                  <a:gd name="connsiteX3" fmla="*/ 76200 w 133910"/>
                  <a:gd name="connsiteY3" fmla="*/ 377063 h 377063"/>
                  <a:gd name="connsiteX4" fmla="*/ 0 w 133910"/>
                  <a:gd name="connsiteY4" fmla="*/ 0 h 377063"/>
                  <a:gd name="connsiteX0" fmla="*/ 0 w 181535"/>
                  <a:gd name="connsiteY0" fmla="*/ 0 h 610425"/>
                  <a:gd name="connsiteX1" fmla="*/ 133910 w 181535"/>
                  <a:gd name="connsiteY1" fmla="*/ 4763 h 610425"/>
                  <a:gd name="connsiteX2" fmla="*/ 181535 w 181535"/>
                  <a:gd name="connsiteY2" fmla="*/ 610425 h 610425"/>
                  <a:gd name="connsiteX3" fmla="*/ 76200 w 181535"/>
                  <a:gd name="connsiteY3" fmla="*/ 377063 h 610425"/>
                  <a:gd name="connsiteX4" fmla="*/ 0 w 181535"/>
                  <a:gd name="connsiteY4" fmla="*/ 0 h 610425"/>
                  <a:gd name="connsiteX0" fmla="*/ 0 w 181535"/>
                  <a:gd name="connsiteY0" fmla="*/ 0 h 610425"/>
                  <a:gd name="connsiteX1" fmla="*/ 133910 w 181535"/>
                  <a:gd name="connsiteY1" fmla="*/ 4763 h 610425"/>
                  <a:gd name="connsiteX2" fmla="*/ 181535 w 181535"/>
                  <a:gd name="connsiteY2" fmla="*/ 610425 h 610425"/>
                  <a:gd name="connsiteX3" fmla="*/ 110097 w 181535"/>
                  <a:gd name="connsiteY3" fmla="*/ 494094 h 610425"/>
                  <a:gd name="connsiteX4" fmla="*/ 76200 w 181535"/>
                  <a:gd name="connsiteY4" fmla="*/ 377063 h 610425"/>
                  <a:gd name="connsiteX5" fmla="*/ 0 w 181535"/>
                  <a:gd name="connsiteY5" fmla="*/ 0 h 610425"/>
                  <a:gd name="connsiteX0" fmla="*/ 0 w 181535"/>
                  <a:gd name="connsiteY0" fmla="*/ 0 h 610425"/>
                  <a:gd name="connsiteX1" fmla="*/ 133910 w 181535"/>
                  <a:gd name="connsiteY1" fmla="*/ 4763 h 610425"/>
                  <a:gd name="connsiteX2" fmla="*/ 181535 w 181535"/>
                  <a:gd name="connsiteY2" fmla="*/ 610425 h 610425"/>
                  <a:gd name="connsiteX3" fmla="*/ 110097 w 181535"/>
                  <a:gd name="connsiteY3" fmla="*/ 494094 h 610425"/>
                  <a:gd name="connsiteX4" fmla="*/ 52947 w 181535"/>
                  <a:gd name="connsiteY4" fmla="*/ 451232 h 610425"/>
                  <a:gd name="connsiteX5" fmla="*/ 76200 w 181535"/>
                  <a:gd name="connsiteY5" fmla="*/ 377063 h 610425"/>
                  <a:gd name="connsiteX6" fmla="*/ 0 w 181535"/>
                  <a:gd name="connsiteY6" fmla="*/ 0 h 610425"/>
                  <a:gd name="connsiteX0" fmla="*/ 0 w 181535"/>
                  <a:gd name="connsiteY0" fmla="*/ 0 h 615076"/>
                  <a:gd name="connsiteX1" fmla="*/ 133910 w 181535"/>
                  <a:gd name="connsiteY1" fmla="*/ 4763 h 615076"/>
                  <a:gd name="connsiteX2" fmla="*/ 181535 w 181535"/>
                  <a:gd name="connsiteY2" fmla="*/ 610425 h 615076"/>
                  <a:gd name="connsiteX3" fmla="*/ 110097 w 181535"/>
                  <a:gd name="connsiteY3" fmla="*/ 494094 h 615076"/>
                  <a:gd name="connsiteX4" fmla="*/ 52947 w 181535"/>
                  <a:gd name="connsiteY4" fmla="*/ 451232 h 615076"/>
                  <a:gd name="connsiteX5" fmla="*/ 76200 w 181535"/>
                  <a:gd name="connsiteY5" fmla="*/ 377063 h 615076"/>
                  <a:gd name="connsiteX6" fmla="*/ 0 w 181535"/>
                  <a:gd name="connsiteY6" fmla="*/ 0 h 615076"/>
                  <a:gd name="connsiteX0" fmla="*/ 0 w 181535"/>
                  <a:gd name="connsiteY0" fmla="*/ 0 h 628223"/>
                  <a:gd name="connsiteX1" fmla="*/ 133910 w 181535"/>
                  <a:gd name="connsiteY1" fmla="*/ 4763 h 628223"/>
                  <a:gd name="connsiteX2" fmla="*/ 181535 w 181535"/>
                  <a:gd name="connsiteY2" fmla="*/ 610425 h 628223"/>
                  <a:gd name="connsiteX3" fmla="*/ 110097 w 181535"/>
                  <a:gd name="connsiteY3" fmla="*/ 494094 h 628223"/>
                  <a:gd name="connsiteX4" fmla="*/ 52947 w 181535"/>
                  <a:gd name="connsiteY4" fmla="*/ 451232 h 628223"/>
                  <a:gd name="connsiteX5" fmla="*/ 76200 w 181535"/>
                  <a:gd name="connsiteY5" fmla="*/ 377063 h 628223"/>
                  <a:gd name="connsiteX6" fmla="*/ 0 w 181535"/>
                  <a:gd name="connsiteY6" fmla="*/ 0 h 628223"/>
                  <a:gd name="connsiteX0" fmla="*/ 0 w 181535"/>
                  <a:gd name="connsiteY0" fmla="*/ 0 h 613415"/>
                  <a:gd name="connsiteX1" fmla="*/ 133910 w 181535"/>
                  <a:gd name="connsiteY1" fmla="*/ 4763 h 613415"/>
                  <a:gd name="connsiteX2" fmla="*/ 181535 w 181535"/>
                  <a:gd name="connsiteY2" fmla="*/ 610425 h 613415"/>
                  <a:gd name="connsiteX3" fmla="*/ 110097 w 181535"/>
                  <a:gd name="connsiteY3" fmla="*/ 494094 h 613415"/>
                  <a:gd name="connsiteX4" fmla="*/ 52947 w 181535"/>
                  <a:gd name="connsiteY4" fmla="*/ 451232 h 613415"/>
                  <a:gd name="connsiteX5" fmla="*/ 76200 w 181535"/>
                  <a:gd name="connsiteY5" fmla="*/ 377063 h 613415"/>
                  <a:gd name="connsiteX6" fmla="*/ 0 w 181535"/>
                  <a:gd name="connsiteY6" fmla="*/ 0 h 613415"/>
                  <a:gd name="connsiteX0" fmla="*/ 0 w 181535"/>
                  <a:gd name="connsiteY0" fmla="*/ 0 h 613415"/>
                  <a:gd name="connsiteX1" fmla="*/ 133910 w 181535"/>
                  <a:gd name="connsiteY1" fmla="*/ 4763 h 613415"/>
                  <a:gd name="connsiteX2" fmla="*/ 181535 w 181535"/>
                  <a:gd name="connsiteY2" fmla="*/ 610425 h 613415"/>
                  <a:gd name="connsiteX3" fmla="*/ 110097 w 181535"/>
                  <a:gd name="connsiteY3" fmla="*/ 494094 h 613415"/>
                  <a:gd name="connsiteX4" fmla="*/ 52947 w 181535"/>
                  <a:gd name="connsiteY4" fmla="*/ 451232 h 613415"/>
                  <a:gd name="connsiteX5" fmla="*/ 76200 w 181535"/>
                  <a:gd name="connsiteY5" fmla="*/ 377063 h 613415"/>
                  <a:gd name="connsiteX6" fmla="*/ 0 w 181535"/>
                  <a:gd name="connsiteY6" fmla="*/ 0 h 613415"/>
                  <a:gd name="connsiteX0" fmla="*/ 26585 w 208120"/>
                  <a:gd name="connsiteY0" fmla="*/ 0 h 613415"/>
                  <a:gd name="connsiteX1" fmla="*/ 160495 w 208120"/>
                  <a:gd name="connsiteY1" fmla="*/ 4763 h 613415"/>
                  <a:gd name="connsiteX2" fmla="*/ 208120 w 208120"/>
                  <a:gd name="connsiteY2" fmla="*/ 610425 h 613415"/>
                  <a:gd name="connsiteX3" fmla="*/ 136682 w 208120"/>
                  <a:gd name="connsiteY3" fmla="*/ 494094 h 613415"/>
                  <a:gd name="connsiteX4" fmla="*/ 79532 w 208120"/>
                  <a:gd name="connsiteY4" fmla="*/ 451232 h 613415"/>
                  <a:gd name="connsiteX5" fmla="*/ 102785 w 208120"/>
                  <a:gd name="connsiteY5" fmla="*/ 377063 h 613415"/>
                  <a:gd name="connsiteX6" fmla="*/ 26585 w 208120"/>
                  <a:gd name="connsiteY6" fmla="*/ 0 h 613415"/>
                  <a:gd name="connsiteX0" fmla="*/ 85487 w 267022"/>
                  <a:gd name="connsiteY0" fmla="*/ 0 h 613415"/>
                  <a:gd name="connsiteX1" fmla="*/ 219397 w 267022"/>
                  <a:gd name="connsiteY1" fmla="*/ 4763 h 613415"/>
                  <a:gd name="connsiteX2" fmla="*/ 267022 w 267022"/>
                  <a:gd name="connsiteY2" fmla="*/ 610425 h 613415"/>
                  <a:gd name="connsiteX3" fmla="*/ 195584 w 267022"/>
                  <a:gd name="connsiteY3" fmla="*/ 494094 h 613415"/>
                  <a:gd name="connsiteX4" fmla="*/ 138434 w 267022"/>
                  <a:gd name="connsiteY4" fmla="*/ 451232 h 613415"/>
                  <a:gd name="connsiteX5" fmla="*/ 161687 w 267022"/>
                  <a:gd name="connsiteY5" fmla="*/ 377063 h 613415"/>
                  <a:gd name="connsiteX6" fmla="*/ 85487 w 267022"/>
                  <a:gd name="connsiteY6" fmla="*/ 0 h 613415"/>
                  <a:gd name="connsiteX0" fmla="*/ 101240 w 282775"/>
                  <a:gd name="connsiteY0" fmla="*/ 0 h 613415"/>
                  <a:gd name="connsiteX1" fmla="*/ 235150 w 282775"/>
                  <a:gd name="connsiteY1" fmla="*/ 4763 h 613415"/>
                  <a:gd name="connsiteX2" fmla="*/ 282775 w 282775"/>
                  <a:gd name="connsiteY2" fmla="*/ 610425 h 613415"/>
                  <a:gd name="connsiteX3" fmla="*/ 211337 w 282775"/>
                  <a:gd name="connsiteY3" fmla="*/ 494094 h 613415"/>
                  <a:gd name="connsiteX4" fmla="*/ 154187 w 282775"/>
                  <a:gd name="connsiteY4" fmla="*/ 451232 h 613415"/>
                  <a:gd name="connsiteX5" fmla="*/ 177440 w 282775"/>
                  <a:gd name="connsiteY5" fmla="*/ 377063 h 613415"/>
                  <a:gd name="connsiteX6" fmla="*/ 101240 w 282775"/>
                  <a:gd name="connsiteY6" fmla="*/ 0 h 613415"/>
                  <a:gd name="connsiteX0" fmla="*/ 97779 w 279314"/>
                  <a:gd name="connsiteY0" fmla="*/ 0 h 613415"/>
                  <a:gd name="connsiteX1" fmla="*/ 231689 w 279314"/>
                  <a:gd name="connsiteY1" fmla="*/ 4763 h 613415"/>
                  <a:gd name="connsiteX2" fmla="*/ 279314 w 279314"/>
                  <a:gd name="connsiteY2" fmla="*/ 610425 h 613415"/>
                  <a:gd name="connsiteX3" fmla="*/ 207876 w 279314"/>
                  <a:gd name="connsiteY3" fmla="*/ 494094 h 613415"/>
                  <a:gd name="connsiteX4" fmla="*/ 150726 w 279314"/>
                  <a:gd name="connsiteY4" fmla="*/ 451232 h 613415"/>
                  <a:gd name="connsiteX5" fmla="*/ 173979 w 279314"/>
                  <a:gd name="connsiteY5" fmla="*/ 377063 h 613415"/>
                  <a:gd name="connsiteX6" fmla="*/ 97779 w 279314"/>
                  <a:gd name="connsiteY6" fmla="*/ 0 h 613415"/>
                  <a:gd name="connsiteX0" fmla="*/ 97779 w 279314"/>
                  <a:gd name="connsiteY0" fmla="*/ 0 h 613415"/>
                  <a:gd name="connsiteX1" fmla="*/ 231689 w 279314"/>
                  <a:gd name="connsiteY1" fmla="*/ 4763 h 613415"/>
                  <a:gd name="connsiteX2" fmla="*/ 279314 w 279314"/>
                  <a:gd name="connsiteY2" fmla="*/ 610425 h 613415"/>
                  <a:gd name="connsiteX3" fmla="*/ 207876 w 279314"/>
                  <a:gd name="connsiteY3" fmla="*/ 494094 h 613415"/>
                  <a:gd name="connsiteX4" fmla="*/ 150726 w 279314"/>
                  <a:gd name="connsiteY4" fmla="*/ 451232 h 613415"/>
                  <a:gd name="connsiteX5" fmla="*/ 173979 w 279314"/>
                  <a:gd name="connsiteY5" fmla="*/ 377063 h 613415"/>
                  <a:gd name="connsiteX6" fmla="*/ 97779 w 279314"/>
                  <a:gd name="connsiteY6" fmla="*/ 0 h 613415"/>
                  <a:gd name="connsiteX0" fmla="*/ 95794 w 277329"/>
                  <a:gd name="connsiteY0" fmla="*/ 0 h 613415"/>
                  <a:gd name="connsiteX1" fmla="*/ 229704 w 277329"/>
                  <a:gd name="connsiteY1" fmla="*/ 4763 h 613415"/>
                  <a:gd name="connsiteX2" fmla="*/ 277329 w 277329"/>
                  <a:gd name="connsiteY2" fmla="*/ 610425 h 613415"/>
                  <a:gd name="connsiteX3" fmla="*/ 205891 w 277329"/>
                  <a:gd name="connsiteY3" fmla="*/ 494094 h 613415"/>
                  <a:gd name="connsiteX4" fmla="*/ 148741 w 277329"/>
                  <a:gd name="connsiteY4" fmla="*/ 451232 h 613415"/>
                  <a:gd name="connsiteX5" fmla="*/ 179138 w 277329"/>
                  <a:gd name="connsiteY5" fmla="*/ 381826 h 613415"/>
                  <a:gd name="connsiteX6" fmla="*/ 95794 w 277329"/>
                  <a:gd name="connsiteY6" fmla="*/ 0 h 613415"/>
                  <a:gd name="connsiteX0" fmla="*/ 95240 w 276775"/>
                  <a:gd name="connsiteY0" fmla="*/ 0 h 613415"/>
                  <a:gd name="connsiteX1" fmla="*/ 229150 w 276775"/>
                  <a:gd name="connsiteY1" fmla="*/ 4763 h 613415"/>
                  <a:gd name="connsiteX2" fmla="*/ 276775 w 276775"/>
                  <a:gd name="connsiteY2" fmla="*/ 610425 h 613415"/>
                  <a:gd name="connsiteX3" fmla="*/ 205337 w 276775"/>
                  <a:gd name="connsiteY3" fmla="*/ 494094 h 613415"/>
                  <a:gd name="connsiteX4" fmla="*/ 148187 w 276775"/>
                  <a:gd name="connsiteY4" fmla="*/ 451232 h 613415"/>
                  <a:gd name="connsiteX5" fmla="*/ 178584 w 276775"/>
                  <a:gd name="connsiteY5" fmla="*/ 381826 h 613415"/>
                  <a:gd name="connsiteX6" fmla="*/ 95240 w 276775"/>
                  <a:gd name="connsiteY6" fmla="*/ 0 h 613415"/>
                  <a:gd name="connsiteX0" fmla="*/ 96296 w 277831"/>
                  <a:gd name="connsiteY0" fmla="*/ 0 h 613415"/>
                  <a:gd name="connsiteX1" fmla="*/ 230206 w 277831"/>
                  <a:gd name="connsiteY1" fmla="*/ 4763 h 613415"/>
                  <a:gd name="connsiteX2" fmla="*/ 277831 w 277831"/>
                  <a:gd name="connsiteY2" fmla="*/ 610425 h 613415"/>
                  <a:gd name="connsiteX3" fmla="*/ 206393 w 277831"/>
                  <a:gd name="connsiteY3" fmla="*/ 494094 h 613415"/>
                  <a:gd name="connsiteX4" fmla="*/ 149243 w 277831"/>
                  <a:gd name="connsiteY4" fmla="*/ 451232 h 613415"/>
                  <a:gd name="connsiteX5" fmla="*/ 179640 w 277831"/>
                  <a:gd name="connsiteY5" fmla="*/ 381826 h 613415"/>
                  <a:gd name="connsiteX6" fmla="*/ 96296 w 277831"/>
                  <a:gd name="connsiteY6" fmla="*/ 0 h 613415"/>
                  <a:gd name="connsiteX0" fmla="*/ 96296 w 278390"/>
                  <a:gd name="connsiteY0" fmla="*/ 0 h 613415"/>
                  <a:gd name="connsiteX1" fmla="*/ 230206 w 278390"/>
                  <a:gd name="connsiteY1" fmla="*/ 4763 h 613415"/>
                  <a:gd name="connsiteX2" fmla="*/ 277831 w 278390"/>
                  <a:gd name="connsiteY2" fmla="*/ 610425 h 613415"/>
                  <a:gd name="connsiteX3" fmla="*/ 206393 w 278390"/>
                  <a:gd name="connsiteY3" fmla="*/ 494094 h 613415"/>
                  <a:gd name="connsiteX4" fmla="*/ 149243 w 278390"/>
                  <a:gd name="connsiteY4" fmla="*/ 451232 h 613415"/>
                  <a:gd name="connsiteX5" fmla="*/ 179640 w 278390"/>
                  <a:gd name="connsiteY5" fmla="*/ 381826 h 613415"/>
                  <a:gd name="connsiteX6" fmla="*/ 96296 w 278390"/>
                  <a:gd name="connsiteY6" fmla="*/ 0 h 613415"/>
                  <a:gd name="connsiteX0" fmla="*/ 96296 w 278390"/>
                  <a:gd name="connsiteY0" fmla="*/ 0 h 621779"/>
                  <a:gd name="connsiteX1" fmla="*/ 230206 w 278390"/>
                  <a:gd name="connsiteY1" fmla="*/ 4763 h 621779"/>
                  <a:gd name="connsiteX2" fmla="*/ 277831 w 278390"/>
                  <a:gd name="connsiteY2" fmla="*/ 610425 h 621779"/>
                  <a:gd name="connsiteX3" fmla="*/ 206393 w 278390"/>
                  <a:gd name="connsiteY3" fmla="*/ 494094 h 621779"/>
                  <a:gd name="connsiteX4" fmla="*/ 149243 w 278390"/>
                  <a:gd name="connsiteY4" fmla="*/ 451232 h 621779"/>
                  <a:gd name="connsiteX5" fmla="*/ 179640 w 278390"/>
                  <a:gd name="connsiteY5" fmla="*/ 381826 h 621779"/>
                  <a:gd name="connsiteX6" fmla="*/ 96296 w 278390"/>
                  <a:gd name="connsiteY6" fmla="*/ 0 h 621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8390" h="621779">
                    <a:moveTo>
                      <a:pt x="96296" y="0"/>
                    </a:moveTo>
                    <a:lnTo>
                      <a:pt x="230206" y="4763"/>
                    </a:lnTo>
                    <a:cubicBezTo>
                      <a:pt x="246081" y="206650"/>
                      <a:pt x="283387" y="415682"/>
                      <a:pt x="277831" y="610425"/>
                    </a:cubicBezTo>
                    <a:cubicBezTo>
                      <a:pt x="245287" y="620067"/>
                      <a:pt x="227031" y="660664"/>
                      <a:pt x="206393" y="494094"/>
                    </a:cubicBezTo>
                    <a:cubicBezTo>
                      <a:pt x="-1569" y="721901"/>
                      <a:pt x="69074" y="497269"/>
                      <a:pt x="149243" y="451232"/>
                    </a:cubicBezTo>
                    <a:cubicBezTo>
                      <a:pt x="-174000" y="526520"/>
                      <a:pt x="119502" y="356543"/>
                      <a:pt x="179640" y="381826"/>
                    </a:cubicBezTo>
                    <a:lnTo>
                      <a:pt x="96296" y="0"/>
                    </a:lnTo>
                    <a:close/>
                  </a:path>
                </a:pathLst>
              </a:custGeom>
              <a:solidFill>
                <a:srgbClr val="F5C62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10">
                <a:extLst>
                  <a:ext uri="{FF2B5EF4-FFF2-40B4-BE49-F238E27FC236}">
                    <a16:creationId xmlns:a16="http://schemas.microsoft.com/office/drawing/2014/main" id="{C994F7FD-D2C1-1D43-CFC4-7C41E2A7B939}"/>
                  </a:ext>
                </a:extLst>
              </p:cNvPr>
              <p:cNvSpPr/>
              <p:nvPr/>
            </p:nvSpPr>
            <p:spPr>
              <a:xfrm>
                <a:off x="5104122" y="4406520"/>
                <a:ext cx="278390" cy="621779"/>
              </a:xfrm>
              <a:custGeom>
                <a:avLst/>
                <a:gdLst>
                  <a:gd name="connsiteX0" fmla="*/ 0 w 57710"/>
                  <a:gd name="connsiteY0" fmla="*/ 0 h 186562"/>
                  <a:gd name="connsiteX1" fmla="*/ 57710 w 57710"/>
                  <a:gd name="connsiteY1" fmla="*/ 0 h 186562"/>
                  <a:gd name="connsiteX2" fmla="*/ 57710 w 57710"/>
                  <a:gd name="connsiteY2" fmla="*/ 186562 h 186562"/>
                  <a:gd name="connsiteX3" fmla="*/ 0 w 57710"/>
                  <a:gd name="connsiteY3" fmla="*/ 186562 h 186562"/>
                  <a:gd name="connsiteX4" fmla="*/ 0 w 57710"/>
                  <a:gd name="connsiteY4" fmla="*/ 0 h 186562"/>
                  <a:gd name="connsiteX0" fmla="*/ 0 w 133910"/>
                  <a:gd name="connsiteY0" fmla="*/ 0 h 191325"/>
                  <a:gd name="connsiteX1" fmla="*/ 133910 w 133910"/>
                  <a:gd name="connsiteY1" fmla="*/ 4763 h 191325"/>
                  <a:gd name="connsiteX2" fmla="*/ 133910 w 133910"/>
                  <a:gd name="connsiteY2" fmla="*/ 191325 h 191325"/>
                  <a:gd name="connsiteX3" fmla="*/ 76200 w 133910"/>
                  <a:gd name="connsiteY3" fmla="*/ 191325 h 191325"/>
                  <a:gd name="connsiteX4" fmla="*/ 0 w 133910"/>
                  <a:gd name="connsiteY4" fmla="*/ 0 h 191325"/>
                  <a:gd name="connsiteX0" fmla="*/ 0 w 133910"/>
                  <a:gd name="connsiteY0" fmla="*/ 0 h 377063"/>
                  <a:gd name="connsiteX1" fmla="*/ 133910 w 133910"/>
                  <a:gd name="connsiteY1" fmla="*/ 4763 h 377063"/>
                  <a:gd name="connsiteX2" fmla="*/ 133910 w 133910"/>
                  <a:gd name="connsiteY2" fmla="*/ 191325 h 377063"/>
                  <a:gd name="connsiteX3" fmla="*/ 76200 w 133910"/>
                  <a:gd name="connsiteY3" fmla="*/ 377063 h 377063"/>
                  <a:gd name="connsiteX4" fmla="*/ 0 w 133910"/>
                  <a:gd name="connsiteY4" fmla="*/ 0 h 377063"/>
                  <a:gd name="connsiteX0" fmla="*/ 0 w 181535"/>
                  <a:gd name="connsiteY0" fmla="*/ 0 h 610425"/>
                  <a:gd name="connsiteX1" fmla="*/ 133910 w 181535"/>
                  <a:gd name="connsiteY1" fmla="*/ 4763 h 610425"/>
                  <a:gd name="connsiteX2" fmla="*/ 181535 w 181535"/>
                  <a:gd name="connsiteY2" fmla="*/ 610425 h 610425"/>
                  <a:gd name="connsiteX3" fmla="*/ 76200 w 181535"/>
                  <a:gd name="connsiteY3" fmla="*/ 377063 h 610425"/>
                  <a:gd name="connsiteX4" fmla="*/ 0 w 181535"/>
                  <a:gd name="connsiteY4" fmla="*/ 0 h 610425"/>
                  <a:gd name="connsiteX0" fmla="*/ 0 w 181535"/>
                  <a:gd name="connsiteY0" fmla="*/ 0 h 610425"/>
                  <a:gd name="connsiteX1" fmla="*/ 133910 w 181535"/>
                  <a:gd name="connsiteY1" fmla="*/ 4763 h 610425"/>
                  <a:gd name="connsiteX2" fmla="*/ 181535 w 181535"/>
                  <a:gd name="connsiteY2" fmla="*/ 610425 h 610425"/>
                  <a:gd name="connsiteX3" fmla="*/ 110097 w 181535"/>
                  <a:gd name="connsiteY3" fmla="*/ 494094 h 610425"/>
                  <a:gd name="connsiteX4" fmla="*/ 76200 w 181535"/>
                  <a:gd name="connsiteY4" fmla="*/ 377063 h 610425"/>
                  <a:gd name="connsiteX5" fmla="*/ 0 w 181535"/>
                  <a:gd name="connsiteY5" fmla="*/ 0 h 610425"/>
                  <a:gd name="connsiteX0" fmla="*/ 0 w 181535"/>
                  <a:gd name="connsiteY0" fmla="*/ 0 h 610425"/>
                  <a:gd name="connsiteX1" fmla="*/ 133910 w 181535"/>
                  <a:gd name="connsiteY1" fmla="*/ 4763 h 610425"/>
                  <a:gd name="connsiteX2" fmla="*/ 181535 w 181535"/>
                  <a:gd name="connsiteY2" fmla="*/ 610425 h 610425"/>
                  <a:gd name="connsiteX3" fmla="*/ 110097 w 181535"/>
                  <a:gd name="connsiteY3" fmla="*/ 494094 h 610425"/>
                  <a:gd name="connsiteX4" fmla="*/ 52947 w 181535"/>
                  <a:gd name="connsiteY4" fmla="*/ 451232 h 610425"/>
                  <a:gd name="connsiteX5" fmla="*/ 76200 w 181535"/>
                  <a:gd name="connsiteY5" fmla="*/ 377063 h 610425"/>
                  <a:gd name="connsiteX6" fmla="*/ 0 w 181535"/>
                  <a:gd name="connsiteY6" fmla="*/ 0 h 610425"/>
                  <a:gd name="connsiteX0" fmla="*/ 0 w 181535"/>
                  <a:gd name="connsiteY0" fmla="*/ 0 h 615076"/>
                  <a:gd name="connsiteX1" fmla="*/ 133910 w 181535"/>
                  <a:gd name="connsiteY1" fmla="*/ 4763 h 615076"/>
                  <a:gd name="connsiteX2" fmla="*/ 181535 w 181535"/>
                  <a:gd name="connsiteY2" fmla="*/ 610425 h 615076"/>
                  <a:gd name="connsiteX3" fmla="*/ 110097 w 181535"/>
                  <a:gd name="connsiteY3" fmla="*/ 494094 h 615076"/>
                  <a:gd name="connsiteX4" fmla="*/ 52947 w 181535"/>
                  <a:gd name="connsiteY4" fmla="*/ 451232 h 615076"/>
                  <a:gd name="connsiteX5" fmla="*/ 76200 w 181535"/>
                  <a:gd name="connsiteY5" fmla="*/ 377063 h 615076"/>
                  <a:gd name="connsiteX6" fmla="*/ 0 w 181535"/>
                  <a:gd name="connsiteY6" fmla="*/ 0 h 615076"/>
                  <a:gd name="connsiteX0" fmla="*/ 0 w 181535"/>
                  <a:gd name="connsiteY0" fmla="*/ 0 h 628223"/>
                  <a:gd name="connsiteX1" fmla="*/ 133910 w 181535"/>
                  <a:gd name="connsiteY1" fmla="*/ 4763 h 628223"/>
                  <a:gd name="connsiteX2" fmla="*/ 181535 w 181535"/>
                  <a:gd name="connsiteY2" fmla="*/ 610425 h 628223"/>
                  <a:gd name="connsiteX3" fmla="*/ 110097 w 181535"/>
                  <a:gd name="connsiteY3" fmla="*/ 494094 h 628223"/>
                  <a:gd name="connsiteX4" fmla="*/ 52947 w 181535"/>
                  <a:gd name="connsiteY4" fmla="*/ 451232 h 628223"/>
                  <a:gd name="connsiteX5" fmla="*/ 76200 w 181535"/>
                  <a:gd name="connsiteY5" fmla="*/ 377063 h 628223"/>
                  <a:gd name="connsiteX6" fmla="*/ 0 w 181535"/>
                  <a:gd name="connsiteY6" fmla="*/ 0 h 628223"/>
                  <a:gd name="connsiteX0" fmla="*/ 0 w 181535"/>
                  <a:gd name="connsiteY0" fmla="*/ 0 h 613415"/>
                  <a:gd name="connsiteX1" fmla="*/ 133910 w 181535"/>
                  <a:gd name="connsiteY1" fmla="*/ 4763 h 613415"/>
                  <a:gd name="connsiteX2" fmla="*/ 181535 w 181535"/>
                  <a:gd name="connsiteY2" fmla="*/ 610425 h 613415"/>
                  <a:gd name="connsiteX3" fmla="*/ 110097 w 181535"/>
                  <a:gd name="connsiteY3" fmla="*/ 494094 h 613415"/>
                  <a:gd name="connsiteX4" fmla="*/ 52947 w 181535"/>
                  <a:gd name="connsiteY4" fmla="*/ 451232 h 613415"/>
                  <a:gd name="connsiteX5" fmla="*/ 76200 w 181535"/>
                  <a:gd name="connsiteY5" fmla="*/ 377063 h 613415"/>
                  <a:gd name="connsiteX6" fmla="*/ 0 w 181535"/>
                  <a:gd name="connsiteY6" fmla="*/ 0 h 613415"/>
                  <a:gd name="connsiteX0" fmla="*/ 0 w 181535"/>
                  <a:gd name="connsiteY0" fmla="*/ 0 h 613415"/>
                  <a:gd name="connsiteX1" fmla="*/ 133910 w 181535"/>
                  <a:gd name="connsiteY1" fmla="*/ 4763 h 613415"/>
                  <a:gd name="connsiteX2" fmla="*/ 181535 w 181535"/>
                  <a:gd name="connsiteY2" fmla="*/ 610425 h 613415"/>
                  <a:gd name="connsiteX3" fmla="*/ 110097 w 181535"/>
                  <a:gd name="connsiteY3" fmla="*/ 494094 h 613415"/>
                  <a:gd name="connsiteX4" fmla="*/ 52947 w 181535"/>
                  <a:gd name="connsiteY4" fmla="*/ 451232 h 613415"/>
                  <a:gd name="connsiteX5" fmla="*/ 76200 w 181535"/>
                  <a:gd name="connsiteY5" fmla="*/ 377063 h 613415"/>
                  <a:gd name="connsiteX6" fmla="*/ 0 w 181535"/>
                  <a:gd name="connsiteY6" fmla="*/ 0 h 613415"/>
                  <a:gd name="connsiteX0" fmla="*/ 26585 w 208120"/>
                  <a:gd name="connsiteY0" fmla="*/ 0 h 613415"/>
                  <a:gd name="connsiteX1" fmla="*/ 160495 w 208120"/>
                  <a:gd name="connsiteY1" fmla="*/ 4763 h 613415"/>
                  <a:gd name="connsiteX2" fmla="*/ 208120 w 208120"/>
                  <a:gd name="connsiteY2" fmla="*/ 610425 h 613415"/>
                  <a:gd name="connsiteX3" fmla="*/ 136682 w 208120"/>
                  <a:gd name="connsiteY3" fmla="*/ 494094 h 613415"/>
                  <a:gd name="connsiteX4" fmla="*/ 79532 w 208120"/>
                  <a:gd name="connsiteY4" fmla="*/ 451232 h 613415"/>
                  <a:gd name="connsiteX5" fmla="*/ 102785 w 208120"/>
                  <a:gd name="connsiteY5" fmla="*/ 377063 h 613415"/>
                  <a:gd name="connsiteX6" fmla="*/ 26585 w 208120"/>
                  <a:gd name="connsiteY6" fmla="*/ 0 h 613415"/>
                  <a:gd name="connsiteX0" fmla="*/ 85487 w 267022"/>
                  <a:gd name="connsiteY0" fmla="*/ 0 h 613415"/>
                  <a:gd name="connsiteX1" fmla="*/ 219397 w 267022"/>
                  <a:gd name="connsiteY1" fmla="*/ 4763 h 613415"/>
                  <a:gd name="connsiteX2" fmla="*/ 267022 w 267022"/>
                  <a:gd name="connsiteY2" fmla="*/ 610425 h 613415"/>
                  <a:gd name="connsiteX3" fmla="*/ 195584 w 267022"/>
                  <a:gd name="connsiteY3" fmla="*/ 494094 h 613415"/>
                  <a:gd name="connsiteX4" fmla="*/ 138434 w 267022"/>
                  <a:gd name="connsiteY4" fmla="*/ 451232 h 613415"/>
                  <a:gd name="connsiteX5" fmla="*/ 161687 w 267022"/>
                  <a:gd name="connsiteY5" fmla="*/ 377063 h 613415"/>
                  <a:gd name="connsiteX6" fmla="*/ 85487 w 267022"/>
                  <a:gd name="connsiteY6" fmla="*/ 0 h 613415"/>
                  <a:gd name="connsiteX0" fmla="*/ 101240 w 282775"/>
                  <a:gd name="connsiteY0" fmla="*/ 0 h 613415"/>
                  <a:gd name="connsiteX1" fmla="*/ 235150 w 282775"/>
                  <a:gd name="connsiteY1" fmla="*/ 4763 h 613415"/>
                  <a:gd name="connsiteX2" fmla="*/ 282775 w 282775"/>
                  <a:gd name="connsiteY2" fmla="*/ 610425 h 613415"/>
                  <a:gd name="connsiteX3" fmla="*/ 211337 w 282775"/>
                  <a:gd name="connsiteY3" fmla="*/ 494094 h 613415"/>
                  <a:gd name="connsiteX4" fmla="*/ 154187 w 282775"/>
                  <a:gd name="connsiteY4" fmla="*/ 451232 h 613415"/>
                  <a:gd name="connsiteX5" fmla="*/ 177440 w 282775"/>
                  <a:gd name="connsiteY5" fmla="*/ 377063 h 613415"/>
                  <a:gd name="connsiteX6" fmla="*/ 101240 w 282775"/>
                  <a:gd name="connsiteY6" fmla="*/ 0 h 613415"/>
                  <a:gd name="connsiteX0" fmla="*/ 97779 w 279314"/>
                  <a:gd name="connsiteY0" fmla="*/ 0 h 613415"/>
                  <a:gd name="connsiteX1" fmla="*/ 231689 w 279314"/>
                  <a:gd name="connsiteY1" fmla="*/ 4763 h 613415"/>
                  <a:gd name="connsiteX2" fmla="*/ 279314 w 279314"/>
                  <a:gd name="connsiteY2" fmla="*/ 610425 h 613415"/>
                  <a:gd name="connsiteX3" fmla="*/ 207876 w 279314"/>
                  <a:gd name="connsiteY3" fmla="*/ 494094 h 613415"/>
                  <a:gd name="connsiteX4" fmla="*/ 150726 w 279314"/>
                  <a:gd name="connsiteY4" fmla="*/ 451232 h 613415"/>
                  <a:gd name="connsiteX5" fmla="*/ 173979 w 279314"/>
                  <a:gd name="connsiteY5" fmla="*/ 377063 h 613415"/>
                  <a:gd name="connsiteX6" fmla="*/ 97779 w 279314"/>
                  <a:gd name="connsiteY6" fmla="*/ 0 h 613415"/>
                  <a:gd name="connsiteX0" fmla="*/ 97779 w 279314"/>
                  <a:gd name="connsiteY0" fmla="*/ 0 h 613415"/>
                  <a:gd name="connsiteX1" fmla="*/ 231689 w 279314"/>
                  <a:gd name="connsiteY1" fmla="*/ 4763 h 613415"/>
                  <a:gd name="connsiteX2" fmla="*/ 279314 w 279314"/>
                  <a:gd name="connsiteY2" fmla="*/ 610425 h 613415"/>
                  <a:gd name="connsiteX3" fmla="*/ 207876 w 279314"/>
                  <a:gd name="connsiteY3" fmla="*/ 494094 h 613415"/>
                  <a:gd name="connsiteX4" fmla="*/ 150726 w 279314"/>
                  <a:gd name="connsiteY4" fmla="*/ 451232 h 613415"/>
                  <a:gd name="connsiteX5" fmla="*/ 173979 w 279314"/>
                  <a:gd name="connsiteY5" fmla="*/ 377063 h 613415"/>
                  <a:gd name="connsiteX6" fmla="*/ 97779 w 279314"/>
                  <a:gd name="connsiteY6" fmla="*/ 0 h 613415"/>
                  <a:gd name="connsiteX0" fmla="*/ 95794 w 277329"/>
                  <a:gd name="connsiteY0" fmla="*/ 0 h 613415"/>
                  <a:gd name="connsiteX1" fmla="*/ 229704 w 277329"/>
                  <a:gd name="connsiteY1" fmla="*/ 4763 h 613415"/>
                  <a:gd name="connsiteX2" fmla="*/ 277329 w 277329"/>
                  <a:gd name="connsiteY2" fmla="*/ 610425 h 613415"/>
                  <a:gd name="connsiteX3" fmla="*/ 205891 w 277329"/>
                  <a:gd name="connsiteY3" fmla="*/ 494094 h 613415"/>
                  <a:gd name="connsiteX4" fmla="*/ 148741 w 277329"/>
                  <a:gd name="connsiteY4" fmla="*/ 451232 h 613415"/>
                  <a:gd name="connsiteX5" fmla="*/ 179138 w 277329"/>
                  <a:gd name="connsiteY5" fmla="*/ 381826 h 613415"/>
                  <a:gd name="connsiteX6" fmla="*/ 95794 w 277329"/>
                  <a:gd name="connsiteY6" fmla="*/ 0 h 613415"/>
                  <a:gd name="connsiteX0" fmla="*/ 95240 w 276775"/>
                  <a:gd name="connsiteY0" fmla="*/ 0 h 613415"/>
                  <a:gd name="connsiteX1" fmla="*/ 229150 w 276775"/>
                  <a:gd name="connsiteY1" fmla="*/ 4763 h 613415"/>
                  <a:gd name="connsiteX2" fmla="*/ 276775 w 276775"/>
                  <a:gd name="connsiteY2" fmla="*/ 610425 h 613415"/>
                  <a:gd name="connsiteX3" fmla="*/ 205337 w 276775"/>
                  <a:gd name="connsiteY3" fmla="*/ 494094 h 613415"/>
                  <a:gd name="connsiteX4" fmla="*/ 148187 w 276775"/>
                  <a:gd name="connsiteY4" fmla="*/ 451232 h 613415"/>
                  <a:gd name="connsiteX5" fmla="*/ 178584 w 276775"/>
                  <a:gd name="connsiteY5" fmla="*/ 381826 h 613415"/>
                  <a:gd name="connsiteX6" fmla="*/ 95240 w 276775"/>
                  <a:gd name="connsiteY6" fmla="*/ 0 h 613415"/>
                  <a:gd name="connsiteX0" fmla="*/ 96296 w 277831"/>
                  <a:gd name="connsiteY0" fmla="*/ 0 h 613415"/>
                  <a:gd name="connsiteX1" fmla="*/ 230206 w 277831"/>
                  <a:gd name="connsiteY1" fmla="*/ 4763 h 613415"/>
                  <a:gd name="connsiteX2" fmla="*/ 277831 w 277831"/>
                  <a:gd name="connsiteY2" fmla="*/ 610425 h 613415"/>
                  <a:gd name="connsiteX3" fmla="*/ 206393 w 277831"/>
                  <a:gd name="connsiteY3" fmla="*/ 494094 h 613415"/>
                  <a:gd name="connsiteX4" fmla="*/ 149243 w 277831"/>
                  <a:gd name="connsiteY4" fmla="*/ 451232 h 613415"/>
                  <a:gd name="connsiteX5" fmla="*/ 179640 w 277831"/>
                  <a:gd name="connsiteY5" fmla="*/ 381826 h 613415"/>
                  <a:gd name="connsiteX6" fmla="*/ 96296 w 277831"/>
                  <a:gd name="connsiteY6" fmla="*/ 0 h 613415"/>
                  <a:gd name="connsiteX0" fmla="*/ 96296 w 278390"/>
                  <a:gd name="connsiteY0" fmla="*/ 0 h 613415"/>
                  <a:gd name="connsiteX1" fmla="*/ 230206 w 278390"/>
                  <a:gd name="connsiteY1" fmla="*/ 4763 h 613415"/>
                  <a:gd name="connsiteX2" fmla="*/ 277831 w 278390"/>
                  <a:gd name="connsiteY2" fmla="*/ 610425 h 613415"/>
                  <a:gd name="connsiteX3" fmla="*/ 206393 w 278390"/>
                  <a:gd name="connsiteY3" fmla="*/ 494094 h 613415"/>
                  <a:gd name="connsiteX4" fmla="*/ 149243 w 278390"/>
                  <a:gd name="connsiteY4" fmla="*/ 451232 h 613415"/>
                  <a:gd name="connsiteX5" fmla="*/ 179640 w 278390"/>
                  <a:gd name="connsiteY5" fmla="*/ 381826 h 613415"/>
                  <a:gd name="connsiteX6" fmla="*/ 96296 w 278390"/>
                  <a:gd name="connsiteY6" fmla="*/ 0 h 613415"/>
                  <a:gd name="connsiteX0" fmla="*/ 96296 w 278390"/>
                  <a:gd name="connsiteY0" fmla="*/ 0 h 621779"/>
                  <a:gd name="connsiteX1" fmla="*/ 230206 w 278390"/>
                  <a:gd name="connsiteY1" fmla="*/ 4763 h 621779"/>
                  <a:gd name="connsiteX2" fmla="*/ 277831 w 278390"/>
                  <a:gd name="connsiteY2" fmla="*/ 610425 h 621779"/>
                  <a:gd name="connsiteX3" fmla="*/ 206393 w 278390"/>
                  <a:gd name="connsiteY3" fmla="*/ 494094 h 621779"/>
                  <a:gd name="connsiteX4" fmla="*/ 149243 w 278390"/>
                  <a:gd name="connsiteY4" fmla="*/ 451232 h 621779"/>
                  <a:gd name="connsiteX5" fmla="*/ 179640 w 278390"/>
                  <a:gd name="connsiteY5" fmla="*/ 381826 h 621779"/>
                  <a:gd name="connsiteX6" fmla="*/ 96296 w 278390"/>
                  <a:gd name="connsiteY6" fmla="*/ 0 h 621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8390" h="621779">
                    <a:moveTo>
                      <a:pt x="96296" y="0"/>
                    </a:moveTo>
                    <a:lnTo>
                      <a:pt x="230206" y="4763"/>
                    </a:lnTo>
                    <a:cubicBezTo>
                      <a:pt x="246081" y="206650"/>
                      <a:pt x="283387" y="415682"/>
                      <a:pt x="277831" y="610425"/>
                    </a:cubicBezTo>
                    <a:cubicBezTo>
                      <a:pt x="245287" y="620067"/>
                      <a:pt x="227031" y="660664"/>
                      <a:pt x="206393" y="494094"/>
                    </a:cubicBezTo>
                    <a:cubicBezTo>
                      <a:pt x="-1569" y="721901"/>
                      <a:pt x="69074" y="497269"/>
                      <a:pt x="149243" y="451232"/>
                    </a:cubicBezTo>
                    <a:cubicBezTo>
                      <a:pt x="-174000" y="526520"/>
                      <a:pt x="119502" y="356543"/>
                      <a:pt x="179640" y="381826"/>
                    </a:cubicBezTo>
                    <a:lnTo>
                      <a:pt x="96296" y="0"/>
                    </a:lnTo>
                    <a:close/>
                  </a:path>
                </a:pathLst>
              </a:custGeom>
              <a:solidFill>
                <a:srgbClr val="F5C62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2F4CDF8-F380-25AD-E965-0B1475722A0C}"/>
                  </a:ext>
                </a:extLst>
              </p:cNvPr>
              <p:cNvSpPr/>
              <p:nvPr/>
            </p:nvSpPr>
            <p:spPr>
              <a:xfrm rot="606833">
                <a:off x="4969679" y="3571416"/>
                <a:ext cx="335280" cy="811974"/>
              </a:xfrm>
              <a:prstGeom prst="ellipse">
                <a:avLst/>
              </a:prstGeom>
              <a:solidFill>
                <a:srgbClr val="8A5E2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BCD602A-3E09-A8BB-08EA-6CC8654F2FB1}"/>
                  </a:ext>
                </a:extLst>
              </p:cNvPr>
              <p:cNvSpPr/>
              <p:nvPr/>
            </p:nvSpPr>
            <p:spPr>
              <a:xfrm rot="20843157">
                <a:off x="5506275" y="3565591"/>
                <a:ext cx="354917" cy="811974"/>
              </a:xfrm>
              <a:prstGeom prst="ellipse">
                <a:avLst/>
              </a:prstGeom>
              <a:solidFill>
                <a:srgbClr val="8A5E2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7">
                <a:extLst>
                  <a:ext uri="{FF2B5EF4-FFF2-40B4-BE49-F238E27FC236}">
                    <a16:creationId xmlns:a16="http://schemas.microsoft.com/office/drawing/2014/main" id="{42499AE6-5D79-F6E2-2FDA-3D67F10F1DC7}"/>
                  </a:ext>
                </a:extLst>
              </p:cNvPr>
              <p:cNvSpPr/>
              <p:nvPr/>
            </p:nvSpPr>
            <p:spPr>
              <a:xfrm>
                <a:off x="5062258" y="2882901"/>
                <a:ext cx="737213" cy="1691108"/>
              </a:xfrm>
              <a:custGeom>
                <a:avLst/>
                <a:gdLst>
                  <a:gd name="connsiteX0" fmla="*/ 0 w 292100"/>
                  <a:gd name="connsiteY0" fmla="*/ 0 h 454155"/>
                  <a:gd name="connsiteX1" fmla="*/ 292100 w 292100"/>
                  <a:gd name="connsiteY1" fmla="*/ 0 h 454155"/>
                  <a:gd name="connsiteX2" fmla="*/ 292100 w 292100"/>
                  <a:gd name="connsiteY2" fmla="*/ 454155 h 454155"/>
                  <a:gd name="connsiteX3" fmla="*/ 0 w 292100"/>
                  <a:gd name="connsiteY3" fmla="*/ 454155 h 454155"/>
                  <a:gd name="connsiteX4" fmla="*/ 0 w 292100"/>
                  <a:gd name="connsiteY4" fmla="*/ 0 h 454155"/>
                  <a:gd name="connsiteX0" fmla="*/ 0 w 425450"/>
                  <a:gd name="connsiteY0" fmla="*/ 0 h 492255"/>
                  <a:gd name="connsiteX1" fmla="*/ 425450 w 425450"/>
                  <a:gd name="connsiteY1" fmla="*/ 38100 h 492255"/>
                  <a:gd name="connsiteX2" fmla="*/ 425450 w 425450"/>
                  <a:gd name="connsiteY2" fmla="*/ 492255 h 492255"/>
                  <a:gd name="connsiteX3" fmla="*/ 133350 w 425450"/>
                  <a:gd name="connsiteY3" fmla="*/ 492255 h 492255"/>
                  <a:gd name="connsiteX4" fmla="*/ 0 w 425450"/>
                  <a:gd name="connsiteY4" fmla="*/ 0 h 492255"/>
                  <a:gd name="connsiteX0" fmla="*/ 0 w 425450"/>
                  <a:gd name="connsiteY0" fmla="*/ 0 h 689105"/>
                  <a:gd name="connsiteX1" fmla="*/ 425450 w 425450"/>
                  <a:gd name="connsiteY1" fmla="*/ 38100 h 689105"/>
                  <a:gd name="connsiteX2" fmla="*/ 425450 w 425450"/>
                  <a:gd name="connsiteY2" fmla="*/ 492255 h 689105"/>
                  <a:gd name="connsiteX3" fmla="*/ 101600 w 425450"/>
                  <a:gd name="connsiteY3" fmla="*/ 689105 h 689105"/>
                  <a:gd name="connsiteX4" fmla="*/ 0 w 425450"/>
                  <a:gd name="connsiteY4" fmla="*/ 0 h 689105"/>
                  <a:gd name="connsiteX0" fmla="*/ 0 w 482600"/>
                  <a:gd name="connsiteY0" fmla="*/ 0 h 689105"/>
                  <a:gd name="connsiteX1" fmla="*/ 425450 w 482600"/>
                  <a:gd name="connsiteY1" fmla="*/ 38100 h 689105"/>
                  <a:gd name="connsiteX2" fmla="*/ 482600 w 482600"/>
                  <a:gd name="connsiteY2" fmla="*/ 689105 h 689105"/>
                  <a:gd name="connsiteX3" fmla="*/ 101600 w 482600"/>
                  <a:gd name="connsiteY3" fmla="*/ 689105 h 689105"/>
                  <a:gd name="connsiteX4" fmla="*/ 0 w 482600"/>
                  <a:gd name="connsiteY4" fmla="*/ 0 h 689105"/>
                  <a:gd name="connsiteX0" fmla="*/ 0 w 577850"/>
                  <a:gd name="connsiteY0" fmla="*/ 12700 h 701805"/>
                  <a:gd name="connsiteX1" fmla="*/ 577850 w 577850"/>
                  <a:gd name="connsiteY1" fmla="*/ 0 h 701805"/>
                  <a:gd name="connsiteX2" fmla="*/ 482600 w 577850"/>
                  <a:gd name="connsiteY2" fmla="*/ 701805 h 701805"/>
                  <a:gd name="connsiteX3" fmla="*/ 101600 w 577850"/>
                  <a:gd name="connsiteY3" fmla="*/ 701805 h 701805"/>
                  <a:gd name="connsiteX4" fmla="*/ 0 w 577850"/>
                  <a:gd name="connsiteY4" fmla="*/ 12700 h 701805"/>
                  <a:gd name="connsiteX0" fmla="*/ 0 w 577850"/>
                  <a:gd name="connsiteY0" fmla="*/ 12700 h 701805"/>
                  <a:gd name="connsiteX1" fmla="*/ 577850 w 577850"/>
                  <a:gd name="connsiteY1" fmla="*/ 0 h 701805"/>
                  <a:gd name="connsiteX2" fmla="*/ 482600 w 577850"/>
                  <a:gd name="connsiteY2" fmla="*/ 701805 h 701805"/>
                  <a:gd name="connsiteX3" fmla="*/ 101600 w 577850"/>
                  <a:gd name="connsiteY3" fmla="*/ 701805 h 701805"/>
                  <a:gd name="connsiteX4" fmla="*/ 0 w 577850"/>
                  <a:gd name="connsiteY4" fmla="*/ 12700 h 701805"/>
                  <a:gd name="connsiteX0" fmla="*/ 0 w 577850"/>
                  <a:gd name="connsiteY0" fmla="*/ 12700 h 701805"/>
                  <a:gd name="connsiteX1" fmla="*/ 577850 w 577850"/>
                  <a:gd name="connsiteY1" fmla="*/ 0 h 701805"/>
                  <a:gd name="connsiteX2" fmla="*/ 482600 w 577850"/>
                  <a:gd name="connsiteY2" fmla="*/ 701805 h 701805"/>
                  <a:gd name="connsiteX3" fmla="*/ 101600 w 577850"/>
                  <a:gd name="connsiteY3" fmla="*/ 701805 h 701805"/>
                  <a:gd name="connsiteX4" fmla="*/ 0 w 577850"/>
                  <a:gd name="connsiteY4" fmla="*/ 12700 h 701805"/>
                  <a:gd name="connsiteX0" fmla="*/ 0 w 577850"/>
                  <a:gd name="connsiteY0" fmla="*/ 12700 h 701805"/>
                  <a:gd name="connsiteX1" fmla="*/ 577850 w 577850"/>
                  <a:gd name="connsiteY1" fmla="*/ 0 h 701805"/>
                  <a:gd name="connsiteX2" fmla="*/ 482600 w 577850"/>
                  <a:gd name="connsiteY2" fmla="*/ 701805 h 701805"/>
                  <a:gd name="connsiteX3" fmla="*/ 101600 w 577850"/>
                  <a:gd name="connsiteY3" fmla="*/ 701805 h 701805"/>
                  <a:gd name="connsiteX4" fmla="*/ 0 w 577850"/>
                  <a:gd name="connsiteY4" fmla="*/ 12700 h 701805"/>
                  <a:gd name="connsiteX0" fmla="*/ 0 w 577850"/>
                  <a:gd name="connsiteY0" fmla="*/ 12700 h 701805"/>
                  <a:gd name="connsiteX1" fmla="*/ 577850 w 577850"/>
                  <a:gd name="connsiteY1" fmla="*/ 0 h 701805"/>
                  <a:gd name="connsiteX2" fmla="*/ 482600 w 577850"/>
                  <a:gd name="connsiteY2" fmla="*/ 701805 h 701805"/>
                  <a:gd name="connsiteX3" fmla="*/ 82550 w 577850"/>
                  <a:gd name="connsiteY3" fmla="*/ 701805 h 701805"/>
                  <a:gd name="connsiteX4" fmla="*/ 0 w 577850"/>
                  <a:gd name="connsiteY4" fmla="*/ 12700 h 701805"/>
                  <a:gd name="connsiteX0" fmla="*/ 0 w 577850"/>
                  <a:gd name="connsiteY0" fmla="*/ 12700 h 701805"/>
                  <a:gd name="connsiteX1" fmla="*/ 577850 w 577850"/>
                  <a:gd name="connsiteY1" fmla="*/ 0 h 701805"/>
                  <a:gd name="connsiteX2" fmla="*/ 482600 w 577850"/>
                  <a:gd name="connsiteY2" fmla="*/ 701805 h 701805"/>
                  <a:gd name="connsiteX3" fmla="*/ 82550 w 577850"/>
                  <a:gd name="connsiteY3" fmla="*/ 701805 h 701805"/>
                  <a:gd name="connsiteX4" fmla="*/ 0 w 577850"/>
                  <a:gd name="connsiteY4" fmla="*/ 12700 h 701805"/>
                  <a:gd name="connsiteX0" fmla="*/ 0 w 577850"/>
                  <a:gd name="connsiteY0" fmla="*/ 12700 h 1492027"/>
                  <a:gd name="connsiteX1" fmla="*/ 577850 w 577850"/>
                  <a:gd name="connsiteY1" fmla="*/ 0 h 1492027"/>
                  <a:gd name="connsiteX2" fmla="*/ 482600 w 577850"/>
                  <a:gd name="connsiteY2" fmla="*/ 701805 h 1492027"/>
                  <a:gd name="connsiteX3" fmla="*/ 82550 w 577850"/>
                  <a:gd name="connsiteY3" fmla="*/ 701805 h 1492027"/>
                  <a:gd name="connsiteX4" fmla="*/ 0 w 577850"/>
                  <a:gd name="connsiteY4" fmla="*/ 12700 h 1492027"/>
                  <a:gd name="connsiteX0" fmla="*/ 0 w 653820"/>
                  <a:gd name="connsiteY0" fmla="*/ 12700 h 1658275"/>
                  <a:gd name="connsiteX1" fmla="*/ 577850 w 653820"/>
                  <a:gd name="connsiteY1" fmla="*/ 0 h 1658275"/>
                  <a:gd name="connsiteX2" fmla="*/ 482600 w 653820"/>
                  <a:gd name="connsiteY2" fmla="*/ 701805 h 1658275"/>
                  <a:gd name="connsiteX3" fmla="*/ 82550 w 653820"/>
                  <a:gd name="connsiteY3" fmla="*/ 701805 h 1658275"/>
                  <a:gd name="connsiteX4" fmla="*/ 0 w 653820"/>
                  <a:gd name="connsiteY4" fmla="*/ 12700 h 1658275"/>
                  <a:gd name="connsiteX0" fmla="*/ 82698 w 684133"/>
                  <a:gd name="connsiteY0" fmla="*/ 12700 h 1608937"/>
                  <a:gd name="connsiteX1" fmla="*/ 660548 w 684133"/>
                  <a:gd name="connsiteY1" fmla="*/ 0 h 1608937"/>
                  <a:gd name="connsiteX2" fmla="*/ 565298 w 684133"/>
                  <a:gd name="connsiteY2" fmla="*/ 701805 h 1608937"/>
                  <a:gd name="connsiteX3" fmla="*/ 165248 w 684133"/>
                  <a:gd name="connsiteY3" fmla="*/ 701805 h 1608937"/>
                  <a:gd name="connsiteX4" fmla="*/ 82698 w 684133"/>
                  <a:gd name="connsiteY4" fmla="*/ 12700 h 1608937"/>
                  <a:gd name="connsiteX0" fmla="*/ 62536 w 768504"/>
                  <a:gd name="connsiteY0" fmla="*/ 12700 h 1690237"/>
                  <a:gd name="connsiteX1" fmla="*/ 640386 w 768504"/>
                  <a:gd name="connsiteY1" fmla="*/ 0 h 1690237"/>
                  <a:gd name="connsiteX2" fmla="*/ 545136 w 768504"/>
                  <a:gd name="connsiteY2" fmla="*/ 701805 h 1690237"/>
                  <a:gd name="connsiteX3" fmla="*/ 145086 w 768504"/>
                  <a:gd name="connsiteY3" fmla="*/ 701805 h 1690237"/>
                  <a:gd name="connsiteX4" fmla="*/ 62536 w 768504"/>
                  <a:gd name="connsiteY4" fmla="*/ 12700 h 1690237"/>
                  <a:gd name="connsiteX0" fmla="*/ 69710 w 733945"/>
                  <a:gd name="connsiteY0" fmla="*/ 12700 h 1690237"/>
                  <a:gd name="connsiteX1" fmla="*/ 647560 w 733945"/>
                  <a:gd name="connsiteY1" fmla="*/ 0 h 1690237"/>
                  <a:gd name="connsiteX2" fmla="*/ 552310 w 733945"/>
                  <a:gd name="connsiteY2" fmla="*/ 701805 h 1690237"/>
                  <a:gd name="connsiteX3" fmla="*/ 152260 w 733945"/>
                  <a:gd name="connsiteY3" fmla="*/ 701805 h 1690237"/>
                  <a:gd name="connsiteX4" fmla="*/ 69710 w 733945"/>
                  <a:gd name="connsiteY4" fmla="*/ 12700 h 1690237"/>
                  <a:gd name="connsiteX0" fmla="*/ 90785 w 750484"/>
                  <a:gd name="connsiteY0" fmla="*/ 12700 h 1620605"/>
                  <a:gd name="connsiteX1" fmla="*/ 668635 w 750484"/>
                  <a:gd name="connsiteY1" fmla="*/ 0 h 1620605"/>
                  <a:gd name="connsiteX2" fmla="*/ 573385 w 750484"/>
                  <a:gd name="connsiteY2" fmla="*/ 701805 h 1620605"/>
                  <a:gd name="connsiteX3" fmla="*/ 173335 w 750484"/>
                  <a:gd name="connsiteY3" fmla="*/ 701805 h 1620605"/>
                  <a:gd name="connsiteX4" fmla="*/ 90785 w 750484"/>
                  <a:gd name="connsiteY4" fmla="*/ 12700 h 1620605"/>
                  <a:gd name="connsiteX0" fmla="*/ 83980 w 779241"/>
                  <a:gd name="connsiteY0" fmla="*/ 12700 h 1656137"/>
                  <a:gd name="connsiteX1" fmla="*/ 661830 w 779241"/>
                  <a:gd name="connsiteY1" fmla="*/ 0 h 1656137"/>
                  <a:gd name="connsiteX2" fmla="*/ 566580 w 779241"/>
                  <a:gd name="connsiteY2" fmla="*/ 701805 h 1656137"/>
                  <a:gd name="connsiteX3" fmla="*/ 166530 w 779241"/>
                  <a:gd name="connsiteY3" fmla="*/ 701805 h 1656137"/>
                  <a:gd name="connsiteX4" fmla="*/ 83980 w 779241"/>
                  <a:gd name="connsiteY4" fmla="*/ 12700 h 1656137"/>
                  <a:gd name="connsiteX0" fmla="*/ 86536 w 767972"/>
                  <a:gd name="connsiteY0" fmla="*/ 12700 h 1658717"/>
                  <a:gd name="connsiteX1" fmla="*/ 664386 w 767972"/>
                  <a:gd name="connsiteY1" fmla="*/ 0 h 1658717"/>
                  <a:gd name="connsiteX2" fmla="*/ 569136 w 767972"/>
                  <a:gd name="connsiteY2" fmla="*/ 701805 h 1658717"/>
                  <a:gd name="connsiteX3" fmla="*/ 169086 w 767972"/>
                  <a:gd name="connsiteY3" fmla="*/ 701805 h 1658717"/>
                  <a:gd name="connsiteX4" fmla="*/ 86536 w 767972"/>
                  <a:gd name="connsiteY4" fmla="*/ 12700 h 1658717"/>
                  <a:gd name="connsiteX0" fmla="*/ 88935 w 757914"/>
                  <a:gd name="connsiteY0" fmla="*/ 12700 h 1694568"/>
                  <a:gd name="connsiteX1" fmla="*/ 666785 w 757914"/>
                  <a:gd name="connsiteY1" fmla="*/ 0 h 1694568"/>
                  <a:gd name="connsiteX2" fmla="*/ 571535 w 757914"/>
                  <a:gd name="connsiteY2" fmla="*/ 701805 h 1694568"/>
                  <a:gd name="connsiteX3" fmla="*/ 171485 w 757914"/>
                  <a:gd name="connsiteY3" fmla="*/ 701805 h 1694568"/>
                  <a:gd name="connsiteX4" fmla="*/ 88935 w 757914"/>
                  <a:gd name="connsiteY4" fmla="*/ 12700 h 1694568"/>
                  <a:gd name="connsiteX0" fmla="*/ 62192 w 737213"/>
                  <a:gd name="connsiteY0" fmla="*/ 12700 h 1691108"/>
                  <a:gd name="connsiteX1" fmla="*/ 640042 w 737213"/>
                  <a:gd name="connsiteY1" fmla="*/ 0 h 1691108"/>
                  <a:gd name="connsiteX2" fmla="*/ 544792 w 737213"/>
                  <a:gd name="connsiteY2" fmla="*/ 701805 h 1691108"/>
                  <a:gd name="connsiteX3" fmla="*/ 144742 w 737213"/>
                  <a:gd name="connsiteY3" fmla="*/ 701805 h 1691108"/>
                  <a:gd name="connsiteX4" fmla="*/ 62192 w 737213"/>
                  <a:gd name="connsiteY4" fmla="*/ 12700 h 1691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7213" h="1691108">
                    <a:moveTo>
                      <a:pt x="62192" y="12700"/>
                    </a:moveTo>
                    <a:lnTo>
                      <a:pt x="640042" y="0"/>
                    </a:lnTo>
                    <a:cubicBezTo>
                      <a:pt x="455892" y="399035"/>
                      <a:pt x="474942" y="575820"/>
                      <a:pt x="544792" y="701805"/>
                    </a:cubicBezTo>
                    <a:cubicBezTo>
                      <a:pt x="1312666" y="1841152"/>
                      <a:pt x="-509825" y="2189173"/>
                      <a:pt x="144742" y="701805"/>
                    </a:cubicBezTo>
                    <a:cubicBezTo>
                      <a:pt x="231525" y="446703"/>
                      <a:pt x="165909" y="261452"/>
                      <a:pt x="62192" y="12700"/>
                    </a:cubicBezTo>
                    <a:close/>
                  </a:path>
                </a:pathLst>
              </a:custGeom>
              <a:solidFill>
                <a:srgbClr val="C2894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B33F1EE9-5416-9965-2E6C-B17F6A05EEEC}"/>
                  </a:ext>
                </a:extLst>
              </p:cNvPr>
              <p:cNvSpPr/>
              <p:nvPr/>
            </p:nvSpPr>
            <p:spPr>
              <a:xfrm>
                <a:off x="4671168" y="1714500"/>
                <a:ext cx="1473200" cy="1397000"/>
              </a:xfrm>
              <a:prstGeom prst="ellipse">
                <a:avLst/>
              </a:prstGeom>
              <a:solidFill>
                <a:srgbClr val="C2894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A695242-D823-F5A9-3D40-5672AEE601D1}"/>
                  </a:ext>
                </a:extLst>
              </p:cNvPr>
              <p:cNvSpPr/>
              <p:nvPr/>
            </p:nvSpPr>
            <p:spPr>
              <a:xfrm>
                <a:off x="5233318" y="1517088"/>
                <a:ext cx="367380" cy="276763"/>
              </a:xfrm>
              <a:custGeom>
                <a:avLst/>
                <a:gdLst>
                  <a:gd name="connsiteX0" fmla="*/ 185404 w 351106"/>
                  <a:gd name="connsiteY0" fmla="*/ 254009 h 281512"/>
                  <a:gd name="connsiteX1" fmla="*/ 1254 w 351106"/>
                  <a:gd name="connsiteY1" fmla="*/ 273059 h 281512"/>
                  <a:gd name="connsiteX2" fmla="*/ 102854 w 351106"/>
                  <a:gd name="connsiteY2" fmla="*/ 133359 h 281512"/>
                  <a:gd name="connsiteX3" fmla="*/ 71104 w 351106"/>
                  <a:gd name="connsiteY3" fmla="*/ 9 h 281512"/>
                  <a:gd name="connsiteX4" fmla="*/ 312404 w 351106"/>
                  <a:gd name="connsiteY4" fmla="*/ 139709 h 281512"/>
                  <a:gd name="connsiteX5" fmla="*/ 350504 w 351106"/>
                  <a:gd name="connsiteY5" fmla="*/ 260359 h 281512"/>
                  <a:gd name="connsiteX6" fmla="*/ 350504 w 351106"/>
                  <a:gd name="connsiteY6" fmla="*/ 260359 h 281512"/>
                  <a:gd name="connsiteX0" fmla="*/ 186055 w 351757"/>
                  <a:gd name="connsiteY0" fmla="*/ 134149 h 161652"/>
                  <a:gd name="connsiteX1" fmla="*/ 1905 w 351757"/>
                  <a:gd name="connsiteY1" fmla="*/ 153199 h 161652"/>
                  <a:gd name="connsiteX2" fmla="*/ 103505 w 351757"/>
                  <a:gd name="connsiteY2" fmla="*/ 13499 h 161652"/>
                  <a:gd name="connsiteX3" fmla="*/ 313055 w 351757"/>
                  <a:gd name="connsiteY3" fmla="*/ 19849 h 161652"/>
                  <a:gd name="connsiteX4" fmla="*/ 351155 w 351757"/>
                  <a:gd name="connsiteY4" fmla="*/ 140499 h 161652"/>
                  <a:gd name="connsiteX5" fmla="*/ 351155 w 351757"/>
                  <a:gd name="connsiteY5" fmla="*/ 140499 h 161652"/>
                  <a:gd name="connsiteX0" fmla="*/ 85863 w 251565"/>
                  <a:gd name="connsiteY0" fmla="*/ 134149 h 140499"/>
                  <a:gd name="connsiteX1" fmla="*/ 3313 w 251565"/>
                  <a:gd name="connsiteY1" fmla="*/ 13499 h 140499"/>
                  <a:gd name="connsiteX2" fmla="*/ 212863 w 251565"/>
                  <a:gd name="connsiteY2" fmla="*/ 19849 h 140499"/>
                  <a:gd name="connsiteX3" fmla="*/ 250963 w 251565"/>
                  <a:gd name="connsiteY3" fmla="*/ 140499 h 140499"/>
                  <a:gd name="connsiteX4" fmla="*/ 250963 w 251565"/>
                  <a:gd name="connsiteY4" fmla="*/ 140499 h 140499"/>
                  <a:gd name="connsiteX0" fmla="*/ 208210 w 373912"/>
                  <a:gd name="connsiteY0" fmla="*/ 134149 h 156875"/>
                  <a:gd name="connsiteX1" fmla="*/ 125660 w 373912"/>
                  <a:gd name="connsiteY1" fmla="*/ 13499 h 156875"/>
                  <a:gd name="connsiteX2" fmla="*/ 335210 w 373912"/>
                  <a:gd name="connsiteY2" fmla="*/ 19849 h 156875"/>
                  <a:gd name="connsiteX3" fmla="*/ 373310 w 373912"/>
                  <a:gd name="connsiteY3" fmla="*/ 140499 h 156875"/>
                  <a:gd name="connsiteX4" fmla="*/ 373310 w 373912"/>
                  <a:gd name="connsiteY4" fmla="*/ 140499 h 156875"/>
                  <a:gd name="connsiteX0" fmla="*/ 219443 w 385145"/>
                  <a:gd name="connsiteY0" fmla="*/ 126443 h 147842"/>
                  <a:gd name="connsiteX1" fmla="*/ 136893 w 385145"/>
                  <a:gd name="connsiteY1" fmla="*/ 5793 h 147842"/>
                  <a:gd name="connsiteX2" fmla="*/ 346443 w 385145"/>
                  <a:gd name="connsiteY2" fmla="*/ 12143 h 147842"/>
                  <a:gd name="connsiteX3" fmla="*/ 384543 w 385145"/>
                  <a:gd name="connsiteY3" fmla="*/ 132793 h 147842"/>
                  <a:gd name="connsiteX4" fmla="*/ 384543 w 385145"/>
                  <a:gd name="connsiteY4" fmla="*/ 132793 h 147842"/>
                  <a:gd name="connsiteX0" fmla="*/ 197065 w 362767"/>
                  <a:gd name="connsiteY0" fmla="*/ 146197 h 171818"/>
                  <a:gd name="connsiteX1" fmla="*/ 114515 w 362767"/>
                  <a:gd name="connsiteY1" fmla="*/ 25547 h 171818"/>
                  <a:gd name="connsiteX2" fmla="*/ 324065 w 362767"/>
                  <a:gd name="connsiteY2" fmla="*/ 31897 h 171818"/>
                  <a:gd name="connsiteX3" fmla="*/ 362165 w 362767"/>
                  <a:gd name="connsiteY3" fmla="*/ 152547 h 171818"/>
                  <a:gd name="connsiteX4" fmla="*/ 362165 w 362767"/>
                  <a:gd name="connsiteY4" fmla="*/ 152547 h 171818"/>
                  <a:gd name="connsiteX0" fmla="*/ 115137 w 280839"/>
                  <a:gd name="connsiteY0" fmla="*/ 125814 h 132164"/>
                  <a:gd name="connsiteX1" fmla="*/ 8777 w 280839"/>
                  <a:gd name="connsiteY1" fmla="*/ 13896 h 132164"/>
                  <a:gd name="connsiteX2" fmla="*/ 32587 w 280839"/>
                  <a:gd name="connsiteY2" fmla="*/ 5164 h 132164"/>
                  <a:gd name="connsiteX3" fmla="*/ 242137 w 280839"/>
                  <a:gd name="connsiteY3" fmla="*/ 11514 h 132164"/>
                  <a:gd name="connsiteX4" fmla="*/ 280237 w 280839"/>
                  <a:gd name="connsiteY4" fmla="*/ 132164 h 132164"/>
                  <a:gd name="connsiteX5" fmla="*/ 280237 w 280839"/>
                  <a:gd name="connsiteY5" fmla="*/ 132164 h 132164"/>
                  <a:gd name="connsiteX0" fmla="*/ 109017 w 274719"/>
                  <a:gd name="connsiteY0" fmla="*/ 127715 h 134065"/>
                  <a:gd name="connsiteX1" fmla="*/ 2657 w 274719"/>
                  <a:gd name="connsiteY1" fmla="*/ 15797 h 134065"/>
                  <a:gd name="connsiteX2" fmla="*/ 236017 w 274719"/>
                  <a:gd name="connsiteY2" fmla="*/ 13415 h 134065"/>
                  <a:gd name="connsiteX3" fmla="*/ 274117 w 274719"/>
                  <a:gd name="connsiteY3" fmla="*/ 134065 h 134065"/>
                  <a:gd name="connsiteX4" fmla="*/ 274117 w 274719"/>
                  <a:gd name="connsiteY4" fmla="*/ 134065 h 134065"/>
                  <a:gd name="connsiteX0" fmla="*/ 83511 w 248650"/>
                  <a:gd name="connsiteY0" fmla="*/ 127715 h 134065"/>
                  <a:gd name="connsiteX1" fmla="*/ 3345 w 248650"/>
                  <a:gd name="connsiteY1" fmla="*/ 15797 h 134065"/>
                  <a:gd name="connsiteX2" fmla="*/ 210511 w 248650"/>
                  <a:gd name="connsiteY2" fmla="*/ 13415 h 134065"/>
                  <a:gd name="connsiteX3" fmla="*/ 248611 w 248650"/>
                  <a:gd name="connsiteY3" fmla="*/ 134065 h 134065"/>
                  <a:gd name="connsiteX4" fmla="*/ 248611 w 248650"/>
                  <a:gd name="connsiteY4" fmla="*/ 134065 h 134065"/>
                  <a:gd name="connsiteX0" fmla="*/ 217091 w 382230"/>
                  <a:gd name="connsiteY0" fmla="*/ 127715 h 145319"/>
                  <a:gd name="connsiteX1" fmla="*/ 136925 w 382230"/>
                  <a:gd name="connsiteY1" fmla="*/ 15797 h 145319"/>
                  <a:gd name="connsiteX2" fmla="*/ 344091 w 382230"/>
                  <a:gd name="connsiteY2" fmla="*/ 13415 h 145319"/>
                  <a:gd name="connsiteX3" fmla="*/ 382191 w 382230"/>
                  <a:gd name="connsiteY3" fmla="*/ 134065 h 145319"/>
                  <a:gd name="connsiteX4" fmla="*/ 382191 w 382230"/>
                  <a:gd name="connsiteY4" fmla="*/ 134065 h 145319"/>
                  <a:gd name="connsiteX0" fmla="*/ 229519 w 394658"/>
                  <a:gd name="connsiteY0" fmla="*/ 127715 h 142655"/>
                  <a:gd name="connsiteX1" fmla="*/ 149353 w 394658"/>
                  <a:gd name="connsiteY1" fmla="*/ 15797 h 142655"/>
                  <a:gd name="connsiteX2" fmla="*/ 356519 w 394658"/>
                  <a:gd name="connsiteY2" fmla="*/ 13415 h 142655"/>
                  <a:gd name="connsiteX3" fmla="*/ 394619 w 394658"/>
                  <a:gd name="connsiteY3" fmla="*/ 134065 h 142655"/>
                  <a:gd name="connsiteX4" fmla="*/ 394619 w 394658"/>
                  <a:gd name="connsiteY4" fmla="*/ 134065 h 142655"/>
                  <a:gd name="connsiteX0" fmla="*/ 202280 w 367419"/>
                  <a:gd name="connsiteY0" fmla="*/ 127715 h 149919"/>
                  <a:gd name="connsiteX1" fmla="*/ 122114 w 367419"/>
                  <a:gd name="connsiteY1" fmla="*/ 15797 h 149919"/>
                  <a:gd name="connsiteX2" fmla="*/ 329280 w 367419"/>
                  <a:gd name="connsiteY2" fmla="*/ 13415 h 149919"/>
                  <a:gd name="connsiteX3" fmla="*/ 367380 w 367419"/>
                  <a:gd name="connsiteY3" fmla="*/ 134065 h 149919"/>
                  <a:gd name="connsiteX4" fmla="*/ 367380 w 367419"/>
                  <a:gd name="connsiteY4" fmla="*/ 134065 h 149919"/>
                  <a:gd name="connsiteX0" fmla="*/ 202280 w 367380"/>
                  <a:gd name="connsiteY0" fmla="*/ 113364 h 135568"/>
                  <a:gd name="connsiteX1" fmla="*/ 122114 w 367380"/>
                  <a:gd name="connsiteY1" fmla="*/ 1446 h 135568"/>
                  <a:gd name="connsiteX2" fmla="*/ 367380 w 367380"/>
                  <a:gd name="connsiteY2" fmla="*/ 119714 h 135568"/>
                  <a:gd name="connsiteX3" fmla="*/ 367380 w 367380"/>
                  <a:gd name="connsiteY3" fmla="*/ 119714 h 135568"/>
                  <a:gd name="connsiteX0" fmla="*/ 202280 w 367380"/>
                  <a:gd name="connsiteY0" fmla="*/ 212327 h 234531"/>
                  <a:gd name="connsiteX1" fmla="*/ 122114 w 367380"/>
                  <a:gd name="connsiteY1" fmla="*/ 100409 h 234531"/>
                  <a:gd name="connsiteX2" fmla="*/ 367380 w 367380"/>
                  <a:gd name="connsiteY2" fmla="*/ 218677 h 234531"/>
                  <a:gd name="connsiteX3" fmla="*/ 367380 w 367380"/>
                  <a:gd name="connsiteY3" fmla="*/ 218677 h 234531"/>
                  <a:gd name="connsiteX0" fmla="*/ 202280 w 367380"/>
                  <a:gd name="connsiteY0" fmla="*/ 239002 h 261206"/>
                  <a:gd name="connsiteX1" fmla="*/ 122114 w 367380"/>
                  <a:gd name="connsiteY1" fmla="*/ 127084 h 261206"/>
                  <a:gd name="connsiteX2" fmla="*/ 367380 w 367380"/>
                  <a:gd name="connsiteY2" fmla="*/ 245352 h 261206"/>
                  <a:gd name="connsiteX3" fmla="*/ 367380 w 367380"/>
                  <a:gd name="connsiteY3" fmla="*/ 245352 h 261206"/>
                  <a:gd name="connsiteX0" fmla="*/ 202280 w 367380"/>
                  <a:gd name="connsiteY0" fmla="*/ 254559 h 276763"/>
                  <a:gd name="connsiteX1" fmla="*/ 122114 w 367380"/>
                  <a:gd name="connsiteY1" fmla="*/ 142641 h 276763"/>
                  <a:gd name="connsiteX2" fmla="*/ 367380 w 367380"/>
                  <a:gd name="connsiteY2" fmla="*/ 260909 h 276763"/>
                  <a:gd name="connsiteX3" fmla="*/ 367380 w 367380"/>
                  <a:gd name="connsiteY3" fmla="*/ 260909 h 276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380" h="276763">
                    <a:moveTo>
                      <a:pt x="202280" y="254559"/>
                    </a:moveTo>
                    <a:cubicBezTo>
                      <a:pt x="-156362" y="346634"/>
                      <a:pt x="58086" y="121210"/>
                      <a:pt x="122114" y="142641"/>
                    </a:cubicBezTo>
                    <a:cubicBezTo>
                      <a:pt x="-107544" y="60355"/>
                      <a:pt x="214582" y="-187427"/>
                      <a:pt x="367380" y="260909"/>
                    </a:cubicBezTo>
                    <a:lnTo>
                      <a:pt x="367380" y="260909"/>
                    </a:lnTo>
                  </a:path>
                </a:pathLst>
              </a:custGeom>
              <a:solidFill>
                <a:srgbClr val="C2894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8DD2B323-20D7-E5DF-6591-52500E637234}"/>
                  </a:ext>
                </a:extLst>
              </p:cNvPr>
              <p:cNvSpPr/>
              <p:nvPr/>
            </p:nvSpPr>
            <p:spPr>
              <a:xfrm>
                <a:off x="5233317" y="2814613"/>
                <a:ext cx="243557" cy="394197"/>
              </a:xfrm>
              <a:prstGeom prst="ellipse">
                <a:avLst/>
              </a:prstGeom>
              <a:solidFill>
                <a:srgbClr val="C289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9B153DC-1A2B-EA13-E956-6D26A6371B24}"/>
                </a:ext>
              </a:extLst>
            </p:cNvPr>
            <p:cNvGrpSpPr/>
            <p:nvPr/>
          </p:nvGrpSpPr>
          <p:grpSpPr>
            <a:xfrm>
              <a:off x="4979232" y="2200378"/>
              <a:ext cx="833804" cy="719293"/>
              <a:chOff x="9689305" y="2286116"/>
              <a:chExt cx="833804" cy="719293"/>
            </a:xfrm>
          </p:grpSpPr>
          <p:sp>
            <p:nvSpPr>
              <p:cNvPr id="46" name="Rectangle 19">
                <a:extLst>
                  <a:ext uri="{FF2B5EF4-FFF2-40B4-BE49-F238E27FC236}">
                    <a16:creationId xmlns:a16="http://schemas.microsoft.com/office/drawing/2014/main" id="{DFA8F0F4-7756-9ACC-3A00-1168054F6FF4}"/>
                  </a:ext>
                </a:extLst>
              </p:cNvPr>
              <p:cNvSpPr/>
              <p:nvPr/>
            </p:nvSpPr>
            <p:spPr>
              <a:xfrm>
                <a:off x="9788243" y="2577334"/>
                <a:ext cx="648417" cy="338691"/>
              </a:xfrm>
              <a:custGeom>
                <a:avLst/>
                <a:gdLst>
                  <a:gd name="connsiteX0" fmla="*/ 0 w 215029"/>
                  <a:gd name="connsiteY0" fmla="*/ 0 h 114594"/>
                  <a:gd name="connsiteX1" fmla="*/ 215029 w 215029"/>
                  <a:gd name="connsiteY1" fmla="*/ 0 h 114594"/>
                  <a:gd name="connsiteX2" fmla="*/ 215029 w 215029"/>
                  <a:gd name="connsiteY2" fmla="*/ 114594 h 114594"/>
                  <a:gd name="connsiteX3" fmla="*/ 0 w 215029"/>
                  <a:gd name="connsiteY3" fmla="*/ 114594 h 114594"/>
                  <a:gd name="connsiteX4" fmla="*/ 0 w 215029"/>
                  <a:gd name="connsiteY4" fmla="*/ 0 h 114594"/>
                  <a:gd name="connsiteX0" fmla="*/ 0 w 310279"/>
                  <a:gd name="connsiteY0" fmla="*/ 61912 h 114594"/>
                  <a:gd name="connsiteX1" fmla="*/ 310279 w 310279"/>
                  <a:gd name="connsiteY1" fmla="*/ 0 h 114594"/>
                  <a:gd name="connsiteX2" fmla="*/ 310279 w 310279"/>
                  <a:gd name="connsiteY2" fmla="*/ 114594 h 114594"/>
                  <a:gd name="connsiteX3" fmla="*/ 95250 w 310279"/>
                  <a:gd name="connsiteY3" fmla="*/ 114594 h 114594"/>
                  <a:gd name="connsiteX4" fmla="*/ 0 w 310279"/>
                  <a:gd name="connsiteY4" fmla="*/ 61912 h 114594"/>
                  <a:gd name="connsiteX0" fmla="*/ 161925 w 472204"/>
                  <a:gd name="connsiteY0" fmla="*/ 61912 h 169363"/>
                  <a:gd name="connsiteX1" fmla="*/ 472204 w 472204"/>
                  <a:gd name="connsiteY1" fmla="*/ 0 h 169363"/>
                  <a:gd name="connsiteX2" fmla="*/ 472204 w 472204"/>
                  <a:gd name="connsiteY2" fmla="*/ 114594 h 169363"/>
                  <a:gd name="connsiteX3" fmla="*/ 0 w 472204"/>
                  <a:gd name="connsiteY3" fmla="*/ 169363 h 169363"/>
                  <a:gd name="connsiteX4" fmla="*/ 161925 w 472204"/>
                  <a:gd name="connsiteY4" fmla="*/ 61912 h 169363"/>
                  <a:gd name="connsiteX0" fmla="*/ 161925 w 598411"/>
                  <a:gd name="connsiteY0" fmla="*/ 61912 h 174125"/>
                  <a:gd name="connsiteX1" fmla="*/ 472204 w 598411"/>
                  <a:gd name="connsiteY1" fmla="*/ 0 h 174125"/>
                  <a:gd name="connsiteX2" fmla="*/ 598411 w 598411"/>
                  <a:gd name="connsiteY2" fmla="*/ 174125 h 174125"/>
                  <a:gd name="connsiteX3" fmla="*/ 0 w 598411"/>
                  <a:gd name="connsiteY3" fmla="*/ 169363 h 174125"/>
                  <a:gd name="connsiteX4" fmla="*/ 161925 w 598411"/>
                  <a:gd name="connsiteY4" fmla="*/ 61912 h 174125"/>
                  <a:gd name="connsiteX0" fmla="*/ 161925 w 598411"/>
                  <a:gd name="connsiteY0" fmla="*/ 9524 h 121737"/>
                  <a:gd name="connsiteX1" fmla="*/ 538879 w 598411"/>
                  <a:gd name="connsiteY1" fmla="*/ 0 h 121737"/>
                  <a:gd name="connsiteX2" fmla="*/ 598411 w 598411"/>
                  <a:gd name="connsiteY2" fmla="*/ 121737 h 121737"/>
                  <a:gd name="connsiteX3" fmla="*/ 0 w 598411"/>
                  <a:gd name="connsiteY3" fmla="*/ 116975 h 121737"/>
                  <a:gd name="connsiteX4" fmla="*/ 161925 w 598411"/>
                  <a:gd name="connsiteY4" fmla="*/ 9524 h 121737"/>
                  <a:gd name="connsiteX0" fmla="*/ 161925 w 598411"/>
                  <a:gd name="connsiteY0" fmla="*/ 9524 h 121737"/>
                  <a:gd name="connsiteX1" fmla="*/ 538879 w 598411"/>
                  <a:gd name="connsiteY1" fmla="*/ 0 h 121737"/>
                  <a:gd name="connsiteX2" fmla="*/ 598411 w 598411"/>
                  <a:gd name="connsiteY2" fmla="*/ 121737 h 121737"/>
                  <a:gd name="connsiteX3" fmla="*/ 0 w 598411"/>
                  <a:gd name="connsiteY3" fmla="*/ 97925 h 121737"/>
                  <a:gd name="connsiteX4" fmla="*/ 161925 w 598411"/>
                  <a:gd name="connsiteY4" fmla="*/ 9524 h 121737"/>
                  <a:gd name="connsiteX0" fmla="*/ 161925 w 612699"/>
                  <a:gd name="connsiteY0" fmla="*/ 9524 h 100306"/>
                  <a:gd name="connsiteX1" fmla="*/ 538879 w 612699"/>
                  <a:gd name="connsiteY1" fmla="*/ 0 h 100306"/>
                  <a:gd name="connsiteX2" fmla="*/ 612699 w 612699"/>
                  <a:gd name="connsiteY2" fmla="*/ 100306 h 100306"/>
                  <a:gd name="connsiteX3" fmla="*/ 0 w 612699"/>
                  <a:gd name="connsiteY3" fmla="*/ 97925 h 100306"/>
                  <a:gd name="connsiteX4" fmla="*/ 161925 w 612699"/>
                  <a:gd name="connsiteY4" fmla="*/ 9524 h 100306"/>
                  <a:gd name="connsiteX0" fmla="*/ 161925 w 612699"/>
                  <a:gd name="connsiteY0" fmla="*/ 0 h 90782"/>
                  <a:gd name="connsiteX1" fmla="*/ 541260 w 612699"/>
                  <a:gd name="connsiteY1" fmla="*/ 1 h 90782"/>
                  <a:gd name="connsiteX2" fmla="*/ 612699 w 612699"/>
                  <a:gd name="connsiteY2" fmla="*/ 90782 h 90782"/>
                  <a:gd name="connsiteX3" fmla="*/ 0 w 612699"/>
                  <a:gd name="connsiteY3" fmla="*/ 88401 h 90782"/>
                  <a:gd name="connsiteX4" fmla="*/ 161925 w 612699"/>
                  <a:gd name="connsiteY4" fmla="*/ 0 h 90782"/>
                  <a:gd name="connsiteX0" fmla="*/ 161925 w 612699"/>
                  <a:gd name="connsiteY0" fmla="*/ 77257 h 168039"/>
                  <a:gd name="connsiteX1" fmla="*/ 541260 w 612699"/>
                  <a:gd name="connsiteY1" fmla="*/ 77258 h 168039"/>
                  <a:gd name="connsiteX2" fmla="*/ 612699 w 612699"/>
                  <a:gd name="connsiteY2" fmla="*/ 168039 h 168039"/>
                  <a:gd name="connsiteX3" fmla="*/ 0 w 612699"/>
                  <a:gd name="connsiteY3" fmla="*/ 165658 h 168039"/>
                  <a:gd name="connsiteX4" fmla="*/ 161925 w 612699"/>
                  <a:gd name="connsiteY4" fmla="*/ 77257 h 168039"/>
                  <a:gd name="connsiteX0" fmla="*/ 161925 w 612699"/>
                  <a:gd name="connsiteY0" fmla="*/ 87693 h 178475"/>
                  <a:gd name="connsiteX1" fmla="*/ 541260 w 612699"/>
                  <a:gd name="connsiteY1" fmla="*/ 87694 h 178475"/>
                  <a:gd name="connsiteX2" fmla="*/ 612699 w 612699"/>
                  <a:gd name="connsiteY2" fmla="*/ 178475 h 178475"/>
                  <a:gd name="connsiteX3" fmla="*/ 0 w 612699"/>
                  <a:gd name="connsiteY3" fmla="*/ 176094 h 178475"/>
                  <a:gd name="connsiteX4" fmla="*/ 161925 w 612699"/>
                  <a:gd name="connsiteY4" fmla="*/ 87693 h 178475"/>
                  <a:gd name="connsiteX0" fmla="*/ 161925 w 629367"/>
                  <a:gd name="connsiteY0" fmla="*/ 87693 h 178475"/>
                  <a:gd name="connsiteX1" fmla="*/ 541260 w 629367"/>
                  <a:gd name="connsiteY1" fmla="*/ 87694 h 178475"/>
                  <a:gd name="connsiteX2" fmla="*/ 629367 w 629367"/>
                  <a:gd name="connsiteY2" fmla="*/ 178475 h 178475"/>
                  <a:gd name="connsiteX3" fmla="*/ 0 w 629367"/>
                  <a:gd name="connsiteY3" fmla="*/ 176094 h 178475"/>
                  <a:gd name="connsiteX4" fmla="*/ 161925 w 629367"/>
                  <a:gd name="connsiteY4" fmla="*/ 87693 h 178475"/>
                  <a:gd name="connsiteX0" fmla="*/ 161925 w 629367"/>
                  <a:gd name="connsiteY0" fmla="*/ 87693 h 178475"/>
                  <a:gd name="connsiteX1" fmla="*/ 541260 w 629367"/>
                  <a:gd name="connsiteY1" fmla="*/ 87694 h 178475"/>
                  <a:gd name="connsiteX2" fmla="*/ 629367 w 629367"/>
                  <a:gd name="connsiteY2" fmla="*/ 178475 h 178475"/>
                  <a:gd name="connsiteX3" fmla="*/ 0 w 629367"/>
                  <a:gd name="connsiteY3" fmla="*/ 176094 h 178475"/>
                  <a:gd name="connsiteX4" fmla="*/ 161925 w 629367"/>
                  <a:gd name="connsiteY4" fmla="*/ 87693 h 178475"/>
                  <a:gd name="connsiteX0" fmla="*/ 161925 w 632409"/>
                  <a:gd name="connsiteY0" fmla="*/ 87693 h 178475"/>
                  <a:gd name="connsiteX1" fmla="*/ 541260 w 632409"/>
                  <a:gd name="connsiteY1" fmla="*/ 87694 h 178475"/>
                  <a:gd name="connsiteX2" fmla="*/ 629367 w 632409"/>
                  <a:gd name="connsiteY2" fmla="*/ 178475 h 178475"/>
                  <a:gd name="connsiteX3" fmla="*/ 0 w 632409"/>
                  <a:gd name="connsiteY3" fmla="*/ 176094 h 178475"/>
                  <a:gd name="connsiteX4" fmla="*/ 161925 w 632409"/>
                  <a:gd name="connsiteY4" fmla="*/ 87693 h 178475"/>
                  <a:gd name="connsiteX0" fmla="*/ 161925 w 632409"/>
                  <a:gd name="connsiteY0" fmla="*/ 87693 h 178475"/>
                  <a:gd name="connsiteX1" fmla="*/ 541260 w 632409"/>
                  <a:gd name="connsiteY1" fmla="*/ 87694 h 178475"/>
                  <a:gd name="connsiteX2" fmla="*/ 629367 w 632409"/>
                  <a:gd name="connsiteY2" fmla="*/ 178475 h 178475"/>
                  <a:gd name="connsiteX3" fmla="*/ 0 w 632409"/>
                  <a:gd name="connsiteY3" fmla="*/ 176094 h 178475"/>
                  <a:gd name="connsiteX4" fmla="*/ 161925 w 632409"/>
                  <a:gd name="connsiteY4" fmla="*/ 87693 h 178475"/>
                  <a:gd name="connsiteX0" fmla="*/ 161925 w 632409"/>
                  <a:gd name="connsiteY0" fmla="*/ 87693 h 321880"/>
                  <a:gd name="connsiteX1" fmla="*/ 541260 w 632409"/>
                  <a:gd name="connsiteY1" fmla="*/ 87694 h 321880"/>
                  <a:gd name="connsiteX2" fmla="*/ 629367 w 632409"/>
                  <a:gd name="connsiteY2" fmla="*/ 178475 h 321880"/>
                  <a:gd name="connsiteX3" fmla="*/ 0 w 632409"/>
                  <a:gd name="connsiteY3" fmla="*/ 176094 h 321880"/>
                  <a:gd name="connsiteX4" fmla="*/ 161925 w 632409"/>
                  <a:gd name="connsiteY4" fmla="*/ 87693 h 321880"/>
                  <a:gd name="connsiteX0" fmla="*/ 161925 w 632409"/>
                  <a:gd name="connsiteY0" fmla="*/ 87693 h 337950"/>
                  <a:gd name="connsiteX1" fmla="*/ 541260 w 632409"/>
                  <a:gd name="connsiteY1" fmla="*/ 87694 h 337950"/>
                  <a:gd name="connsiteX2" fmla="*/ 629367 w 632409"/>
                  <a:gd name="connsiteY2" fmla="*/ 178475 h 337950"/>
                  <a:gd name="connsiteX3" fmla="*/ 0 w 632409"/>
                  <a:gd name="connsiteY3" fmla="*/ 176094 h 337950"/>
                  <a:gd name="connsiteX4" fmla="*/ 161925 w 632409"/>
                  <a:gd name="connsiteY4" fmla="*/ 87693 h 337950"/>
                  <a:gd name="connsiteX0" fmla="*/ 161925 w 631654"/>
                  <a:gd name="connsiteY0" fmla="*/ 87693 h 337950"/>
                  <a:gd name="connsiteX1" fmla="*/ 541260 w 631654"/>
                  <a:gd name="connsiteY1" fmla="*/ 87694 h 337950"/>
                  <a:gd name="connsiteX2" fmla="*/ 629367 w 631654"/>
                  <a:gd name="connsiteY2" fmla="*/ 178475 h 337950"/>
                  <a:gd name="connsiteX3" fmla="*/ 0 w 631654"/>
                  <a:gd name="connsiteY3" fmla="*/ 176094 h 337950"/>
                  <a:gd name="connsiteX4" fmla="*/ 161925 w 631654"/>
                  <a:gd name="connsiteY4" fmla="*/ 87693 h 337950"/>
                  <a:gd name="connsiteX0" fmla="*/ 161925 w 629367"/>
                  <a:gd name="connsiteY0" fmla="*/ 87693 h 337950"/>
                  <a:gd name="connsiteX1" fmla="*/ 541260 w 629367"/>
                  <a:gd name="connsiteY1" fmla="*/ 87694 h 337950"/>
                  <a:gd name="connsiteX2" fmla="*/ 629367 w 629367"/>
                  <a:gd name="connsiteY2" fmla="*/ 178475 h 337950"/>
                  <a:gd name="connsiteX3" fmla="*/ 0 w 629367"/>
                  <a:gd name="connsiteY3" fmla="*/ 176094 h 337950"/>
                  <a:gd name="connsiteX4" fmla="*/ 161925 w 629367"/>
                  <a:gd name="connsiteY4" fmla="*/ 87693 h 337950"/>
                  <a:gd name="connsiteX0" fmla="*/ 161925 w 629367"/>
                  <a:gd name="connsiteY0" fmla="*/ 87693 h 337950"/>
                  <a:gd name="connsiteX1" fmla="*/ 541260 w 629367"/>
                  <a:gd name="connsiteY1" fmla="*/ 87694 h 337950"/>
                  <a:gd name="connsiteX2" fmla="*/ 629367 w 629367"/>
                  <a:gd name="connsiteY2" fmla="*/ 178475 h 337950"/>
                  <a:gd name="connsiteX3" fmla="*/ 0 w 629367"/>
                  <a:gd name="connsiteY3" fmla="*/ 176094 h 337950"/>
                  <a:gd name="connsiteX4" fmla="*/ 161925 w 629367"/>
                  <a:gd name="connsiteY4" fmla="*/ 87693 h 337950"/>
                  <a:gd name="connsiteX0" fmla="*/ 161925 w 648417"/>
                  <a:gd name="connsiteY0" fmla="*/ 87693 h 338691"/>
                  <a:gd name="connsiteX1" fmla="*/ 541260 w 648417"/>
                  <a:gd name="connsiteY1" fmla="*/ 87694 h 338691"/>
                  <a:gd name="connsiteX2" fmla="*/ 648417 w 648417"/>
                  <a:gd name="connsiteY2" fmla="*/ 180856 h 338691"/>
                  <a:gd name="connsiteX3" fmla="*/ 0 w 648417"/>
                  <a:gd name="connsiteY3" fmla="*/ 176094 h 338691"/>
                  <a:gd name="connsiteX4" fmla="*/ 161925 w 648417"/>
                  <a:gd name="connsiteY4" fmla="*/ 87693 h 338691"/>
                  <a:gd name="connsiteX0" fmla="*/ 161925 w 648417"/>
                  <a:gd name="connsiteY0" fmla="*/ 87693 h 338691"/>
                  <a:gd name="connsiteX1" fmla="*/ 541260 w 648417"/>
                  <a:gd name="connsiteY1" fmla="*/ 87694 h 338691"/>
                  <a:gd name="connsiteX2" fmla="*/ 648417 w 648417"/>
                  <a:gd name="connsiteY2" fmla="*/ 180856 h 338691"/>
                  <a:gd name="connsiteX3" fmla="*/ 0 w 648417"/>
                  <a:gd name="connsiteY3" fmla="*/ 176094 h 338691"/>
                  <a:gd name="connsiteX4" fmla="*/ 161925 w 648417"/>
                  <a:gd name="connsiteY4" fmla="*/ 87693 h 338691"/>
                  <a:gd name="connsiteX0" fmla="*/ 161925 w 648417"/>
                  <a:gd name="connsiteY0" fmla="*/ 87693 h 338691"/>
                  <a:gd name="connsiteX1" fmla="*/ 541260 w 648417"/>
                  <a:gd name="connsiteY1" fmla="*/ 87694 h 338691"/>
                  <a:gd name="connsiteX2" fmla="*/ 648417 w 648417"/>
                  <a:gd name="connsiteY2" fmla="*/ 180856 h 338691"/>
                  <a:gd name="connsiteX3" fmla="*/ 0 w 648417"/>
                  <a:gd name="connsiteY3" fmla="*/ 176094 h 338691"/>
                  <a:gd name="connsiteX4" fmla="*/ 161925 w 648417"/>
                  <a:gd name="connsiteY4" fmla="*/ 87693 h 338691"/>
                  <a:gd name="connsiteX0" fmla="*/ 161925 w 648417"/>
                  <a:gd name="connsiteY0" fmla="*/ 87693 h 338691"/>
                  <a:gd name="connsiteX1" fmla="*/ 541260 w 648417"/>
                  <a:gd name="connsiteY1" fmla="*/ 87694 h 338691"/>
                  <a:gd name="connsiteX2" fmla="*/ 648417 w 648417"/>
                  <a:gd name="connsiteY2" fmla="*/ 180856 h 338691"/>
                  <a:gd name="connsiteX3" fmla="*/ 0 w 648417"/>
                  <a:gd name="connsiteY3" fmla="*/ 176094 h 338691"/>
                  <a:gd name="connsiteX4" fmla="*/ 161925 w 648417"/>
                  <a:gd name="connsiteY4" fmla="*/ 87693 h 33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8417" h="338691">
                    <a:moveTo>
                      <a:pt x="161925" y="87693"/>
                    </a:moveTo>
                    <a:cubicBezTo>
                      <a:pt x="316945" y="-86138"/>
                      <a:pt x="500540" y="44831"/>
                      <a:pt x="541260" y="87694"/>
                    </a:cubicBezTo>
                    <a:cubicBezTo>
                      <a:pt x="618253" y="113192"/>
                      <a:pt x="607141" y="152977"/>
                      <a:pt x="648417" y="180856"/>
                    </a:cubicBezTo>
                    <a:cubicBezTo>
                      <a:pt x="607697" y="246737"/>
                      <a:pt x="243126" y="503119"/>
                      <a:pt x="0" y="176094"/>
                    </a:cubicBezTo>
                    <a:cubicBezTo>
                      <a:pt x="53975" y="146627"/>
                      <a:pt x="72231" y="100491"/>
                      <a:pt x="161925" y="87693"/>
                    </a:cubicBezTo>
                    <a:close/>
                  </a:path>
                </a:pathLst>
              </a:custGeom>
              <a:solidFill>
                <a:srgbClr val="F5C62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19">
                <a:extLst>
                  <a:ext uri="{FF2B5EF4-FFF2-40B4-BE49-F238E27FC236}">
                    <a16:creationId xmlns:a16="http://schemas.microsoft.com/office/drawing/2014/main" id="{B117BD6C-2FCC-649B-E398-82103C39001B}"/>
                  </a:ext>
                </a:extLst>
              </p:cNvPr>
              <p:cNvSpPr/>
              <p:nvPr/>
            </p:nvSpPr>
            <p:spPr>
              <a:xfrm>
                <a:off x="9719545" y="2505191"/>
                <a:ext cx="648417" cy="338691"/>
              </a:xfrm>
              <a:custGeom>
                <a:avLst/>
                <a:gdLst>
                  <a:gd name="connsiteX0" fmla="*/ 0 w 215029"/>
                  <a:gd name="connsiteY0" fmla="*/ 0 h 114594"/>
                  <a:gd name="connsiteX1" fmla="*/ 215029 w 215029"/>
                  <a:gd name="connsiteY1" fmla="*/ 0 h 114594"/>
                  <a:gd name="connsiteX2" fmla="*/ 215029 w 215029"/>
                  <a:gd name="connsiteY2" fmla="*/ 114594 h 114594"/>
                  <a:gd name="connsiteX3" fmla="*/ 0 w 215029"/>
                  <a:gd name="connsiteY3" fmla="*/ 114594 h 114594"/>
                  <a:gd name="connsiteX4" fmla="*/ 0 w 215029"/>
                  <a:gd name="connsiteY4" fmla="*/ 0 h 114594"/>
                  <a:gd name="connsiteX0" fmla="*/ 0 w 310279"/>
                  <a:gd name="connsiteY0" fmla="*/ 61912 h 114594"/>
                  <a:gd name="connsiteX1" fmla="*/ 310279 w 310279"/>
                  <a:gd name="connsiteY1" fmla="*/ 0 h 114594"/>
                  <a:gd name="connsiteX2" fmla="*/ 310279 w 310279"/>
                  <a:gd name="connsiteY2" fmla="*/ 114594 h 114594"/>
                  <a:gd name="connsiteX3" fmla="*/ 95250 w 310279"/>
                  <a:gd name="connsiteY3" fmla="*/ 114594 h 114594"/>
                  <a:gd name="connsiteX4" fmla="*/ 0 w 310279"/>
                  <a:gd name="connsiteY4" fmla="*/ 61912 h 114594"/>
                  <a:gd name="connsiteX0" fmla="*/ 161925 w 472204"/>
                  <a:gd name="connsiteY0" fmla="*/ 61912 h 169363"/>
                  <a:gd name="connsiteX1" fmla="*/ 472204 w 472204"/>
                  <a:gd name="connsiteY1" fmla="*/ 0 h 169363"/>
                  <a:gd name="connsiteX2" fmla="*/ 472204 w 472204"/>
                  <a:gd name="connsiteY2" fmla="*/ 114594 h 169363"/>
                  <a:gd name="connsiteX3" fmla="*/ 0 w 472204"/>
                  <a:gd name="connsiteY3" fmla="*/ 169363 h 169363"/>
                  <a:gd name="connsiteX4" fmla="*/ 161925 w 472204"/>
                  <a:gd name="connsiteY4" fmla="*/ 61912 h 169363"/>
                  <a:gd name="connsiteX0" fmla="*/ 161925 w 598411"/>
                  <a:gd name="connsiteY0" fmla="*/ 61912 h 174125"/>
                  <a:gd name="connsiteX1" fmla="*/ 472204 w 598411"/>
                  <a:gd name="connsiteY1" fmla="*/ 0 h 174125"/>
                  <a:gd name="connsiteX2" fmla="*/ 598411 w 598411"/>
                  <a:gd name="connsiteY2" fmla="*/ 174125 h 174125"/>
                  <a:gd name="connsiteX3" fmla="*/ 0 w 598411"/>
                  <a:gd name="connsiteY3" fmla="*/ 169363 h 174125"/>
                  <a:gd name="connsiteX4" fmla="*/ 161925 w 598411"/>
                  <a:gd name="connsiteY4" fmla="*/ 61912 h 174125"/>
                  <a:gd name="connsiteX0" fmla="*/ 161925 w 598411"/>
                  <a:gd name="connsiteY0" fmla="*/ 9524 h 121737"/>
                  <a:gd name="connsiteX1" fmla="*/ 538879 w 598411"/>
                  <a:gd name="connsiteY1" fmla="*/ 0 h 121737"/>
                  <a:gd name="connsiteX2" fmla="*/ 598411 w 598411"/>
                  <a:gd name="connsiteY2" fmla="*/ 121737 h 121737"/>
                  <a:gd name="connsiteX3" fmla="*/ 0 w 598411"/>
                  <a:gd name="connsiteY3" fmla="*/ 116975 h 121737"/>
                  <a:gd name="connsiteX4" fmla="*/ 161925 w 598411"/>
                  <a:gd name="connsiteY4" fmla="*/ 9524 h 121737"/>
                  <a:gd name="connsiteX0" fmla="*/ 161925 w 598411"/>
                  <a:gd name="connsiteY0" fmla="*/ 9524 h 121737"/>
                  <a:gd name="connsiteX1" fmla="*/ 538879 w 598411"/>
                  <a:gd name="connsiteY1" fmla="*/ 0 h 121737"/>
                  <a:gd name="connsiteX2" fmla="*/ 598411 w 598411"/>
                  <a:gd name="connsiteY2" fmla="*/ 121737 h 121737"/>
                  <a:gd name="connsiteX3" fmla="*/ 0 w 598411"/>
                  <a:gd name="connsiteY3" fmla="*/ 97925 h 121737"/>
                  <a:gd name="connsiteX4" fmla="*/ 161925 w 598411"/>
                  <a:gd name="connsiteY4" fmla="*/ 9524 h 121737"/>
                  <a:gd name="connsiteX0" fmla="*/ 161925 w 612699"/>
                  <a:gd name="connsiteY0" fmla="*/ 9524 h 100306"/>
                  <a:gd name="connsiteX1" fmla="*/ 538879 w 612699"/>
                  <a:gd name="connsiteY1" fmla="*/ 0 h 100306"/>
                  <a:gd name="connsiteX2" fmla="*/ 612699 w 612699"/>
                  <a:gd name="connsiteY2" fmla="*/ 100306 h 100306"/>
                  <a:gd name="connsiteX3" fmla="*/ 0 w 612699"/>
                  <a:gd name="connsiteY3" fmla="*/ 97925 h 100306"/>
                  <a:gd name="connsiteX4" fmla="*/ 161925 w 612699"/>
                  <a:gd name="connsiteY4" fmla="*/ 9524 h 100306"/>
                  <a:gd name="connsiteX0" fmla="*/ 161925 w 612699"/>
                  <a:gd name="connsiteY0" fmla="*/ 0 h 90782"/>
                  <a:gd name="connsiteX1" fmla="*/ 541260 w 612699"/>
                  <a:gd name="connsiteY1" fmla="*/ 1 h 90782"/>
                  <a:gd name="connsiteX2" fmla="*/ 612699 w 612699"/>
                  <a:gd name="connsiteY2" fmla="*/ 90782 h 90782"/>
                  <a:gd name="connsiteX3" fmla="*/ 0 w 612699"/>
                  <a:gd name="connsiteY3" fmla="*/ 88401 h 90782"/>
                  <a:gd name="connsiteX4" fmla="*/ 161925 w 612699"/>
                  <a:gd name="connsiteY4" fmla="*/ 0 h 90782"/>
                  <a:gd name="connsiteX0" fmla="*/ 161925 w 612699"/>
                  <a:gd name="connsiteY0" fmla="*/ 77257 h 168039"/>
                  <a:gd name="connsiteX1" fmla="*/ 541260 w 612699"/>
                  <a:gd name="connsiteY1" fmla="*/ 77258 h 168039"/>
                  <a:gd name="connsiteX2" fmla="*/ 612699 w 612699"/>
                  <a:gd name="connsiteY2" fmla="*/ 168039 h 168039"/>
                  <a:gd name="connsiteX3" fmla="*/ 0 w 612699"/>
                  <a:gd name="connsiteY3" fmla="*/ 165658 h 168039"/>
                  <a:gd name="connsiteX4" fmla="*/ 161925 w 612699"/>
                  <a:gd name="connsiteY4" fmla="*/ 77257 h 168039"/>
                  <a:gd name="connsiteX0" fmla="*/ 161925 w 612699"/>
                  <a:gd name="connsiteY0" fmla="*/ 87693 h 178475"/>
                  <a:gd name="connsiteX1" fmla="*/ 541260 w 612699"/>
                  <a:gd name="connsiteY1" fmla="*/ 87694 h 178475"/>
                  <a:gd name="connsiteX2" fmla="*/ 612699 w 612699"/>
                  <a:gd name="connsiteY2" fmla="*/ 178475 h 178475"/>
                  <a:gd name="connsiteX3" fmla="*/ 0 w 612699"/>
                  <a:gd name="connsiteY3" fmla="*/ 176094 h 178475"/>
                  <a:gd name="connsiteX4" fmla="*/ 161925 w 612699"/>
                  <a:gd name="connsiteY4" fmla="*/ 87693 h 178475"/>
                  <a:gd name="connsiteX0" fmla="*/ 161925 w 629367"/>
                  <a:gd name="connsiteY0" fmla="*/ 87693 h 178475"/>
                  <a:gd name="connsiteX1" fmla="*/ 541260 w 629367"/>
                  <a:gd name="connsiteY1" fmla="*/ 87694 h 178475"/>
                  <a:gd name="connsiteX2" fmla="*/ 629367 w 629367"/>
                  <a:gd name="connsiteY2" fmla="*/ 178475 h 178475"/>
                  <a:gd name="connsiteX3" fmla="*/ 0 w 629367"/>
                  <a:gd name="connsiteY3" fmla="*/ 176094 h 178475"/>
                  <a:gd name="connsiteX4" fmla="*/ 161925 w 629367"/>
                  <a:gd name="connsiteY4" fmla="*/ 87693 h 178475"/>
                  <a:gd name="connsiteX0" fmla="*/ 161925 w 629367"/>
                  <a:gd name="connsiteY0" fmla="*/ 87693 h 178475"/>
                  <a:gd name="connsiteX1" fmla="*/ 541260 w 629367"/>
                  <a:gd name="connsiteY1" fmla="*/ 87694 h 178475"/>
                  <a:gd name="connsiteX2" fmla="*/ 629367 w 629367"/>
                  <a:gd name="connsiteY2" fmla="*/ 178475 h 178475"/>
                  <a:gd name="connsiteX3" fmla="*/ 0 w 629367"/>
                  <a:gd name="connsiteY3" fmla="*/ 176094 h 178475"/>
                  <a:gd name="connsiteX4" fmla="*/ 161925 w 629367"/>
                  <a:gd name="connsiteY4" fmla="*/ 87693 h 178475"/>
                  <a:gd name="connsiteX0" fmla="*/ 161925 w 632409"/>
                  <a:gd name="connsiteY0" fmla="*/ 87693 h 178475"/>
                  <a:gd name="connsiteX1" fmla="*/ 541260 w 632409"/>
                  <a:gd name="connsiteY1" fmla="*/ 87694 h 178475"/>
                  <a:gd name="connsiteX2" fmla="*/ 629367 w 632409"/>
                  <a:gd name="connsiteY2" fmla="*/ 178475 h 178475"/>
                  <a:gd name="connsiteX3" fmla="*/ 0 w 632409"/>
                  <a:gd name="connsiteY3" fmla="*/ 176094 h 178475"/>
                  <a:gd name="connsiteX4" fmla="*/ 161925 w 632409"/>
                  <a:gd name="connsiteY4" fmla="*/ 87693 h 178475"/>
                  <a:gd name="connsiteX0" fmla="*/ 161925 w 632409"/>
                  <a:gd name="connsiteY0" fmla="*/ 87693 h 178475"/>
                  <a:gd name="connsiteX1" fmla="*/ 541260 w 632409"/>
                  <a:gd name="connsiteY1" fmla="*/ 87694 h 178475"/>
                  <a:gd name="connsiteX2" fmla="*/ 629367 w 632409"/>
                  <a:gd name="connsiteY2" fmla="*/ 178475 h 178475"/>
                  <a:gd name="connsiteX3" fmla="*/ 0 w 632409"/>
                  <a:gd name="connsiteY3" fmla="*/ 176094 h 178475"/>
                  <a:gd name="connsiteX4" fmla="*/ 161925 w 632409"/>
                  <a:gd name="connsiteY4" fmla="*/ 87693 h 178475"/>
                  <a:gd name="connsiteX0" fmla="*/ 161925 w 632409"/>
                  <a:gd name="connsiteY0" fmla="*/ 87693 h 321880"/>
                  <a:gd name="connsiteX1" fmla="*/ 541260 w 632409"/>
                  <a:gd name="connsiteY1" fmla="*/ 87694 h 321880"/>
                  <a:gd name="connsiteX2" fmla="*/ 629367 w 632409"/>
                  <a:gd name="connsiteY2" fmla="*/ 178475 h 321880"/>
                  <a:gd name="connsiteX3" fmla="*/ 0 w 632409"/>
                  <a:gd name="connsiteY3" fmla="*/ 176094 h 321880"/>
                  <a:gd name="connsiteX4" fmla="*/ 161925 w 632409"/>
                  <a:gd name="connsiteY4" fmla="*/ 87693 h 321880"/>
                  <a:gd name="connsiteX0" fmla="*/ 161925 w 632409"/>
                  <a:gd name="connsiteY0" fmla="*/ 87693 h 337950"/>
                  <a:gd name="connsiteX1" fmla="*/ 541260 w 632409"/>
                  <a:gd name="connsiteY1" fmla="*/ 87694 h 337950"/>
                  <a:gd name="connsiteX2" fmla="*/ 629367 w 632409"/>
                  <a:gd name="connsiteY2" fmla="*/ 178475 h 337950"/>
                  <a:gd name="connsiteX3" fmla="*/ 0 w 632409"/>
                  <a:gd name="connsiteY3" fmla="*/ 176094 h 337950"/>
                  <a:gd name="connsiteX4" fmla="*/ 161925 w 632409"/>
                  <a:gd name="connsiteY4" fmla="*/ 87693 h 337950"/>
                  <a:gd name="connsiteX0" fmla="*/ 161925 w 631654"/>
                  <a:gd name="connsiteY0" fmla="*/ 87693 h 337950"/>
                  <a:gd name="connsiteX1" fmla="*/ 541260 w 631654"/>
                  <a:gd name="connsiteY1" fmla="*/ 87694 h 337950"/>
                  <a:gd name="connsiteX2" fmla="*/ 629367 w 631654"/>
                  <a:gd name="connsiteY2" fmla="*/ 178475 h 337950"/>
                  <a:gd name="connsiteX3" fmla="*/ 0 w 631654"/>
                  <a:gd name="connsiteY3" fmla="*/ 176094 h 337950"/>
                  <a:gd name="connsiteX4" fmla="*/ 161925 w 631654"/>
                  <a:gd name="connsiteY4" fmla="*/ 87693 h 337950"/>
                  <a:gd name="connsiteX0" fmla="*/ 161925 w 629367"/>
                  <a:gd name="connsiteY0" fmla="*/ 87693 h 337950"/>
                  <a:gd name="connsiteX1" fmla="*/ 541260 w 629367"/>
                  <a:gd name="connsiteY1" fmla="*/ 87694 h 337950"/>
                  <a:gd name="connsiteX2" fmla="*/ 629367 w 629367"/>
                  <a:gd name="connsiteY2" fmla="*/ 178475 h 337950"/>
                  <a:gd name="connsiteX3" fmla="*/ 0 w 629367"/>
                  <a:gd name="connsiteY3" fmla="*/ 176094 h 337950"/>
                  <a:gd name="connsiteX4" fmla="*/ 161925 w 629367"/>
                  <a:gd name="connsiteY4" fmla="*/ 87693 h 337950"/>
                  <a:gd name="connsiteX0" fmla="*/ 161925 w 629367"/>
                  <a:gd name="connsiteY0" fmla="*/ 87693 h 337950"/>
                  <a:gd name="connsiteX1" fmla="*/ 541260 w 629367"/>
                  <a:gd name="connsiteY1" fmla="*/ 87694 h 337950"/>
                  <a:gd name="connsiteX2" fmla="*/ 629367 w 629367"/>
                  <a:gd name="connsiteY2" fmla="*/ 178475 h 337950"/>
                  <a:gd name="connsiteX3" fmla="*/ 0 w 629367"/>
                  <a:gd name="connsiteY3" fmla="*/ 176094 h 337950"/>
                  <a:gd name="connsiteX4" fmla="*/ 161925 w 629367"/>
                  <a:gd name="connsiteY4" fmla="*/ 87693 h 337950"/>
                  <a:gd name="connsiteX0" fmla="*/ 161925 w 648417"/>
                  <a:gd name="connsiteY0" fmla="*/ 87693 h 338691"/>
                  <a:gd name="connsiteX1" fmla="*/ 541260 w 648417"/>
                  <a:gd name="connsiteY1" fmla="*/ 87694 h 338691"/>
                  <a:gd name="connsiteX2" fmla="*/ 648417 w 648417"/>
                  <a:gd name="connsiteY2" fmla="*/ 180856 h 338691"/>
                  <a:gd name="connsiteX3" fmla="*/ 0 w 648417"/>
                  <a:gd name="connsiteY3" fmla="*/ 176094 h 338691"/>
                  <a:gd name="connsiteX4" fmla="*/ 161925 w 648417"/>
                  <a:gd name="connsiteY4" fmla="*/ 87693 h 338691"/>
                  <a:gd name="connsiteX0" fmla="*/ 161925 w 648417"/>
                  <a:gd name="connsiteY0" fmla="*/ 87693 h 338691"/>
                  <a:gd name="connsiteX1" fmla="*/ 541260 w 648417"/>
                  <a:gd name="connsiteY1" fmla="*/ 87694 h 338691"/>
                  <a:gd name="connsiteX2" fmla="*/ 648417 w 648417"/>
                  <a:gd name="connsiteY2" fmla="*/ 180856 h 338691"/>
                  <a:gd name="connsiteX3" fmla="*/ 0 w 648417"/>
                  <a:gd name="connsiteY3" fmla="*/ 176094 h 338691"/>
                  <a:gd name="connsiteX4" fmla="*/ 161925 w 648417"/>
                  <a:gd name="connsiteY4" fmla="*/ 87693 h 338691"/>
                  <a:gd name="connsiteX0" fmla="*/ 161925 w 648417"/>
                  <a:gd name="connsiteY0" fmla="*/ 87693 h 338691"/>
                  <a:gd name="connsiteX1" fmla="*/ 541260 w 648417"/>
                  <a:gd name="connsiteY1" fmla="*/ 87694 h 338691"/>
                  <a:gd name="connsiteX2" fmla="*/ 648417 w 648417"/>
                  <a:gd name="connsiteY2" fmla="*/ 180856 h 338691"/>
                  <a:gd name="connsiteX3" fmla="*/ 0 w 648417"/>
                  <a:gd name="connsiteY3" fmla="*/ 176094 h 338691"/>
                  <a:gd name="connsiteX4" fmla="*/ 161925 w 648417"/>
                  <a:gd name="connsiteY4" fmla="*/ 87693 h 338691"/>
                  <a:gd name="connsiteX0" fmla="*/ 161925 w 648417"/>
                  <a:gd name="connsiteY0" fmla="*/ 87693 h 338691"/>
                  <a:gd name="connsiteX1" fmla="*/ 541260 w 648417"/>
                  <a:gd name="connsiteY1" fmla="*/ 87694 h 338691"/>
                  <a:gd name="connsiteX2" fmla="*/ 648417 w 648417"/>
                  <a:gd name="connsiteY2" fmla="*/ 180856 h 338691"/>
                  <a:gd name="connsiteX3" fmla="*/ 0 w 648417"/>
                  <a:gd name="connsiteY3" fmla="*/ 176094 h 338691"/>
                  <a:gd name="connsiteX4" fmla="*/ 161925 w 648417"/>
                  <a:gd name="connsiteY4" fmla="*/ 87693 h 33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8417" h="338691">
                    <a:moveTo>
                      <a:pt x="161925" y="87693"/>
                    </a:moveTo>
                    <a:cubicBezTo>
                      <a:pt x="316945" y="-86138"/>
                      <a:pt x="500540" y="44831"/>
                      <a:pt x="541260" y="87694"/>
                    </a:cubicBezTo>
                    <a:cubicBezTo>
                      <a:pt x="618253" y="113192"/>
                      <a:pt x="607141" y="152977"/>
                      <a:pt x="648417" y="180856"/>
                    </a:cubicBezTo>
                    <a:cubicBezTo>
                      <a:pt x="607697" y="246737"/>
                      <a:pt x="243126" y="503119"/>
                      <a:pt x="0" y="176094"/>
                    </a:cubicBezTo>
                    <a:cubicBezTo>
                      <a:pt x="53975" y="146627"/>
                      <a:pt x="72231" y="100491"/>
                      <a:pt x="161925" y="87693"/>
                    </a:cubicBezTo>
                    <a:close/>
                  </a:path>
                </a:pathLst>
              </a:custGeom>
              <a:solidFill>
                <a:srgbClr val="F5C62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F6CD6B0F-80F2-47CB-B07D-3EDE3C5603C5}"/>
                  </a:ext>
                </a:extLst>
              </p:cNvPr>
              <p:cNvGrpSpPr/>
              <p:nvPr/>
            </p:nvGrpSpPr>
            <p:grpSpPr>
              <a:xfrm>
                <a:off x="9689305" y="2286116"/>
                <a:ext cx="810993" cy="233245"/>
                <a:chOff x="9689305" y="2286116"/>
                <a:chExt cx="810993" cy="233245"/>
              </a:xfrm>
            </p:grpSpPr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DD8AD3E7-C22F-E998-6DC7-E4DE9AB65A9E}"/>
                    </a:ext>
                  </a:extLst>
                </p:cNvPr>
                <p:cNvSpPr/>
                <p:nvPr/>
              </p:nvSpPr>
              <p:spPr>
                <a:xfrm>
                  <a:off x="9689305" y="2300286"/>
                  <a:ext cx="169069" cy="2190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BCB9D192-EF98-225B-E96C-C17AF2EEB5D7}"/>
                    </a:ext>
                  </a:extLst>
                </p:cNvPr>
                <p:cNvSpPr/>
                <p:nvPr/>
              </p:nvSpPr>
              <p:spPr>
                <a:xfrm flipV="1">
                  <a:off x="9749456" y="2366102"/>
                  <a:ext cx="45719" cy="592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6BB0D06B-B225-1CEE-FB5F-A5C5453C205B}"/>
                    </a:ext>
                  </a:extLst>
                </p:cNvPr>
                <p:cNvSpPr/>
                <p:nvPr/>
              </p:nvSpPr>
              <p:spPr>
                <a:xfrm>
                  <a:off x="10331229" y="2286116"/>
                  <a:ext cx="169069" cy="2190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102070CA-E543-91A7-65CC-3D4085AFC1CD}"/>
                    </a:ext>
                  </a:extLst>
                </p:cNvPr>
                <p:cNvSpPr/>
                <p:nvPr/>
              </p:nvSpPr>
              <p:spPr>
                <a:xfrm flipV="1">
                  <a:off x="10407772" y="2346221"/>
                  <a:ext cx="45719" cy="592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EE9850BE-CCF5-21C7-8A2F-382ED4395DCB}"/>
                  </a:ext>
                </a:extLst>
              </p:cNvPr>
              <p:cNvSpPr/>
              <p:nvPr/>
            </p:nvSpPr>
            <p:spPr>
              <a:xfrm flipV="1">
                <a:off x="9931002" y="2586325"/>
                <a:ext cx="45719" cy="59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ECEF3E9-D349-9A98-84D9-6A479328BAE4}"/>
                  </a:ext>
                </a:extLst>
              </p:cNvPr>
              <p:cNvSpPr/>
              <p:nvPr/>
            </p:nvSpPr>
            <p:spPr>
              <a:xfrm flipV="1">
                <a:off x="10066733" y="2586325"/>
                <a:ext cx="45719" cy="59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21">
                <a:extLst>
                  <a:ext uri="{FF2B5EF4-FFF2-40B4-BE49-F238E27FC236}">
                    <a16:creationId xmlns:a16="http://schemas.microsoft.com/office/drawing/2014/main" id="{CE16212D-CD0C-9DBC-11F7-7C47F86B2BBA}"/>
                  </a:ext>
                </a:extLst>
              </p:cNvPr>
              <p:cNvSpPr/>
              <p:nvPr/>
            </p:nvSpPr>
            <p:spPr>
              <a:xfrm>
                <a:off x="10077219" y="2505191"/>
                <a:ext cx="445890" cy="500218"/>
              </a:xfrm>
              <a:custGeom>
                <a:avLst/>
                <a:gdLst>
                  <a:gd name="connsiteX0" fmla="*/ 0 w 96442"/>
                  <a:gd name="connsiteY0" fmla="*/ 0 h 45719"/>
                  <a:gd name="connsiteX1" fmla="*/ 96442 w 96442"/>
                  <a:gd name="connsiteY1" fmla="*/ 0 h 45719"/>
                  <a:gd name="connsiteX2" fmla="*/ 96442 w 96442"/>
                  <a:gd name="connsiteY2" fmla="*/ 45719 h 45719"/>
                  <a:gd name="connsiteX3" fmla="*/ 0 w 96442"/>
                  <a:gd name="connsiteY3" fmla="*/ 45719 h 45719"/>
                  <a:gd name="connsiteX4" fmla="*/ 0 w 96442"/>
                  <a:gd name="connsiteY4" fmla="*/ 0 h 45719"/>
                  <a:gd name="connsiteX0" fmla="*/ 0 w 389335"/>
                  <a:gd name="connsiteY0" fmla="*/ 0 h 493394"/>
                  <a:gd name="connsiteX1" fmla="*/ 96442 w 389335"/>
                  <a:gd name="connsiteY1" fmla="*/ 0 h 493394"/>
                  <a:gd name="connsiteX2" fmla="*/ 389335 w 389335"/>
                  <a:gd name="connsiteY2" fmla="*/ 493394 h 493394"/>
                  <a:gd name="connsiteX3" fmla="*/ 0 w 389335"/>
                  <a:gd name="connsiteY3" fmla="*/ 45719 h 493394"/>
                  <a:gd name="connsiteX4" fmla="*/ 0 w 389335"/>
                  <a:gd name="connsiteY4" fmla="*/ 0 h 493394"/>
                  <a:gd name="connsiteX0" fmla="*/ 0 w 452394"/>
                  <a:gd name="connsiteY0" fmla="*/ 0 h 493394"/>
                  <a:gd name="connsiteX1" fmla="*/ 96442 w 452394"/>
                  <a:gd name="connsiteY1" fmla="*/ 0 h 493394"/>
                  <a:gd name="connsiteX2" fmla="*/ 389335 w 452394"/>
                  <a:gd name="connsiteY2" fmla="*/ 493394 h 493394"/>
                  <a:gd name="connsiteX3" fmla="*/ 0 w 452394"/>
                  <a:gd name="connsiteY3" fmla="*/ 45719 h 493394"/>
                  <a:gd name="connsiteX4" fmla="*/ 0 w 452394"/>
                  <a:gd name="connsiteY4" fmla="*/ 0 h 493394"/>
                  <a:gd name="connsiteX0" fmla="*/ 0 w 452394"/>
                  <a:gd name="connsiteY0" fmla="*/ 0 h 497593"/>
                  <a:gd name="connsiteX1" fmla="*/ 96442 w 452394"/>
                  <a:gd name="connsiteY1" fmla="*/ 0 h 497593"/>
                  <a:gd name="connsiteX2" fmla="*/ 389335 w 452394"/>
                  <a:gd name="connsiteY2" fmla="*/ 493394 h 497593"/>
                  <a:gd name="connsiteX3" fmla="*/ 0 w 452394"/>
                  <a:gd name="connsiteY3" fmla="*/ 45719 h 497593"/>
                  <a:gd name="connsiteX4" fmla="*/ 0 w 452394"/>
                  <a:gd name="connsiteY4" fmla="*/ 0 h 497593"/>
                  <a:gd name="connsiteX0" fmla="*/ 0 w 452394"/>
                  <a:gd name="connsiteY0" fmla="*/ 0 h 493394"/>
                  <a:gd name="connsiteX1" fmla="*/ 96442 w 452394"/>
                  <a:gd name="connsiteY1" fmla="*/ 0 h 493394"/>
                  <a:gd name="connsiteX2" fmla="*/ 389335 w 452394"/>
                  <a:gd name="connsiteY2" fmla="*/ 493394 h 493394"/>
                  <a:gd name="connsiteX3" fmla="*/ 0 w 452394"/>
                  <a:gd name="connsiteY3" fmla="*/ 0 h 493394"/>
                  <a:gd name="connsiteX0" fmla="*/ 0 w 389335"/>
                  <a:gd name="connsiteY0" fmla="*/ 0 h 493394"/>
                  <a:gd name="connsiteX1" fmla="*/ 389335 w 389335"/>
                  <a:gd name="connsiteY1" fmla="*/ 493394 h 493394"/>
                  <a:gd name="connsiteX2" fmla="*/ 0 w 389335"/>
                  <a:gd name="connsiteY2" fmla="*/ 0 h 493394"/>
                  <a:gd name="connsiteX0" fmla="*/ 0 w 389335"/>
                  <a:gd name="connsiteY0" fmla="*/ 0 h 493394"/>
                  <a:gd name="connsiteX1" fmla="*/ 389335 w 389335"/>
                  <a:gd name="connsiteY1" fmla="*/ 493394 h 493394"/>
                  <a:gd name="connsiteX2" fmla="*/ 0 w 389335"/>
                  <a:gd name="connsiteY2" fmla="*/ 0 h 493394"/>
                  <a:gd name="connsiteX0" fmla="*/ 0 w 445890"/>
                  <a:gd name="connsiteY0" fmla="*/ 0 h 493394"/>
                  <a:gd name="connsiteX1" fmla="*/ 389335 w 445890"/>
                  <a:gd name="connsiteY1" fmla="*/ 493394 h 493394"/>
                  <a:gd name="connsiteX2" fmla="*/ 0 w 445890"/>
                  <a:gd name="connsiteY2" fmla="*/ 0 h 493394"/>
                  <a:gd name="connsiteX0" fmla="*/ 0 w 445890"/>
                  <a:gd name="connsiteY0" fmla="*/ 0 h 497856"/>
                  <a:gd name="connsiteX1" fmla="*/ 389335 w 445890"/>
                  <a:gd name="connsiteY1" fmla="*/ 493394 h 497856"/>
                  <a:gd name="connsiteX2" fmla="*/ 0 w 445890"/>
                  <a:gd name="connsiteY2" fmla="*/ 0 h 497856"/>
                  <a:gd name="connsiteX0" fmla="*/ 0 w 445890"/>
                  <a:gd name="connsiteY0" fmla="*/ 0 h 500218"/>
                  <a:gd name="connsiteX1" fmla="*/ 389335 w 445890"/>
                  <a:gd name="connsiteY1" fmla="*/ 493394 h 500218"/>
                  <a:gd name="connsiteX2" fmla="*/ 0 w 445890"/>
                  <a:gd name="connsiteY2" fmla="*/ 0 h 500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890" h="500218">
                    <a:moveTo>
                      <a:pt x="0" y="0"/>
                    </a:moveTo>
                    <a:cubicBezTo>
                      <a:pt x="408385" y="12065"/>
                      <a:pt x="531020" y="376554"/>
                      <a:pt x="389335" y="493394"/>
                    </a:cubicBezTo>
                    <a:cubicBezTo>
                      <a:pt x="268486" y="548163"/>
                      <a:pt x="270273" y="263207"/>
                      <a:pt x="0" y="0"/>
                    </a:cubicBezTo>
                    <a:close/>
                  </a:path>
                </a:pathLst>
              </a:custGeom>
              <a:solidFill>
                <a:srgbClr val="D82E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328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24" fill="hold"/>
                                        <p:tgtEl>
                                          <p:spTgt spid="4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BA09199-6B92-EF50-49D2-C4EC6D44A7FA}"/>
              </a:ext>
            </a:extLst>
          </p:cNvPr>
          <p:cNvGrpSpPr/>
          <p:nvPr/>
        </p:nvGrpSpPr>
        <p:grpSpPr>
          <a:xfrm>
            <a:off x="1435748" y="297707"/>
            <a:ext cx="1011811" cy="848705"/>
            <a:chOff x="-1057780" y="-85304"/>
            <a:chExt cx="8187089" cy="68673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B0F9C83-2BCD-F9A0-5295-8A241099DD97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rgbClr val="FFC000">
                <a:lumMod val="20000"/>
                <a:lumOff val="80000"/>
                <a:alpha val="47000"/>
              </a:srgbClr>
            </a:solidFill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B3DBAC36-F45F-82F6-7651-AE493BD8B693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69047E09-15AC-F2BA-90EE-8B90B9E61752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7AC352F8-E042-CCC2-8E93-2F6AB5D3DDD8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C217CAF4-28CD-901C-4984-F2EE1D0C2E60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EB20DE5F-A896-09AE-E945-F58B73E3A59F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39B63F82-6E67-7650-4D70-338AF5C31B0A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9690021E-E3F7-AAF9-5DF5-9B2B4035869E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FAF5F6B4-650F-B247-F874-504622EF2AC3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22BCD0BF-99A6-ECD1-63E6-CDE6444A358C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35E49F1A-77E5-E480-F46F-831A3428D54F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E3760A99-6049-1CCF-B78B-14D08207AF85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70EDE23D-55A3-2EAB-8ED5-BB10595298DB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280663-1A32-BB26-A99E-C6987D818EF7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99000">
                  <a:srgbClr val="FFC000">
                    <a:lumMod val="60000"/>
                    <a:lumOff val="4000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glow rad="393700"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" y="19144"/>
            <a:ext cx="12310282" cy="6838855"/>
          </a:xfrm>
          <a:custGeom>
            <a:avLst/>
            <a:gdLst>
              <a:gd name="connsiteX0" fmla="*/ 0 w 12192001"/>
              <a:gd name="connsiteY0" fmla="*/ 0 h 5587757"/>
              <a:gd name="connsiteX1" fmla="*/ 12192001 w 12192001"/>
              <a:gd name="connsiteY1" fmla="*/ 0 h 5587757"/>
              <a:gd name="connsiteX2" fmla="*/ 12192001 w 12192001"/>
              <a:gd name="connsiteY2" fmla="*/ 5587757 h 5587757"/>
              <a:gd name="connsiteX3" fmla="*/ 0 w 12192001"/>
              <a:gd name="connsiteY3" fmla="*/ 5587757 h 5587757"/>
              <a:gd name="connsiteX4" fmla="*/ 0 w 12192001"/>
              <a:gd name="connsiteY4" fmla="*/ 0 h 5587757"/>
              <a:gd name="connsiteX0" fmla="*/ 0 w 12192001"/>
              <a:gd name="connsiteY0" fmla="*/ 84666 h 5672423"/>
              <a:gd name="connsiteX1" fmla="*/ 12192001 w 12192001"/>
              <a:gd name="connsiteY1" fmla="*/ 84666 h 5672423"/>
              <a:gd name="connsiteX2" fmla="*/ 12192001 w 12192001"/>
              <a:gd name="connsiteY2" fmla="*/ 5672423 h 5672423"/>
              <a:gd name="connsiteX3" fmla="*/ 0 w 12192001"/>
              <a:gd name="connsiteY3" fmla="*/ 5672423 h 5672423"/>
              <a:gd name="connsiteX4" fmla="*/ 0 w 12192001"/>
              <a:gd name="connsiteY4" fmla="*/ 84666 h 5672423"/>
              <a:gd name="connsiteX0" fmla="*/ 0 w 12192001"/>
              <a:gd name="connsiteY0" fmla="*/ 453739 h 6041496"/>
              <a:gd name="connsiteX1" fmla="*/ 6919416 w 12192001"/>
              <a:gd name="connsiteY1" fmla="*/ 329908 h 6041496"/>
              <a:gd name="connsiteX2" fmla="*/ 12192001 w 12192001"/>
              <a:gd name="connsiteY2" fmla="*/ 453739 h 6041496"/>
              <a:gd name="connsiteX3" fmla="*/ 12192001 w 12192001"/>
              <a:gd name="connsiteY3" fmla="*/ 6041496 h 6041496"/>
              <a:gd name="connsiteX4" fmla="*/ 0 w 12192001"/>
              <a:gd name="connsiteY4" fmla="*/ 6041496 h 6041496"/>
              <a:gd name="connsiteX5" fmla="*/ 0 w 12192001"/>
              <a:gd name="connsiteY5" fmla="*/ 453739 h 6041496"/>
              <a:gd name="connsiteX0" fmla="*/ 0 w 12192001"/>
              <a:gd name="connsiteY0" fmla="*/ 1316523 h 6904280"/>
              <a:gd name="connsiteX1" fmla="*/ 6919416 w 12192001"/>
              <a:gd name="connsiteY1" fmla="*/ 1192692 h 6904280"/>
              <a:gd name="connsiteX2" fmla="*/ 12164706 w 12192001"/>
              <a:gd name="connsiteY2" fmla="*/ 265645 h 6904280"/>
              <a:gd name="connsiteX3" fmla="*/ 12192001 w 12192001"/>
              <a:gd name="connsiteY3" fmla="*/ 6904280 h 6904280"/>
              <a:gd name="connsiteX4" fmla="*/ 0 w 12192001"/>
              <a:gd name="connsiteY4" fmla="*/ 6904280 h 6904280"/>
              <a:gd name="connsiteX5" fmla="*/ 0 w 12192001"/>
              <a:gd name="connsiteY5" fmla="*/ 1316523 h 6904280"/>
              <a:gd name="connsiteX0" fmla="*/ 0 w 12192001"/>
              <a:gd name="connsiteY0" fmla="*/ 1355395 h 6943152"/>
              <a:gd name="connsiteX1" fmla="*/ 6919416 w 12192001"/>
              <a:gd name="connsiteY1" fmla="*/ 1231564 h 6943152"/>
              <a:gd name="connsiteX2" fmla="*/ 12164706 w 12192001"/>
              <a:gd name="connsiteY2" fmla="*/ 304517 h 6943152"/>
              <a:gd name="connsiteX3" fmla="*/ 12192001 w 12192001"/>
              <a:gd name="connsiteY3" fmla="*/ 6943152 h 6943152"/>
              <a:gd name="connsiteX4" fmla="*/ 0 w 12192001"/>
              <a:gd name="connsiteY4" fmla="*/ 6943152 h 6943152"/>
              <a:gd name="connsiteX5" fmla="*/ 0 w 12192001"/>
              <a:gd name="connsiteY5" fmla="*/ 1355395 h 6943152"/>
              <a:gd name="connsiteX0" fmla="*/ 0 w 12192001"/>
              <a:gd name="connsiteY0" fmla="*/ 1293603 h 6881360"/>
              <a:gd name="connsiteX1" fmla="*/ 6919416 w 12192001"/>
              <a:gd name="connsiteY1" fmla="*/ 1169772 h 6881360"/>
              <a:gd name="connsiteX2" fmla="*/ 12164706 w 12192001"/>
              <a:gd name="connsiteY2" fmla="*/ 242725 h 6881360"/>
              <a:gd name="connsiteX3" fmla="*/ 12192001 w 12192001"/>
              <a:gd name="connsiteY3" fmla="*/ 6881360 h 6881360"/>
              <a:gd name="connsiteX4" fmla="*/ 0 w 12192001"/>
              <a:gd name="connsiteY4" fmla="*/ 6881360 h 6881360"/>
              <a:gd name="connsiteX5" fmla="*/ 0 w 12192001"/>
              <a:gd name="connsiteY5" fmla="*/ 1293603 h 6881360"/>
              <a:gd name="connsiteX0" fmla="*/ 0 w 12192001"/>
              <a:gd name="connsiteY0" fmla="*/ 1255825 h 6843582"/>
              <a:gd name="connsiteX1" fmla="*/ 6919416 w 12192001"/>
              <a:gd name="connsiteY1" fmla="*/ 1131994 h 6843582"/>
              <a:gd name="connsiteX2" fmla="*/ 12164706 w 12192001"/>
              <a:gd name="connsiteY2" fmla="*/ 204947 h 6843582"/>
              <a:gd name="connsiteX3" fmla="*/ 12192001 w 12192001"/>
              <a:gd name="connsiteY3" fmla="*/ 6843582 h 6843582"/>
              <a:gd name="connsiteX4" fmla="*/ 0 w 12192001"/>
              <a:gd name="connsiteY4" fmla="*/ 6843582 h 6843582"/>
              <a:gd name="connsiteX5" fmla="*/ 0 w 12192001"/>
              <a:gd name="connsiteY5" fmla="*/ 1255825 h 6843582"/>
              <a:gd name="connsiteX0" fmla="*/ 0 w 12192001"/>
              <a:gd name="connsiteY0" fmla="*/ 1211669 h 6799426"/>
              <a:gd name="connsiteX1" fmla="*/ 6919416 w 12192001"/>
              <a:gd name="connsiteY1" fmla="*/ 1087838 h 6799426"/>
              <a:gd name="connsiteX2" fmla="*/ 12164706 w 12192001"/>
              <a:gd name="connsiteY2" fmla="*/ 160791 h 6799426"/>
              <a:gd name="connsiteX3" fmla="*/ 12192001 w 12192001"/>
              <a:gd name="connsiteY3" fmla="*/ 6799426 h 6799426"/>
              <a:gd name="connsiteX4" fmla="*/ 0 w 12192001"/>
              <a:gd name="connsiteY4" fmla="*/ 6799426 h 6799426"/>
              <a:gd name="connsiteX5" fmla="*/ 0 w 12192001"/>
              <a:gd name="connsiteY5" fmla="*/ 1211669 h 6799426"/>
              <a:gd name="connsiteX0" fmla="*/ 0 w 12192001"/>
              <a:gd name="connsiteY0" fmla="*/ 1251098 h 6838855"/>
              <a:gd name="connsiteX1" fmla="*/ 6919416 w 12192001"/>
              <a:gd name="connsiteY1" fmla="*/ 1127267 h 6838855"/>
              <a:gd name="connsiteX2" fmla="*/ 12164706 w 12192001"/>
              <a:gd name="connsiteY2" fmla="*/ 200220 h 6838855"/>
              <a:gd name="connsiteX3" fmla="*/ 12192001 w 12192001"/>
              <a:gd name="connsiteY3" fmla="*/ 6838855 h 6838855"/>
              <a:gd name="connsiteX4" fmla="*/ 0 w 12192001"/>
              <a:gd name="connsiteY4" fmla="*/ 6838855 h 6838855"/>
              <a:gd name="connsiteX5" fmla="*/ 0 w 12192001"/>
              <a:gd name="connsiteY5" fmla="*/ 1251098 h 683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1" h="6838855">
                <a:moveTo>
                  <a:pt x="0" y="1251098"/>
                </a:moveTo>
                <a:cubicBezTo>
                  <a:pt x="1153236" y="308265"/>
                  <a:pt x="4887416" y="1127267"/>
                  <a:pt x="6919416" y="1127267"/>
                </a:cubicBezTo>
                <a:cubicBezTo>
                  <a:pt x="7572992" y="417583"/>
                  <a:pt x="11362142" y="-380663"/>
                  <a:pt x="12164706" y="200220"/>
                </a:cubicBezTo>
                <a:lnTo>
                  <a:pt x="12192001" y="6838855"/>
                </a:lnTo>
                <a:lnTo>
                  <a:pt x="0" y="6838855"/>
                </a:lnTo>
                <a:lnTo>
                  <a:pt x="0" y="1251098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40FD3E9F-9664-D239-398E-21C5E7C874AC}"/>
              </a:ext>
            </a:extLst>
          </p:cNvPr>
          <p:cNvSpPr/>
          <p:nvPr/>
        </p:nvSpPr>
        <p:spPr>
          <a:xfrm flipH="1">
            <a:off x="979876" y="1150334"/>
            <a:ext cx="476146" cy="205491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55095403-4691-3D92-D0C4-893D2C7F2623}"/>
              </a:ext>
            </a:extLst>
          </p:cNvPr>
          <p:cNvSpPr/>
          <p:nvPr/>
        </p:nvSpPr>
        <p:spPr>
          <a:xfrm flipH="1">
            <a:off x="11550806" y="86077"/>
            <a:ext cx="487790" cy="210516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FD591DB4-C758-0287-90B5-92A4D5C749C0}"/>
              </a:ext>
            </a:extLst>
          </p:cNvPr>
          <p:cNvSpPr/>
          <p:nvPr/>
        </p:nvSpPr>
        <p:spPr>
          <a:xfrm rot="21321741">
            <a:off x="1227232" y="2824856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9CC54BF5-2958-3145-39F5-B401AFE675AE}"/>
              </a:ext>
            </a:extLst>
          </p:cNvPr>
          <p:cNvSpPr/>
          <p:nvPr/>
        </p:nvSpPr>
        <p:spPr>
          <a:xfrm>
            <a:off x="10042911" y="5115558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2DFD207-B92B-1BC1-7DBB-67071E9BDD03}"/>
              </a:ext>
            </a:extLst>
          </p:cNvPr>
          <p:cNvGrpSpPr/>
          <p:nvPr/>
        </p:nvGrpSpPr>
        <p:grpSpPr>
          <a:xfrm>
            <a:off x="6668243" y="296593"/>
            <a:ext cx="5379614" cy="2694556"/>
            <a:chOff x="1588326" y="522342"/>
            <a:chExt cx="10510310" cy="5264430"/>
          </a:xfrm>
        </p:grpSpPr>
        <p:sp>
          <p:nvSpPr>
            <p:cNvPr id="89" name="Rectangle 87">
              <a:extLst>
                <a:ext uri="{FF2B5EF4-FFF2-40B4-BE49-F238E27FC236}">
                  <a16:creationId xmlns:a16="http://schemas.microsoft.com/office/drawing/2014/main" id="{1D08D85F-E457-2D8C-98BB-A8310CA14C6F}"/>
                </a:ext>
              </a:extLst>
            </p:cNvPr>
            <p:cNvSpPr/>
            <p:nvPr/>
          </p:nvSpPr>
          <p:spPr>
            <a:xfrm>
              <a:off x="1588326" y="522342"/>
              <a:ext cx="10510310" cy="5135146"/>
            </a:xfrm>
            <a:custGeom>
              <a:avLst/>
              <a:gdLst>
                <a:gd name="connsiteX0" fmla="*/ 0 w 6067541"/>
                <a:gd name="connsiteY0" fmla="*/ 0 h 2424972"/>
                <a:gd name="connsiteX1" fmla="*/ 6067541 w 6067541"/>
                <a:gd name="connsiteY1" fmla="*/ 0 h 2424972"/>
                <a:gd name="connsiteX2" fmla="*/ 6067541 w 6067541"/>
                <a:gd name="connsiteY2" fmla="*/ 2424972 h 2424972"/>
                <a:gd name="connsiteX3" fmla="*/ 0 w 6067541"/>
                <a:gd name="connsiteY3" fmla="*/ 2424972 h 2424972"/>
                <a:gd name="connsiteX4" fmla="*/ 0 w 6067541"/>
                <a:gd name="connsiteY4" fmla="*/ 0 h 2424972"/>
                <a:gd name="connsiteX0" fmla="*/ 1803400 w 7870941"/>
                <a:gd name="connsiteY0" fmla="*/ 0 h 2424972"/>
                <a:gd name="connsiteX1" fmla="*/ 7870941 w 7870941"/>
                <a:gd name="connsiteY1" fmla="*/ 0 h 2424972"/>
                <a:gd name="connsiteX2" fmla="*/ 7870941 w 7870941"/>
                <a:gd name="connsiteY2" fmla="*/ 2424972 h 2424972"/>
                <a:gd name="connsiteX3" fmla="*/ 0 w 7870941"/>
                <a:gd name="connsiteY3" fmla="*/ 2374172 h 2424972"/>
                <a:gd name="connsiteX4" fmla="*/ 1803400 w 7870941"/>
                <a:gd name="connsiteY4" fmla="*/ 0 h 2424972"/>
                <a:gd name="connsiteX0" fmla="*/ 1871002 w 7938543"/>
                <a:gd name="connsiteY0" fmla="*/ 0 h 2424972"/>
                <a:gd name="connsiteX1" fmla="*/ 7938543 w 7938543"/>
                <a:gd name="connsiteY1" fmla="*/ 0 h 2424972"/>
                <a:gd name="connsiteX2" fmla="*/ 7938543 w 7938543"/>
                <a:gd name="connsiteY2" fmla="*/ 2424972 h 2424972"/>
                <a:gd name="connsiteX3" fmla="*/ 67602 w 7938543"/>
                <a:gd name="connsiteY3" fmla="*/ 2374172 h 2424972"/>
                <a:gd name="connsiteX4" fmla="*/ 42544 w 7938543"/>
                <a:gd name="connsiteY4" fmla="*/ 1542684 h 2424972"/>
                <a:gd name="connsiteX5" fmla="*/ 1871002 w 7938543"/>
                <a:gd name="connsiteY5" fmla="*/ 0 h 2424972"/>
                <a:gd name="connsiteX0" fmla="*/ 1871002 w 7938543"/>
                <a:gd name="connsiteY0" fmla="*/ 0 h 2424972"/>
                <a:gd name="connsiteX1" fmla="*/ 7938543 w 7938543"/>
                <a:gd name="connsiteY1" fmla="*/ 0 h 2424972"/>
                <a:gd name="connsiteX2" fmla="*/ 7938543 w 7938543"/>
                <a:gd name="connsiteY2" fmla="*/ 2424972 h 2424972"/>
                <a:gd name="connsiteX3" fmla="*/ 67602 w 7938543"/>
                <a:gd name="connsiteY3" fmla="*/ 2374172 h 2424972"/>
                <a:gd name="connsiteX4" fmla="*/ 42544 w 7938543"/>
                <a:gd name="connsiteY4" fmla="*/ 1542684 h 2424972"/>
                <a:gd name="connsiteX5" fmla="*/ 220344 w 7938543"/>
                <a:gd name="connsiteY5" fmla="*/ 628284 h 2424972"/>
                <a:gd name="connsiteX6" fmla="*/ 1871002 w 7938543"/>
                <a:gd name="connsiteY6" fmla="*/ 0 h 2424972"/>
                <a:gd name="connsiteX0" fmla="*/ 1871002 w 7938543"/>
                <a:gd name="connsiteY0" fmla="*/ 57516 h 2482488"/>
                <a:gd name="connsiteX1" fmla="*/ 7938543 w 7938543"/>
                <a:gd name="connsiteY1" fmla="*/ 57516 h 2482488"/>
                <a:gd name="connsiteX2" fmla="*/ 7938543 w 7938543"/>
                <a:gd name="connsiteY2" fmla="*/ 2482488 h 2482488"/>
                <a:gd name="connsiteX3" fmla="*/ 67602 w 7938543"/>
                <a:gd name="connsiteY3" fmla="*/ 2431688 h 2482488"/>
                <a:gd name="connsiteX4" fmla="*/ 42544 w 7938543"/>
                <a:gd name="connsiteY4" fmla="*/ 1600200 h 2482488"/>
                <a:gd name="connsiteX5" fmla="*/ 220344 w 7938543"/>
                <a:gd name="connsiteY5" fmla="*/ 685800 h 2482488"/>
                <a:gd name="connsiteX6" fmla="*/ 525144 w 7938543"/>
                <a:gd name="connsiteY6" fmla="*/ 0 h 2482488"/>
                <a:gd name="connsiteX7" fmla="*/ 1871002 w 7938543"/>
                <a:gd name="connsiteY7" fmla="*/ 57516 h 2482488"/>
                <a:gd name="connsiteX0" fmla="*/ 1871002 w 7938543"/>
                <a:gd name="connsiteY0" fmla="*/ 806970 h 3231942"/>
                <a:gd name="connsiteX1" fmla="*/ 7938543 w 7938543"/>
                <a:gd name="connsiteY1" fmla="*/ 806970 h 3231942"/>
                <a:gd name="connsiteX2" fmla="*/ 7938543 w 7938543"/>
                <a:gd name="connsiteY2" fmla="*/ 3231942 h 3231942"/>
                <a:gd name="connsiteX3" fmla="*/ 67602 w 7938543"/>
                <a:gd name="connsiteY3" fmla="*/ 3181142 h 3231942"/>
                <a:gd name="connsiteX4" fmla="*/ 42544 w 7938543"/>
                <a:gd name="connsiteY4" fmla="*/ 2349654 h 3231942"/>
                <a:gd name="connsiteX5" fmla="*/ 220344 w 7938543"/>
                <a:gd name="connsiteY5" fmla="*/ 1435254 h 3231942"/>
                <a:gd name="connsiteX6" fmla="*/ 525144 w 7938543"/>
                <a:gd name="connsiteY6" fmla="*/ 749454 h 3231942"/>
                <a:gd name="connsiteX7" fmla="*/ 1261744 w 7938543"/>
                <a:gd name="connsiteY7" fmla="*/ 154 h 3231942"/>
                <a:gd name="connsiteX8" fmla="*/ 1871002 w 7938543"/>
                <a:gd name="connsiteY8" fmla="*/ 806970 h 3231942"/>
                <a:gd name="connsiteX0" fmla="*/ 2493302 w 7938543"/>
                <a:gd name="connsiteY0" fmla="*/ 0 h 3860072"/>
                <a:gd name="connsiteX1" fmla="*/ 7938543 w 7938543"/>
                <a:gd name="connsiteY1" fmla="*/ 1435100 h 3860072"/>
                <a:gd name="connsiteX2" fmla="*/ 7938543 w 7938543"/>
                <a:gd name="connsiteY2" fmla="*/ 3860072 h 3860072"/>
                <a:gd name="connsiteX3" fmla="*/ 67602 w 7938543"/>
                <a:gd name="connsiteY3" fmla="*/ 3809272 h 3860072"/>
                <a:gd name="connsiteX4" fmla="*/ 42544 w 7938543"/>
                <a:gd name="connsiteY4" fmla="*/ 2977784 h 3860072"/>
                <a:gd name="connsiteX5" fmla="*/ 220344 w 7938543"/>
                <a:gd name="connsiteY5" fmla="*/ 2063384 h 3860072"/>
                <a:gd name="connsiteX6" fmla="*/ 525144 w 7938543"/>
                <a:gd name="connsiteY6" fmla="*/ 1377584 h 3860072"/>
                <a:gd name="connsiteX7" fmla="*/ 1261744 w 7938543"/>
                <a:gd name="connsiteY7" fmla="*/ 628284 h 3860072"/>
                <a:gd name="connsiteX8" fmla="*/ 2493302 w 7938543"/>
                <a:gd name="connsiteY8" fmla="*/ 0 h 3860072"/>
                <a:gd name="connsiteX0" fmla="*/ 2493302 w 7938543"/>
                <a:gd name="connsiteY0" fmla="*/ 592520 h 4452592"/>
                <a:gd name="connsiteX1" fmla="*/ 6595744 w 7938543"/>
                <a:gd name="connsiteY1" fmla="*/ 14304 h 4452592"/>
                <a:gd name="connsiteX2" fmla="*/ 7938543 w 7938543"/>
                <a:gd name="connsiteY2" fmla="*/ 2027620 h 4452592"/>
                <a:gd name="connsiteX3" fmla="*/ 7938543 w 7938543"/>
                <a:gd name="connsiteY3" fmla="*/ 4452592 h 4452592"/>
                <a:gd name="connsiteX4" fmla="*/ 67602 w 7938543"/>
                <a:gd name="connsiteY4" fmla="*/ 4401792 h 4452592"/>
                <a:gd name="connsiteX5" fmla="*/ 42544 w 7938543"/>
                <a:gd name="connsiteY5" fmla="*/ 3570304 h 4452592"/>
                <a:gd name="connsiteX6" fmla="*/ 220344 w 7938543"/>
                <a:gd name="connsiteY6" fmla="*/ 2655904 h 4452592"/>
                <a:gd name="connsiteX7" fmla="*/ 525144 w 7938543"/>
                <a:gd name="connsiteY7" fmla="*/ 1970104 h 4452592"/>
                <a:gd name="connsiteX8" fmla="*/ 1261744 w 7938543"/>
                <a:gd name="connsiteY8" fmla="*/ 1220804 h 4452592"/>
                <a:gd name="connsiteX9" fmla="*/ 2493302 w 7938543"/>
                <a:gd name="connsiteY9" fmla="*/ 592520 h 4452592"/>
                <a:gd name="connsiteX0" fmla="*/ 2493302 w 7992744"/>
                <a:gd name="connsiteY0" fmla="*/ 592520 h 4452592"/>
                <a:gd name="connsiteX1" fmla="*/ 6595744 w 7992744"/>
                <a:gd name="connsiteY1" fmla="*/ 14304 h 4452592"/>
                <a:gd name="connsiteX2" fmla="*/ 7992744 w 7992744"/>
                <a:gd name="connsiteY2" fmla="*/ 1043004 h 4452592"/>
                <a:gd name="connsiteX3" fmla="*/ 7938543 w 7992744"/>
                <a:gd name="connsiteY3" fmla="*/ 2027620 h 4452592"/>
                <a:gd name="connsiteX4" fmla="*/ 7938543 w 7992744"/>
                <a:gd name="connsiteY4" fmla="*/ 4452592 h 4452592"/>
                <a:gd name="connsiteX5" fmla="*/ 67602 w 7992744"/>
                <a:gd name="connsiteY5" fmla="*/ 4401792 h 4452592"/>
                <a:gd name="connsiteX6" fmla="*/ 42544 w 7992744"/>
                <a:gd name="connsiteY6" fmla="*/ 3570304 h 4452592"/>
                <a:gd name="connsiteX7" fmla="*/ 220344 w 7992744"/>
                <a:gd name="connsiteY7" fmla="*/ 2655904 h 4452592"/>
                <a:gd name="connsiteX8" fmla="*/ 525144 w 7992744"/>
                <a:gd name="connsiteY8" fmla="*/ 1970104 h 4452592"/>
                <a:gd name="connsiteX9" fmla="*/ 1261744 w 7992744"/>
                <a:gd name="connsiteY9" fmla="*/ 1220804 h 4452592"/>
                <a:gd name="connsiteX10" fmla="*/ 2493302 w 7992744"/>
                <a:gd name="connsiteY10" fmla="*/ 592520 h 4452592"/>
                <a:gd name="connsiteX0" fmla="*/ 2493302 w 8843650"/>
                <a:gd name="connsiteY0" fmla="*/ 592520 h 4452592"/>
                <a:gd name="connsiteX1" fmla="*/ 6595744 w 8843650"/>
                <a:gd name="connsiteY1" fmla="*/ 14304 h 4452592"/>
                <a:gd name="connsiteX2" fmla="*/ 7992744 w 8843650"/>
                <a:gd name="connsiteY2" fmla="*/ 1043004 h 4452592"/>
                <a:gd name="connsiteX3" fmla="*/ 7938543 w 8843650"/>
                <a:gd name="connsiteY3" fmla="*/ 2027620 h 4452592"/>
                <a:gd name="connsiteX4" fmla="*/ 8843643 w 8843650"/>
                <a:gd name="connsiteY4" fmla="*/ 2249504 h 4452592"/>
                <a:gd name="connsiteX5" fmla="*/ 7938543 w 8843650"/>
                <a:gd name="connsiteY5" fmla="*/ 4452592 h 4452592"/>
                <a:gd name="connsiteX6" fmla="*/ 67602 w 8843650"/>
                <a:gd name="connsiteY6" fmla="*/ 4401792 h 4452592"/>
                <a:gd name="connsiteX7" fmla="*/ 42544 w 8843650"/>
                <a:gd name="connsiteY7" fmla="*/ 3570304 h 4452592"/>
                <a:gd name="connsiteX8" fmla="*/ 220344 w 8843650"/>
                <a:gd name="connsiteY8" fmla="*/ 2655904 h 4452592"/>
                <a:gd name="connsiteX9" fmla="*/ 525144 w 8843650"/>
                <a:gd name="connsiteY9" fmla="*/ 1970104 h 4452592"/>
                <a:gd name="connsiteX10" fmla="*/ 1261744 w 8843650"/>
                <a:gd name="connsiteY10" fmla="*/ 1220804 h 4452592"/>
                <a:gd name="connsiteX11" fmla="*/ 2493302 w 8843650"/>
                <a:gd name="connsiteY11" fmla="*/ 592520 h 4452592"/>
                <a:gd name="connsiteX0" fmla="*/ 2493302 w 8843643"/>
                <a:gd name="connsiteY0" fmla="*/ 592520 h 4452592"/>
                <a:gd name="connsiteX1" fmla="*/ 6595744 w 8843643"/>
                <a:gd name="connsiteY1" fmla="*/ 14304 h 4452592"/>
                <a:gd name="connsiteX2" fmla="*/ 7992744 w 8843643"/>
                <a:gd name="connsiteY2" fmla="*/ 1043004 h 4452592"/>
                <a:gd name="connsiteX3" fmla="*/ 8843643 w 8843643"/>
                <a:gd name="connsiteY3" fmla="*/ 2249504 h 4452592"/>
                <a:gd name="connsiteX4" fmla="*/ 7938543 w 8843643"/>
                <a:gd name="connsiteY4" fmla="*/ 4452592 h 4452592"/>
                <a:gd name="connsiteX5" fmla="*/ 67602 w 8843643"/>
                <a:gd name="connsiteY5" fmla="*/ 4401792 h 4452592"/>
                <a:gd name="connsiteX6" fmla="*/ 42544 w 8843643"/>
                <a:gd name="connsiteY6" fmla="*/ 3570304 h 4452592"/>
                <a:gd name="connsiteX7" fmla="*/ 220344 w 8843643"/>
                <a:gd name="connsiteY7" fmla="*/ 2655904 h 4452592"/>
                <a:gd name="connsiteX8" fmla="*/ 525144 w 8843643"/>
                <a:gd name="connsiteY8" fmla="*/ 1970104 h 4452592"/>
                <a:gd name="connsiteX9" fmla="*/ 1261744 w 8843643"/>
                <a:gd name="connsiteY9" fmla="*/ 1220804 h 4452592"/>
                <a:gd name="connsiteX10" fmla="*/ 2493302 w 8843643"/>
                <a:gd name="connsiteY10" fmla="*/ 592520 h 4452592"/>
                <a:gd name="connsiteX0" fmla="*/ 2493302 w 8843643"/>
                <a:gd name="connsiteY0" fmla="*/ 592520 h 4782792"/>
                <a:gd name="connsiteX1" fmla="*/ 6595744 w 8843643"/>
                <a:gd name="connsiteY1" fmla="*/ 14304 h 4782792"/>
                <a:gd name="connsiteX2" fmla="*/ 7992744 w 8843643"/>
                <a:gd name="connsiteY2" fmla="*/ 1043004 h 4782792"/>
                <a:gd name="connsiteX3" fmla="*/ 8843643 w 8843643"/>
                <a:gd name="connsiteY3" fmla="*/ 2249504 h 4782792"/>
                <a:gd name="connsiteX4" fmla="*/ 8687843 w 8843643"/>
                <a:gd name="connsiteY4" fmla="*/ 4782792 h 4782792"/>
                <a:gd name="connsiteX5" fmla="*/ 67602 w 8843643"/>
                <a:gd name="connsiteY5" fmla="*/ 4401792 h 4782792"/>
                <a:gd name="connsiteX6" fmla="*/ 42544 w 8843643"/>
                <a:gd name="connsiteY6" fmla="*/ 3570304 h 4782792"/>
                <a:gd name="connsiteX7" fmla="*/ 220344 w 8843643"/>
                <a:gd name="connsiteY7" fmla="*/ 2655904 h 4782792"/>
                <a:gd name="connsiteX8" fmla="*/ 525144 w 8843643"/>
                <a:gd name="connsiteY8" fmla="*/ 1970104 h 4782792"/>
                <a:gd name="connsiteX9" fmla="*/ 1261744 w 8843643"/>
                <a:gd name="connsiteY9" fmla="*/ 1220804 h 4782792"/>
                <a:gd name="connsiteX10" fmla="*/ 2493302 w 8843643"/>
                <a:gd name="connsiteY10" fmla="*/ 592520 h 4782792"/>
                <a:gd name="connsiteX0" fmla="*/ 2493302 w 9965361"/>
                <a:gd name="connsiteY0" fmla="*/ 592520 h 4782792"/>
                <a:gd name="connsiteX1" fmla="*/ 6595744 w 9965361"/>
                <a:gd name="connsiteY1" fmla="*/ 14304 h 4782792"/>
                <a:gd name="connsiteX2" fmla="*/ 7992744 w 9965361"/>
                <a:gd name="connsiteY2" fmla="*/ 1043004 h 4782792"/>
                <a:gd name="connsiteX3" fmla="*/ 8843643 w 9965361"/>
                <a:gd name="connsiteY3" fmla="*/ 2249504 h 4782792"/>
                <a:gd name="connsiteX4" fmla="*/ 8687843 w 9965361"/>
                <a:gd name="connsiteY4" fmla="*/ 4782792 h 4782792"/>
                <a:gd name="connsiteX5" fmla="*/ 67602 w 9965361"/>
                <a:gd name="connsiteY5" fmla="*/ 4401792 h 4782792"/>
                <a:gd name="connsiteX6" fmla="*/ 42544 w 9965361"/>
                <a:gd name="connsiteY6" fmla="*/ 3570304 h 4782792"/>
                <a:gd name="connsiteX7" fmla="*/ 220344 w 9965361"/>
                <a:gd name="connsiteY7" fmla="*/ 2655904 h 4782792"/>
                <a:gd name="connsiteX8" fmla="*/ 525144 w 9965361"/>
                <a:gd name="connsiteY8" fmla="*/ 1970104 h 4782792"/>
                <a:gd name="connsiteX9" fmla="*/ 1261744 w 9965361"/>
                <a:gd name="connsiteY9" fmla="*/ 1220804 h 4782792"/>
                <a:gd name="connsiteX10" fmla="*/ 2493302 w 9965361"/>
                <a:gd name="connsiteY10" fmla="*/ 592520 h 4782792"/>
                <a:gd name="connsiteX0" fmla="*/ 2493302 w 9103595"/>
                <a:gd name="connsiteY0" fmla="*/ 592520 h 4782792"/>
                <a:gd name="connsiteX1" fmla="*/ 6595744 w 9103595"/>
                <a:gd name="connsiteY1" fmla="*/ 14304 h 4782792"/>
                <a:gd name="connsiteX2" fmla="*/ 7992744 w 9103595"/>
                <a:gd name="connsiteY2" fmla="*/ 1043004 h 4782792"/>
                <a:gd name="connsiteX3" fmla="*/ 8843643 w 9103595"/>
                <a:gd name="connsiteY3" fmla="*/ 2249504 h 4782792"/>
                <a:gd name="connsiteX4" fmla="*/ 8687843 w 9103595"/>
                <a:gd name="connsiteY4" fmla="*/ 4782792 h 4782792"/>
                <a:gd name="connsiteX5" fmla="*/ 67602 w 9103595"/>
                <a:gd name="connsiteY5" fmla="*/ 4401792 h 4782792"/>
                <a:gd name="connsiteX6" fmla="*/ 42544 w 9103595"/>
                <a:gd name="connsiteY6" fmla="*/ 3570304 h 4782792"/>
                <a:gd name="connsiteX7" fmla="*/ 220344 w 9103595"/>
                <a:gd name="connsiteY7" fmla="*/ 2655904 h 4782792"/>
                <a:gd name="connsiteX8" fmla="*/ 525144 w 9103595"/>
                <a:gd name="connsiteY8" fmla="*/ 1970104 h 4782792"/>
                <a:gd name="connsiteX9" fmla="*/ 1261744 w 9103595"/>
                <a:gd name="connsiteY9" fmla="*/ 1220804 h 4782792"/>
                <a:gd name="connsiteX10" fmla="*/ 2493302 w 9103595"/>
                <a:gd name="connsiteY10" fmla="*/ 592520 h 4782792"/>
                <a:gd name="connsiteX0" fmla="*/ 2493302 w 10100753"/>
                <a:gd name="connsiteY0" fmla="*/ 592520 h 4782792"/>
                <a:gd name="connsiteX1" fmla="*/ 6595744 w 10100753"/>
                <a:gd name="connsiteY1" fmla="*/ 14304 h 4782792"/>
                <a:gd name="connsiteX2" fmla="*/ 7992744 w 10100753"/>
                <a:gd name="connsiteY2" fmla="*/ 1043004 h 4782792"/>
                <a:gd name="connsiteX3" fmla="*/ 8843643 w 10100753"/>
                <a:gd name="connsiteY3" fmla="*/ 2249504 h 4782792"/>
                <a:gd name="connsiteX4" fmla="*/ 8687843 w 10100753"/>
                <a:gd name="connsiteY4" fmla="*/ 4782792 h 4782792"/>
                <a:gd name="connsiteX5" fmla="*/ 67602 w 10100753"/>
                <a:gd name="connsiteY5" fmla="*/ 4401792 h 4782792"/>
                <a:gd name="connsiteX6" fmla="*/ 42544 w 10100753"/>
                <a:gd name="connsiteY6" fmla="*/ 3570304 h 4782792"/>
                <a:gd name="connsiteX7" fmla="*/ 220344 w 10100753"/>
                <a:gd name="connsiteY7" fmla="*/ 2655904 h 4782792"/>
                <a:gd name="connsiteX8" fmla="*/ 525144 w 10100753"/>
                <a:gd name="connsiteY8" fmla="*/ 1970104 h 4782792"/>
                <a:gd name="connsiteX9" fmla="*/ 1261744 w 10100753"/>
                <a:gd name="connsiteY9" fmla="*/ 1220804 h 4782792"/>
                <a:gd name="connsiteX10" fmla="*/ 2493302 w 10100753"/>
                <a:gd name="connsiteY10" fmla="*/ 592520 h 4782792"/>
                <a:gd name="connsiteX0" fmla="*/ 2493302 w 10269089"/>
                <a:gd name="connsiteY0" fmla="*/ 592520 h 4782792"/>
                <a:gd name="connsiteX1" fmla="*/ 6595744 w 10269089"/>
                <a:gd name="connsiteY1" fmla="*/ 14304 h 4782792"/>
                <a:gd name="connsiteX2" fmla="*/ 7992744 w 10269089"/>
                <a:gd name="connsiteY2" fmla="*/ 1043004 h 4782792"/>
                <a:gd name="connsiteX3" fmla="*/ 8843643 w 10269089"/>
                <a:gd name="connsiteY3" fmla="*/ 2249504 h 4782792"/>
                <a:gd name="connsiteX4" fmla="*/ 8687843 w 10269089"/>
                <a:gd name="connsiteY4" fmla="*/ 4782792 h 4782792"/>
                <a:gd name="connsiteX5" fmla="*/ 67602 w 10269089"/>
                <a:gd name="connsiteY5" fmla="*/ 4401792 h 4782792"/>
                <a:gd name="connsiteX6" fmla="*/ 42544 w 10269089"/>
                <a:gd name="connsiteY6" fmla="*/ 3570304 h 4782792"/>
                <a:gd name="connsiteX7" fmla="*/ 220344 w 10269089"/>
                <a:gd name="connsiteY7" fmla="*/ 2655904 h 4782792"/>
                <a:gd name="connsiteX8" fmla="*/ 525144 w 10269089"/>
                <a:gd name="connsiteY8" fmla="*/ 1970104 h 4782792"/>
                <a:gd name="connsiteX9" fmla="*/ 1261744 w 10269089"/>
                <a:gd name="connsiteY9" fmla="*/ 1220804 h 4782792"/>
                <a:gd name="connsiteX10" fmla="*/ 2493302 w 10269089"/>
                <a:gd name="connsiteY10" fmla="*/ 592520 h 4782792"/>
                <a:gd name="connsiteX0" fmla="*/ 2493302 w 10269089"/>
                <a:gd name="connsiteY0" fmla="*/ 592520 h 4782792"/>
                <a:gd name="connsiteX1" fmla="*/ 6595744 w 10269089"/>
                <a:gd name="connsiteY1" fmla="*/ 14304 h 4782792"/>
                <a:gd name="connsiteX2" fmla="*/ 7992744 w 10269089"/>
                <a:gd name="connsiteY2" fmla="*/ 1043004 h 4782792"/>
                <a:gd name="connsiteX3" fmla="*/ 8843643 w 10269089"/>
                <a:gd name="connsiteY3" fmla="*/ 2249504 h 4782792"/>
                <a:gd name="connsiteX4" fmla="*/ 8687843 w 10269089"/>
                <a:gd name="connsiteY4" fmla="*/ 4782792 h 4782792"/>
                <a:gd name="connsiteX5" fmla="*/ 67602 w 10269089"/>
                <a:gd name="connsiteY5" fmla="*/ 4401792 h 4782792"/>
                <a:gd name="connsiteX6" fmla="*/ 42544 w 10269089"/>
                <a:gd name="connsiteY6" fmla="*/ 3570304 h 4782792"/>
                <a:gd name="connsiteX7" fmla="*/ 220344 w 10269089"/>
                <a:gd name="connsiteY7" fmla="*/ 2655904 h 4782792"/>
                <a:gd name="connsiteX8" fmla="*/ 525144 w 10269089"/>
                <a:gd name="connsiteY8" fmla="*/ 1970104 h 4782792"/>
                <a:gd name="connsiteX9" fmla="*/ 1261744 w 10269089"/>
                <a:gd name="connsiteY9" fmla="*/ 1220804 h 4782792"/>
                <a:gd name="connsiteX10" fmla="*/ 2493302 w 10269089"/>
                <a:gd name="connsiteY10" fmla="*/ 592520 h 4782792"/>
                <a:gd name="connsiteX0" fmla="*/ 2493302 w 10286271"/>
                <a:gd name="connsiteY0" fmla="*/ 592520 h 4884392"/>
                <a:gd name="connsiteX1" fmla="*/ 6595744 w 10286271"/>
                <a:gd name="connsiteY1" fmla="*/ 14304 h 4884392"/>
                <a:gd name="connsiteX2" fmla="*/ 7992744 w 10286271"/>
                <a:gd name="connsiteY2" fmla="*/ 1043004 h 4884392"/>
                <a:gd name="connsiteX3" fmla="*/ 8843643 w 10286271"/>
                <a:gd name="connsiteY3" fmla="*/ 2249504 h 4884392"/>
                <a:gd name="connsiteX4" fmla="*/ 8713243 w 10286271"/>
                <a:gd name="connsiteY4" fmla="*/ 4884392 h 4884392"/>
                <a:gd name="connsiteX5" fmla="*/ 67602 w 10286271"/>
                <a:gd name="connsiteY5" fmla="*/ 4401792 h 4884392"/>
                <a:gd name="connsiteX6" fmla="*/ 42544 w 10286271"/>
                <a:gd name="connsiteY6" fmla="*/ 3570304 h 4884392"/>
                <a:gd name="connsiteX7" fmla="*/ 220344 w 10286271"/>
                <a:gd name="connsiteY7" fmla="*/ 2655904 h 4884392"/>
                <a:gd name="connsiteX8" fmla="*/ 525144 w 10286271"/>
                <a:gd name="connsiteY8" fmla="*/ 1970104 h 4884392"/>
                <a:gd name="connsiteX9" fmla="*/ 1261744 w 10286271"/>
                <a:gd name="connsiteY9" fmla="*/ 1220804 h 4884392"/>
                <a:gd name="connsiteX10" fmla="*/ 2493302 w 10286271"/>
                <a:gd name="connsiteY10" fmla="*/ 592520 h 4884392"/>
                <a:gd name="connsiteX0" fmla="*/ 2493302 w 10256072"/>
                <a:gd name="connsiteY0" fmla="*/ 592520 h 4884392"/>
                <a:gd name="connsiteX1" fmla="*/ 6595744 w 10256072"/>
                <a:gd name="connsiteY1" fmla="*/ 14304 h 4884392"/>
                <a:gd name="connsiteX2" fmla="*/ 7992744 w 10256072"/>
                <a:gd name="connsiteY2" fmla="*/ 1043004 h 4884392"/>
                <a:gd name="connsiteX3" fmla="*/ 8843643 w 10256072"/>
                <a:gd name="connsiteY3" fmla="*/ 2249504 h 4884392"/>
                <a:gd name="connsiteX4" fmla="*/ 8713243 w 10256072"/>
                <a:gd name="connsiteY4" fmla="*/ 4884392 h 4884392"/>
                <a:gd name="connsiteX5" fmla="*/ 67602 w 10256072"/>
                <a:gd name="connsiteY5" fmla="*/ 4401792 h 4884392"/>
                <a:gd name="connsiteX6" fmla="*/ 42544 w 10256072"/>
                <a:gd name="connsiteY6" fmla="*/ 3570304 h 4884392"/>
                <a:gd name="connsiteX7" fmla="*/ 220344 w 10256072"/>
                <a:gd name="connsiteY7" fmla="*/ 2655904 h 4884392"/>
                <a:gd name="connsiteX8" fmla="*/ 525144 w 10256072"/>
                <a:gd name="connsiteY8" fmla="*/ 1970104 h 4884392"/>
                <a:gd name="connsiteX9" fmla="*/ 1261744 w 10256072"/>
                <a:gd name="connsiteY9" fmla="*/ 1220804 h 4884392"/>
                <a:gd name="connsiteX10" fmla="*/ 2493302 w 10256072"/>
                <a:gd name="connsiteY10" fmla="*/ 592520 h 4884392"/>
                <a:gd name="connsiteX0" fmla="*/ 2493302 w 10286271"/>
                <a:gd name="connsiteY0" fmla="*/ 592520 h 4884392"/>
                <a:gd name="connsiteX1" fmla="*/ 6595744 w 10286271"/>
                <a:gd name="connsiteY1" fmla="*/ 14304 h 4884392"/>
                <a:gd name="connsiteX2" fmla="*/ 7992744 w 10286271"/>
                <a:gd name="connsiteY2" fmla="*/ 1043004 h 4884392"/>
                <a:gd name="connsiteX3" fmla="*/ 8843643 w 10286271"/>
                <a:gd name="connsiteY3" fmla="*/ 2249504 h 4884392"/>
                <a:gd name="connsiteX4" fmla="*/ 8713243 w 10286271"/>
                <a:gd name="connsiteY4" fmla="*/ 4884392 h 4884392"/>
                <a:gd name="connsiteX5" fmla="*/ 67602 w 10286271"/>
                <a:gd name="connsiteY5" fmla="*/ 4401792 h 4884392"/>
                <a:gd name="connsiteX6" fmla="*/ 42544 w 10286271"/>
                <a:gd name="connsiteY6" fmla="*/ 3570304 h 4884392"/>
                <a:gd name="connsiteX7" fmla="*/ 220344 w 10286271"/>
                <a:gd name="connsiteY7" fmla="*/ 2655904 h 4884392"/>
                <a:gd name="connsiteX8" fmla="*/ 525144 w 10286271"/>
                <a:gd name="connsiteY8" fmla="*/ 1970104 h 4884392"/>
                <a:gd name="connsiteX9" fmla="*/ 1261744 w 10286271"/>
                <a:gd name="connsiteY9" fmla="*/ 1220804 h 4884392"/>
                <a:gd name="connsiteX10" fmla="*/ 2493302 w 10286271"/>
                <a:gd name="connsiteY10" fmla="*/ 592520 h 4884392"/>
                <a:gd name="connsiteX0" fmla="*/ 2493302 w 10286271"/>
                <a:gd name="connsiteY0" fmla="*/ 592520 h 4884392"/>
                <a:gd name="connsiteX1" fmla="*/ 6595744 w 10286271"/>
                <a:gd name="connsiteY1" fmla="*/ 14304 h 4884392"/>
                <a:gd name="connsiteX2" fmla="*/ 7992744 w 10286271"/>
                <a:gd name="connsiteY2" fmla="*/ 1043004 h 4884392"/>
                <a:gd name="connsiteX3" fmla="*/ 8843643 w 10286271"/>
                <a:gd name="connsiteY3" fmla="*/ 2249504 h 4884392"/>
                <a:gd name="connsiteX4" fmla="*/ 8713243 w 10286271"/>
                <a:gd name="connsiteY4" fmla="*/ 4884392 h 4884392"/>
                <a:gd name="connsiteX5" fmla="*/ 67602 w 10286271"/>
                <a:gd name="connsiteY5" fmla="*/ 4401792 h 4884392"/>
                <a:gd name="connsiteX6" fmla="*/ 42544 w 10286271"/>
                <a:gd name="connsiteY6" fmla="*/ 3570304 h 4884392"/>
                <a:gd name="connsiteX7" fmla="*/ 220344 w 10286271"/>
                <a:gd name="connsiteY7" fmla="*/ 2655904 h 4884392"/>
                <a:gd name="connsiteX8" fmla="*/ 525144 w 10286271"/>
                <a:gd name="connsiteY8" fmla="*/ 1970104 h 4884392"/>
                <a:gd name="connsiteX9" fmla="*/ 1261744 w 10286271"/>
                <a:gd name="connsiteY9" fmla="*/ 1220804 h 4884392"/>
                <a:gd name="connsiteX10" fmla="*/ 2493302 w 10286271"/>
                <a:gd name="connsiteY10" fmla="*/ 592520 h 4884392"/>
                <a:gd name="connsiteX0" fmla="*/ 2493302 w 10286271"/>
                <a:gd name="connsiteY0" fmla="*/ 845864 h 5137736"/>
                <a:gd name="connsiteX1" fmla="*/ 6595744 w 10286271"/>
                <a:gd name="connsiteY1" fmla="*/ 267648 h 5137736"/>
                <a:gd name="connsiteX2" fmla="*/ 7992744 w 10286271"/>
                <a:gd name="connsiteY2" fmla="*/ 1296348 h 5137736"/>
                <a:gd name="connsiteX3" fmla="*/ 8843643 w 10286271"/>
                <a:gd name="connsiteY3" fmla="*/ 2502848 h 5137736"/>
                <a:gd name="connsiteX4" fmla="*/ 8713243 w 10286271"/>
                <a:gd name="connsiteY4" fmla="*/ 5137736 h 5137736"/>
                <a:gd name="connsiteX5" fmla="*/ 67602 w 10286271"/>
                <a:gd name="connsiteY5" fmla="*/ 4655136 h 5137736"/>
                <a:gd name="connsiteX6" fmla="*/ 42544 w 10286271"/>
                <a:gd name="connsiteY6" fmla="*/ 3823648 h 5137736"/>
                <a:gd name="connsiteX7" fmla="*/ 220344 w 10286271"/>
                <a:gd name="connsiteY7" fmla="*/ 2909248 h 5137736"/>
                <a:gd name="connsiteX8" fmla="*/ 525144 w 10286271"/>
                <a:gd name="connsiteY8" fmla="*/ 2223448 h 5137736"/>
                <a:gd name="connsiteX9" fmla="*/ 1261744 w 10286271"/>
                <a:gd name="connsiteY9" fmla="*/ 1474148 h 5137736"/>
                <a:gd name="connsiteX10" fmla="*/ 2493302 w 10286271"/>
                <a:gd name="connsiteY10" fmla="*/ 845864 h 5137736"/>
                <a:gd name="connsiteX0" fmla="*/ 2493302 w 10286271"/>
                <a:gd name="connsiteY0" fmla="*/ 982974 h 5274846"/>
                <a:gd name="connsiteX1" fmla="*/ 6595744 w 10286271"/>
                <a:gd name="connsiteY1" fmla="*/ 404758 h 5274846"/>
                <a:gd name="connsiteX2" fmla="*/ 7992744 w 10286271"/>
                <a:gd name="connsiteY2" fmla="*/ 1433458 h 5274846"/>
                <a:gd name="connsiteX3" fmla="*/ 8843643 w 10286271"/>
                <a:gd name="connsiteY3" fmla="*/ 2639958 h 5274846"/>
                <a:gd name="connsiteX4" fmla="*/ 8713243 w 10286271"/>
                <a:gd name="connsiteY4" fmla="*/ 5274846 h 5274846"/>
                <a:gd name="connsiteX5" fmla="*/ 67602 w 10286271"/>
                <a:gd name="connsiteY5" fmla="*/ 4792246 h 5274846"/>
                <a:gd name="connsiteX6" fmla="*/ 42544 w 10286271"/>
                <a:gd name="connsiteY6" fmla="*/ 3960758 h 5274846"/>
                <a:gd name="connsiteX7" fmla="*/ 220344 w 10286271"/>
                <a:gd name="connsiteY7" fmla="*/ 3046358 h 5274846"/>
                <a:gd name="connsiteX8" fmla="*/ 525144 w 10286271"/>
                <a:gd name="connsiteY8" fmla="*/ 2360558 h 5274846"/>
                <a:gd name="connsiteX9" fmla="*/ 1261744 w 10286271"/>
                <a:gd name="connsiteY9" fmla="*/ 1611258 h 5274846"/>
                <a:gd name="connsiteX10" fmla="*/ 2493302 w 10286271"/>
                <a:gd name="connsiteY10" fmla="*/ 982974 h 5274846"/>
                <a:gd name="connsiteX0" fmla="*/ 2493302 w 10286271"/>
                <a:gd name="connsiteY0" fmla="*/ 982974 h 5274846"/>
                <a:gd name="connsiteX1" fmla="*/ 6595744 w 10286271"/>
                <a:gd name="connsiteY1" fmla="*/ 404758 h 5274846"/>
                <a:gd name="connsiteX2" fmla="*/ 7992744 w 10286271"/>
                <a:gd name="connsiteY2" fmla="*/ 1433458 h 5274846"/>
                <a:gd name="connsiteX3" fmla="*/ 8843643 w 10286271"/>
                <a:gd name="connsiteY3" fmla="*/ 2639958 h 5274846"/>
                <a:gd name="connsiteX4" fmla="*/ 8713243 w 10286271"/>
                <a:gd name="connsiteY4" fmla="*/ 5274846 h 5274846"/>
                <a:gd name="connsiteX5" fmla="*/ 67602 w 10286271"/>
                <a:gd name="connsiteY5" fmla="*/ 4792246 h 5274846"/>
                <a:gd name="connsiteX6" fmla="*/ 42544 w 10286271"/>
                <a:gd name="connsiteY6" fmla="*/ 3960758 h 5274846"/>
                <a:gd name="connsiteX7" fmla="*/ 220344 w 10286271"/>
                <a:gd name="connsiteY7" fmla="*/ 3046358 h 5274846"/>
                <a:gd name="connsiteX8" fmla="*/ 525144 w 10286271"/>
                <a:gd name="connsiteY8" fmla="*/ 2360558 h 5274846"/>
                <a:gd name="connsiteX9" fmla="*/ 1261744 w 10286271"/>
                <a:gd name="connsiteY9" fmla="*/ 1611258 h 5274846"/>
                <a:gd name="connsiteX10" fmla="*/ 2493302 w 10286271"/>
                <a:gd name="connsiteY10" fmla="*/ 982974 h 5274846"/>
                <a:gd name="connsiteX0" fmla="*/ 2493302 w 10286271"/>
                <a:gd name="connsiteY0" fmla="*/ 982974 h 5274846"/>
                <a:gd name="connsiteX1" fmla="*/ 6595744 w 10286271"/>
                <a:gd name="connsiteY1" fmla="*/ 404758 h 5274846"/>
                <a:gd name="connsiteX2" fmla="*/ 7992744 w 10286271"/>
                <a:gd name="connsiteY2" fmla="*/ 1433458 h 5274846"/>
                <a:gd name="connsiteX3" fmla="*/ 8843643 w 10286271"/>
                <a:gd name="connsiteY3" fmla="*/ 2639958 h 5274846"/>
                <a:gd name="connsiteX4" fmla="*/ 8713243 w 10286271"/>
                <a:gd name="connsiteY4" fmla="*/ 5274846 h 5274846"/>
                <a:gd name="connsiteX5" fmla="*/ 67602 w 10286271"/>
                <a:gd name="connsiteY5" fmla="*/ 4792246 h 5274846"/>
                <a:gd name="connsiteX6" fmla="*/ 42544 w 10286271"/>
                <a:gd name="connsiteY6" fmla="*/ 3960758 h 5274846"/>
                <a:gd name="connsiteX7" fmla="*/ 220344 w 10286271"/>
                <a:gd name="connsiteY7" fmla="*/ 3046358 h 5274846"/>
                <a:gd name="connsiteX8" fmla="*/ 525144 w 10286271"/>
                <a:gd name="connsiteY8" fmla="*/ 2360558 h 5274846"/>
                <a:gd name="connsiteX9" fmla="*/ 1261744 w 10286271"/>
                <a:gd name="connsiteY9" fmla="*/ 1611258 h 5274846"/>
                <a:gd name="connsiteX10" fmla="*/ 2493302 w 10286271"/>
                <a:gd name="connsiteY10" fmla="*/ 982974 h 5274846"/>
                <a:gd name="connsiteX0" fmla="*/ 2493302 w 10286271"/>
                <a:gd name="connsiteY0" fmla="*/ 982974 h 5274846"/>
                <a:gd name="connsiteX1" fmla="*/ 6595744 w 10286271"/>
                <a:gd name="connsiteY1" fmla="*/ 404758 h 5274846"/>
                <a:gd name="connsiteX2" fmla="*/ 7992744 w 10286271"/>
                <a:gd name="connsiteY2" fmla="*/ 1433458 h 5274846"/>
                <a:gd name="connsiteX3" fmla="*/ 8843643 w 10286271"/>
                <a:gd name="connsiteY3" fmla="*/ 2639958 h 5274846"/>
                <a:gd name="connsiteX4" fmla="*/ 8713243 w 10286271"/>
                <a:gd name="connsiteY4" fmla="*/ 5274846 h 5274846"/>
                <a:gd name="connsiteX5" fmla="*/ 67602 w 10286271"/>
                <a:gd name="connsiteY5" fmla="*/ 4792246 h 5274846"/>
                <a:gd name="connsiteX6" fmla="*/ 42544 w 10286271"/>
                <a:gd name="connsiteY6" fmla="*/ 3960758 h 5274846"/>
                <a:gd name="connsiteX7" fmla="*/ 220344 w 10286271"/>
                <a:gd name="connsiteY7" fmla="*/ 3046358 h 5274846"/>
                <a:gd name="connsiteX8" fmla="*/ 525144 w 10286271"/>
                <a:gd name="connsiteY8" fmla="*/ 2360558 h 5274846"/>
                <a:gd name="connsiteX9" fmla="*/ 1261744 w 10286271"/>
                <a:gd name="connsiteY9" fmla="*/ 1611258 h 5274846"/>
                <a:gd name="connsiteX10" fmla="*/ 2493302 w 10286271"/>
                <a:gd name="connsiteY10" fmla="*/ 982974 h 5274846"/>
                <a:gd name="connsiteX0" fmla="*/ 2493302 w 10286271"/>
                <a:gd name="connsiteY0" fmla="*/ 982974 h 5274846"/>
                <a:gd name="connsiteX1" fmla="*/ 6595744 w 10286271"/>
                <a:gd name="connsiteY1" fmla="*/ 404758 h 5274846"/>
                <a:gd name="connsiteX2" fmla="*/ 7992744 w 10286271"/>
                <a:gd name="connsiteY2" fmla="*/ 1433458 h 5274846"/>
                <a:gd name="connsiteX3" fmla="*/ 8843643 w 10286271"/>
                <a:gd name="connsiteY3" fmla="*/ 2639958 h 5274846"/>
                <a:gd name="connsiteX4" fmla="*/ 8713243 w 10286271"/>
                <a:gd name="connsiteY4" fmla="*/ 5274846 h 5274846"/>
                <a:gd name="connsiteX5" fmla="*/ 67602 w 10286271"/>
                <a:gd name="connsiteY5" fmla="*/ 4792246 h 5274846"/>
                <a:gd name="connsiteX6" fmla="*/ 42544 w 10286271"/>
                <a:gd name="connsiteY6" fmla="*/ 3960758 h 5274846"/>
                <a:gd name="connsiteX7" fmla="*/ 220344 w 10286271"/>
                <a:gd name="connsiteY7" fmla="*/ 3046358 h 5274846"/>
                <a:gd name="connsiteX8" fmla="*/ 525144 w 10286271"/>
                <a:gd name="connsiteY8" fmla="*/ 2360558 h 5274846"/>
                <a:gd name="connsiteX9" fmla="*/ 1261744 w 10286271"/>
                <a:gd name="connsiteY9" fmla="*/ 1611258 h 5274846"/>
                <a:gd name="connsiteX10" fmla="*/ 2493302 w 10286271"/>
                <a:gd name="connsiteY10" fmla="*/ 982974 h 5274846"/>
                <a:gd name="connsiteX0" fmla="*/ 2493302 w 10286271"/>
                <a:gd name="connsiteY0" fmla="*/ 982974 h 5274846"/>
                <a:gd name="connsiteX1" fmla="*/ 6595744 w 10286271"/>
                <a:gd name="connsiteY1" fmla="*/ 404758 h 5274846"/>
                <a:gd name="connsiteX2" fmla="*/ 7992744 w 10286271"/>
                <a:gd name="connsiteY2" fmla="*/ 1433458 h 5274846"/>
                <a:gd name="connsiteX3" fmla="*/ 8843643 w 10286271"/>
                <a:gd name="connsiteY3" fmla="*/ 2639958 h 5274846"/>
                <a:gd name="connsiteX4" fmla="*/ 8713243 w 10286271"/>
                <a:gd name="connsiteY4" fmla="*/ 5274846 h 5274846"/>
                <a:gd name="connsiteX5" fmla="*/ 67602 w 10286271"/>
                <a:gd name="connsiteY5" fmla="*/ 4792246 h 5274846"/>
                <a:gd name="connsiteX6" fmla="*/ 42544 w 10286271"/>
                <a:gd name="connsiteY6" fmla="*/ 3960758 h 5274846"/>
                <a:gd name="connsiteX7" fmla="*/ 220344 w 10286271"/>
                <a:gd name="connsiteY7" fmla="*/ 3046358 h 5274846"/>
                <a:gd name="connsiteX8" fmla="*/ 525144 w 10286271"/>
                <a:gd name="connsiteY8" fmla="*/ 2360558 h 5274846"/>
                <a:gd name="connsiteX9" fmla="*/ 1261744 w 10286271"/>
                <a:gd name="connsiteY9" fmla="*/ 1611258 h 5274846"/>
                <a:gd name="connsiteX10" fmla="*/ 2493302 w 10286271"/>
                <a:gd name="connsiteY10" fmla="*/ 982974 h 5274846"/>
                <a:gd name="connsiteX0" fmla="*/ 2570556 w 10363525"/>
                <a:gd name="connsiteY0" fmla="*/ 982974 h 5274846"/>
                <a:gd name="connsiteX1" fmla="*/ 6672998 w 10363525"/>
                <a:gd name="connsiteY1" fmla="*/ 404758 h 5274846"/>
                <a:gd name="connsiteX2" fmla="*/ 8069998 w 10363525"/>
                <a:gd name="connsiteY2" fmla="*/ 1433458 h 5274846"/>
                <a:gd name="connsiteX3" fmla="*/ 8920897 w 10363525"/>
                <a:gd name="connsiteY3" fmla="*/ 2639958 h 5274846"/>
                <a:gd name="connsiteX4" fmla="*/ 8790497 w 10363525"/>
                <a:gd name="connsiteY4" fmla="*/ 5274846 h 5274846"/>
                <a:gd name="connsiteX5" fmla="*/ 144856 w 10363525"/>
                <a:gd name="connsiteY5" fmla="*/ 4792246 h 5274846"/>
                <a:gd name="connsiteX6" fmla="*/ 119798 w 10363525"/>
                <a:gd name="connsiteY6" fmla="*/ 3960758 h 5274846"/>
                <a:gd name="connsiteX7" fmla="*/ 297598 w 10363525"/>
                <a:gd name="connsiteY7" fmla="*/ 3046358 h 5274846"/>
                <a:gd name="connsiteX8" fmla="*/ 602398 w 10363525"/>
                <a:gd name="connsiteY8" fmla="*/ 2360558 h 5274846"/>
                <a:gd name="connsiteX9" fmla="*/ 1338998 w 10363525"/>
                <a:gd name="connsiteY9" fmla="*/ 1611258 h 5274846"/>
                <a:gd name="connsiteX10" fmla="*/ 2570556 w 10363525"/>
                <a:gd name="connsiteY10" fmla="*/ 982974 h 5274846"/>
                <a:gd name="connsiteX0" fmla="*/ 2596070 w 10389039"/>
                <a:gd name="connsiteY0" fmla="*/ 982974 h 5274846"/>
                <a:gd name="connsiteX1" fmla="*/ 6698512 w 10389039"/>
                <a:gd name="connsiteY1" fmla="*/ 404758 h 5274846"/>
                <a:gd name="connsiteX2" fmla="*/ 8095512 w 10389039"/>
                <a:gd name="connsiteY2" fmla="*/ 1433458 h 5274846"/>
                <a:gd name="connsiteX3" fmla="*/ 8946411 w 10389039"/>
                <a:gd name="connsiteY3" fmla="*/ 2639958 h 5274846"/>
                <a:gd name="connsiteX4" fmla="*/ 8816011 w 10389039"/>
                <a:gd name="connsiteY4" fmla="*/ 5274846 h 5274846"/>
                <a:gd name="connsiteX5" fmla="*/ 170370 w 10389039"/>
                <a:gd name="connsiteY5" fmla="*/ 4792246 h 5274846"/>
                <a:gd name="connsiteX6" fmla="*/ 145312 w 10389039"/>
                <a:gd name="connsiteY6" fmla="*/ 3960758 h 5274846"/>
                <a:gd name="connsiteX7" fmla="*/ 323112 w 10389039"/>
                <a:gd name="connsiteY7" fmla="*/ 3046358 h 5274846"/>
                <a:gd name="connsiteX8" fmla="*/ 627912 w 10389039"/>
                <a:gd name="connsiteY8" fmla="*/ 2360558 h 5274846"/>
                <a:gd name="connsiteX9" fmla="*/ 1364512 w 10389039"/>
                <a:gd name="connsiteY9" fmla="*/ 1611258 h 5274846"/>
                <a:gd name="connsiteX10" fmla="*/ 2596070 w 10389039"/>
                <a:gd name="connsiteY10" fmla="*/ 982974 h 5274846"/>
                <a:gd name="connsiteX0" fmla="*/ 2570557 w 10363526"/>
                <a:gd name="connsiteY0" fmla="*/ 982974 h 5274846"/>
                <a:gd name="connsiteX1" fmla="*/ 6672999 w 10363526"/>
                <a:gd name="connsiteY1" fmla="*/ 404758 h 5274846"/>
                <a:gd name="connsiteX2" fmla="*/ 8069999 w 10363526"/>
                <a:gd name="connsiteY2" fmla="*/ 1433458 h 5274846"/>
                <a:gd name="connsiteX3" fmla="*/ 8920898 w 10363526"/>
                <a:gd name="connsiteY3" fmla="*/ 2639958 h 5274846"/>
                <a:gd name="connsiteX4" fmla="*/ 8790498 w 10363526"/>
                <a:gd name="connsiteY4" fmla="*/ 5274846 h 5274846"/>
                <a:gd name="connsiteX5" fmla="*/ 411557 w 10363526"/>
                <a:gd name="connsiteY5" fmla="*/ 5033546 h 5274846"/>
                <a:gd name="connsiteX6" fmla="*/ 119799 w 10363526"/>
                <a:gd name="connsiteY6" fmla="*/ 3960758 h 5274846"/>
                <a:gd name="connsiteX7" fmla="*/ 297599 w 10363526"/>
                <a:gd name="connsiteY7" fmla="*/ 3046358 h 5274846"/>
                <a:gd name="connsiteX8" fmla="*/ 602399 w 10363526"/>
                <a:gd name="connsiteY8" fmla="*/ 2360558 h 5274846"/>
                <a:gd name="connsiteX9" fmla="*/ 1338999 w 10363526"/>
                <a:gd name="connsiteY9" fmla="*/ 1611258 h 5274846"/>
                <a:gd name="connsiteX10" fmla="*/ 2570557 w 10363526"/>
                <a:gd name="connsiteY10" fmla="*/ 982974 h 5274846"/>
                <a:gd name="connsiteX0" fmla="*/ 2615032 w 10408001"/>
                <a:gd name="connsiteY0" fmla="*/ 982974 h 5274846"/>
                <a:gd name="connsiteX1" fmla="*/ 6717474 w 10408001"/>
                <a:gd name="connsiteY1" fmla="*/ 404758 h 5274846"/>
                <a:gd name="connsiteX2" fmla="*/ 8114474 w 10408001"/>
                <a:gd name="connsiteY2" fmla="*/ 1433458 h 5274846"/>
                <a:gd name="connsiteX3" fmla="*/ 8965373 w 10408001"/>
                <a:gd name="connsiteY3" fmla="*/ 2639958 h 5274846"/>
                <a:gd name="connsiteX4" fmla="*/ 8834973 w 10408001"/>
                <a:gd name="connsiteY4" fmla="*/ 5274846 h 5274846"/>
                <a:gd name="connsiteX5" fmla="*/ 456032 w 10408001"/>
                <a:gd name="connsiteY5" fmla="*/ 5033546 h 5274846"/>
                <a:gd name="connsiteX6" fmla="*/ 164274 w 10408001"/>
                <a:gd name="connsiteY6" fmla="*/ 3960758 h 5274846"/>
                <a:gd name="connsiteX7" fmla="*/ 342074 w 10408001"/>
                <a:gd name="connsiteY7" fmla="*/ 3046358 h 5274846"/>
                <a:gd name="connsiteX8" fmla="*/ 646874 w 10408001"/>
                <a:gd name="connsiteY8" fmla="*/ 2360558 h 5274846"/>
                <a:gd name="connsiteX9" fmla="*/ 1383474 w 10408001"/>
                <a:gd name="connsiteY9" fmla="*/ 1611258 h 5274846"/>
                <a:gd name="connsiteX10" fmla="*/ 2615032 w 10408001"/>
                <a:gd name="connsiteY10" fmla="*/ 982974 h 5274846"/>
                <a:gd name="connsiteX0" fmla="*/ 2615032 w 10408001"/>
                <a:gd name="connsiteY0" fmla="*/ 982974 h 5274846"/>
                <a:gd name="connsiteX1" fmla="*/ 6717474 w 10408001"/>
                <a:gd name="connsiteY1" fmla="*/ 404758 h 5274846"/>
                <a:gd name="connsiteX2" fmla="*/ 8114474 w 10408001"/>
                <a:gd name="connsiteY2" fmla="*/ 1433458 h 5274846"/>
                <a:gd name="connsiteX3" fmla="*/ 8965373 w 10408001"/>
                <a:gd name="connsiteY3" fmla="*/ 2639958 h 5274846"/>
                <a:gd name="connsiteX4" fmla="*/ 8834973 w 10408001"/>
                <a:gd name="connsiteY4" fmla="*/ 5274846 h 5274846"/>
                <a:gd name="connsiteX5" fmla="*/ 456032 w 10408001"/>
                <a:gd name="connsiteY5" fmla="*/ 5033546 h 5274846"/>
                <a:gd name="connsiteX6" fmla="*/ 164274 w 10408001"/>
                <a:gd name="connsiteY6" fmla="*/ 3960758 h 5274846"/>
                <a:gd name="connsiteX7" fmla="*/ 342074 w 10408001"/>
                <a:gd name="connsiteY7" fmla="*/ 3046358 h 5274846"/>
                <a:gd name="connsiteX8" fmla="*/ 646874 w 10408001"/>
                <a:gd name="connsiteY8" fmla="*/ 2360558 h 5274846"/>
                <a:gd name="connsiteX9" fmla="*/ 1383474 w 10408001"/>
                <a:gd name="connsiteY9" fmla="*/ 1611258 h 5274846"/>
                <a:gd name="connsiteX10" fmla="*/ 2615032 w 10408001"/>
                <a:gd name="connsiteY10" fmla="*/ 982974 h 5274846"/>
                <a:gd name="connsiteX0" fmla="*/ 2615032 w 10399400"/>
                <a:gd name="connsiteY0" fmla="*/ 982974 h 5135146"/>
                <a:gd name="connsiteX1" fmla="*/ 6717474 w 10399400"/>
                <a:gd name="connsiteY1" fmla="*/ 404758 h 5135146"/>
                <a:gd name="connsiteX2" fmla="*/ 8114474 w 10399400"/>
                <a:gd name="connsiteY2" fmla="*/ 1433458 h 5135146"/>
                <a:gd name="connsiteX3" fmla="*/ 8965373 w 10399400"/>
                <a:gd name="connsiteY3" fmla="*/ 2639958 h 5135146"/>
                <a:gd name="connsiteX4" fmla="*/ 8822273 w 10399400"/>
                <a:gd name="connsiteY4" fmla="*/ 5135146 h 5135146"/>
                <a:gd name="connsiteX5" fmla="*/ 456032 w 10399400"/>
                <a:gd name="connsiteY5" fmla="*/ 5033546 h 5135146"/>
                <a:gd name="connsiteX6" fmla="*/ 164274 w 10399400"/>
                <a:gd name="connsiteY6" fmla="*/ 3960758 h 5135146"/>
                <a:gd name="connsiteX7" fmla="*/ 342074 w 10399400"/>
                <a:gd name="connsiteY7" fmla="*/ 3046358 h 5135146"/>
                <a:gd name="connsiteX8" fmla="*/ 646874 w 10399400"/>
                <a:gd name="connsiteY8" fmla="*/ 2360558 h 5135146"/>
                <a:gd name="connsiteX9" fmla="*/ 1383474 w 10399400"/>
                <a:gd name="connsiteY9" fmla="*/ 1611258 h 5135146"/>
                <a:gd name="connsiteX10" fmla="*/ 2615032 w 10399400"/>
                <a:gd name="connsiteY10" fmla="*/ 982974 h 5135146"/>
                <a:gd name="connsiteX0" fmla="*/ 2615032 w 10366021"/>
                <a:gd name="connsiteY0" fmla="*/ 982974 h 5135146"/>
                <a:gd name="connsiteX1" fmla="*/ 6717474 w 10366021"/>
                <a:gd name="connsiteY1" fmla="*/ 404758 h 5135146"/>
                <a:gd name="connsiteX2" fmla="*/ 8114474 w 10366021"/>
                <a:gd name="connsiteY2" fmla="*/ 1433458 h 5135146"/>
                <a:gd name="connsiteX3" fmla="*/ 8965373 w 10366021"/>
                <a:gd name="connsiteY3" fmla="*/ 2639958 h 5135146"/>
                <a:gd name="connsiteX4" fmla="*/ 8822273 w 10366021"/>
                <a:gd name="connsiteY4" fmla="*/ 5135146 h 5135146"/>
                <a:gd name="connsiteX5" fmla="*/ 456032 w 10366021"/>
                <a:gd name="connsiteY5" fmla="*/ 5033546 h 5135146"/>
                <a:gd name="connsiteX6" fmla="*/ 164274 w 10366021"/>
                <a:gd name="connsiteY6" fmla="*/ 3960758 h 5135146"/>
                <a:gd name="connsiteX7" fmla="*/ 342074 w 10366021"/>
                <a:gd name="connsiteY7" fmla="*/ 3046358 h 5135146"/>
                <a:gd name="connsiteX8" fmla="*/ 646874 w 10366021"/>
                <a:gd name="connsiteY8" fmla="*/ 2360558 h 5135146"/>
                <a:gd name="connsiteX9" fmla="*/ 1383474 w 10366021"/>
                <a:gd name="connsiteY9" fmla="*/ 1611258 h 5135146"/>
                <a:gd name="connsiteX10" fmla="*/ 2615032 w 10366021"/>
                <a:gd name="connsiteY10" fmla="*/ 982974 h 5135146"/>
                <a:gd name="connsiteX0" fmla="*/ 2615032 w 10377145"/>
                <a:gd name="connsiteY0" fmla="*/ 982974 h 5135146"/>
                <a:gd name="connsiteX1" fmla="*/ 6717474 w 10377145"/>
                <a:gd name="connsiteY1" fmla="*/ 404758 h 5135146"/>
                <a:gd name="connsiteX2" fmla="*/ 8114474 w 10377145"/>
                <a:gd name="connsiteY2" fmla="*/ 1433458 h 5135146"/>
                <a:gd name="connsiteX3" fmla="*/ 8965373 w 10377145"/>
                <a:gd name="connsiteY3" fmla="*/ 2639958 h 5135146"/>
                <a:gd name="connsiteX4" fmla="*/ 8822273 w 10377145"/>
                <a:gd name="connsiteY4" fmla="*/ 5135146 h 5135146"/>
                <a:gd name="connsiteX5" fmla="*/ 456032 w 10377145"/>
                <a:gd name="connsiteY5" fmla="*/ 5033546 h 5135146"/>
                <a:gd name="connsiteX6" fmla="*/ 164274 w 10377145"/>
                <a:gd name="connsiteY6" fmla="*/ 3960758 h 5135146"/>
                <a:gd name="connsiteX7" fmla="*/ 342074 w 10377145"/>
                <a:gd name="connsiteY7" fmla="*/ 3046358 h 5135146"/>
                <a:gd name="connsiteX8" fmla="*/ 646874 w 10377145"/>
                <a:gd name="connsiteY8" fmla="*/ 2360558 h 5135146"/>
                <a:gd name="connsiteX9" fmla="*/ 1383474 w 10377145"/>
                <a:gd name="connsiteY9" fmla="*/ 1611258 h 5135146"/>
                <a:gd name="connsiteX10" fmla="*/ 2615032 w 10377145"/>
                <a:gd name="connsiteY10" fmla="*/ 982974 h 5135146"/>
                <a:gd name="connsiteX0" fmla="*/ 2615032 w 10510310"/>
                <a:gd name="connsiteY0" fmla="*/ 982974 h 5135146"/>
                <a:gd name="connsiteX1" fmla="*/ 6717474 w 10510310"/>
                <a:gd name="connsiteY1" fmla="*/ 404758 h 5135146"/>
                <a:gd name="connsiteX2" fmla="*/ 8114474 w 10510310"/>
                <a:gd name="connsiteY2" fmla="*/ 1433458 h 5135146"/>
                <a:gd name="connsiteX3" fmla="*/ 8965373 w 10510310"/>
                <a:gd name="connsiteY3" fmla="*/ 2639958 h 5135146"/>
                <a:gd name="connsiteX4" fmla="*/ 8822273 w 10510310"/>
                <a:gd name="connsiteY4" fmla="*/ 5135146 h 5135146"/>
                <a:gd name="connsiteX5" fmla="*/ 456032 w 10510310"/>
                <a:gd name="connsiteY5" fmla="*/ 5033546 h 5135146"/>
                <a:gd name="connsiteX6" fmla="*/ 164274 w 10510310"/>
                <a:gd name="connsiteY6" fmla="*/ 3960758 h 5135146"/>
                <a:gd name="connsiteX7" fmla="*/ 342074 w 10510310"/>
                <a:gd name="connsiteY7" fmla="*/ 3046358 h 5135146"/>
                <a:gd name="connsiteX8" fmla="*/ 646874 w 10510310"/>
                <a:gd name="connsiteY8" fmla="*/ 2360558 h 5135146"/>
                <a:gd name="connsiteX9" fmla="*/ 1383474 w 10510310"/>
                <a:gd name="connsiteY9" fmla="*/ 1611258 h 5135146"/>
                <a:gd name="connsiteX10" fmla="*/ 2615032 w 10510310"/>
                <a:gd name="connsiteY10" fmla="*/ 982974 h 51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10310" h="5135146">
                  <a:moveTo>
                    <a:pt x="2615032" y="982974"/>
                  </a:moveTo>
                  <a:cubicBezTo>
                    <a:pt x="2945346" y="252602"/>
                    <a:pt x="6044260" y="-477770"/>
                    <a:pt x="6717474" y="404758"/>
                  </a:cubicBezTo>
                  <a:cubicBezTo>
                    <a:pt x="8334607" y="413225"/>
                    <a:pt x="7919741" y="1145591"/>
                    <a:pt x="8114474" y="1433458"/>
                  </a:cubicBezTo>
                  <a:lnTo>
                    <a:pt x="8965373" y="2639958"/>
                  </a:lnTo>
                  <a:cubicBezTo>
                    <a:pt x="10056440" y="3128787"/>
                    <a:pt x="11884106" y="4493917"/>
                    <a:pt x="8822273" y="5135146"/>
                  </a:cubicBezTo>
                  <a:cubicBezTo>
                    <a:pt x="6029293" y="5054713"/>
                    <a:pt x="5471512" y="4390079"/>
                    <a:pt x="456032" y="5033546"/>
                  </a:cubicBezTo>
                  <a:cubicBezTo>
                    <a:pt x="-212721" y="4739450"/>
                    <a:pt x="7527" y="4165954"/>
                    <a:pt x="164274" y="3960758"/>
                  </a:cubicBezTo>
                  <a:cubicBezTo>
                    <a:pt x="-72793" y="3859158"/>
                    <a:pt x="71141" y="3274958"/>
                    <a:pt x="342074" y="3046358"/>
                  </a:cubicBezTo>
                  <a:cubicBezTo>
                    <a:pt x="625707" y="2944758"/>
                    <a:pt x="58441" y="2601858"/>
                    <a:pt x="646874" y="2360558"/>
                  </a:cubicBezTo>
                  <a:cubicBezTo>
                    <a:pt x="557974" y="2208158"/>
                    <a:pt x="684974" y="1623958"/>
                    <a:pt x="1383474" y="1611258"/>
                  </a:cubicBezTo>
                  <a:cubicBezTo>
                    <a:pt x="1603493" y="1274830"/>
                    <a:pt x="2229913" y="786002"/>
                    <a:pt x="2615032" y="982974"/>
                  </a:cubicBezTo>
                  <a:close/>
                </a:path>
              </a:pathLst>
            </a:custGeom>
            <a:solidFill>
              <a:srgbClr val="47D45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Rectangle 86">
              <a:extLst>
                <a:ext uri="{FF2B5EF4-FFF2-40B4-BE49-F238E27FC236}">
                  <a16:creationId xmlns:a16="http://schemas.microsoft.com/office/drawing/2014/main" id="{0ED8D6BD-2F7B-8D1E-013B-62FA5361E96A}"/>
                </a:ext>
              </a:extLst>
            </p:cNvPr>
            <p:cNvSpPr/>
            <p:nvPr/>
          </p:nvSpPr>
          <p:spPr>
            <a:xfrm>
              <a:off x="3071141" y="1206235"/>
              <a:ext cx="8270228" cy="4580537"/>
            </a:xfrm>
            <a:custGeom>
              <a:avLst/>
              <a:gdLst>
                <a:gd name="connsiteX0" fmla="*/ 0 w 3023384"/>
                <a:gd name="connsiteY0" fmla="*/ 0 h 3191429"/>
                <a:gd name="connsiteX1" fmla="*/ 3023384 w 3023384"/>
                <a:gd name="connsiteY1" fmla="*/ 0 h 3191429"/>
                <a:gd name="connsiteX2" fmla="*/ 3023384 w 3023384"/>
                <a:gd name="connsiteY2" fmla="*/ 3191429 h 3191429"/>
                <a:gd name="connsiteX3" fmla="*/ 0 w 3023384"/>
                <a:gd name="connsiteY3" fmla="*/ 3191429 h 3191429"/>
                <a:gd name="connsiteX4" fmla="*/ 0 w 3023384"/>
                <a:gd name="connsiteY4" fmla="*/ 0 h 3191429"/>
                <a:gd name="connsiteX0" fmla="*/ 1968500 w 4991884"/>
                <a:gd name="connsiteY0" fmla="*/ 0 h 3331129"/>
                <a:gd name="connsiteX1" fmla="*/ 4991884 w 4991884"/>
                <a:gd name="connsiteY1" fmla="*/ 0 h 3331129"/>
                <a:gd name="connsiteX2" fmla="*/ 4991884 w 4991884"/>
                <a:gd name="connsiteY2" fmla="*/ 3191429 h 3331129"/>
                <a:gd name="connsiteX3" fmla="*/ 0 w 4991884"/>
                <a:gd name="connsiteY3" fmla="*/ 3331129 h 3331129"/>
                <a:gd name="connsiteX4" fmla="*/ 1968500 w 4991884"/>
                <a:gd name="connsiteY4" fmla="*/ 0 h 3331129"/>
                <a:gd name="connsiteX0" fmla="*/ 1968500 w 4991884"/>
                <a:gd name="connsiteY0" fmla="*/ 0 h 3331129"/>
                <a:gd name="connsiteX1" fmla="*/ 4991884 w 4991884"/>
                <a:gd name="connsiteY1" fmla="*/ 0 h 3331129"/>
                <a:gd name="connsiteX2" fmla="*/ 4991884 w 4991884"/>
                <a:gd name="connsiteY2" fmla="*/ 3191429 h 3331129"/>
                <a:gd name="connsiteX3" fmla="*/ 0 w 4991884"/>
                <a:gd name="connsiteY3" fmla="*/ 3331129 h 3331129"/>
                <a:gd name="connsiteX4" fmla="*/ 1094460 w 4991884"/>
                <a:gd name="connsiteY4" fmla="*/ 2730500 h 3331129"/>
                <a:gd name="connsiteX5" fmla="*/ 1968500 w 4991884"/>
                <a:gd name="connsiteY5" fmla="*/ 0 h 3331129"/>
                <a:gd name="connsiteX0" fmla="*/ 1968500 w 4991884"/>
                <a:gd name="connsiteY0" fmla="*/ 0 h 3331129"/>
                <a:gd name="connsiteX1" fmla="*/ 4991884 w 4991884"/>
                <a:gd name="connsiteY1" fmla="*/ 0 h 3331129"/>
                <a:gd name="connsiteX2" fmla="*/ 4991884 w 4991884"/>
                <a:gd name="connsiteY2" fmla="*/ 3191429 h 3331129"/>
                <a:gd name="connsiteX3" fmla="*/ 0 w 4991884"/>
                <a:gd name="connsiteY3" fmla="*/ 3331129 h 3331129"/>
                <a:gd name="connsiteX4" fmla="*/ 1094460 w 4991884"/>
                <a:gd name="connsiteY4" fmla="*/ 2730500 h 3331129"/>
                <a:gd name="connsiteX5" fmla="*/ 1968500 w 4991884"/>
                <a:gd name="connsiteY5" fmla="*/ 0 h 3331129"/>
                <a:gd name="connsiteX0" fmla="*/ 1968500 w 4991884"/>
                <a:gd name="connsiteY0" fmla="*/ 0 h 3331129"/>
                <a:gd name="connsiteX1" fmla="*/ 4991884 w 4991884"/>
                <a:gd name="connsiteY1" fmla="*/ 0 h 3331129"/>
                <a:gd name="connsiteX2" fmla="*/ 4991884 w 4991884"/>
                <a:gd name="connsiteY2" fmla="*/ 3191429 h 3331129"/>
                <a:gd name="connsiteX3" fmla="*/ 0 w 4991884"/>
                <a:gd name="connsiteY3" fmla="*/ 3331129 h 3331129"/>
                <a:gd name="connsiteX4" fmla="*/ 1094460 w 4991884"/>
                <a:gd name="connsiteY4" fmla="*/ 2730500 h 3331129"/>
                <a:gd name="connsiteX5" fmla="*/ 1665960 w 4991884"/>
                <a:gd name="connsiteY5" fmla="*/ 2463800 h 3331129"/>
                <a:gd name="connsiteX6" fmla="*/ 1968500 w 4991884"/>
                <a:gd name="connsiteY6" fmla="*/ 0 h 3331129"/>
                <a:gd name="connsiteX0" fmla="*/ 1968500 w 4991884"/>
                <a:gd name="connsiteY0" fmla="*/ 0 h 3331129"/>
                <a:gd name="connsiteX1" fmla="*/ 4991884 w 4991884"/>
                <a:gd name="connsiteY1" fmla="*/ 0 h 3331129"/>
                <a:gd name="connsiteX2" fmla="*/ 4991884 w 4991884"/>
                <a:gd name="connsiteY2" fmla="*/ 3191429 h 3331129"/>
                <a:gd name="connsiteX3" fmla="*/ 0 w 4991884"/>
                <a:gd name="connsiteY3" fmla="*/ 3331129 h 3331129"/>
                <a:gd name="connsiteX4" fmla="*/ 1094460 w 4991884"/>
                <a:gd name="connsiteY4" fmla="*/ 2730500 h 3331129"/>
                <a:gd name="connsiteX5" fmla="*/ 1665960 w 4991884"/>
                <a:gd name="connsiteY5" fmla="*/ 2463800 h 3331129"/>
                <a:gd name="connsiteX6" fmla="*/ 1132560 w 4991884"/>
                <a:gd name="connsiteY6" fmla="*/ 1625600 h 3331129"/>
                <a:gd name="connsiteX7" fmla="*/ 1968500 w 4991884"/>
                <a:gd name="connsiteY7" fmla="*/ 0 h 3331129"/>
                <a:gd name="connsiteX0" fmla="*/ 1968500 w 4991884"/>
                <a:gd name="connsiteY0" fmla="*/ 0 h 3331129"/>
                <a:gd name="connsiteX1" fmla="*/ 4991884 w 4991884"/>
                <a:gd name="connsiteY1" fmla="*/ 0 h 3331129"/>
                <a:gd name="connsiteX2" fmla="*/ 4991884 w 4991884"/>
                <a:gd name="connsiteY2" fmla="*/ 3191429 h 3331129"/>
                <a:gd name="connsiteX3" fmla="*/ 0 w 4991884"/>
                <a:gd name="connsiteY3" fmla="*/ 3331129 h 3331129"/>
                <a:gd name="connsiteX4" fmla="*/ 1094460 w 4991884"/>
                <a:gd name="connsiteY4" fmla="*/ 2730500 h 3331129"/>
                <a:gd name="connsiteX5" fmla="*/ 1665960 w 4991884"/>
                <a:gd name="connsiteY5" fmla="*/ 2463800 h 3331129"/>
                <a:gd name="connsiteX6" fmla="*/ 1132560 w 4991884"/>
                <a:gd name="connsiteY6" fmla="*/ 1625600 h 3331129"/>
                <a:gd name="connsiteX7" fmla="*/ 1640560 w 4991884"/>
                <a:gd name="connsiteY7" fmla="*/ 1473200 h 3331129"/>
                <a:gd name="connsiteX8" fmla="*/ 1968500 w 4991884"/>
                <a:gd name="connsiteY8" fmla="*/ 0 h 3331129"/>
                <a:gd name="connsiteX0" fmla="*/ 1968500 w 4991884"/>
                <a:gd name="connsiteY0" fmla="*/ 0 h 3331129"/>
                <a:gd name="connsiteX1" fmla="*/ 4991884 w 4991884"/>
                <a:gd name="connsiteY1" fmla="*/ 0 h 3331129"/>
                <a:gd name="connsiteX2" fmla="*/ 4991884 w 4991884"/>
                <a:gd name="connsiteY2" fmla="*/ 3191429 h 3331129"/>
                <a:gd name="connsiteX3" fmla="*/ 0 w 4991884"/>
                <a:gd name="connsiteY3" fmla="*/ 3331129 h 3331129"/>
                <a:gd name="connsiteX4" fmla="*/ 1094460 w 4991884"/>
                <a:gd name="connsiteY4" fmla="*/ 2730500 h 3331129"/>
                <a:gd name="connsiteX5" fmla="*/ 1665960 w 4991884"/>
                <a:gd name="connsiteY5" fmla="*/ 2463800 h 3331129"/>
                <a:gd name="connsiteX6" fmla="*/ 1132560 w 4991884"/>
                <a:gd name="connsiteY6" fmla="*/ 1625600 h 3331129"/>
                <a:gd name="connsiteX7" fmla="*/ 1640560 w 4991884"/>
                <a:gd name="connsiteY7" fmla="*/ 1473200 h 3331129"/>
                <a:gd name="connsiteX8" fmla="*/ 1968500 w 4991884"/>
                <a:gd name="connsiteY8" fmla="*/ 0 h 3331129"/>
                <a:gd name="connsiteX0" fmla="*/ 1968500 w 4991884"/>
                <a:gd name="connsiteY0" fmla="*/ 0 h 3331129"/>
                <a:gd name="connsiteX1" fmla="*/ 4991884 w 4991884"/>
                <a:gd name="connsiteY1" fmla="*/ 0 h 3331129"/>
                <a:gd name="connsiteX2" fmla="*/ 4991884 w 4991884"/>
                <a:gd name="connsiteY2" fmla="*/ 3191429 h 3331129"/>
                <a:gd name="connsiteX3" fmla="*/ 0 w 4991884"/>
                <a:gd name="connsiteY3" fmla="*/ 3331129 h 3331129"/>
                <a:gd name="connsiteX4" fmla="*/ 1094460 w 4991884"/>
                <a:gd name="connsiteY4" fmla="*/ 2730500 h 3331129"/>
                <a:gd name="connsiteX5" fmla="*/ 1665960 w 4991884"/>
                <a:gd name="connsiteY5" fmla="*/ 2463800 h 3331129"/>
                <a:gd name="connsiteX6" fmla="*/ 1132560 w 4991884"/>
                <a:gd name="connsiteY6" fmla="*/ 1625600 h 3331129"/>
                <a:gd name="connsiteX7" fmla="*/ 1704060 w 4991884"/>
                <a:gd name="connsiteY7" fmla="*/ 1562100 h 3331129"/>
                <a:gd name="connsiteX8" fmla="*/ 1968500 w 4991884"/>
                <a:gd name="connsiteY8" fmla="*/ 0 h 3331129"/>
                <a:gd name="connsiteX0" fmla="*/ 1587500 w 4991884"/>
                <a:gd name="connsiteY0" fmla="*/ 317500 h 3331129"/>
                <a:gd name="connsiteX1" fmla="*/ 4991884 w 4991884"/>
                <a:gd name="connsiteY1" fmla="*/ 0 h 3331129"/>
                <a:gd name="connsiteX2" fmla="*/ 4991884 w 4991884"/>
                <a:gd name="connsiteY2" fmla="*/ 3191429 h 3331129"/>
                <a:gd name="connsiteX3" fmla="*/ 0 w 4991884"/>
                <a:gd name="connsiteY3" fmla="*/ 3331129 h 3331129"/>
                <a:gd name="connsiteX4" fmla="*/ 1094460 w 4991884"/>
                <a:gd name="connsiteY4" fmla="*/ 2730500 h 3331129"/>
                <a:gd name="connsiteX5" fmla="*/ 1665960 w 4991884"/>
                <a:gd name="connsiteY5" fmla="*/ 2463800 h 3331129"/>
                <a:gd name="connsiteX6" fmla="*/ 1132560 w 4991884"/>
                <a:gd name="connsiteY6" fmla="*/ 1625600 h 3331129"/>
                <a:gd name="connsiteX7" fmla="*/ 1704060 w 4991884"/>
                <a:gd name="connsiteY7" fmla="*/ 1562100 h 3331129"/>
                <a:gd name="connsiteX8" fmla="*/ 1587500 w 4991884"/>
                <a:gd name="connsiteY8" fmla="*/ 317500 h 3331129"/>
                <a:gd name="connsiteX0" fmla="*/ 1587500 w 4991884"/>
                <a:gd name="connsiteY0" fmla="*/ 317500 h 3331129"/>
                <a:gd name="connsiteX1" fmla="*/ 4991884 w 4991884"/>
                <a:gd name="connsiteY1" fmla="*/ 0 h 3331129"/>
                <a:gd name="connsiteX2" fmla="*/ 4991884 w 4991884"/>
                <a:gd name="connsiteY2" fmla="*/ 3191429 h 3331129"/>
                <a:gd name="connsiteX3" fmla="*/ 0 w 4991884"/>
                <a:gd name="connsiteY3" fmla="*/ 3331129 h 3331129"/>
                <a:gd name="connsiteX4" fmla="*/ 1094460 w 4991884"/>
                <a:gd name="connsiteY4" fmla="*/ 2730500 h 3331129"/>
                <a:gd name="connsiteX5" fmla="*/ 1665960 w 4991884"/>
                <a:gd name="connsiteY5" fmla="*/ 2463800 h 3331129"/>
                <a:gd name="connsiteX6" fmla="*/ 1132560 w 4991884"/>
                <a:gd name="connsiteY6" fmla="*/ 1625600 h 3331129"/>
                <a:gd name="connsiteX7" fmla="*/ 1704060 w 4991884"/>
                <a:gd name="connsiteY7" fmla="*/ 1562100 h 3331129"/>
                <a:gd name="connsiteX8" fmla="*/ 1587500 w 4991884"/>
                <a:gd name="connsiteY8" fmla="*/ 317500 h 3331129"/>
                <a:gd name="connsiteX0" fmla="*/ 1587500 w 4991884"/>
                <a:gd name="connsiteY0" fmla="*/ 317500 h 3331129"/>
                <a:gd name="connsiteX1" fmla="*/ 4991884 w 4991884"/>
                <a:gd name="connsiteY1" fmla="*/ 0 h 3331129"/>
                <a:gd name="connsiteX2" fmla="*/ 4991884 w 4991884"/>
                <a:gd name="connsiteY2" fmla="*/ 3191429 h 3331129"/>
                <a:gd name="connsiteX3" fmla="*/ 0 w 4991884"/>
                <a:gd name="connsiteY3" fmla="*/ 3331129 h 3331129"/>
                <a:gd name="connsiteX4" fmla="*/ 1094460 w 4991884"/>
                <a:gd name="connsiteY4" fmla="*/ 2730500 h 3331129"/>
                <a:gd name="connsiteX5" fmla="*/ 1665960 w 4991884"/>
                <a:gd name="connsiteY5" fmla="*/ 2463800 h 3331129"/>
                <a:gd name="connsiteX6" fmla="*/ 1132560 w 4991884"/>
                <a:gd name="connsiteY6" fmla="*/ 1625600 h 3331129"/>
                <a:gd name="connsiteX7" fmla="*/ 1704060 w 4991884"/>
                <a:gd name="connsiteY7" fmla="*/ 1562100 h 3331129"/>
                <a:gd name="connsiteX8" fmla="*/ 1587500 w 4991884"/>
                <a:gd name="connsiteY8" fmla="*/ 317500 h 3331129"/>
                <a:gd name="connsiteX0" fmla="*/ 1587500 w 4991884"/>
                <a:gd name="connsiteY0" fmla="*/ 317500 h 3331129"/>
                <a:gd name="connsiteX1" fmla="*/ 4991884 w 4991884"/>
                <a:gd name="connsiteY1" fmla="*/ 0 h 3331129"/>
                <a:gd name="connsiteX2" fmla="*/ 4991884 w 4991884"/>
                <a:gd name="connsiteY2" fmla="*/ 3191429 h 3331129"/>
                <a:gd name="connsiteX3" fmla="*/ 0 w 4991884"/>
                <a:gd name="connsiteY3" fmla="*/ 3331129 h 3331129"/>
                <a:gd name="connsiteX4" fmla="*/ 1094460 w 4991884"/>
                <a:gd name="connsiteY4" fmla="*/ 2730500 h 3331129"/>
                <a:gd name="connsiteX5" fmla="*/ 1665960 w 4991884"/>
                <a:gd name="connsiteY5" fmla="*/ 2463800 h 3331129"/>
                <a:gd name="connsiteX6" fmla="*/ 1132560 w 4991884"/>
                <a:gd name="connsiteY6" fmla="*/ 1625600 h 3331129"/>
                <a:gd name="connsiteX7" fmla="*/ 1704060 w 4991884"/>
                <a:gd name="connsiteY7" fmla="*/ 1562100 h 3331129"/>
                <a:gd name="connsiteX8" fmla="*/ 1587500 w 4991884"/>
                <a:gd name="connsiteY8" fmla="*/ 317500 h 3331129"/>
                <a:gd name="connsiteX0" fmla="*/ 1587500 w 4991884"/>
                <a:gd name="connsiteY0" fmla="*/ 673100 h 3686729"/>
                <a:gd name="connsiteX1" fmla="*/ 1818360 w 4991884"/>
                <a:gd name="connsiteY1" fmla="*/ 0 h 3686729"/>
                <a:gd name="connsiteX2" fmla="*/ 4991884 w 4991884"/>
                <a:gd name="connsiteY2" fmla="*/ 355600 h 3686729"/>
                <a:gd name="connsiteX3" fmla="*/ 4991884 w 4991884"/>
                <a:gd name="connsiteY3" fmla="*/ 3547029 h 3686729"/>
                <a:gd name="connsiteX4" fmla="*/ 0 w 4991884"/>
                <a:gd name="connsiteY4" fmla="*/ 3686729 h 3686729"/>
                <a:gd name="connsiteX5" fmla="*/ 1094460 w 4991884"/>
                <a:gd name="connsiteY5" fmla="*/ 3086100 h 3686729"/>
                <a:gd name="connsiteX6" fmla="*/ 1665960 w 4991884"/>
                <a:gd name="connsiteY6" fmla="*/ 2819400 h 3686729"/>
                <a:gd name="connsiteX7" fmla="*/ 1132560 w 4991884"/>
                <a:gd name="connsiteY7" fmla="*/ 1981200 h 3686729"/>
                <a:gd name="connsiteX8" fmla="*/ 1704060 w 4991884"/>
                <a:gd name="connsiteY8" fmla="*/ 1917700 h 3686729"/>
                <a:gd name="connsiteX9" fmla="*/ 1587500 w 4991884"/>
                <a:gd name="connsiteY9" fmla="*/ 673100 h 3686729"/>
                <a:gd name="connsiteX0" fmla="*/ 1587500 w 4991884"/>
                <a:gd name="connsiteY0" fmla="*/ 1195922 h 4209551"/>
                <a:gd name="connsiteX1" fmla="*/ 1818360 w 4991884"/>
                <a:gd name="connsiteY1" fmla="*/ 522822 h 4209551"/>
                <a:gd name="connsiteX2" fmla="*/ 2605760 w 4991884"/>
                <a:gd name="connsiteY2" fmla="*/ 2122 h 4209551"/>
                <a:gd name="connsiteX3" fmla="*/ 4991884 w 4991884"/>
                <a:gd name="connsiteY3" fmla="*/ 878422 h 4209551"/>
                <a:gd name="connsiteX4" fmla="*/ 4991884 w 4991884"/>
                <a:gd name="connsiteY4" fmla="*/ 4069851 h 4209551"/>
                <a:gd name="connsiteX5" fmla="*/ 0 w 4991884"/>
                <a:gd name="connsiteY5" fmla="*/ 4209551 h 4209551"/>
                <a:gd name="connsiteX6" fmla="*/ 1094460 w 4991884"/>
                <a:gd name="connsiteY6" fmla="*/ 3608922 h 4209551"/>
                <a:gd name="connsiteX7" fmla="*/ 1665960 w 4991884"/>
                <a:gd name="connsiteY7" fmla="*/ 3342222 h 4209551"/>
                <a:gd name="connsiteX8" fmla="*/ 1132560 w 4991884"/>
                <a:gd name="connsiteY8" fmla="*/ 2504022 h 4209551"/>
                <a:gd name="connsiteX9" fmla="*/ 1704060 w 4991884"/>
                <a:gd name="connsiteY9" fmla="*/ 2440522 h 4209551"/>
                <a:gd name="connsiteX10" fmla="*/ 1587500 w 4991884"/>
                <a:gd name="connsiteY10" fmla="*/ 1195922 h 4209551"/>
                <a:gd name="connsiteX0" fmla="*/ 1587500 w 4991884"/>
                <a:gd name="connsiteY0" fmla="*/ 1196582 h 4210211"/>
                <a:gd name="connsiteX1" fmla="*/ 1818360 w 4991884"/>
                <a:gd name="connsiteY1" fmla="*/ 523482 h 4210211"/>
                <a:gd name="connsiteX2" fmla="*/ 2605760 w 4991884"/>
                <a:gd name="connsiteY2" fmla="*/ 2782 h 4210211"/>
                <a:gd name="connsiteX3" fmla="*/ 4991884 w 4991884"/>
                <a:gd name="connsiteY3" fmla="*/ 879082 h 4210211"/>
                <a:gd name="connsiteX4" fmla="*/ 4991884 w 4991884"/>
                <a:gd name="connsiteY4" fmla="*/ 4070511 h 4210211"/>
                <a:gd name="connsiteX5" fmla="*/ 0 w 4991884"/>
                <a:gd name="connsiteY5" fmla="*/ 4210211 h 4210211"/>
                <a:gd name="connsiteX6" fmla="*/ 1094460 w 4991884"/>
                <a:gd name="connsiteY6" fmla="*/ 3609582 h 4210211"/>
                <a:gd name="connsiteX7" fmla="*/ 1665960 w 4991884"/>
                <a:gd name="connsiteY7" fmla="*/ 3342882 h 4210211"/>
                <a:gd name="connsiteX8" fmla="*/ 1132560 w 4991884"/>
                <a:gd name="connsiteY8" fmla="*/ 2504682 h 4210211"/>
                <a:gd name="connsiteX9" fmla="*/ 1704060 w 4991884"/>
                <a:gd name="connsiteY9" fmla="*/ 2441182 h 4210211"/>
                <a:gd name="connsiteX10" fmla="*/ 1587500 w 4991884"/>
                <a:gd name="connsiteY10" fmla="*/ 1196582 h 4210211"/>
                <a:gd name="connsiteX0" fmla="*/ 1587500 w 4991884"/>
                <a:gd name="connsiteY0" fmla="*/ 1196582 h 4210211"/>
                <a:gd name="connsiteX1" fmla="*/ 1818360 w 4991884"/>
                <a:gd name="connsiteY1" fmla="*/ 523482 h 4210211"/>
                <a:gd name="connsiteX2" fmla="*/ 2605760 w 4991884"/>
                <a:gd name="connsiteY2" fmla="*/ 2782 h 4210211"/>
                <a:gd name="connsiteX3" fmla="*/ 3507460 w 4991884"/>
                <a:gd name="connsiteY3" fmla="*/ 625082 h 4210211"/>
                <a:gd name="connsiteX4" fmla="*/ 4991884 w 4991884"/>
                <a:gd name="connsiteY4" fmla="*/ 879082 h 4210211"/>
                <a:gd name="connsiteX5" fmla="*/ 4991884 w 4991884"/>
                <a:gd name="connsiteY5" fmla="*/ 4070511 h 4210211"/>
                <a:gd name="connsiteX6" fmla="*/ 0 w 4991884"/>
                <a:gd name="connsiteY6" fmla="*/ 4210211 h 4210211"/>
                <a:gd name="connsiteX7" fmla="*/ 1094460 w 4991884"/>
                <a:gd name="connsiteY7" fmla="*/ 3609582 h 4210211"/>
                <a:gd name="connsiteX8" fmla="*/ 1665960 w 4991884"/>
                <a:gd name="connsiteY8" fmla="*/ 3342882 h 4210211"/>
                <a:gd name="connsiteX9" fmla="*/ 1132560 w 4991884"/>
                <a:gd name="connsiteY9" fmla="*/ 2504682 h 4210211"/>
                <a:gd name="connsiteX10" fmla="*/ 1704060 w 4991884"/>
                <a:gd name="connsiteY10" fmla="*/ 2441182 h 4210211"/>
                <a:gd name="connsiteX11" fmla="*/ 1587500 w 4991884"/>
                <a:gd name="connsiteY11" fmla="*/ 1196582 h 4210211"/>
                <a:gd name="connsiteX0" fmla="*/ 1587500 w 4991884"/>
                <a:gd name="connsiteY0" fmla="*/ 1196582 h 4210211"/>
                <a:gd name="connsiteX1" fmla="*/ 1818360 w 4991884"/>
                <a:gd name="connsiteY1" fmla="*/ 523482 h 4210211"/>
                <a:gd name="connsiteX2" fmla="*/ 2605760 w 4991884"/>
                <a:gd name="connsiteY2" fmla="*/ 2782 h 4210211"/>
                <a:gd name="connsiteX3" fmla="*/ 3507460 w 4991884"/>
                <a:gd name="connsiteY3" fmla="*/ 625082 h 4210211"/>
                <a:gd name="connsiteX4" fmla="*/ 4991884 w 4991884"/>
                <a:gd name="connsiteY4" fmla="*/ 879082 h 4210211"/>
                <a:gd name="connsiteX5" fmla="*/ 4991884 w 4991884"/>
                <a:gd name="connsiteY5" fmla="*/ 4070511 h 4210211"/>
                <a:gd name="connsiteX6" fmla="*/ 0 w 4991884"/>
                <a:gd name="connsiteY6" fmla="*/ 4210211 h 4210211"/>
                <a:gd name="connsiteX7" fmla="*/ 1094460 w 4991884"/>
                <a:gd name="connsiteY7" fmla="*/ 3609582 h 4210211"/>
                <a:gd name="connsiteX8" fmla="*/ 1665960 w 4991884"/>
                <a:gd name="connsiteY8" fmla="*/ 3342882 h 4210211"/>
                <a:gd name="connsiteX9" fmla="*/ 1132560 w 4991884"/>
                <a:gd name="connsiteY9" fmla="*/ 2504682 h 4210211"/>
                <a:gd name="connsiteX10" fmla="*/ 1704060 w 4991884"/>
                <a:gd name="connsiteY10" fmla="*/ 2441182 h 4210211"/>
                <a:gd name="connsiteX11" fmla="*/ 1587500 w 4991884"/>
                <a:gd name="connsiteY11" fmla="*/ 1196582 h 4210211"/>
                <a:gd name="connsiteX0" fmla="*/ 1587500 w 4991884"/>
                <a:gd name="connsiteY0" fmla="*/ 1333766 h 4347395"/>
                <a:gd name="connsiteX1" fmla="*/ 1818360 w 4991884"/>
                <a:gd name="connsiteY1" fmla="*/ 660666 h 4347395"/>
                <a:gd name="connsiteX2" fmla="*/ 2605760 w 4991884"/>
                <a:gd name="connsiteY2" fmla="*/ 139966 h 4347395"/>
                <a:gd name="connsiteX3" fmla="*/ 3507460 w 4991884"/>
                <a:gd name="connsiteY3" fmla="*/ 762266 h 4347395"/>
                <a:gd name="connsiteX4" fmla="*/ 3316960 w 4991884"/>
                <a:gd name="connsiteY4" fmla="*/ 266 h 4347395"/>
                <a:gd name="connsiteX5" fmla="*/ 4991884 w 4991884"/>
                <a:gd name="connsiteY5" fmla="*/ 1016266 h 4347395"/>
                <a:gd name="connsiteX6" fmla="*/ 4991884 w 4991884"/>
                <a:gd name="connsiteY6" fmla="*/ 4207695 h 4347395"/>
                <a:gd name="connsiteX7" fmla="*/ 0 w 4991884"/>
                <a:gd name="connsiteY7" fmla="*/ 4347395 h 4347395"/>
                <a:gd name="connsiteX8" fmla="*/ 1094460 w 4991884"/>
                <a:gd name="connsiteY8" fmla="*/ 3746766 h 4347395"/>
                <a:gd name="connsiteX9" fmla="*/ 1665960 w 4991884"/>
                <a:gd name="connsiteY9" fmla="*/ 3480066 h 4347395"/>
                <a:gd name="connsiteX10" fmla="*/ 1132560 w 4991884"/>
                <a:gd name="connsiteY10" fmla="*/ 2641866 h 4347395"/>
                <a:gd name="connsiteX11" fmla="*/ 1704060 w 4991884"/>
                <a:gd name="connsiteY11" fmla="*/ 2578366 h 4347395"/>
                <a:gd name="connsiteX12" fmla="*/ 1587500 w 4991884"/>
                <a:gd name="connsiteY12" fmla="*/ 1333766 h 4347395"/>
                <a:gd name="connsiteX0" fmla="*/ 1587500 w 4991884"/>
                <a:gd name="connsiteY0" fmla="*/ 1333766 h 4347395"/>
                <a:gd name="connsiteX1" fmla="*/ 1818360 w 4991884"/>
                <a:gd name="connsiteY1" fmla="*/ 660666 h 4347395"/>
                <a:gd name="connsiteX2" fmla="*/ 2605760 w 4991884"/>
                <a:gd name="connsiteY2" fmla="*/ 139966 h 4347395"/>
                <a:gd name="connsiteX3" fmla="*/ 3507460 w 4991884"/>
                <a:gd name="connsiteY3" fmla="*/ 762266 h 4347395"/>
                <a:gd name="connsiteX4" fmla="*/ 3316960 w 4991884"/>
                <a:gd name="connsiteY4" fmla="*/ 266 h 4347395"/>
                <a:gd name="connsiteX5" fmla="*/ 3786860 w 4991884"/>
                <a:gd name="connsiteY5" fmla="*/ 165366 h 4347395"/>
                <a:gd name="connsiteX6" fmla="*/ 4991884 w 4991884"/>
                <a:gd name="connsiteY6" fmla="*/ 1016266 h 4347395"/>
                <a:gd name="connsiteX7" fmla="*/ 4991884 w 4991884"/>
                <a:gd name="connsiteY7" fmla="*/ 4207695 h 4347395"/>
                <a:gd name="connsiteX8" fmla="*/ 0 w 4991884"/>
                <a:gd name="connsiteY8" fmla="*/ 4347395 h 4347395"/>
                <a:gd name="connsiteX9" fmla="*/ 1094460 w 4991884"/>
                <a:gd name="connsiteY9" fmla="*/ 3746766 h 4347395"/>
                <a:gd name="connsiteX10" fmla="*/ 1665960 w 4991884"/>
                <a:gd name="connsiteY10" fmla="*/ 3480066 h 4347395"/>
                <a:gd name="connsiteX11" fmla="*/ 1132560 w 4991884"/>
                <a:gd name="connsiteY11" fmla="*/ 2641866 h 4347395"/>
                <a:gd name="connsiteX12" fmla="*/ 1704060 w 4991884"/>
                <a:gd name="connsiteY12" fmla="*/ 2578366 h 4347395"/>
                <a:gd name="connsiteX13" fmla="*/ 1587500 w 4991884"/>
                <a:gd name="connsiteY13" fmla="*/ 1333766 h 4347395"/>
                <a:gd name="connsiteX0" fmla="*/ 1587500 w 4991884"/>
                <a:gd name="connsiteY0" fmla="*/ 1333766 h 4347395"/>
                <a:gd name="connsiteX1" fmla="*/ 1818360 w 4991884"/>
                <a:gd name="connsiteY1" fmla="*/ 660666 h 4347395"/>
                <a:gd name="connsiteX2" fmla="*/ 2605760 w 4991884"/>
                <a:gd name="connsiteY2" fmla="*/ 139966 h 4347395"/>
                <a:gd name="connsiteX3" fmla="*/ 3507460 w 4991884"/>
                <a:gd name="connsiteY3" fmla="*/ 762266 h 4347395"/>
                <a:gd name="connsiteX4" fmla="*/ 3316960 w 4991884"/>
                <a:gd name="connsiteY4" fmla="*/ 266 h 4347395"/>
                <a:gd name="connsiteX5" fmla="*/ 3786860 w 4991884"/>
                <a:gd name="connsiteY5" fmla="*/ 165366 h 4347395"/>
                <a:gd name="connsiteX6" fmla="*/ 4218660 w 4991884"/>
                <a:gd name="connsiteY6" fmla="*/ 178066 h 4347395"/>
                <a:gd name="connsiteX7" fmla="*/ 4991884 w 4991884"/>
                <a:gd name="connsiteY7" fmla="*/ 1016266 h 4347395"/>
                <a:gd name="connsiteX8" fmla="*/ 4991884 w 4991884"/>
                <a:gd name="connsiteY8" fmla="*/ 4207695 h 4347395"/>
                <a:gd name="connsiteX9" fmla="*/ 0 w 4991884"/>
                <a:gd name="connsiteY9" fmla="*/ 4347395 h 4347395"/>
                <a:gd name="connsiteX10" fmla="*/ 1094460 w 4991884"/>
                <a:gd name="connsiteY10" fmla="*/ 3746766 h 4347395"/>
                <a:gd name="connsiteX11" fmla="*/ 1665960 w 4991884"/>
                <a:gd name="connsiteY11" fmla="*/ 3480066 h 4347395"/>
                <a:gd name="connsiteX12" fmla="*/ 1132560 w 4991884"/>
                <a:gd name="connsiteY12" fmla="*/ 2641866 h 4347395"/>
                <a:gd name="connsiteX13" fmla="*/ 1704060 w 4991884"/>
                <a:gd name="connsiteY13" fmla="*/ 2578366 h 4347395"/>
                <a:gd name="connsiteX14" fmla="*/ 1587500 w 4991884"/>
                <a:gd name="connsiteY14" fmla="*/ 1333766 h 4347395"/>
                <a:gd name="connsiteX0" fmla="*/ 1587500 w 4991884"/>
                <a:gd name="connsiteY0" fmla="*/ 1333766 h 4347395"/>
                <a:gd name="connsiteX1" fmla="*/ 1818360 w 4991884"/>
                <a:gd name="connsiteY1" fmla="*/ 660666 h 4347395"/>
                <a:gd name="connsiteX2" fmla="*/ 2605760 w 4991884"/>
                <a:gd name="connsiteY2" fmla="*/ 139966 h 4347395"/>
                <a:gd name="connsiteX3" fmla="*/ 3507460 w 4991884"/>
                <a:gd name="connsiteY3" fmla="*/ 762266 h 4347395"/>
                <a:gd name="connsiteX4" fmla="*/ 3316960 w 4991884"/>
                <a:gd name="connsiteY4" fmla="*/ 266 h 4347395"/>
                <a:gd name="connsiteX5" fmla="*/ 3786860 w 4991884"/>
                <a:gd name="connsiteY5" fmla="*/ 165366 h 4347395"/>
                <a:gd name="connsiteX6" fmla="*/ 4218660 w 4991884"/>
                <a:gd name="connsiteY6" fmla="*/ 178066 h 4347395"/>
                <a:gd name="connsiteX7" fmla="*/ 4991884 w 4991884"/>
                <a:gd name="connsiteY7" fmla="*/ 1016266 h 4347395"/>
                <a:gd name="connsiteX8" fmla="*/ 4991884 w 4991884"/>
                <a:gd name="connsiteY8" fmla="*/ 4207695 h 4347395"/>
                <a:gd name="connsiteX9" fmla="*/ 0 w 4991884"/>
                <a:gd name="connsiteY9" fmla="*/ 4347395 h 4347395"/>
                <a:gd name="connsiteX10" fmla="*/ 1094460 w 4991884"/>
                <a:gd name="connsiteY10" fmla="*/ 3746766 h 4347395"/>
                <a:gd name="connsiteX11" fmla="*/ 1665960 w 4991884"/>
                <a:gd name="connsiteY11" fmla="*/ 3480066 h 4347395"/>
                <a:gd name="connsiteX12" fmla="*/ 1132560 w 4991884"/>
                <a:gd name="connsiteY12" fmla="*/ 2641866 h 4347395"/>
                <a:gd name="connsiteX13" fmla="*/ 1704060 w 4991884"/>
                <a:gd name="connsiteY13" fmla="*/ 2578366 h 4347395"/>
                <a:gd name="connsiteX14" fmla="*/ 1587500 w 4991884"/>
                <a:gd name="connsiteY14" fmla="*/ 1333766 h 4347395"/>
                <a:gd name="connsiteX0" fmla="*/ 1587500 w 4991884"/>
                <a:gd name="connsiteY0" fmla="*/ 1333766 h 4347395"/>
                <a:gd name="connsiteX1" fmla="*/ 1818360 w 4991884"/>
                <a:gd name="connsiteY1" fmla="*/ 660666 h 4347395"/>
                <a:gd name="connsiteX2" fmla="*/ 2605760 w 4991884"/>
                <a:gd name="connsiteY2" fmla="*/ 139966 h 4347395"/>
                <a:gd name="connsiteX3" fmla="*/ 3507460 w 4991884"/>
                <a:gd name="connsiteY3" fmla="*/ 762266 h 4347395"/>
                <a:gd name="connsiteX4" fmla="*/ 3316960 w 4991884"/>
                <a:gd name="connsiteY4" fmla="*/ 266 h 4347395"/>
                <a:gd name="connsiteX5" fmla="*/ 3786860 w 4991884"/>
                <a:gd name="connsiteY5" fmla="*/ 165366 h 4347395"/>
                <a:gd name="connsiteX6" fmla="*/ 4218660 w 4991884"/>
                <a:gd name="connsiteY6" fmla="*/ 178066 h 4347395"/>
                <a:gd name="connsiteX7" fmla="*/ 4991884 w 4991884"/>
                <a:gd name="connsiteY7" fmla="*/ 1016266 h 4347395"/>
                <a:gd name="connsiteX8" fmla="*/ 4991884 w 4991884"/>
                <a:gd name="connsiteY8" fmla="*/ 4207695 h 4347395"/>
                <a:gd name="connsiteX9" fmla="*/ 0 w 4991884"/>
                <a:gd name="connsiteY9" fmla="*/ 4347395 h 4347395"/>
                <a:gd name="connsiteX10" fmla="*/ 1094460 w 4991884"/>
                <a:gd name="connsiteY10" fmla="*/ 3746766 h 4347395"/>
                <a:gd name="connsiteX11" fmla="*/ 1665960 w 4991884"/>
                <a:gd name="connsiteY11" fmla="*/ 3480066 h 4347395"/>
                <a:gd name="connsiteX12" fmla="*/ 1132560 w 4991884"/>
                <a:gd name="connsiteY12" fmla="*/ 2641866 h 4347395"/>
                <a:gd name="connsiteX13" fmla="*/ 1704060 w 4991884"/>
                <a:gd name="connsiteY13" fmla="*/ 2578366 h 4347395"/>
                <a:gd name="connsiteX14" fmla="*/ 1587500 w 4991884"/>
                <a:gd name="connsiteY14" fmla="*/ 1333766 h 4347395"/>
                <a:gd name="connsiteX0" fmla="*/ 1587500 w 5501360"/>
                <a:gd name="connsiteY0" fmla="*/ 1333766 h 4347395"/>
                <a:gd name="connsiteX1" fmla="*/ 1818360 w 5501360"/>
                <a:gd name="connsiteY1" fmla="*/ 660666 h 4347395"/>
                <a:gd name="connsiteX2" fmla="*/ 2605760 w 5501360"/>
                <a:gd name="connsiteY2" fmla="*/ 139966 h 4347395"/>
                <a:gd name="connsiteX3" fmla="*/ 3507460 w 5501360"/>
                <a:gd name="connsiteY3" fmla="*/ 762266 h 4347395"/>
                <a:gd name="connsiteX4" fmla="*/ 3316960 w 5501360"/>
                <a:gd name="connsiteY4" fmla="*/ 266 h 4347395"/>
                <a:gd name="connsiteX5" fmla="*/ 3786860 w 5501360"/>
                <a:gd name="connsiteY5" fmla="*/ 165366 h 4347395"/>
                <a:gd name="connsiteX6" fmla="*/ 4218660 w 5501360"/>
                <a:gd name="connsiteY6" fmla="*/ 178066 h 4347395"/>
                <a:gd name="connsiteX7" fmla="*/ 4991884 w 5501360"/>
                <a:gd name="connsiteY7" fmla="*/ 1016266 h 4347395"/>
                <a:gd name="connsiteX8" fmla="*/ 5501360 w 5501360"/>
                <a:gd name="connsiteY8" fmla="*/ 3060966 h 4347395"/>
                <a:gd name="connsiteX9" fmla="*/ 4991884 w 5501360"/>
                <a:gd name="connsiteY9" fmla="*/ 4207695 h 4347395"/>
                <a:gd name="connsiteX10" fmla="*/ 0 w 5501360"/>
                <a:gd name="connsiteY10" fmla="*/ 4347395 h 4347395"/>
                <a:gd name="connsiteX11" fmla="*/ 1094460 w 5501360"/>
                <a:gd name="connsiteY11" fmla="*/ 3746766 h 4347395"/>
                <a:gd name="connsiteX12" fmla="*/ 1665960 w 5501360"/>
                <a:gd name="connsiteY12" fmla="*/ 3480066 h 4347395"/>
                <a:gd name="connsiteX13" fmla="*/ 1132560 w 5501360"/>
                <a:gd name="connsiteY13" fmla="*/ 2641866 h 4347395"/>
                <a:gd name="connsiteX14" fmla="*/ 1704060 w 5501360"/>
                <a:gd name="connsiteY14" fmla="*/ 2578366 h 4347395"/>
                <a:gd name="connsiteX15" fmla="*/ 1587500 w 5501360"/>
                <a:gd name="connsiteY15" fmla="*/ 1333766 h 4347395"/>
                <a:gd name="connsiteX0" fmla="*/ 1587500 w 6319811"/>
                <a:gd name="connsiteY0" fmla="*/ 1333766 h 4347395"/>
                <a:gd name="connsiteX1" fmla="*/ 1818360 w 6319811"/>
                <a:gd name="connsiteY1" fmla="*/ 660666 h 4347395"/>
                <a:gd name="connsiteX2" fmla="*/ 2605760 w 6319811"/>
                <a:gd name="connsiteY2" fmla="*/ 139966 h 4347395"/>
                <a:gd name="connsiteX3" fmla="*/ 3507460 w 6319811"/>
                <a:gd name="connsiteY3" fmla="*/ 762266 h 4347395"/>
                <a:gd name="connsiteX4" fmla="*/ 3316960 w 6319811"/>
                <a:gd name="connsiteY4" fmla="*/ 266 h 4347395"/>
                <a:gd name="connsiteX5" fmla="*/ 3786860 w 6319811"/>
                <a:gd name="connsiteY5" fmla="*/ 165366 h 4347395"/>
                <a:gd name="connsiteX6" fmla="*/ 4218660 w 6319811"/>
                <a:gd name="connsiteY6" fmla="*/ 178066 h 4347395"/>
                <a:gd name="connsiteX7" fmla="*/ 4991884 w 6319811"/>
                <a:gd name="connsiteY7" fmla="*/ 1016266 h 4347395"/>
                <a:gd name="connsiteX8" fmla="*/ 5501360 w 6319811"/>
                <a:gd name="connsiteY8" fmla="*/ 3060966 h 4347395"/>
                <a:gd name="connsiteX9" fmla="*/ 6314160 w 6319811"/>
                <a:gd name="connsiteY9" fmla="*/ 3810266 h 4347395"/>
                <a:gd name="connsiteX10" fmla="*/ 4991884 w 6319811"/>
                <a:gd name="connsiteY10" fmla="*/ 4207695 h 4347395"/>
                <a:gd name="connsiteX11" fmla="*/ 0 w 6319811"/>
                <a:gd name="connsiteY11" fmla="*/ 4347395 h 4347395"/>
                <a:gd name="connsiteX12" fmla="*/ 1094460 w 6319811"/>
                <a:gd name="connsiteY12" fmla="*/ 3746766 h 4347395"/>
                <a:gd name="connsiteX13" fmla="*/ 1665960 w 6319811"/>
                <a:gd name="connsiteY13" fmla="*/ 3480066 h 4347395"/>
                <a:gd name="connsiteX14" fmla="*/ 1132560 w 6319811"/>
                <a:gd name="connsiteY14" fmla="*/ 2641866 h 4347395"/>
                <a:gd name="connsiteX15" fmla="*/ 1704060 w 6319811"/>
                <a:gd name="connsiteY15" fmla="*/ 2578366 h 4347395"/>
                <a:gd name="connsiteX16" fmla="*/ 1587500 w 6319811"/>
                <a:gd name="connsiteY16" fmla="*/ 1333766 h 4347395"/>
                <a:gd name="connsiteX0" fmla="*/ 1587500 w 6327406"/>
                <a:gd name="connsiteY0" fmla="*/ 1333766 h 4347395"/>
                <a:gd name="connsiteX1" fmla="*/ 1818360 w 6327406"/>
                <a:gd name="connsiteY1" fmla="*/ 660666 h 4347395"/>
                <a:gd name="connsiteX2" fmla="*/ 2605760 w 6327406"/>
                <a:gd name="connsiteY2" fmla="*/ 139966 h 4347395"/>
                <a:gd name="connsiteX3" fmla="*/ 3507460 w 6327406"/>
                <a:gd name="connsiteY3" fmla="*/ 762266 h 4347395"/>
                <a:gd name="connsiteX4" fmla="*/ 3316960 w 6327406"/>
                <a:gd name="connsiteY4" fmla="*/ 266 h 4347395"/>
                <a:gd name="connsiteX5" fmla="*/ 3786860 w 6327406"/>
                <a:gd name="connsiteY5" fmla="*/ 165366 h 4347395"/>
                <a:gd name="connsiteX6" fmla="*/ 4218660 w 6327406"/>
                <a:gd name="connsiteY6" fmla="*/ 178066 h 4347395"/>
                <a:gd name="connsiteX7" fmla="*/ 4991884 w 6327406"/>
                <a:gd name="connsiteY7" fmla="*/ 1016266 h 4347395"/>
                <a:gd name="connsiteX8" fmla="*/ 5501360 w 6327406"/>
                <a:gd name="connsiteY8" fmla="*/ 3060966 h 4347395"/>
                <a:gd name="connsiteX9" fmla="*/ 6314160 w 6327406"/>
                <a:gd name="connsiteY9" fmla="*/ 3810266 h 4347395"/>
                <a:gd name="connsiteX10" fmla="*/ 4991884 w 6327406"/>
                <a:gd name="connsiteY10" fmla="*/ 4207695 h 4347395"/>
                <a:gd name="connsiteX11" fmla="*/ 0 w 6327406"/>
                <a:gd name="connsiteY11" fmla="*/ 4347395 h 4347395"/>
                <a:gd name="connsiteX12" fmla="*/ 1094460 w 6327406"/>
                <a:gd name="connsiteY12" fmla="*/ 3746766 h 4347395"/>
                <a:gd name="connsiteX13" fmla="*/ 1665960 w 6327406"/>
                <a:gd name="connsiteY13" fmla="*/ 3480066 h 4347395"/>
                <a:gd name="connsiteX14" fmla="*/ 1132560 w 6327406"/>
                <a:gd name="connsiteY14" fmla="*/ 2641866 h 4347395"/>
                <a:gd name="connsiteX15" fmla="*/ 1704060 w 6327406"/>
                <a:gd name="connsiteY15" fmla="*/ 2578366 h 4347395"/>
                <a:gd name="connsiteX16" fmla="*/ 1587500 w 6327406"/>
                <a:gd name="connsiteY16" fmla="*/ 1333766 h 4347395"/>
                <a:gd name="connsiteX0" fmla="*/ 1587500 w 6314160"/>
                <a:gd name="connsiteY0" fmla="*/ 1333766 h 4347395"/>
                <a:gd name="connsiteX1" fmla="*/ 1818360 w 6314160"/>
                <a:gd name="connsiteY1" fmla="*/ 660666 h 4347395"/>
                <a:gd name="connsiteX2" fmla="*/ 2605760 w 6314160"/>
                <a:gd name="connsiteY2" fmla="*/ 139966 h 4347395"/>
                <a:gd name="connsiteX3" fmla="*/ 3507460 w 6314160"/>
                <a:gd name="connsiteY3" fmla="*/ 762266 h 4347395"/>
                <a:gd name="connsiteX4" fmla="*/ 3316960 w 6314160"/>
                <a:gd name="connsiteY4" fmla="*/ 266 h 4347395"/>
                <a:gd name="connsiteX5" fmla="*/ 3786860 w 6314160"/>
                <a:gd name="connsiteY5" fmla="*/ 165366 h 4347395"/>
                <a:gd name="connsiteX6" fmla="*/ 4218660 w 6314160"/>
                <a:gd name="connsiteY6" fmla="*/ 178066 h 4347395"/>
                <a:gd name="connsiteX7" fmla="*/ 4991884 w 6314160"/>
                <a:gd name="connsiteY7" fmla="*/ 1016266 h 4347395"/>
                <a:gd name="connsiteX8" fmla="*/ 5501360 w 6314160"/>
                <a:gd name="connsiteY8" fmla="*/ 3060966 h 4347395"/>
                <a:gd name="connsiteX9" fmla="*/ 6314160 w 6314160"/>
                <a:gd name="connsiteY9" fmla="*/ 3810266 h 4347395"/>
                <a:gd name="connsiteX10" fmla="*/ 4991884 w 6314160"/>
                <a:gd name="connsiteY10" fmla="*/ 4207695 h 4347395"/>
                <a:gd name="connsiteX11" fmla="*/ 0 w 6314160"/>
                <a:gd name="connsiteY11" fmla="*/ 4347395 h 4347395"/>
                <a:gd name="connsiteX12" fmla="*/ 1094460 w 6314160"/>
                <a:gd name="connsiteY12" fmla="*/ 3746766 h 4347395"/>
                <a:gd name="connsiteX13" fmla="*/ 1665960 w 6314160"/>
                <a:gd name="connsiteY13" fmla="*/ 3480066 h 4347395"/>
                <a:gd name="connsiteX14" fmla="*/ 1132560 w 6314160"/>
                <a:gd name="connsiteY14" fmla="*/ 2641866 h 4347395"/>
                <a:gd name="connsiteX15" fmla="*/ 1704060 w 6314160"/>
                <a:gd name="connsiteY15" fmla="*/ 2578366 h 4347395"/>
                <a:gd name="connsiteX16" fmla="*/ 1587500 w 6314160"/>
                <a:gd name="connsiteY16" fmla="*/ 1333766 h 4347395"/>
                <a:gd name="connsiteX0" fmla="*/ 1587500 w 8282369"/>
                <a:gd name="connsiteY0" fmla="*/ 1333766 h 4347395"/>
                <a:gd name="connsiteX1" fmla="*/ 1818360 w 8282369"/>
                <a:gd name="connsiteY1" fmla="*/ 660666 h 4347395"/>
                <a:gd name="connsiteX2" fmla="*/ 2605760 w 8282369"/>
                <a:gd name="connsiteY2" fmla="*/ 139966 h 4347395"/>
                <a:gd name="connsiteX3" fmla="*/ 3507460 w 8282369"/>
                <a:gd name="connsiteY3" fmla="*/ 762266 h 4347395"/>
                <a:gd name="connsiteX4" fmla="*/ 3316960 w 8282369"/>
                <a:gd name="connsiteY4" fmla="*/ 266 h 4347395"/>
                <a:gd name="connsiteX5" fmla="*/ 3786860 w 8282369"/>
                <a:gd name="connsiteY5" fmla="*/ 165366 h 4347395"/>
                <a:gd name="connsiteX6" fmla="*/ 4218660 w 8282369"/>
                <a:gd name="connsiteY6" fmla="*/ 178066 h 4347395"/>
                <a:gd name="connsiteX7" fmla="*/ 4991884 w 8282369"/>
                <a:gd name="connsiteY7" fmla="*/ 1016266 h 4347395"/>
                <a:gd name="connsiteX8" fmla="*/ 5501360 w 8282369"/>
                <a:gd name="connsiteY8" fmla="*/ 3060966 h 4347395"/>
                <a:gd name="connsiteX9" fmla="*/ 6314160 w 8282369"/>
                <a:gd name="connsiteY9" fmla="*/ 3810266 h 4347395"/>
                <a:gd name="connsiteX10" fmla="*/ 8269959 w 8282369"/>
                <a:gd name="connsiteY10" fmla="*/ 4051566 h 4347395"/>
                <a:gd name="connsiteX11" fmla="*/ 4991884 w 8282369"/>
                <a:gd name="connsiteY11" fmla="*/ 4207695 h 4347395"/>
                <a:gd name="connsiteX12" fmla="*/ 0 w 8282369"/>
                <a:gd name="connsiteY12" fmla="*/ 4347395 h 4347395"/>
                <a:gd name="connsiteX13" fmla="*/ 1094460 w 8282369"/>
                <a:gd name="connsiteY13" fmla="*/ 3746766 h 4347395"/>
                <a:gd name="connsiteX14" fmla="*/ 1665960 w 8282369"/>
                <a:gd name="connsiteY14" fmla="*/ 3480066 h 4347395"/>
                <a:gd name="connsiteX15" fmla="*/ 1132560 w 8282369"/>
                <a:gd name="connsiteY15" fmla="*/ 2641866 h 4347395"/>
                <a:gd name="connsiteX16" fmla="*/ 1704060 w 8282369"/>
                <a:gd name="connsiteY16" fmla="*/ 2578366 h 4347395"/>
                <a:gd name="connsiteX17" fmla="*/ 1587500 w 8282369"/>
                <a:gd name="connsiteY17" fmla="*/ 1333766 h 4347395"/>
                <a:gd name="connsiteX0" fmla="*/ 1587500 w 8282369"/>
                <a:gd name="connsiteY0" fmla="*/ 1333766 h 4461837"/>
                <a:gd name="connsiteX1" fmla="*/ 1818360 w 8282369"/>
                <a:gd name="connsiteY1" fmla="*/ 660666 h 4461837"/>
                <a:gd name="connsiteX2" fmla="*/ 2605760 w 8282369"/>
                <a:gd name="connsiteY2" fmla="*/ 139966 h 4461837"/>
                <a:gd name="connsiteX3" fmla="*/ 3507460 w 8282369"/>
                <a:gd name="connsiteY3" fmla="*/ 762266 h 4461837"/>
                <a:gd name="connsiteX4" fmla="*/ 3316960 w 8282369"/>
                <a:gd name="connsiteY4" fmla="*/ 266 h 4461837"/>
                <a:gd name="connsiteX5" fmla="*/ 3786860 w 8282369"/>
                <a:gd name="connsiteY5" fmla="*/ 165366 h 4461837"/>
                <a:gd name="connsiteX6" fmla="*/ 4218660 w 8282369"/>
                <a:gd name="connsiteY6" fmla="*/ 178066 h 4461837"/>
                <a:gd name="connsiteX7" fmla="*/ 4991884 w 8282369"/>
                <a:gd name="connsiteY7" fmla="*/ 1016266 h 4461837"/>
                <a:gd name="connsiteX8" fmla="*/ 5501360 w 8282369"/>
                <a:gd name="connsiteY8" fmla="*/ 3060966 h 4461837"/>
                <a:gd name="connsiteX9" fmla="*/ 6314160 w 8282369"/>
                <a:gd name="connsiteY9" fmla="*/ 3810266 h 4461837"/>
                <a:gd name="connsiteX10" fmla="*/ 8269959 w 8282369"/>
                <a:gd name="connsiteY10" fmla="*/ 4051566 h 4461837"/>
                <a:gd name="connsiteX11" fmla="*/ 4991884 w 8282369"/>
                <a:gd name="connsiteY11" fmla="*/ 4207695 h 4461837"/>
                <a:gd name="connsiteX12" fmla="*/ 0 w 8282369"/>
                <a:gd name="connsiteY12" fmla="*/ 4347395 h 4461837"/>
                <a:gd name="connsiteX13" fmla="*/ 1094460 w 8282369"/>
                <a:gd name="connsiteY13" fmla="*/ 3746766 h 4461837"/>
                <a:gd name="connsiteX14" fmla="*/ 1665960 w 8282369"/>
                <a:gd name="connsiteY14" fmla="*/ 3480066 h 4461837"/>
                <a:gd name="connsiteX15" fmla="*/ 1132560 w 8282369"/>
                <a:gd name="connsiteY15" fmla="*/ 2641866 h 4461837"/>
                <a:gd name="connsiteX16" fmla="*/ 1704060 w 8282369"/>
                <a:gd name="connsiteY16" fmla="*/ 2578366 h 4461837"/>
                <a:gd name="connsiteX17" fmla="*/ 1587500 w 8282369"/>
                <a:gd name="connsiteY17" fmla="*/ 1333766 h 4461837"/>
                <a:gd name="connsiteX0" fmla="*/ 1587500 w 8282369"/>
                <a:gd name="connsiteY0" fmla="*/ 1333766 h 4514384"/>
                <a:gd name="connsiteX1" fmla="*/ 1818360 w 8282369"/>
                <a:gd name="connsiteY1" fmla="*/ 660666 h 4514384"/>
                <a:gd name="connsiteX2" fmla="*/ 2605760 w 8282369"/>
                <a:gd name="connsiteY2" fmla="*/ 139966 h 4514384"/>
                <a:gd name="connsiteX3" fmla="*/ 3507460 w 8282369"/>
                <a:gd name="connsiteY3" fmla="*/ 762266 h 4514384"/>
                <a:gd name="connsiteX4" fmla="*/ 3316960 w 8282369"/>
                <a:gd name="connsiteY4" fmla="*/ 266 h 4514384"/>
                <a:gd name="connsiteX5" fmla="*/ 3786860 w 8282369"/>
                <a:gd name="connsiteY5" fmla="*/ 165366 h 4514384"/>
                <a:gd name="connsiteX6" fmla="*/ 4218660 w 8282369"/>
                <a:gd name="connsiteY6" fmla="*/ 178066 h 4514384"/>
                <a:gd name="connsiteX7" fmla="*/ 4991884 w 8282369"/>
                <a:gd name="connsiteY7" fmla="*/ 1016266 h 4514384"/>
                <a:gd name="connsiteX8" fmla="*/ 5501360 w 8282369"/>
                <a:gd name="connsiteY8" fmla="*/ 3060966 h 4514384"/>
                <a:gd name="connsiteX9" fmla="*/ 6314160 w 8282369"/>
                <a:gd name="connsiteY9" fmla="*/ 3810266 h 4514384"/>
                <a:gd name="connsiteX10" fmla="*/ 8269959 w 8282369"/>
                <a:gd name="connsiteY10" fmla="*/ 4051566 h 4514384"/>
                <a:gd name="connsiteX11" fmla="*/ 5550684 w 8282369"/>
                <a:gd name="connsiteY11" fmla="*/ 4360095 h 4514384"/>
                <a:gd name="connsiteX12" fmla="*/ 0 w 8282369"/>
                <a:gd name="connsiteY12" fmla="*/ 4347395 h 4514384"/>
                <a:gd name="connsiteX13" fmla="*/ 1094460 w 8282369"/>
                <a:gd name="connsiteY13" fmla="*/ 3746766 h 4514384"/>
                <a:gd name="connsiteX14" fmla="*/ 1665960 w 8282369"/>
                <a:gd name="connsiteY14" fmla="*/ 3480066 h 4514384"/>
                <a:gd name="connsiteX15" fmla="*/ 1132560 w 8282369"/>
                <a:gd name="connsiteY15" fmla="*/ 2641866 h 4514384"/>
                <a:gd name="connsiteX16" fmla="*/ 1704060 w 8282369"/>
                <a:gd name="connsiteY16" fmla="*/ 2578366 h 4514384"/>
                <a:gd name="connsiteX17" fmla="*/ 1587500 w 8282369"/>
                <a:gd name="connsiteY17" fmla="*/ 1333766 h 4514384"/>
                <a:gd name="connsiteX0" fmla="*/ 1587500 w 8282369"/>
                <a:gd name="connsiteY0" fmla="*/ 1333766 h 4591901"/>
                <a:gd name="connsiteX1" fmla="*/ 1818360 w 8282369"/>
                <a:gd name="connsiteY1" fmla="*/ 660666 h 4591901"/>
                <a:gd name="connsiteX2" fmla="*/ 2605760 w 8282369"/>
                <a:gd name="connsiteY2" fmla="*/ 139966 h 4591901"/>
                <a:gd name="connsiteX3" fmla="*/ 3507460 w 8282369"/>
                <a:gd name="connsiteY3" fmla="*/ 762266 h 4591901"/>
                <a:gd name="connsiteX4" fmla="*/ 3316960 w 8282369"/>
                <a:gd name="connsiteY4" fmla="*/ 266 h 4591901"/>
                <a:gd name="connsiteX5" fmla="*/ 3786860 w 8282369"/>
                <a:gd name="connsiteY5" fmla="*/ 165366 h 4591901"/>
                <a:gd name="connsiteX6" fmla="*/ 4218660 w 8282369"/>
                <a:gd name="connsiteY6" fmla="*/ 178066 h 4591901"/>
                <a:gd name="connsiteX7" fmla="*/ 4991884 w 8282369"/>
                <a:gd name="connsiteY7" fmla="*/ 1016266 h 4591901"/>
                <a:gd name="connsiteX8" fmla="*/ 5501360 w 8282369"/>
                <a:gd name="connsiteY8" fmla="*/ 3060966 h 4591901"/>
                <a:gd name="connsiteX9" fmla="*/ 6314160 w 8282369"/>
                <a:gd name="connsiteY9" fmla="*/ 3810266 h 4591901"/>
                <a:gd name="connsiteX10" fmla="*/ 8269959 w 8282369"/>
                <a:gd name="connsiteY10" fmla="*/ 4051566 h 4591901"/>
                <a:gd name="connsiteX11" fmla="*/ 5550684 w 8282369"/>
                <a:gd name="connsiteY11" fmla="*/ 4360095 h 4591901"/>
                <a:gd name="connsiteX12" fmla="*/ 0 w 8282369"/>
                <a:gd name="connsiteY12" fmla="*/ 4347395 h 4591901"/>
                <a:gd name="connsiteX13" fmla="*/ 1094460 w 8282369"/>
                <a:gd name="connsiteY13" fmla="*/ 3746766 h 4591901"/>
                <a:gd name="connsiteX14" fmla="*/ 1665960 w 8282369"/>
                <a:gd name="connsiteY14" fmla="*/ 3480066 h 4591901"/>
                <a:gd name="connsiteX15" fmla="*/ 1132560 w 8282369"/>
                <a:gd name="connsiteY15" fmla="*/ 2641866 h 4591901"/>
                <a:gd name="connsiteX16" fmla="*/ 1704060 w 8282369"/>
                <a:gd name="connsiteY16" fmla="*/ 2578366 h 4591901"/>
                <a:gd name="connsiteX17" fmla="*/ 1587500 w 8282369"/>
                <a:gd name="connsiteY17" fmla="*/ 1333766 h 4591901"/>
                <a:gd name="connsiteX0" fmla="*/ 1587500 w 8282369"/>
                <a:gd name="connsiteY0" fmla="*/ 1333766 h 4539912"/>
                <a:gd name="connsiteX1" fmla="*/ 1818360 w 8282369"/>
                <a:gd name="connsiteY1" fmla="*/ 660666 h 4539912"/>
                <a:gd name="connsiteX2" fmla="*/ 2605760 w 8282369"/>
                <a:gd name="connsiteY2" fmla="*/ 139966 h 4539912"/>
                <a:gd name="connsiteX3" fmla="*/ 3507460 w 8282369"/>
                <a:gd name="connsiteY3" fmla="*/ 762266 h 4539912"/>
                <a:gd name="connsiteX4" fmla="*/ 3316960 w 8282369"/>
                <a:gd name="connsiteY4" fmla="*/ 266 h 4539912"/>
                <a:gd name="connsiteX5" fmla="*/ 3786860 w 8282369"/>
                <a:gd name="connsiteY5" fmla="*/ 165366 h 4539912"/>
                <a:gd name="connsiteX6" fmla="*/ 4218660 w 8282369"/>
                <a:gd name="connsiteY6" fmla="*/ 178066 h 4539912"/>
                <a:gd name="connsiteX7" fmla="*/ 4991884 w 8282369"/>
                <a:gd name="connsiteY7" fmla="*/ 1016266 h 4539912"/>
                <a:gd name="connsiteX8" fmla="*/ 5501360 w 8282369"/>
                <a:gd name="connsiteY8" fmla="*/ 3060966 h 4539912"/>
                <a:gd name="connsiteX9" fmla="*/ 6314160 w 8282369"/>
                <a:gd name="connsiteY9" fmla="*/ 3810266 h 4539912"/>
                <a:gd name="connsiteX10" fmla="*/ 8269959 w 8282369"/>
                <a:gd name="connsiteY10" fmla="*/ 4051566 h 4539912"/>
                <a:gd name="connsiteX11" fmla="*/ 5550684 w 8282369"/>
                <a:gd name="connsiteY11" fmla="*/ 4360095 h 4539912"/>
                <a:gd name="connsiteX12" fmla="*/ 0 w 8282369"/>
                <a:gd name="connsiteY12" fmla="*/ 4347395 h 4539912"/>
                <a:gd name="connsiteX13" fmla="*/ 1094460 w 8282369"/>
                <a:gd name="connsiteY13" fmla="*/ 3746766 h 4539912"/>
                <a:gd name="connsiteX14" fmla="*/ 1665960 w 8282369"/>
                <a:gd name="connsiteY14" fmla="*/ 3480066 h 4539912"/>
                <a:gd name="connsiteX15" fmla="*/ 1132560 w 8282369"/>
                <a:gd name="connsiteY15" fmla="*/ 2641866 h 4539912"/>
                <a:gd name="connsiteX16" fmla="*/ 1704060 w 8282369"/>
                <a:gd name="connsiteY16" fmla="*/ 2578366 h 4539912"/>
                <a:gd name="connsiteX17" fmla="*/ 1587500 w 8282369"/>
                <a:gd name="connsiteY17" fmla="*/ 1333766 h 4539912"/>
                <a:gd name="connsiteX0" fmla="*/ 1587500 w 8270178"/>
                <a:gd name="connsiteY0" fmla="*/ 1333766 h 4539912"/>
                <a:gd name="connsiteX1" fmla="*/ 1818360 w 8270178"/>
                <a:gd name="connsiteY1" fmla="*/ 660666 h 4539912"/>
                <a:gd name="connsiteX2" fmla="*/ 2605760 w 8270178"/>
                <a:gd name="connsiteY2" fmla="*/ 139966 h 4539912"/>
                <a:gd name="connsiteX3" fmla="*/ 3507460 w 8270178"/>
                <a:gd name="connsiteY3" fmla="*/ 762266 h 4539912"/>
                <a:gd name="connsiteX4" fmla="*/ 3316960 w 8270178"/>
                <a:gd name="connsiteY4" fmla="*/ 266 h 4539912"/>
                <a:gd name="connsiteX5" fmla="*/ 3786860 w 8270178"/>
                <a:gd name="connsiteY5" fmla="*/ 165366 h 4539912"/>
                <a:gd name="connsiteX6" fmla="*/ 4218660 w 8270178"/>
                <a:gd name="connsiteY6" fmla="*/ 178066 h 4539912"/>
                <a:gd name="connsiteX7" fmla="*/ 4991884 w 8270178"/>
                <a:gd name="connsiteY7" fmla="*/ 1016266 h 4539912"/>
                <a:gd name="connsiteX8" fmla="*/ 5501360 w 8270178"/>
                <a:gd name="connsiteY8" fmla="*/ 3060966 h 4539912"/>
                <a:gd name="connsiteX9" fmla="*/ 6314160 w 8270178"/>
                <a:gd name="connsiteY9" fmla="*/ 3810266 h 4539912"/>
                <a:gd name="connsiteX10" fmla="*/ 8269959 w 8270178"/>
                <a:gd name="connsiteY10" fmla="*/ 4051566 h 4539912"/>
                <a:gd name="connsiteX11" fmla="*/ 5550684 w 8270178"/>
                <a:gd name="connsiteY11" fmla="*/ 4360095 h 4539912"/>
                <a:gd name="connsiteX12" fmla="*/ 0 w 8270178"/>
                <a:gd name="connsiteY12" fmla="*/ 4347395 h 4539912"/>
                <a:gd name="connsiteX13" fmla="*/ 1094460 w 8270178"/>
                <a:gd name="connsiteY13" fmla="*/ 3746766 h 4539912"/>
                <a:gd name="connsiteX14" fmla="*/ 1665960 w 8270178"/>
                <a:gd name="connsiteY14" fmla="*/ 3480066 h 4539912"/>
                <a:gd name="connsiteX15" fmla="*/ 1132560 w 8270178"/>
                <a:gd name="connsiteY15" fmla="*/ 2641866 h 4539912"/>
                <a:gd name="connsiteX16" fmla="*/ 1704060 w 8270178"/>
                <a:gd name="connsiteY16" fmla="*/ 2578366 h 4539912"/>
                <a:gd name="connsiteX17" fmla="*/ 1587500 w 8270178"/>
                <a:gd name="connsiteY17" fmla="*/ 1333766 h 4539912"/>
                <a:gd name="connsiteX0" fmla="*/ 1587500 w 8270178"/>
                <a:gd name="connsiteY0" fmla="*/ 1333766 h 4539912"/>
                <a:gd name="connsiteX1" fmla="*/ 1818360 w 8270178"/>
                <a:gd name="connsiteY1" fmla="*/ 660666 h 4539912"/>
                <a:gd name="connsiteX2" fmla="*/ 2605760 w 8270178"/>
                <a:gd name="connsiteY2" fmla="*/ 139966 h 4539912"/>
                <a:gd name="connsiteX3" fmla="*/ 3507460 w 8270178"/>
                <a:gd name="connsiteY3" fmla="*/ 762266 h 4539912"/>
                <a:gd name="connsiteX4" fmla="*/ 3316960 w 8270178"/>
                <a:gd name="connsiteY4" fmla="*/ 266 h 4539912"/>
                <a:gd name="connsiteX5" fmla="*/ 3786860 w 8270178"/>
                <a:gd name="connsiteY5" fmla="*/ 165366 h 4539912"/>
                <a:gd name="connsiteX6" fmla="*/ 4218660 w 8270178"/>
                <a:gd name="connsiteY6" fmla="*/ 178066 h 4539912"/>
                <a:gd name="connsiteX7" fmla="*/ 4991884 w 8270178"/>
                <a:gd name="connsiteY7" fmla="*/ 1016266 h 4539912"/>
                <a:gd name="connsiteX8" fmla="*/ 5501360 w 8270178"/>
                <a:gd name="connsiteY8" fmla="*/ 3060966 h 4539912"/>
                <a:gd name="connsiteX9" fmla="*/ 6314160 w 8270178"/>
                <a:gd name="connsiteY9" fmla="*/ 3810266 h 4539912"/>
                <a:gd name="connsiteX10" fmla="*/ 8269959 w 8270178"/>
                <a:gd name="connsiteY10" fmla="*/ 4051566 h 4539912"/>
                <a:gd name="connsiteX11" fmla="*/ 5550684 w 8270178"/>
                <a:gd name="connsiteY11" fmla="*/ 4360095 h 4539912"/>
                <a:gd name="connsiteX12" fmla="*/ 0 w 8270178"/>
                <a:gd name="connsiteY12" fmla="*/ 4347395 h 4539912"/>
                <a:gd name="connsiteX13" fmla="*/ 1094460 w 8270178"/>
                <a:gd name="connsiteY13" fmla="*/ 3746766 h 4539912"/>
                <a:gd name="connsiteX14" fmla="*/ 1665960 w 8270178"/>
                <a:gd name="connsiteY14" fmla="*/ 3480066 h 4539912"/>
                <a:gd name="connsiteX15" fmla="*/ 1132560 w 8270178"/>
                <a:gd name="connsiteY15" fmla="*/ 2641866 h 4539912"/>
                <a:gd name="connsiteX16" fmla="*/ 1704060 w 8270178"/>
                <a:gd name="connsiteY16" fmla="*/ 2578366 h 4539912"/>
                <a:gd name="connsiteX17" fmla="*/ 1587500 w 8270178"/>
                <a:gd name="connsiteY17" fmla="*/ 1333766 h 4539912"/>
                <a:gd name="connsiteX0" fmla="*/ 1587500 w 8270228"/>
                <a:gd name="connsiteY0" fmla="*/ 1333766 h 4539912"/>
                <a:gd name="connsiteX1" fmla="*/ 1818360 w 8270228"/>
                <a:gd name="connsiteY1" fmla="*/ 660666 h 4539912"/>
                <a:gd name="connsiteX2" fmla="*/ 2605760 w 8270228"/>
                <a:gd name="connsiteY2" fmla="*/ 139966 h 4539912"/>
                <a:gd name="connsiteX3" fmla="*/ 3507460 w 8270228"/>
                <a:gd name="connsiteY3" fmla="*/ 762266 h 4539912"/>
                <a:gd name="connsiteX4" fmla="*/ 3316960 w 8270228"/>
                <a:gd name="connsiteY4" fmla="*/ 266 h 4539912"/>
                <a:gd name="connsiteX5" fmla="*/ 3786860 w 8270228"/>
                <a:gd name="connsiteY5" fmla="*/ 165366 h 4539912"/>
                <a:gd name="connsiteX6" fmla="*/ 4218660 w 8270228"/>
                <a:gd name="connsiteY6" fmla="*/ 178066 h 4539912"/>
                <a:gd name="connsiteX7" fmla="*/ 4991884 w 8270228"/>
                <a:gd name="connsiteY7" fmla="*/ 1016266 h 4539912"/>
                <a:gd name="connsiteX8" fmla="*/ 5501360 w 8270228"/>
                <a:gd name="connsiteY8" fmla="*/ 3060966 h 4539912"/>
                <a:gd name="connsiteX9" fmla="*/ 6314160 w 8270228"/>
                <a:gd name="connsiteY9" fmla="*/ 3810266 h 4539912"/>
                <a:gd name="connsiteX10" fmla="*/ 8269959 w 8270228"/>
                <a:gd name="connsiteY10" fmla="*/ 4051566 h 4539912"/>
                <a:gd name="connsiteX11" fmla="*/ 5550684 w 8270228"/>
                <a:gd name="connsiteY11" fmla="*/ 4360095 h 4539912"/>
                <a:gd name="connsiteX12" fmla="*/ 0 w 8270228"/>
                <a:gd name="connsiteY12" fmla="*/ 4347395 h 4539912"/>
                <a:gd name="connsiteX13" fmla="*/ 1094460 w 8270228"/>
                <a:gd name="connsiteY13" fmla="*/ 3746766 h 4539912"/>
                <a:gd name="connsiteX14" fmla="*/ 1665960 w 8270228"/>
                <a:gd name="connsiteY14" fmla="*/ 3480066 h 4539912"/>
                <a:gd name="connsiteX15" fmla="*/ 1132560 w 8270228"/>
                <a:gd name="connsiteY15" fmla="*/ 2641866 h 4539912"/>
                <a:gd name="connsiteX16" fmla="*/ 1704060 w 8270228"/>
                <a:gd name="connsiteY16" fmla="*/ 2578366 h 4539912"/>
                <a:gd name="connsiteX17" fmla="*/ 1587500 w 8270228"/>
                <a:gd name="connsiteY17" fmla="*/ 1333766 h 4539912"/>
                <a:gd name="connsiteX0" fmla="*/ 1587500 w 8270228"/>
                <a:gd name="connsiteY0" fmla="*/ 1333766 h 4539912"/>
                <a:gd name="connsiteX1" fmla="*/ 1818360 w 8270228"/>
                <a:gd name="connsiteY1" fmla="*/ 660666 h 4539912"/>
                <a:gd name="connsiteX2" fmla="*/ 2605760 w 8270228"/>
                <a:gd name="connsiteY2" fmla="*/ 139966 h 4539912"/>
                <a:gd name="connsiteX3" fmla="*/ 3507460 w 8270228"/>
                <a:gd name="connsiteY3" fmla="*/ 762266 h 4539912"/>
                <a:gd name="connsiteX4" fmla="*/ 3316960 w 8270228"/>
                <a:gd name="connsiteY4" fmla="*/ 266 h 4539912"/>
                <a:gd name="connsiteX5" fmla="*/ 3786860 w 8270228"/>
                <a:gd name="connsiteY5" fmla="*/ 165366 h 4539912"/>
                <a:gd name="connsiteX6" fmla="*/ 4218660 w 8270228"/>
                <a:gd name="connsiteY6" fmla="*/ 178066 h 4539912"/>
                <a:gd name="connsiteX7" fmla="*/ 4991884 w 8270228"/>
                <a:gd name="connsiteY7" fmla="*/ 1016266 h 4539912"/>
                <a:gd name="connsiteX8" fmla="*/ 5501360 w 8270228"/>
                <a:gd name="connsiteY8" fmla="*/ 3060966 h 4539912"/>
                <a:gd name="connsiteX9" fmla="*/ 6314160 w 8270228"/>
                <a:gd name="connsiteY9" fmla="*/ 3810266 h 4539912"/>
                <a:gd name="connsiteX10" fmla="*/ 8269959 w 8270228"/>
                <a:gd name="connsiteY10" fmla="*/ 4051566 h 4539912"/>
                <a:gd name="connsiteX11" fmla="*/ 5550684 w 8270228"/>
                <a:gd name="connsiteY11" fmla="*/ 4360095 h 4539912"/>
                <a:gd name="connsiteX12" fmla="*/ 0 w 8270228"/>
                <a:gd name="connsiteY12" fmla="*/ 4347395 h 4539912"/>
                <a:gd name="connsiteX13" fmla="*/ 1094460 w 8270228"/>
                <a:gd name="connsiteY13" fmla="*/ 3746766 h 4539912"/>
                <a:gd name="connsiteX14" fmla="*/ 1665960 w 8270228"/>
                <a:gd name="connsiteY14" fmla="*/ 3480066 h 4539912"/>
                <a:gd name="connsiteX15" fmla="*/ 1132560 w 8270228"/>
                <a:gd name="connsiteY15" fmla="*/ 2641866 h 4539912"/>
                <a:gd name="connsiteX16" fmla="*/ 1704060 w 8270228"/>
                <a:gd name="connsiteY16" fmla="*/ 2578366 h 4539912"/>
                <a:gd name="connsiteX17" fmla="*/ 1587500 w 8270228"/>
                <a:gd name="connsiteY17" fmla="*/ 1333766 h 4539912"/>
                <a:gd name="connsiteX0" fmla="*/ 1587500 w 8270228"/>
                <a:gd name="connsiteY0" fmla="*/ 1333766 h 4539912"/>
                <a:gd name="connsiteX1" fmla="*/ 1818360 w 8270228"/>
                <a:gd name="connsiteY1" fmla="*/ 660666 h 4539912"/>
                <a:gd name="connsiteX2" fmla="*/ 2605760 w 8270228"/>
                <a:gd name="connsiteY2" fmla="*/ 139966 h 4539912"/>
                <a:gd name="connsiteX3" fmla="*/ 3507460 w 8270228"/>
                <a:gd name="connsiteY3" fmla="*/ 762266 h 4539912"/>
                <a:gd name="connsiteX4" fmla="*/ 3316960 w 8270228"/>
                <a:gd name="connsiteY4" fmla="*/ 266 h 4539912"/>
                <a:gd name="connsiteX5" fmla="*/ 3786860 w 8270228"/>
                <a:gd name="connsiteY5" fmla="*/ 165366 h 4539912"/>
                <a:gd name="connsiteX6" fmla="*/ 4218660 w 8270228"/>
                <a:gd name="connsiteY6" fmla="*/ 178066 h 4539912"/>
                <a:gd name="connsiteX7" fmla="*/ 4991884 w 8270228"/>
                <a:gd name="connsiteY7" fmla="*/ 1016266 h 4539912"/>
                <a:gd name="connsiteX8" fmla="*/ 5501360 w 8270228"/>
                <a:gd name="connsiteY8" fmla="*/ 3060966 h 4539912"/>
                <a:gd name="connsiteX9" fmla="*/ 6314160 w 8270228"/>
                <a:gd name="connsiteY9" fmla="*/ 3810266 h 4539912"/>
                <a:gd name="connsiteX10" fmla="*/ 8269959 w 8270228"/>
                <a:gd name="connsiteY10" fmla="*/ 4051566 h 4539912"/>
                <a:gd name="connsiteX11" fmla="*/ 5550684 w 8270228"/>
                <a:gd name="connsiteY11" fmla="*/ 4360095 h 4539912"/>
                <a:gd name="connsiteX12" fmla="*/ 0 w 8270228"/>
                <a:gd name="connsiteY12" fmla="*/ 4347395 h 4539912"/>
                <a:gd name="connsiteX13" fmla="*/ 1094460 w 8270228"/>
                <a:gd name="connsiteY13" fmla="*/ 3746766 h 4539912"/>
                <a:gd name="connsiteX14" fmla="*/ 1665960 w 8270228"/>
                <a:gd name="connsiteY14" fmla="*/ 3480066 h 4539912"/>
                <a:gd name="connsiteX15" fmla="*/ 1132560 w 8270228"/>
                <a:gd name="connsiteY15" fmla="*/ 2641866 h 4539912"/>
                <a:gd name="connsiteX16" fmla="*/ 1704060 w 8270228"/>
                <a:gd name="connsiteY16" fmla="*/ 2578366 h 4539912"/>
                <a:gd name="connsiteX17" fmla="*/ 1587500 w 8270228"/>
                <a:gd name="connsiteY17" fmla="*/ 1333766 h 4539912"/>
                <a:gd name="connsiteX0" fmla="*/ 1587500 w 8270228"/>
                <a:gd name="connsiteY0" fmla="*/ 1333766 h 4539912"/>
                <a:gd name="connsiteX1" fmla="*/ 1818360 w 8270228"/>
                <a:gd name="connsiteY1" fmla="*/ 660666 h 4539912"/>
                <a:gd name="connsiteX2" fmla="*/ 2605760 w 8270228"/>
                <a:gd name="connsiteY2" fmla="*/ 139966 h 4539912"/>
                <a:gd name="connsiteX3" fmla="*/ 3507460 w 8270228"/>
                <a:gd name="connsiteY3" fmla="*/ 762266 h 4539912"/>
                <a:gd name="connsiteX4" fmla="*/ 3316960 w 8270228"/>
                <a:gd name="connsiteY4" fmla="*/ 266 h 4539912"/>
                <a:gd name="connsiteX5" fmla="*/ 3786860 w 8270228"/>
                <a:gd name="connsiteY5" fmla="*/ 165366 h 4539912"/>
                <a:gd name="connsiteX6" fmla="*/ 4218660 w 8270228"/>
                <a:gd name="connsiteY6" fmla="*/ 178066 h 4539912"/>
                <a:gd name="connsiteX7" fmla="*/ 4991884 w 8270228"/>
                <a:gd name="connsiteY7" fmla="*/ 1016266 h 4539912"/>
                <a:gd name="connsiteX8" fmla="*/ 5501360 w 8270228"/>
                <a:gd name="connsiteY8" fmla="*/ 3060966 h 4539912"/>
                <a:gd name="connsiteX9" fmla="*/ 6314160 w 8270228"/>
                <a:gd name="connsiteY9" fmla="*/ 3810266 h 4539912"/>
                <a:gd name="connsiteX10" fmla="*/ 8269959 w 8270228"/>
                <a:gd name="connsiteY10" fmla="*/ 4051566 h 4539912"/>
                <a:gd name="connsiteX11" fmla="*/ 5550684 w 8270228"/>
                <a:gd name="connsiteY11" fmla="*/ 4360095 h 4539912"/>
                <a:gd name="connsiteX12" fmla="*/ 0 w 8270228"/>
                <a:gd name="connsiteY12" fmla="*/ 4347395 h 4539912"/>
                <a:gd name="connsiteX13" fmla="*/ 1094460 w 8270228"/>
                <a:gd name="connsiteY13" fmla="*/ 3746766 h 4539912"/>
                <a:gd name="connsiteX14" fmla="*/ 1665960 w 8270228"/>
                <a:gd name="connsiteY14" fmla="*/ 3480066 h 4539912"/>
                <a:gd name="connsiteX15" fmla="*/ 1132560 w 8270228"/>
                <a:gd name="connsiteY15" fmla="*/ 2641866 h 4539912"/>
                <a:gd name="connsiteX16" fmla="*/ 1704060 w 8270228"/>
                <a:gd name="connsiteY16" fmla="*/ 2578366 h 4539912"/>
                <a:gd name="connsiteX17" fmla="*/ 1587500 w 8270228"/>
                <a:gd name="connsiteY17" fmla="*/ 1333766 h 4539912"/>
                <a:gd name="connsiteX0" fmla="*/ 1587500 w 8270228"/>
                <a:gd name="connsiteY0" fmla="*/ 1333766 h 4539912"/>
                <a:gd name="connsiteX1" fmla="*/ 1818360 w 8270228"/>
                <a:gd name="connsiteY1" fmla="*/ 660666 h 4539912"/>
                <a:gd name="connsiteX2" fmla="*/ 2605760 w 8270228"/>
                <a:gd name="connsiteY2" fmla="*/ 139966 h 4539912"/>
                <a:gd name="connsiteX3" fmla="*/ 3507460 w 8270228"/>
                <a:gd name="connsiteY3" fmla="*/ 762266 h 4539912"/>
                <a:gd name="connsiteX4" fmla="*/ 3316960 w 8270228"/>
                <a:gd name="connsiteY4" fmla="*/ 266 h 4539912"/>
                <a:gd name="connsiteX5" fmla="*/ 3786860 w 8270228"/>
                <a:gd name="connsiteY5" fmla="*/ 165366 h 4539912"/>
                <a:gd name="connsiteX6" fmla="*/ 4218660 w 8270228"/>
                <a:gd name="connsiteY6" fmla="*/ 178066 h 4539912"/>
                <a:gd name="connsiteX7" fmla="*/ 4991884 w 8270228"/>
                <a:gd name="connsiteY7" fmla="*/ 1016266 h 4539912"/>
                <a:gd name="connsiteX8" fmla="*/ 5501360 w 8270228"/>
                <a:gd name="connsiteY8" fmla="*/ 3060966 h 4539912"/>
                <a:gd name="connsiteX9" fmla="*/ 6314160 w 8270228"/>
                <a:gd name="connsiteY9" fmla="*/ 3810266 h 4539912"/>
                <a:gd name="connsiteX10" fmla="*/ 8269959 w 8270228"/>
                <a:gd name="connsiteY10" fmla="*/ 4051566 h 4539912"/>
                <a:gd name="connsiteX11" fmla="*/ 5550684 w 8270228"/>
                <a:gd name="connsiteY11" fmla="*/ 4360095 h 4539912"/>
                <a:gd name="connsiteX12" fmla="*/ 0 w 8270228"/>
                <a:gd name="connsiteY12" fmla="*/ 4347395 h 4539912"/>
                <a:gd name="connsiteX13" fmla="*/ 1094460 w 8270228"/>
                <a:gd name="connsiteY13" fmla="*/ 3746766 h 4539912"/>
                <a:gd name="connsiteX14" fmla="*/ 1665960 w 8270228"/>
                <a:gd name="connsiteY14" fmla="*/ 3480066 h 4539912"/>
                <a:gd name="connsiteX15" fmla="*/ 1132560 w 8270228"/>
                <a:gd name="connsiteY15" fmla="*/ 2641866 h 4539912"/>
                <a:gd name="connsiteX16" fmla="*/ 1704060 w 8270228"/>
                <a:gd name="connsiteY16" fmla="*/ 2578366 h 4539912"/>
                <a:gd name="connsiteX17" fmla="*/ 1587500 w 8270228"/>
                <a:gd name="connsiteY17" fmla="*/ 1333766 h 4539912"/>
                <a:gd name="connsiteX0" fmla="*/ 1587500 w 8270228"/>
                <a:gd name="connsiteY0" fmla="*/ 1333766 h 4539912"/>
                <a:gd name="connsiteX1" fmla="*/ 1818360 w 8270228"/>
                <a:gd name="connsiteY1" fmla="*/ 660666 h 4539912"/>
                <a:gd name="connsiteX2" fmla="*/ 2605760 w 8270228"/>
                <a:gd name="connsiteY2" fmla="*/ 139966 h 4539912"/>
                <a:gd name="connsiteX3" fmla="*/ 3507460 w 8270228"/>
                <a:gd name="connsiteY3" fmla="*/ 762266 h 4539912"/>
                <a:gd name="connsiteX4" fmla="*/ 3316960 w 8270228"/>
                <a:gd name="connsiteY4" fmla="*/ 266 h 4539912"/>
                <a:gd name="connsiteX5" fmla="*/ 3786860 w 8270228"/>
                <a:gd name="connsiteY5" fmla="*/ 165366 h 4539912"/>
                <a:gd name="connsiteX6" fmla="*/ 4218660 w 8270228"/>
                <a:gd name="connsiteY6" fmla="*/ 178066 h 4539912"/>
                <a:gd name="connsiteX7" fmla="*/ 4991884 w 8270228"/>
                <a:gd name="connsiteY7" fmla="*/ 1016266 h 4539912"/>
                <a:gd name="connsiteX8" fmla="*/ 5501360 w 8270228"/>
                <a:gd name="connsiteY8" fmla="*/ 3060966 h 4539912"/>
                <a:gd name="connsiteX9" fmla="*/ 6314160 w 8270228"/>
                <a:gd name="connsiteY9" fmla="*/ 3810266 h 4539912"/>
                <a:gd name="connsiteX10" fmla="*/ 8269959 w 8270228"/>
                <a:gd name="connsiteY10" fmla="*/ 4051566 h 4539912"/>
                <a:gd name="connsiteX11" fmla="*/ 5550684 w 8270228"/>
                <a:gd name="connsiteY11" fmla="*/ 4360095 h 4539912"/>
                <a:gd name="connsiteX12" fmla="*/ 0 w 8270228"/>
                <a:gd name="connsiteY12" fmla="*/ 4347395 h 4539912"/>
                <a:gd name="connsiteX13" fmla="*/ 1094460 w 8270228"/>
                <a:gd name="connsiteY13" fmla="*/ 3746766 h 4539912"/>
                <a:gd name="connsiteX14" fmla="*/ 1665960 w 8270228"/>
                <a:gd name="connsiteY14" fmla="*/ 3480066 h 4539912"/>
                <a:gd name="connsiteX15" fmla="*/ 1132560 w 8270228"/>
                <a:gd name="connsiteY15" fmla="*/ 2641866 h 4539912"/>
                <a:gd name="connsiteX16" fmla="*/ 1704060 w 8270228"/>
                <a:gd name="connsiteY16" fmla="*/ 2578366 h 4539912"/>
                <a:gd name="connsiteX17" fmla="*/ 1587500 w 8270228"/>
                <a:gd name="connsiteY17" fmla="*/ 1333766 h 4539912"/>
                <a:gd name="connsiteX0" fmla="*/ 1587500 w 8270228"/>
                <a:gd name="connsiteY0" fmla="*/ 1333766 h 4539912"/>
                <a:gd name="connsiteX1" fmla="*/ 1818360 w 8270228"/>
                <a:gd name="connsiteY1" fmla="*/ 660666 h 4539912"/>
                <a:gd name="connsiteX2" fmla="*/ 2605760 w 8270228"/>
                <a:gd name="connsiteY2" fmla="*/ 139966 h 4539912"/>
                <a:gd name="connsiteX3" fmla="*/ 3507460 w 8270228"/>
                <a:gd name="connsiteY3" fmla="*/ 762266 h 4539912"/>
                <a:gd name="connsiteX4" fmla="*/ 3316960 w 8270228"/>
                <a:gd name="connsiteY4" fmla="*/ 266 h 4539912"/>
                <a:gd name="connsiteX5" fmla="*/ 3786860 w 8270228"/>
                <a:gd name="connsiteY5" fmla="*/ 165366 h 4539912"/>
                <a:gd name="connsiteX6" fmla="*/ 4218660 w 8270228"/>
                <a:gd name="connsiteY6" fmla="*/ 178066 h 4539912"/>
                <a:gd name="connsiteX7" fmla="*/ 4991884 w 8270228"/>
                <a:gd name="connsiteY7" fmla="*/ 1016266 h 4539912"/>
                <a:gd name="connsiteX8" fmla="*/ 5501360 w 8270228"/>
                <a:gd name="connsiteY8" fmla="*/ 3060966 h 4539912"/>
                <a:gd name="connsiteX9" fmla="*/ 6314160 w 8270228"/>
                <a:gd name="connsiteY9" fmla="*/ 3810266 h 4539912"/>
                <a:gd name="connsiteX10" fmla="*/ 8269959 w 8270228"/>
                <a:gd name="connsiteY10" fmla="*/ 4051566 h 4539912"/>
                <a:gd name="connsiteX11" fmla="*/ 5550684 w 8270228"/>
                <a:gd name="connsiteY11" fmla="*/ 4360095 h 4539912"/>
                <a:gd name="connsiteX12" fmla="*/ 0 w 8270228"/>
                <a:gd name="connsiteY12" fmla="*/ 4347395 h 4539912"/>
                <a:gd name="connsiteX13" fmla="*/ 1094460 w 8270228"/>
                <a:gd name="connsiteY13" fmla="*/ 3746766 h 4539912"/>
                <a:gd name="connsiteX14" fmla="*/ 1665960 w 8270228"/>
                <a:gd name="connsiteY14" fmla="*/ 3480066 h 4539912"/>
                <a:gd name="connsiteX15" fmla="*/ 1132560 w 8270228"/>
                <a:gd name="connsiteY15" fmla="*/ 2641866 h 4539912"/>
                <a:gd name="connsiteX16" fmla="*/ 1704060 w 8270228"/>
                <a:gd name="connsiteY16" fmla="*/ 2578366 h 4539912"/>
                <a:gd name="connsiteX17" fmla="*/ 1587500 w 8270228"/>
                <a:gd name="connsiteY17" fmla="*/ 1333766 h 4539912"/>
                <a:gd name="connsiteX0" fmla="*/ 1587500 w 8270228"/>
                <a:gd name="connsiteY0" fmla="*/ 1333766 h 4539912"/>
                <a:gd name="connsiteX1" fmla="*/ 1818360 w 8270228"/>
                <a:gd name="connsiteY1" fmla="*/ 660666 h 4539912"/>
                <a:gd name="connsiteX2" fmla="*/ 2605760 w 8270228"/>
                <a:gd name="connsiteY2" fmla="*/ 139966 h 4539912"/>
                <a:gd name="connsiteX3" fmla="*/ 3507460 w 8270228"/>
                <a:gd name="connsiteY3" fmla="*/ 762266 h 4539912"/>
                <a:gd name="connsiteX4" fmla="*/ 3316960 w 8270228"/>
                <a:gd name="connsiteY4" fmla="*/ 266 h 4539912"/>
                <a:gd name="connsiteX5" fmla="*/ 3786860 w 8270228"/>
                <a:gd name="connsiteY5" fmla="*/ 165366 h 4539912"/>
                <a:gd name="connsiteX6" fmla="*/ 4218660 w 8270228"/>
                <a:gd name="connsiteY6" fmla="*/ 178066 h 4539912"/>
                <a:gd name="connsiteX7" fmla="*/ 4991884 w 8270228"/>
                <a:gd name="connsiteY7" fmla="*/ 1016266 h 4539912"/>
                <a:gd name="connsiteX8" fmla="*/ 5501360 w 8270228"/>
                <a:gd name="connsiteY8" fmla="*/ 3060966 h 4539912"/>
                <a:gd name="connsiteX9" fmla="*/ 6314160 w 8270228"/>
                <a:gd name="connsiteY9" fmla="*/ 3810266 h 4539912"/>
                <a:gd name="connsiteX10" fmla="*/ 8269959 w 8270228"/>
                <a:gd name="connsiteY10" fmla="*/ 4051566 h 4539912"/>
                <a:gd name="connsiteX11" fmla="*/ 5550684 w 8270228"/>
                <a:gd name="connsiteY11" fmla="*/ 4360095 h 4539912"/>
                <a:gd name="connsiteX12" fmla="*/ 0 w 8270228"/>
                <a:gd name="connsiteY12" fmla="*/ 4347395 h 4539912"/>
                <a:gd name="connsiteX13" fmla="*/ 1094460 w 8270228"/>
                <a:gd name="connsiteY13" fmla="*/ 3746766 h 4539912"/>
                <a:gd name="connsiteX14" fmla="*/ 1665960 w 8270228"/>
                <a:gd name="connsiteY14" fmla="*/ 3480066 h 4539912"/>
                <a:gd name="connsiteX15" fmla="*/ 1132560 w 8270228"/>
                <a:gd name="connsiteY15" fmla="*/ 2641866 h 4539912"/>
                <a:gd name="connsiteX16" fmla="*/ 1704060 w 8270228"/>
                <a:gd name="connsiteY16" fmla="*/ 2578366 h 4539912"/>
                <a:gd name="connsiteX17" fmla="*/ 1587500 w 8270228"/>
                <a:gd name="connsiteY17" fmla="*/ 1333766 h 4539912"/>
                <a:gd name="connsiteX0" fmla="*/ 1587500 w 8270228"/>
                <a:gd name="connsiteY0" fmla="*/ 1333766 h 4539912"/>
                <a:gd name="connsiteX1" fmla="*/ 1818360 w 8270228"/>
                <a:gd name="connsiteY1" fmla="*/ 660666 h 4539912"/>
                <a:gd name="connsiteX2" fmla="*/ 2605760 w 8270228"/>
                <a:gd name="connsiteY2" fmla="*/ 139966 h 4539912"/>
                <a:gd name="connsiteX3" fmla="*/ 3507460 w 8270228"/>
                <a:gd name="connsiteY3" fmla="*/ 762266 h 4539912"/>
                <a:gd name="connsiteX4" fmla="*/ 3316960 w 8270228"/>
                <a:gd name="connsiteY4" fmla="*/ 266 h 4539912"/>
                <a:gd name="connsiteX5" fmla="*/ 3786860 w 8270228"/>
                <a:gd name="connsiteY5" fmla="*/ 165366 h 4539912"/>
                <a:gd name="connsiteX6" fmla="*/ 4218660 w 8270228"/>
                <a:gd name="connsiteY6" fmla="*/ 178066 h 4539912"/>
                <a:gd name="connsiteX7" fmla="*/ 4991884 w 8270228"/>
                <a:gd name="connsiteY7" fmla="*/ 1016266 h 4539912"/>
                <a:gd name="connsiteX8" fmla="*/ 5501360 w 8270228"/>
                <a:gd name="connsiteY8" fmla="*/ 3060966 h 4539912"/>
                <a:gd name="connsiteX9" fmla="*/ 6314160 w 8270228"/>
                <a:gd name="connsiteY9" fmla="*/ 3810266 h 4539912"/>
                <a:gd name="connsiteX10" fmla="*/ 8269959 w 8270228"/>
                <a:gd name="connsiteY10" fmla="*/ 4051566 h 4539912"/>
                <a:gd name="connsiteX11" fmla="*/ 5550684 w 8270228"/>
                <a:gd name="connsiteY11" fmla="*/ 4360095 h 4539912"/>
                <a:gd name="connsiteX12" fmla="*/ 0 w 8270228"/>
                <a:gd name="connsiteY12" fmla="*/ 4347395 h 4539912"/>
                <a:gd name="connsiteX13" fmla="*/ 1094460 w 8270228"/>
                <a:gd name="connsiteY13" fmla="*/ 3746766 h 4539912"/>
                <a:gd name="connsiteX14" fmla="*/ 1665960 w 8270228"/>
                <a:gd name="connsiteY14" fmla="*/ 3480066 h 4539912"/>
                <a:gd name="connsiteX15" fmla="*/ 1132560 w 8270228"/>
                <a:gd name="connsiteY15" fmla="*/ 2641866 h 4539912"/>
                <a:gd name="connsiteX16" fmla="*/ 1704060 w 8270228"/>
                <a:gd name="connsiteY16" fmla="*/ 2578366 h 4539912"/>
                <a:gd name="connsiteX17" fmla="*/ 1587500 w 8270228"/>
                <a:gd name="connsiteY17" fmla="*/ 1333766 h 4539912"/>
                <a:gd name="connsiteX0" fmla="*/ 1587500 w 8270228"/>
                <a:gd name="connsiteY0" fmla="*/ 1333766 h 4539912"/>
                <a:gd name="connsiteX1" fmla="*/ 1818360 w 8270228"/>
                <a:gd name="connsiteY1" fmla="*/ 660666 h 4539912"/>
                <a:gd name="connsiteX2" fmla="*/ 2605760 w 8270228"/>
                <a:gd name="connsiteY2" fmla="*/ 139966 h 4539912"/>
                <a:gd name="connsiteX3" fmla="*/ 3507460 w 8270228"/>
                <a:gd name="connsiteY3" fmla="*/ 762266 h 4539912"/>
                <a:gd name="connsiteX4" fmla="*/ 3316960 w 8270228"/>
                <a:gd name="connsiteY4" fmla="*/ 266 h 4539912"/>
                <a:gd name="connsiteX5" fmla="*/ 3786860 w 8270228"/>
                <a:gd name="connsiteY5" fmla="*/ 165366 h 4539912"/>
                <a:gd name="connsiteX6" fmla="*/ 4218660 w 8270228"/>
                <a:gd name="connsiteY6" fmla="*/ 178066 h 4539912"/>
                <a:gd name="connsiteX7" fmla="*/ 4991884 w 8270228"/>
                <a:gd name="connsiteY7" fmla="*/ 1016266 h 4539912"/>
                <a:gd name="connsiteX8" fmla="*/ 5501360 w 8270228"/>
                <a:gd name="connsiteY8" fmla="*/ 3060966 h 4539912"/>
                <a:gd name="connsiteX9" fmla="*/ 6314160 w 8270228"/>
                <a:gd name="connsiteY9" fmla="*/ 3810266 h 4539912"/>
                <a:gd name="connsiteX10" fmla="*/ 8269959 w 8270228"/>
                <a:gd name="connsiteY10" fmla="*/ 4051566 h 4539912"/>
                <a:gd name="connsiteX11" fmla="*/ 5550684 w 8270228"/>
                <a:gd name="connsiteY11" fmla="*/ 4360095 h 4539912"/>
                <a:gd name="connsiteX12" fmla="*/ 0 w 8270228"/>
                <a:gd name="connsiteY12" fmla="*/ 4347395 h 4539912"/>
                <a:gd name="connsiteX13" fmla="*/ 1094460 w 8270228"/>
                <a:gd name="connsiteY13" fmla="*/ 3746766 h 4539912"/>
                <a:gd name="connsiteX14" fmla="*/ 1665960 w 8270228"/>
                <a:gd name="connsiteY14" fmla="*/ 3480066 h 4539912"/>
                <a:gd name="connsiteX15" fmla="*/ 1132560 w 8270228"/>
                <a:gd name="connsiteY15" fmla="*/ 2641866 h 4539912"/>
                <a:gd name="connsiteX16" fmla="*/ 1704060 w 8270228"/>
                <a:gd name="connsiteY16" fmla="*/ 2578366 h 4539912"/>
                <a:gd name="connsiteX17" fmla="*/ 1587500 w 8270228"/>
                <a:gd name="connsiteY17" fmla="*/ 1333766 h 4539912"/>
                <a:gd name="connsiteX0" fmla="*/ 1587500 w 8270228"/>
                <a:gd name="connsiteY0" fmla="*/ 1333766 h 4539912"/>
                <a:gd name="connsiteX1" fmla="*/ 1818360 w 8270228"/>
                <a:gd name="connsiteY1" fmla="*/ 660666 h 4539912"/>
                <a:gd name="connsiteX2" fmla="*/ 2605760 w 8270228"/>
                <a:gd name="connsiteY2" fmla="*/ 139966 h 4539912"/>
                <a:gd name="connsiteX3" fmla="*/ 3507460 w 8270228"/>
                <a:gd name="connsiteY3" fmla="*/ 762266 h 4539912"/>
                <a:gd name="connsiteX4" fmla="*/ 3316960 w 8270228"/>
                <a:gd name="connsiteY4" fmla="*/ 266 h 4539912"/>
                <a:gd name="connsiteX5" fmla="*/ 3786860 w 8270228"/>
                <a:gd name="connsiteY5" fmla="*/ 165366 h 4539912"/>
                <a:gd name="connsiteX6" fmla="*/ 4218660 w 8270228"/>
                <a:gd name="connsiteY6" fmla="*/ 178066 h 4539912"/>
                <a:gd name="connsiteX7" fmla="*/ 4991884 w 8270228"/>
                <a:gd name="connsiteY7" fmla="*/ 1016266 h 4539912"/>
                <a:gd name="connsiteX8" fmla="*/ 5501360 w 8270228"/>
                <a:gd name="connsiteY8" fmla="*/ 3060966 h 4539912"/>
                <a:gd name="connsiteX9" fmla="*/ 6314160 w 8270228"/>
                <a:gd name="connsiteY9" fmla="*/ 3810266 h 4539912"/>
                <a:gd name="connsiteX10" fmla="*/ 8269959 w 8270228"/>
                <a:gd name="connsiteY10" fmla="*/ 4051566 h 4539912"/>
                <a:gd name="connsiteX11" fmla="*/ 5550684 w 8270228"/>
                <a:gd name="connsiteY11" fmla="*/ 4360095 h 4539912"/>
                <a:gd name="connsiteX12" fmla="*/ 0 w 8270228"/>
                <a:gd name="connsiteY12" fmla="*/ 4347395 h 4539912"/>
                <a:gd name="connsiteX13" fmla="*/ 1094460 w 8270228"/>
                <a:gd name="connsiteY13" fmla="*/ 3746766 h 4539912"/>
                <a:gd name="connsiteX14" fmla="*/ 1665960 w 8270228"/>
                <a:gd name="connsiteY14" fmla="*/ 3480066 h 4539912"/>
                <a:gd name="connsiteX15" fmla="*/ 1132560 w 8270228"/>
                <a:gd name="connsiteY15" fmla="*/ 2641866 h 4539912"/>
                <a:gd name="connsiteX16" fmla="*/ 1704060 w 8270228"/>
                <a:gd name="connsiteY16" fmla="*/ 2578366 h 4539912"/>
                <a:gd name="connsiteX17" fmla="*/ 1587500 w 8270228"/>
                <a:gd name="connsiteY17" fmla="*/ 1333766 h 4539912"/>
                <a:gd name="connsiteX0" fmla="*/ 1587500 w 8270228"/>
                <a:gd name="connsiteY0" fmla="*/ 1333766 h 4539912"/>
                <a:gd name="connsiteX1" fmla="*/ 1818360 w 8270228"/>
                <a:gd name="connsiteY1" fmla="*/ 660666 h 4539912"/>
                <a:gd name="connsiteX2" fmla="*/ 2605760 w 8270228"/>
                <a:gd name="connsiteY2" fmla="*/ 139966 h 4539912"/>
                <a:gd name="connsiteX3" fmla="*/ 3507460 w 8270228"/>
                <a:gd name="connsiteY3" fmla="*/ 762266 h 4539912"/>
                <a:gd name="connsiteX4" fmla="*/ 3316960 w 8270228"/>
                <a:gd name="connsiteY4" fmla="*/ 266 h 4539912"/>
                <a:gd name="connsiteX5" fmla="*/ 3786860 w 8270228"/>
                <a:gd name="connsiteY5" fmla="*/ 165366 h 4539912"/>
                <a:gd name="connsiteX6" fmla="*/ 4218660 w 8270228"/>
                <a:gd name="connsiteY6" fmla="*/ 178066 h 4539912"/>
                <a:gd name="connsiteX7" fmla="*/ 4991884 w 8270228"/>
                <a:gd name="connsiteY7" fmla="*/ 1016266 h 4539912"/>
                <a:gd name="connsiteX8" fmla="*/ 5501360 w 8270228"/>
                <a:gd name="connsiteY8" fmla="*/ 3060966 h 4539912"/>
                <a:gd name="connsiteX9" fmla="*/ 6314160 w 8270228"/>
                <a:gd name="connsiteY9" fmla="*/ 3810266 h 4539912"/>
                <a:gd name="connsiteX10" fmla="*/ 8269959 w 8270228"/>
                <a:gd name="connsiteY10" fmla="*/ 4051566 h 4539912"/>
                <a:gd name="connsiteX11" fmla="*/ 5550684 w 8270228"/>
                <a:gd name="connsiteY11" fmla="*/ 4360095 h 4539912"/>
                <a:gd name="connsiteX12" fmla="*/ 0 w 8270228"/>
                <a:gd name="connsiteY12" fmla="*/ 4347395 h 4539912"/>
                <a:gd name="connsiteX13" fmla="*/ 1094460 w 8270228"/>
                <a:gd name="connsiteY13" fmla="*/ 3746766 h 4539912"/>
                <a:gd name="connsiteX14" fmla="*/ 1665960 w 8270228"/>
                <a:gd name="connsiteY14" fmla="*/ 3480066 h 4539912"/>
                <a:gd name="connsiteX15" fmla="*/ 1132560 w 8270228"/>
                <a:gd name="connsiteY15" fmla="*/ 2641866 h 4539912"/>
                <a:gd name="connsiteX16" fmla="*/ 1704060 w 8270228"/>
                <a:gd name="connsiteY16" fmla="*/ 2578366 h 4539912"/>
                <a:gd name="connsiteX17" fmla="*/ 1587500 w 8270228"/>
                <a:gd name="connsiteY17" fmla="*/ 1333766 h 4539912"/>
                <a:gd name="connsiteX0" fmla="*/ 1587500 w 8270228"/>
                <a:gd name="connsiteY0" fmla="*/ 1333766 h 4580537"/>
                <a:gd name="connsiteX1" fmla="*/ 1818360 w 8270228"/>
                <a:gd name="connsiteY1" fmla="*/ 660666 h 4580537"/>
                <a:gd name="connsiteX2" fmla="*/ 2605760 w 8270228"/>
                <a:gd name="connsiteY2" fmla="*/ 139966 h 4580537"/>
                <a:gd name="connsiteX3" fmla="*/ 3507460 w 8270228"/>
                <a:gd name="connsiteY3" fmla="*/ 762266 h 4580537"/>
                <a:gd name="connsiteX4" fmla="*/ 3316960 w 8270228"/>
                <a:gd name="connsiteY4" fmla="*/ 266 h 4580537"/>
                <a:gd name="connsiteX5" fmla="*/ 3786860 w 8270228"/>
                <a:gd name="connsiteY5" fmla="*/ 165366 h 4580537"/>
                <a:gd name="connsiteX6" fmla="*/ 4218660 w 8270228"/>
                <a:gd name="connsiteY6" fmla="*/ 178066 h 4580537"/>
                <a:gd name="connsiteX7" fmla="*/ 4991884 w 8270228"/>
                <a:gd name="connsiteY7" fmla="*/ 1016266 h 4580537"/>
                <a:gd name="connsiteX8" fmla="*/ 5501360 w 8270228"/>
                <a:gd name="connsiteY8" fmla="*/ 3060966 h 4580537"/>
                <a:gd name="connsiteX9" fmla="*/ 6314160 w 8270228"/>
                <a:gd name="connsiteY9" fmla="*/ 3810266 h 4580537"/>
                <a:gd name="connsiteX10" fmla="*/ 8269959 w 8270228"/>
                <a:gd name="connsiteY10" fmla="*/ 4051566 h 4580537"/>
                <a:gd name="connsiteX11" fmla="*/ 5550684 w 8270228"/>
                <a:gd name="connsiteY11" fmla="*/ 4360095 h 4580537"/>
                <a:gd name="connsiteX12" fmla="*/ 0 w 8270228"/>
                <a:gd name="connsiteY12" fmla="*/ 4347395 h 4580537"/>
                <a:gd name="connsiteX13" fmla="*/ 1094460 w 8270228"/>
                <a:gd name="connsiteY13" fmla="*/ 3746766 h 4580537"/>
                <a:gd name="connsiteX14" fmla="*/ 1665960 w 8270228"/>
                <a:gd name="connsiteY14" fmla="*/ 3480066 h 4580537"/>
                <a:gd name="connsiteX15" fmla="*/ 1132560 w 8270228"/>
                <a:gd name="connsiteY15" fmla="*/ 2641866 h 4580537"/>
                <a:gd name="connsiteX16" fmla="*/ 1704060 w 8270228"/>
                <a:gd name="connsiteY16" fmla="*/ 2578366 h 4580537"/>
                <a:gd name="connsiteX17" fmla="*/ 1587500 w 8270228"/>
                <a:gd name="connsiteY17" fmla="*/ 1333766 h 458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270228" h="4580537">
                  <a:moveTo>
                    <a:pt x="1587500" y="1333766"/>
                  </a:moveTo>
                  <a:cubicBezTo>
                    <a:pt x="1829553" y="1312599"/>
                    <a:pt x="1576307" y="681833"/>
                    <a:pt x="1818360" y="660666"/>
                  </a:cubicBezTo>
                  <a:cubicBezTo>
                    <a:pt x="2000393" y="550599"/>
                    <a:pt x="2309427" y="97633"/>
                    <a:pt x="2605760" y="139966"/>
                  </a:cubicBezTo>
                  <a:cubicBezTo>
                    <a:pt x="2707360" y="279666"/>
                    <a:pt x="3215360" y="660666"/>
                    <a:pt x="3507460" y="762266"/>
                  </a:cubicBezTo>
                  <a:cubicBezTo>
                    <a:pt x="3613293" y="779199"/>
                    <a:pt x="3211127" y="-16667"/>
                    <a:pt x="3316960" y="266"/>
                  </a:cubicBezTo>
                  <a:cubicBezTo>
                    <a:pt x="3562493" y="156899"/>
                    <a:pt x="3541327" y="8733"/>
                    <a:pt x="3786860" y="165366"/>
                  </a:cubicBezTo>
                  <a:cubicBezTo>
                    <a:pt x="3968893" y="292366"/>
                    <a:pt x="4011227" y="228866"/>
                    <a:pt x="4218660" y="178066"/>
                  </a:cubicBezTo>
                  <a:cubicBezTo>
                    <a:pt x="4476401" y="457466"/>
                    <a:pt x="4518243" y="762266"/>
                    <a:pt x="4991884" y="1016266"/>
                  </a:cubicBezTo>
                  <a:cubicBezTo>
                    <a:pt x="4890776" y="1769799"/>
                    <a:pt x="5500868" y="2599533"/>
                    <a:pt x="5501360" y="3060966"/>
                  </a:cubicBezTo>
                  <a:cubicBezTo>
                    <a:pt x="5971260" y="2743466"/>
                    <a:pt x="6174460" y="3835666"/>
                    <a:pt x="6314160" y="3810266"/>
                  </a:cubicBezTo>
                  <a:cubicBezTo>
                    <a:pt x="6517360" y="3949966"/>
                    <a:pt x="8295359" y="3340366"/>
                    <a:pt x="8269959" y="4051566"/>
                  </a:cubicBezTo>
                  <a:cubicBezTo>
                    <a:pt x="7926567" y="4764009"/>
                    <a:pt x="6668776" y="4638252"/>
                    <a:pt x="5550684" y="4360095"/>
                  </a:cubicBezTo>
                  <a:cubicBezTo>
                    <a:pt x="4589456" y="4533662"/>
                    <a:pt x="2777328" y="3907128"/>
                    <a:pt x="0" y="4347395"/>
                  </a:cubicBezTo>
                  <a:cubicBezTo>
                    <a:pt x="136220" y="3592619"/>
                    <a:pt x="716940" y="4018942"/>
                    <a:pt x="1094460" y="3746766"/>
                  </a:cubicBezTo>
                  <a:cubicBezTo>
                    <a:pt x="1179127" y="3662099"/>
                    <a:pt x="1593993" y="3717133"/>
                    <a:pt x="1665960" y="3480066"/>
                  </a:cubicBezTo>
                  <a:cubicBezTo>
                    <a:pt x="1708293" y="3128699"/>
                    <a:pt x="1090227" y="2993233"/>
                    <a:pt x="1132560" y="2641866"/>
                  </a:cubicBezTo>
                  <a:cubicBezTo>
                    <a:pt x="1246860" y="2413266"/>
                    <a:pt x="1361160" y="2540266"/>
                    <a:pt x="1704060" y="2578366"/>
                  </a:cubicBezTo>
                  <a:cubicBezTo>
                    <a:pt x="1817607" y="1833299"/>
                    <a:pt x="1296153" y="1266033"/>
                    <a:pt x="1587500" y="1333766"/>
                  </a:cubicBezTo>
                  <a:close/>
                </a:path>
              </a:pathLst>
            </a:custGeom>
            <a:solidFill>
              <a:srgbClr val="A7744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Rectangle 85">
              <a:extLst>
                <a:ext uri="{FF2B5EF4-FFF2-40B4-BE49-F238E27FC236}">
                  <a16:creationId xmlns:a16="http://schemas.microsoft.com/office/drawing/2014/main" id="{3E7E3B89-DF65-5090-B225-7224509578A1}"/>
                </a:ext>
              </a:extLst>
            </p:cNvPr>
            <p:cNvSpPr/>
            <p:nvPr/>
          </p:nvSpPr>
          <p:spPr>
            <a:xfrm>
              <a:off x="4252091" y="1871189"/>
              <a:ext cx="3810933" cy="2720219"/>
            </a:xfrm>
            <a:custGeom>
              <a:avLst/>
              <a:gdLst>
                <a:gd name="connsiteX0" fmla="*/ 0 w 2191658"/>
                <a:gd name="connsiteY0" fmla="*/ 0 h 1055308"/>
                <a:gd name="connsiteX1" fmla="*/ 2191658 w 2191658"/>
                <a:gd name="connsiteY1" fmla="*/ 0 h 1055308"/>
                <a:gd name="connsiteX2" fmla="*/ 2191658 w 2191658"/>
                <a:gd name="connsiteY2" fmla="*/ 1055308 h 1055308"/>
                <a:gd name="connsiteX3" fmla="*/ 0 w 2191658"/>
                <a:gd name="connsiteY3" fmla="*/ 1055308 h 1055308"/>
                <a:gd name="connsiteX4" fmla="*/ 0 w 2191658"/>
                <a:gd name="connsiteY4" fmla="*/ 0 h 1055308"/>
                <a:gd name="connsiteX0" fmla="*/ 0 w 2852058"/>
                <a:gd name="connsiteY0" fmla="*/ 0 h 1423608"/>
                <a:gd name="connsiteX1" fmla="*/ 2852058 w 2852058"/>
                <a:gd name="connsiteY1" fmla="*/ 368300 h 1423608"/>
                <a:gd name="connsiteX2" fmla="*/ 2852058 w 2852058"/>
                <a:gd name="connsiteY2" fmla="*/ 1423608 h 1423608"/>
                <a:gd name="connsiteX3" fmla="*/ 660400 w 2852058"/>
                <a:gd name="connsiteY3" fmla="*/ 1423608 h 1423608"/>
                <a:gd name="connsiteX4" fmla="*/ 0 w 2852058"/>
                <a:gd name="connsiteY4" fmla="*/ 0 h 1423608"/>
                <a:gd name="connsiteX0" fmla="*/ 0 w 2852058"/>
                <a:gd name="connsiteY0" fmla="*/ 0 h 1423608"/>
                <a:gd name="connsiteX1" fmla="*/ 2852058 w 2852058"/>
                <a:gd name="connsiteY1" fmla="*/ 368300 h 1423608"/>
                <a:gd name="connsiteX2" fmla="*/ 2852058 w 2852058"/>
                <a:gd name="connsiteY2" fmla="*/ 1423608 h 1423608"/>
                <a:gd name="connsiteX3" fmla="*/ 660400 w 2852058"/>
                <a:gd name="connsiteY3" fmla="*/ 1423608 h 1423608"/>
                <a:gd name="connsiteX4" fmla="*/ 54429 w 2852058"/>
                <a:gd name="connsiteY4" fmla="*/ 798429 h 1423608"/>
                <a:gd name="connsiteX5" fmla="*/ 0 w 2852058"/>
                <a:gd name="connsiteY5" fmla="*/ 0 h 1423608"/>
                <a:gd name="connsiteX0" fmla="*/ 443279 w 3295337"/>
                <a:gd name="connsiteY0" fmla="*/ 0 h 1423608"/>
                <a:gd name="connsiteX1" fmla="*/ 3295337 w 3295337"/>
                <a:gd name="connsiteY1" fmla="*/ 368300 h 1423608"/>
                <a:gd name="connsiteX2" fmla="*/ 3295337 w 3295337"/>
                <a:gd name="connsiteY2" fmla="*/ 1423608 h 1423608"/>
                <a:gd name="connsiteX3" fmla="*/ 11479 w 3295337"/>
                <a:gd name="connsiteY3" fmla="*/ 890208 h 1423608"/>
                <a:gd name="connsiteX4" fmla="*/ 497708 w 3295337"/>
                <a:gd name="connsiteY4" fmla="*/ 798429 h 1423608"/>
                <a:gd name="connsiteX5" fmla="*/ 443279 w 3295337"/>
                <a:gd name="connsiteY5" fmla="*/ 0 h 1423608"/>
                <a:gd name="connsiteX0" fmla="*/ 443279 w 3295337"/>
                <a:gd name="connsiteY0" fmla="*/ 0 h 1610482"/>
                <a:gd name="connsiteX1" fmla="*/ 3295337 w 3295337"/>
                <a:gd name="connsiteY1" fmla="*/ 368300 h 1610482"/>
                <a:gd name="connsiteX2" fmla="*/ 3295337 w 3295337"/>
                <a:gd name="connsiteY2" fmla="*/ 1423608 h 1610482"/>
                <a:gd name="connsiteX3" fmla="*/ 662809 w 3295337"/>
                <a:gd name="connsiteY3" fmla="*/ 1585829 h 1610482"/>
                <a:gd name="connsiteX4" fmla="*/ 11479 w 3295337"/>
                <a:gd name="connsiteY4" fmla="*/ 890208 h 1610482"/>
                <a:gd name="connsiteX5" fmla="*/ 497708 w 3295337"/>
                <a:gd name="connsiteY5" fmla="*/ 798429 h 1610482"/>
                <a:gd name="connsiteX6" fmla="*/ 443279 w 3295337"/>
                <a:gd name="connsiteY6" fmla="*/ 0 h 1610482"/>
                <a:gd name="connsiteX0" fmla="*/ 443279 w 3295337"/>
                <a:gd name="connsiteY0" fmla="*/ 0 h 1719538"/>
                <a:gd name="connsiteX1" fmla="*/ 3295337 w 3295337"/>
                <a:gd name="connsiteY1" fmla="*/ 368300 h 1719538"/>
                <a:gd name="connsiteX2" fmla="*/ 3295337 w 3295337"/>
                <a:gd name="connsiteY2" fmla="*/ 1423608 h 1719538"/>
                <a:gd name="connsiteX3" fmla="*/ 2288409 w 3295337"/>
                <a:gd name="connsiteY3" fmla="*/ 1712829 h 1719538"/>
                <a:gd name="connsiteX4" fmla="*/ 662809 w 3295337"/>
                <a:gd name="connsiteY4" fmla="*/ 1585829 h 1719538"/>
                <a:gd name="connsiteX5" fmla="*/ 11479 w 3295337"/>
                <a:gd name="connsiteY5" fmla="*/ 890208 h 1719538"/>
                <a:gd name="connsiteX6" fmla="*/ 497708 w 3295337"/>
                <a:gd name="connsiteY6" fmla="*/ 798429 h 1719538"/>
                <a:gd name="connsiteX7" fmla="*/ 443279 w 3295337"/>
                <a:gd name="connsiteY7" fmla="*/ 0 h 1719538"/>
                <a:gd name="connsiteX0" fmla="*/ 443279 w 3295337"/>
                <a:gd name="connsiteY0" fmla="*/ 838200 h 2557738"/>
                <a:gd name="connsiteX1" fmla="*/ 2787337 w 3295337"/>
                <a:gd name="connsiteY1" fmla="*/ 0 h 2557738"/>
                <a:gd name="connsiteX2" fmla="*/ 3295337 w 3295337"/>
                <a:gd name="connsiteY2" fmla="*/ 2261808 h 2557738"/>
                <a:gd name="connsiteX3" fmla="*/ 2288409 w 3295337"/>
                <a:gd name="connsiteY3" fmla="*/ 2551029 h 2557738"/>
                <a:gd name="connsiteX4" fmla="*/ 662809 w 3295337"/>
                <a:gd name="connsiteY4" fmla="*/ 2424029 h 2557738"/>
                <a:gd name="connsiteX5" fmla="*/ 11479 w 3295337"/>
                <a:gd name="connsiteY5" fmla="*/ 1728408 h 2557738"/>
                <a:gd name="connsiteX6" fmla="*/ 497708 w 3295337"/>
                <a:gd name="connsiteY6" fmla="*/ 1636629 h 2557738"/>
                <a:gd name="connsiteX7" fmla="*/ 443279 w 3295337"/>
                <a:gd name="connsiteY7" fmla="*/ 838200 h 2557738"/>
                <a:gd name="connsiteX0" fmla="*/ 443279 w 3358837"/>
                <a:gd name="connsiteY0" fmla="*/ 838200 h 2557738"/>
                <a:gd name="connsiteX1" fmla="*/ 2787337 w 3358837"/>
                <a:gd name="connsiteY1" fmla="*/ 0 h 2557738"/>
                <a:gd name="connsiteX2" fmla="*/ 3358837 w 3358837"/>
                <a:gd name="connsiteY2" fmla="*/ 2261808 h 2557738"/>
                <a:gd name="connsiteX3" fmla="*/ 2288409 w 3358837"/>
                <a:gd name="connsiteY3" fmla="*/ 2551029 h 2557738"/>
                <a:gd name="connsiteX4" fmla="*/ 662809 w 3358837"/>
                <a:gd name="connsiteY4" fmla="*/ 2424029 h 2557738"/>
                <a:gd name="connsiteX5" fmla="*/ 11479 w 3358837"/>
                <a:gd name="connsiteY5" fmla="*/ 1728408 h 2557738"/>
                <a:gd name="connsiteX6" fmla="*/ 497708 w 3358837"/>
                <a:gd name="connsiteY6" fmla="*/ 1636629 h 2557738"/>
                <a:gd name="connsiteX7" fmla="*/ 443279 w 3358837"/>
                <a:gd name="connsiteY7" fmla="*/ 838200 h 2557738"/>
                <a:gd name="connsiteX0" fmla="*/ 443279 w 3785624"/>
                <a:gd name="connsiteY0" fmla="*/ 838200 h 2557738"/>
                <a:gd name="connsiteX1" fmla="*/ 2787337 w 3785624"/>
                <a:gd name="connsiteY1" fmla="*/ 0 h 2557738"/>
                <a:gd name="connsiteX2" fmla="*/ 3358837 w 3785624"/>
                <a:gd name="connsiteY2" fmla="*/ 2261808 h 2557738"/>
                <a:gd name="connsiteX3" fmla="*/ 2288409 w 3785624"/>
                <a:gd name="connsiteY3" fmla="*/ 2551029 h 2557738"/>
                <a:gd name="connsiteX4" fmla="*/ 662809 w 3785624"/>
                <a:gd name="connsiteY4" fmla="*/ 2424029 h 2557738"/>
                <a:gd name="connsiteX5" fmla="*/ 11479 w 3785624"/>
                <a:gd name="connsiteY5" fmla="*/ 1728408 h 2557738"/>
                <a:gd name="connsiteX6" fmla="*/ 497708 w 3785624"/>
                <a:gd name="connsiteY6" fmla="*/ 1636629 h 2557738"/>
                <a:gd name="connsiteX7" fmla="*/ 443279 w 3785624"/>
                <a:gd name="connsiteY7" fmla="*/ 838200 h 2557738"/>
                <a:gd name="connsiteX0" fmla="*/ 443279 w 3810932"/>
                <a:gd name="connsiteY0" fmla="*/ 838200 h 2557738"/>
                <a:gd name="connsiteX1" fmla="*/ 2787337 w 3810932"/>
                <a:gd name="connsiteY1" fmla="*/ 0 h 2557738"/>
                <a:gd name="connsiteX2" fmla="*/ 3358837 w 3810932"/>
                <a:gd name="connsiteY2" fmla="*/ 2261808 h 2557738"/>
                <a:gd name="connsiteX3" fmla="*/ 2288409 w 3810932"/>
                <a:gd name="connsiteY3" fmla="*/ 2551029 h 2557738"/>
                <a:gd name="connsiteX4" fmla="*/ 662809 w 3810932"/>
                <a:gd name="connsiteY4" fmla="*/ 2424029 h 2557738"/>
                <a:gd name="connsiteX5" fmla="*/ 11479 w 3810932"/>
                <a:gd name="connsiteY5" fmla="*/ 1728408 h 2557738"/>
                <a:gd name="connsiteX6" fmla="*/ 497708 w 3810932"/>
                <a:gd name="connsiteY6" fmla="*/ 1636629 h 2557738"/>
                <a:gd name="connsiteX7" fmla="*/ 443279 w 3810932"/>
                <a:gd name="connsiteY7" fmla="*/ 838200 h 2557738"/>
                <a:gd name="connsiteX0" fmla="*/ 443279 w 3810932"/>
                <a:gd name="connsiteY0" fmla="*/ 964046 h 2683584"/>
                <a:gd name="connsiteX1" fmla="*/ 2787337 w 3810932"/>
                <a:gd name="connsiteY1" fmla="*/ 125846 h 2683584"/>
                <a:gd name="connsiteX2" fmla="*/ 3358837 w 3810932"/>
                <a:gd name="connsiteY2" fmla="*/ 2387654 h 2683584"/>
                <a:gd name="connsiteX3" fmla="*/ 2288409 w 3810932"/>
                <a:gd name="connsiteY3" fmla="*/ 2676875 h 2683584"/>
                <a:gd name="connsiteX4" fmla="*/ 662809 w 3810932"/>
                <a:gd name="connsiteY4" fmla="*/ 2549875 h 2683584"/>
                <a:gd name="connsiteX5" fmla="*/ 11479 w 3810932"/>
                <a:gd name="connsiteY5" fmla="*/ 1854254 h 2683584"/>
                <a:gd name="connsiteX6" fmla="*/ 497708 w 3810932"/>
                <a:gd name="connsiteY6" fmla="*/ 1762475 h 2683584"/>
                <a:gd name="connsiteX7" fmla="*/ 443279 w 3810932"/>
                <a:gd name="connsiteY7" fmla="*/ 964046 h 2683584"/>
                <a:gd name="connsiteX0" fmla="*/ 443279 w 3810932"/>
                <a:gd name="connsiteY0" fmla="*/ 1000681 h 2720219"/>
                <a:gd name="connsiteX1" fmla="*/ 2787337 w 3810932"/>
                <a:gd name="connsiteY1" fmla="*/ 162481 h 2720219"/>
                <a:gd name="connsiteX2" fmla="*/ 3358837 w 3810932"/>
                <a:gd name="connsiteY2" fmla="*/ 2424289 h 2720219"/>
                <a:gd name="connsiteX3" fmla="*/ 2288409 w 3810932"/>
                <a:gd name="connsiteY3" fmla="*/ 2713510 h 2720219"/>
                <a:gd name="connsiteX4" fmla="*/ 662809 w 3810932"/>
                <a:gd name="connsiteY4" fmla="*/ 2586510 h 2720219"/>
                <a:gd name="connsiteX5" fmla="*/ 11479 w 3810932"/>
                <a:gd name="connsiteY5" fmla="*/ 1890889 h 2720219"/>
                <a:gd name="connsiteX6" fmla="*/ 497708 w 3810932"/>
                <a:gd name="connsiteY6" fmla="*/ 1799110 h 2720219"/>
                <a:gd name="connsiteX7" fmla="*/ 443279 w 3810932"/>
                <a:gd name="connsiteY7" fmla="*/ 1000681 h 2720219"/>
                <a:gd name="connsiteX0" fmla="*/ 449993 w 3817646"/>
                <a:gd name="connsiteY0" fmla="*/ 1000681 h 2720219"/>
                <a:gd name="connsiteX1" fmla="*/ 2794051 w 3817646"/>
                <a:gd name="connsiteY1" fmla="*/ 162481 h 2720219"/>
                <a:gd name="connsiteX2" fmla="*/ 3365551 w 3817646"/>
                <a:gd name="connsiteY2" fmla="*/ 2424289 h 2720219"/>
                <a:gd name="connsiteX3" fmla="*/ 2295123 w 3817646"/>
                <a:gd name="connsiteY3" fmla="*/ 2713510 h 2720219"/>
                <a:gd name="connsiteX4" fmla="*/ 669523 w 3817646"/>
                <a:gd name="connsiteY4" fmla="*/ 2586510 h 2720219"/>
                <a:gd name="connsiteX5" fmla="*/ 18193 w 3817646"/>
                <a:gd name="connsiteY5" fmla="*/ 1890889 h 2720219"/>
                <a:gd name="connsiteX6" fmla="*/ 504422 w 3817646"/>
                <a:gd name="connsiteY6" fmla="*/ 1799110 h 2720219"/>
                <a:gd name="connsiteX7" fmla="*/ 449993 w 3817646"/>
                <a:gd name="connsiteY7" fmla="*/ 1000681 h 2720219"/>
                <a:gd name="connsiteX0" fmla="*/ 451441 w 3819094"/>
                <a:gd name="connsiteY0" fmla="*/ 1000681 h 2720219"/>
                <a:gd name="connsiteX1" fmla="*/ 2795499 w 3819094"/>
                <a:gd name="connsiteY1" fmla="*/ 162481 h 2720219"/>
                <a:gd name="connsiteX2" fmla="*/ 3366999 w 3819094"/>
                <a:gd name="connsiteY2" fmla="*/ 2424289 h 2720219"/>
                <a:gd name="connsiteX3" fmla="*/ 2296571 w 3819094"/>
                <a:gd name="connsiteY3" fmla="*/ 2713510 h 2720219"/>
                <a:gd name="connsiteX4" fmla="*/ 670971 w 3819094"/>
                <a:gd name="connsiteY4" fmla="*/ 2586510 h 2720219"/>
                <a:gd name="connsiteX5" fmla="*/ 19641 w 3819094"/>
                <a:gd name="connsiteY5" fmla="*/ 1890889 h 2720219"/>
                <a:gd name="connsiteX6" fmla="*/ 505870 w 3819094"/>
                <a:gd name="connsiteY6" fmla="*/ 1799110 h 2720219"/>
                <a:gd name="connsiteX7" fmla="*/ 451441 w 3819094"/>
                <a:gd name="connsiteY7" fmla="*/ 1000681 h 2720219"/>
                <a:gd name="connsiteX0" fmla="*/ 451441 w 3819094"/>
                <a:gd name="connsiteY0" fmla="*/ 1000681 h 2720219"/>
                <a:gd name="connsiteX1" fmla="*/ 2795499 w 3819094"/>
                <a:gd name="connsiteY1" fmla="*/ 162481 h 2720219"/>
                <a:gd name="connsiteX2" fmla="*/ 3366999 w 3819094"/>
                <a:gd name="connsiteY2" fmla="*/ 2424289 h 2720219"/>
                <a:gd name="connsiteX3" fmla="*/ 2296571 w 3819094"/>
                <a:gd name="connsiteY3" fmla="*/ 2713510 h 2720219"/>
                <a:gd name="connsiteX4" fmla="*/ 670971 w 3819094"/>
                <a:gd name="connsiteY4" fmla="*/ 2586510 h 2720219"/>
                <a:gd name="connsiteX5" fmla="*/ 19641 w 3819094"/>
                <a:gd name="connsiteY5" fmla="*/ 1890889 h 2720219"/>
                <a:gd name="connsiteX6" fmla="*/ 505870 w 3819094"/>
                <a:gd name="connsiteY6" fmla="*/ 1799110 h 2720219"/>
                <a:gd name="connsiteX7" fmla="*/ 451441 w 3819094"/>
                <a:gd name="connsiteY7" fmla="*/ 1000681 h 2720219"/>
                <a:gd name="connsiteX0" fmla="*/ 443280 w 3810933"/>
                <a:gd name="connsiteY0" fmla="*/ 1000681 h 2720219"/>
                <a:gd name="connsiteX1" fmla="*/ 2787338 w 3810933"/>
                <a:gd name="connsiteY1" fmla="*/ 162481 h 2720219"/>
                <a:gd name="connsiteX2" fmla="*/ 3358838 w 3810933"/>
                <a:gd name="connsiteY2" fmla="*/ 2424289 h 2720219"/>
                <a:gd name="connsiteX3" fmla="*/ 2288410 w 3810933"/>
                <a:gd name="connsiteY3" fmla="*/ 2713510 h 2720219"/>
                <a:gd name="connsiteX4" fmla="*/ 662810 w 3810933"/>
                <a:gd name="connsiteY4" fmla="*/ 2586510 h 2720219"/>
                <a:gd name="connsiteX5" fmla="*/ 11480 w 3810933"/>
                <a:gd name="connsiteY5" fmla="*/ 1890889 h 2720219"/>
                <a:gd name="connsiteX6" fmla="*/ 497709 w 3810933"/>
                <a:gd name="connsiteY6" fmla="*/ 1799110 h 2720219"/>
                <a:gd name="connsiteX7" fmla="*/ 443280 w 3810933"/>
                <a:gd name="connsiteY7" fmla="*/ 1000681 h 2720219"/>
                <a:gd name="connsiteX0" fmla="*/ 443280 w 3810933"/>
                <a:gd name="connsiteY0" fmla="*/ 1000681 h 2720219"/>
                <a:gd name="connsiteX1" fmla="*/ 2787338 w 3810933"/>
                <a:gd name="connsiteY1" fmla="*/ 162481 h 2720219"/>
                <a:gd name="connsiteX2" fmla="*/ 3358838 w 3810933"/>
                <a:gd name="connsiteY2" fmla="*/ 2424289 h 2720219"/>
                <a:gd name="connsiteX3" fmla="*/ 2288410 w 3810933"/>
                <a:gd name="connsiteY3" fmla="*/ 2713510 h 2720219"/>
                <a:gd name="connsiteX4" fmla="*/ 662810 w 3810933"/>
                <a:gd name="connsiteY4" fmla="*/ 2586510 h 2720219"/>
                <a:gd name="connsiteX5" fmla="*/ 11480 w 3810933"/>
                <a:gd name="connsiteY5" fmla="*/ 1890889 h 2720219"/>
                <a:gd name="connsiteX6" fmla="*/ 497709 w 3810933"/>
                <a:gd name="connsiteY6" fmla="*/ 1799110 h 2720219"/>
                <a:gd name="connsiteX7" fmla="*/ 443280 w 3810933"/>
                <a:gd name="connsiteY7" fmla="*/ 1000681 h 2720219"/>
                <a:gd name="connsiteX0" fmla="*/ 443280 w 3810933"/>
                <a:gd name="connsiteY0" fmla="*/ 1000681 h 2720219"/>
                <a:gd name="connsiteX1" fmla="*/ 2787338 w 3810933"/>
                <a:gd name="connsiteY1" fmla="*/ 162481 h 2720219"/>
                <a:gd name="connsiteX2" fmla="*/ 3358838 w 3810933"/>
                <a:gd name="connsiteY2" fmla="*/ 2424289 h 2720219"/>
                <a:gd name="connsiteX3" fmla="*/ 2288410 w 3810933"/>
                <a:gd name="connsiteY3" fmla="*/ 2713510 h 2720219"/>
                <a:gd name="connsiteX4" fmla="*/ 662810 w 3810933"/>
                <a:gd name="connsiteY4" fmla="*/ 2586510 h 2720219"/>
                <a:gd name="connsiteX5" fmla="*/ 11480 w 3810933"/>
                <a:gd name="connsiteY5" fmla="*/ 1890889 h 2720219"/>
                <a:gd name="connsiteX6" fmla="*/ 497709 w 3810933"/>
                <a:gd name="connsiteY6" fmla="*/ 1799110 h 2720219"/>
                <a:gd name="connsiteX7" fmla="*/ 443280 w 3810933"/>
                <a:gd name="connsiteY7" fmla="*/ 1000681 h 2720219"/>
                <a:gd name="connsiteX0" fmla="*/ 443280 w 3810933"/>
                <a:gd name="connsiteY0" fmla="*/ 1000681 h 2720219"/>
                <a:gd name="connsiteX1" fmla="*/ 2787338 w 3810933"/>
                <a:gd name="connsiteY1" fmla="*/ 162481 h 2720219"/>
                <a:gd name="connsiteX2" fmla="*/ 3358838 w 3810933"/>
                <a:gd name="connsiteY2" fmla="*/ 2424289 h 2720219"/>
                <a:gd name="connsiteX3" fmla="*/ 2288410 w 3810933"/>
                <a:gd name="connsiteY3" fmla="*/ 2713510 h 2720219"/>
                <a:gd name="connsiteX4" fmla="*/ 662810 w 3810933"/>
                <a:gd name="connsiteY4" fmla="*/ 2586510 h 2720219"/>
                <a:gd name="connsiteX5" fmla="*/ 11480 w 3810933"/>
                <a:gd name="connsiteY5" fmla="*/ 1890889 h 2720219"/>
                <a:gd name="connsiteX6" fmla="*/ 497709 w 3810933"/>
                <a:gd name="connsiteY6" fmla="*/ 1799110 h 2720219"/>
                <a:gd name="connsiteX7" fmla="*/ 443280 w 3810933"/>
                <a:gd name="connsiteY7" fmla="*/ 1000681 h 2720219"/>
                <a:gd name="connsiteX0" fmla="*/ 443280 w 3810933"/>
                <a:gd name="connsiteY0" fmla="*/ 1000681 h 2720219"/>
                <a:gd name="connsiteX1" fmla="*/ 2787338 w 3810933"/>
                <a:gd name="connsiteY1" fmla="*/ 162481 h 2720219"/>
                <a:gd name="connsiteX2" fmla="*/ 3358838 w 3810933"/>
                <a:gd name="connsiteY2" fmla="*/ 2424289 h 2720219"/>
                <a:gd name="connsiteX3" fmla="*/ 2288410 w 3810933"/>
                <a:gd name="connsiteY3" fmla="*/ 2713510 h 2720219"/>
                <a:gd name="connsiteX4" fmla="*/ 662810 w 3810933"/>
                <a:gd name="connsiteY4" fmla="*/ 2586510 h 2720219"/>
                <a:gd name="connsiteX5" fmla="*/ 11480 w 3810933"/>
                <a:gd name="connsiteY5" fmla="*/ 1890889 h 2720219"/>
                <a:gd name="connsiteX6" fmla="*/ 497709 w 3810933"/>
                <a:gd name="connsiteY6" fmla="*/ 1799110 h 2720219"/>
                <a:gd name="connsiteX7" fmla="*/ 443280 w 3810933"/>
                <a:gd name="connsiteY7" fmla="*/ 1000681 h 272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933" h="2720219">
                  <a:moveTo>
                    <a:pt x="443280" y="1000681"/>
                  </a:moveTo>
                  <a:cubicBezTo>
                    <a:pt x="818233" y="365681"/>
                    <a:pt x="1421785" y="-320119"/>
                    <a:pt x="2787338" y="162481"/>
                  </a:cubicBezTo>
                  <a:cubicBezTo>
                    <a:pt x="3130238" y="281417"/>
                    <a:pt x="4514538" y="1797353"/>
                    <a:pt x="3358838" y="2424289"/>
                  </a:cubicBezTo>
                  <a:cubicBezTo>
                    <a:pt x="3174083" y="2608160"/>
                    <a:pt x="2727165" y="2686473"/>
                    <a:pt x="2288410" y="2713510"/>
                  </a:cubicBezTo>
                  <a:cubicBezTo>
                    <a:pt x="1849655" y="2740547"/>
                    <a:pt x="1025365" y="2683397"/>
                    <a:pt x="662810" y="2586510"/>
                  </a:cubicBezTo>
                  <a:cubicBezTo>
                    <a:pt x="394900" y="2468936"/>
                    <a:pt x="-76210" y="2389463"/>
                    <a:pt x="11480" y="1890889"/>
                  </a:cubicBezTo>
                  <a:cubicBezTo>
                    <a:pt x="-97377" y="1661329"/>
                    <a:pt x="606566" y="2028670"/>
                    <a:pt x="497709" y="1799110"/>
                  </a:cubicBezTo>
                  <a:cubicBezTo>
                    <a:pt x="352566" y="1647267"/>
                    <a:pt x="524923" y="1203324"/>
                    <a:pt x="443280" y="1000681"/>
                  </a:cubicBezTo>
                  <a:close/>
                </a:path>
              </a:pathLst>
            </a:custGeom>
            <a:solidFill>
              <a:srgbClr val="44282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9CD663CF-D24B-E3D2-A336-8F65B9801DA5}"/>
              </a:ext>
            </a:extLst>
          </p:cNvPr>
          <p:cNvSpPr/>
          <p:nvPr/>
        </p:nvSpPr>
        <p:spPr>
          <a:xfrm flipH="1">
            <a:off x="1135317" y="5536591"/>
            <a:ext cx="975581" cy="242109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F77EEB9-AAD2-A7E3-E6D3-BC8D08BB71DF}"/>
              </a:ext>
            </a:extLst>
          </p:cNvPr>
          <p:cNvGrpSpPr/>
          <p:nvPr/>
        </p:nvGrpSpPr>
        <p:grpSpPr>
          <a:xfrm>
            <a:off x="319886" y="1039159"/>
            <a:ext cx="4000001" cy="5648584"/>
            <a:chOff x="3647054" y="187955"/>
            <a:chExt cx="4611747" cy="6512459"/>
          </a:xfrm>
        </p:grpSpPr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23916B86-BB78-E040-1372-7EB5EC01ED16}"/>
                </a:ext>
              </a:extLst>
            </p:cNvPr>
            <p:cNvSpPr/>
            <p:nvPr/>
          </p:nvSpPr>
          <p:spPr>
            <a:xfrm rot="18200087">
              <a:off x="7051256" y="4824651"/>
              <a:ext cx="957041" cy="1458049"/>
            </a:xfrm>
            <a:custGeom>
              <a:avLst/>
              <a:gdLst>
                <a:gd name="connsiteX0" fmla="*/ 0 w 710954"/>
                <a:gd name="connsiteY0" fmla="*/ 0 h 320472"/>
                <a:gd name="connsiteX1" fmla="*/ 710954 w 710954"/>
                <a:gd name="connsiteY1" fmla="*/ 0 h 320472"/>
                <a:gd name="connsiteX2" fmla="*/ 710954 w 710954"/>
                <a:gd name="connsiteY2" fmla="*/ 320472 h 320472"/>
                <a:gd name="connsiteX3" fmla="*/ 0 w 710954"/>
                <a:gd name="connsiteY3" fmla="*/ 320472 h 320472"/>
                <a:gd name="connsiteX4" fmla="*/ 0 w 710954"/>
                <a:gd name="connsiteY4" fmla="*/ 0 h 32047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441122 h 441122"/>
                <a:gd name="connsiteX4" fmla="*/ 0 w 710954"/>
                <a:gd name="connsiteY4" fmla="*/ 120650 h 44112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120650 h 441122"/>
                <a:gd name="connsiteX0" fmla="*/ 0 w 368054"/>
                <a:gd name="connsiteY0" fmla="*/ 120650 h 815772"/>
                <a:gd name="connsiteX1" fmla="*/ 361704 w 368054"/>
                <a:gd name="connsiteY1" fmla="*/ 0 h 815772"/>
                <a:gd name="connsiteX2" fmla="*/ 368054 w 368054"/>
                <a:gd name="connsiteY2" fmla="*/ 815772 h 815772"/>
                <a:gd name="connsiteX3" fmla="*/ 0 w 368054"/>
                <a:gd name="connsiteY3" fmla="*/ 120650 h 815772"/>
                <a:gd name="connsiteX0" fmla="*/ 0 w 183904"/>
                <a:gd name="connsiteY0" fmla="*/ 50800 h 815772"/>
                <a:gd name="connsiteX1" fmla="*/ 177554 w 183904"/>
                <a:gd name="connsiteY1" fmla="*/ 0 h 815772"/>
                <a:gd name="connsiteX2" fmla="*/ 183904 w 183904"/>
                <a:gd name="connsiteY2" fmla="*/ 815772 h 815772"/>
                <a:gd name="connsiteX3" fmla="*/ 0 w 183904"/>
                <a:gd name="connsiteY3" fmla="*/ 50800 h 815772"/>
                <a:gd name="connsiteX0" fmla="*/ 314480 w 498384"/>
                <a:gd name="connsiteY0" fmla="*/ 50800 h 815772"/>
                <a:gd name="connsiteX1" fmla="*/ 492034 w 498384"/>
                <a:gd name="connsiteY1" fmla="*/ 0 h 815772"/>
                <a:gd name="connsiteX2" fmla="*/ 498384 w 498384"/>
                <a:gd name="connsiteY2" fmla="*/ 815772 h 815772"/>
                <a:gd name="connsiteX3" fmla="*/ 314480 w 498384"/>
                <a:gd name="connsiteY3" fmla="*/ 50800 h 815772"/>
                <a:gd name="connsiteX0" fmla="*/ 383592 w 567496"/>
                <a:gd name="connsiteY0" fmla="*/ 50800 h 815772"/>
                <a:gd name="connsiteX1" fmla="*/ 561146 w 567496"/>
                <a:gd name="connsiteY1" fmla="*/ 0 h 815772"/>
                <a:gd name="connsiteX2" fmla="*/ 567496 w 567496"/>
                <a:gd name="connsiteY2" fmla="*/ 815772 h 815772"/>
                <a:gd name="connsiteX3" fmla="*/ 383592 w 567496"/>
                <a:gd name="connsiteY3" fmla="*/ 50800 h 815772"/>
                <a:gd name="connsiteX0" fmla="*/ 321867 w 505771"/>
                <a:gd name="connsiteY0" fmla="*/ 50800 h 815772"/>
                <a:gd name="connsiteX1" fmla="*/ 499421 w 505771"/>
                <a:gd name="connsiteY1" fmla="*/ 0 h 815772"/>
                <a:gd name="connsiteX2" fmla="*/ 505771 w 505771"/>
                <a:gd name="connsiteY2" fmla="*/ 815772 h 815772"/>
                <a:gd name="connsiteX3" fmla="*/ 321867 w 505771"/>
                <a:gd name="connsiteY3" fmla="*/ 50800 h 815772"/>
                <a:gd name="connsiteX0" fmla="*/ 336835 w 520739"/>
                <a:gd name="connsiteY0" fmla="*/ 50800 h 815772"/>
                <a:gd name="connsiteX1" fmla="*/ 514389 w 520739"/>
                <a:gd name="connsiteY1" fmla="*/ 0 h 815772"/>
                <a:gd name="connsiteX2" fmla="*/ 520739 w 520739"/>
                <a:gd name="connsiteY2" fmla="*/ 815772 h 815772"/>
                <a:gd name="connsiteX3" fmla="*/ 336835 w 520739"/>
                <a:gd name="connsiteY3" fmla="*/ 50800 h 815772"/>
                <a:gd name="connsiteX0" fmla="*/ 336835 w 902448"/>
                <a:gd name="connsiteY0" fmla="*/ 50800 h 815772"/>
                <a:gd name="connsiteX1" fmla="*/ 514389 w 902448"/>
                <a:gd name="connsiteY1" fmla="*/ 0 h 815772"/>
                <a:gd name="connsiteX2" fmla="*/ 520739 w 902448"/>
                <a:gd name="connsiteY2" fmla="*/ 815772 h 815772"/>
                <a:gd name="connsiteX3" fmla="*/ 336835 w 902448"/>
                <a:gd name="connsiteY3" fmla="*/ 50800 h 815772"/>
                <a:gd name="connsiteX0" fmla="*/ 336835 w 1022563"/>
                <a:gd name="connsiteY0" fmla="*/ 50800 h 815772"/>
                <a:gd name="connsiteX1" fmla="*/ 514389 w 1022563"/>
                <a:gd name="connsiteY1" fmla="*/ 0 h 815772"/>
                <a:gd name="connsiteX2" fmla="*/ 520739 w 1022563"/>
                <a:gd name="connsiteY2" fmla="*/ 815772 h 815772"/>
                <a:gd name="connsiteX3" fmla="*/ 336835 w 1022563"/>
                <a:gd name="connsiteY3" fmla="*/ 50800 h 815772"/>
                <a:gd name="connsiteX0" fmla="*/ 6350 w 508174"/>
                <a:gd name="connsiteY0" fmla="*/ 815772 h 815772"/>
                <a:gd name="connsiteX1" fmla="*/ 0 w 508174"/>
                <a:gd name="connsiteY1" fmla="*/ 0 h 815772"/>
                <a:gd name="connsiteX2" fmla="*/ 6350 w 508174"/>
                <a:gd name="connsiteY2" fmla="*/ 815772 h 815772"/>
                <a:gd name="connsiteX0" fmla="*/ 2376 w 505748"/>
                <a:gd name="connsiteY0" fmla="*/ 1456827 h 1456827"/>
                <a:gd name="connsiteX1" fmla="*/ 0 w 505748"/>
                <a:gd name="connsiteY1" fmla="*/ 0 h 1456827"/>
                <a:gd name="connsiteX2" fmla="*/ 2376 w 505748"/>
                <a:gd name="connsiteY2" fmla="*/ 1456827 h 1456827"/>
                <a:gd name="connsiteX0" fmla="*/ 399728 w 903100"/>
                <a:gd name="connsiteY0" fmla="*/ 1456827 h 1456827"/>
                <a:gd name="connsiteX1" fmla="*/ 397352 w 903100"/>
                <a:gd name="connsiteY1" fmla="*/ 0 h 1456827"/>
                <a:gd name="connsiteX2" fmla="*/ 399728 w 903100"/>
                <a:gd name="connsiteY2" fmla="*/ 1456827 h 1456827"/>
                <a:gd name="connsiteX0" fmla="*/ 485480 w 988852"/>
                <a:gd name="connsiteY0" fmla="*/ 1456827 h 1456827"/>
                <a:gd name="connsiteX1" fmla="*/ 483104 w 988852"/>
                <a:gd name="connsiteY1" fmla="*/ 0 h 1456827"/>
                <a:gd name="connsiteX2" fmla="*/ 485480 w 988852"/>
                <a:gd name="connsiteY2" fmla="*/ 1456827 h 1456827"/>
                <a:gd name="connsiteX0" fmla="*/ 485480 w 899863"/>
                <a:gd name="connsiteY0" fmla="*/ 1456827 h 1456827"/>
                <a:gd name="connsiteX1" fmla="*/ 483104 w 899863"/>
                <a:gd name="connsiteY1" fmla="*/ 0 h 1456827"/>
                <a:gd name="connsiteX2" fmla="*/ 485480 w 899863"/>
                <a:gd name="connsiteY2" fmla="*/ 1456827 h 1456827"/>
                <a:gd name="connsiteX0" fmla="*/ 485480 w 957041"/>
                <a:gd name="connsiteY0" fmla="*/ 1458049 h 1458049"/>
                <a:gd name="connsiteX1" fmla="*/ 483104 w 957041"/>
                <a:gd name="connsiteY1" fmla="*/ 1222 h 1458049"/>
                <a:gd name="connsiteX2" fmla="*/ 485480 w 957041"/>
                <a:gd name="connsiteY2" fmla="*/ 1458049 h 145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7041" h="1458049">
                  <a:moveTo>
                    <a:pt x="485480" y="1458049"/>
                  </a:moveTo>
                  <a:cubicBezTo>
                    <a:pt x="-412917" y="589975"/>
                    <a:pt x="147909" y="137790"/>
                    <a:pt x="483104" y="1222"/>
                  </a:cubicBezTo>
                  <a:cubicBezTo>
                    <a:pt x="1097067" y="-41146"/>
                    <a:pt x="1131907" y="1028801"/>
                    <a:pt x="485480" y="1458049"/>
                  </a:cubicBezTo>
                  <a:close/>
                </a:path>
              </a:pathLst>
            </a:custGeom>
            <a:solidFill>
              <a:srgbClr val="F8CB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61D1538C-A223-9FB5-9D50-21FE317C8AF7}"/>
                </a:ext>
              </a:extLst>
            </p:cNvPr>
            <p:cNvSpPr/>
            <p:nvPr/>
          </p:nvSpPr>
          <p:spPr>
            <a:xfrm>
              <a:off x="3647054" y="1884426"/>
              <a:ext cx="3968082" cy="3852736"/>
            </a:xfrm>
            <a:custGeom>
              <a:avLst/>
              <a:gdLst>
                <a:gd name="connsiteX0" fmla="*/ 0 w 2002057"/>
                <a:gd name="connsiteY0" fmla="*/ 0 h 1015167"/>
                <a:gd name="connsiteX1" fmla="*/ 2002057 w 2002057"/>
                <a:gd name="connsiteY1" fmla="*/ 0 h 1015167"/>
                <a:gd name="connsiteX2" fmla="*/ 2002057 w 2002057"/>
                <a:gd name="connsiteY2" fmla="*/ 1015167 h 1015167"/>
                <a:gd name="connsiteX3" fmla="*/ 0 w 2002057"/>
                <a:gd name="connsiteY3" fmla="*/ 1015167 h 1015167"/>
                <a:gd name="connsiteX4" fmla="*/ 0 w 2002057"/>
                <a:gd name="connsiteY4" fmla="*/ 0 h 1015167"/>
                <a:gd name="connsiteX0" fmla="*/ 76200 w 2002057"/>
                <a:gd name="connsiteY0" fmla="*/ 0 h 1218367"/>
                <a:gd name="connsiteX1" fmla="*/ 2002057 w 2002057"/>
                <a:gd name="connsiteY1" fmla="*/ 203200 h 1218367"/>
                <a:gd name="connsiteX2" fmla="*/ 2002057 w 2002057"/>
                <a:gd name="connsiteY2" fmla="*/ 1218367 h 1218367"/>
                <a:gd name="connsiteX3" fmla="*/ 0 w 2002057"/>
                <a:gd name="connsiteY3" fmla="*/ 1218367 h 1218367"/>
                <a:gd name="connsiteX4" fmla="*/ 76200 w 2002057"/>
                <a:gd name="connsiteY4" fmla="*/ 0 h 1218367"/>
                <a:gd name="connsiteX0" fmla="*/ 76200 w 2002057"/>
                <a:gd name="connsiteY0" fmla="*/ 12700 h 1231067"/>
                <a:gd name="connsiteX1" fmla="*/ 1709957 w 2002057"/>
                <a:gd name="connsiteY1" fmla="*/ 0 h 1231067"/>
                <a:gd name="connsiteX2" fmla="*/ 2002057 w 2002057"/>
                <a:gd name="connsiteY2" fmla="*/ 1231067 h 1231067"/>
                <a:gd name="connsiteX3" fmla="*/ 0 w 2002057"/>
                <a:gd name="connsiteY3" fmla="*/ 1231067 h 1231067"/>
                <a:gd name="connsiteX4" fmla="*/ 76200 w 2002057"/>
                <a:gd name="connsiteY4" fmla="*/ 12700 h 1231067"/>
                <a:gd name="connsiteX0" fmla="*/ 76200 w 2598957"/>
                <a:gd name="connsiteY0" fmla="*/ 12700 h 1294567"/>
                <a:gd name="connsiteX1" fmla="*/ 1709957 w 2598957"/>
                <a:gd name="connsiteY1" fmla="*/ 0 h 1294567"/>
                <a:gd name="connsiteX2" fmla="*/ 2598957 w 2598957"/>
                <a:gd name="connsiteY2" fmla="*/ 1294567 h 1294567"/>
                <a:gd name="connsiteX3" fmla="*/ 0 w 2598957"/>
                <a:gd name="connsiteY3" fmla="*/ 1231067 h 1294567"/>
                <a:gd name="connsiteX4" fmla="*/ 76200 w 2598957"/>
                <a:gd name="connsiteY4" fmla="*/ 12700 h 1294567"/>
                <a:gd name="connsiteX0" fmla="*/ 76200 w 2598957"/>
                <a:gd name="connsiteY0" fmla="*/ 12700 h 3581405"/>
                <a:gd name="connsiteX1" fmla="*/ 1709957 w 2598957"/>
                <a:gd name="connsiteY1" fmla="*/ 0 h 3581405"/>
                <a:gd name="connsiteX2" fmla="*/ 2598957 w 2598957"/>
                <a:gd name="connsiteY2" fmla="*/ 1294567 h 3581405"/>
                <a:gd name="connsiteX3" fmla="*/ 2057400 w 2598957"/>
                <a:gd name="connsiteY3" fmla="*/ 3581400 h 3581405"/>
                <a:gd name="connsiteX4" fmla="*/ 0 w 2598957"/>
                <a:gd name="connsiteY4" fmla="*/ 1231067 h 3581405"/>
                <a:gd name="connsiteX5" fmla="*/ 76200 w 2598957"/>
                <a:gd name="connsiteY5" fmla="*/ 12700 h 3581405"/>
                <a:gd name="connsiteX0" fmla="*/ 698500 w 3221257"/>
                <a:gd name="connsiteY0" fmla="*/ 12700 h 3581405"/>
                <a:gd name="connsiteX1" fmla="*/ 2332257 w 3221257"/>
                <a:gd name="connsiteY1" fmla="*/ 0 h 3581405"/>
                <a:gd name="connsiteX2" fmla="*/ 3221257 w 3221257"/>
                <a:gd name="connsiteY2" fmla="*/ 1294567 h 3581405"/>
                <a:gd name="connsiteX3" fmla="*/ 2679700 w 3221257"/>
                <a:gd name="connsiteY3" fmla="*/ 3581400 h 3581405"/>
                <a:gd name="connsiteX4" fmla="*/ 0 w 3221257"/>
                <a:gd name="connsiteY4" fmla="*/ 3529767 h 3581405"/>
                <a:gd name="connsiteX5" fmla="*/ 698500 w 3221257"/>
                <a:gd name="connsiteY5" fmla="*/ 12700 h 3581405"/>
                <a:gd name="connsiteX0" fmla="*/ 698500 w 3221257"/>
                <a:gd name="connsiteY0" fmla="*/ 0 h 3644905"/>
                <a:gd name="connsiteX1" fmla="*/ 2332257 w 3221257"/>
                <a:gd name="connsiteY1" fmla="*/ 63500 h 3644905"/>
                <a:gd name="connsiteX2" fmla="*/ 3221257 w 3221257"/>
                <a:gd name="connsiteY2" fmla="*/ 1358067 h 3644905"/>
                <a:gd name="connsiteX3" fmla="*/ 2679700 w 3221257"/>
                <a:gd name="connsiteY3" fmla="*/ 3644900 h 3644905"/>
                <a:gd name="connsiteX4" fmla="*/ 0 w 3221257"/>
                <a:gd name="connsiteY4" fmla="*/ 3593267 h 3644905"/>
                <a:gd name="connsiteX5" fmla="*/ 698500 w 3221257"/>
                <a:gd name="connsiteY5" fmla="*/ 0 h 3644905"/>
                <a:gd name="connsiteX0" fmla="*/ 711309 w 3234066"/>
                <a:gd name="connsiteY0" fmla="*/ 0 h 3644905"/>
                <a:gd name="connsiteX1" fmla="*/ 2345066 w 3234066"/>
                <a:gd name="connsiteY1" fmla="*/ 63500 h 3644905"/>
                <a:gd name="connsiteX2" fmla="*/ 3234066 w 3234066"/>
                <a:gd name="connsiteY2" fmla="*/ 1358067 h 3644905"/>
                <a:gd name="connsiteX3" fmla="*/ 2692509 w 3234066"/>
                <a:gd name="connsiteY3" fmla="*/ 3644900 h 3644905"/>
                <a:gd name="connsiteX4" fmla="*/ 12809 w 3234066"/>
                <a:gd name="connsiteY4" fmla="*/ 3593267 h 3644905"/>
                <a:gd name="connsiteX5" fmla="*/ 711309 w 3234066"/>
                <a:gd name="connsiteY5" fmla="*/ 0 h 3644905"/>
                <a:gd name="connsiteX0" fmla="*/ 1266105 w 3788862"/>
                <a:gd name="connsiteY0" fmla="*/ 0 h 3644905"/>
                <a:gd name="connsiteX1" fmla="*/ 2899862 w 3788862"/>
                <a:gd name="connsiteY1" fmla="*/ 63500 h 3644905"/>
                <a:gd name="connsiteX2" fmla="*/ 3788862 w 3788862"/>
                <a:gd name="connsiteY2" fmla="*/ 1358067 h 3644905"/>
                <a:gd name="connsiteX3" fmla="*/ 3247305 w 3788862"/>
                <a:gd name="connsiteY3" fmla="*/ 3644900 h 3644905"/>
                <a:gd name="connsiteX4" fmla="*/ 567605 w 3788862"/>
                <a:gd name="connsiteY4" fmla="*/ 3593267 h 3644905"/>
                <a:gd name="connsiteX5" fmla="*/ 1266105 w 3788862"/>
                <a:gd name="connsiteY5" fmla="*/ 0 h 3644905"/>
                <a:gd name="connsiteX0" fmla="*/ 1266105 w 3788862"/>
                <a:gd name="connsiteY0" fmla="*/ 0 h 3644905"/>
                <a:gd name="connsiteX1" fmla="*/ 2899862 w 3788862"/>
                <a:gd name="connsiteY1" fmla="*/ 63500 h 3644905"/>
                <a:gd name="connsiteX2" fmla="*/ 3788862 w 3788862"/>
                <a:gd name="connsiteY2" fmla="*/ 1358067 h 3644905"/>
                <a:gd name="connsiteX3" fmla="*/ 3247305 w 3788862"/>
                <a:gd name="connsiteY3" fmla="*/ 3644900 h 3644905"/>
                <a:gd name="connsiteX4" fmla="*/ 567605 w 3788862"/>
                <a:gd name="connsiteY4" fmla="*/ 3593267 h 3644905"/>
                <a:gd name="connsiteX5" fmla="*/ 1266105 w 3788862"/>
                <a:gd name="connsiteY5" fmla="*/ 0 h 3644905"/>
                <a:gd name="connsiteX0" fmla="*/ 1266105 w 3788862"/>
                <a:gd name="connsiteY0" fmla="*/ 50800 h 3695705"/>
                <a:gd name="connsiteX1" fmla="*/ 2861762 w 3788862"/>
                <a:gd name="connsiteY1" fmla="*/ 0 h 3695705"/>
                <a:gd name="connsiteX2" fmla="*/ 3788862 w 3788862"/>
                <a:gd name="connsiteY2" fmla="*/ 1408867 h 3695705"/>
                <a:gd name="connsiteX3" fmla="*/ 3247305 w 3788862"/>
                <a:gd name="connsiteY3" fmla="*/ 3695700 h 3695705"/>
                <a:gd name="connsiteX4" fmla="*/ 567605 w 3788862"/>
                <a:gd name="connsiteY4" fmla="*/ 3644067 h 3695705"/>
                <a:gd name="connsiteX5" fmla="*/ 1266105 w 3788862"/>
                <a:gd name="connsiteY5" fmla="*/ 50800 h 3695705"/>
                <a:gd name="connsiteX0" fmla="*/ 1266105 w 3788862"/>
                <a:gd name="connsiteY0" fmla="*/ 50800 h 3695705"/>
                <a:gd name="connsiteX1" fmla="*/ 2861762 w 3788862"/>
                <a:gd name="connsiteY1" fmla="*/ 0 h 3695705"/>
                <a:gd name="connsiteX2" fmla="*/ 3788862 w 3788862"/>
                <a:gd name="connsiteY2" fmla="*/ 1408867 h 3695705"/>
                <a:gd name="connsiteX3" fmla="*/ 3247305 w 3788862"/>
                <a:gd name="connsiteY3" fmla="*/ 3695700 h 3695705"/>
                <a:gd name="connsiteX4" fmla="*/ 567605 w 3788862"/>
                <a:gd name="connsiteY4" fmla="*/ 3644067 h 3695705"/>
                <a:gd name="connsiteX5" fmla="*/ 1266105 w 3788862"/>
                <a:gd name="connsiteY5" fmla="*/ 50800 h 3695705"/>
                <a:gd name="connsiteX0" fmla="*/ 1266105 w 3788862"/>
                <a:gd name="connsiteY0" fmla="*/ 50800 h 3695700"/>
                <a:gd name="connsiteX1" fmla="*/ 2861762 w 3788862"/>
                <a:gd name="connsiteY1" fmla="*/ 0 h 3695700"/>
                <a:gd name="connsiteX2" fmla="*/ 3788862 w 3788862"/>
                <a:gd name="connsiteY2" fmla="*/ 1408867 h 3695700"/>
                <a:gd name="connsiteX3" fmla="*/ 3247305 w 3788862"/>
                <a:gd name="connsiteY3" fmla="*/ 3695700 h 3695700"/>
                <a:gd name="connsiteX4" fmla="*/ 567605 w 3788862"/>
                <a:gd name="connsiteY4" fmla="*/ 3644067 h 3695700"/>
                <a:gd name="connsiteX5" fmla="*/ 1266105 w 3788862"/>
                <a:gd name="connsiteY5" fmla="*/ 50800 h 3695700"/>
                <a:gd name="connsiteX0" fmla="*/ 1266105 w 3968082"/>
                <a:gd name="connsiteY0" fmla="*/ 50800 h 3695700"/>
                <a:gd name="connsiteX1" fmla="*/ 2861762 w 3968082"/>
                <a:gd name="connsiteY1" fmla="*/ 0 h 3695700"/>
                <a:gd name="connsiteX2" fmla="*/ 3788862 w 3968082"/>
                <a:gd name="connsiteY2" fmla="*/ 1408867 h 3695700"/>
                <a:gd name="connsiteX3" fmla="*/ 3247305 w 3968082"/>
                <a:gd name="connsiteY3" fmla="*/ 3695700 h 3695700"/>
                <a:gd name="connsiteX4" fmla="*/ 567605 w 3968082"/>
                <a:gd name="connsiteY4" fmla="*/ 3644067 h 3695700"/>
                <a:gd name="connsiteX5" fmla="*/ 1266105 w 3968082"/>
                <a:gd name="connsiteY5" fmla="*/ 50800 h 3695700"/>
                <a:gd name="connsiteX0" fmla="*/ 1266105 w 3968082"/>
                <a:gd name="connsiteY0" fmla="*/ 50800 h 3820281"/>
                <a:gd name="connsiteX1" fmla="*/ 2861762 w 3968082"/>
                <a:gd name="connsiteY1" fmla="*/ 0 h 3820281"/>
                <a:gd name="connsiteX2" fmla="*/ 3788862 w 3968082"/>
                <a:gd name="connsiteY2" fmla="*/ 1408867 h 3820281"/>
                <a:gd name="connsiteX3" fmla="*/ 3247305 w 3968082"/>
                <a:gd name="connsiteY3" fmla="*/ 3695700 h 3820281"/>
                <a:gd name="connsiteX4" fmla="*/ 567605 w 3968082"/>
                <a:gd name="connsiteY4" fmla="*/ 3644067 h 3820281"/>
                <a:gd name="connsiteX5" fmla="*/ 1266105 w 3968082"/>
                <a:gd name="connsiteY5" fmla="*/ 50800 h 3820281"/>
                <a:gd name="connsiteX0" fmla="*/ 1266105 w 3968082"/>
                <a:gd name="connsiteY0" fmla="*/ 50800 h 3852736"/>
                <a:gd name="connsiteX1" fmla="*/ 2861762 w 3968082"/>
                <a:gd name="connsiteY1" fmla="*/ 0 h 3852736"/>
                <a:gd name="connsiteX2" fmla="*/ 3788862 w 3968082"/>
                <a:gd name="connsiteY2" fmla="*/ 1408867 h 3852736"/>
                <a:gd name="connsiteX3" fmla="*/ 3247305 w 3968082"/>
                <a:gd name="connsiteY3" fmla="*/ 3695700 h 3852736"/>
                <a:gd name="connsiteX4" fmla="*/ 567605 w 3968082"/>
                <a:gd name="connsiteY4" fmla="*/ 3644067 h 3852736"/>
                <a:gd name="connsiteX5" fmla="*/ 1266105 w 3968082"/>
                <a:gd name="connsiteY5" fmla="*/ 50800 h 385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68082" h="3852736">
                  <a:moveTo>
                    <a:pt x="1266105" y="50800"/>
                  </a:moveTo>
                  <a:lnTo>
                    <a:pt x="2861762" y="0"/>
                  </a:lnTo>
                  <a:cubicBezTo>
                    <a:pt x="3221595" y="317222"/>
                    <a:pt x="3390929" y="329645"/>
                    <a:pt x="3788862" y="1408867"/>
                  </a:cubicBezTo>
                  <a:cubicBezTo>
                    <a:pt x="4171376" y="2166911"/>
                    <a:pt x="3918891" y="3178956"/>
                    <a:pt x="3247305" y="3695700"/>
                  </a:cubicBezTo>
                  <a:cubicBezTo>
                    <a:pt x="1820672" y="3995989"/>
                    <a:pt x="1384638" y="3800978"/>
                    <a:pt x="567605" y="3644067"/>
                  </a:cubicBezTo>
                  <a:cubicBezTo>
                    <a:pt x="-507662" y="2420911"/>
                    <a:pt x="68072" y="778656"/>
                    <a:pt x="1266105" y="50800"/>
                  </a:cubicBezTo>
                  <a:close/>
                </a:path>
              </a:pathLst>
            </a:custGeom>
            <a:solidFill>
              <a:srgbClr val="FBE5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455056D7-1A8F-E235-52CE-D6C8D4794D03}"/>
                </a:ext>
              </a:extLst>
            </p:cNvPr>
            <p:cNvSpPr/>
            <p:nvPr/>
          </p:nvSpPr>
          <p:spPr>
            <a:xfrm rot="20630632" flipH="1">
              <a:off x="5706573" y="2942906"/>
              <a:ext cx="1805232" cy="3156648"/>
            </a:xfrm>
            <a:custGeom>
              <a:avLst/>
              <a:gdLst>
                <a:gd name="connsiteX0" fmla="*/ 0 w 835259"/>
                <a:gd name="connsiteY0" fmla="*/ 0 h 164787"/>
                <a:gd name="connsiteX1" fmla="*/ 835259 w 835259"/>
                <a:gd name="connsiteY1" fmla="*/ 0 h 164787"/>
                <a:gd name="connsiteX2" fmla="*/ 835259 w 835259"/>
                <a:gd name="connsiteY2" fmla="*/ 164787 h 164787"/>
                <a:gd name="connsiteX3" fmla="*/ 0 w 835259"/>
                <a:gd name="connsiteY3" fmla="*/ 164787 h 164787"/>
                <a:gd name="connsiteX4" fmla="*/ 0 w 835259"/>
                <a:gd name="connsiteY4" fmla="*/ 0 h 164787"/>
                <a:gd name="connsiteX0" fmla="*/ 9525 w 835259"/>
                <a:gd name="connsiteY0" fmla="*/ 0 h 431487"/>
                <a:gd name="connsiteX1" fmla="*/ 835259 w 835259"/>
                <a:gd name="connsiteY1" fmla="*/ 266700 h 431487"/>
                <a:gd name="connsiteX2" fmla="*/ 835259 w 835259"/>
                <a:gd name="connsiteY2" fmla="*/ 431487 h 431487"/>
                <a:gd name="connsiteX3" fmla="*/ 0 w 835259"/>
                <a:gd name="connsiteY3" fmla="*/ 431487 h 431487"/>
                <a:gd name="connsiteX4" fmla="*/ 9525 w 835259"/>
                <a:gd name="connsiteY4" fmla="*/ 0 h 431487"/>
                <a:gd name="connsiteX0" fmla="*/ 0 w 866775"/>
                <a:gd name="connsiteY0" fmla="*/ 0 h 2517462"/>
                <a:gd name="connsiteX1" fmla="*/ 825734 w 866775"/>
                <a:gd name="connsiteY1" fmla="*/ 266700 h 2517462"/>
                <a:gd name="connsiteX2" fmla="*/ 825734 w 866775"/>
                <a:gd name="connsiteY2" fmla="*/ 431487 h 2517462"/>
                <a:gd name="connsiteX3" fmla="*/ 866775 w 866775"/>
                <a:gd name="connsiteY3" fmla="*/ 2517462 h 2517462"/>
                <a:gd name="connsiteX4" fmla="*/ 0 w 866775"/>
                <a:gd name="connsiteY4" fmla="*/ 0 h 2517462"/>
                <a:gd name="connsiteX0" fmla="*/ 0 w 866775"/>
                <a:gd name="connsiteY0" fmla="*/ 0 h 2722179"/>
                <a:gd name="connsiteX1" fmla="*/ 825734 w 866775"/>
                <a:gd name="connsiteY1" fmla="*/ 266700 h 2722179"/>
                <a:gd name="connsiteX2" fmla="*/ 825734 w 866775"/>
                <a:gd name="connsiteY2" fmla="*/ 431487 h 2722179"/>
                <a:gd name="connsiteX3" fmla="*/ 866775 w 866775"/>
                <a:gd name="connsiteY3" fmla="*/ 2722179 h 2722179"/>
                <a:gd name="connsiteX4" fmla="*/ 0 w 866775"/>
                <a:gd name="connsiteY4" fmla="*/ 0 h 2722179"/>
                <a:gd name="connsiteX0" fmla="*/ 0 w 866775"/>
                <a:gd name="connsiteY0" fmla="*/ 0 h 2722179"/>
                <a:gd name="connsiteX1" fmla="*/ 825734 w 866775"/>
                <a:gd name="connsiteY1" fmla="*/ 266700 h 2722179"/>
                <a:gd name="connsiteX2" fmla="*/ 825734 w 866775"/>
                <a:gd name="connsiteY2" fmla="*/ 431487 h 2722179"/>
                <a:gd name="connsiteX3" fmla="*/ 866775 w 866775"/>
                <a:gd name="connsiteY3" fmla="*/ 2722179 h 2722179"/>
                <a:gd name="connsiteX4" fmla="*/ 0 w 866775"/>
                <a:gd name="connsiteY4" fmla="*/ 0 h 2722179"/>
                <a:gd name="connsiteX0" fmla="*/ 181304 w 1048079"/>
                <a:gd name="connsiteY0" fmla="*/ 0 h 2722179"/>
                <a:gd name="connsiteX1" fmla="*/ 1007038 w 1048079"/>
                <a:gd name="connsiteY1" fmla="*/ 266700 h 2722179"/>
                <a:gd name="connsiteX2" fmla="*/ 1007038 w 1048079"/>
                <a:gd name="connsiteY2" fmla="*/ 431487 h 2722179"/>
                <a:gd name="connsiteX3" fmla="*/ 1048079 w 1048079"/>
                <a:gd name="connsiteY3" fmla="*/ 2722179 h 2722179"/>
                <a:gd name="connsiteX4" fmla="*/ 181304 w 1048079"/>
                <a:gd name="connsiteY4" fmla="*/ 0 h 2722179"/>
                <a:gd name="connsiteX0" fmla="*/ 181304 w 1580244"/>
                <a:gd name="connsiteY0" fmla="*/ 0 h 2722179"/>
                <a:gd name="connsiteX1" fmla="*/ 1007038 w 1580244"/>
                <a:gd name="connsiteY1" fmla="*/ 266700 h 2722179"/>
                <a:gd name="connsiteX2" fmla="*/ 1580244 w 1580244"/>
                <a:gd name="connsiteY2" fmla="*/ 963749 h 2722179"/>
                <a:gd name="connsiteX3" fmla="*/ 1048079 w 1580244"/>
                <a:gd name="connsiteY3" fmla="*/ 2722179 h 2722179"/>
                <a:gd name="connsiteX4" fmla="*/ 181304 w 1580244"/>
                <a:gd name="connsiteY4" fmla="*/ 0 h 2722179"/>
                <a:gd name="connsiteX0" fmla="*/ 181304 w 1718016"/>
                <a:gd name="connsiteY0" fmla="*/ 0 h 2722179"/>
                <a:gd name="connsiteX1" fmla="*/ 1007038 w 1718016"/>
                <a:gd name="connsiteY1" fmla="*/ 266700 h 2722179"/>
                <a:gd name="connsiteX2" fmla="*/ 1580244 w 1718016"/>
                <a:gd name="connsiteY2" fmla="*/ 963749 h 2722179"/>
                <a:gd name="connsiteX3" fmla="*/ 1700513 w 1718016"/>
                <a:gd name="connsiteY3" fmla="*/ 2229238 h 2722179"/>
                <a:gd name="connsiteX4" fmla="*/ 1048079 w 1718016"/>
                <a:gd name="connsiteY4" fmla="*/ 2722179 h 2722179"/>
                <a:gd name="connsiteX5" fmla="*/ 181304 w 1718016"/>
                <a:gd name="connsiteY5" fmla="*/ 0 h 2722179"/>
                <a:gd name="connsiteX0" fmla="*/ 181304 w 1806239"/>
                <a:gd name="connsiteY0" fmla="*/ 0 h 2986573"/>
                <a:gd name="connsiteX1" fmla="*/ 1007038 w 1806239"/>
                <a:gd name="connsiteY1" fmla="*/ 266700 h 2986573"/>
                <a:gd name="connsiteX2" fmla="*/ 1580244 w 1806239"/>
                <a:gd name="connsiteY2" fmla="*/ 963749 h 2986573"/>
                <a:gd name="connsiteX3" fmla="*/ 1700513 w 1806239"/>
                <a:gd name="connsiteY3" fmla="*/ 2229238 h 2986573"/>
                <a:gd name="connsiteX4" fmla="*/ 1048079 w 1806239"/>
                <a:gd name="connsiteY4" fmla="*/ 2722179 h 2986573"/>
                <a:gd name="connsiteX5" fmla="*/ 181304 w 1806239"/>
                <a:gd name="connsiteY5" fmla="*/ 0 h 2986573"/>
                <a:gd name="connsiteX0" fmla="*/ 181304 w 1782808"/>
                <a:gd name="connsiteY0" fmla="*/ 0 h 3192246"/>
                <a:gd name="connsiteX1" fmla="*/ 1007038 w 1782808"/>
                <a:gd name="connsiteY1" fmla="*/ 266700 h 3192246"/>
                <a:gd name="connsiteX2" fmla="*/ 1580244 w 1782808"/>
                <a:gd name="connsiteY2" fmla="*/ 963749 h 3192246"/>
                <a:gd name="connsiteX3" fmla="*/ 1700513 w 1782808"/>
                <a:gd name="connsiteY3" fmla="*/ 2229238 h 3192246"/>
                <a:gd name="connsiteX4" fmla="*/ 1048079 w 1782808"/>
                <a:gd name="connsiteY4" fmla="*/ 2722179 h 3192246"/>
                <a:gd name="connsiteX5" fmla="*/ 181304 w 1782808"/>
                <a:gd name="connsiteY5" fmla="*/ 0 h 3192246"/>
                <a:gd name="connsiteX0" fmla="*/ 181304 w 1805232"/>
                <a:gd name="connsiteY0" fmla="*/ 0 h 3156648"/>
                <a:gd name="connsiteX1" fmla="*/ 1007038 w 1805232"/>
                <a:gd name="connsiteY1" fmla="*/ 266700 h 3156648"/>
                <a:gd name="connsiteX2" fmla="*/ 1580244 w 1805232"/>
                <a:gd name="connsiteY2" fmla="*/ 963749 h 3156648"/>
                <a:gd name="connsiteX3" fmla="*/ 1700513 w 1805232"/>
                <a:gd name="connsiteY3" fmla="*/ 2229238 h 3156648"/>
                <a:gd name="connsiteX4" fmla="*/ 1048079 w 1805232"/>
                <a:gd name="connsiteY4" fmla="*/ 2722179 h 3156648"/>
                <a:gd name="connsiteX5" fmla="*/ 181304 w 1805232"/>
                <a:gd name="connsiteY5" fmla="*/ 0 h 3156648"/>
                <a:gd name="connsiteX0" fmla="*/ 181304 w 1805232"/>
                <a:gd name="connsiteY0" fmla="*/ 0 h 3156648"/>
                <a:gd name="connsiteX1" fmla="*/ 1007038 w 1805232"/>
                <a:gd name="connsiteY1" fmla="*/ 266700 h 3156648"/>
                <a:gd name="connsiteX2" fmla="*/ 1580244 w 1805232"/>
                <a:gd name="connsiteY2" fmla="*/ 963749 h 3156648"/>
                <a:gd name="connsiteX3" fmla="*/ 1700513 w 1805232"/>
                <a:gd name="connsiteY3" fmla="*/ 2229238 h 3156648"/>
                <a:gd name="connsiteX4" fmla="*/ 1048079 w 1805232"/>
                <a:gd name="connsiteY4" fmla="*/ 2722179 h 3156648"/>
                <a:gd name="connsiteX5" fmla="*/ 181304 w 1805232"/>
                <a:gd name="connsiteY5" fmla="*/ 0 h 315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5232" h="3156648">
                  <a:moveTo>
                    <a:pt x="181304" y="0"/>
                  </a:moveTo>
                  <a:lnTo>
                    <a:pt x="1007038" y="266700"/>
                  </a:lnTo>
                  <a:lnTo>
                    <a:pt x="1580244" y="963749"/>
                  </a:lnTo>
                  <a:cubicBezTo>
                    <a:pt x="1488405" y="1267298"/>
                    <a:pt x="2010716" y="1516257"/>
                    <a:pt x="1700513" y="2229238"/>
                  </a:cubicBezTo>
                  <a:cubicBezTo>
                    <a:pt x="2165423" y="3594555"/>
                    <a:pt x="924363" y="3172014"/>
                    <a:pt x="1048079" y="2722179"/>
                  </a:cubicBezTo>
                  <a:cubicBezTo>
                    <a:pt x="431607" y="1814786"/>
                    <a:pt x="-362285" y="811859"/>
                    <a:pt x="181304" y="0"/>
                  </a:cubicBezTo>
                  <a:close/>
                </a:path>
              </a:pathLst>
            </a:custGeom>
            <a:solidFill>
              <a:srgbClr val="FBE5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2">
              <a:extLst>
                <a:ext uri="{FF2B5EF4-FFF2-40B4-BE49-F238E27FC236}">
                  <a16:creationId xmlns:a16="http://schemas.microsoft.com/office/drawing/2014/main" id="{D0C1029E-4443-B700-55E7-560BC7B259EC}"/>
                </a:ext>
              </a:extLst>
            </p:cNvPr>
            <p:cNvSpPr/>
            <p:nvPr/>
          </p:nvSpPr>
          <p:spPr>
            <a:xfrm>
              <a:off x="4536514" y="3543766"/>
              <a:ext cx="1805232" cy="3156648"/>
            </a:xfrm>
            <a:custGeom>
              <a:avLst/>
              <a:gdLst>
                <a:gd name="connsiteX0" fmla="*/ 0 w 835259"/>
                <a:gd name="connsiteY0" fmla="*/ 0 h 164787"/>
                <a:gd name="connsiteX1" fmla="*/ 835259 w 835259"/>
                <a:gd name="connsiteY1" fmla="*/ 0 h 164787"/>
                <a:gd name="connsiteX2" fmla="*/ 835259 w 835259"/>
                <a:gd name="connsiteY2" fmla="*/ 164787 h 164787"/>
                <a:gd name="connsiteX3" fmla="*/ 0 w 835259"/>
                <a:gd name="connsiteY3" fmla="*/ 164787 h 164787"/>
                <a:gd name="connsiteX4" fmla="*/ 0 w 835259"/>
                <a:gd name="connsiteY4" fmla="*/ 0 h 164787"/>
                <a:gd name="connsiteX0" fmla="*/ 9525 w 835259"/>
                <a:gd name="connsiteY0" fmla="*/ 0 h 431487"/>
                <a:gd name="connsiteX1" fmla="*/ 835259 w 835259"/>
                <a:gd name="connsiteY1" fmla="*/ 266700 h 431487"/>
                <a:gd name="connsiteX2" fmla="*/ 835259 w 835259"/>
                <a:gd name="connsiteY2" fmla="*/ 431487 h 431487"/>
                <a:gd name="connsiteX3" fmla="*/ 0 w 835259"/>
                <a:gd name="connsiteY3" fmla="*/ 431487 h 431487"/>
                <a:gd name="connsiteX4" fmla="*/ 9525 w 835259"/>
                <a:gd name="connsiteY4" fmla="*/ 0 h 431487"/>
                <a:gd name="connsiteX0" fmla="*/ 0 w 866775"/>
                <a:gd name="connsiteY0" fmla="*/ 0 h 2517462"/>
                <a:gd name="connsiteX1" fmla="*/ 825734 w 866775"/>
                <a:gd name="connsiteY1" fmla="*/ 266700 h 2517462"/>
                <a:gd name="connsiteX2" fmla="*/ 825734 w 866775"/>
                <a:gd name="connsiteY2" fmla="*/ 431487 h 2517462"/>
                <a:gd name="connsiteX3" fmla="*/ 866775 w 866775"/>
                <a:gd name="connsiteY3" fmla="*/ 2517462 h 2517462"/>
                <a:gd name="connsiteX4" fmla="*/ 0 w 866775"/>
                <a:gd name="connsiteY4" fmla="*/ 0 h 2517462"/>
                <a:gd name="connsiteX0" fmla="*/ 0 w 866775"/>
                <a:gd name="connsiteY0" fmla="*/ 0 h 2722179"/>
                <a:gd name="connsiteX1" fmla="*/ 825734 w 866775"/>
                <a:gd name="connsiteY1" fmla="*/ 266700 h 2722179"/>
                <a:gd name="connsiteX2" fmla="*/ 825734 w 866775"/>
                <a:gd name="connsiteY2" fmla="*/ 431487 h 2722179"/>
                <a:gd name="connsiteX3" fmla="*/ 866775 w 866775"/>
                <a:gd name="connsiteY3" fmla="*/ 2722179 h 2722179"/>
                <a:gd name="connsiteX4" fmla="*/ 0 w 866775"/>
                <a:gd name="connsiteY4" fmla="*/ 0 h 2722179"/>
                <a:gd name="connsiteX0" fmla="*/ 0 w 866775"/>
                <a:gd name="connsiteY0" fmla="*/ 0 h 2722179"/>
                <a:gd name="connsiteX1" fmla="*/ 825734 w 866775"/>
                <a:gd name="connsiteY1" fmla="*/ 266700 h 2722179"/>
                <a:gd name="connsiteX2" fmla="*/ 825734 w 866775"/>
                <a:gd name="connsiteY2" fmla="*/ 431487 h 2722179"/>
                <a:gd name="connsiteX3" fmla="*/ 866775 w 866775"/>
                <a:gd name="connsiteY3" fmla="*/ 2722179 h 2722179"/>
                <a:gd name="connsiteX4" fmla="*/ 0 w 866775"/>
                <a:gd name="connsiteY4" fmla="*/ 0 h 2722179"/>
                <a:gd name="connsiteX0" fmla="*/ 181304 w 1048079"/>
                <a:gd name="connsiteY0" fmla="*/ 0 h 2722179"/>
                <a:gd name="connsiteX1" fmla="*/ 1007038 w 1048079"/>
                <a:gd name="connsiteY1" fmla="*/ 266700 h 2722179"/>
                <a:gd name="connsiteX2" fmla="*/ 1007038 w 1048079"/>
                <a:gd name="connsiteY2" fmla="*/ 431487 h 2722179"/>
                <a:gd name="connsiteX3" fmla="*/ 1048079 w 1048079"/>
                <a:gd name="connsiteY3" fmla="*/ 2722179 h 2722179"/>
                <a:gd name="connsiteX4" fmla="*/ 181304 w 1048079"/>
                <a:gd name="connsiteY4" fmla="*/ 0 h 2722179"/>
                <a:gd name="connsiteX0" fmla="*/ 181304 w 1580244"/>
                <a:gd name="connsiteY0" fmla="*/ 0 h 2722179"/>
                <a:gd name="connsiteX1" fmla="*/ 1007038 w 1580244"/>
                <a:gd name="connsiteY1" fmla="*/ 266700 h 2722179"/>
                <a:gd name="connsiteX2" fmla="*/ 1580244 w 1580244"/>
                <a:gd name="connsiteY2" fmla="*/ 963749 h 2722179"/>
                <a:gd name="connsiteX3" fmla="*/ 1048079 w 1580244"/>
                <a:gd name="connsiteY3" fmla="*/ 2722179 h 2722179"/>
                <a:gd name="connsiteX4" fmla="*/ 181304 w 1580244"/>
                <a:gd name="connsiteY4" fmla="*/ 0 h 2722179"/>
                <a:gd name="connsiteX0" fmla="*/ 181304 w 1718016"/>
                <a:gd name="connsiteY0" fmla="*/ 0 h 2722179"/>
                <a:gd name="connsiteX1" fmla="*/ 1007038 w 1718016"/>
                <a:gd name="connsiteY1" fmla="*/ 266700 h 2722179"/>
                <a:gd name="connsiteX2" fmla="*/ 1580244 w 1718016"/>
                <a:gd name="connsiteY2" fmla="*/ 963749 h 2722179"/>
                <a:gd name="connsiteX3" fmla="*/ 1700513 w 1718016"/>
                <a:gd name="connsiteY3" fmla="*/ 2229238 h 2722179"/>
                <a:gd name="connsiteX4" fmla="*/ 1048079 w 1718016"/>
                <a:gd name="connsiteY4" fmla="*/ 2722179 h 2722179"/>
                <a:gd name="connsiteX5" fmla="*/ 181304 w 1718016"/>
                <a:gd name="connsiteY5" fmla="*/ 0 h 2722179"/>
                <a:gd name="connsiteX0" fmla="*/ 181304 w 1806239"/>
                <a:gd name="connsiteY0" fmla="*/ 0 h 2986573"/>
                <a:gd name="connsiteX1" fmla="*/ 1007038 w 1806239"/>
                <a:gd name="connsiteY1" fmla="*/ 266700 h 2986573"/>
                <a:gd name="connsiteX2" fmla="*/ 1580244 w 1806239"/>
                <a:gd name="connsiteY2" fmla="*/ 963749 h 2986573"/>
                <a:gd name="connsiteX3" fmla="*/ 1700513 w 1806239"/>
                <a:gd name="connsiteY3" fmla="*/ 2229238 h 2986573"/>
                <a:gd name="connsiteX4" fmla="*/ 1048079 w 1806239"/>
                <a:gd name="connsiteY4" fmla="*/ 2722179 h 2986573"/>
                <a:gd name="connsiteX5" fmla="*/ 181304 w 1806239"/>
                <a:gd name="connsiteY5" fmla="*/ 0 h 2986573"/>
                <a:gd name="connsiteX0" fmla="*/ 181304 w 1782808"/>
                <a:gd name="connsiteY0" fmla="*/ 0 h 3192246"/>
                <a:gd name="connsiteX1" fmla="*/ 1007038 w 1782808"/>
                <a:gd name="connsiteY1" fmla="*/ 266700 h 3192246"/>
                <a:gd name="connsiteX2" fmla="*/ 1580244 w 1782808"/>
                <a:gd name="connsiteY2" fmla="*/ 963749 h 3192246"/>
                <a:gd name="connsiteX3" fmla="*/ 1700513 w 1782808"/>
                <a:gd name="connsiteY3" fmla="*/ 2229238 h 3192246"/>
                <a:gd name="connsiteX4" fmla="*/ 1048079 w 1782808"/>
                <a:gd name="connsiteY4" fmla="*/ 2722179 h 3192246"/>
                <a:gd name="connsiteX5" fmla="*/ 181304 w 1782808"/>
                <a:gd name="connsiteY5" fmla="*/ 0 h 3192246"/>
                <a:gd name="connsiteX0" fmla="*/ 181304 w 1805232"/>
                <a:gd name="connsiteY0" fmla="*/ 0 h 3156648"/>
                <a:gd name="connsiteX1" fmla="*/ 1007038 w 1805232"/>
                <a:gd name="connsiteY1" fmla="*/ 266700 h 3156648"/>
                <a:gd name="connsiteX2" fmla="*/ 1580244 w 1805232"/>
                <a:gd name="connsiteY2" fmla="*/ 963749 h 3156648"/>
                <a:gd name="connsiteX3" fmla="*/ 1700513 w 1805232"/>
                <a:gd name="connsiteY3" fmla="*/ 2229238 h 3156648"/>
                <a:gd name="connsiteX4" fmla="*/ 1048079 w 1805232"/>
                <a:gd name="connsiteY4" fmla="*/ 2722179 h 3156648"/>
                <a:gd name="connsiteX5" fmla="*/ 181304 w 1805232"/>
                <a:gd name="connsiteY5" fmla="*/ 0 h 3156648"/>
                <a:gd name="connsiteX0" fmla="*/ 181304 w 1805232"/>
                <a:gd name="connsiteY0" fmla="*/ 0 h 3156648"/>
                <a:gd name="connsiteX1" fmla="*/ 1007038 w 1805232"/>
                <a:gd name="connsiteY1" fmla="*/ 266700 h 3156648"/>
                <a:gd name="connsiteX2" fmla="*/ 1580244 w 1805232"/>
                <a:gd name="connsiteY2" fmla="*/ 963749 h 3156648"/>
                <a:gd name="connsiteX3" fmla="*/ 1700513 w 1805232"/>
                <a:gd name="connsiteY3" fmla="*/ 2229238 h 3156648"/>
                <a:gd name="connsiteX4" fmla="*/ 1048079 w 1805232"/>
                <a:gd name="connsiteY4" fmla="*/ 2722179 h 3156648"/>
                <a:gd name="connsiteX5" fmla="*/ 181304 w 1805232"/>
                <a:gd name="connsiteY5" fmla="*/ 0 h 315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5232" h="3156648">
                  <a:moveTo>
                    <a:pt x="181304" y="0"/>
                  </a:moveTo>
                  <a:lnTo>
                    <a:pt x="1007038" y="266700"/>
                  </a:lnTo>
                  <a:lnTo>
                    <a:pt x="1580244" y="963749"/>
                  </a:lnTo>
                  <a:cubicBezTo>
                    <a:pt x="1488405" y="1267298"/>
                    <a:pt x="2010716" y="1516257"/>
                    <a:pt x="1700513" y="2229238"/>
                  </a:cubicBezTo>
                  <a:cubicBezTo>
                    <a:pt x="2165423" y="3594555"/>
                    <a:pt x="924363" y="3172014"/>
                    <a:pt x="1048079" y="2722179"/>
                  </a:cubicBezTo>
                  <a:cubicBezTo>
                    <a:pt x="431607" y="1814786"/>
                    <a:pt x="-362285" y="811859"/>
                    <a:pt x="181304" y="0"/>
                  </a:cubicBezTo>
                  <a:close/>
                </a:path>
              </a:pathLst>
            </a:custGeom>
            <a:solidFill>
              <a:srgbClr val="FBE5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6">
              <a:extLst>
                <a:ext uri="{FF2B5EF4-FFF2-40B4-BE49-F238E27FC236}">
                  <a16:creationId xmlns:a16="http://schemas.microsoft.com/office/drawing/2014/main" id="{874C805D-3827-911B-060D-7A9D93958D75}"/>
                </a:ext>
              </a:extLst>
            </p:cNvPr>
            <p:cNvSpPr/>
            <p:nvPr/>
          </p:nvSpPr>
          <p:spPr>
            <a:xfrm>
              <a:off x="4078075" y="5368128"/>
              <a:ext cx="1022563" cy="815772"/>
            </a:xfrm>
            <a:custGeom>
              <a:avLst/>
              <a:gdLst>
                <a:gd name="connsiteX0" fmla="*/ 0 w 710954"/>
                <a:gd name="connsiteY0" fmla="*/ 0 h 320472"/>
                <a:gd name="connsiteX1" fmla="*/ 710954 w 710954"/>
                <a:gd name="connsiteY1" fmla="*/ 0 h 320472"/>
                <a:gd name="connsiteX2" fmla="*/ 710954 w 710954"/>
                <a:gd name="connsiteY2" fmla="*/ 320472 h 320472"/>
                <a:gd name="connsiteX3" fmla="*/ 0 w 710954"/>
                <a:gd name="connsiteY3" fmla="*/ 320472 h 320472"/>
                <a:gd name="connsiteX4" fmla="*/ 0 w 710954"/>
                <a:gd name="connsiteY4" fmla="*/ 0 h 32047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441122 h 441122"/>
                <a:gd name="connsiteX4" fmla="*/ 0 w 710954"/>
                <a:gd name="connsiteY4" fmla="*/ 120650 h 44112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120650 h 441122"/>
                <a:gd name="connsiteX0" fmla="*/ 0 w 368054"/>
                <a:gd name="connsiteY0" fmla="*/ 120650 h 815772"/>
                <a:gd name="connsiteX1" fmla="*/ 361704 w 368054"/>
                <a:gd name="connsiteY1" fmla="*/ 0 h 815772"/>
                <a:gd name="connsiteX2" fmla="*/ 368054 w 368054"/>
                <a:gd name="connsiteY2" fmla="*/ 815772 h 815772"/>
                <a:gd name="connsiteX3" fmla="*/ 0 w 368054"/>
                <a:gd name="connsiteY3" fmla="*/ 120650 h 815772"/>
                <a:gd name="connsiteX0" fmla="*/ 0 w 183904"/>
                <a:gd name="connsiteY0" fmla="*/ 50800 h 815772"/>
                <a:gd name="connsiteX1" fmla="*/ 177554 w 183904"/>
                <a:gd name="connsiteY1" fmla="*/ 0 h 815772"/>
                <a:gd name="connsiteX2" fmla="*/ 183904 w 183904"/>
                <a:gd name="connsiteY2" fmla="*/ 815772 h 815772"/>
                <a:gd name="connsiteX3" fmla="*/ 0 w 183904"/>
                <a:gd name="connsiteY3" fmla="*/ 50800 h 815772"/>
                <a:gd name="connsiteX0" fmla="*/ 314480 w 498384"/>
                <a:gd name="connsiteY0" fmla="*/ 50800 h 815772"/>
                <a:gd name="connsiteX1" fmla="*/ 492034 w 498384"/>
                <a:gd name="connsiteY1" fmla="*/ 0 h 815772"/>
                <a:gd name="connsiteX2" fmla="*/ 498384 w 498384"/>
                <a:gd name="connsiteY2" fmla="*/ 815772 h 815772"/>
                <a:gd name="connsiteX3" fmla="*/ 314480 w 498384"/>
                <a:gd name="connsiteY3" fmla="*/ 50800 h 815772"/>
                <a:gd name="connsiteX0" fmla="*/ 383592 w 567496"/>
                <a:gd name="connsiteY0" fmla="*/ 50800 h 815772"/>
                <a:gd name="connsiteX1" fmla="*/ 561146 w 567496"/>
                <a:gd name="connsiteY1" fmla="*/ 0 h 815772"/>
                <a:gd name="connsiteX2" fmla="*/ 567496 w 567496"/>
                <a:gd name="connsiteY2" fmla="*/ 815772 h 815772"/>
                <a:gd name="connsiteX3" fmla="*/ 383592 w 567496"/>
                <a:gd name="connsiteY3" fmla="*/ 50800 h 815772"/>
                <a:gd name="connsiteX0" fmla="*/ 321867 w 505771"/>
                <a:gd name="connsiteY0" fmla="*/ 50800 h 815772"/>
                <a:gd name="connsiteX1" fmla="*/ 499421 w 505771"/>
                <a:gd name="connsiteY1" fmla="*/ 0 h 815772"/>
                <a:gd name="connsiteX2" fmla="*/ 505771 w 505771"/>
                <a:gd name="connsiteY2" fmla="*/ 815772 h 815772"/>
                <a:gd name="connsiteX3" fmla="*/ 321867 w 505771"/>
                <a:gd name="connsiteY3" fmla="*/ 50800 h 815772"/>
                <a:gd name="connsiteX0" fmla="*/ 336835 w 520739"/>
                <a:gd name="connsiteY0" fmla="*/ 50800 h 815772"/>
                <a:gd name="connsiteX1" fmla="*/ 514389 w 520739"/>
                <a:gd name="connsiteY1" fmla="*/ 0 h 815772"/>
                <a:gd name="connsiteX2" fmla="*/ 520739 w 520739"/>
                <a:gd name="connsiteY2" fmla="*/ 815772 h 815772"/>
                <a:gd name="connsiteX3" fmla="*/ 336835 w 520739"/>
                <a:gd name="connsiteY3" fmla="*/ 50800 h 815772"/>
                <a:gd name="connsiteX0" fmla="*/ 336835 w 902448"/>
                <a:gd name="connsiteY0" fmla="*/ 50800 h 815772"/>
                <a:gd name="connsiteX1" fmla="*/ 514389 w 902448"/>
                <a:gd name="connsiteY1" fmla="*/ 0 h 815772"/>
                <a:gd name="connsiteX2" fmla="*/ 520739 w 902448"/>
                <a:gd name="connsiteY2" fmla="*/ 815772 h 815772"/>
                <a:gd name="connsiteX3" fmla="*/ 336835 w 902448"/>
                <a:gd name="connsiteY3" fmla="*/ 50800 h 815772"/>
                <a:gd name="connsiteX0" fmla="*/ 336835 w 1022563"/>
                <a:gd name="connsiteY0" fmla="*/ 50800 h 815772"/>
                <a:gd name="connsiteX1" fmla="*/ 514389 w 1022563"/>
                <a:gd name="connsiteY1" fmla="*/ 0 h 815772"/>
                <a:gd name="connsiteX2" fmla="*/ 520739 w 1022563"/>
                <a:gd name="connsiteY2" fmla="*/ 815772 h 815772"/>
                <a:gd name="connsiteX3" fmla="*/ 336835 w 1022563"/>
                <a:gd name="connsiteY3" fmla="*/ 50800 h 81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2563" h="815772">
                  <a:moveTo>
                    <a:pt x="336835" y="50800"/>
                  </a:moveTo>
                  <a:lnTo>
                    <a:pt x="514389" y="0"/>
                  </a:lnTo>
                  <a:cubicBezTo>
                    <a:pt x="967356" y="17924"/>
                    <a:pt x="1382222" y="810548"/>
                    <a:pt x="520739" y="815772"/>
                  </a:cubicBezTo>
                  <a:cubicBezTo>
                    <a:pt x="84788" y="763981"/>
                    <a:pt x="-300364" y="267691"/>
                    <a:pt x="336835" y="50800"/>
                  </a:cubicBezTo>
                  <a:close/>
                </a:path>
              </a:pathLst>
            </a:custGeom>
            <a:solidFill>
              <a:srgbClr val="FBE5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6">
              <a:extLst>
                <a:ext uri="{FF2B5EF4-FFF2-40B4-BE49-F238E27FC236}">
                  <a16:creationId xmlns:a16="http://schemas.microsoft.com/office/drawing/2014/main" id="{931ADECD-D823-8C32-7E27-5F24423B191B}"/>
                </a:ext>
              </a:extLst>
            </p:cNvPr>
            <p:cNvSpPr/>
            <p:nvPr/>
          </p:nvSpPr>
          <p:spPr>
            <a:xfrm>
              <a:off x="4318249" y="5211779"/>
              <a:ext cx="634752" cy="391960"/>
            </a:xfrm>
            <a:custGeom>
              <a:avLst/>
              <a:gdLst>
                <a:gd name="connsiteX0" fmla="*/ 0 w 710954"/>
                <a:gd name="connsiteY0" fmla="*/ 0 h 320472"/>
                <a:gd name="connsiteX1" fmla="*/ 710954 w 710954"/>
                <a:gd name="connsiteY1" fmla="*/ 0 h 320472"/>
                <a:gd name="connsiteX2" fmla="*/ 710954 w 710954"/>
                <a:gd name="connsiteY2" fmla="*/ 320472 h 320472"/>
                <a:gd name="connsiteX3" fmla="*/ 0 w 710954"/>
                <a:gd name="connsiteY3" fmla="*/ 320472 h 320472"/>
                <a:gd name="connsiteX4" fmla="*/ 0 w 710954"/>
                <a:gd name="connsiteY4" fmla="*/ 0 h 32047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441122 h 441122"/>
                <a:gd name="connsiteX4" fmla="*/ 0 w 710954"/>
                <a:gd name="connsiteY4" fmla="*/ 120650 h 44112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120650 h 441122"/>
                <a:gd name="connsiteX0" fmla="*/ 0 w 368054"/>
                <a:gd name="connsiteY0" fmla="*/ 120650 h 815772"/>
                <a:gd name="connsiteX1" fmla="*/ 361704 w 368054"/>
                <a:gd name="connsiteY1" fmla="*/ 0 h 815772"/>
                <a:gd name="connsiteX2" fmla="*/ 368054 w 368054"/>
                <a:gd name="connsiteY2" fmla="*/ 815772 h 815772"/>
                <a:gd name="connsiteX3" fmla="*/ 0 w 368054"/>
                <a:gd name="connsiteY3" fmla="*/ 120650 h 815772"/>
                <a:gd name="connsiteX0" fmla="*/ 0 w 183904"/>
                <a:gd name="connsiteY0" fmla="*/ 50800 h 815772"/>
                <a:gd name="connsiteX1" fmla="*/ 177554 w 183904"/>
                <a:gd name="connsiteY1" fmla="*/ 0 h 815772"/>
                <a:gd name="connsiteX2" fmla="*/ 183904 w 183904"/>
                <a:gd name="connsiteY2" fmla="*/ 815772 h 815772"/>
                <a:gd name="connsiteX3" fmla="*/ 0 w 183904"/>
                <a:gd name="connsiteY3" fmla="*/ 50800 h 815772"/>
                <a:gd name="connsiteX0" fmla="*/ 314480 w 498384"/>
                <a:gd name="connsiteY0" fmla="*/ 50800 h 815772"/>
                <a:gd name="connsiteX1" fmla="*/ 492034 w 498384"/>
                <a:gd name="connsiteY1" fmla="*/ 0 h 815772"/>
                <a:gd name="connsiteX2" fmla="*/ 498384 w 498384"/>
                <a:gd name="connsiteY2" fmla="*/ 815772 h 815772"/>
                <a:gd name="connsiteX3" fmla="*/ 314480 w 498384"/>
                <a:gd name="connsiteY3" fmla="*/ 50800 h 815772"/>
                <a:gd name="connsiteX0" fmla="*/ 383592 w 567496"/>
                <a:gd name="connsiteY0" fmla="*/ 50800 h 815772"/>
                <a:gd name="connsiteX1" fmla="*/ 561146 w 567496"/>
                <a:gd name="connsiteY1" fmla="*/ 0 h 815772"/>
                <a:gd name="connsiteX2" fmla="*/ 567496 w 567496"/>
                <a:gd name="connsiteY2" fmla="*/ 815772 h 815772"/>
                <a:gd name="connsiteX3" fmla="*/ 383592 w 567496"/>
                <a:gd name="connsiteY3" fmla="*/ 50800 h 815772"/>
                <a:gd name="connsiteX0" fmla="*/ 321867 w 505771"/>
                <a:gd name="connsiteY0" fmla="*/ 50800 h 815772"/>
                <a:gd name="connsiteX1" fmla="*/ 499421 w 505771"/>
                <a:gd name="connsiteY1" fmla="*/ 0 h 815772"/>
                <a:gd name="connsiteX2" fmla="*/ 505771 w 505771"/>
                <a:gd name="connsiteY2" fmla="*/ 815772 h 815772"/>
                <a:gd name="connsiteX3" fmla="*/ 321867 w 505771"/>
                <a:gd name="connsiteY3" fmla="*/ 50800 h 815772"/>
                <a:gd name="connsiteX0" fmla="*/ 336835 w 520739"/>
                <a:gd name="connsiteY0" fmla="*/ 50800 h 815772"/>
                <a:gd name="connsiteX1" fmla="*/ 514389 w 520739"/>
                <a:gd name="connsiteY1" fmla="*/ 0 h 815772"/>
                <a:gd name="connsiteX2" fmla="*/ 520739 w 520739"/>
                <a:gd name="connsiteY2" fmla="*/ 815772 h 815772"/>
                <a:gd name="connsiteX3" fmla="*/ 336835 w 520739"/>
                <a:gd name="connsiteY3" fmla="*/ 50800 h 815772"/>
                <a:gd name="connsiteX0" fmla="*/ 336835 w 902448"/>
                <a:gd name="connsiteY0" fmla="*/ 50800 h 815772"/>
                <a:gd name="connsiteX1" fmla="*/ 514389 w 902448"/>
                <a:gd name="connsiteY1" fmla="*/ 0 h 815772"/>
                <a:gd name="connsiteX2" fmla="*/ 520739 w 902448"/>
                <a:gd name="connsiteY2" fmla="*/ 815772 h 815772"/>
                <a:gd name="connsiteX3" fmla="*/ 336835 w 902448"/>
                <a:gd name="connsiteY3" fmla="*/ 50800 h 815772"/>
                <a:gd name="connsiteX0" fmla="*/ 336835 w 1022563"/>
                <a:gd name="connsiteY0" fmla="*/ 50800 h 815772"/>
                <a:gd name="connsiteX1" fmla="*/ 514389 w 1022563"/>
                <a:gd name="connsiteY1" fmla="*/ 0 h 815772"/>
                <a:gd name="connsiteX2" fmla="*/ 520739 w 1022563"/>
                <a:gd name="connsiteY2" fmla="*/ 815772 h 815772"/>
                <a:gd name="connsiteX3" fmla="*/ 336835 w 1022563"/>
                <a:gd name="connsiteY3" fmla="*/ 50800 h 81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2563" h="815772">
                  <a:moveTo>
                    <a:pt x="336835" y="50800"/>
                  </a:moveTo>
                  <a:lnTo>
                    <a:pt x="514389" y="0"/>
                  </a:lnTo>
                  <a:cubicBezTo>
                    <a:pt x="967356" y="17924"/>
                    <a:pt x="1382222" y="810548"/>
                    <a:pt x="520739" y="815772"/>
                  </a:cubicBezTo>
                  <a:cubicBezTo>
                    <a:pt x="84788" y="763981"/>
                    <a:pt x="-300364" y="267691"/>
                    <a:pt x="336835" y="50800"/>
                  </a:cubicBezTo>
                  <a:close/>
                </a:path>
              </a:pathLst>
            </a:cu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6">
              <a:extLst>
                <a:ext uri="{FF2B5EF4-FFF2-40B4-BE49-F238E27FC236}">
                  <a16:creationId xmlns:a16="http://schemas.microsoft.com/office/drawing/2014/main" id="{D4269748-59D1-6A83-1581-04E6F4AE2F24}"/>
                </a:ext>
              </a:extLst>
            </p:cNvPr>
            <p:cNvSpPr/>
            <p:nvPr/>
          </p:nvSpPr>
          <p:spPr>
            <a:xfrm>
              <a:off x="5547612" y="4086050"/>
              <a:ext cx="634752" cy="708525"/>
            </a:xfrm>
            <a:custGeom>
              <a:avLst/>
              <a:gdLst>
                <a:gd name="connsiteX0" fmla="*/ 0 w 710954"/>
                <a:gd name="connsiteY0" fmla="*/ 0 h 320472"/>
                <a:gd name="connsiteX1" fmla="*/ 710954 w 710954"/>
                <a:gd name="connsiteY1" fmla="*/ 0 h 320472"/>
                <a:gd name="connsiteX2" fmla="*/ 710954 w 710954"/>
                <a:gd name="connsiteY2" fmla="*/ 320472 h 320472"/>
                <a:gd name="connsiteX3" fmla="*/ 0 w 710954"/>
                <a:gd name="connsiteY3" fmla="*/ 320472 h 320472"/>
                <a:gd name="connsiteX4" fmla="*/ 0 w 710954"/>
                <a:gd name="connsiteY4" fmla="*/ 0 h 32047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441122 h 441122"/>
                <a:gd name="connsiteX4" fmla="*/ 0 w 710954"/>
                <a:gd name="connsiteY4" fmla="*/ 120650 h 44112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120650 h 441122"/>
                <a:gd name="connsiteX0" fmla="*/ 0 w 368054"/>
                <a:gd name="connsiteY0" fmla="*/ 120650 h 815772"/>
                <a:gd name="connsiteX1" fmla="*/ 361704 w 368054"/>
                <a:gd name="connsiteY1" fmla="*/ 0 h 815772"/>
                <a:gd name="connsiteX2" fmla="*/ 368054 w 368054"/>
                <a:gd name="connsiteY2" fmla="*/ 815772 h 815772"/>
                <a:gd name="connsiteX3" fmla="*/ 0 w 368054"/>
                <a:gd name="connsiteY3" fmla="*/ 120650 h 815772"/>
                <a:gd name="connsiteX0" fmla="*/ 0 w 183904"/>
                <a:gd name="connsiteY0" fmla="*/ 50800 h 815772"/>
                <a:gd name="connsiteX1" fmla="*/ 177554 w 183904"/>
                <a:gd name="connsiteY1" fmla="*/ 0 h 815772"/>
                <a:gd name="connsiteX2" fmla="*/ 183904 w 183904"/>
                <a:gd name="connsiteY2" fmla="*/ 815772 h 815772"/>
                <a:gd name="connsiteX3" fmla="*/ 0 w 183904"/>
                <a:gd name="connsiteY3" fmla="*/ 50800 h 815772"/>
                <a:gd name="connsiteX0" fmla="*/ 314480 w 498384"/>
                <a:gd name="connsiteY0" fmla="*/ 50800 h 815772"/>
                <a:gd name="connsiteX1" fmla="*/ 492034 w 498384"/>
                <a:gd name="connsiteY1" fmla="*/ 0 h 815772"/>
                <a:gd name="connsiteX2" fmla="*/ 498384 w 498384"/>
                <a:gd name="connsiteY2" fmla="*/ 815772 h 815772"/>
                <a:gd name="connsiteX3" fmla="*/ 314480 w 498384"/>
                <a:gd name="connsiteY3" fmla="*/ 50800 h 815772"/>
                <a:gd name="connsiteX0" fmla="*/ 383592 w 567496"/>
                <a:gd name="connsiteY0" fmla="*/ 50800 h 815772"/>
                <a:gd name="connsiteX1" fmla="*/ 561146 w 567496"/>
                <a:gd name="connsiteY1" fmla="*/ 0 h 815772"/>
                <a:gd name="connsiteX2" fmla="*/ 567496 w 567496"/>
                <a:gd name="connsiteY2" fmla="*/ 815772 h 815772"/>
                <a:gd name="connsiteX3" fmla="*/ 383592 w 567496"/>
                <a:gd name="connsiteY3" fmla="*/ 50800 h 815772"/>
                <a:gd name="connsiteX0" fmla="*/ 321867 w 505771"/>
                <a:gd name="connsiteY0" fmla="*/ 50800 h 815772"/>
                <a:gd name="connsiteX1" fmla="*/ 499421 w 505771"/>
                <a:gd name="connsiteY1" fmla="*/ 0 h 815772"/>
                <a:gd name="connsiteX2" fmla="*/ 505771 w 505771"/>
                <a:gd name="connsiteY2" fmla="*/ 815772 h 815772"/>
                <a:gd name="connsiteX3" fmla="*/ 321867 w 505771"/>
                <a:gd name="connsiteY3" fmla="*/ 50800 h 815772"/>
                <a:gd name="connsiteX0" fmla="*/ 336835 w 520739"/>
                <a:gd name="connsiteY0" fmla="*/ 50800 h 815772"/>
                <a:gd name="connsiteX1" fmla="*/ 514389 w 520739"/>
                <a:gd name="connsiteY1" fmla="*/ 0 h 815772"/>
                <a:gd name="connsiteX2" fmla="*/ 520739 w 520739"/>
                <a:gd name="connsiteY2" fmla="*/ 815772 h 815772"/>
                <a:gd name="connsiteX3" fmla="*/ 336835 w 520739"/>
                <a:gd name="connsiteY3" fmla="*/ 50800 h 815772"/>
                <a:gd name="connsiteX0" fmla="*/ 336835 w 902448"/>
                <a:gd name="connsiteY0" fmla="*/ 50800 h 815772"/>
                <a:gd name="connsiteX1" fmla="*/ 514389 w 902448"/>
                <a:gd name="connsiteY1" fmla="*/ 0 h 815772"/>
                <a:gd name="connsiteX2" fmla="*/ 520739 w 902448"/>
                <a:gd name="connsiteY2" fmla="*/ 815772 h 815772"/>
                <a:gd name="connsiteX3" fmla="*/ 336835 w 902448"/>
                <a:gd name="connsiteY3" fmla="*/ 50800 h 815772"/>
                <a:gd name="connsiteX0" fmla="*/ 336835 w 1022563"/>
                <a:gd name="connsiteY0" fmla="*/ 50800 h 815772"/>
                <a:gd name="connsiteX1" fmla="*/ 514389 w 1022563"/>
                <a:gd name="connsiteY1" fmla="*/ 0 h 815772"/>
                <a:gd name="connsiteX2" fmla="*/ 520739 w 1022563"/>
                <a:gd name="connsiteY2" fmla="*/ 815772 h 815772"/>
                <a:gd name="connsiteX3" fmla="*/ 336835 w 1022563"/>
                <a:gd name="connsiteY3" fmla="*/ 50800 h 81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2563" h="815772">
                  <a:moveTo>
                    <a:pt x="336835" y="50800"/>
                  </a:moveTo>
                  <a:lnTo>
                    <a:pt x="514389" y="0"/>
                  </a:lnTo>
                  <a:cubicBezTo>
                    <a:pt x="967356" y="17924"/>
                    <a:pt x="1382222" y="810548"/>
                    <a:pt x="520739" y="815772"/>
                  </a:cubicBezTo>
                  <a:cubicBezTo>
                    <a:pt x="84788" y="763981"/>
                    <a:pt x="-300364" y="267691"/>
                    <a:pt x="336835" y="50800"/>
                  </a:cubicBezTo>
                  <a:close/>
                </a:path>
              </a:pathLst>
            </a:cu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24CD4A5-E3F3-93F2-F9BE-07C11679DFB8}"/>
                </a:ext>
              </a:extLst>
            </p:cNvPr>
            <p:cNvGrpSpPr/>
            <p:nvPr/>
          </p:nvGrpSpPr>
          <p:grpSpPr>
            <a:xfrm>
              <a:off x="4446833" y="1616818"/>
              <a:ext cx="2368524" cy="2552729"/>
              <a:chOff x="4446833" y="1616818"/>
              <a:chExt cx="2368524" cy="2552729"/>
            </a:xfrm>
          </p:grpSpPr>
          <p:sp>
            <p:nvSpPr>
              <p:cNvPr id="36" name="Rectangle 4">
                <a:extLst>
                  <a:ext uri="{FF2B5EF4-FFF2-40B4-BE49-F238E27FC236}">
                    <a16:creationId xmlns:a16="http://schemas.microsoft.com/office/drawing/2014/main" id="{C89F9A6A-5086-F5BE-4DBB-388D555359FC}"/>
                  </a:ext>
                </a:extLst>
              </p:cNvPr>
              <p:cNvSpPr/>
              <p:nvPr/>
            </p:nvSpPr>
            <p:spPr>
              <a:xfrm>
                <a:off x="4446833" y="1616818"/>
                <a:ext cx="2368524" cy="2552729"/>
              </a:xfrm>
              <a:custGeom>
                <a:avLst/>
                <a:gdLst>
                  <a:gd name="connsiteX0" fmla="*/ 0 w 909857"/>
                  <a:gd name="connsiteY0" fmla="*/ 0 h 947096"/>
                  <a:gd name="connsiteX1" fmla="*/ 909857 w 909857"/>
                  <a:gd name="connsiteY1" fmla="*/ 0 h 947096"/>
                  <a:gd name="connsiteX2" fmla="*/ 909857 w 909857"/>
                  <a:gd name="connsiteY2" fmla="*/ 947096 h 947096"/>
                  <a:gd name="connsiteX3" fmla="*/ 0 w 909857"/>
                  <a:gd name="connsiteY3" fmla="*/ 947096 h 947096"/>
                  <a:gd name="connsiteX4" fmla="*/ 0 w 909857"/>
                  <a:gd name="connsiteY4" fmla="*/ 0 h 947096"/>
                  <a:gd name="connsiteX0" fmla="*/ 0 w 1455957"/>
                  <a:gd name="connsiteY0" fmla="*/ 63500 h 1010596"/>
                  <a:gd name="connsiteX1" fmla="*/ 1455957 w 1455957"/>
                  <a:gd name="connsiteY1" fmla="*/ 0 h 1010596"/>
                  <a:gd name="connsiteX2" fmla="*/ 909857 w 1455957"/>
                  <a:gd name="connsiteY2" fmla="*/ 1010596 h 1010596"/>
                  <a:gd name="connsiteX3" fmla="*/ 0 w 1455957"/>
                  <a:gd name="connsiteY3" fmla="*/ 1010596 h 1010596"/>
                  <a:gd name="connsiteX4" fmla="*/ 0 w 1455957"/>
                  <a:gd name="connsiteY4" fmla="*/ 63500 h 1010596"/>
                  <a:gd name="connsiteX0" fmla="*/ 0 w 1798857"/>
                  <a:gd name="connsiteY0" fmla="*/ 0 h 1150296"/>
                  <a:gd name="connsiteX1" fmla="*/ 1798857 w 1798857"/>
                  <a:gd name="connsiteY1" fmla="*/ 139700 h 1150296"/>
                  <a:gd name="connsiteX2" fmla="*/ 1252757 w 1798857"/>
                  <a:gd name="connsiteY2" fmla="*/ 1150296 h 1150296"/>
                  <a:gd name="connsiteX3" fmla="*/ 342900 w 1798857"/>
                  <a:gd name="connsiteY3" fmla="*/ 1150296 h 1150296"/>
                  <a:gd name="connsiteX4" fmla="*/ 0 w 1798857"/>
                  <a:gd name="connsiteY4" fmla="*/ 0 h 1150296"/>
                  <a:gd name="connsiteX0" fmla="*/ 0 w 1798857"/>
                  <a:gd name="connsiteY0" fmla="*/ 20974 h 1171270"/>
                  <a:gd name="connsiteX1" fmla="*/ 1798857 w 1798857"/>
                  <a:gd name="connsiteY1" fmla="*/ 160674 h 1171270"/>
                  <a:gd name="connsiteX2" fmla="*/ 1252757 w 1798857"/>
                  <a:gd name="connsiteY2" fmla="*/ 1171270 h 1171270"/>
                  <a:gd name="connsiteX3" fmla="*/ 342900 w 1798857"/>
                  <a:gd name="connsiteY3" fmla="*/ 1171270 h 1171270"/>
                  <a:gd name="connsiteX4" fmla="*/ 0 w 1798857"/>
                  <a:gd name="connsiteY4" fmla="*/ 20974 h 1171270"/>
                  <a:gd name="connsiteX0" fmla="*/ 0 w 1735357"/>
                  <a:gd name="connsiteY0" fmla="*/ 43695 h 1066991"/>
                  <a:gd name="connsiteX1" fmla="*/ 1735357 w 1735357"/>
                  <a:gd name="connsiteY1" fmla="*/ 56395 h 1066991"/>
                  <a:gd name="connsiteX2" fmla="*/ 1189257 w 1735357"/>
                  <a:gd name="connsiteY2" fmla="*/ 1066991 h 1066991"/>
                  <a:gd name="connsiteX3" fmla="*/ 279400 w 1735357"/>
                  <a:gd name="connsiteY3" fmla="*/ 1066991 h 1066991"/>
                  <a:gd name="connsiteX4" fmla="*/ 0 w 1735357"/>
                  <a:gd name="connsiteY4" fmla="*/ 43695 h 1066991"/>
                  <a:gd name="connsiteX0" fmla="*/ 0 w 1735357"/>
                  <a:gd name="connsiteY0" fmla="*/ 150275 h 1173571"/>
                  <a:gd name="connsiteX1" fmla="*/ 1735357 w 1735357"/>
                  <a:gd name="connsiteY1" fmla="*/ 162975 h 1173571"/>
                  <a:gd name="connsiteX2" fmla="*/ 1189257 w 1735357"/>
                  <a:gd name="connsiteY2" fmla="*/ 1173571 h 1173571"/>
                  <a:gd name="connsiteX3" fmla="*/ 279400 w 1735357"/>
                  <a:gd name="connsiteY3" fmla="*/ 1173571 h 1173571"/>
                  <a:gd name="connsiteX4" fmla="*/ 0 w 1735357"/>
                  <a:gd name="connsiteY4" fmla="*/ 150275 h 1173571"/>
                  <a:gd name="connsiteX0" fmla="*/ 0 w 1735357"/>
                  <a:gd name="connsiteY0" fmla="*/ 184807 h 1208103"/>
                  <a:gd name="connsiteX1" fmla="*/ 1735357 w 1735357"/>
                  <a:gd name="connsiteY1" fmla="*/ 197507 h 1208103"/>
                  <a:gd name="connsiteX2" fmla="*/ 1189257 w 1735357"/>
                  <a:gd name="connsiteY2" fmla="*/ 1208103 h 1208103"/>
                  <a:gd name="connsiteX3" fmla="*/ 279400 w 1735357"/>
                  <a:gd name="connsiteY3" fmla="*/ 1208103 h 1208103"/>
                  <a:gd name="connsiteX4" fmla="*/ 0 w 1735357"/>
                  <a:gd name="connsiteY4" fmla="*/ 184807 h 1208103"/>
                  <a:gd name="connsiteX0" fmla="*/ 228600 w 1963957"/>
                  <a:gd name="connsiteY0" fmla="*/ 184807 h 1373203"/>
                  <a:gd name="connsiteX1" fmla="*/ 1963957 w 1963957"/>
                  <a:gd name="connsiteY1" fmla="*/ 197507 h 1373203"/>
                  <a:gd name="connsiteX2" fmla="*/ 1417857 w 1963957"/>
                  <a:gd name="connsiteY2" fmla="*/ 1208103 h 1373203"/>
                  <a:gd name="connsiteX3" fmla="*/ 0 w 1963957"/>
                  <a:gd name="connsiteY3" fmla="*/ 1373203 h 1373203"/>
                  <a:gd name="connsiteX4" fmla="*/ 228600 w 1963957"/>
                  <a:gd name="connsiteY4" fmla="*/ 184807 h 1373203"/>
                  <a:gd name="connsiteX0" fmla="*/ 228600 w 1963957"/>
                  <a:gd name="connsiteY0" fmla="*/ 184807 h 1373203"/>
                  <a:gd name="connsiteX1" fmla="*/ 1963957 w 1963957"/>
                  <a:gd name="connsiteY1" fmla="*/ 197507 h 1373203"/>
                  <a:gd name="connsiteX2" fmla="*/ 1417857 w 1963957"/>
                  <a:gd name="connsiteY2" fmla="*/ 1208103 h 1373203"/>
                  <a:gd name="connsiteX3" fmla="*/ 0 w 1963957"/>
                  <a:gd name="connsiteY3" fmla="*/ 1373203 h 1373203"/>
                  <a:gd name="connsiteX4" fmla="*/ 228600 w 1963957"/>
                  <a:gd name="connsiteY4" fmla="*/ 184807 h 1373203"/>
                  <a:gd name="connsiteX0" fmla="*/ 228600 w 1963957"/>
                  <a:gd name="connsiteY0" fmla="*/ 184807 h 1373203"/>
                  <a:gd name="connsiteX1" fmla="*/ 1963957 w 1963957"/>
                  <a:gd name="connsiteY1" fmla="*/ 197507 h 1373203"/>
                  <a:gd name="connsiteX2" fmla="*/ 1417857 w 1963957"/>
                  <a:gd name="connsiteY2" fmla="*/ 1208103 h 1373203"/>
                  <a:gd name="connsiteX3" fmla="*/ 0 w 1963957"/>
                  <a:gd name="connsiteY3" fmla="*/ 1373203 h 1373203"/>
                  <a:gd name="connsiteX4" fmla="*/ 228600 w 1963957"/>
                  <a:gd name="connsiteY4" fmla="*/ 184807 h 1373203"/>
                  <a:gd name="connsiteX0" fmla="*/ 228600 w 1963957"/>
                  <a:gd name="connsiteY0" fmla="*/ 184807 h 1373203"/>
                  <a:gd name="connsiteX1" fmla="*/ 1963957 w 1963957"/>
                  <a:gd name="connsiteY1" fmla="*/ 197507 h 1373203"/>
                  <a:gd name="connsiteX2" fmla="*/ 1417857 w 1963957"/>
                  <a:gd name="connsiteY2" fmla="*/ 1208103 h 1373203"/>
                  <a:gd name="connsiteX3" fmla="*/ 0 w 1963957"/>
                  <a:gd name="connsiteY3" fmla="*/ 1373203 h 1373203"/>
                  <a:gd name="connsiteX4" fmla="*/ 228600 w 1963957"/>
                  <a:gd name="connsiteY4" fmla="*/ 184807 h 1373203"/>
                  <a:gd name="connsiteX0" fmla="*/ 228600 w 2065557"/>
                  <a:gd name="connsiteY0" fmla="*/ 184807 h 2173303"/>
                  <a:gd name="connsiteX1" fmla="*/ 1963957 w 2065557"/>
                  <a:gd name="connsiteY1" fmla="*/ 197507 h 2173303"/>
                  <a:gd name="connsiteX2" fmla="*/ 2065557 w 2065557"/>
                  <a:gd name="connsiteY2" fmla="*/ 2173303 h 2173303"/>
                  <a:gd name="connsiteX3" fmla="*/ 0 w 2065557"/>
                  <a:gd name="connsiteY3" fmla="*/ 1373203 h 2173303"/>
                  <a:gd name="connsiteX4" fmla="*/ 228600 w 2065557"/>
                  <a:gd name="connsiteY4" fmla="*/ 184807 h 2173303"/>
                  <a:gd name="connsiteX0" fmla="*/ 228600 w 2065557"/>
                  <a:gd name="connsiteY0" fmla="*/ 184807 h 2469176"/>
                  <a:gd name="connsiteX1" fmla="*/ 1963957 w 2065557"/>
                  <a:gd name="connsiteY1" fmla="*/ 197507 h 2469176"/>
                  <a:gd name="connsiteX2" fmla="*/ 2065557 w 2065557"/>
                  <a:gd name="connsiteY2" fmla="*/ 2173303 h 2469176"/>
                  <a:gd name="connsiteX3" fmla="*/ 584200 w 2065557"/>
                  <a:gd name="connsiteY3" fmla="*/ 2440003 h 2469176"/>
                  <a:gd name="connsiteX4" fmla="*/ 0 w 2065557"/>
                  <a:gd name="connsiteY4" fmla="*/ 1373203 h 2469176"/>
                  <a:gd name="connsiteX5" fmla="*/ 228600 w 2065557"/>
                  <a:gd name="connsiteY5" fmla="*/ 184807 h 2469176"/>
                  <a:gd name="connsiteX0" fmla="*/ 286230 w 2123187"/>
                  <a:gd name="connsiteY0" fmla="*/ 184807 h 2469176"/>
                  <a:gd name="connsiteX1" fmla="*/ 2021587 w 2123187"/>
                  <a:gd name="connsiteY1" fmla="*/ 197507 h 2469176"/>
                  <a:gd name="connsiteX2" fmla="*/ 2123187 w 2123187"/>
                  <a:gd name="connsiteY2" fmla="*/ 2173303 h 2469176"/>
                  <a:gd name="connsiteX3" fmla="*/ 641830 w 2123187"/>
                  <a:gd name="connsiteY3" fmla="*/ 2440003 h 2469176"/>
                  <a:gd name="connsiteX4" fmla="*/ 57630 w 2123187"/>
                  <a:gd name="connsiteY4" fmla="*/ 1373203 h 2469176"/>
                  <a:gd name="connsiteX5" fmla="*/ 286230 w 2123187"/>
                  <a:gd name="connsiteY5" fmla="*/ 184807 h 2469176"/>
                  <a:gd name="connsiteX0" fmla="*/ 531567 w 2368524"/>
                  <a:gd name="connsiteY0" fmla="*/ 184807 h 2469176"/>
                  <a:gd name="connsiteX1" fmla="*/ 2266924 w 2368524"/>
                  <a:gd name="connsiteY1" fmla="*/ 197507 h 2469176"/>
                  <a:gd name="connsiteX2" fmla="*/ 2368524 w 2368524"/>
                  <a:gd name="connsiteY2" fmla="*/ 2173303 h 2469176"/>
                  <a:gd name="connsiteX3" fmla="*/ 887167 w 2368524"/>
                  <a:gd name="connsiteY3" fmla="*/ 2440003 h 2469176"/>
                  <a:gd name="connsiteX4" fmla="*/ 302967 w 2368524"/>
                  <a:gd name="connsiteY4" fmla="*/ 1373203 h 2469176"/>
                  <a:gd name="connsiteX5" fmla="*/ 531567 w 2368524"/>
                  <a:gd name="connsiteY5" fmla="*/ 184807 h 2469176"/>
                  <a:gd name="connsiteX0" fmla="*/ 531567 w 2368524"/>
                  <a:gd name="connsiteY0" fmla="*/ 184807 h 2545549"/>
                  <a:gd name="connsiteX1" fmla="*/ 2266924 w 2368524"/>
                  <a:gd name="connsiteY1" fmla="*/ 197507 h 2545549"/>
                  <a:gd name="connsiteX2" fmla="*/ 2368524 w 2368524"/>
                  <a:gd name="connsiteY2" fmla="*/ 2173303 h 2545549"/>
                  <a:gd name="connsiteX3" fmla="*/ 887167 w 2368524"/>
                  <a:gd name="connsiteY3" fmla="*/ 2440003 h 2545549"/>
                  <a:gd name="connsiteX4" fmla="*/ 302967 w 2368524"/>
                  <a:gd name="connsiteY4" fmla="*/ 1373203 h 2545549"/>
                  <a:gd name="connsiteX5" fmla="*/ 531567 w 2368524"/>
                  <a:gd name="connsiteY5" fmla="*/ 184807 h 2545549"/>
                  <a:gd name="connsiteX0" fmla="*/ 531567 w 2368524"/>
                  <a:gd name="connsiteY0" fmla="*/ 148642 h 2509384"/>
                  <a:gd name="connsiteX1" fmla="*/ 2152624 w 2368524"/>
                  <a:gd name="connsiteY1" fmla="*/ 275642 h 2509384"/>
                  <a:gd name="connsiteX2" fmla="*/ 2368524 w 2368524"/>
                  <a:gd name="connsiteY2" fmla="*/ 2137138 h 2509384"/>
                  <a:gd name="connsiteX3" fmla="*/ 887167 w 2368524"/>
                  <a:gd name="connsiteY3" fmla="*/ 2403838 h 2509384"/>
                  <a:gd name="connsiteX4" fmla="*/ 302967 w 2368524"/>
                  <a:gd name="connsiteY4" fmla="*/ 1337038 h 2509384"/>
                  <a:gd name="connsiteX5" fmla="*/ 531567 w 2368524"/>
                  <a:gd name="connsiteY5" fmla="*/ 148642 h 2509384"/>
                  <a:gd name="connsiteX0" fmla="*/ 531567 w 2368524"/>
                  <a:gd name="connsiteY0" fmla="*/ 191987 h 2552729"/>
                  <a:gd name="connsiteX1" fmla="*/ 2152624 w 2368524"/>
                  <a:gd name="connsiteY1" fmla="*/ 318987 h 2552729"/>
                  <a:gd name="connsiteX2" fmla="*/ 2368524 w 2368524"/>
                  <a:gd name="connsiteY2" fmla="*/ 2180483 h 2552729"/>
                  <a:gd name="connsiteX3" fmla="*/ 887167 w 2368524"/>
                  <a:gd name="connsiteY3" fmla="*/ 2447183 h 2552729"/>
                  <a:gd name="connsiteX4" fmla="*/ 302967 w 2368524"/>
                  <a:gd name="connsiteY4" fmla="*/ 1380383 h 2552729"/>
                  <a:gd name="connsiteX5" fmla="*/ 531567 w 2368524"/>
                  <a:gd name="connsiteY5" fmla="*/ 191987 h 2552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68524" h="2552729">
                    <a:moveTo>
                      <a:pt x="531567" y="191987"/>
                    </a:moveTo>
                    <a:cubicBezTo>
                      <a:pt x="1131186" y="-129746"/>
                      <a:pt x="1743505" y="-19680"/>
                      <a:pt x="2152624" y="318987"/>
                    </a:cubicBezTo>
                    <a:lnTo>
                      <a:pt x="2368524" y="2180483"/>
                    </a:lnTo>
                    <a:cubicBezTo>
                      <a:pt x="1955172" y="2624983"/>
                      <a:pt x="1300519" y="2612283"/>
                      <a:pt x="887167" y="2447183"/>
                    </a:cubicBezTo>
                    <a:cubicBezTo>
                      <a:pt x="-234666" y="2497983"/>
                      <a:pt x="-124600" y="1621683"/>
                      <a:pt x="302967" y="1380383"/>
                    </a:cubicBezTo>
                    <a:cubicBezTo>
                      <a:pt x="417267" y="1187451"/>
                      <a:pt x="188667" y="524619"/>
                      <a:pt x="531567" y="191987"/>
                    </a:cubicBezTo>
                    <a:close/>
                  </a:path>
                </a:pathLst>
              </a:cu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10E2D8F-2748-5F04-6986-9CC0C53B5447}"/>
                  </a:ext>
                </a:extLst>
              </p:cNvPr>
              <p:cNvSpPr/>
              <p:nvPr/>
            </p:nvSpPr>
            <p:spPr>
              <a:xfrm>
                <a:off x="5120876" y="3632136"/>
                <a:ext cx="319089" cy="306388"/>
              </a:xfrm>
              <a:custGeom>
                <a:avLst/>
                <a:gdLst>
                  <a:gd name="connsiteX0" fmla="*/ 0 w 266700"/>
                  <a:gd name="connsiteY0" fmla="*/ 0 h 292100"/>
                  <a:gd name="connsiteX1" fmla="*/ 266700 w 266700"/>
                  <a:gd name="connsiteY1" fmla="*/ 292100 h 292100"/>
                  <a:gd name="connsiteX2" fmla="*/ 266700 w 266700"/>
                  <a:gd name="connsiteY2" fmla="*/ 292100 h 292100"/>
                  <a:gd name="connsiteX0" fmla="*/ 0 w 319087"/>
                  <a:gd name="connsiteY0" fmla="*/ 0 h 306388"/>
                  <a:gd name="connsiteX1" fmla="*/ 266700 w 319087"/>
                  <a:gd name="connsiteY1" fmla="*/ 292100 h 306388"/>
                  <a:gd name="connsiteX2" fmla="*/ 319087 w 319087"/>
                  <a:gd name="connsiteY2" fmla="*/ 306388 h 306388"/>
                  <a:gd name="connsiteX0" fmla="*/ 0 w 319087"/>
                  <a:gd name="connsiteY0" fmla="*/ 0 h 306388"/>
                  <a:gd name="connsiteX1" fmla="*/ 319087 w 319087"/>
                  <a:gd name="connsiteY1" fmla="*/ 306388 h 306388"/>
                  <a:gd name="connsiteX0" fmla="*/ 2 w 319089"/>
                  <a:gd name="connsiteY0" fmla="*/ 0 h 306388"/>
                  <a:gd name="connsiteX1" fmla="*/ 319089 w 319089"/>
                  <a:gd name="connsiteY1" fmla="*/ 306388 h 306388"/>
                  <a:gd name="connsiteX0" fmla="*/ 2 w 319089"/>
                  <a:gd name="connsiteY0" fmla="*/ 0 h 306388"/>
                  <a:gd name="connsiteX1" fmla="*/ 319089 w 319089"/>
                  <a:gd name="connsiteY1" fmla="*/ 306388 h 306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089" h="306388">
                    <a:moveTo>
                      <a:pt x="2" y="0"/>
                    </a:moveTo>
                    <a:cubicBezTo>
                      <a:pt x="-792" y="230717"/>
                      <a:pt x="167484" y="223309"/>
                      <a:pt x="319089" y="30638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2404BD1-4273-37B5-F7A2-358B222BD1EF}"/>
                  </a:ext>
                </a:extLst>
              </p:cNvPr>
              <p:cNvSpPr/>
              <p:nvPr/>
            </p:nvSpPr>
            <p:spPr>
              <a:xfrm>
                <a:off x="4992291" y="3796442"/>
                <a:ext cx="171450" cy="107157"/>
              </a:xfrm>
              <a:custGeom>
                <a:avLst/>
                <a:gdLst>
                  <a:gd name="connsiteX0" fmla="*/ 171450 w 171450"/>
                  <a:gd name="connsiteY0" fmla="*/ 0 h 107157"/>
                  <a:gd name="connsiteX1" fmla="*/ 0 w 171450"/>
                  <a:gd name="connsiteY1" fmla="*/ 107157 h 107157"/>
                  <a:gd name="connsiteX2" fmla="*/ 0 w 171450"/>
                  <a:gd name="connsiteY2" fmla="*/ 107157 h 1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1450" h="107157">
                    <a:moveTo>
                      <a:pt x="171450" y="0"/>
                    </a:moveTo>
                    <a:lnTo>
                      <a:pt x="0" y="107157"/>
                    </a:lnTo>
                    <a:lnTo>
                      <a:pt x="0" y="10715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137E3A7-0918-1DC6-DE1E-FEE098CDF6A0}"/>
                  </a:ext>
                </a:extLst>
              </p:cNvPr>
              <p:cNvSpPr/>
              <p:nvPr/>
            </p:nvSpPr>
            <p:spPr>
              <a:xfrm>
                <a:off x="4953000" y="3504914"/>
                <a:ext cx="304800" cy="152864"/>
              </a:xfrm>
              <a:custGeom>
                <a:avLst/>
                <a:gdLst>
                  <a:gd name="connsiteX0" fmla="*/ 0 w 304800"/>
                  <a:gd name="connsiteY0" fmla="*/ 0 h 152864"/>
                  <a:gd name="connsiteX1" fmla="*/ 139700 w 304800"/>
                  <a:gd name="connsiteY1" fmla="*/ 152400 h 152864"/>
                  <a:gd name="connsiteX2" fmla="*/ 304800 w 304800"/>
                  <a:gd name="connsiteY2" fmla="*/ 50800 h 152864"/>
                  <a:gd name="connsiteX3" fmla="*/ 304800 w 304800"/>
                  <a:gd name="connsiteY3" fmla="*/ 50800 h 152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800" h="152864">
                    <a:moveTo>
                      <a:pt x="0" y="0"/>
                    </a:moveTo>
                    <a:cubicBezTo>
                      <a:pt x="44450" y="71966"/>
                      <a:pt x="88900" y="143933"/>
                      <a:pt x="139700" y="152400"/>
                    </a:cubicBezTo>
                    <a:cubicBezTo>
                      <a:pt x="190500" y="160867"/>
                      <a:pt x="304800" y="50800"/>
                      <a:pt x="304800" y="50800"/>
                    </a:cubicBezTo>
                    <a:lnTo>
                      <a:pt x="304800" y="50800"/>
                    </a:lnTo>
                  </a:path>
                </a:pathLst>
              </a:cu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16">
                <a:extLst>
                  <a:ext uri="{FF2B5EF4-FFF2-40B4-BE49-F238E27FC236}">
                    <a16:creationId xmlns:a16="http://schemas.microsoft.com/office/drawing/2014/main" id="{1CB70501-D50B-5B54-70A0-82A262871034}"/>
                  </a:ext>
                </a:extLst>
              </p:cNvPr>
              <p:cNvSpPr/>
              <p:nvPr/>
            </p:nvSpPr>
            <p:spPr>
              <a:xfrm rot="12392897">
                <a:off x="5898300" y="2446512"/>
                <a:ext cx="279519" cy="481637"/>
              </a:xfrm>
              <a:custGeom>
                <a:avLst/>
                <a:gdLst>
                  <a:gd name="connsiteX0" fmla="*/ 0 w 710954"/>
                  <a:gd name="connsiteY0" fmla="*/ 0 h 320472"/>
                  <a:gd name="connsiteX1" fmla="*/ 710954 w 710954"/>
                  <a:gd name="connsiteY1" fmla="*/ 0 h 320472"/>
                  <a:gd name="connsiteX2" fmla="*/ 710954 w 710954"/>
                  <a:gd name="connsiteY2" fmla="*/ 320472 h 320472"/>
                  <a:gd name="connsiteX3" fmla="*/ 0 w 710954"/>
                  <a:gd name="connsiteY3" fmla="*/ 320472 h 320472"/>
                  <a:gd name="connsiteX4" fmla="*/ 0 w 710954"/>
                  <a:gd name="connsiteY4" fmla="*/ 0 h 320472"/>
                  <a:gd name="connsiteX0" fmla="*/ 0 w 710954"/>
                  <a:gd name="connsiteY0" fmla="*/ 120650 h 441122"/>
                  <a:gd name="connsiteX1" fmla="*/ 361704 w 710954"/>
                  <a:gd name="connsiteY1" fmla="*/ 0 h 441122"/>
                  <a:gd name="connsiteX2" fmla="*/ 710954 w 710954"/>
                  <a:gd name="connsiteY2" fmla="*/ 441122 h 441122"/>
                  <a:gd name="connsiteX3" fmla="*/ 0 w 710954"/>
                  <a:gd name="connsiteY3" fmla="*/ 441122 h 441122"/>
                  <a:gd name="connsiteX4" fmla="*/ 0 w 710954"/>
                  <a:gd name="connsiteY4" fmla="*/ 120650 h 441122"/>
                  <a:gd name="connsiteX0" fmla="*/ 0 w 710954"/>
                  <a:gd name="connsiteY0" fmla="*/ 120650 h 441122"/>
                  <a:gd name="connsiteX1" fmla="*/ 361704 w 710954"/>
                  <a:gd name="connsiteY1" fmla="*/ 0 h 441122"/>
                  <a:gd name="connsiteX2" fmla="*/ 710954 w 710954"/>
                  <a:gd name="connsiteY2" fmla="*/ 441122 h 441122"/>
                  <a:gd name="connsiteX3" fmla="*/ 0 w 710954"/>
                  <a:gd name="connsiteY3" fmla="*/ 120650 h 441122"/>
                  <a:gd name="connsiteX0" fmla="*/ 0 w 368054"/>
                  <a:gd name="connsiteY0" fmla="*/ 120650 h 815772"/>
                  <a:gd name="connsiteX1" fmla="*/ 361704 w 368054"/>
                  <a:gd name="connsiteY1" fmla="*/ 0 h 815772"/>
                  <a:gd name="connsiteX2" fmla="*/ 368054 w 368054"/>
                  <a:gd name="connsiteY2" fmla="*/ 815772 h 815772"/>
                  <a:gd name="connsiteX3" fmla="*/ 0 w 368054"/>
                  <a:gd name="connsiteY3" fmla="*/ 120650 h 815772"/>
                  <a:gd name="connsiteX0" fmla="*/ 0 w 183904"/>
                  <a:gd name="connsiteY0" fmla="*/ 50800 h 815772"/>
                  <a:gd name="connsiteX1" fmla="*/ 177554 w 183904"/>
                  <a:gd name="connsiteY1" fmla="*/ 0 h 815772"/>
                  <a:gd name="connsiteX2" fmla="*/ 183904 w 183904"/>
                  <a:gd name="connsiteY2" fmla="*/ 815772 h 815772"/>
                  <a:gd name="connsiteX3" fmla="*/ 0 w 183904"/>
                  <a:gd name="connsiteY3" fmla="*/ 50800 h 815772"/>
                  <a:gd name="connsiteX0" fmla="*/ 314480 w 498384"/>
                  <a:gd name="connsiteY0" fmla="*/ 50800 h 815772"/>
                  <a:gd name="connsiteX1" fmla="*/ 492034 w 498384"/>
                  <a:gd name="connsiteY1" fmla="*/ 0 h 815772"/>
                  <a:gd name="connsiteX2" fmla="*/ 498384 w 498384"/>
                  <a:gd name="connsiteY2" fmla="*/ 815772 h 815772"/>
                  <a:gd name="connsiteX3" fmla="*/ 314480 w 498384"/>
                  <a:gd name="connsiteY3" fmla="*/ 50800 h 815772"/>
                  <a:gd name="connsiteX0" fmla="*/ 383592 w 567496"/>
                  <a:gd name="connsiteY0" fmla="*/ 50800 h 815772"/>
                  <a:gd name="connsiteX1" fmla="*/ 561146 w 567496"/>
                  <a:gd name="connsiteY1" fmla="*/ 0 h 815772"/>
                  <a:gd name="connsiteX2" fmla="*/ 567496 w 567496"/>
                  <a:gd name="connsiteY2" fmla="*/ 815772 h 815772"/>
                  <a:gd name="connsiteX3" fmla="*/ 383592 w 567496"/>
                  <a:gd name="connsiteY3" fmla="*/ 50800 h 815772"/>
                  <a:gd name="connsiteX0" fmla="*/ 321867 w 505771"/>
                  <a:gd name="connsiteY0" fmla="*/ 50800 h 815772"/>
                  <a:gd name="connsiteX1" fmla="*/ 499421 w 505771"/>
                  <a:gd name="connsiteY1" fmla="*/ 0 h 815772"/>
                  <a:gd name="connsiteX2" fmla="*/ 505771 w 505771"/>
                  <a:gd name="connsiteY2" fmla="*/ 815772 h 815772"/>
                  <a:gd name="connsiteX3" fmla="*/ 321867 w 505771"/>
                  <a:gd name="connsiteY3" fmla="*/ 50800 h 815772"/>
                  <a:gd name="connsiteX0" fmla="*/ 336835 w 520739"/>
                  <a:gd name="connsiteY0" fmla="*/ 50800 h 815772"/>
                  <a:gd name="connsiteX1" fmla="*/ 514389 w 520739"/>
                  <a:gd name="connsiteY1" fmla="*/ 0 h 815772"/>
                  <a:gd name="connsiteX2" fmla="*/ 520739 w 520739"/>
                  <a:gd name="connsiteY2" fmla="*/ 815772 h 815772"/>
                  <a:gd name="connsiteX3" fmla="*/ 336835 w 520739"/>
                  <a:gd name="connsiteY3" fmla="*/ 50800 h 815772"/>
                  <a:gd name="connsiteX0" fmla="*/ 336835 w 902448"/>
                  <a:gd name="connsiteY0" fmla="*/ 50800 h 815772"/>
                  <a:gd name="connsiteX1" fmla="*/ 514389 w 902448"/>
                  <a:gd name="connsiteY1" fmla="*/ 0 h 815772"/>
                  <a:gd name="connsiteX2" fmla="*/ 520739 w 902448"/>
                  <a:gd name="connsiteY2" fmla="*/ 815772 h 815772"/>
                  <a:gd name="connsiteX3" fmla="*/ 336835 w 902448"/>
                  <a:gd name="connsiteY3" fmla="*/ 50800 h 815772"/>
                  <a:gd name="connsiteX0" fmla="*/ 336835 w 1022563"/>
                  <a:gd name="connsiteY0" fmla="*/ 50800 h 815772"/>
                  <a:gd name="connsiteX1" fmla="*/ 514389 w 1022563"/>
                  <a:gd name="connsiteY1" fmla="*/ 0 h 815772"/>
                  <a:gd name="connsiteX2" fmla="*/ 520739 w 1022563"/>
                  <a:gd name="connsiteY2" fmla="*/ 815772 h 815772"/>
                  <a:gd name="connsiteX3" fmla="*/ 336835 w 1022563"/>
                  <a:gd name="connsiteY3" fmla="*/ 50800 h 815772"/>
                  <a:gd name="connsiteX0" fmla="*/ 6350 w 508174"/>
                  <a:gd name="connsiteY0" fmla="*/ 815772 h 815772"/>
                  <a:gd name="connsiteX1" fmla="*/ 0 w 508174"/>
                  <a:gd name="connsiteY1" fmla="*/ 0 h 815772"/>
                  <a:gd name="connsiteX2" fmla="*/ 6350 w 508174"/>
                  <a:gd name="connsiteY2" fmla="*/ 815772 h 815772"/>
                  <a:gd name="connsiteX0" fmla="*/ 2376 w 505748"/>
                  <a:gd name="connsiteY0" fmla="*/ 1456827 h 1456827"/>
                  <a:gd name="connsiteX1" fmla="*/ 0 w 505748"/>
                  <a:gd name="connsiteY1" fmla="*/ 0 h 1456827"/>
                  <a:gd name="connsiteX2" fmla="*/ 2376 w 505748"/>
                  <a:gd name="connsiteY2" fmla="*/ 1456827 h 1456827"/>
                  <a:gd name="connsiteX0" fmla="*/ 399728 w 903100"/>
                  <a:gd name="connsiteY0" fmla="*/ 1456827 h 1456827"/>
                  <a:gd name="connsiteX1" fmla="*/ 397352 w 903100"/>
                  <a:gd name="connsiteY1" fmla="*/ 0 h 1456827"/>
                  <a:gd name="connsiteX2" fmla="*/ 399728 w 903100"/>
                  <a:gd name="connsiteY2" fmla="*/ 1456827 h 1456827"/>
                  <a:gd name="connsiteX0" fmla="*/ 485480 w 988852"/>
                  <a:gd name="connsiteY0" fmla="*/ 1456827 h 1456827"/>
                  <a:gd name="connsiteX1" fmla="*/ 483104 w 988852"/>
                  <a:gd name="connsiteY1" fmla="*/ 0 h 1456827"/>
                  <a:gd name="connsiteX2" fmla="*/ 485480 w 988852"/>
                  <a:gd name="connsiteY2" fmla="*/ 1456827 h 1456827"/>
                  <a:gd name="connsiteX0" fmla="*/ 485480 w 899863"/>
                  <a:gd name="connsiteY0" fmla="*/ 1456827 h 1456827"/>
                  <a:gd name="connsiteX1" fmla="*/ 483104 w 899863"/>
                  <a:gd name="connsiteY1" fmla="*/ 0 h 1456827"/>
                  <a:gd name="connsiteX2" fmla="*/ 485480 w 899863"/>
                  <a:gd name="connsiteY2" fmla="*/ 1456827 h 1456827"/>
                  <a:gd name="connsiteX0" fmla="*/ 485480 w 957041"/>
                  <a:gd name="connsiteY0" fmla="*/ 1458049 h 1458049"/>
                  <a:gd name="connsiteX1" fmla="*/ 483104 w 957041"/>
                  <a:gd name="connsiteY1" fmla="*/ 1222 h 1458049"/>
                  <a:gd name="connsiteX2" fmla="*/ 485480 w 957041"/>
                  <a:gd name="connsiteY2" fmla="*/ 1458049 h 1458049"/>
                  <a:gd name="connsiteX0" fmla="*/ 483031 w 958018"/>
                  <a:gd name="connsiteY0" fmla="*/ 1511417 h 1511416"/>
                  <a:gd name="connsiteX1" fmla="*/ 487630 w 958018"/>
                  <a:gd name="connsiteY1" fmla="*/ 1166 h 1511416"/>
                  <a:gd name="connsiteX2" fmla="*/ 483031 w 958018"/>
                  <a:gd name="connsiteY2" fmla="*/ 1511417 h 1511416"/>
                  <a:gd name="connsiteX0" fmla="*/ 426094 w 901081"/>
                  <a:gd name="connsiteY0" fmla="*/ 1511417 h 1511416"/>
                  <a:gd name="connsiteX1" fmla="*/ 430693 w 901081"/>
                  <a:gd name="connsiteY1" fmla="*/ 1166 h 1511416"/>
                  <a:gd name="connsiteX2" fmla="*/ 426094 w 901081"/>
                  <a:gd name="connsiteY2" fmla="*/ 1511417 h 1511416"/>
                  <a:gd name="connsiteX0" fmla="*/ 426094 w 957750"/>
                  <a:gd name="connsiteY0" fmla="*/ 1511436 h 1511435"/>
                  <a:gd name="connsiteX1" fmla="*/ 430693 w 957750"/>
                  <a:gd name="connsiteY1" fmla="*/ 1185 h 1511435"/>
                  <a:gd name="connsiteX2" fmla="*/ 426094 w 957750"/>
                  <a:gd name="connsiteY2" fmla="*/ 1511436 h 1511435"/>
                  <a:gd name="connsiteX0" fmla="*/ 375732 w 983304"/>
                  <a:gd name="connsiteY0" fmla="*/ 1551424 h 1551423"/>
                  <a:gd name="connsiteX1" fmla="*/ 533456 w 983304"/>
                  <a:gd name="connsiteY1" fmla="*/ 1147 h 1551423"/>
                  <a:gd name="connsiteX2" fmla="*/ 375732 w 983304"/>
                  <a:gd name="connsiteY2" fmla="*/ 1551424 h 1551423"/>
                  <a:gd name="connsiteX0" fmla="*/ 375732 w 852988"/>
                  <a:gd name="connsiteY0" fmla="*/ 1550276 h 1550275"/>
                  <a:gd name="connsiteX1" fmla="*/ 533456 w 852988"/>
                  <a:gd name="connsiteY1" fmla="*/ -1 h 1550275"/>
                  <a:gd name="connsiteX2" fmla="*/ 375732 w 852988"/>
                  <a:gd name="connsiteY2" fmla="*/ 1550276 h 1550275"/>
                  <a:gd name="connsiteX0" fmla="*/ 408507 w 885760"/>
                  <a:gd name="connsiteY0" fmla="*/ 1550276 h 1550275"/>
                  <a:gd name="connsiteX1" fmla="*/ 566231 w 885760"/>
                  <a:gd name="connsiteY1" fmla="*/ -1 h 1550275"/>
                  <a:gd name="connsiteX2" fmla="*/ 408507 w 885760"/>
                  <a:gd name="connsiteY2" fmla="*/ 1550276 h 1550275"/>
                  <a:gd name="connsiteX0" fmla="*/ 408507 w 911493"/>
                  <a:gd name="connsiteY0" fmla="*/ 1550276 h 1550275"/>
                  <a:gd name="connsiteX1" fmla="*/ 566231 w 911493"/>
                  <a:gd name="connsiteY1" fmla="*/ -1 h 1550275"/>
                  <a:gd name="connsiteX2" fmla="*/ 408507 w 911493"/>
                  <a:gd name="connsiteY2" fmla="*/ 1550276 h 1550275"/>
                  <a:gd name="connsiteX0" fmla="*/ 401664 w 913388"/>
                  <a:gd name="connsiteY0" fmla="*/ 1510198 h 1510199"/>
                  <a:gd name="connsiteX1" fmla="*/ 580259 w 913388"/>
                  <a:gd name="connsiteY1" fmla="*/ -1 h 1510199"/>
                  <a:gd name="connsiteX2" fmla="*/ 401664 w 913388"/>
                  <a:gd name="connsiteY2" fmla="*/ 1510198 h 1510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3388" h="1510199">
                    <a:moveTo>
                      <a:pt x="401664" y="1510198"/>
                    </a:moveTo>
                    <a:cubicBezTo>
                      <a:pt x="-364506" y="662197"/>
                      <a:pt x="119751" y="263419"/>
                      <a:pt x="580259" y="-1"/>
                    </a:cubicBezTo>
                    <a:cubicBezTo>
                      <a:pt x="839161" y="311481"/>
                      <a:pt x="1256932" y="947445"/>
                      <a:pt x="401664" y="151019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19">
                <a:extLst>
                  <a:ext uri="{FF2B5EF4-FFF2-40B4-BE49-F238E27FC236}">
                    <a16:creationId xmlns:a16="http://schemas.microsoft.com/office/drawing/2014/main" id="{E25DF954-14CA-4AEC-13FF-E453E95F0A6E}"/>
                  </a:ext>
                </a:extLst>
              </p:cNvPr>
              <p:cNvSpPr/>
              <p:nvPr/>
            </p:nvSpPr>
            <p:spPr>
              <a:xfrm>
                <a:off x="5934074" y="2642412"/>
                <a:ext cx="36132" cy="65182"/>
              </a:xfrm>
              <a:custGeom>
                <a:avLst/>
                <a:gdLst>
                  <a:gd name="connsiteX0" fmla="*/ 0 w 64233"/>
                  <a:gd name="connsiteY0" fmla="*/ 31710 h 63419"/>
                  <a:gd name="connsiteX1" fmla="*/ 32117 w 64233"/>
                  <a:gd name="connsiteY1" fmla="*/ 0 h 63419"/>
                  <a:gd name="connsiteX2" fmla="*/ 64234 w 64233"/>
                  <a:gd name="connsiteY2" fmla="*/ 31710 h 63419"/>
                  <a:gd name="connsiteX3" fmla="*/ 32117 w 64233"/>
                  <a:gd name="connsiteY3" fmla="*/ 63420 h 63419"/>
                  <a:gd name="connsiteX4" fmla="*/ 0 w 64233"/>
                  <a:gd name="connsiteY4" fmla="*/ 31710 h 63419"/>
                  <a:gd name="connsiteX0" fmla="*/ 4015 w 36132"/>
                  <a:gd name="connsiteY0" fmla="*/ 64301 h 65182"/>
                  <a:gd name="connsiteX1" fmla="*/ 4015 w 36132"/>
                  <a:gd name="connsiteY1" fmla="*/ 881 h 65182"/>
                  <a:gd name="connsiteX2" fmla="*/ 36132 w 36132"/>
                  <a:gd name="connsiteY2" fmla="*/ 32591 h 65182"/>
                  <a:gd name="connsiteX3" fmla="*/ 4015 w 36132"/>
                  <a:gd name="connsiteY3" fmla="*/ 64301 h 65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32" h="65182">
                    <a:moveTo>
                      <a:pt x="4015" y="64301"/>
                    </a:moveTo>
                    <a:cubicBezTo>
                      <a:pt x="-1338" y="59016"/>
                      <a:pt x="-1338" y="6166"/>
                      <a:pt x="4015" y="881"/>
                    </a:cubicBezTo>
                    <a:cubicBezTo>
                      <a:pt x="9368" y="-4404"/>
                      <a:pt x="36132" y="15078"/>
                      <a:pt x="36132" y="32591"/>
                    </a:cubicBezTo>
                    <a:cubicBezTo>
                      <a:pt x="36132" y="50104"/>
                      <a:pt x="9368" y="69586"/>
                      <a:pt x="4015" y="643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49D8F1F-2117-200C-B23E-E79201E5D902}"/>
                </a:ext>
              </a:extLst>
            </p:cNvPr>
            <p:cNvGrpSpPr/>
            <p:nvPr/>
          </p:nvGrpSpPr>
          <p:grpSpPr>
            <a:xfrm>
              <a:off x="3841543" y="472799"/>
              <a:ext cx="1616204" cy="1656252"/>
              <a:chOff x="3841543" y="472799"/>
              <a:chExt cx="1616204" cy="1656252"/>
            </a:xfrm>
          </p:grpSpPr>
          <p:sp>
            <p:nvSpPr>
              <p:cNvPr id="34" name="Rectangle 6">
                <a:extLst>
                  <a:ext uri="{FF2B5EF4-FFF2-40B4-BE49-F238E27FC236}">
                    <a16:creationId xmlns:a16="http://schemas.microsoft.com/office/drawing/2014/main" id="{B6B09AC8-49EA-FBBC-3B11-A2EEDF7E2068}"/>
                  </a:ext>
                </a:extLst>
              </p:cNvPr>
              <p:cNvSpPr/>
              <p:nvPr/>
            </p:nvSpPr>
            <p:spPr>
              <a:xfrm>
                <a:off x="3841543" y="472799"/>
                <a:ext cx="1616204" cy="1656252"/>
              </a:xfrm>
              <a:custGeom>
                <a:avLst/>
                <a:gdLst>
                  <a:gd name="connsiteX0" fmla="*/ 0 w 517447"/>
                  <a:gd name="connsiteY0" fmla="*/ 0 h 512233"/>
                  <a:gd name="connsiteX1" fmla="*/ 517447 w 517447"/>
                  <a:gd name="connsiteY1" fmla="*/ 0 h 512233"/>
                  <a:gd name="connsiteX2" fmla="*/ 517447 w 517447"/>
                  <a:gd name="connsiteY2" fmla="*/ 512233 h 512233"/>
                  <a:gd name="connsiteX3" fmla="*/ 0 w 517447"/>
                  <a:gd name="connsiteY3" fmla="*/ 512233 h 512233"/>
                  <a:gd name="connsiteX4" fmla="*/ 0 w 517447"/>
                  <a:gd name="connsiteY4" fmla="*/ 0 h 512233"/>
                  <a:gd name="connsiteX0" fmla="*/ 0 w 1609647"/>
                  <a:gd name="connsiteY0" fmla="*/ 0 h 1655233"/>
                  <a:gd name="connsiteX1" fmla="*/ 1609647 w 1609647"/>
                  <a:gd name="connsiteY1" fmla="*/ 1143000 h 1655233"/>
                  <a:gd name="connsiteX2" fmla="*/ 1609647 w 1609647"/>
                  <a:gd name="connsiteY2" fmla="*/ 1655233 h 1655233"/>
                  <a:gd name="connsiteX3" fmla="*/ 1092200 w 1609647"/>
                  <a:gd name="connsiteY3" fmla="*/ 1655233 h 1655233"/>
                  <a:gd name="connsiteX4" fmla="*/ 0 w 1609647"/>
                  <a:gd name="connsiteY4" fmla="*/ 0 h 1655233"/>
                  <a:gd name="connsiteX0" fmla="*/ 0 w 1609647"/>
                  <a:gd name="connsiteY0" fmla="*/ 0 h 1655233"/>
                  <a:gd name="connsiteX1" fmla="*/ 1520747 w 1609647"/>
                  <a:gd name="connsiteY1" fmla="*/ 1346200 h 1655233"/>
                  <a:gd name="connsiteX2" fmla="*/ 1609647 w 1609647"/>
                  <a:gd name="connsiteY2" fmla="*/ 1655233 h 1655233"/>
                  <a:gd name="connsiteX3" fmla="*/ 1092200 w 1609647"/>
                  <a:gd name="connsiteY3" fmla="*/ 1655233 h 1655233"/>
                  <a:gd name="connsiteX4" fmla="*/ 0 w 1609647"/>
                  <a:gd name="connsiteY4" fmla="*/ 0 h 1655233"/>
                  <a:gd name="connsiteX0" fmla="*/ 0 w 1609647"/>
                  <a:gd name="connsiteY0" fmla="*/ 0 h 1655233"/>
                  <a:gd name="connsiteX1" fmla="*/ 1520747 w 1609647"/>
                  <a:gd name="connsiteY1" fmla="*/ 1346200 h 1655233"/>
                  <a:gd name="connsiteX2" fmla="*/ 1609647 w 1609647"/>
                  <a:gd name="connsiteY2" fmla="*/ 1655233 h 1655233"/>
                  <a:gd name="connsiteX3" fmla="*/ 1244600 w 1609647"/>
                  <a:gd name="connsiteY3" fmla="*/ 1553633 h 1655233"/>
                  <a:gd name="connsiteX4" fmla="*/ 0 w 1609647"/>
                  <a:gd name="connsiteY4" fmla="*/ 0 h 1655233"/>
                  <a:gd name="connsiteX0" fmla="*/ 6557 w 1616204"/>
                  <a:gd name="connsiteY0" fmla="*/ 0 h 1655233"/>
                  <a:gd name="connsiteX1" fmla="*/ 1527304 w 1616204"/>
                  <a:gd name="connsiteY1" fmla="*/ 1346200 h 1655233"/>
                  <a:gd name="connsiteX2" fmla="*/ 1616204 w 1616204"/>
                  <a:gd name="connsiteY2" fmla="*/ 1655233 h 1655233"/>
                  <a:gd name="connsiteX3" fmla="*/ 1251157 w 1616204"/>
                  <a:gd name="connsiteY3" fmla="*/ 1553633 h 1655233"/>
                  <a:gd name="connsiteX4" fmla="*/ 6557 w 1616204"/>
                  <a:gd name="connsiteY4" fmla="*/ 0 h 1655233"/>
                  <a:gd name="connsiteX0" fmla="*/ 6557 w 1616204"/>
                  <a:gd name="connsiteY0" fmla="*/ 899 h 1656132"/>
                  <a:gd name="connsiteX1" fmla="*/ 1527304 w 1616204"/>
                  <a:gd name="connsiteY1" fmla="*/ 1347099 h 1656132"/>
                  <a:gd name="connsiteX2" fmla="*/ 1616204 w 1616204"/>
                  <a:gd name="connsiteY2" fmla="*/ 1656132 h 1656132"/>
                  <a:gd name="connsiteX3" fmla="*/ 1251157 w 1616204"/>
                  <a:gd name="connsiteY3" fmla="*/ 1554532 h 1656132"/>
                  <a:gd name="connsiteX4" fmla="*/ 6557 w 1616204"/>
                  <a:gd name="connsiteY4" fmla="*/ 899 h 1656132"/>
                  <a:gd name="connsiteX0" fmla="*/ 6557 w 1616204"/>
                  <a:gd name="connsiteY0" fmla="*/ 1019 h 1656252"/>
                  <a:gd name="connsiteX1" fmla="*/ 1527304 w 1616204"/>
                  <a:gd name="connsiteY1" fmla="*/ 1347219 h 1656252"/>
                  <a:gd name="connsiteX2" fmla="*/ 1616204 w 1616204"/>
                  <a:gd name="connsiteY2" fmla="*/ 1656252 h 1656252"/>
                  <a:gd name="connsiteX3" fmla="*/ 1251157 w 1616204"/>
                  <a:gd name="connsiteY3" fmla="*/ 1554652 h 1656252"/>
                  <a:gd name="connsiteX4" fmla="*/ 6557 w 1616204"/>
                  <a:gd name="connsiteY4" fmla="*/ 1019 h 1656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6204" h="1656252">
                    <a:moveTo>
                      <a:pt x="6557" y="1019"/>
                    </a:moveTo>
                    <a:cubicBezTo>
                      <a:pt x="373773" y="-32848"/>
                      <a:pt x="1769688" y="784186"/>
                      <a:pt x="1527304" y="1347219"/>
                    </a:cubicBezTo>
                    <a:lnTo>
                      <a:pt x="1616204" y="1656252"/>
                    </a:lnTo>
                    <a:lnTo>
                      <a:pt x="1251157" y="1554652"/>
                    </a:lnTo>
                    <a:cubicBezTo>
                      <a:pt x="836290" y="1036774"/>
                      <a:pt x="-86576" y="252197"/>
                      <a:pt x="6557" y="1019"/>
                    </a:cubicBezTo>
                    <a:close/>
                  </a:path>
                </a:pathLst>
              </a:cu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6">
                <a:extLst>
                  <a:ext uri="{FF2B5EF4-FFF2-40B4-BE49-F238E27FC236}">
                    <a16:creationId xmlns:a16="http://schemas.microsoft.com/office/drawing/2014/main" id="{2751C724-C1F1-EA94-C24A-75A2A65830EC}"/>
                  </a:ext>
                </a:extLst>
              </p:cNvPr>
              <p:cNvSpPr/>
              <p:nvPr/>
            </p:nvSpPr>
            <p:spPr>
              <a:xfrm rot="20731629">
                <a:off x="4203885" y="634389"/>
                <a:ext cx="933122" cy="1297398"/>
              </a:xfrm>
              <a:custGeom>
                <a:avLst/>
                <a:gdLst>
                  <a:gd name="connsiteX0" fmla="*/ 0 w 517447"/>
                  <a:gd name="connsiteY0" fmla="*/ 0 h 512233"/>
                  <a:gd name="connsiteX1" fmla="*/ 517447 w 517447"/>
                  <a:gd name="connsiteY1" fmla="*/ 0 h 512233"/>
                  <a:gd name="connsiteX2" fmla="*/ 517447 w 517447"/>
                  <a:gd name="connsiteY2" fmla="*/ 512233 h 512233"/>
                  <a:gd name="connsiteX3" fmla="*/ 0 w 517447"/>
                  <a:gd name="connsiteY3" fmla="*/ 512233 h 512233"/>
                  <a:gd name="connsiteX4" fmla="*/ 0 w 517447"/>
                  <a:gd name="connsiteY4" fmla="*/ 0 h 512233"/>
                  <a:gd name="connsiteX0" fmla="*/ 0 w 1609647"/>
                  <a:gd name="connsiteY0" fmla="*/ 0 h 1655233"/>
                  <a:gd name="connsiteX1" fmla="*/ 1609647 w 1609647"/>
                  <a:gd name="connsiteY1" fmla="*/ 1143000 h 1655233"/>
                  <a:gd name="connsiteX2" fmla="*/ 1609647 w 1609647"/>
                  <a:gd name="connsiteY2" fmla="*/ 1655233 h 1655233"/>
                  <a:gd name="connsiteX3" fmla="*/ 1092200 w 1609647"/>
                  <a:gd name="connsiteY3" fmla="*/ 1655233 h 1655233"/>
                  <a:gd name="connsiteX4" fmla="*/ 0 w 1609647"/>
                  <a:gd name="connsiteY4" fmla="*/ 0 h 1655233"/>
                  <a:gd name="connsiteX0" fmla="*/ 0 w 1609647"/>
                  <a:gd name="connsiteY0" fmla="*/ 0 h 1655233"/>
                  <a:gd name="connsiteX1" fmla="*/ 1520747 w 1609647"/>
                  <a:gd name="connsiteY1" fmla="*/ 1346200 h 1655233"/>
                  <a:gd name="connsiteX2" fmla="*/ 1609647 w 1609647"/>
                  <a:gd name="connsiteY2" fmla="*/ 1655233 h 1655233"/>
                  <a:gd name="connsiteX3" fmla="*/ 1092200 w 1609647"/>
                  <a:gd name="connsiteY3" fmla="*/ 1655233 h 1655233"/>
                  <a:gd name="connsiteX4" fmla="*/ 0 w 1609647"/>
                  <a:gd name="connsiteY4" fmla="*/ 0 h 1655233"/>
                  <a:gd name="connsiteX0" fmla="*/ 0 w 1609647"/>
                  <a:gd name="connsiteY0" fmla="*/ 0 h 1655233"/>
                  <a:gd name="connsiteX1" fmla="*/ 1520747 w 1609647"/>
                  <a:gd name="connsiteY1" fmla="*/ 1346200 h 1655233"/>
                  <a:gd name="connsiteX2" fmla="*/ 1609647 w 1609647"/>
                  <a:gd name="connsiteY2" fmla="*/ 1655233 h 1655233"/>
                  <a:gd name="connsiteX3" fmla="*/ 1244600 w 1609647"/>
                  <a:gd name="connsiteY3" fmla="*/ 1553633 h 1655233"/>
                  <a:gd name="connsiteX4" fmla="*/ 0 w 1609647"/>
                  <a:gd name="connsiteY4" fmla="*/ 0 h 1655233"/>
                  <a:gd name="connsiteX0" fmla="*/ 6557 w 1616204"/>
                  <a:gd name="connsiteY0" fmla="*/ 0 h 1655233"/>
                  <a:gd name="connsiteX1" fmla="*/ 1527304 w 1616204"/>
                  <a:gd name="connsiteY1" fmla="*/ 1346200 h 1655233"/>
                  <a:gd name="connsiteX2" fmla="*/ 1616204 w 1616204"/>
                  <a:gd name="connsiteY2" fmla="*/ 1655233 h 1655233"/>
                  <a:gd name="connsiteX3" fmla="*/ 1251157 w 1616204"/>
                  <a:gd name="connsiteY3" fmla="*/ 1553633 h 1655233"/>
                  <a:gd name="connsiteX4" fmla="*/ 6557 w 1616204"/>
                  <a:gd name="connsiteY4" fmla="*/ 0 h 1655233"/>
                  <a:gd name="connsiteX0" fmla="*/ 6557 w 1616204"/>
                  <a:gd name="connsiteY0" fmla="*/ 899 h 1656132"/>
                  <a:gd name="connsiteX1" fmla="*/ 1527304 w 1616204"/>
                  <a:gd name="connsiteY1" fmla="*/ 1347099 h 1656132"/>
                  <a:gd name="connsiteX2" fmla="*/ 1616204 w 1616204"/>
                  <a:gd name="connsiteY2" fmla="*/ 1656132 h 1656132"/>
                  <a:gd name="connsiteX3" fmla="*/ 1251157 w 1616204"/>
                  <a:gd name="connsiteY3" fmla="*/ 1554532 h 1656132"/>
                  <a:gd name="connsiteX4" fmla="*/ 6557 w 1616204"/>
                  <a:gd name="connsiteY4" fmla="*/ 899 h 1656132"/>
                  <a:gd name="connsiteX0" fmla="*/ 6557 w 1616204"/>
                  <a:gd name="connsiteY0" fmla="*/ 1019 h 1656252"/>
                  <a:gd name="connsiteX1" fmla="*/ 1527304 w 1616204"/>
                  <a:gd name="connsiteY1" fmla="*/ 1347219 h 1656252"/>
                  <a:gd name="connsiteX2" fmla="*/ 1616204 w 1616204"/>
                  <a:gd name="connsiteY2" fmla="*/ 1656252 h 1656252"/>
                  <a:gd name="connsiteX3" fmla="*/ 1251157 w 1616204"/>
                  <a:gd name="connsiteY3" fmla="*/ 1554652 h 1656252"/>
                  <a:gd name="connsiteX4" fmla="*/ 6557 w 1616204"/>
                  <a:gd name="connsiteY4" fmla="*/ 1019 h 1656252"/>
                  <a:gd name="connsiteX0" fmla="*/ 6557 w 1555390"/>
                  <a:gd name="connsiteY0" fmla="*/ 1019 h 1554652"/>
                  <a:gd name="connsiteX1" fmla="*/ 1527304 w 1555390"/>
                  <a:gd name="connsiteY1" fmla="*/ 1347219 h 1554652"/>
                  <a:gd name="connsiteX2" fmla="*/ 1251157 w 1555390"/>
                  <a:gd name="connsiteY2" fmla="*/ 1554652 h 1554652"/>
                  <a:gd name="connsiteX3" fmla="*/ 6557 w 1555390"/>
                  <a:gd name="connsiteY3" fmla="*/ 1019 h 1554652"/>
                  <a:gd name="connsiteX0" fmla="*/ 7191 w 1556024"/>
                  <a:gd name="connsiteY0" fmla="*/ 1019 h 1440782"/>
                  <a:gd name="connsiteX1" fmla="*/ 1527938 w 1556024"/>
                  <a:gd name="connsiteY1" fmla="*/ 1347219 h 1440782"/>
                  <a:gd name="connsiteX2" fmla="*/ 1163687 w 1556024"/>
                  <a:gd name="connsiteY2" fmla="*/ 1440783 h 1440782"/>
                  <a:gd name="connsiteX3" fmla="*/ 7191 w 1556024"/>
                  <a:gd name="connsiteY3" fmla="*/ 1019 h 1440782"/>
                  <a:gd name="connsiteX0" fmla="*/ 7191 w 1556024"/>
                  <a:gd name="connsiteY0" fmla="*/ 1019 h 1454584"/>
                  <a:gd name="connsiteX1" fmla="*/ 1527938 w 1556024"/>
                  <a:gd name="connsiteY1" fmla="*/ 1347219 h 1454584"/>
                  <a:gd name="connsiteX2" fmla="*/ 1163687 w 1556024"/>
                  <a:gd name="connsiteY2" fmla="*/ 1440783 h 1454584"/>
                  <a:gd name="connsiteX3" fmla="*/ 7191 w 1556024"/>
                  <a:gd name="connsiteY3" fmla="*/ 1019 h 1454584"/>
                  <a:gd name="connsiteX0" fmla="*/ 7191 w 1556024"/>
                  <a:gd name="connsiteY0" fmla="*/ 1019 h 1463065"/>
                  <a:gd name="connsiteX1" fmla="*/ 1527938 w 1556024"/>
                  <a:gd name="connsiteY1" fmla="*/ 1347219 h 1463065"/>
                  <a:gd name="connsiteX2" fmla="*/ 1163687 w 1556024"/>
                  <a:gd name="connsiteY2" fmla="*/ 1440783 h 1463065"/>
                  <a:gd name="connsiteX3" fmla="*/ 7191 w 1556024"/>
                  <a:gd name="connsiteY3" fmla="*/ 1019 h 1463065"/>
                  <a:gd name="connsiteX0" fmla="*/ 7191 w 1556024"/>
                  <a:gd name="connsiteY0" fmla="*/ 1019 h 1474318"/>
                  <a:gd name="connsiteX1" fmla="*/ 1527938 w 1556024"/>
                  <a:gd name="connsiteY1" fmla="*/ 1347219 h 1474318"/>
                  <a:gd name="connsiteX2" fmla="*/ 1163687 w 1556024"/>
                  <a:gd name="connsiteY2" fmla="*/ 1440783 h 1474318"/>
                  <a:gd name="connsiteX3" fmla="*/ 7191 w 1556024"/>
                  <a:gd name="connsiteY3" fmla="*/ 1019 h 1474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56024" h="1474318">
                    <a:moveTo>
                      <a:pt x="7191" y="1019"/>
                    </a:moveTo>
                    <a:cubicBezTo>
                      <a:pt x="374407" y="-32848"/>
                      <a:pt x="1770322" y="784186"/>
                      <a:pt x="1527938" y="1347219"/>
                    </a:cubicBezTo>
                    <a:cubicBezTo>
                      <a:pt x="1374365" y="1497951"/>
                      <a:pt x="1358127" y="1493982"/>
                      <a:pt x="1163687" y="1440783"/>
                    </a:cubicBezTo>
                    <a:cubicBezTo>
                      <a:pt x="748820" y="922905"/>
                      <a:pt x="-85942" y="252197"/>
                      <a:pt x="7191" y="1019"/>
                    </a:cubicBezTo>
                    <a:close/>
                  </a:path>
                </a:pathLst>
              </a:custGeom>
              <a:solidFill>
                <a:srgbClr val="F8CBA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ectangle 16">
              <a:extLst>
                <a:ext uri="{FF2B5EF4-FFF2-40B4-BE49-F238E27FC236}">
                  <a16:creationId xmlns:a16="http://schemas.microsoft.com/office/drawing/2014/main" id="{E4DD3081-4AD0-0EAC-BA23-1E58BADE8C29}"/>
                </a:ext>
              </a:extLst>
            </p:cNvPr>
            <p:cNvSpPr/>
            <p:nvPr/>
          </p:nvSpPr>
          <p:spPr>
            <a:xfrm>
              <a:off x="6428072" y="1956465"/>
              <a:ext cx="1026928" cy="2826881"/>
            </a:xfrm>
            <a:custGeom>
              <a:avLst/>
              <a:gdLst>
                <a:gd name="connsiteX0" fmla="*/ 0 w 710954"/>
                <a:gd name="connsiteY0" fmla="*/ 0 h 320472"/>
                <a:gd name="connsiteX1" fmla="*/ 710954 w 710954"/>
                <a:gd name="connsiteY1" fmla="*/ 0 h 320472"/>
                <a:gd name="connsiteX2" fmla="*/ 710954 w 710954"/>
                <a:gd name="connsiteY2" fmla="*/ 320472 h 320472"/>
                <a:gd name="connsiteX3" fmla="*/ 0 w 710954"/>
                <a:gd name="connsiteY3" fmla="*/ 320472 h 320472"/>
                <a:gd name="connsiteX4" fmla="*/ 0 w 710954"/>
                <a:gd name="connsiteY4" fmla="*/ 0 h 32047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441122 h 441122"/>
                <a:gd name="connsiteX4" fmla="*/ 0 w 710954"/>
                <a:gd name="connsiteY4" fmla="*/ 120650 h 44112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120650 h 441122"/>
                <a:gd name="connsiteX0" fmla="*/ 0 w 368054"/>
                <a:gd name="connsiteY0" fmla="*/ 120650 h 815772"/>
                <a:gd name="connsiteX1" fmla="*/ 361704 w 368054"/>
                <a:gd name="connsiteY1" fmla="*/ 0 h 815772"/>
                <a:gd name="connsiteX2" fmla="*/ 368054 w 368054"/>
                <a:gd name="connsiteY2" fmla="*/ 815772 h 815772"/>
                <a:gd name="connsiteX3" fmla="*/ 0 w 368054"/>
                <a:gd name="connsiteY3" fmla="*/ 120650 h 815772"/>
                <a:gd name="connsiteX0" fmla="*/ 0 w 183904"/>
                <a:gd name="connsiteY0" fmla="*/ 50800 h 815772"/>
                <a:gd name="connsiteX1" fmla="*/ 177554 w 183904"/>
                <a:gd name="connsiteY1" fmla="*/ 0 h 815772"/>
                <a:gd name="connsiteX2" fmla="*/ 183904 w 183904"/>
                <a:gd name="connsiteY2" fmla="*/ 815772 h 815772"/>
                <a:gd name="connsiteX3" fmla="*/ 0 w 183904"/>
                <a:gd name="connsiteY3" fmla="*/ 50800 h 815772"/>
                <a:gd name="connsiteX0" fmla="*/ 314480 w 498384"/>
                <a:gd name="connsiteY0" fmla="*/ 50800 h 815772"/>
                <a:gd name="connsiteX1" fmla="*/ 492034 w 498384"/>
                <a:gd name="connsiteY1" fmla="*/ 0 h 815772"/>
                <a:gd name="connsiteX2" fmla="*/ 498384 w 498384"/>
                <a:gd name="connsiteY2" fmla="*/ 815772 h 815772"/>
                <a:gd name="connsiteX3" fmla="*/ 314480 w 498384"/>
                <a:gd name="connsiteY3" fmla="*/ 50800 h 815772"/>
                <a:gd name="connsiteX0" fmla="*/ 383592 w 567496"/>
                <a:gd name="connsiteY0" fmla="*/ 50800 h 815772"/>
                <a:gd name="connsiteX1" fmla="*/ 561146 w 567496"/>
                <a:gd name="connsiteY1" fmla="*/ 0 h 815772"/>
                <a:gd name="connsiteX2" fmla="*/ 567496 w 567496"/>
                <a:gd name="connsiteY2" fmla="*/ 815772 h 815772"/>
                <a:gd name="connsiteX3" fmla="*/ 383592 w 567496"/>
                <a:gd name="connsiteY3" fmla="*/ 50800 h 815772"/>
                <a:gd name="connsiteX0" fmla="*/ 321867 w 505771"/>
                <a:gd name="connsiteY0" fmla="*/ 50800 h 815772"/>
                <a:gd name="connsiteX1" fmla="*/ 499421 w 505771"/>
                <a:gd name="connsiteY1" fmla="*/ 0 h 815772"/>
                <a:gd name="connsiteX2" fmla="*/ 505771 w 505771"/>
                <a:gd name="connsiteY2" fmla="*/ 815772 h 815772"/>
                <a:gd name="connsiteX3" fmla="*/ 321867 w 505771"/>
                <a:gd name="connsiteY3" fmla="*/ 50800 h 815772"/>
                <a:gd name="connsiteX0" fmla="*/ 336835 w 520739"/>
                <a:gd name="connsiteY0" fmla="*/ 50800 h 815772"/>
                <a:gd name="connsiteX1" fmla="*/ 514389 w 520739"/>
                <a:gd name="connsiteY1" fmla="*/ 0 h 815772"/>
                <a:gd name="connsiteX2" fmla="*/ 520739 w 520739"/>
                <a:gd name="connsiteY2" fmla="*/ 815772 h 815772"/>
                <a:gd name="connsiteX3" fmla="*/ 336835 w 520739"/>
                <a:gd name="connsiteY3" fmla="*/ 50800 h 815772"/>
                <a:gd name="connsiteX0" fmla="*/ 336835 w 902448"/>
                <a:gd name="connsiteY0" fmla="*/ 50800 h 815772"/>
                <a:gd name="connsiteX1" fmla="*/ 514389 w 902448"/>
                <a:gd name="connsiteY1" fmla="*/ 0 h 815772"/>
                <a:gd name="connsiteX2" fmla="*/ 520739 w 902448"/>
                <a:gd name="connsiteY2" fmla="*/ 815772 h 815772"/>
                <a:gd name="connsiteX3" fmla="*/ 336835 w 902448"/>
                <a:gd name="connsiteY3" fmla="*/ 50800 h 815772"/>
                <a:gd name="connsiteX0" fmla="*/ 336835 w 1022563"/>
                <a:gd name="connsiteY0" fmla="*/ 50800 h 815772"/>
                <a:gd name="connsiteX1" fmla="*/ 514389 w 1022563"/>
                <a:gd name="connsiteY1" fmla="*/ 0 h 815772"/>
                <a:gd name="connsiteX2" fmla="*/ 520739 w 1022563"/>
                <a:gd name="connsiteY2" fmla="*/ 815772 h 815772"/>
                <a:gd name="connsiteX3" fmla="*/ 336835 w 1022563"/>
                <a:gd name="connsiteY3" fmla="*/ 50800 h 815772"/>
                <a:gd name="connsiteX0" fmla="*/ 336835 w 520740"/>
                <a:gd name="connsiteY0" fmla="*/ 0 h 764972"/>
                <a:gd name="connsiteX1" fmla="*/ 520739 w 520740"/>
                <a:gd name="connsiteY1" fmla="*/ 764972 h 764972"/>
                <a:gd name="connsiteX2" fmla="*/ 336835 w 520740"/>
                <a:gd name="connsiteY2" fmla="*/ 0 h 764972"/>
                <a:gd name="connsiteX0" fmla="*/ 327771 w 540287"/>
                <a:gd name="connsiteY0" fmla="*/ 0 h 883745"/>
                <a:gd name="connsiteX1" fmla="*/ 540287 w 540287"/>
                <a:gd name="connsiteY1" fmla="*/ 883745 h 883745"/>
                <a:gd name="connsiteX2" fmla="*/ 327771 w 540287"/>
                <a:gd name="connsiteY2" fmla="*/ 0 h 883745"/>
                <a:gd name="connsiteX0" fmla="*/ 327771 w 1113145"/>
                <a:gd name="connsiteY0" fmla="*/ 0 h 883745"/>
                <a:gd name="connsiteX1" fmla="*/ 540287 w 1113145"/>
                <a:gd name="connsiteY1" fmla="*/ 883745 h 883745"/>
                <a:gd name="connsiteX2" fmla="*/ 327771 w 1113145"/>
                <a:gd name="connsiteY2" fmla="*/ 0 h 883745"/>
                <a:gd name="connsiteX0" fmla="*/ 208526 w 1203483"/>
                <a:gd name="connsiteY0" fmla="*/ 0 h 1295956"/>
                <a:gd name="connsiteX1" fmla="*/ 993292 w 1203483"/>
                <a:gd name="connsiteY1" fmla="*/ 1295956 h 1295956"/>
                <a:gd name="connsiteX2" fmla="*/ 208526 w 1203483"/>
                <a:gd name="connsiteY2" fmla="*/ 0 h 1295956"/>
                <a:gd name="connsiteX0" fmla="*/ 208526 w 1285344"/>
                <a:gd name="connsiteY0" fmla="*/ 0 h 1295956"/>
                <a:gd name="connsiteX1" fmla="*/ 993292 w 1285344"/>
                <a:gd name="connsiteY1" fmla="*/ 1295956 h 1295956"/>
                <a:gd name="connsiteX2" fmla="*/ 208526 w 1285344"/>
                <a:gd name="connsiteY2" fmla="*/ 0 h 129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5344" h="1295956">
                  <a:moveTo>
                    <a:pt x="208526" y="0"/>
                  </a:moveTo>
                  <a:cubicBezTo>
                    <a:pt x="1881665" y="1098044"/>
                    <a:pt x="1144995" y="1111996"/>
                    <a:pt x="993292" y="1295956"/>
                  </a:cubicBezTo>
                  <a:cubicBezTo>
                    <a:pt x="557341" y="1244165"/>
                    <a:pt x="-428673" y="216891"/>
                    <a:pt x="208526" y="0"/>
                  </a:cubicBezTo>
                  <a:close/>
                </a:path>
              </a:pathLst>
            </a:cu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1071B31-B147-D471-5B3F-27F1E5D59E4C}"/>
                </a:ext>
              </a:extLst>
            </p:cNvPr>
            <p:cNvGrpSpPr/>
            <p:nvPr/>
          </p:nvGrpSpPr>
          <p:grpSpPr>
            <a:xfrm>
              <a:off x="5912642" y="187955"/>
              <a:ext cx="1223940" cy="1941096"/>
              <a:chOff x="5912642" y="187955"/>
              <a:chExt cx="1223940" cy="1941096"/>
            </a:xfrm>
          </p:grpSpPr>
          <p:sp>
            <p:nvSpPr>
              <p:cNvPr id="32" name="Rectangle 2">
                <a:extLst>
                  <a:ext uri="{FF2B5EF4-FFF2-40B4-BE49-F238E27FC236}">
                    <a16:creationId xmlns:a16="http://schemas.microsoft.com/office/drawing/2014/main" id="{0D4D4FC5-087B-7165-EDED-2EFDAC1DB89B}"/>
                  </a:ext>
                </a:extLst>
              </p:cNvPr>
              <p:cNvSpPr/>
              <p:nvPr/>
            </p:nvSpPr>
            <p:spPr>
              <a:xfrm>
                <a:off x="5912642" y="187955"/>
                <a:ext cx="1223940" cy="1941096"/>
              </a:xfrm>
              <a:custGeom>
                <a:avLst/>
                <a:gdLst>
                  <a:gd name="connsiteX0" fmla="*/ 0 w 682388"/>
                  <a:gd name="connsiteY0" fmla="*/ 0 h 600502"/>
                  <a:gd name="connsiteX1" fmla="*/ 682388 w 682388"/>
                  <a:gd name="connsiteY1" fmla="*/ 0 h 600502"/>
                  <a:gd name="connsiteX2" fmla="*/ 682388 w 682388"/>
                  <a:gd name="connsiteY2" fmla="*/ 600502 h 600502"/>
                  <a:gd name="connsiteX3" fmla="*/ 0 w 682388"/>
                  <a:gd name="connsiteY3" fmla="*/ 600502 h 600502"/>
                  <a:gd name="connsiteX4" fmla="*/ 0 w 682388"/>
                  <a:gd name="connsiteY4" fmla="*/ 0 h 600502"/>
                  <a:gd name="connsiteX0" fmla="*/ 0 w 941468"/>
                  <a:gd name="connsiteY0" fmla="*/ 1310640 h 1911142"/>
                  <a:gd name="connsiteX1" fmla="*/ 941468 w 941468"/>
                  <a:gd name="connsiteY1" fmla="*/ 0 h 1911142"/>
                  <a:gd name="connsiteX2" fmla="*/ 682388 w 941468"/>
                  <a:gd name="connsiteY2" fmla="*/ 1911142 h 1911142"/>
                  <a:gd name="connsiteX3" fmla="*/ 0 w 941468"/>
                  <a:gd name="connsiteY3" fmla="*/ 1911142 h 1911142"/>
                  <a:gd name="connsiteX4" fmla="*/ 0 w 941468"/>
                  <a:gd name="connsiteY4" fmla="*/ 1310640 h 1911142"/>
                  <a:gd name="connsiteX0" fmla="*/ 0 w 949088"/>
                  <a:gd name="connsiteY0" fmla="*/ 1638300 h 1911142"/>
                  <a:gd name="connsiteX1" fmla="*/ 949088 w 949088"/>
                  <a:gd name="connsiteY1" fmla="*/ 0 h 1911142"/>
                  <a:gd name="connsiteX2" fmla="*/ 690008 w 949088"/>
                  <a:gd name="connsiteY2" fmla="*/ 1911142 h 1911142"/>
                  <a:gd name="connsiteX3" fmla="*/ 7620 w 949088"/>
                  <a:gd name="connsiteY3" fmla="*/ 1911142 h 1911142"/>
                  <a:gd name="connsiteX4" fmla="*/ 0 w 949088"/>
                  <a:gd name="connsiteY4" fmla="*/ 1638300 h 1911142"/>
                  <a:gd name="connsiteX0" fmla="*/ 80620 w 1029708"/>
                  <a:gd name="connsiteY0" fmla="*/ 1638300 h 1911142"/>
                  <a:gd name="connsiteX1" fmla="*/ 1029708 w 1029708"/>
                  <a:gd name="connsiteY1" fmla="*/ 0 h 1911142"/>
                  <a:gd name="connsiteX2" fmla="*/ 770628 w 1029708"/>
                  <a:gd name="connsiteY2" fmla="*/ 1911142 h 1911142"/>
                  <a:gd name="connsiteX3" fmla="*/ 88240 w 1029708"/>
                  <a:gd name="connsiteY3" fmla="*/ 1911142 h 1911142"/>
                  <a:gd name="connsiteX4" fmla="*/ 80620 w 1029708"/>
                  <a:gd name="connsiteY4" fmla="*/ 1638300 h 1911142"/>
                  <a:gd name="connsiteX0" fmla="*/ 73237 w 1022325"/>
                  <a:gd name="connsiteY0" fmla="*/ 1668254 h 1941096"/>
                  <a:gd name="connsiteX1" fmla="*/ 1022325 w 1022325"/>
                  <a:gd name="connsiteY1" fmla="*/ 29954 h 1941096"/>
                  <a:gd name="connsiteX2" fmla="*/ 763245 w 1022325"/>
                  <a:gd name="connsiteY2" fmla="*/ 1941096 h 1941096"/>
                  <a:gd name="connsiteX3" fmla="*/ 80857 w 1022325"/>
                  <a:gd name="connsiteY3" fmla="*/ 1941096 h 1941096"/>
                  <a:gd name="connsiteX4" fmla="*/ 73237 w 1022325"/>
                  <a:gd name="connsiteY4" fmla="*/ 1668254 h 1941096"/>
                  <a:gd name="connsiteX0" fmla="*/ 73237 w 1103051"/>
                  <a:gd name="connsiteY0" fmla="*/ 1668254 h 1941096"/>
                  <a:gd name="connsiteX1" fmla="*/ 1022325 w 1103051"/>
                  <a:gd name="connsiteY1" fmla="*/ 29954 h 1941096"/>
                  <a:gd name="connsiteX2" fmla="*/ 763245 w 1103051"/>
                  <a:gd name="connsiteY2" fmla="*/ 1941096 h 1941096"/>
                  <a:gd name="connsiteX3" fmla="*/ 80857 w 1103051"/>
                  <a:gd name="connsiteY3" fmla="*/ 1941096 h 1941096"/>
                  <a:gd name="connsiteX4" fmla="*/ 73237 w 1103051"/>
                  <a:gd name="connsiteY4" fmla="*/ 1668254 h 1941096"/>
                  <a:gd name="connsiteX0" fmla="*/ 73237 w 1090531"/>
                  <a:gd name="connsiteY0" fmla="*/ 1668254 h 1941096"/>
                  <a:gd name="connsiteX1" fmla="*/ 1022325 w 1090531"/>
                  <a:gd name="connsiteY1" fmla="*/ 29954 h 1941096"/>
                  <a:gd name="connsiteX2" fmla="*/ 648945 w 1090531"/>
                  <a:gd name="connsiteY2" fmla="*/ 1918236 h 1941096"/>
                  <a:gd name="connsiteX3" fmla="*/ 80857 w 1090531"/>
                  <a:gd name="connsiteY3" fmla="*/ 1941096 h 1941096"/>
                  <a:gd name="connsiteX4" fmla="*/ 73237 w 1090531"/>
                  <a:gd name="connsiteY4" fmla="*/ 1668254 h 1941096"/>
                  <a:gd name="connsiteX0" fmla="*/ 73237 w 1223940"/>
                  <a:gd name="connsiteY0" fmla="*/ 1668254 h 1941096"/>
                  <a:gd name="connsiteX1" fmla="*/ 1022325 w 1223940"/>
                  <a:gd name="connsiteY1" fmla="*/ 29954 h 1941096"/>
                  <a:gd name="connsiteX2" fmla="*/ 648945 w 1223940"/>
                  <a:gd name="connsiteY2" fmla="*/ 1918236 h 1941096"/>
                  <a:gd name="connsiteX3" fmla="*/ 80857 w 1223940"/>
                  <a:gd name="connsiteY3" fmla="*/ 1941096 h 1941096"/>
                  <a:gd name="connsiteX4" fmla="*/ 73237 w 1223940"/>
                  <a:gd name="connsiteY4" fmla="*/ 1668254 h 1941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940" h="1941096">
                    <a:moveTo>
                      <a:pt x="73237" y="1668254"/>
                    </a:moveTo>
                    <a:cubicBezTo>
                      <a:pt x="-296200" y="474454"/>
                      <a:pt x="843122" y="-147846"/>
                      <a:pt x="1022325" y="29954"/>
                    </a:cubicBezTo>
                    <a:cubicBezTo>
                      <a:pt x="1278865" y="156461"/>
                      <a:pt x="1413485" y="1174509"/>
                      <a:pt x="648945" y="1918236"/>
                    </a:cubicBezTo>
                    <a:lnTo>
                      <a:pt x="80857" y="1941096"/>
                    </a:lnTo>
                    <a:lnTo>
                      <a:pt x="73237" y="1668254"/>
                    </a:lnTo>
                    <a:close/>
                  </a:path>
                </a:pathLst>
              </a:cu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2">
                <a:extLst>
                  <a:ext uri="{FF2B5EF4-FFF2-40B4-BE49-F238E27FC236}">
                    <a16:creationId xmlns:a16="http://schemas.microsoft.com/office/drawing/2014/main" id="{5972DC2C-E56A-A856-9832-708F50E3DEDB}"/>
                  </a:ext>
                </a:extLst>
              </p:cNvPr>
              <p:cNvSpPr/>
              <p:nvPr/>
            </p:nvSpPr>
            <p:spPr>
              <a:xfrm>
                <a:off x="6096000" y="294636"/>
                <a:ext cx="909857" cy="1612463"/>
              </a:xfrm>
              <a:custGeom>
                <a:avLst/>
                <a:gdLst>
                  <a:gd name="connsiteX0" fmla="*/ 0 w 682388"/>
                  <a:gd name="connsiteY0" fmla="*/ 0 h 600502"/>
                  <a:gd name="connsiteX1" fmla="*/ 682388 w 682388"/>
                  <a:gd name="connsiteY1" fmla="*/ 0 h 600502"/>
                  <a:gd name="connsiteX2" fmla="*/ 682388 w 682388"/>
                  <a:gd name="connsiteY2" fmla="*/ 600502 h 600502"/>
                  <a:gd name="connsiteX3" fmla="*/ 0 w 682388"/>
                  <a:gd name="connsiteY3" fmla="*/ 600502 h 600502"/>
                  <a:gd name="connsiteX4" fmla="*/ 0 w 682388"/>
                  <a:gd name="connsiteY4" fmla="*/ 0 h 600502"/>
                  <a:gd name="connsiteX0" fmla="*/ 0 w 941468"/>
                  <a:gd name="connsiteY0" fmla="*/ 1310640 h 1911142"/>
                  <a:gd name="connsiteX1" fmla="*/ 941468 w 941468"/>
                  <a:gd name="connsiteY1" fmla="*/ 0 h 1911142"/>
                  <a:gd name="connsiteX2" fmla="*/ 682388 w 941468"/>
                  <a:gd name="connsiteY2" fmla="*/ 1911142 h 1911142"/>
                  <a:gd name="connsiteX3" fmla="*/ 0 w 941468"/>
                  <a:gd name="connsiteY3" fmla="*/ 1911142 h 1911142"/>
                  <a:gd name="connsiteX4" fmla="*/ 0 w 941468"/>
                  <a:gd name="connsiteY4" fmla="*/ 1310640 h 1911142"/>
                  <a:gd name="connsiteX0" fmla="*/ 0 w 949088"/>
                  <a:gd name="connsiteY0" fmla="*/ 1638300 h 1911142"/>
                  <a:gd name="connsiteX1" fmla="*/ 949088 w 949088"/>
                  <a:gd name="connsiteY1" fmla="*/ 0 h 1911142"/>
                  <a:gd name="connsiteX2" fmla="*/ 690008 w 949088"/>
                  <a:gd name="connsiteY2" fmla="*/ 1911142 h 1911142"/>
                  <a:gd name="connsiteX3" fmla="*/ 7620 w 949088"/>
                  <a:gd name="connsiteY3" fmla="*/ 1911142 h 1911142"/>
                  <a:gd name="connsiteX4" fmla="*/ 0 w 949088"/>
                  <a:gd name="connsiteY4" fmla="*/ 1638300 h 1911142"/>
                  <a:gd name="connsiteX0" fmla="*/ 80620 w 1029708"/>
                  <a:gd name="connsiteY0" fmla="*/ 1638300 h 1911142"/>
                  <a:gd name="connsiteX1" fmla="*/ 1029708 w 1029708"/>
                  <a:gd name="connsiteY1" fmla="*/ 0 h 1911142"/>
                  <a:gd name="connsiteX2" fmla="*/ 770628 w 1029708"/>
                  <a:gd name="connsiteY2" fmla="*/ 1911142 h 1911142"/>
                  <a:gd name="connsiteX3" fmla="*/ 88240 w 1029708"/>
                  <a:gd name="connsiteY3" fmla="*/ 1911142 h 1911142"/>
                  <a:gd name="connsiteX4" fmla="*/ 80620 w 1029708"/>
                  <a:gd name="connsiteY4" fmla="*/ 1638300 h 1911142"/>
                  <a:gd name="connsiteX0" fmla="*/ 73237 w 1022325"/>
                  <a:gd name="connsiteY0" fmla="*/ 1668254 h 1941096"/>
                  <a:gd name="connsiteX1" fmla="*/ 1022325 w 1022325"/>
                  <a:gd name="connsiteY1" fmla="*/ 29954 h 1941096"/>
                  <a:gd name="connsiteX2" fmla="*/ 763245 w 1022325"/>
                  <a:gd name="connsiteY2" fmla="*/ 1941096 h 1941096"/>
                  <a:gd name="connsiteX3" fmla="*/ 80857 w 1022325"/>
                  <a:gd name="connsiteY3" fmla="*/ 1941096 h 1941096"/>
                  <a:gd name="connsiteX4" fmla="*/ 73237 w 1022325"/>
                  <a:gd name="connsiteY4" fmla="*/ 1668254 h 1941096"/>
                  <a:gd name="connsiteX0" fmla="*/ 73237 w 1103051"/>
                  <a:gd name="connsiteY0" fmla="*/ 1668254 h 1941096"/>
                  <a:gd name="connsiteX1" fmla="*/ 1022325 w 1103051"/>
                  <a:gd name="connsiteY1" fmla="*/ 29954 h 1941096"/>
                  <a:gd name="connsiteX2" fmla="*/ 763245 w 1103051"/>
                  <a:gd name="connsiteY2" fmla="*/ 1941096 h 1941096"/>
                  <a:gd name="connsiteX3" fmla="*/ 80857 w 1103051"/>
                  <a:gd name="connsiteY3" fmla="*/ 1941096 h 1941096"/>
                  <a:gd name="connsiteX4" fmla="*/ 73237 w 1103051"/>
                  <a:gd name="connsiteY4" fmla="*/ 1668254 h 1941096"/>
                  <a:gd name="connsiteX0" fmla="*/ 73237 w 1090531"/>
                  <a:gd name="connsiteY0" fmla="*/ 1668254 h 1941096"/>
                  <a:gd name="connsiteX1" fmla="*/ 1022325 w 1090531"/>
                  <a:gd name="connsiteY1" fmla="*/ 29954 h 1941096"/>
                  <a:gd name="connsiteX2" fmla="*/ 648945 w 1090531"/>
                  <a:gd name="connsiteY2" fmla="*/ 1918236 h 1941096"/>
                  <a:gd name="connsiteX3" fmla="*/ 80857 w 1090531"/>
                  <a:gd name="connsiteY3" fmla="*/ 1941096 h 1941096"/>
                  <a:gd name="connsiteX4" fmla="*/ 73237 w 1090531"/>
                  <a:gd name="connsiteY4" fmla="*/ 1668254 h 1941096"/>
                  <a:gd name="connsiteX0" fmla="*/ 73237 w 1223940"/>
                  <a:gd name="connsiteY0" fmla="*/ 1668254 h 1941096"/>
                  <a:gd name="connsiteX1" fmla="*/ 1022325 w 1223940"/>
                  <a:gd name="connsiteY1" fmla="*/ 29954 h 1941096"/>
                  <a:gd name="connsiteX2" fmla="*/ 648945 w 1223940"/>
                  <a:gd name="connsiteY2" fmla="*/ 1918236 h 1941096"/>
                  <a:gd name="connsiteX3" fmla="*/ 80857 w 1223940"/>
                  <a:gd name="connsiteY3" fmla="*/ 1941096 h 1941096"/>
                  <a:gd name="connsiteX4" fmla="*/ 73237 w 1223940"/>
                  <a:gd name="connsiteY4" fmla="*/ 1668254 h 1941096"/>
                  <a:gd name="connsiteX0" fmla="*/ 73237 w 1223940"/>
                  <a:gd name="connsiteY0" fmla="*/ 1668254 h 1918236"/>
                  <a:gd name="connsiteX1" fmla="*/ 1022325 w 1223940"/>
                  <a:gd name="connsiteY1" fmla="*/ 29954 h 1918236"/>
                  <a:gd name="connsiteX2" fmla="*/ 648945 w 1223940"/>
                  <a:gd name="connsiteY2" fmla="*/ 1918236 h 1918236"/>
                  <a:gd name="connsiteX3" fmla="*/ 73237 w 1223940"/>
                  <a:gd name="connsiteY3" fmla="*/ 1668254 h 1918236"/>
                  <a:gd name="connsiteX0" fmla="*/ 73237 w 1223940"/>
                  <a:gd name="connsiteY0" fmla="*/ 1668254 h 1978818"/>
                  <a:gd name="connsiteX1" fmla="*/ 1022325 w 1223940"/>
                  <a:gd name="connsiteY1" fmla="*/ 29954 h 1978818"/>
                  <a:gd name="connsiteX2" fmla="*/ 648945 w 1223940"/>
                  <a:gd name="connsiteY2" fmla="*/ 1918236 h 1978818"/>
                  <a:gd name="connsiteX3" fmla="*/ 73237 w 1223940"/>
                  <a:gd name="connsiteY3" fmla="*/ 1668254 h 1978818"/>
                  <a:gd name="connsiteX0" fmla="*/ 73237 w 1223940"/>
                  <a:gd name="connsiteY0" fmla="*/ 1668254 h 2022251"/>
                  <a:gd name="connsiteX1" fmla="*/ 1022325 w 1223940"/>
                  <a:gd name="connsiteY1" fmla="*/ 29954 h 2022251"/>
                  <a:gd name="connsiteX2" fmla="*/ 648945 w 1223940"/>
                  <a:gd name="connsiteY2" fmla="*/ 1918236 h 2022251"/>
                  <a:gd name="connsiteX3" fmla="*/ 73237 w 1223940"/>
                  <a:gd name="connsiteY3" fmla="*/ 1668254 h 2022251"/>
                  <a:gd name="connsiteX0" fmla="*/ 73237 w 1223940"/>
                  <a:gd name="connsiteY0" fmla="*/ 1668254 h 1993722"/>
                  <a:gd name="connsiteX1" fmla="*/ 1022325 w 1223940"/>
                  <a:gd name="connsiteY1" fmla="*/ 29954 h 1993722"/>
                  <a:gd name="connsiteX2" fmla="*/ 648945 w 1223940"/>
                  <a:gd name="connsiteY2" fmla="*/ 1918236 h 1993722"/>
                  <a:gd name="connsiteX3" fmla="*/ 73237 w 1223940"/>
                  <a:gd name="connsiteY3" fmla="*/ 1668254 h 1993722"/>
                  <a:gd name="connsiteX0" fmla="*/ 73237 w 1223940"/>
                  <a:gd name="connsiteY0" fmla="*/ 1668254 h 2024629"/>
                  <a:gd name="connsiteX1" fmla="*/ 1022325 w 1223940"/>
                  <a:gd name="connsiteY1" fmla="*/ 29954 h 2024629"/>
                  <a:gd name="connsiteX2" fmla="*/ 648945 w 1223940"/>
                  <a:gd name="connsiteY2" fmla="*/ 1918236 h 2024629"/>
                  <a:gd name="connsiteX3" fmla="*/ 73237 w 1223940"/>
                  <a:gd name="connsiteY3" fmla="*/ 1668254 h 2024629"/>
                  <a:gd name="connsiteX0" fmla="*/ 73237 w 1223940"/>
                  <a:gd name="connsiteY0" fmla="*/ 1668254 h 2003722"/>
                  <a:gd name="connsiteX1" fmla="*/ 1022325 w 1223940"/>
                  <a:gd name="connsiteY1" fmla="*/ 29954 h 2003722"/>
                  <a:gd name="connsiteX2" fmla="*/ 648945 w 1223940"/>
                  <a:gd name="connsiteY2" fmla="*/ 1918236 h 2003722"/>
                  <a:gd name="connsiteX3" fmla="*/ 73237 w 1223940"/>
                  <a:gd name="connsiteY3" fmla="*/ 1668254 h 2003722"/>
                  <a:gd name="connsiteX0" fmla="*/ 73237 w 1223940"/>
                  <a:gd name="connsiteY0" fmla="*/ 1668254 h 2050346"/>
                  <a:gd name="connsiteX1" fmla="*/ 1022325 w 1223940"/>
                  <a:gd name="connsiteY1" fmla="*/ 29954 h 2050346"/>
                  <a:gd name="connsiteX2" fmla="*/ 648945 w 1223940"/>
                  <a:gd name="connsiteY2" fmla="*/ 1918236 h 2050346"/>
                  <a:gd name="connsiteX3" fmla="*/ 73237 w 1223940"/>
                  <a:gd name="connsiteY3" fmla="*/ 1668254 h 2050346"/>
                  <a:gd name="connsiteX0" fmla="*/ 73237 w 1223940"/>
                  <a:gd name="connsiteY0" fmla="*/ 1668254 h 2050346"/>
                  <a:gd name="connsiteX1" fmla="*/ 1022325 w 1223940"/>
                  <a:gd name="connsiteY1" fmla="*/ 29954 h 2050346"/>
                  <a:gd name="connsiteX2" fmla="*/ 648945 w 1223940"/>
                  <a:gd name="connsiteY2" fmla="*/ 1918236 h 2050346"/>
                  <a:gd name="connsiteX3" fmla="*/ 73237 w 1223940"/>
                  <a:gd name="connsiteY3" fmla="*/ 1668254 h 2050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3940" h="2050346">
                    <a:moveTo>
                      <a:pt x="73237" y="1668254"/>
                    </a:moveTo>
                    <a:cubicBezTo>
                      <a:pt x="-296200" y="474454"/>
                      <a:pt x="843122" y="-147846"/>
                      <a:pt x="1022325" y="29954"/>
                    </a:cubicBezTo>
                    <a:cubicBezTo>
                      <a:pt x="1278865" y="156461"/>
                      <a:pt x="1413485" y="1174509"/>
                      <a:pt x="648945" y="1918236"/>
                    </a:cubicBezTo>
                    <a:cubicBezTo>
                      <a:pt x="467293" y="2035154"/>
                      <a:pt x="347144" y="2236046"/>
                      <a:pt x="73237" y="1668254"/>
                    </a:cubicBezTo>
                    <a:close/>
                  </a:path>
                </a:pathLst>
              </a:custGeom>
              <a:solidFill>
                <a:srgbClr val="F8CBA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Rectangle 16">
              <a:extLst>
                <a:ext uri="{FF2B5EF4-FFF2-40B4-BE49-F238E27FC236}">
                  <a16:creationId xmlns:a16="http://schemas.microsoft.com/office/drawing/2014/main" id="{A6387AF0-1800-633F-7C45-EB29948D9010}"/>
                </a:ext>
              </a:extLst>
            </p:cNvPr>
            <p:cNvSpPr/>
            <p:nvPr/>
          </p:nvSpPr>
          <p:spPr>
            <a:xfrm>
              <a:off x="5065879" y="1743164"/>
              <a:ext cx="634752" cy="730042"/>
            </a:xfrm>
            <a:custGeom>
              <a:avLst/>
              <a:gdLst>
                <a:gd name="connsiteX0" fmla="*/ 0 w 710954"/>
                <a:gd name="connsiteY0" fmla="*/ 0 h 320472"/>
                <a:gd name="connsiteX1" fmla="*/ 710954 w 710954"/>
                <a:gd name="connsiteY1" fmla="*/ 0 h 320472"/>
                <a:gd name="connsiteX2" fmla="*/ 710954 w 710954"/>
                <a:gd name="connsiteY2" fmla="*/ 320472 h 320472"/>
                <a:gd name="connsiteX3" fmla="*/ 0 w 710954"/>
                <a:gd name="connsiteY3" fmla="*/ 320472 h 320472"/>
                <a:gd name="connsiteX4" fmla="*/ 0 w 710954"/>
                <a:gd name="connsiteY4" fmla="*/ 0 h 32047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441122 h 441122"/>
                <a:gd name="connsiteX4" fmla="*/ 0 w 710954"/>
                <a:gd name="connsiteY4" fmla="*/ 120650 h 44112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120650 h 441122"/>
                <a:gd name="connsiteX0" fmla="*/ 0 w 368054"/>
                <a:gd name="connsiteY0" fmla="*/ 120650 h 815772"/>
                <a:gd name="connsiteX1" fmla="*/ 361704 w 368054"/>
                <a:gd name="connsiteY1" fmla="*/ 0 h 815772"/>
                <a:gd name="connsiteX2" fmla="*/ 368054 w 368054"/>
                <a:gd name="connsiteY2" fmla="*/ 815772 h 815772"/>
                <a:gd name="connsiteX3" fmla="*/ 0 w 368054"/>
                <a:gd name="connsiteY3" fmla="*/ 120650 h 815772"/>
                <a:gd name="connsiteX0" fmla="*/ 0 w 183904"/>
                <a:gd name="connsiteY0" fmla="*/ 50800 h 815772"/>
                <a:gd name="connsiteX1" fmla="*/ 177554 w 183904"/>
                <a:gd name="connsiteY1" fmla="*/ 0 h 815772"/>
                <a:gd name="connsiteX2" fmla="*/ 183904 w 183904"/>
                <a:gd name="connsiteY2" fmla="*/ 815772 h 815772"/>
                <a:gd name="connsiteX3" fmla="*/ 0 w 183904"/>
                <a:gd name="connsiteY3" fmla="*/ 50800 h 815772"/>
                <a:gd name="connsiteX0" fmla="*/ 314480 w 498384"/>
                <a:gd name="connsiteY0" fmla="*/ 50800 h 815772"/>
                <a:gd name="connsiteX1" fmla="*/ 492034 w 498384"/>
                <a:gd name="connsiteY1" fmla="*/ 0 h 815772"/>
                <a:gd name="connsiteX2" fmla="*/ 498384 w 498384"/>
                <a:gd name="connsiteY2" fmla="*/ 815772 h 815772"/>
                <a:gd name="connsiteX3" fmla="*/ 314480 w 498384"/>
                <a:gd name="connsiteY3" fmla="*/ 50800 h 815772"/>
                <a:gd name="connsiteX0" fmla="*/ 383592 w 567496"/>
                <a:gd name="connsiteY0" fmla="*/ 50800 h 815772"/>
                <a:gd name="connsiteX1" fmla="*/ 561146 w 567496"/>
                <a:gd name="connsiteY1" fmla="*/ 0 h 815772"/>
                <a:gd name="connsiteX2" fmla="*/ 567496 w 567496"/>
                <a:gd name="connsiteY2" fmla="*/ 815772 h 815772"/>
                <a:gd name="connsiteX3" fmla="*/ 383592 w 567496"/>
                <a:gd name="connsiteY3" fmla="*/ 50800 h 815772"/>
                <a:gd name="connsiteX0" fmla="*/ 321867 w 505771"/>
                <a:gd name="connsiteY0" fmla="*/ 50800 h 815772"/>
                <a:gd name="connsiteX1" fmla="*/ 499421 w 505771"/>
                <a:gd name="connsiteY1" fmla="*/ 0 h 815772"/>
                <a:gd name="connsiteX2" fmla="*/ 505771 w 505771"/>
                <a:gd name="connsiteY2" fmla="*/ 815772 h 815772"/>
                <a:gd name="connsiteX3" fmla="*/ 321867 w 505771"/>
                <a:gd name="connsiteY3" fmla="*/ 50800 h 815772"/>
                <a:gd name="connsiteX0" fmla="*/ 336835 w 520739"/>
                <a:gd name="connsiteY0" fmla="*/ 50800 h 815772"/>
                <a:gd name="connsiteX1" fmla="*/ 514389 w 520739"/>
                <a:gd name="connsiteY1" fmla="*/ 0 h 815772"/>
                <a:gd name="connsiteX2" fmla="*/ 520739 w 520739"/>
                <a:gd name="connsiteY2" fmla="*/ 815772 h 815772"/>
                <a:gd name="connsiteX3" fmla="*/ 336835 w 520739"/>
                <a:gd name="connsiteY3" fmla="*/ 50800 h 815772"/>
                <a:gd name="connsiteX0" fmla="*/ 336835 w 902448"/>
                <a:gd name="connsiteY0" fmla="*/ 50800 h 815772"/>
                <a:gd name="connsiteX1" fmla="*/ 514389 w 902448"/>
                <a:gd name="connsiteY1" fmla="*/ 0 h 815772"/>
                <a:gd name="connsiteX2" fmla="*/ 520739 w 902448"/>
                <a:gd name="connsiteY2" fmla="*/ 815772 h 815772"/>
                <a:gd name="connsiteX3" fmla="*/ 336835 w 902448"/>
                <a:gd name="connsiteY3" fmla="*/ 50800 h 815772"/>
                <a:gd name="connsiteX0" fmla="*/ 336835 w 1022563"/>
                <a:gd name="connsiteY0" fmla="*/ 50800 h 815772"/>
                <a:gd name="connsiteX1" fmla="*/ 514389 w 1022563"/>
                <a:gd name="connsiteY1" fmla="*/ 0 h 815772"/>
                <a:gd name="connsiteX2" fmla="*/ 520739 w 1022563"/>
                <a:gd name="connsiteY2" fmla="*/ 815772 h 815772"/>
                <a:gd name="connsiteX3" fmla="*/ 336835 w 1022563"/>
                <a:gd name="connsiteY3" fmla="*/ 50800 h 81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2563" h="815772">
                  <a:moveTo>
                    <a:pt x="336835" y="50800"/>
                  </a:moveTo>
                  <a:lnTo>
                    <a:pt x="514389" y="0"/>
                  </a:lnTo>
                  <a:cubicBezTo>
                    <a:pt x="967356" y="17924"/>
                    <a:pt x="1382222" y="810548"/>
                    <a:pt x="520739" y="815772"/>
                  </a:cubicBezTo>
                  <a:cubicBezTo>
                    <a:pt x="84788" y="763981"/>
                    <a:pt x="-300364" y="267691"/>
                    <a:pt x="336835" y="50800"/>
                  </a:cubicBezTo>
                  <a:close/>
                </a:path>
              </a:pathLst>
            </a:cu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16">
              <a:extLst>
                <a:ext uri="{FF2B5EF4-FFF2-40B4-BE49-F238E27FC236}">
                  <a16:creationId xmlns:a16="http://schemas.microsoft.com/office/drawing/2014/main" id="{CD0508BC-262C-3D6E-2A04-F6C149226B73}"/>
                </a:ext>
              </a:extLst>
            </p:cNvPr>
            <p:cNvSpPr/>
            <p:nvPr/>
          </p:nvSpPr>
          <p:spPr>
            <a:xfrm>
              <a:off x="5757943" y="1861894"/>
              <a:ext cx="874546" cy="570217"/>
            </a:xfrm>
            <a:custGeom>
              <a:avLst/>
              <a:gdLst>
                <a:gd name="connsiteX0" fmla="*/ 0 w 710954"/>
                <a:gd name="connsiteY0" fmla="*/ 0 h 320472"/>
                <a:gd name="connsiteX1" fmla="*/ 710954 w 710954"/>
                <a:gd name="connsiteY1" fmla="*/ 0 h 320472"/>
                <a:gd name="connsiteX2" fmla="*/ 710954 w 710954"/>
                <a:gd name="connsiteY2" fmla="*/ 320472 h 320472"/>
                <a:gd name="connsiteX3" fmla="*/ 0 w 710954"/>
                <a:gd name="connsiteY3" fmla="*/ 320472 h 320472"/>
                <a:gd name="connsiteX4" fmla="*/ 0 w 710954"/>
                <a:gd name="connsiteY4" fmla="*/ 0 h 32047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441122 h 441122"/>
                <a:gd name="connsiteX4" fmla="*/ 0 w 710954"/>
                <a:gd name="connsiteY4" fmla="*/ 120650 h 44112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120650 h 441122"/>
                <a:gd name="connsiteX0" fmla="*/ 0 w 368054"/>
                <a:gd name="connsiteY0" fmla="*/ 120650 h 815772"/>
                <a:gd name="connsiteX1" fmla="*/ 361704 w 368054"/>
                <a:gd name="connsiteY1" fmla="*/ 0 h 815772"/>
                <a:gd name="connsiteX2" fmla="*/ 368054 w 368054"/>
                <a:gd name="connsiteY2" fmla="*/ 815772 h 815772"/>
                <a:gd name="connsiteX3" fmla="*/ 0 w 368054"/>
                <a:gd name="connsiteY3" fmla="*/ 120650 h 815772"/>
                <a:gd name="connsiteX0" fmla="*/ 0 w 183904"/>
                <a:gd name="connsiteY0" fmla="*/ 50800 h 815772"/>
                <a:gd name="connsiteX1" fmla="*/ 177554 w 183904"/>
                <a:gd name="connsiteY1" fmla="*/ 0 h 815772"/>
                <a:gd name="connsiteX2" fmla="*/ 183904 w 183904"/>
                <a:gd name="connsiteY2" fmla="*/ 815772 h 815772"/>
                <a:gd name="connsiteX3" fmla="*/ 0 w 183904"/>
                <a:gd name="connsiteY3" fmla="*/ 50800 h 815772"/>
                <a:gd name="connsiteX0" fmla="*/ 314480 w 498384"/>
                <a:gd name="connsiteY0" fmla="*/ 50800 h 815772"/>
                <a:gd name="connsiteX1" fmla="*/ 492034 w 498384"/>
                <a:gd name="connsiteY1" fmla="*/ 0 h 815772"/>
                <a:gd name="connsiteX2" fmla="*/ 498384 w 498384"/>
                <a:gd name="connsiteY2" fmla="*/ 815772 h 815772"/>
                <a:gd name="connsiteX3" fmla="*/ 314480 w 498384"/>
                <a:gd name="connsiteY3" fmla="*/ 50800 h 815772"/>
                <a:gd name="connsiteX0" fmla="*/ 383592 w 567496"/>
                <a:gd name="connsiteY0" fmla="*/ 50800 h 815772"/>
                <a:gd name="connsiteX1" fmla="*/ 561146 w 567496"/>
                <a:gd name="connsiteY1" fmla="*/ 0 h 815772"/>
                <a:gd name="connsiteX2" fmla="*/ 567496 w 567496"/>
                <a:gd name="connsiteY2" fmla="*/ 815772 h 815772"/>
                <a:gd name="connsiteX3" fmla="*/ 383592 w 567496"/>
                <a:gd name="connsiteY3" fmla="*/ 50800 h 815772"/>
                <a:gd name="connsiteX0" fmla="*/ 321867 w 505771"/>
                <a:gd name="connsiteY0" fmla="*/ 50800 h 815772"/>
                <a:gd name="connsiteX1" fmla="*/ 499421 w 505771"/>
                <a:gd name="connsiteY1" fmla="*/ 0 h 815772"/>
                <a:gd name="connsiteX2" fmla="*/ 505771 w 505771"/>
                <a:gd name="connsiteY2" fmla="*/ 815772 h 815772"/>
                <a:gd name="connsiteX3" fmla="*/ 321867 w 505771"/>
                <a:gd name="connsiteY3" fmla="*/ 50800 h 815772"/>
                <a:gd name="connsiteX0" fmla="*/ 336835 w 520739"/>
                <a:gd name="connsiteY0" fmla="*/ 50800 h 815772"/>
                <a:gd name="connsiteX1" fmla="*/ 514389 w 520739"/>
                <a:gd name="connsiteY1" fmla="*/ 0 h 815772"/>
                <a:gd name="connsiteX2" fmla="*/ 520739 w 520739"/>
                <a:gd name="connsiteY2" fmla="*/ 815772 h 815772"/>
                <a:gd name="connsiteX3" fmla="*/ 336835 w 520739"/>
                <a:gd name="connsiteY3" fmla="*/ 50800 h 815772"/>
                <a:gd name="connsiteX0" fmla="*/ 336835 w 902448"/>
                <a:gd name="connsiteY0" fmla="*/ 50800 h 815772"/>
                <a:gd name="connsiteX1" fmla="*/ 514389 w 902448"/>
                <a:gd name="connsiteY1" fmla="*/ 0 h 815772"/>
                <a:gd name="connsiteX2" fmla="*/ 520739 w 902448"/>
                <a:gd name="connsiteY2" fmla="*/ 815772 h 815772"/>
                <a:gd name="connsiteX3" fmla="*/ 336835 w 902448"/>
                <a:gd name="connsiteY3" fmla="*/ 50800 h 815772"/>
                <a:gd name="connsiteX0" fmla="*/ 336835 w 1022563"/>
                <a:gd name="connsiteY0" fmla="*/ 50800 h 815772"/>
                <a:gd name="connsiteX1" fmla="*/ 514389 w 1022563"/>
                <a:gd name="connsiteY1" fmla="*/ 0 h 815772"/>
                <a:gd name="connsiteX2" fmla="*/ 520739 w 1022563"/>
                <a:gd name="connsiteY2" fmla="*/ 815772 h 815772"/>
                <a:gd name="connsiteX3" fmla="*/ 336835 w 1022563"/>
                <a:gd name="connsiteY3" fmla="*/ 50800 h 81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2563" h="815772">
                  <a:moveTo>
                    <a:pt x="336835" y="50800"/>
                  </a:moveTo>
                  <a:lnTo>
                    <a:pt x="514389" y="0"/>
                  </a:lnTo>
                  <a:cubicBezTo>
                    <a:pt x="967356" y="17924"/>
                    <a:pt x="1382222" y="810548"/>
                    <a:pt x="520739" y="815772"/>
                  </a:cubicBezTo>
                  <a:cubicBezTo>
                    <a:pt x="84788" y="763981"/>
                    <a:pt x="-300364" y="267691"/>
                    <a:pt x="336835" y="50800"/>
                  </a:cubicBezTo>
                  <a:close/>
                </a:path>
              </a:pathLst>
            </a:cu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98E2267-E64E-3FE6-4F8F-95FC46DF36E5}"/>
              </a:ext>
            </a:extLst>
          </p:cNvPr>
          <p:cNvGrpSpPr/>
          <p:nvPr/>
        </p:nvGrpSpPr>
        <p:grpSpPr>
          <a:xfrm>
            <a:off x="3922181" y="1918720"/>
            <a:ext cx="3421515" cy="4714001"/>
            <a:chOff x="3979576" y="186923"/>
            <a:chExt cx="4388418" cy="6046154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911058D-39D4-0994-DFA1-6FFA334C361D}"/>
                </a:ext>
              </a:extLst>
            </p:cNvPr>
            <p:cNvGrpSpPr/>
            <p:nvPr/>
          </p:nvGrpSpPr>
          <p:grpSpPr>
            <a:xfrm rot="20853333">
              <a:off x="6392678" y="186923"/>
              <a:ext cx="1975316" cy="2205534"/>
              <a:chOff x="6462309" y="359921"/>
              <a:chExt cx="1975316" cy="2205534"/>
            </a:xfrm>
          </p:grpSpPr>
          <p:sp>
            <p:nvSpPr>
              <p:cNvPr id="77" name="Rectangle 4">
                <a:extLst>
                  <a:ext uri="{FF2B5EF4-FFF2-40B4-BE49-F238E27FC236}">
                    <a16:creationId xmlns:a16="http://schemas.microsoft.com/office/drawing/2014/main" id="{CD847DD8-455D-88D4-CC13-9BBA47C06279}"/>
                  </a:ext>
                </a:extLst>
              </p:cNvPr>
              <p:cNvSpPr/>
              <p:nvPr/>
            </p:nvSpPr>
            <p:spPr>
              <a:xfrm rot="278203">
                <a:off x="6462309" y="359921"/>
                <a:ext cx="1975316" cy="2159098"/>
              </a:xfrm>
              <a:custGeom>
                <a:avLst/>
                <a:gdLst>
                  <a:gd name="connsiteX0" fmla="*/ 0 w 1219200"/>
                  <a:gd name="connsiteY0" fmla="*/ 0 h 1391479"/>
                  <a:gd name="connsiteX1" fmla="*/ 1219200 w 1219200"/>
                  <a:gd name="connsiteY1" fmla="*/ 0 h 1391479"/>
                  <a:gd name="connsiteX2" fmla="*/ 1219200 w 1219200"/>
                  <a:gd name="connsiteY2" fmla="*/ 1391479 h 1391479"/>
                  <a:gd name="connsiteX3" fmla="*/ 0 w 1219200"/>
                  <a:gd name="connsiteY3" fmla="*/ 1391479 h 1391479"/>
                  <a:gd name="connsiteX4" fmla="*/ 0 w 1219200"/>
                  <a:gd name="connsiteY4" fmla="*/ 0 h 1391479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0 w 1219200"/>
                  <a:gd name="connsiteY3" fmla="*/ 1391479 h 1404731"/>
                  <a:gd name="connsiteX4" fmla="*/ 0 w 1219200"/>
                  <a:gd name="connsiteY4" fmla="*/ 0 h 1404731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66261 w 1219200"/>
                  <a:gd name="connsiteY3" fmla="*/ 1152939 h 1404731"/>
                  <a:gd name="connsiteX4" fmla="*/ 0 w 1219200"/>
                  <a:gd name="connsiteY4" fmla="*/ 0 h 1404731"/>
                  <a:gd name="connsiteX0" fmla="*/ 0 w 1152939"/>
                  <a:gd name="connsiteY0" fmla="*/ 1152939 h 1404731"/>
                  <a:gd name="connsiteX1" fmla="*/ 1152939 w 1152939"/>
                  <a:gd name="connsiteY1" fmla="*/ 0 h 1404731"/>
                  <a:gd name="connsiteX2" fmla="*/ 516834 w 1152939"/>
                  <a:gd name="connsiteY2" fmla="*/ 1404731 h 1404731"/>
                  <a:gd name="connsiteX3" fmla="*/ 0 w 1152939"/>
                  <a:gd name="connsiteY3" fmla="*/ 1152939 h 1404731"/>
                  <a:gd name="connsiteX0" fmla="*/ 0 w 2054087"/>
                  <a:gd name="connsiteY0" fmla="*/ 1802295 h 2054087"/>
                  <a:gd name="connsiteX1" fmla="*/ 2054087 w 2054087"/>
                  <a:gd name="connsiteY1" fmla="*/ 0 h 2054087"/>
                  <a:gd name="connsiteX2" fmla="*/ 516834 w 2054087"/>
                  <a:gd name="connsiteY2" fmla="*/ 2054087 h 2054087"/>
                  <a:gd name="connsiteX3" fmla="*/ 0 w 2054087"/>
                  <a:gd name="connsiteY3" fmla="*/ 1802295 h 2054087"/>
                  <a:gd name="connsiteX0" fmla="*/ 0 w 2098490"/>
                  <a:gd name="connsiteY0" fmla="*/ 1802295 h 2054087"/>
                  <a:gd name="connsiteX1" fmla="*/ 2054087 w 2098490"/>
                  <a:gd name="connsiteY1" fmla="*/ 0 h 2054087"/>
                  <a:gd name="connsiteX2" fmla="*/ 516834 w 2098490"/>
                  <a:gd name="connsiteY2" fmla="*/ 2054087 h 2054087"/>
                  <a:gd name="connsiteX3" fmla="*/ 0 w 2098490"/>
                  <a:gd name="connsiteY3" fmla="*/ 1802295 h 2054087"/>
                  <a:gd name="connsiteX0" fmla="*/ 0 w 2098490"/>
                  <a:gd name="connsiteY0" fmla="*/ 1802343 h 2054135"/>
                  <a:gd name="connsiteX1" fmla="*/ 2054087 w 2098490"/>
                  <a:gd name="connsiteY1" fmla="*/ 48 h 2054135"/>
                  <a:gd name="connsiteX2" fmla="*/ 516834 w 2098490"/>
                  <a:gd name="connsiteY2" fmla="*/ 2054135 h 2054135"/>
                  <a:gd name="connsiteX3" fmla="*/ 0 w 2098490"/>
                  <a:gd name="connsiteY3" fmla="*/ 1802343 h 2054135"/>
                  <a:gd name="connsiteX0" fmla="*/ 0 w 2100660"/>
                  <a:gd name="connsiteY0" fmla="*/ 1802343 h 2054135"/>
                  <a:gd name="connsiteX1" fmla="*/ 2054087 w 2100660"/>
                  <a:gd name="connsiteY1" fmla="*/ 48 h 2054135"/>
                  <a:gd name="connsiteX2" fmla="*/ 516834 w 2100660"/>
                  <a:gd name="connsiteY2" fmla="*/ 2054135 h 2054135"/>
                  <a:gd name="connsiteX3" fmla="*/ 0 w 2100660"/>
                  <a:gd name="connsiteY3" fmla="*/ 1802343 h 2054135"/>
                  <a:gd name="connsiteX0" fmla="*/ 13601 w 2114261"/>
                  <a:gd name="connsiteY0" fmla="*/ 1802331 h 2054123"/>
                  <a:gd name="connsiteX1" fmla="*/ 2067688 w 2114261"/>
                  <a:gd name="connsiteY1" fmla="*/ 36 h 2054123"/>
                  <a:gd name="connsiteX2" fmla="*/ 530435 w 2114261"/>
                  <a:gd name="connsiteY2" fmla="*/ 2054123 h 2054123"/>
                  <a:gd name="connsiteX3" fmla="*/ 13601 w 2114261"/>
                  <a:gd name="connsiteY3" fmla="*/ 1802331 h 2054123"/>
                  <a:gd name="connsiteX0" fmla="*/ 13601 w 2127858"/>
                  <a:gd name="connsiteY0" fmla="*/ 1802331 h 2054123"/>
                  <a:gd name="connsiteX1" fmla="*/ 2067688 w 2127858"/>
                  <a:gd name="connsiteY1" fmla="*/ 36 h 2054123"/>
                  <a:gd name="connsiteX2" fmla="*/ 530435 w 2127858"/>
                  <a:gd name="connsiteY2" fmla="*/ 2054123 h 2054123"/>
                  <a:gd name="connsiteX3" fmla="*/ 13601 w 2127858"/>
                  <a:gd name="connsiteY3" fmla="*/ 1802331 h 2054123"/>
                  <a:gd name="connsiteX0" fmla="*/ 8333 w 2122590"/>
                  <a:gd name="connsiteY0" fmla="*/ 1816055 h 2067847"/>
                  <a:gd name="connsiteX1" fmla="*/ 2062420 w 2122590"/>
                  <a:gd name="connsiteY1" fmla="*/ 13760 h 2067847"/>
                  <a:gd name="connsiteX2" fmla="*/ 525167 w 2122590"/>
                  <a:gd name="connsiteY2" fmla="*/ 2067847 h 2067847"/>
                  <a:gd name="connsiteX3" fmla="*/ 8333 w 2122590"/>
                  <a:gd name="connsiteY3" fmla="*/ 1816055 h 2067847"/>
                  <a:gd name="connsiteX0" fmla="*/ 9224 w 1937770"/>
                  <a:gd name="connsiteY0" fmla="*/ 1942266 h 2067000"/>
                  <a:gd name="connsiteX1" fmla="*/ 1877600 w 1937770"/>
                  <a:gd name="connsiteY1" fmla="*/ 12913 h 2067000"/>
                  <a:gd name="connsiteX2" fmla="*/ 340347 w 1937770"/>
                  <a:gd name="connsiteY2" fmla="*/ 2067000 h 2067000"/>
                  <a:gd name="connsiteX3" fmla="*/ 9224 w 1937770"/>
                  <a:gd name="connsiteY3" fmla="*/ 1942266 h 2067000"/>
                  <a:gd name="connsiteX0" fmla="*/ 14971 w 1943517"/>
                  <a:gd name="connsiteY0" fmla="*/ 1947332 h 2072066"/>
                  <a:gd name="connsiteX1" fmla="*/ 1883347 w 1943517"/>
                  <a:gd name="connsiteY1" fmla="*/ 17979 h 2072066"/>
                  <a:gd name="connsiteX2" fmla="*/ 346094 w 1943517"/>
                  <a:gd name="connsiteY2" fmla="*/ 2072066 h 2072066"/>
                  <a:gd name="connsiteX3" fmla="*/ 14971 w 1943517"/>
                  <a:gd name="connsiteY3" fmla="*/ 1947332 h 2072066"/>
                  <a:gd name="connsiteX0" fmla="*/ 14971 w 1949843"/>
                  <a:gd name="connsiteY0" fmla="*/ 1947332 h 2159098"/>
                  <a:gd name="connsiteX1" fmla="*/ 1883347 w 1949843"/>
                  <a:gd name="connsiteY1" fmla="*/ 17979 h 2159098"/>
                  <a:gd name="connsiteX2" fmla="*/ 498408 w 1949843"/>
                  <a:gd name="connsiteY2" fmla="*/ 2159098 h 2159098"/>
                  <a:gd name="connsiteX3" fmla="*/ 14971 w 1949843"/>
                  <a:gd name="connsiteY3" fmla="*/ 1947332 h 2159098"/>
                  <a:gd name="connsiteX0" fmla="*/ 14971 w 1975316"/>
                  <a:gd name="connsiteY0" fmla="*/ 1947332 h 2159098"/>
                  <a:gd name="connsiteX1" fmla="*/ 1883347 w 1975316"/>
                  <a:gd name="connsiteY1" fmla="*/ 17979 h 2159098"/>
                  <a:gd name="connsiteX2" fmla="*/ 498408 w 1975316"/>
                  <a:gd name="connsiteY2" fmla="*/ 2159098 h 2159098"/>
                  <a:gd name="connsiteX3" fmla="*/ 14971 w 1975316"/>
                  <a:gd name="connsiteY3" fmla="*/ 1947332 h 2159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75316" h="2159098">
                    <a:moveTo>
                      <a:pt x="14971" y="1947332"/>
                    </a:moveTo>
                    <a:cubicBezTo>
                      <a:pt x="-174869" y="1163310"/>
                      <a:pt x="1496248" y="-170218"/>
                      <a:pt x="1883347" y="17979"/>
                    </a:cubicBezTo>
                    <a:cubicBezTo>
                      <a:pt x="2237905" y="362516"/>
                      <a:pt x="1523018" y="1765901"/>
                      <a:pt x="498408" y="2159098"/>
                    </a:cubicBezTo>
                    <a:lnTo>
                      <a:pt x="14971" y="1947332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0BE3E531-6E37-3812-61BB-D28699BF0615}"/>
                  </a:ext>
                </a:extLst>
              </p:cNvPr>
              <p:cNvSpPr/>
              <p:nvPr/>
            </p:nvSpPr>
            <p:spPr>
              <a:xfrm rot="341498">
                <a:off x="6966856" y="479122"/>
                <a:ext cx="1449379" cy="2086333"/>
              </a:xfrm>
              <a:custGeom>
                <a:avLst/>
                <a:gdLst>
                  <a:gd name="connsiteX0" fmla="*/ 1534337 w 1537419"/>
                  <a:gd name="connsiteY0" fmla="*/ 0 h 1898423"/>
                  <a:gd name="connsiteX1" fmla="*/ 1537419 w 1537419"/>
                  <a:gd name="connsiteY1" fmla="*/ 49143 h 1898423"/>
                  <a:gd name="connsiteX2" fmla="*/ 60826 w 1537419"/>
                  <a:gd name="connsiteY2" fmla="*/ 1898423 h 1898423"/>
                  <a:gd name="connsiteX3" fmla="*/ 14581 w 1537419"/>
                  <a:gd name="connsiteY3" fmla="*/ 1878166 h 1898423"/>
                  <a:gd name="connsiteX4" fmla="*/ 2530 w 1537419"/>
                  <a:gd name="connsiteY4" fmla="*/ 1805470 h 1898423"/>
                  <a:gd name="connsiteX5" fmla="*/ 1401410 w 1537419"/>
                  <a:gd name="connsiteY5" fmla="*/ 62979 h 1898423"/>
                  <a:gd name="connsiteX6" fmla="*/ 1534337 w 1537419"/>
                  <a:gd name="connsiteY6" fmla="*/ 0 h 1898423"/>
                  <a:gd name="connsiteX0" fmla="*/ 1534399 w 1537481"/>
                  <a:gd name="connsiteY0" fmla="*/ 111091 h 2009514"/>
                  <a:gd name="connsiteX1" fmla="*/ 1537481 w 1537481"/>
                  <a:gd name="connsiteY1" fmla="*/ 160234 h 2009514"/>
                  <a:gd name="connsiteX2" fmla="*/ 60888 w 1537481"/>
                  <a:gd name="connsiteY2" fmla="*/ 2009514 h 2009514"/>
                  <a:gd name="connsiteX3" fmla="*/ 14643 w 1537481"/>
                  <a:gd name="connsiteY3" fmla="*/ 1989257 h 2009514"/>
                  <a:gd name="connsiteX4" fmla="*/ 2592 w 1537481"/>
                  <a:gd name="connsiteY4" fmla="*/ 1916561 h 2009514"/>
                  <a:gd name="connsiteX5" fmla="*/ 1379709 w 1537481"/>
                  <a:gd name="connsiteY5" fmla="*/ 0 h 2009514"/>
                  <a:gd name="connsiteX6" fmla="*/ 1534399 w 1537481"/>
                  <a:gd name="connsiteY6" fmla="*/ 111091 h 2009514"/>
                  <a:gd name="connsiteX0" fmla="*/ 1533826 w 1536908"/>
                  <a:gd name="connsiteY0" fmla="*/ 111091 h 2009514"/>
                  <a:gd name="connsiteX1" fmla="*/ 1536908 w 1536908"/>
                  <a:gd name="connsiteY1" fmla="*/ 160234 h 2009514"/>
                  <a:gd name="connsiteX2" fmla="*/ 60315 w 1536908"/>
                  <a:gd name="connsiteY2" fmla="*/ 2009514 h 2009514"/>
                  <a:gd name="connsiteX3" fmla="*/ 14070 w 1536908"/>
                  <a:gd name="connsiteY3" fmla="*/ 1989257 h 2009514"/>
                  <a:gd name="connsiteX4" fmla="*/ 2019 w 1536908"/>
                  <a:gd name="connsiteY4" fmla="*/ 1916561 h 2009514"/>
                  <a:gd name="connsiteX5" fmla="*/ 1379136 w 1536908"/>
                  <a:gd name="connsiteY5" fmla="*/ 0 h 2009514"/>
                  <a:gd name="connsiteX6" fmla="*/ 1533826 w 1536908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31901 w 1554739"/>
                  <a:gd name="connsiteY3" fmla="*/ 1989257 h 2009514"/>
                  <a:gd name="connsiteX4" fmla="*/ 19850 w 1554739"/>
                  <a:gd name="connsiteY4" fmla="*/ 1916561 h 2009514"/>
                  <a:gd name="connsiteX5" fmla="*/ 1396967 w 1554739"/>
                  <a:gd name="connsiteY5" fmla="*/ 0 h 2009514"/>
                  <a:gd name="connsiteX6" fmla="*/ 1551657 w 1554739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19850 w 1554739"/>
                  <a:gd name="connsiteY3" fmla="*/ 1916561 h 2009514"/>
                  <a:gd name="connsiteX4" fmla="*/ 1396967 w 1554739"/>
                  <a:gd name="connsiteY4" fmla="*/ 0 h 2009514"/>
                  <a:gd name="connsiteX5" fmla="*/ 1551657 w 1554739"/>
                  <a:gd name="connsiteY5" fmla="*/ 111091 h 2009514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318821 w 1476593"/>
                  <a:gd name="connsiteY0" fmla="*/ 0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0" fmla="*/ 1318821 w 1449379"/>
                  <a:gd name="connsiteY0" fmla="*/ 0 h 2024327"/>
                  <a:gd name="connsiteX1" fmla="*/ 1449379 w 1449379"/>
                  <a:gd name="connsiteY1" fmla="*/ 114468 h 2024327"/>
                  <a:gd name="connsiteX2" fmla="*/ 0 w 1449379"/>
                  <a:gd name="connsiteY2" fmla="*/ 2009514 h 2024327"/>
                  <a:gd name="connsiteX3" fmla="*/ 26894 w 1449379"/>
                  <a:gd name="connsiteY3" fmla="*/ 2024327 h 2024327"/>
                  <a:gd name="connsiteX4" fmla="*/ 1318821 w 1449379"/>
                  <a:gd name="connsiteY4" fmla="*/ 0 h 2024327"/>
                  <a:gd name="connsiteX0" fmla="*/ 1318821 w 1449379"/>
                  <a:gd name="connsiteY0" fmla="*/ 39475 h 2063802"/>
                  <a:gd name="connsiteX1" fmla="*/ 1449379 w 1449379"/>
                  <a:gd name="connsiteY1" fmla="*/ 153943 h 2063802"/>
                  <a:gd name="connsiteX2" fmla="*/ 0 w 1449379"/>
                  <a:gd name="connsiteY2" fmla="*/ 2048989 h 2063802"/>
                  <a:gd name="connsiteX3" fmla="*/ 26894 w 1449379"/>
                  <a:gd name="connsiteY3" fmla="*/ 2063802 h 2063802"/>
                  <a:gd name="connsiteX4" fmla="*/ 1318821 w 1449379"/>
                  <a:gd name="connsiteY4" fmla="*/ 39475 h 2063802"/>
                  <a:gd name="connsiteX0" fmla="*/ 1318821 w 1449379"/>
                  <a:gd name="connsiteY0" fmla="*/ 62006 h 2086333"/>
                  <a:gd name="connsiteX1" fmla="*/ 1449379 w 1449379"/>
                  <a:gd name="connsiteY1" fmla="*/ 176474 h 2086333"/>
                  <a:gd name="connsiteX2" fmla="*/ 0 w 1449379"/>
                  <a:gd name="connsiteY2" fmla="*/ 2071520 h 2086333"/>
                  <a:gd name="connsiteX3" fmla="*/ 26894 w 1449379"/>
                  <a:gd name="connsiteY3" fmla="*/ 2086333 h 2086333"/>
                  <a:gd name="connsiteX4" fmla="*/ 1318821 w 1449379"/>
                  <a:gd name="connsiteY4" fmla="*/ 62006 h 2086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9379" h="2086333">
                    <a:moveTo>
                      <a:pt x="1318821" y="62006"/>
                    </a:moveTo>
                    <a:cubicBezTo>
                      <a:pt x="1371738" y="32624"/>
                      <a:pt x="1425840" y="-111447"/>
                      <a:pt x="1449379" y="176474"/>
                    </a:cubicBezTo>
                    <a:cubicBezTo>
                      <a:pt x="1433311" y="719927"/>
                      <a:pt x="832496" y="1752047"/>
                      <a:pt x="0" y="2071520"/>
                    </a:cubicBezTo>
                    <a:lnTo>
                      <a:pt x="26894" y="2086333"/>
                    </a:lnTo>
                    <a:cubicBezTo>
                      <a:pt x="-186841" y="1428360"/>
                      <a:pt x="1131590" y="454249"/>
                      <a:pt x="1318821" y="62006"/>
                    </a:cubicBezTo>
                    <a:close/>
                  </a:path>
                </a:pathLst>
              </a:custGeom>
              <a:solidFill>
                <a:srgbClr val="ED7D31">
                  <a:lumMod val="40000"/>
                  <a:lumOff val="60000"/>
                  <a:alpha val="50000"/>
                </a:srgb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94F9005-D25B-DA24-B5F7-FC06C8D5D8D2}"/>
                </a:ext>
              </a:extLst>
            </p:cNvPr>
            <p:cNvGrpSpPr/>
            <p:nvPr/>
          </p:nvGrpSpPr>
          <p:grpSpPr>
            <a:xfrm rot="746667" flipH="1">
              <a:off x="3979576" y="186925"/>
              <a:ext cx="1975316" cy="2205534"/>
              <a:chOff x="6462309" y="359921"/>
              <a:chExt cx="1975316" cy="2205534"/>
            </a:xfrm>
          </p:grpSpPr>
          <p:sp>
            <p:nvSpPr>
              <p:cNvPr id="75" name="Rectangle 4">
                <a:extLst>
                  <a:ext uri="{FF2B5EF4-FFF2-40B4-BE49-F238E27FC236}">
                    <a16:creationId xmlns:a16="http://schemas.microsoft.com/office/drawing/2014/main" id="{61A2A950-26D2-E116-7AED-8DF6F9971B7D}"/>
                  </a:ext>
                </a:extLst>
              </p:cNvPr>
              <p:cNvSpPr/>
              <p:nvPr/>
            </p:nvSpPr>
            <p:spPr>
              <a:xfrm rot="278203">
                <a:off x="6462309" y="359921"/>
                <a:ext cx="1975316" cy="2159098"/>
              </a:xfrm>
              <a:custGeom>
                <a:avLst/>
                <a:gdLst>
                  <a:gd name="connsiteX0" fmla="*/ 0 w 1219200"/>
                  <a:gd name="connsiteY0" fmla="*/ 0 h 1391479"/>
                  <a:gd name="connsiteX1" fmla="*/ 1219200 w 1219200"/>
                  <a:gd name="connsiteY1" fmla="*/ 0 h 1391479"/>
                  <a:gd name="connsiteX2" fmla="*/ 1219200 w 1219200"/>
                  <a:gd name="connsiteY2" fmla="*/ 1391479 h 1391479"/>
                  <a:gd name="connsiteX3" fmla="*/ 0 w 1219200"/>
                  <a:gd name="connsiteY3" fmla="*/ 1391479 h 1391479"/>
                  <a:gd name="connsiteX4" fmla="*/ 0 w 1219200"/>
                  <a:gd name="connsiteY4" fmla="*/ 0 h 1391479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0 w 1219200"/>
                  <a:gd name="connsiteY3" fmla="*/ 1391479 h 1404731"/>
                  <a:gd name="connsiteX4" fmla="*/ 0 w 1219200"/>
                  <a:gd name="connsiteY4" fmla="*/ 0 h 1404731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66261 w 1219200"/>
                  <a:gd name="connsiteY3" fmla="*/ 1152939 h 1404731"/>
                  <a:gd name="connsiteX4" fmla="*/ 0 w 1219200"/>
                  <a:gd name="connsiteY4" fmla="*/ 0 h 1404731"/>
                  <a:gd name="connsiteX0" fmla="*/ 0 w 1152939"/>
                  <a:gd name="connsiteY0" fmla="*/ 1152939 h 1404731"/>
                  <a:gd name="connsiteX1" fmla="*/ 1152939 w 1152939"/>
                  <a:gd name="connsiteY1" fmla="*/ 0 h 1404731"/>
                  <a:gd name="connsiteX2" fmla="*/ 516834 w 1152939"/>
                  <a:gd name="connsiteY2" fmla="*/ 1404731 h 1404731"/>
                  <a:gd name="connsiteX3" fmla="*/ 0 w 1152939"/>
                  <a:gd name="connsiteY3" fmla="*/ 1152939 h 1404731"/>
                  <a:gd name="connsiteX0" fmla="*/ 0 w 2054087"/>
                  <a:gd name="connsiteY0" fmla="*/ 1802295 h 2054087"/>
                  <a:gd name="connsiteX1" fmla="*/ 2054087 w 2054087"/>
                  <a:gd name="connsiteY1" fmla="*/ 0 h 2054087"/>
                  <a:gd name="connsiteX2" fmla="*/ 516834 w 2054087"/>
                  <a:gd name="connsiteY2" fmla="*/ 2054087 h 2054087"/>
                  <a:gd name="connsiteX3" fmla="*/ 0 w 2054087"/>
                  <a:gd name="connsiteY3" fmla="*/ 1802295 h 2054087"/>
                  <a:gd name="connsiteX0" fmla="*/ 0 w 2098490"/>
                  <a:gd name="connsiteY0" fmla="*/ 1802295 h 2054087"/>
                  <a:gd name="connsiteX1" fmla="*/ 2054087 w 2098490"/>
                  <a:gd name="connsiteY1" fmla="*/ 0 h 2054087"/>
                  <a:gd name="connsiteX2" fmla="*/ 516834 w 2098490"/>
                  <a:gd name="connsiteY2" fmla="*/ 2054087 h 2054087"/>
                  <a:gd name="connsiteX3" fmla="*/ 0 w 2098490"/>
                  <a:gd name="connsiteY3" fmla="*/ 1802295 h 2054087"/>
                  <a:gd name="connsiteX0" fmla="*/ 0 w 2098490"/>
                  <a:gd name="connsiteY0" fmla="*/ 1802343 h 2054135"/>
                  <a:gd name="connsiteX1" fmla="*/ 2054087 w 2098490"/>
                  <a:gd name="connsiteY1" fmla="*/ 48 h 2054135"/>
                  <a:gd name="connsiteX2" fmla="*/ 516834 w 2098490"/>
                  <a:gd name="connsiteY2" fmla="*/ 2054135 h 2054135"/>
                  <a:gd name="connsiteX3" fmla="*/ 0 w 2098490"/>
                  <a:gd name="connsiteY3" fmla="*/ 1802343 h 2054135"/>
                  <a:gd name="connsiteX0" fmla="*/ 0 w 2100660"/>
                  <a:gd name="connsiteY0" fmla="*/ 1802343 h 2054135"/>
                  <a:gd name="connsiteX1" fmla="*/ 2054087 w 2100660"/>
                  <a:gd name="connsiteY1" fmla="*/ 48 h 2054135"/>
                  <a:gd name="connsiteX2" fmla="*/ 516834 w 2100660"/>
                  <a:gd name="connsiteY2" fmla="*/ 2054135 h 2054135"/>
                  <a:gd name="connsiteX3" fmla="*/ 0 w 2100660"/>
                  <a:gd name="connsiteY3" fmla="*/ 1802343 h 2054135"/>
                  <a:gd name="connsiteX0" fmla="*/ 13601 w 2114261"/>
                  <a:gd name="connsiteY0" fmla="*/ 1802331 h 2054123"/>
                  <a:gd name="connsiteX1" fmla="*/ 2067688 w 2114261"/>
                  <a:gd name="connsiteY1" fmla="*/ 36 h 2054123"/>
                  <a:gd name="connsiteX2" fmla="*/ 530435 w 2114261"/>
                  <a:gd name="connsiteY2" fmla="*/ 2054123 h 2054123"/>
                  <a:gd name="connsiteX3" fmla="*/ 13601 w 2114261"/>
                  <a:gd name="connsiteY3" fmla="*/ 1802331 h 2054123"/>
                  <a:gd name="connsiteX0" fmla="*/ 13601 w 2127858"/>
                  <a:gd name="connsiteY0" fmla="*/ 1802331 h 2054123"/>
                  <a:gd name="connsiteX1" fmla="*/ 2067688 w 2127858"/>
                  <a:gd name="connsiteY1" fmla="*/ 36 h 2054123"/>
                  <a:gd name="connsiteX2" fmla="*/ 530435 w 2127858"/>
                  <a:gd name="connsiteY2" fmla="*/ 2054123 h 2054123"/>
                  <a:gd name="connsiteX3" fmla="*/ 13601 w 2127858"/>
                  <a:gd name="connsiteY3" fmla="*/ 1802331 h 2054123"/>
                  <a:gd name="connsiteX0" fmla="*/ 8333 w 2122590"/>
                  <a:gd name="connsiteY0" fmla="*/ 1816055 h 2067847"/>
                  <a:gd name="connsiteX1" fmla="*/ 2062420 w 2122590"/>
                  <a:gd name="connsiteY1" fmla="*/ 13760 h 2067847"/>
                  <a:gd name="connsiteX2" fmla="*/ 525167 w 2122590"/>
                  <a:gd name="connsiteY2" fmla="*/ 2067847 h 2067847"/>
                  <a:gd name="connsiteX3" fmla="*/ 8333 w 2122590"/>
                  <a:gd name="connsiteY3" fmla="*/ 1816055 h 2067847"/>
                  <a:gd name="connsiteX0" fmla="*/ 9224 w 1937770"/>
                  <a:gd name="connsiteY0" fmla="*/ 1942266 h 2067000"/>
                  <a:gd name="connsiteX1" fmla="*/ 1877600 w 1937770"/>
                  <a:gd name="connsiteY1" fmla="*/ 12913 h 2067000"/>
                  <a:gd name="connsiteX2" fmla="*/ 340347 w 1937770"/>
                  <a:gd name="connsiteY2" fmla="*/ 2067000 h 2067000"/>
                  <a:gd name="connsiteX3" fmla="*/ 9224 w 1937770"/>
                  <a:gd name="connsiteY3" fmla="*/ 1942266 h 2067000"/>
                  <a:gd name="connsiteX0" fmla="*/ 14971 w 1943517"/>
                  <a:gd name="connsiteY0" fmla="*/ 1947332 h 2072066"/>
                  <a:gd name="connsiteX1" fmla="*/ 1883347 w 1943517"/>
                  <a:gd name="connsiteY1" fmla="*/ 17979 h 2072066"/>
                  <a:gd name="connsiteX2" fmla="*/ 346094 w 1943517"/>
                  <a:gd name="connsiteY2" fmla="*/ 2072066 h 2072066"/>
                  <a:gd name="connsiteX3" fmla="*/ 14971 w 1943517"/>
                  <a:gd name="connsiteY3" fmla="*/ 1947332 h 2072066"/>
                  <a:gd name="connsiteX0" fmla="*/ 14971 w 1949843"/>
                  <a:gd name="connsiteY0" fmla="*/ 1947332 h 2159098"/>
                  <a:gd name="connsiteX1" fmla="*/ 1883347 w 1949843"/>
                  <a:gd name="connsiteY1" fmla="*/ 17979 h 2159098"/>
                  <a:gd name="connsiteX2" fmla="*/ 498408 w 1949843"/>
                  <a:gd name="connsiteY2" fmla="*/ 2159098 h 2159098"/>
                  <a:gd name="connsiteX3" fmla="*/ 14971 w 1949843"/>
                  <a:gd name="connsiteY3" fmla="*/ 1947332 h 2159098"/>
                  <a:gd name="connsiteX0" fmla="*/ 14971 w 1975316"/>
                  <a:gd name="connsiteY0" fmla="*/ 1947332 h 2159098"/>
                  <a:gd name="connsiteX1" fmla="*/ 1883347 w 1975316"/>
                  <a:gd name="connsiteY1" fmla="*/ 17979 h 2159098"/>
                  <a:gd name="connsiteX2" fmla="*/ 498408 w 1975316"/>
                  <a:gd name="connsiteY2" fmla="*/ 2159098 h 2159098"/>
                  <a:gd name="connsiteX3" fmla="*/ 14971 w 1975316"/>
                  <a:gd name="connsiteY3" fmla="*/ 1947332 h 2159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75316" h="2159098">
                    <a:moveTo>
                      <a:pt x="14971" y="1947332"/>
                    </a:moveTo>
                    <a:cubicBezTo>
                      <a:pt x="-174869" y="1163310"/>
                      <a:pt x="1496248" y="-170218"/>
                      <a:pt x="1883347" y="17979"/>
                    </a:cubicBezTo>
                    <a:cubicBezTo>
                      <a:pt x="2237905" y="362516"/>
                      <a:pt x="1523018" y="1765901"/>
                      <a:pt x="498408" y="2159098"/>
                    </a:cubicBezTo>
                    <a:lnTo>
                      <a:pt x="14971" y="1947332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4E9F31AC-8EDE-D075-C6D4-27A09174E2F8}"/>
                  </a:ext>
                </a:extLst>
              </p:cNvPr>
              <p:cNvSpPr/>
              <p:nvPr/>
            </p:nvSpPr>
            <p:spPr>
              <a:xfrm rot="341498">
                <a:off x="6966856" y="479122"/>
                <a:ext cx="1449379" cy="2086333"/>
              </a:xfrm>
              <a:custGeom>
                <a:avLst/>
                <a:gdLst>
                  <a:gd name="connsiteX0" fmla="*/ 1534337 w 1537419"/>
                  <a:gd name="connsiteY0" fmla="*/ 0 h 1898423"/>
                  <a:gd name="connsiteX1" fmla="*/ 1537419 w 1537419"/>
                  <a:gd name="connsiteY1" fmla="*/ 49143 h 1898423"/>
                  <a:gd name="connsiteX2" fmla="*/ 60826 w 1537419"/>
                  <a:gd name="connsiteY2" fmla="*/ 1898423 h 1898423"/>
                  <a:gd name="connsiteX3" fmla="*/ 14581 w 1537419"/>
                  <a:gd name="connsiteY3" fmla="*/ 1878166 h 1898423"/>
                  <a:gd name="connsiteX4" fmla="*/ 2530 w 1537419"/>
                  <a:gd name="connsiteY4" fmla="*/ 1805470 h 1898423"/>
                  <a:gd name="connsiteX5" fmla="*/ 1401410 w 1537419"/>
                  <a:gd name="connsiteY5" fmla="*/ 62979 h 1898423"/>
                  <a:gd name="connsiteX6" fmla="*/ 1534337 w 1537419"/>
                  <a:gd name="connsiteY6" fmla="*/ 0 h 1898423"/>
                  <a:gd name="connsiteX0" fmla="*/ 1534399 w 1537481"/>
                  <a:gd name="connsiteY0" fmla="*/ 111091 h 2009514"/>
                  <a:gd name="connsiteX1" fmla="*/ 1537481 w 1537481"/>
                  <a:gd name="connsiteY1" fmla="*/ 160234 h 2009514"/>
                  <a:gd name="connsiteX2" fmla="*/ 60888 w 1537481"/>
                  <a:gd name="connsiteY2" fmla="*/ 2009514 h 2009514"/>
                  <a:gd name="connsiteX3" fmla="*/ 14643 w 1537481"/>
                  <a:gd name="connsiteY3" fmla="*/ 1989257 h 2009514"/>
                  <a:gd name="connsiteX4" fmla="*/ 2592 w 1537481"/>
                  <a:gd name="connsiteY4" fmla="*/ 1916561 h 2009514"/>
                  <a:gd name="connsiteX5" fmla="*/ 1379709 w 1537481"/>
                  <a:gd name="connsiteY5" fmla="*/ 0 h 2009514"/>
                  <a:gd name="connsiteX6" fmla="*/ 1534399 w 1537481"/>
                  <a:gd name="connsiteY6" fmla="*/ 111091 h 2009514"/>
                  <a:gd name="connsiteX0" fmla="*/ 1533826 w 1536908"/>
                  <a:gd name="connsiteY0" fmla="*/ 111091 h 2009514"/>
                  <a:gd name="connsiteX1" fmla="*/ 1536908 w 1536908"/>
                  <a:gd name="connsiteY1" fmla="*/ 160234 h 2009514"/>
                  <a:gd name="connsiteX2" fmla="*/ 60315 w 1536908"/>
                  <a:gd name="connsiteY2" fmla="*/ 2009514 h 2009514"/>
                  <a:gd name="connsiteX3" fmla="*/ 14070 w 1536908"/>
                  <a:gd name="connsiteY3" fmla="*/ 1989257 h 2009514"/>
                  <a:gd name="connsiteX4" fmla="*/ 2019 w 1536908"/>
                  <a:gd name="connsiteY4" fmla="*/ 1916561 h 2009514"/>
                  <a:gd name="connsiteX5" fmla="*/ 1379136 w 1536908"/>
                  <a:gd name="connsiteY5" fmla="*/ 0 h 2009514"/>
                  <a:gd name="connsiteX6" fmla="*/ 1533826 w 1536908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31901 w 1554739"/>
                  <a:gd name="connsiteY3" fmla="*/ 1989257 h 2009514"/>
                  <a:gd name="connsiteX4" fmla="*/ 19850 w 1554739"/>
                  <a:gd name="connsiteY4" fmla="*/ 1916561 h 2009514"/>
                  <a:gd name="connsiteX5" fmla="*/ 1396967 w 1554739"/>
                  <a:gd name="connsiteY5" fmla="*/ 0 h 2009514"/>
                  <a:gd name="connsiteX6" fmla="*/ 1551657 w 1554739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19850 w 1554739"/>
                  <a:gd name="connsiteY3" fmla="*/ 1916561 h 2009514"/>
                  <a:gd name="connsiteX4" fmla="*/ 1396967 w 1554739"/>
                  <a:gd name="connsiteY4" fmla="*/ 0 h 2009514"/>
                  <a:gd name="connsiteX5" fmla="*/ 1551657 w 1554739"/>
                  <a:gd name="connsiteY5" fmla="*/ 111091 h 2009514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318821 w 1476593"/>
                  <a:gd name="connsiteY0" fmla="*/ 0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0" fmla="*/ 1318821 w 1449379"/>
                  <a:gd name="connsiteY0" fmla="*/ 0 h 2024327"/>
                  <a:gd name="connsiteX1" fmla="*/ 1449379 w 1449379"/>
                  <a:gd name="connsiteY1" fmla="*/ 114468 h 2024327"/>
                  <a:gd name="connsiteX2" fmla="*/ 0 w 1449379"/>
                  <a:gd name="connsiteY2" fmla="*/ 2009514 h 2024327"/>
                  <a:gd name="connsiteX3" fmla="*/ 26894 w 1449379"/>
                  <a:gd name="connsiteY3" fmla="*/ 2024327 h 2024327"/>
                  <a:gd name="connsiteX4" fmla="*/ 1318821 w 1449379"/>
                  <a:gd name="connsiteY4" fmla="*/ 0 h 2024327"/>
                  <a:gd name="connsiteX0" fmla="*/ 1318821 w 1449379"/>
                  <a:gd name="connsiteY0" fmla="*/ 39475 h 2063802"/>
                  <a:gd name="connsiteX1" fmla="*/ 1449379 w 1449379"/>
                  <a:gd name="connsiteY1" fmla="*/ 153943 h 2063802"/>
                  <a:gd name="connsiteX2" fmla="*/ 0 w 1449379"/>
                  <a:gd name="connsiteY2" fmla="*/ 2048989 h 2063802"/>
                  <a:gd name="connsiteX3" fmla="*/ 26894 w 1449379"/>
                  <a:gd name="connsiteY3" fmla="*/ 2063802 h 2063802"/>
                  <a:gd name="connsiteX4" fmla="*/ 1318821 w 1449379"/>
                  <a:gd name="connsiteY4" fmla="*/ 39475 h 2063802"/>
                  <a:gd name="connsiteX0" fmla="*/ 1318821 w 1449379"/>
                  <a:gd name="connsiteY0" fmla="*/ 62006 h 2086333"/>
                  <a:gd name="connsiteX1" fmla="*/ 1449379 w 1449379"/>
                  <a:gd name="connsiteY1" fmla="*/ 176474 h 2086333"/>
                  <a:gd name="connsiteX2" fmla="*/ 0 w 1449379"/>
                  <a:gd name="connsiteY2" fmla="*/ 2071520 h 2086333"/>
                  <a:gd name="connsiteX3" fmla="*/ 26894 w 1449379"/>
                  <a:gd name="connsiteY3" fmla="*/ 2086333 h 2086333"/>
                  <a:gd name="connsiteX4" fmla="*/ 1318821 w 1449379"/>
                  <a:gd name="connsiteY4" fmla="*/ 62006 h 2086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9379" h="2086333">
                    <a:moveTo>
                      <a:pt x="1318821" y="62006"/>
                    </a:moveTo>
                    <a:cubicBezTo>
                      <a:pt x="1371738" y="32624"/>
                      <a:pt x="1425840" y="-111447"/>
                      <a:pt x="1449379" y="176474"/>
                    </a:cubicBezTo>
                    <a:cubicBezTo>
                      <a:pt x="1433311" y="719927"/>
                      <a:pt x="832496" y="1752047"/>
                      <a:pt x="0" y="2071520"/>
                    </a:cubicBezTo>
                    <a:lnTo>
                      <a:pt x="26894" y="2086333"/>
                    </a:lnTo>
                    <a:cubicBezTo>
                      <a:pt x="-186841" y="1428360"/>
                      <a:pt x="1131590" y="454249"/>
                      <a:pt x="1318821" y="62006"/>
                    </a:cubicBezTo>
                    <a:close/>
                  </a:path>
                </a:pathLst>
              </a:custGeom>
              <a:solidFill>
                <a:srgbClr val="ED7D31">
                  <a:lumMod val="40000"/>
                  <a:lumOff val="60000"/>
                  <a:alpha val="50000"/>
                </a:srgb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9F91FCD-AC88-C0AF-40DC-ABDA606E6744}"/>
                </a:ext>
              </a:extLst>
            </p:cNvPr>
            <p:cNvSpPr/>
            <p:nvPr/>
          </p:nvSpPr>
          <p:spPr>
            <a:xfrm>
              <a:off x="4652706" y="4952107"/>
              <a:ext cx="672227" cy="908450"/>
            </a:xfrm>
            <a:prstGeom prst="ellipse">
              <a:avLst/>
            </a:prstGeom>
            <a:solidFill>
              <a:srgbClr val="F8CB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">
              <a:extLst>
                <a:ext uri="{FF2B5EF4-FFF2-40B4-BE49-F238E27FC236}">
                  <a16:creationId xmlns:a16="http://schemas.microsoft.com/office/drawing/2014/main" id="{5F0C8081-8986-5397-528E-3FD2B614525E}"/>
                </a:ext>
              </a:extLst>
            </p:cNvPr>
            <p:cNvSpPr/>
            <p:nvPr/>
          </p:nvSpPr>
          <p:spPr>
            <a:xfrm>
              <a:off x="4948537" y="3944204"/>
              <a:ext cx="2411269" cy="2184716"/>
            </a:xfrm>
            <a:custGeom>
              <a:avLst/>
              <a:gdLst>
                <a:gd name="connsiteX0" fmla="*/ 0 w 1473958"/>
                <a:gd name="connsiteY0" fmla="*/ 0 h 532520"/>
                <a:gd name="connsiteX1" fmla="*/ 1473958 w 1473958"/>
                <a:gd name="connsiteY1" fmla="*/ 0 h 532520"/>
                <a:gd name="connsiteX2" fmla="*/ 1473958 w 1473958"/>
                <a:gd name="connsiteY2" fmla="*/ 532520 h 532520"/>
                <a:gd name="connsiteX3" fmla="*/ 0 w 1473958"/>
                <a:gd name="connsiteY3" fmla="*/ 532520 h 532520"/>
                <a:gd name="connsiteX4" fmla="*/ 0 w 1473958"/>
                <a:gd name="connsiteY4" fmla="*/ 0 h 532520"/>
                <a:gd name="connsiteX0" fmla="*/ 27296 w 1501254"/>
                <a:gd name="connsiteY0" fmla="*/ 0 h 2061069"/>
                <a:gd name="connsiteX1" fmla="*/ 1501254 w 1501254"/>
                <a:gd name="connsiteY1" fmla="*/ 0 h 2061069"/>
                <a:gd name="connsiteX2" fmla="*/ 1501254 w 1501254"/>
                <a:gd name="connsiteY2" fmla="*/ 532520 h 2061069"/>
                <a:gd name="connsiteX3" fmla="*/ 0 w 1501254"/>
                <a:gd name="connsiteY3" fmla="*/ 2061069 h 2061069"/>
                <a:gd name="connsiteX4" fmla="*/ 27296 w 1501254"/>
                <a:gd name="connsiteY4" fmla="*/ 0 h 2061069"/>
                <a:gd name="connsiteX0" fmla="*/ 345827 w 1819785"/>
                <a:gd name="connsiteY0" fmla="*/ 0 h 2061069"/>
                <a:gd name="connsiteX1" fmla="*/ 1819785 w 1819785"/>
                <a:gd name="connsiteY1" fmla="*/ 0 h 2061069"/>
                <a:gd name="connsiteX2" fmla="*/ 1819785 w 1819785"/>
                <a:gd name="connsiteY2" fmla="*/ 532520 h 2061069"/>
                <a:gd name="connsiteX3" fmla="*/ 318531 w 1819785"/>
                <a:gd name="connsiteY3" fmla="*/ 2061069 h 2061069"/>
                <a:gd name="connsiteX4" fmla="*/ 345827 w 1819785"/>
                <a:gd name="connsiteY4" fmla="*/ 0 h 2061069"/>
                <a:gd name="connsiteX0" fmla="*/ 374090 w 1848048"/>
                <a:gd name="connsiteY0" fmla="*/ 0 h 2061069"/>
                <a:gd name="connsiteX1" fmla="*/ 1848048 w 1848048"/>
                <a:gd name="connsiteY1" fmla="*/ 0 h 2061069"/>
                <a:gd name="connsiteX2" fmla="*/ 1848048 w 1848048"/>
                <a:gd name="connsiteY2" fmla="*/ 532520 h 2061069"/>
                <a:gd name="connsiteX3" fmla="*/ 346794 w 1848048"/>
                <a:gd name="connsiteY3" fmla="*/ 2061069 h 2061069"/>
                <a:gd name="connsiteX4" fmla="*/ 374090 w 1848048"/>
                <a:gd name="connsiteY4" fmla="*/ 0 h 2061069"/>
                <a:gd name="connsiteX0" fmla="*/ 374090 w 2161947"/>
                <a:gd name="connsiteY0" fmla="*/ 0 h 2061069"/>
                <a:gd name="connsiteX1" fmla="*/ 1848048 w 2161947"/>
                <a:gd name="connsiteY1" fmla="*/ 0 h 2061069"/>
                <a:gd name="connsiteX2" fmla="*/ 2161947 w 2161947"/>
                <a:gd name="connsiteY2" fmla="*/ 2006479 h 2061069"/>
                <a:gd name="connsiteX3" fmla="*/ 346794 w 2161947"/>
                <a:gd name="connsiteY3" fmla="*/ 2061069 h 2061069"/>
                <a:gd name="connsiteX4" fmla="*/ 374090 w 2161947"/>
                <a:gd name="connsiteY4" fmla="*/ 0 h 2061069"/>
                <a:gd name="connsiteX0" fmla="*/ 374090 w 2478182"/>
                <a:gd name="connsiteY0" fmla="*/ 0 h 2061069"/>
                <a:gd name="connsiteX1" fmla="*/ 1848048 w 2478182"/>
                <a:gd name="connsiteY1" fmla="*/ 0 h 2061069"/>
                <a:gd name="connsiteX2" fmla="*/ 2161947 w 2478182"/>
                <a:gd name="connsiteY2" fmla="*/ 2006479 h 2061069"/>
                <a:gd name="connsiteX3" fmla="*/ 346794 w 2478182"/>
                <a:gd name="connsiteY3" fmla="*/ 2061069 h 2061069"/>
                <a:gd name="connsiteX4" fmla="*/ 374090 w 2478182"/>
                <a:gd name="connsiteY4" fmla="*/ 0 h 2061069"/>
                <a:gd name="connsiteX0" fmla="*/ 374090 w 2495151"/>
                <a:gd name="connsiteY0" fmla="*/ 0 h 2061069"/>
                <a:gd name="connsiteX1" fmla="*/ 1848048 w 2495151"/>
                <a:gd name="connsiteY1" fmla="*/ 0 h 2061069"/>
                <a:gd name="connsiteX2" fmla="*/ 2161947 w 2495151"/>
                <a:gd name="connsiteY2" fmla="*/ 2006479 h 2061069"/>
                <a:gd name="connsiteX3" fmla="*/ 346794 w 2495151"/>
                <a:gd name="connsiteY3" fmla="*/ 2061069 h 2061069"/>
                <a:gd name="connsiteX4" fmla="*/ 374090 w 2495151"/>
                <a:gd name="connsiteY4" fmla="*/ 0 h 2061069"/>
                <a:gd name="connsiteX0" fmla="*/ 374090 w 2387407"/>
                <a:gd name="connsiteY0" fmla="*/ 0 h 2061069"/>
                <a:gd name="connsiteX1" fmla="*/ 1848048 w 2387407"/>
                <a:gd name="connsiteY1" fmla="*/ 0 h 2061069"/>
                <a:gd name="connsiteX2" fmla="*/ 2161947 w 2387407"/>
                <a:gd name="connsiteY2" fmla="*/ 2006479 h 2061069"/>
                <a:gd name="connsiteX3" fmla="*/ 346794 w 2387407"/>
                <a:gd name="connsiteY3" fmla="*/ 2061069 h 2061069"/>
                <a:gd name="connsiteX4" fmla="*/ 374090 w 2387407"/>
                <a:gd name="connsiteY4" fmla="*/ 0 h 2061069"/>
                <a:gd name="connsiteX0" fmla="*/ 374090 w 2411269"/>
                <a:gd name="connsiteY0" fmla="*/ 0 h 2061069"/>
                <a:gd name="connsiteX1" fmla="*/ 1848048 w 2411269"/>
                <a:gd name="connsiteY1" fmla="*/ 0 h 2061069"/>
                <a:gd name="connsiteX2" fmla="*/ 2161947 w 2411269"/>
                <a:gd name="connsiteY2" fmla="*/ 2006479 h 2061069"/>
                <a:gd name="connsiteX3" fmla="*/ 346794 w 2411269"/>
                <a:gd name="connsiteY3" fmla="*/ 2061069 h 2061069"/>
                <a:gd name="connsiteX4" fmla="*/ 374090 w 2411269"/>
                <a:gd name="connsiteY4" fmla="*/ 0 h 2061069"/>
                <a:gd name="connsiteX0" fmla="*/ 374090 w 2411269"/>
                <a:gd name="connsiteY0" fmla="*/ 0 h 2123061"/>
                <a:gd name="connsiteX1" fmla="*/ 1848048 w 2411269"/>
                <a:gd name="connsiteY1" fmla="*/ 0 h 2123061"/>
                <a:gd name="connsiteX2" fmla="*/ 2161947 w 2411269"/>
                <a:gd name="connsiteY2" fmla="*/ 2006479 h 2123061"/>
                <a:gd name="connsiteX3" fmla="*/ 346794 w 2411269"/>
                <a:gd name="connsiteY3" fmla="*/ 2061069 h 2123061"/>
                <a:gd name="connsiteX4" fmla="*/ 374090 w 2411269"/>
                <a:gd name="connsiteY4" fmla="*/ 0 h 2123061"/>
                <a:gd name="connsiteX0" fmla="*/ 374090 w 2411269"/>
                <a:gd name="connsiteY0" fmla="*/ 0 h 2153030"/>
                <a:gd name="connsiteX1" fmla="*/ 1848048 w 2411269"/>
                <a:gd name="connsiteY1" fmla="*/ 0 h 2153030"/>
                <a:gd name="connsiteX2" fmla="*/ 2161947 w 2411269"/>
                <a:gd name="connsiteY2" fmla="*/ 2006479 h 2153030"/>
                <a:gd name="connsiteX3" fmla="*/ 346794 w 2411269"/>
                <a:gd name="connsiteY3" fmla="*/ 2061069 h 2153030"/>
                <a:gd name="connsiteX4" fmla="*/ 374090 w 2411269"/>
                <a:gd name="connsiteY4" fmla="*/ 0 h 2153030"/>
                <a:gd name="connsiteX0" fmla="*/ 374090 w 2411269"/>
                <a:gd name="connsiteY0" fmla="*/ 0 h 2184716"/>
                <a:gd name="connsiteX1" fmla="*/ 1848048 w 2411269"/>
                <a:gd name="connsiteY1" fmla="*/ 0 h 2184716"/>
                <a:gd name="connsiteX2" fmla="*/ 2161947 w 2411269"/>
                <a:gd name="connsiteY2" fmla="*/ 2006479 h 2184716"/>
                <a:gd name="connsiteX3" fmla="*/ 346794 w 2411269"/>
                <a:gd name="connsiteY3" fmla="*/ 2061069 h 2184716"/>
                <a:gd name="connsiteX4" fmla="*/ 374090 w 2411269"/>
                <a:gd name="connsiteY4" fmla="*/ 0 h 218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1269" h="2184716">
                  <a:moveTo>
                    <a:pt x="374090" y="0"/>
                  </a:moveTo>
                  <a:lnTo>
                    <a:pt x="1848048" y="0"/>
                  </a:lnTo>
                  <a:cubicBezTo>
                    <a:pt x="2048215" y="259393"/>
                    <a:pt x="2794293" y="1446835"/>
                    <a:pt x="2161947" y="2006479"/>
                  </a:cubicBezTo>
                  <a:cubicBezTo>
                    <a:pt x="1625135" y="2161153"/>
                    <a:pt x="1006436" y="2288532"/>
                    <a:pt x="346794" y="2061069"/>
                  </a:cubicBezTo>
                  <a:cubicBezTo>
                    <a:pt x="-381086" y="1537819"/>
                    <a:pt x="242161" y="523249"/>
                    <a:pt x="374090" y="0"/>
                  </a:cubicBezTo>
                  <a:close/>
                </a:path>
              </a:pathLst>
            </a:custGeom>
            <a:solidFill>
              <a:srgbClr val="FBE5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7">
              <a:extLst>
                <a:ext uri="{FF2B5EF4-FFF2-40B4-BE49-F238E27FC236}">
                  <a16:creationId xmlns:a16="http://schemas.microsoft.com/office/drawing/2014/main" id="{E37D00CE-7236-5D72-220B-A1616A428880}"/>
                </a:ext>
              </a:extLst>
            </p:cNvPr>
            <p:cNvSpPr/>
            <p:nvPr/>
          </p:nvSpPr>
          <p:spPr>
            <a:xfrm>
              <a:off x="4993829" y="3944204"/>
              <a:ext cx="845385" cy="1542196"/>
            </a:xfrm>
            <a:custGeom>
              <a:avLst/>
              <a:gdLst>
                <a:gd name="connsiteX0" fmla="*/ 0 w 423081"/>
                <a:gd name="connsiteY0" fmla="*/ 0 h 259306"/>
                <a:gd name="connsiteX1" fmla="*/ 423081 w 423081"/>
                <a:gd name="connsiteY1" fmla="*/ 0 h 259306"/>
                <a:gd name="connsiteX2" fmla="*/ 423081 w 423081"/>
                <a:gd name="connsiteY2" fmla="*/ 259306 h 259306"/>
                <a:gd name="connsiteX3" fmla="*/ 0 w 423081"/>
                <a:gd name="connsiteY3" fmla="*/ 259306 h 259306"/>
                <a:gd name="connsiteX4" fmla="*/ 0 w 423081"/>
                <a:gd name="connsiteY4" fmla="*/ 0 h 259306"/>
                <a:gd name="connsiteX0" fmla="*/ 0 w 545910"/>
                <a:gd name="connsiteY0" fmla="*/ 0 h 1542196"/>
                <a:gd name="connsiteX1" fmla="*/ 423081 w 545910"/>
                <a:gd name="connsiteY1" fmla="*/ 0 h 1542196"/>
                <a:gd name="connsiteX2" fmla="*/ 423081 w 545910"/>
                <a:gd name="connsiteY2" fmla="*/ 259306 h 1542196"/>
                <a:gd name="connsiteX3" fmla="*/ 545910 w 545910"/>
                <a:gd name="connsiteY3" fmla="*/ 1542196 h 1542196"/>
                <a:gd name="connsiteX4" fmla="*/ 0 w 545910"/>
                <a:gd name="connsiteY4" fmla="*/ 0 h 1542196"/>
                <a:gd name="connsiteX0" fmla="*/ 0 w 545910"/>
                <a:gd name="connsiteY0" fmla="*/ 0 h 1542196"/>
                <a:gd name="connsiteX1" fmla="*/ 423081 w 545910"/>
                <a:gd name="connsiteY1" fmla="*/ 0 h 1542196"/>
                <a:gd name="connsiteX2" fmla="*/ 423081 w 545910"/>
                <a:gd name="connsiteY2" fmla="*/ 259306 h 1542196"/>
                <a:gd name="connsiteX3" fmla="*/ 545910 w 545910"/>
                <a:gd name="connsiteY3" fmla="*/ 1542196 h 1542196"/>
                <a:gd name="connsiteX4" fmla="*/ 0 w 545910"/>
                <a:gd name="connsiteY4" fmla="*/ 0 h 1542196"/>
                <a:gd name="connsiteX0" fmla="*/ 0 w 382136"/>
                <a:gd name="connsiteY0" fmla="*/ 54591 h 1542196"/>
                <a:gd name="connsiteX1" fmla="*/ 259307 w 382136"/>
                <a:gd name="connsiteY1" fmla="*/ 0 h 1542196"/>
                <a:gd name="connsiteX2" fmla="*/ 259307 w 382136"/>
                <a:gd name="connsiteY2" fmla="*/ 259306 h 1542196"/>
                <a:gd name="connsiteX3" fmla="*/ 382136 w 382136"/>
                <a:gd name="connsiteY3" fmla="*/ 1542196 h 1542196"/>
                <a:gd name="connsiteX4" fmla="*/ 0 w 382136"/>
                <a:gd name="connsiteY4" fmla="*/ 54591 h 1542196"/>
                <a:gd name="connsiteX0" fmla="*/ 297556 w 679692"/>
                <a:gd name="connsiteY0" fmla="*/ 54591 h 1542196"/>
                <a:gd name="connsiteX1" fmla="*/ 556863 w 679692"/>
                <a:gd name="connsiteY1" fmla="*/ 0 h 1542196"/>
                <a:gd name="connsiteX2" fmla="*/ 556863 w 679692"/>
                <a:gd name="connsiteY2" fmla="*/ 259306 h 1542196"/>
                <a:gd name="connsiteX3" fmla="*/ 679692 w 679692"/>
                <a:gd name="connsiteY3" fmla="*/ 1542196 h 1542196"/>
                <a:gd name="connsiteX4" fmla="*/ 297556 w 679692"/>
                <a:gd name="connsiteY4" fmla="*/ 54591 h 1542196"/>
                <a:gd name="connsiteX0" fmla="*/ 321641 w 621890"/>
                <a:gd name="connsiteY0" fmla="*/ 95535 h 1542196"/>
                <a:gd name="connsiteX1" fmla="*/ 499061 w 621890"/>
                <a:gd name="connsiteY1" fmla="*/ 0 h 1542196"/>
                <a:gd name="connsiteX2" fmla="*/ 499061 w 621890"/>
                <a:gd name="connsiteY2" fmla="*/ 259306 h 1542196"/>
                <a:gd name="connsiteX3" fmla="*/ 621890 w 621890"/>
                <a:gd name="connsiteY3" fmla="*/ 1542196 h 1542196"/>
                <a:gd name="connsiteX4" fmla="*/ 321641 w 621890"/>
                <a:gd name="connsiteY4" fmla="*/ 95535 h 1542196"/>
                <a:gd name="connsiteX0" fmla="*/ 369743 w 669992"/>
                <a:gd name="connsiteY0" fmla="*/ 95535 h 1542196"/>
                <a:gd name="connsiteX1" fmla="*/ 547163 w 669992"/>
                <a:gd name="connsiteY1" fmla="*/ 0 h 1542196"/>
                <a:gd name="connsiteX2" fmla="*/ 547163 w 669992"/>
                <a:gd name="connsiteY2" fmla="*/ 259306 h 1542196"/>
                <a:gd name="connsiteX3" fmla="*/ 669992 w 669992"/>
                <a:gd name="connsiteY3" fmla="*/ 1542196 h 1542196"/>
                <a:gd name="connsiteX4" fmla="*/ 369743 w 669992"/>
                <a:gd name="connsiteY4" fmla="*/ 95535 h 1542196"/>
                <a:gd name="connsiteX0" fmla="*/ 369743 w 669992"/>
                <a:gd name="connsiteY0" fmla="*/ 95535 h 1542196"/>
                <a:gd name="connsiteX1" fmla="*/ 547163 w 669992"/>
                <a:gd name="connsiteY1" fmla="*/ 0 h 1542196"/>
                <a:gd name="connsiteX2" fmla="*/ 424333 w 669992"/>
                <a:gd name="connsiteY2" fmla="*/ 655091 h 1542196"/>
                <a:gd name="connsiteX3" fmla="*/ 669992 w 669992"/>
                <a:gd name="connsiteY3" fmla="*/ 1542196 h 1542196"/>
                <a:gd name="connsiteX4" fmla="*/ 369743 w 669992"/>
                <a:gd name="connsiteY4" fmla="*/ 95535 h 1542196"/>
                <a:gd name="connsiteX0" fmla="*/ 369743 w 680418"/>
                <a:gd name="connsiteY0" fmla="*/ 95535 h 1542196"/>
                <a:gd name="connsiteX1" fmla="*/ 547163 w 680418"/>
                <a:gd name="connsiteY1" fmla="*/ 0 h 1542196"/>
                <a:gd name="connsiteX2" fmla="*/ 424333 w 680418"/>
                <a:gd name="connsiteY2" fmla="*/ 655091 h 1542196"/>
                <a:gd name="connsiteX3" fmla="*/ 669992 w 680418"/>
                <a:gd name="connsiteY3" fmla="*/ 1542196 h 1542196"/>
                <a:gd name="connsiteX4" fmla="*/ 369743 w 680418"/>
                <a:gd name="connsiteY4" fmla="*/ 95535 h 1542196"/>
                <a:gd name="connsiteX0" fmla="*/ 369743 w 821506"/>
                <a:gd name="connsiteY0" fmla="*/ 95535 h 1542196"/>
                <a:gd name="connsiteX1" fmla="*/ 547163 w 821506"/>
                <a:gd name="connsiteY1" fmla="*/ 0 h 1542196"/>
                <a:gd name="connsiteX2" fmla="*/ 424333 w 821506"/>
                <a:gd name="connsiteY2" fmla="*/ 655091 h 1542196"/>
                <a:gd name="connsiteX3" fmla="*/ 669992 w 821506"/>
                <a:gd name="connsiteY3" fmla="*/ 1542196 h 1542196"/>
                <a:gd name="connsiteX4" fmla="*/ 369743 w 821506"/>
                <a:gd name="connsiteY4" fmla="*/ 95535 h 1542196"/>
                <a:gd name="connsiteX0" fmla="*/ 369743 w 845385"/>
                <a:gd name="connsiteY0" fmla="*/ 95535 h 1542196"/>
                <a:gd name="connsiteX1" fmla="*/ 547163 w 845385"/>
                <a:gd name="connsiteY1" fmla="*/ 0 h 1542196"/>
                <a:gd name="connsiteX2" fmla="*/ 424333 w 845385"/>
                <a:gd name="connsiteY2" fmla="*/ 655091 h 1542196"/>
                <a:gd name="connsiteX3" fmla="*/ 669992 w 845385"/>
                <a:gd name="connsiteY3" fmla="*/ 1542196 h 1542196"/>
                <a:gd name="connsiteX4" fmla="*/ 369743 w 845385"/>
                <a:gd name="connsiteY4" fmla="*/ 95535 h 154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385" h="1542196">
                  <a:moveTo>
                    <a:pt x="369743" y="95535"/>
                  </a:moveTo>
                  <a:lnTo>
                    <a:pt x="547163" y="0"/>
                  </a:lnTo>
                  <a:lnTo>
                    <a:pt x="424333" y="655091"/>
                  </a:lnTo>
                  <a:cubicBezTo>
                    <a:pt x="861061" y="909849"/>
                    <a:pt x="983891" y="1328380"/>
                    <a:pt x="669992" y="1542196"/>
                  </a:cubicBezTo>
                  <a:cubicBezTo>
                    <a:pt x="105885" y="1423916"/>
                    <a:pt x="-349039" y="964442"/>
                    <a:pt x="369743" y="95535"/>
                  </a:cubicBezTo>
                  <a:close/>
                </a:path>
              </a:pathLst>
            </a:custGeom>
            <a:solidFill>
              <a:srgbClr val="FBE5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7">
              <a:extLst>
                <a:ext uri="{FF2B5EF4-FFF2-40B4-BE49-F238E27FC236}">
                  <a16:creationId xmlns:a16="http://schemas.microsoft.com/office/drawing/2014/main" id="{53F416B5-4702-4ADF-70A9-8122A0436CE6}"/>
                </a:ext>
              </a:extLst>
            </p:cNvPr>
            <p:cNvSpPr/>
            <p:nvPr/>
          </p:nvSpPr>
          <p:spPr>
            <a:xfrm flipH="1">
              <a:off x="6480003" y="3930007"/>
              <a:ext cx="845385" cy="1542196"/>
            </a:xfrm>
            <a:custGeom>
              <a:avLst/>
              <a:gdLst>
                <a:gd name="connsiteX0" fmla="*/ 0 w 423081"/>
                <a:gd name="connsiteY0" fmla="*/ 0 h 259306"/>
                <a:gd name="connsiteX1" fmla="*/ 423081 w 423081"/>
                <a:gd name="connsiteY1" fmla="*/ 0 h 259306"/>
                <a:gd name="connsiteX2" fmla="*/ 423081 w 423081"/>
                <a:gd name="connsiteY2" fmla="*/ 259306 h 259306"/>
                <a:gd name="connsiteX3" fmla="*/ 0 w 423081"/>
                <a:gd name="connsiteY3" fmla="*/ 259306 h 259306"/>
                <a:gd name="connsiteX4" fmla="*/ 0 w 423081"/>
                <a:gd name="connsiteY4" fmla="*/ 0 h 259306"/>
                <a:gd name="connsiteX0" fmla="*/ 0 w 545910"/>
                <a:gd name="connsiteY0" fmla="*/ 0 h 1542196"/>
                <a:gd name="connsiteX1" fmla="*/ 423081 w 545910"/>
                <a:gd name="connsiteY1" fmla="*/ 0 h 1542196"/>
                <a:gd name="connsiteX2" fmla="*/ 423081 w 545910"/>
                <a:gd name="connsiteY2" fmla="*/ 259306 h 1542196"/>
                <a:gd name="connsiteX3" fmla="*/ 545910 w 545910"/>
                <a:gd name="connsiteY3" fmla="*/ 1542196 h 1542196"/>
                <a:gd name="connsiteX4" fmla="*/ 0 w 545910"/>
                <a:gd name="connsiteY4" fmla="*/ 0 h 1542196"/>
                <a:gd name="connsiteX0" fmla="*/ 0 w 545910"/>
                <a:gd name="connsiteY0" fmla="*/ 0 h 1542196"/>
                <a:gd name="connsiteX1" fmla="*/ 423081 w 545910"/>
                <a:gd name="connsiteY1" fmla="*/ 0 h 1542196"/>
                <a:gd name="connsiteX2" fmla="*/ 423081 w 545910"/>
                <a:gd name="connsiteY2" fmla="*/ 259306 h 1542196"/>
                <a:gd name="connsiteX3" fmla="*/ 545910 w 545910"/>
                <a:gd name="connsiteY3" fmla="*/ 1542196 h 1542196"/>
                <a:gd name="connsiteX4" fmla="*/ 0 w 545910"/>
                <a:gd name="connsiteY4" fmla="*/ 0 h 1542196"/>
                <a:gd name="connsiteX0" fmla="*/ 0 w 382136"/>
                <a:gd name="connsiteY0" fmla="*/ 54591 h 1542196"/>
                <a:gd name="connsiteX1" fmla="*/ 259307 w 382136"/>
                <a:gd name="connsiteY1" fmla="*/ 0 h 1542196"/>
                <a:gd name="connsiteX2" fmla="*/ 259307 w 382136"/>
                <a:gd name="connsiteY2" fmla="*/ 259306 h 1542196"/>
                <a:gd name="connsiteX3" fmla="*/ 382136 w 382136"/>
                <a:gd name="connsiteY3" fmla="*/ 1542196 h 1542196"/>
                <a:gd name="connsiteX4" fmla="*/ 0 w 382136"/>
                <a:gd name="connsiteY4" fmla="*/ 54591 h 1542196"/>
                <a:gd name="connsiteX0" fmla="*/ 297556 w 679692"/>
                <a:gd name="connsiteY0" fmla="*/ 54591 h 1542196"/>
                <a:gd name="connsiteX1" fmla="*/ 556863 w 679692"/>
                <a:gd name="connsiteY1" fmla="*/ 0 h 1542196"/>
                <a:gd name="connsiteX2" fmla="*/ 556863 w 679692"/>
                <a:gd name="connsiteY2" fmla="*/ 259306 h 1542196"/>
                <a:gd name="connsiteX3" fmla="*/ 679692 w 679692"/>
                <a:gd name="connsiteY3" fmla="*/ 1542196 h 1542196"/>
                <a:gd name="connsiteX4" fmla="*/ 297556 w 679692"/>
                <a:gd name="connsiteY4" fmla="*/ 54591 h 1542196"/>
                <a:gd name="connsiteX0" fmla="*/ 321641 w 621890"/>
                <a:gd name="connsiteY0" fmla="*/ 95535 h 1542196"/>
                <a:gd name="connsiteX1" fmla="*/ 499061 w 621890"/>
                <a:gd name="connsiteY1" fmla="*/ 0 h 1542196"/>
                <a:gd name="connsiteX2" fmla="*/ 499061 w 621890"/>
                <a:gd name="connsiteY2" fmla="*/ 259306 h 1542196"/>
                <a:gd name="connsiteX3" fmla="*/ 621890 w 621890"/>
                <a:gd name="connsiteY3" fmla="*/ 1542196 h 1542196"/>
                <a:gd name="connsiteX4" fmla="*/ 321641 w 621890"/>
                <a:gd name="connsiteY4" fmla="*/ 95535 h 1542196"/>
                <a:gd name="connsiteX0" fmla="*/ 369743 w 669992"/>
                <a:gd name="connsiteY0" fmla="*/ 95535 h 1542196"/>
                <a:gd name="connsiteX1" fmla="*/ 547163 w 669992"/>
                <a:gd name="connsiteY1" fmla="*/ 0 h 1542196"/>
                <a:gd name="connsiteX2" fmla="*/ 547163 w 669992"/>
                <a:gd name="connsiteY2" fmla="*/ 259306 h 1542196"/>
                <a:gd name="connsiteX3" fmla="*/ 669992 w 669992"/>
                <a:gd name="connsiteY3" fmla="*/ 1542196 h 1542196"/>
                <a:gd name="connsiteX4" fmla="*/ 369743 w 669992"/>
                <a:gd name="connsiteY4" fmla="*/ 95535 h 1542196"/>
                <a:gd name="connsiteX0" fmla="*/ 369743 w 669992"/>
                <a:gd name="connsiteY0" fmla="*/ 95535 h 1542196"/>
                <a:gd name="connsiteX1" fmla="*/ 547163 w 669992"/>
                <a:gd name="connsiteY1" fmla="*/ 0 h 1542196"/>
                <a:gd name="connsiteX2" fmla="*/ 424333 w 669992"/>
                <a:gd name="connsiteY2" fmla="*/ 655091 h 1542196"/>
                <a:gd name="connsiteX3" fmla="*/ 669992 w 669992"/>
                <a:gd name="connsiteY3" fmla="*/ 1542196 h 1542196"/>
                <a:gd name="connsiteX4" fmla="*/ 369743 w 669992"/>
                <a:gd name="connsiteY4" fmla="*/ 95535 h 1542196"/>
                <a:gd name="connsiteX0" fmla="*/ 369743 w 680418"/>
                <a:gd name="connsiteY0" fmla="*/ 95535 h 1542196"/>
                <a:gd name="connsiteX1" fmla="*/ 547163 w 680418"/>
                <a:gd name="connsiteY1" fmla="*/ 0 h 1542196"/>
                <a:gd name="connsiteX2" fmla="*/ 424333 w 680418"/>
                <a:gd name="connsiteY2" fmla="*/ 655091 h 1542196"/>
                <a:gd name="connsiteX3" fmla="*/ 669992 w 680418"/>
                <a:gd name="connsiteY3" fmla="*/ 1542196 h 1542196"/>
                <a:gd name="connsiteX4" fmla="*/ 369743 w 680418"/>
                <a:gd name="connsiteY4" fmla="*/ 95535 h 1542196"/>
                <a:gd name="connsiteX0" fmla="*/ 369743 w 821506"/>
                <a:gd name="connsiteY0" fmla="*/ 95535 h 1542196"/>
                <a:gd name="connsiteX1" fmla="*/ 547163 w 821506"/>
                <a:gd name="connsiteY1" fmla="*/ 0 h 1542196"/>
                <a:gd name="connsiteX2" fmla="*/ 424333 w 821506"/>
                <a:gd name="connsiteY2" fmla="*/ 655091 h 1542196"/>
                <a:gd name="connsiteX3" fmla="*/ 669992 w 821506"/>
                <a:gd name="connsiteY3" fmla="*/ 1542196 h 1542196"/>
                <a:gd name="connsiteX4" fmla="*/ 369743 w 821506"/>
                <a:gd name="connsiteY4" fmla="*/ 95535 h 1542196"/>
                <a:gd name="connsiteX0" fmla="*/ 369743 w 845385"/>
                <a:gd name="connsiteY0" fmla="*/ 95535 h 1542196"/>
                <a:gd name="connsiteX1" fmla="*/ 547163 w 845385"/>
                <a:gd name="connsiteY1" fmla="*/ 0 h 1542196"/>
                <a:gd name="connsiteX2" fmla="*/ 424333 w 845385"/>
                <a:gd name="connsiteY2" fmla="*/ 655091 h 1542196"/>
                <a:gd name="connsiteX3" fmla="*/ 669992 w 845385"/>
                <a:gd name="connsiteY3" fmla="*/ 1542196 h 1542196"/>
                <a:gd name="connsiteX4" fmla="*/ 369743 w 845385"/>
                <a:gd name="connsiteY4" fmla="*/ 95535 h 154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385" h="1542196">
                  <a:moveTo>
                    <a:pt x="369743" y="95535"/>
                  </a:moveTo>
                  <a:lnTo>
                    <a:pt x="547163" y="0"/>
                  </a:lnTo>
                  <a:lnTo>
                    <a:pt x="424333" y="655091"/>
                  </a:lnTo>
                  <a:cubicBezTo>
                    <a:pt x="861061" y="909849"/>
                    <a:pt x="983891" y="1328380"/>
                    <a:pt x="669992" y="1542196"/>
                  </a:cubicBezTo>
                  <a:cubicBezTo>
                    <a:pt x="105885" y="1423916"/>
                    <a:pt x="-349039" y="964442"/>
                    <a:pt x="369743" y="95535"/>
                  </a:cubicBezTo>
                  <a:close/>
                </a:path>
              </a:pathLst>
            </a:custGeom>
            <a:solidFill>
              <a:srgbClr val="FBE5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21">
              <a:extLst>
                <a:ext uri="{FF2B5EF4-FFF2-40B4-BE49-F238E27FC236}">
                  <a16:creationId xmlns:a16="http://schemas.microsoft.com/office/drawing/2014/main" id="{5F030FBA-FA5F-5C8A-2019-5C51178CA7D5}"/>
                </a:ext>
              </a:extLst>
            </p:cNvPr>
            <p:cNvSpPr/>
            <p:nvPr/>
          </p:nvSpPr>
          <p:spPr>
            <a:xfrm>
              <a:off x="6184165" y="4112282"/>
              <a:ext cx="882300" cy="485922"/>
            </a:xfrm>
            <a:custGeom>
              <a:avLst/>
              <a:gdLst>
                <a:gd name="connsiteX0" fmla="*/ 0 w 513410"/>
                <a:gd name="connsiteY0" fmla="*/ 0 h 168168"/>
                <a:gd name="connsiteX1" fmla="*/ 513410 w 513410"/>
                <a:gd name="connsiteY1" fmla="*/ 0 h 168168"/>
                <a:gd name="connsiteX2" fmla="*/ 513410 w 513410"/>
                <a:gd name="connsiteY2" fmla="*/ 168168 h 168168"/>
                <a:gd name="connsiteX3" fmla="*/ 0 w 513410"/>
                <a:gd name="connsiteY3" fmla="*/ 168168 h 168168"/>
                <a:gd name="connsiteX4" fmla="*/ 0 w 513410"/>
                <a:gd name="connsiteY4" fmla="*/ 0 h 168168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0 w 580085"/>
                <a:gd name="connsiteY3" fmla="*/ 272943 h 272943"/>
                <a:gd name="connsiteX4" fmla="*/ 66675 w 580085"/>
                <a:gd name="connsiteY4" fmla="*/ 0 h 272943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389870 w 580085"/>
                <a:gd name="connsiteY3" fmla="*/ 202003 h 272943"/>
                <a:gd name="connsiteX4" fmla="*/ 0 w 580085"/>
                <a:gd name="connsiteY4" fmla="*/ 272943 h 272943"/>
                <a:gd name="connsiteX5" fmla="*/ 66675 w 580085"/>
                <a:gd name="connsiteY5" fmla="*/ 0 h 272943"/>
                <a:gd name="connsiteX0" fmla="*/ 66675 w 665810"/>
                <a:gd name="connsiteY0" fmla="*/ 0 h 272943"/>
                <a:gd name="connsiteX1" fmla="*/ 580085 w 665810"/>
                <a:gd name="connsiteY1" fmla="*/ 0 h 272943"/>
                <a:gd name="connsiteX2" fmla="*/ 665810 w 665810"/>
                <a:gd name="connsiteY2" fmla="*/ 190393 h 272943"/>
                <a:gd name="connsiteX3" fmla="*/ 389870 w 665810"/>
                <a:gd name="connsiteY3" fmla="*/ 202003 h 272943"/>
                <a:gd name="connsiteX4" fmla="*/ 0 w 665810"/>
                <a:gd name="connsiteY4" fmla="*/ 272943 h 272943"/>
                <a:gd name="connsiteX5" fmla="*/ 66675 w 665810"/>
                <a:gd name="connsiteY5" fmla="*/ 0 h 272943"/>
                <a:gd name="connsiteX0" fmla="*/ 66675 w 665810"/>
                <a:gd name="connsiteY0" fmla="*/ 0 h 272943"/>
                <a:gd name="connsiteX1" fmla="*/ 665810 w 665810"/>
                <a:gd name="connsiteY1" fmla="*/ 190393 h 272943"/>
                <a:gd name="connsiteX2" fmla="*/ 389870 w 665810"/>
                <a:gd name="connsiteY2" fmla="*/ 202003 h 272943"/>
                <a:gd name="connsiteX3" fmla="*/ 0 w 665810"/>
                <a:gd name="connsiteY3" fmla="*/ 272943 h 272943"/>
                <a:gd name="connsiteX4" fmla="*/ 66675 w 665810"/>
                <a:gd name="connsiteY4" fmla="*/ 0 h 272943"/>
                <a:gd name="connsiteX0" fmla="*/ 66675 w 671793"/>
                <a:gd name="connsiteY0" fmla="*/ 59163 h 332106"/>
                <a:gd name="connsiteX1" fmla="*/ 665810 w 671793"/>
                <a:gd name="connsiteY1" fmla="*/ 249556 h 332106"/>
                <a:gd name="connsiteX2" fmla="*/ 389870 w 671793"/>
                <a:gd name="connsiteY2" fmla="*/ 261166 h 332106"/>
                <a:gd name="connsiteX3" fmla="*/ 0 w 671793"/>
                <a:gd name="connsiteY3" fmla="*/ 332106 h 332106"/>
                <a:gd name="connsiteX4" fmla="*/ 66675 w 671793"/>
                <a:gd name="connsiteY4" fmla="*/ 59163 h 332106"/>
                <a:gd name="connsiteX0" fmla="*/ 0 w 828718"/>
                <a:gd name="connsiteY0" fmla="*/ 38622 h 346490"/>
                <a:gd name="connsiteX1" fmla="*/ 824560 w 828718"/>
                <a:gd name="connsiteY1" fmla="*/ 263940 h 346490"/>
                <a:gd name="connsiteX2" fmla="*/ 548620 w 828718"/>
                <a:gd name="connsiteY2" fmla="*/ 275550 h 346490"/>
                <a:gd name="connsiteX3" fmla="*/ 158750 w 828718"/>
                <a:gd name="connsiteY3" fmla="*/ 346490 h 346490"/>
                <a:gd name="connsiteX4" fmla="*/ 0 w 828718"/>
                <a:gd name="connsiteY4" fmla="*/ 38622 h 346490"/>
                <a:gd name="connsiteX0" fmla="*/ 0 w 829188"/>
                <a:gd name="connsiteY0" fmla="*/ 138588 h 446456"/>
                <a:gd name="connsiteX1" fmla="*/ 824560 w 829188"/>
                <a:gd name="connsiteY1" fmla="*/ 363906 h 446456"/>
                <a:gd name="connsiteX2" fmla="*/ 548620 w 829188"/>
                <a:gd name="connsiteY2" fmla="*/ 375516 h 446456"/>
                <a:gd name="connsiteX3" fmla="*/ 158750 w 829188"/>
                <a:gd name="connsiteY3" fmla="*/ 446456 h 446456"/>
                <a:gd name="connsiteX4" fmla="*/ 0 w 829188"/>
                <a:gd name="connsiteY4" fmla="*/ 138588 h 446456"/>
                <a:gd name="connsiteX0" fmla="*/ 64890 w 894078"/>
                <a:gd name="connsiteY0" fmla="*/ 138588 h 446456"/>
                <a:gd name="connsiteX1" fmla="*/ 889450 w 894078"/>
                <a:gd name="connsiteY1" fmla="*/ 363906 h 446456"/>
                <a:gd name="connsiteX2" fmla="*/ 613510 w 894078"/>
                <a:gd name="connsiteY2" fmla="*/ 375516 h 446456"/>
                <a:gd name="connsiteX3" fmla="*/ 223640 w 894078"/>
                <a:gd name="connsiteY3" fmla="*/ 446456 h 446456"/>
                <a:gd name="connsiteX4" fmla="*/ 64890 w 894078"/>
                <a:gd name="connsiteY4" fmla="*/ 138588 h 446456"/>
                <a:gd name="connsiteX0" fmla="*/ 66159 w 895347"/>
                <a:gd name="connsiteY0" fmla="*/ 138588 h 446456"/>
                <a:gd name="connsiteX1" fmla="*/ 890719 w 895347"/>
                <a:gd name="connsiteY1" fmla="*/ 363906 h 446456"/>
                <a:gd name="connsiteX2" fmla="*/ 614779 w 895347"/>
                <a:gd name="connsiteY2" fmla="*/ 375516 h 446456"/>
                <a:gd name="connsiteX3" fmla="*/ 224909 w 895347"/>
                <a:gd name="connsiteY3" fmla="*/ 446456 h 446456"/>
                <a:gd name="connsiteX4" fmla="*/ 66159 w 895347"/>
                <a:gd name="connsiteY4" fmla="*/ 138588 h 446456"/>
                <a:gd name="connsiteX0" fmla="*/ 64891 w 894079"/>
                <a:gd name="connsiteY0" fmla="*/ 138588 h 458857"/>
                <a:gd name="connsiteX1" fmla="*/ 889451 w 894079"/>
                <a:gd name="connsiteY1" fmla="*/ 363906 h 458857"/>
                <a:gd name="connsiteX2" fmla="*/ 613511 w 894079"/>
                <a:gd name="connsiteY2" fmla="*/ 375516 h 458857"/>
                <a:gd name="connsiteX3" fmla="*/ 223641 w 894079"/>
                <a:gd name="connsiteY3" fmla="*/ 446456 h 458857"/>
                <a:gd name="connsiteX4" fmla="*/ 64891 w 894079"/>
                <a:gd name="connsiteY4" fmla="*/ 138588 h 458857"/>
                <a:gd name="connsiteX0" fmla="*/ 51818 w 881006"/>
                <a:gd name="connsiteY0" fmla="*/ 138588 h 450309"/>
                <a:gd name="connsiteX1" fmla="*/ 876378 w 881006"/>
                <a:gd name="connsiteY1" fmla="*/ 363906 h 450309"/>
                <a:gd name="connsiteX2" fmla="*/ 600438 w 881006"/>
                <a:gd name="connsiteY2" fmla="*/ 375516 h 450309"/>
                <a:gd name="connsiteX3" fmla="*/ 210568 w 881006"/>
                <a:gd name="connsiteY3" fmla="*/ 446456 h 450309"/>
                <a:gd name="connsiteX4" fmla="*/ 51818 w 881006"/>
                <a:gd name="connsiteY4" fmla="*/ 138588 h 450309"/>
                <a:gd name="connsiteX0" fmla="*/ 53112 w 882300"/>
                <a:gd name="connsiteY0" fmla="*/ 138588 h 449983"/>
                <a:gd name="connsiteX1" fmla="*/ 877672 w 882300"/>
                <a:gd name="connsiteY1" fmla="*/ 363906 h 449983"/>
                <a:gd name="connsiteX2" fmla="*/ 601732 w 882300"/>
                <a:gd name="connsiteY2" fmla="*/ 375516 h 449983"/>
                <a:gd name="connsiteX3" fmla="*/ 211862 w 882300"/>
                <a:gd name="connsiteY3" fmla="*/ 446456 h 449983"/>
                <a:gd name="connsiteX4" fmla="*/ 53112 w 882300"/>
                <a:gd name="connsiteY4" fmla="*/ 138588 h 449983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5922"/>
                <a:gd name="connsiteX1" fmla="*/ 877672 w 882300"/>
                <a:gd name="connsiteY1" fmla="*/ 363906 h 485922"/>
                <a:gd name="connsiteX2" fmla="*/ 601732 w 882300"/>
                <a:gd name="connsiteY2" fmla="*/ 375516 h 485922"/>
                <a:gd name="connsiteX3" fmla="*/ 211862 w 882300"/>
                <a:gd name="connsiteY3" fmla="*/ 446456 h 485922"/>
                <a:gd name="connsiteX4" fmla="*/ 53112 w 882300"/>
                <a:gd name="connsiteY4" fmla="*/ 138588 h 485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2300" h="485922">
                  <a:moveTo>
                    <a:pt x="53112" y="138588"/>
                  </a:moveTo>
                  <a:cubicBezTo>
                    <a:pt x="329024" y="-55123"/>
                    <a:pt x="941485" y="-99608"/>
                    <a:pt x="877672" y="363906"/>
                  </a:cubicBezTo>
                  <a:cubicBezTo>
                    <a:pt x="887292" y="414343"/>
                    <a:pt x="560362" y="604479"/>
                    <a:pt x="601732" y="375516"/>
                  </a:cubicBezTo>
                  <a:cubicBezTo>
                    <a:pt x="535275" y="576963"/>
                    <a:pt x="341819" y="422809"/>
                    <a:pt x="211862" y="446456"/>
                  </a:cubicBezTo>
                  <a:cubicBezTo>
                    <a:pt x="158945" y="467658"/>
                    <a:pt x="-113046" y="396786"/>
                    <a:pt x="53112" y="138588"/>
                  </a:cubicBezTo>
                  <a:close/>
                </a:path>
              </a:pathLst>
            </a:cu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21">
              <a:extLst>
                <a:ext uri="{FF2B5EF4-FFF2-40B4-BE49-F238E27FC236}">
                  <a16:creationId xmlns:a16="http://schemas.microsoft.com/office/drawing/2014/main" id="{D9D530BB-8D93-2271-4B96-F708FA46AF33}"/>
                </a:ext>
              </a:extLst>
            </p:cNvPr>
            <p:cNvSpPr/>
            <p:nvPr/>
          </p:nvSpPr>
          <p:spPr>
            <a:xfrm flipH="1">
              <a:off x="5321184" y="4163306"/>
              <a:ext cx="882300" cy="485922"/>
            </a:xfrm>
            <a:custGeom>
              <a:avLst/>
              <a:gdLst>
                <a:gd name="connsiteX0" fmla="*/ 0 w 513410"/>
                <a:gd name="connsiteY0" fmla="*/ 0 h 168168"/>
                <a:gd name="connsiteX1" fmla="*/ 513410 w 513410"/>
                <a:gd name="connsiteY1" fmla="*/ 0 h 168168"/>
                <a:gd name="connsiteX2" fmla="*/ 513410 w 513410"/>
                <a:gd name="connsiteY2" fmla="*/ 168168 h 168168"/>
                <a:gd name="connsiteX3" fmla="*/ 0 w 513410"/>
                <a:gd name="connsiteY3" fmla="*/ 168168 h 168168"/>
                <a:gd name="connsiteX4" fmla="*/ 0 w 513410"/>
                <a:gd name="connsiteY4" fmla="*/ 0 h 168168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0 w 580085"/>
                <a:gd name="connsiteY3" fmla="*/ 272943 h 272943"/>
                <a:gd name="connsiteX4" fmla="*/ 66675 w 580085"/>
                <a:gd name="connsiteY4" fmla="*/ 0 h 272943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389870 w 580085"/>
                <a:gd name="connsiteY3" fmla="*/ 202003 h 272943"/>
                <a:gd name="connsiteX4" fmla="*/ 0 w 580085"/>
                <a:gd name="connsiteY4" fmla="*/ 272943 h 272943"/>
                <a:gd name="connsiteX5" fmla="*/ 66675 w 580085"/>
                <a:gd name="connsiteY5" fmla="*/ 0 h 272943"/>
                <a:gd name="connsiteX0" fmla="*/ 66675 w 665810"/>
                <a:gd name="connsiteY0" fmla="*/ 0 h 272943"/>
                <a:gd name="connsiteX1" fmla="*/ 580085 w 665810"/>
                <a:gd name="connsiteY1" fmla="*/ 0 h 272943"/>
                <a:gd name="connsiteX2" fmla="*/ 665810 w 665810"/>
                <a:gd name="connsiteY2" fmla="*/ 190393 h 272943"/>
                <a:gd name="connsiteX3" fmla="*/ 389870 w 665810"/>
                <a:gd name="connsiteY3" fmla="*/ 202003 h 272943"/>
                <a:gd name="connsiteX4" fmla="*/ 0 w 665810"/>
                <a:gd name="connsiteY4" fmla="*/ 272943 h 272943"/>
                <a:gd name="connsiteX5" fmla="*/ 66675 w 665810"/>
                <a:gd name="connsiteY5" fmla="*/ 0 h 272943"/>
                <a:gd name="connsiteX0" fmla="*/ 66675 w 665810"/>
                <a:gd name="connsiteY0" fmla="*/ 0 h 272943"/>
                <a:gd name="connsiteX1" fmla="*/ 665810 w 665810"/>
                <a:gd name="connsiteY1" fmla="*/ 190393 h 272943"/>
                <a:gd name="connsiteX2" fmla="*/ 389870 w 665810"/>
                <a:gd name="connsiteY2" fmla="*/ 202003 h 272943"/>
                <a:gd name="connsiteX3" fmla="*/ 0 w 665810"/>
                <a:gd name="connsiteY3" fmla="*/ 272943 h 272943"/>
                <a:gd name="connsiteX4" fmla="*/ 66675 w 665810"/>
                <a:gd name="connsiteY4" fmla="*/ 0 h 272943"/>
                <a:gd name="connsiteX0" fmla="*/ 66675 w 671793"/>
                <a:gd name="connsiteY0" fmla="*/ 59163 h 332106"/>
                <a:gd name="connsiteX1" fmla="*/ 665810 w 671793"/>
                <a:gd name="connsiteY1" fmla="*/ 249556 h 332106"/>
                <a:gd name="connsiteX2" fmla="*/ 389870 w 671793"/>
                <a:gd name="connsiteY2" fmla="*/ 261166 h 332106"/>
                <a:gd name="connsiteX3" fmla="*/ 0 w 671793"/>
                <a:gd name="connsiteY3" fmla="*/ 332106 h 332106"/>
                <a:gd name="connsiteX4" fmla="*/ 66675 w 671793"/>
                <a:gd name="connsiteY4" fmla="*/ 59163 h 332106"/>
                <a:gd name="connsiteX0" fmla="*/ 0 w 828718"/>
                <a:gd name="connsiteY0" fmla="*/ 38622 h 346490"/>
                <a:gd name="connsiteX1" fmla="*/ 824560 w 828718"/>
                <a:gd name="connsiteY1" fmla="*/ 263940 h 346490"/>
                <a:gd name="connsiteX2" fmla="*/ 548620 w 828718"/>
                <a:gd name="connsiteY2" fmla="*/ 275550 h 346490"/>
                <a:gd name="connsiteX3" fmla="*/ 158750 w 828718"/>
                <a:gd name="connsiteY3" fmla="*/ 346490 h 346490"/>
                <a:gd name="connsiteX4" fmla="*/ 0 w 828718"/>
                <a:gd name="connsiteY4" fmla="*/ 38622 h 346490"/>
                <a:gd name="connsiteX0" fmla="*/ 0 w 829188"/>
                <a:gd name="connsiteY0" fmla="*/ 138588 h 446456"/>
                <a:gd name="connsiteX1" fmla="*/ 824560 w 829188"/>
                <a:gd name="connsiteY1" fmla="*/ 363906 h 446456"/>
                <a:gd name="connsiteX2" fmla="*/ 548620 w 829188"/>
                <a:gd name="connsiteY2" fmla="*/ 375516 h 446456"/>
                <a:gd name="connsiteX3" fmla="*/ 158750 w 829188"/>
                <a:gd name="connsiteY3" fmla="*/ 446456 h 446456"/>
                <a:gd name="connsiteX4" fmla="*/ 0 w 829188"/>
                <a:gd name="connsiteY4" fmla="*/ 138588 h 446456"/>
                <a:gd name="connsiteX0" fmla="*/ 64890 w 894078"/>
                <a:gd name="connsiteY0" fmla="*/ 138588 h 446456"/>
                <a:gd name="connsiteX1" fmla="*/ 889450 w 894078"/>
                <a:gd name="connsiteY1" fmla="*/ 363906 h 446456"/>
                <a:gd name="connsiteX2" fmla="*/ 613510 w 894078"/>
                <a:gd name="connsiteY2" fmla="*/ 375516 h 446456"/>
                <a:gd name="connsiteX3" fmla="*/ 223640 w 894078"/>
                <a:gd name="connsiteY3" fmla="*/ 446456 h 446456"/>
                <a:gd name="connsiteX4" fmla="*/ 64890 w 894078"/>
                <a:gd name="connsiteY4" fmla="*/ 138588 h 446456"/>
                <a:gd name="connsiteX0" fmla="*/ 66159 w 895347"/>
                <a:gd name="connsiteY0" fmla="*/ 138588 h 446456"/>
                <a:gd name="connsiteX1" fmla="*/ 890719 w 895347"/>
                <a:gd name="connsiteY1" fmla="*/ 363906 h 446456"/>
                <a:gd name="connsiteX2" fmla="*/ 614779 w 895347"/>
                <a:gd name="connsiteY2" fmla="*/ 375516 h 446456"/>
                <a:gd name="connsiteX3" fmla="*/ 224909 w 895347"/>
                <a:gd name="connsiteY3" fmla="*/ 446456 h 446456"/>
                <a:gd name="connsiteX4" fmla="*/ 66159 w 895347"/>
                <a:gd name="connsiteY4" fmla="*/ 138588 h 446456"/>
                <a:gd name="connsiteX0" fmla="*/ 64891 w 894079"/>
                <a:gd name="connsiteY0" fmla="*/ 138588 h 458857"/>
                <a:gd name="connsiteX1" fmla="*/ 889451 w 894079"/>
                <a:gd name="connsiteY1" fmla="*/ 363906 h 458857"/>
                <a:gd name="connsiteX2" fmla="*/ 613511 w 894079"/>
                <a:gd name="connsiteY2" fmla="*/ 375516 h 458857"/>
                <a:gd name="connsiteX3" fmla="*/ 223641 w 894079"/>
                <a:gd name="connsiteY3" fmla="*/ 446456 h 458857"/>
                <a:gd name="connsiteX4" fmla="*/ 64891 w 894079"/>
                <a:gd name="connsiteY4" fmla="*/ 138588 h 458857"/>
                <a:gd name="connsiteX0" fmla="*/ 51818 w 881006"/>
                <a:gd name="connsiteY0" fmla="*/ 138588 h 450309"/>
                <a:gd name="connsiteX1" fmla="*/ 876378 w 881006"/>
                <a:gd name="connsiteY1" fmla="*/ 363906 h 450309"/>
                <a:gd name="connsiteX2" fmla="*/ 600438 w 881006"/>
                <a:gd name="connsiteY2" fmla="*/ 375516 h 450309"/>
                <a:gd name="connsiteX3" fmla="*/ 210568 w 881006"/>
                <a:gd name="connsiteY3" fmla="*/ 446456 h 450309"/>
                <a:gd name="connsiteX4" fmla="*/ 51818 w 881006"/>
                <a:gd name="connsiteY4" fmla="*/ 138588 h 450309"/>
                <a:gd name="connsiteX0" fmla="*/ 53112 w 882300"/>
                <a:gd name="connsiteY0" fmla="*/ 138588 h 449983"/>
                <a:gd name="connsiteX1" fmla="*/ 877672 w 882300"/>
                <a:gd name="connsiteY1" fmla="*/ 363906 h 449983"/>
                <a:gd name="connsiteX2" fmla="*/ 601732 w 882300"/>
                <a:gd name="connsiteY2" fmla="*/ 375516 h 449983"/>
                <a:gd name="connsiteX3" fmla="*/ 211862 w 882300"/>
                <a:gd name="connsiteY3" fmla="*/ 446456 h 449983"/>
                <a:gd name="connsiteX4" fmla="*/ 53112 w 882300"/>
                <a:gd name="connsiteY4" fmla="*/ 138588 h 449983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5922"/>
                <a:gd name="connsiteX1" fmla="*/ 877672 w 882300"/>
                <a:gd name="connsiteY1" fmla="*/ 363906 h 485922"/>
                <a:gd name="connsiteX2" fmla="*/ 601732 w 882300"/>
                <a:gd name="connsiteY2" fmla="*/ 375516 h 485922"/>
                <a:gd name="connsiteX3" fmla="*/ 211862 w 882300"/>
                <a:gd name="connsiteY3" fmla="*/ 446456 h 485922"/>
                <a:gd name="connsiteX4" fmla="*/ 53112 w 882300"/>
                <a:gd name="connsiteY4" fmla="*/ 138588 h 485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2300" h="485922">
                  <a:moveTo>
                    <a:pt x="53112" y="138588"/>
                  </a:moveTo>
                  <a:cubicBezTo>
                    <a:pt x="329024" y="-55123"/>
                    <a:pt x="941485" y="-99608"/>
                    <a:pt x="877672" y="363906"/>
                  </a:cubicBezTo>
                  <a:cubicBezTo>
                    <a:pt x="887292" y="414343"/>
                    <a:pt x="560362" y="604479"/>
                    <a:pt x="601732" y="375516"/>
                  </a:cubicBezTo>
                  <a:cubicBezTo>
                    <a:pt x="535275" y="576963"/>
                    <a:pt x="341819" y="422809"/>
                    <a:pt x="211862" y="446456"/>
                  </a:cubicBezTo>
                  <a:cubicBezTo>
                    <a:pt x="158945" y="467658"/>
                    <a:pt x="-113046" y="396786"/>
                    <a:pt x="53112" y="138588"/>
                  </a:cubicBezTo>
                  <a:close/>
                </a:path>
              </a:pathLst>
            </a:cu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">
              <a:extLst>
                <a:ext uri="{FF2B5EF4-FFF2-40B4-BE49-F238E27FC236}">
                  <a16:creationId xmlns:a16="http://schemas.microsoft.com/office/drawing/2014/main" id="{78403CCA-1C2C-DABE-73B2-DEF6B42BB8EC}"/>
                </a:ext>
              </a:extLst>
            </p:cNvPr>
            <p:cNvSpPr/>
            <p:nvPr/>
          </p:nvSpPr>
          <p:spPr>
            <a:xfrm>
              <a:off x="4601136" y="1739961"/>
              <a:ext cx="3070132" cy="2727324"/>
            </a:xfrm>
            <a:custGeom>
              <a:avLst/>
              <a:gdLst>
                <a:gd name="connsiteX0" fmla="*/ 0 w 1596788"/>
                <a:gd name="connsiteY0" fmla="*/ 0 h 1504666"/>
                <a:gd name="connsiteX1" fmla="*/ 1596788 w 1596788"/>
                <a:gd name="connsiteY1" fmla="*/ 0 h 1504666"/>
                <a:gd name="connsiteX2" fmla="*/ 1596788 w 1596788"/>
                <a:gd name="connsiteY2" fmla="*/ 1504666 h 1504666"/>
                <a:gd name="connsiteX3" fmla="*/ 0 w 1596788"/>
                <a:gd name="connsiteY3" fmla="*/ 1504666 h 1504666"/>
                <a:gd name="connsiteX4" fmla="*/ 0 w 1596788"/>
                <a:gd name="connsiteY4" fmla="*/ 0 h 1504666"/>
                <a:gd name="connsiteX0" fmla="*/ 0 w 2115403"/>
                <a:gd name="connsiteY0" fmla="*/ 259307 h 1504666"/>
                <a:gd name="connsiteX1" fmla="*/ 2115403 w 2115403"/>
                <a:gd name="connsiteY1" fmla="*/ 0 h 1504666"/>
                <a:gd name="connsiteX2" fmla="*/ 2115403 w 2115403"/>
                <a:gd name="connsiteY2" fmla="*/ 1504666 h 1504666"/>
                <a:gd name="connsiteX3" fmla="*/ 518615 w 2115403"/>
                <a:gd name="connsiteY3" fmla="*/ 1504666 h 1504666"/>
                <a:gd name="connsiteX4" fmla="*/ 0 w 2115403"/>
                <a:gd name="connsiteY4" fmla="*/ 259307 h 1504666"/>
                <a:gd name="connsiteX0" fmla="*/ 0 w 2661314"/>
                <a:gd name="connsiteY0" fmla="*/ 40943 h 1286302"/>
                <a:gd name="connsiteX1" fmla="*/ 2661314 w 2661314"/>
                <a:gd name="connsiteY1" fmla="*/ 0 h 1286302"/>
                <a:gd name="connsiteX2" fmla="*/ 2115403 w 2661314"/>
                <a:gd name="connsiteY2" fmla="*/ 1286302 h 1286302"/>
                <a:gd name="connsiteX3" fmla="*/ 518615 w 2661314"/>
                <a:gd name="connsiteY3" fmla="*/ 1286302 h 1286302"/>
                <a:gd name="connsiteX4" fmla="*/ 0 w 2661314"/>
                <a:gd name="connsiteY4" fmla="*/ 40943 h 1286302"/>
                <a:gd name="connsiteX0" fmla="*/ 0 w 2661314"/>
                <a:gd name="connsiteY0" fmla="*/ 1107042 h 2352401"/>
                <a:gd name="connsiteX1" fmla="*/ 2661314 w 2661314"/>
                <a:gd name="connsiteY1" fmla="*/ 1066099 h 2352401"/>
                <a:gd name="connsiteX2" fmla="*/ 2115403 w 2661314"/>
                <a:gd name="connsiteY2" fmla="*/ 2352401 h 2352401"/>
                <a:gd name="connsiteX3" fmla="*/ 518615 w 2661314"/>
                <a:gd name="connsiteY3" fmla="*/ 2352401 h 2352401"/>
                <a:gd name="connsiteX4" fmla="*/ 0 w 2661314"/>
                <a:gd name="connsiteY4" fmla="*/ 1107042 h 2352401"/>
                <a:gd name="connsiteX0" fmla="*/ 0 w 2661314"/>
                <a:gd name="connsiteY0" fmla="*/ 1426262 h 2671621"/>
                <a:gd name="connsiteX1" fmla="*/ 2661314 w 2661314"/>
                <a:gd name="connsiteY1" fmla="*/ 1385319 h 2671621"/>
                <a:gd name="connsiteX2" fmla="*/ 2115403 w 2661314"/>
                <a:gd name="connsiteY2" fmla="*/ 2671621 h 2671621"/>
                <a:gd name="connsiteX3" fmla="*/ 518615 w 2661314"/>
                <a:gd name="connsiteY3" fmla="*/ 2671621 h 2671621"/>
                <a:gd name="connsiteX4" fmla="*/ 0 w 2661314"/>
                <a:gd name="connsiteY4" fmla="*/ 1426262 h 2671621"/>
                <a:gd name="connsiteX0" fmla="*/ 0 w 2661314"/>
                <a:gd name="connsiteY0" fmla="*/ 1385819 h 2631178"/>
                <a:gd name="connsiteX1" fmla="*/ 2661314 w 2661314"/>
                <a:gd name="connsiteY1" fmla="*/ 1344876 h 2631178"/>
                <a:gd name="connsiteX2" fmla="*/ 2115403 w 2661314"/>
                <a:gd name="connsiteY2" fmla="*/ 2631178 h 2631178"/>
                <a:gd name="connsiteX3" fmla="*/ 518615 w 2661314"/>
                <a:gd name="connsiteY3" fmla="*/ 2631178 h 2631178"/>
                <a:gd name="connsiteX4" fmla="*/ 0 w 2661314"/>
                <a:gd name="connsiteY4" fmla="*/ 1385819 h 2631178"/>
                <a:gd name="connsiteX0" fmla="*/ 246 w 2661560"/>
                <a:gd name="connsiteY0" fmla="*/ 1385819 h 2631178"/>
                <a:gd name="connsiteX1" fmla="*/ 2661560 w 2661560"/>
                <a:gd name="connsiteY1" fmla="*/ 1344876 h 2631178"/>
                <a:gd name="connsiteX2" fmla="*/ 2115649 w 2661560"/>
                <a:gd name="connsiteY2" fmla="*/ 2631178 h 2631178"/>
                <a:gd name="connsiteX3" fmla="*/ 518861 w 2661560"/>
                <a:gd name="connsiteY3" fmla="*/ 2631178 h 2631178"/>
                <a:gd name="connsiteX4" fmla="*/ 246 w 2661560"/>
                <a:gd name="connsiteY4" fmla="*/ 1385819 h 2631178"/>
                <a:gd name="connsiteX0" fmla="*/ 249 w 2661563"/>
                <a:gd name="connsiteY0" fmla="*/ 1351282 h 2596641"/>
                <a:gd name="connsiteX1" fmla="*/ 2661563 w 2661563"/>
                <a:gd name="connsiteY1" fmla="*/ 1310339 h 2596641"/>
                <a:gd name="connsiteX2" fmla="*/ 2115652 w 2661563"/>
                <a:gd name="connsiteY2" fmla="*/ 2596641 h 2596641"/>
                <a:gd name="connsiteX3" fmla="*/ 518864 w 2661563"/>
                <a:gd name="connsiteY3" fmla="*/ 2596641 h 2596641"/>
                <a:gd name="connsiteX4" fmla="*/ 249 w 2661563"/>
                <a:gd name="connsiteY4" fmla="*/ 1351282 h 2596641"/>
                <a:gd name="connsiteX0" fmla="*/ 249 w 2661563"/>
                <a:gd name="connsiteY0" fmla="*/ 1368456 h 2613815"/>
                <a:gd name="connsiteX1" fmla="*/ 2661563 w 2661563"/>
                <a:gd name="connsiteY1" fmla="*/ 1327513 h 2613815"/>
                <a:gd name="connsiteX2" fmla="*/ 2115652 w 2661563"/>
                <a:gd name="connsiteY2" fmla="*/ 2613815 h 2613815"/>
                <a:gd name="connsiteX3" fmla="*/ 518864 w 2661563"/>
                <a:gd name="connsiteY3" fmla="*/ 2613815 h 2613815"/>
                <a:gd name="connsiteX4" fmla="*/ 249 w 2661563"/>
                <a:gd name="connsiteY4" fmla="*/ 1368456 h 2613815"/>
                <a:gd name="connsiteX0" fmla="*/ 249 w 2734775"/>
                <a:gd name="connsiteY0" fmla="*/ 1368456 h 2613815"/>
                <a:gd name="connsiteX1" fmla="*/ 2661563 w 2734775"/>
                <a:gd name="connsiteY1" fmla="*/ 1327513 h 2613815"/>
                <a:gd name="connsiteX2" fmla="*/ 2115652 w 2734775"/>
                <a:gd name="connsiteY2" fmla="*/ 2613815 h 2613815"/>
                <a:gd name="connsiteX3" fmla="*/ 518864 w 2734775"/>
                <a:gd name="connsiteY3" fmla="*/ 2613815 h 2613815"/>
                <a:gd name="connsiteX4" fmla="*/ 249 w 2734775"/>
                <a:gd name="connsiteY4" fmla="*/ 1368456 h 2613815"/>
                <a:gd name="connsiteX0" fmla="*/ 249 w 2872189"/>
                <a:gd name="connsiteY0" fmla="*/ 1368456 h 2613815"/>
                <a:gd name="connsiteX1" fmla="*/ 2661563 w 2872189"/>
                <a:gd name="connsiteY1" fmla="*/ 1327513 h 2613815"/>
                <a:gd name="connsiteX2" fmla="*/ 2115652 w 2872189"/>
                <a:gd name="connsiteY2" fmla="*/ 2613815 h 2613815"/>
                <a:gd name="connsiteX3" fmla="*/ 518864 w 2872189"/>
                <a:gd name="connsiteY3" fmla="*/ 2613815 h 2613815"/>
                <a:gd name="connsiteX4" fmla="*/ 249 w 2872189"/>
                <a:gd name="connsiteY4" fmla="*/ 1368456 h 2613815"/>
                <a:gd name="connsiteX0" fmla="*/ 159967 w 3031907"/>
                <a:gd name="connsiteY0" fmla="*/ 1368456 h 2613815"/>
                <a:gd name="connsiteX1" fmla="*/ 2821281 w 3031907"/>
                <a:gd name="connsiteY1" fmla="*/ 1327513 h 2613815"/>
                <a:gd name="connsiteX2" fmla="*/ 2275370 w 3031907"/>
                <a:gd name="connsiteY2" fmla="*/ 2613815 h 2613815"/>
                <a:gd name="connsiteX3" fmla="*/ 678582 w 3031907"/>
                <a:gd name="connsiteY3" fmla="*/ 2613815 h 2613815"/>
                <a:gd name="connsiteX4" fmla="*/ 159967 w 3031907"/>
                <a:gd name="connsiteY4" fmla="*/ 1368456 h 2613815"/>
                <a:gd name="connsiteX0" fmla="*/ 198192 w 3070132"/>
                <a:gd name="connsiteY0" fmla="*/ 1368456 h 2613815"/>
                <a:gd name="connsiteX1" fmla="*/ 2859506 w 3070132"/>
                <a:gd name="connsiteY1" fmla="*/ 1327513 h 2613815"/>
                <a:gd name="connsiteX2" fmla="*/ 2313595 w 3070132"/>
                <a:gd name="connsiteY2" fmla="*/ 2613815 h 2613815"/>
                <a:gd name="connsiteX3" fmla="*/ 716807 w 3070132"/>
                <a:gd name="connsiteY3" fmla="*/ 2613815 h 2613815"/>
                <a:gd name="connsiteX4" fmla="*/ 198192 w 3070132"/>
                <a:gd name="connsiteY4" fmla="*/ 1368456 h 2613815"/>
                <a:gd name="connsiteX0" fmla="*/ 198192 w 3070132"/>
                <a:gd name="connsiteY0" fmla="*/ 1368456 h 2692668"/>
                <a:gd name="connsiteX1" fmla="*/ 2859506 w 3070132"/>
                <a:gd name="connsiteY1" fmla="*/ 1327513 h 2692668"/>
                <a:gd name="connsiteX2" fmla="*/ 2313595 w 3070132"/>
                <a:gd name="connsiteY2" fmla="*/ 2613815 h 2692668"/>
                <a:gd name="connsiteX3" fmla="*/ 716807 w 3070132"/>
                <a:gd name="connsiteY3" fmla="*/ 2613815 h 2692668"/>
                <a:gd name="connsiteX4" fmla="*/ 198192 w 3070132"/>
                <a:gd name="connsiteY4" fmla="*/ 1368456 h 2692668"/>
                <a:gd name="connsiteX0" fmla="*/ 198192 w 3070132"/>
                <a:gd name="connsiteY0" fmla="*/ 1368456 h 2727324"/>
                <a:gd name="connsiteX1" fmla="*/ 2859506 w 3070132"/>
                <a:gd name="connsiteY1" fmla="*/ 1327513 h 2727324"/>
                <a:gd name="connsiteX2" fmla="*/ 2313595 w 3070132"/>
                <a:gd name="connsiteY2" fmla="*/ 2613815 h 2727324"/>
                <a:gd name="connsiteX3" fmla="*/ 716807 w 3070132"/>
                <a:gd name="connsiteY3" fmla="*/ 2613815 h 2727324"/>
                <a:gd name="connsiteX4" fmla="*/ 198192 w 3070132"/>
                <a:gd name="connsiteY4" fmla="*/ 1368456 h 272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0132" h="2727324">
                  <a:moveTo>
                    <a:pt x="198192" y="1368456"/>
                  </a:moveTo>
                  <a:cubicBezTo>
                    <a:pt x="170897" y="85567"/>
                    <a:pt x="2395481" y="-910720"/>
                    <a:pt x="2859506" y="1327513"/>
                  </a:cubicBezTo>
                  <a:cubicBezTo>
                    <a:pt x="3046026" y="1647098"/>
                    <a:pt x="3409965" y="2266935"/>
                    <a:pt x="2313595" y="2613815"/>
                  </a:cubicBezTo>
                  <a:cubicBezTo>
                    <a:pt x="1726741" y="2736645"/>
                    <a:pt x="1358252" y="2791236"/>
                    <a:pt x="716807" y="2613815"/>
                  </a:cubicBezTo>
                  <a:cubicBezTo>
                    <a:pt x="270980" y="2471650"/>
                    <a:pt x="-311324" y="2138418"/>
                    <a:pt x="198192" y="1368456"/>
                  </a:cubicBezTo>
                  <a:close/>
                </a:path>
              </a:pathLst>
            </a:custGeom>
            <a:solidFill>
              <a:srgbClr val="FBE5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45ADCC0-A1C0-BF71-FDE8-DD0BED665873}"/>
                </a:ext>
              </a:extLst>
            </p:cNvPr>
            <p:cNvGrpSpPr/>
            <p:nvPr/>
          </p:nvGrpSpPr>
          <p:grpSpPr>
            <a:xfrm>
              <a:off x="5094397" y="2766080"/>
              <a:ext cx="644512" cy="825561"/>
              <a:chOff x="5094265" y="2794186"/>
              <a:chExt cx="644512" cy="825561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9A83755-A74A-95ED-FB62-164E27724553}"/>
                  </a:ext>
                </a:extLst>
              </p:cNvPr>
              <p:cNvSpPr/>
              <p:nvPr/>
            </p:nvSpPr>
            <p:spPr>
              <a:xfrm>
                <a:off x="5094265" y="2794186"/>
                <a:ext cx="644512" cy="825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34E7247-3BCE-1645-6980-C56D367F4DE5}"/>
                  </a:ext>
                </a:extLst>
              </p:cNvPr>
              <p:cNvSpPr/>
              <p:nvPr/>
            </p:nvSpPr>
            <p:spPr>
              <a:xfrm>
                <a:off x="5243180" y="2913796"/>
                <a:ext cx="495597" cy="634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FE7FB3E-A6C4-C377-0945-398D8B0C0168}"/>
                  </a:ext>
                </a:extLst>
              </p:cNvPr>
              <p:cNvSpPr/>
              <p:nvPr/>
            </p:nvSpPr>
            <p:spPr>
              <a:xfrm rot="825293">
                <a:off x="5274057" y="2993002"/>
                <a:ext cx="247799" cy="3174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0A30A66-550D-2EEF-CB50-8F2A47878958}"/>
                  </a:ext>
                </a:extLst>
              </p:cNvPr>
              <p:cNvSpPr/>
              <p:nvPr/>
            </p:nvSpPr>
            <p:spPr>
              <a:xfrm>
                <a:off x="5295791" y="3320105"/>
                <a:ext cx="122903" cy="1574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4D44368-1410-EC22-46B2-9B043EC17C2B}"/>
                </a:ext>
              </a:extLst>
            </p:cNvPr>
            <p:cNvGrpSpPr/>
            <p:nvPr/>
          </p:nvGrpSpPr>
          <p:grpSpPr>
            <a:xfrm flipH="1">
              <a:off x="6458458" y="2802343"/>
              <a:ext cx="644512" cy="825561"/>
              <a:chOff x="5094265" y="2794186"/>
              <a:chExt cx="644512" cy="825561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9C2F722-F394-D1FB-0572-493C0E80B3C2}"/>
                  </a:ext>
                </a:extLst>
              </p:cNvPr>
              <p:cNvSpPr/>
              <p:nvPr/>
            </p:nvSpPr>
            <p:spPr>
              <a:xfrm>
                <a:off x="5094265" y="2794186"/>
                <a:ext cx="644512" cy="825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99A163A-7F98-5F02-2171-24114EB9B33F}"/>
                  </a:ext>
                </a:extLst>
              </p:cNvPr>
              <p:cNvSpPr/>
              <p:nvPr/>
            </p:nvSpPr>
            <p:spPr>
              <a:xfrm>
                <a:off x="5243180" y="2913796"/>
                <a:ext cx="495597" cy="634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89317CF9-4234-A116-E38A-57C720F692AE}"/>
                  </a:ext>
                </a:extLst>
              </p:cNvPr>
              <p:cNvSpPr/>
              <p:nvPr/>
            </p:nvSpPr>
            <p:spPr>
              <a:xfrm rot="825293">
                <a:off x="5274057" y="2993002"/>
                <a:ext cx="247799" cy="3174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57B3D51-78C2-6DFF-8132-70427D7F6299}"/>
                  </a:ext>
                </a:extLst>
              </p:cNvPr>
              <p:cNvSpPr/>
              <p:nvPr/>
            </p:nvSpPr>
            <p:spPr>
              <a:xfrm>
                <a:off x="5295791" y="3320105"/>
                <a:ext cx="122903" cy="1574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85D0B5A-BAB7-B84C-1787-C2470FE20264}"/>
                </a:ext>
              </a:extLst>
            </p:cNvPr>
            <p:cNvGrpSpPr/>
            <p:nvPr/>
          </p:nvGrpSpPr>
          <p:grpSpPr>
            <a:xfrm>
              <a:off x="5593554" y="3765551"/>
              <a:ext cx="513206" cy="243656"/>
              <a:chOff x="5593554" y="3765551"/>
              <a:chExt cx="513206" cy="243656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C36D1709-279F-84BB-150E-0D2DE0C3183E}"/>
                  </a:ext>
                </a:extLst>
              </p:cNvPr>
              <p:cNvSpPr/>
              <p:nvPr/>
            </p:nvSpPr>
            <p:spPr>
              <a:xfrm>
                <a:off x="5619750" y="3765551"/>
                <a:ext cx="487010" cy="243656"/>
              </a:xfrm>
              <a:custGeom>
                <a:avLst/>
                <a:gdLst>
                  <a:gd name="connsiteX0" fmla="*/ 482600 w 482600"/>
                  <a:gd name="connsiteY0" fmla="*/ 0 h 76200"/>
                  <a:gd name="connsiteX1" fmla="*/ 0 w 482600"/>
                  <a:gd name="connsiteY1" fmla="*/ 76200 h 76200"/>
                  <a:gd name="connsiteX2" fmla="*/ 0 w 482600"/>
                  <a:gd name="connsiteY2" fmla="*/ 76200 h 76200"/>
                  <a:gd name="connsiteX0" fmla="*/ 482600 w 482600"/>
                  <a:gd name="connsiteY0" fmla="*/ 0 h 212959"/>
                  <a:gd name="connsiteX1" fmla="*/ 0 w 482600"/>
                  <a:gd name="connsiteY1" fmla="*/ 76200 h 212959"/>
                  <a:gd name="connsiteX2" fmla="*/ 0 w 482600"/>
                  <a:gd name="connsiteY2" fmla="*/ 76200 h 212959"/>
                  <a:gd name="connsiteX0" fmla="*/ 482600 w 487010"/>
                  <a:gd name="connsiteY0" fmla="*/ 0 h 243656"/>
                  <a:gd name="connsiteX1" fmla="*/ 0 w 487010"/>
                  <a:gd name="connsiteY1" fmla="*/ 76200 h 243656"/>
                  <a:gd name="connsiteX2" fmla="*/ 0 w 487010"/>
                  <a:gd name="connsiteY2" fmla="*/ 76200 h 24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010" h="243656">
                    <a:moveTo>
                      <a:pt x="482600" y="0"/>
                    </a:moveTo>
                    <a:cubicBezTo>
                      <a:pt x="518583" y="165100"/>
                      <a:pt x="332317" y="412750"/>
                      <a:pt x="0" y="76200"/>
                    </a:cubicBezTo>
                    <a:lnTo>
                      <a:pt x="0" y="762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7A7650B3-EC86-9B98-80C1-82879F1709C1}"/>
                  </a:ext>
                </a:extLst>
              </p:cNvPr>
              <p:cNvSpPr/>
              <p:nvPr/>
            </p:nvSpPr>
            <p:spPr>
              <a:xfrm rot="5400000">
                <a:off x="5593554" y="3800465"/>
                <a:ext cx="69850" cy="69850"/>
              </a:xfrm>
              <a:custGeom>
                <a:avLst/>
                <a:gdLst>
                  <a:gd name="connsiteX0" fmla="*/ 0 w 69850"/>
                  <a:gd name="connsiteY0" fmla="*/ 0 h 69850"/>
                  <a:gd name="connsiteX1" fmla="*/ 69850 w 69850"/>
                  <a:gd name="connsiteY1" fmla="*/ 69850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850" h="69850">
                    <a:moveTo>
                      <a:pt x="0" y="0"/>
                    </a:moveTo>
                    <a:lnTo>
                      <a:pt x="69850" y="6985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tangle 21">
              <a:extLst>
                <a:ext uri="{FF2B5EF4-FFF2-40B4-BE49-F238E27FC236}">
                  <a16:creationId xmlns:a16="http://schemas.microsoft.com/office/drawing/2014/main" id="{A99BFA37-B490-A5B7-B71B-CC6EF0858704}"/>
                </a:ext>
              </a:extLst>
            </p:cNvPr>
            <p:cNvSpPr/>
            <p:nvPr/>
          </p:nvSpPr>
          <p:spPr>
            <a:xfrm>
              <a:off x="6358128" y="5775860"/>
              <a:ext cx="882300" cy="457217"/>
            </a:xfrm>
            <a:custGeom>
              <a:avLst/>
              <a:gdLst>
                <a:gd name="connsiteX0" fmla="*/ 0 w 513410"/>
                <a:gd name="connsiteY0" fmla="*/ 0 h 168168"/>
                <a:gd name="connsiteX1" fmla="*/ 513410 w 513410"/>
                <a:gd name="connsiteY1" fmla="*/ 0 h 168168"/>
                <a:gd name="connsiteX2" fmla="*/ 513410 w 513410"/>
                <a:gd name="connsiteY2" fmla="*/ 168168 h 168168"/>
                <a:gd name="connsiteX3" fmla="*/ 0 w 513410"/>
                <a:gd name="connsiteY3" fmla="*/ 168168 h 168168"/>
                <a:gd name="connsiteX4" fmla="*/ 0 w 513410"/>
                <a:gd name="connsiteY4" fmla="*/ 0 h 168168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0 w 580085"/>
                <a:gd name="connsiteY3" fmla="*/ 272943 h 272943"/>
                <a:gd name="connsiteX4" fmla="*/ 66675 w 580085"/>
                <a:gd name="connsiteY4" fmla="*/ 0 h 272943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389870 w 580085"/>
                <a:gd name="connsiteY3" fmla="*/ 202003 h 272943"/>
                <a:gd name="connsiteX4" fmla="*/ 0 w 580085"/>
                <a:gd name="connsiteY4" fmla="*/ 272943 h 272943"/>
                <a:gd name="connsiteX5" fmla="*/ 66675 w 580085"/>
                <a:gd name="connsiteY5" fmla="*/ 0 h 272943"/>
                <a:gd name="connsiteX0" fmla="*/ 66675 w 665810"/>
                <a:gd name="connsiteY0" fmla="*/ 0 h 272943"/>
                <a:gd name="connsiteX1" fmla="*/ 580085 w 665810"/>
                <a:gd name="connsiteY1" fmla="*/ 0 h 272943"/>
                <a:gd name="connsiteX2" fmla="*/ 665810 w 665810"/>
                <a:gd name="connsiteY2" fmla="*/ 190393 h 272943"/>
                <a:gd name="connsiteX3" fmla="*/ 389870 w 665810"/>
                <a:gd name="connsiteY3" fmla="*/ 202003 h 272943"/>
                <a:gd name="connsiteX4" fmla="*/ 0 w 665810"/>
                <a:gd name="connsiteY4" fmla="*/ 272943 h 272943"/>
                <a:gd name="connsiteX5" fmla="*/ 66675 w 665810"/>
                <a:gd name="connsiteY5" fmla="*/ 0 h 272943"/>
                <a:gd name="connsiteX0" fmla="*/ 66675 w 665810"/>
                <a:gd name="connsiteY0" fmla="*/ 0 h 272943"/>
                <a:gd name="connsiteX1" fmla="*/ 665810 w 665810"/>
                <a:gd name="connsiteY1" fmla="*/ 190393 h 272943"/>
                <a:gd name="connsiteX2" fmla="*/ 389870 w 665810"/>
                <a:gd name="connsiteY2" fmla="*/ 202003 h 272943"/>
                <a:gd name="connsiteX3" fmla="*/ 0 w 665810"/>
                <a:gd name="connsiteY3" fmla="*/ 272943 h 272943"/>
                <a:gd name="connsiteX4" fmla="*/ 66675 w 665810"/>
                <a:gd name="connsiteY4" fmla="*/ 0 h 272943"/>
                <a:gd name="connsiteX0" fmla="*/ 66675 w 671793"/>
                <a:gd name="connsiteY0" fmla="*/ 59163 h 332106"/>
                <a:gd name="connsiteX1" fmla="*/ 665810 w 671793"/>
                <a:gd name="connsiteY1" fmla="*/ 249556 h 332106"/>
                <a:gd name="connsiteX2" fmla="*/ 389870 w 671793"/>
                <a:gd name="connsiteY2" fmla="*/ 261166 h 332106"/>
                <a:gd name="connsiteX3" fmla="*/ 0 w 671793"/>
                <a:gd name="connsiteY3" fmla="*/ 332106 h 332106"/>
                <a:gd name="connsiteX4" fmla="*/ 66675 w 671793"/>
                <a:gd name="connsiteY4" fmla="*/ 59163 h 332106"/>
                <a:gd name="connsiteX0" fmla="*/ 0 w 828718"/>
                <a:gd name="connsiteY0" fmla="*/ 38622 h 346490"/>
                <a:gd name="connsiteX1" fmla="*/ 824560 w 828718"/>
                <a:gd name="connsiteY1" fmla="*/ 263940 h 346490"/>
                <a:gd name="connsiteX2" fmla="*/ 548620 w 828718"/>
                <a:gd name="connsiteY2" fmla="*/ 275550 h 346490"/>
                <a:gd name="connsiteX3" fmla="*/ 158750 w 828718"/>
                <a:gd name="connsiteY3" fmla="*/ 346490 h 346490"/>
                <a:gd name="connsiteX4" fmla="*/ 0 w 828718"/>
                <a:gd name="connsiteY4" fmla="*/ 38622 h 346490"/>
                <a:gd name="connsiteX0" fmla="*/ 0 w 829188"/>
                <a:gd name="connsiteY0" fmla="*/ 138588 h 446456"/>
                <a:gd name="connsiteX1" fmla="*/ 824560 w 829188"/>
                <a:gd name="connsiteY1" fmla="*/ 363906 h 446456"/>
                <a:gd name="connsiteX2" fmla="*/ 548620 w 829188"/>
                <a:gd name="connsiteY2" fmla="*/ 375516 h 446456"/>
                <a:gd name="connsiteX3" fmla="*/ 158750 w 829188"/>
                <a:gd name="connsiteY3" fmla="*/ 446456 h 446456"/>
                <a:gd name="connsiteX4" fmla="*/ 0 w 829188"/>
                <a:gd name="connsiteY4" fmla="*/ 138588 h 446456"/>
                <a:gd name="connsiteX0" fmla="*/ 64890 w 894078"/>
                <a:gd name="connsiteY0" fmla="*/ 138588 h 446456"/>
                <a:gd name="connsiteX1" fmla="*/ 889450 w 894078"/>
                <a:gd name="connsiteY1" fmla="*/ 363906 h 446456"/>
                <a:gd name="connsiteX2" fmla="*/ 613510 w 894078"/>
                <a:gd name="connsiteY2" fmla="*/ 375516 h 446456"/>
                <a:gd name="connsiteX3" fmla="*/ 223640 w 894078"/>
                <a:gd name="connsiteY3" fmla="*/ 446456 h 446456"/>
                <a:gd name="connsiteX4" fmla="*/ 64890 w 894078"/>
                <a:gd name="connsiteY4" fmla="*/ 138588 h 446456"/>
                <a:gd name="connsiteX0" fmla="*/ 66159 w 895347"/>
                <a:gd name="connsiteY0" fmla="*/ 138588 h 446456"/>
                <a:gd name="connsiteX1" fmla="*/ 890719 w 895347"/>
                <a:gd name="connsiteY1" fmla="*/ 363906 h 446456"/>
                <a:gd name="connsiteX2" fmla="*/ 614779 w 895347"/>
                <a:gd name="connsiteY2" fmla="*/ 375516 h 446456"/>
                <a:gd name="connsiteX3" fmla="*/ 224909 w 895347"/>
                <a:gd name="connsiteY3" fmla="*/ 446456 h 446456"/>
                <a:gd name="connsiteX4" fmla="*/ 66159 w 895347"/>
                <a:gd name="connsiteY4" fmla="*/ 138588 h 446456"/>
                <a:gd name="connsiteX0" fmla="*/ 64891 w 894079"/>
                <a:gd name="connsiteY0" fmla="*/ 138588 h 458857"/>
                <a:gd name="connsiteX1" fmla="*/ 889451 w 894079"/>
                <a:gd name="connsiteY1" fmla="*/ 363906 h 458857"/>
                <a:gd name="connsiteX2" fmla="*/ 613511 w 894079"/>
                <a:gd name="connsiteY2" fmla="*/ 375516 h 458857"/>
                <a:gd name="connsiteX3" fmla="*/ 223641 w 894079"/>
                <a:gd name="connsiteY3" fmla="*/ 446456 h 458857"/>
                <a:gd name="connsiteX4" fmla="*/ 64891 w 894079"/>
                <a:gd name="connsiteY4" fmla="*/ 138588 h 458857"/>
                <a:gd name="connsiteX0" fmla="*/ 51818 w 881006"/>
                <a:gd name="connsiteY0" fmla="*/ 138588 h 450309"/>
                <a:gd name="connsiteX1" fmla="*/ 876378 w 881006"/>
                <a:gd name="connsiteY1" fmla="*/ 363906 h 450309"/>
                <a:gd name="connsiteX2" fmla="*/ 600438 w 881006"/>
                <a:gd name="connsiteY2" fmla="*/ 375516 h 450309"/>
                <a:gd name="connsiteX3" fmla="*/ 210568 w 881006"/>
                <a:gd name="connsiteY3" fmla="*/ 446456 h 450309"/>
                <a:gd name="connsiteX4" fmla="*/ 51818 w 881006"/>
                <a:gd name="connsiteY4" fmla="*/ 138588 h 450309"/>
                <a:gd name="connsiteX0" fmla="*/ 53112 w 882300"/>
                <a:gd name="connsiteY0" fmla="*/ 138588 h 449983"/>
                <a:gd name="connsiteX1" fmla="*/ 877672 w 882300"/>
                <a:gd name="connsiteY1" fmla="*/ 363906 h 449983"/>
                <a:gd name="connsiteX2" fmla="*/ 601732 w 882300"/>
                <a:gd name="connsiteY2" fmla="*/ 375516 h 449983"/>
                <a:gd name="connsiteX3" fmla="*/ 211862 w 882300"/>
                <a:gd name="connsiteY3" fmla="*/ 446456 h 449983"/>
                <a:gd name="connsiteX4" fmla="*/ 53112 w 882300"/>
                <a:gd name="connsiteY4" fmla="*/ 138588 h 449983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5922"/>
                <a:gd name="connsiteX1" fmla="*/ 877672 w 882300"/>
                <a:gd name="connsiteY1" fmla="*/ 363906 h 485922"/>
                <a:gd name="connsiteX2" fmla="*/ 601732 w 882300"/>
                <a:gd name="connsiteY2" fmla="*/ 375516 h 485922"/>
                <a:gd name="connsiteX3" fmla="*/ 211862 w 882300"/>
                <a:gd name="connsiteY3" fmla="*/ 446456 h 485922"/>
                <a:gd name="connsiteX4" fmla="*/ 53112 w 882300"/>
                <a:gd name="connsiteY4" fmla="*/ 138588 h 485922"/>
                <a:gd name="connsiteX0" fmla="*/ 53112 w 882300"/>
                <a:gd name="connsiteY0" fmla="*/ 138588 h 457217"/>
                <a:gd name="connsiteX1" fmla="*/ 877672 w 882300"/>
                <a:gd name="connsiteY1" fmla="*/ 363906 h 457217"/>
                <a:gd name="connsiteX2" fmla="*/ 211862 w 882300"/>
                <a:gd name="connsiteY2" fmla="*/ 446456 h 457217"/>
                <a:gd name="connsiteX3" fmla="*/ 53112 w 882300"/>
                <a:gd name="connsiteY3" fmla="*/ 138588 h 45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300" h="457217">
                  <a:moveTo>
                    <a:pt x="53112" y="138588"/>
                  </a:moveTo>
                  <a:cubicBezTo>
                    <a:pt x="329024" y="-55123"/>
                    <a:pt x="941485" y="-99608"/>
                    <a:pt x="877672" y="363906"/>
                  </a:cubicBezTo>
                  <a:cubicBezTo>
                    <a:pt x="904130" y="415217"/>
                    <a:pt x="349289" y="484009"/>
                    <a:pt x="211862" y="446456"/>
                  </a:cubicBezTo>
                  <a:cubicBezTo>
                    <a:pt x="158945" y="467658"/>
                    <a:pt x="-113046" y="396786"/>
                    <a:pt x="53112" y="138588"/>
                  </a:cubicBezTo>
                  <a:close/>
                </a:path>
              </a:pathLst>
            </a:custGeom>
            <a:solidFill>
              <a:srgbClr val="FBE5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8C07F56-CC82-6BB1-02E3-38B2FEA669EC}"/>
                </a:ext>
              </a:extLst>
            </p:cNvPr>
            <p:cNvSpPr/>
            <p:nvPr/>
          </p:nvSpPr>
          <p:spPr>
            <a:xfrm>
              <a:off x="5813946" y="1473701"/>
              <a:ext cx="644512" cy="532520"/>
            </a:xfrm>
            <a:custGeom>
              <a:avLst/>
              <a:gdLst>
                <a:gd name="connsiteX0" fmla="*/ 0 w 644512"/>
                <a:gd name="connsiteY0" fmla="*/ 477929 h 532520"/>
                <a:gd name="connsiteX1" fmla="*/ 122830 w 644512"/>
                <a:gd name="connsiteY1" fmla="*/ 327803 h 532520"/>
                <a:gd name="connsiteX2" fmla="*/ 464024 w 644512"/>
                <a:gd name="connsiteY2" fmla="*/ 257 h 532520"/>
                <a:gd name="connsiteX3" fmla="*/ 450376 w 644512"/>
                <a:gd name="connsiteY3" fmla="*/ 273212 h 532520"/>
                <a:gd name="connsiteX4" fmla="*/ 641445 w 644512"/>
                <a:gd name="connsiteY4" fmla="*/ 286860 h 532520"/>
                <a:gd name="connsiteX5" fmla="*/ 573206 w 644512"/>
                <a:gd name="connsiteY5" fmla="*/ 532520 h 532520"/>
                <a:gd name="connsiteX6" fmla="*/ 573206 w 644512"/>
                <a:gd name="connsiteY6" fmla="*/ 532520 h 53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4512" h="532520">
                  <a:moveTo>
                    <a:pt x="0" y="477929"/>
                  </a:moveTo>
                  <a:cubicBezTo>
                    <a:pt x="22746" y="442672"/>
                    <a:pt x="45493" y="407415"/>
                    <a:pt x="122830" y="327803"/>
                  </a:cubicBezTo>
                  <a:cubicBezTo>
                    <a:pt x="200167" y="248191"/>
                    <a:pt x="409433" y="9355"/>
                    <a:pt x="464024" y="257"/>
                  </a:cubicBezTo>
                  <a:cubicBezTo>
                    <a:pt x="518615" y="-8841"/>
                    <a:pt x="420806" y="225445"/>
                    <a:pt x="450376" y="273212"/>
                  </a:cubicBezTo>
                  <a:cubicBezTo>
                    <a:pt x="479946" y="320979"/>
                    <a:pt x="620973" y="243642"/>
                    <a:pt x="641445" y="286860"/>
                  </a:cubicBezTo>
                  <a:cubicBezTo>
                    <a:pt x="661917" y="330078"/>
                    <a:pt x="573206" y="532520"/>
                    <a:pt x="573206" y="532520"/>
                  </a:cubicBezTo>
                  <a:lnTo>
                    <a:pt x="573206" y="532520"/>
                  </a:lnTo>
                </a:path>
              </a:pathLst>
            </a:custGeom>
            <a:solidFill>
              <a:srgbClr val="FBE5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567087C-F4AB-7134-3FC7-7809C5B47750}"/>
                </a:ext>
              </a:extLst>
            </p:cNvPr>
            <p:cNvGrpSpPr/>
            <p:nvPr/>
          </p:nvGrpSpPr>
          <p:grpSpPr>
            <a:xfrm flipH="1">
              <a:off x="6101332" y="3764879"/>
              <a:ext cx="513206" cy="243656"/>
              <a:chOff x="5593554" y="3765551"/>
              <a:chExt cx="513206" cy="243656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1132E27-84A2-0868-1811-238FC632AD9A}"/>
                  </a:ext>
                </a:extLst>
              </p:cNvPr>
              <p:cNvSpPr/>
              <p:nvPr/>
            </p:nvSpPr>
            <p:spPr>
              <a:xfrm>
                <a:off x="5619750" y="3765551"/>
                <a:ext cx="487010" cy="243656"/>
              </a:xfrm>
              <a:custGeom>
                <a:avLst/>
                <a:gdLst>
                  <a:gd name="connsiteX0" fmla="*/ 482600 w 482600"/>
                  <a:gd name="connsiteY0" fmla="*/ 0 h 76200"/>
                  <a:gd name="connsiteX1" fmla="*/ 0 w 482600"/>
                  <a:gd name="connsiteY1" fmla="*/ 76200 h 76200"/>
                  <a:gd name="connsiteX2" fmla="*/ 0 w 482600"/>
                  <a:gd name="connsiteY2" fmla="*/ 76200 h 76200"/>
                  <a:gd name="connsiteX0" fmla="*/ 482600 w 482600"/>
                  <a:gd name="connsiteY0" fmla="*/ 0 h 212959"/>
                  <a:gd name="connsiteX1" fmla="*/ 0 w 482600"/>
                  <a:gd name="connsiteY1" fmla="*/ 76200 h 212959"/>
                  <a:gd name="connsiteX2" fmla="*/ 0 w 482600"/>
                  <a:gd name="connsiteY2" fmla="*/ 76200 h 212959"/>
                  <a:gd name="connsiteX0" fmla="*/ 482600 w 487010"/>
                  <a:gd name="connsiteY0" fmla="*/ 0 h 243656"/>
                  <a:gd name="connsiteX1" fmla="*/ 0 w 487010"/>
                  <a:gd name="connsiteY1" fmla="*/ 76200 h 243656"/>
                  <a:gd name="connsiteX2" fmla="*/ 0 w 487010"/>
                  <a:gd name="connsiteY2" fmla="*/ 76200 h 24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010" h="243656">
                    <a:moveTo>
                      <a:pt x="482600" y="0"/>
                    </a:moveTo>
                    <a:cubicBezTo>
                      <a:pt x="518583" y="165100"/>
                      <a:pt x="332317" y="412750"/>
                      <a:pt x="0" y="76200"/>
                    </a:cubicBezTo>
                    <a:lnTo>
                      <a:pt x="0" y="762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D41044C5-84BC-79D8-5A40-1ABF21C30FC9}"/>
                  </a:ext>
                </a:extLst>
              </p:cNvPr>
              <p:cNvSpPr/>
              <p:nvPr/>
            </p:nvSpPr>
            <p:spPr>
              <a:xfrm rot="5400000">
                <a:off x="5593554" y="3800465"/>
                <a:ext cx="69850" cy="69850"/>
              </a:xfrm>
              <a:custGeom>
                <a:avLst/>
                <a:gdLst>
                  <a:gd name="connsiteX0" fmla="*/ 0 w 69850"/>
                  <a:gd name="connsiteY0" fmla="*/ 0 h 69850"/>
                  <a:gd name="connsiteX1" fmla="*/ 69850 w 69850"/>
                  <a:gd name="connsiteY1" fmla="*/ 69850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850" h="69850">
                    <a:moveTo>
                      <a:pt x="0" y="0"/>
                    </a:moveTo>
                    <a:lnTo>
                      <a:pt x="69850" y="6985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Oval 18">
              <a:extLst>
                <a:ext uri="{FF2B5EF4-FFF2-40B4-BE49-F238E27FC236}">
                  <a16:creationId xmlns:a16="http://schemas.microsoft.com/office/drawing/2014/main" id="{4C1544C7-062F-63CD-A0A8-C85CCF62DFF2}"/>
                </a:ext>
              </a:extLst>
            </p:cNvPr>
            <p:cNvSpPr/>
            <p:nvPr/>
          </p:nvSpPr>
          <p:spPr>
            <a:xfrm>
              <a:off x="5862530" y="3525847"/>
              <a:ext cx="495598" cy="262098"/>
            </a:xfrm>
            <a:custGeom>
              <a:avLst/>
              <a:gdLst>
                <a:gd name="connsiteX0" fmla="*/ 0 w 644511"/>
                <a:gd name="connsiteY0" fmla="*/ 193719 h 387437"/>
                <a:gd name="connsiteX1" fmla="*/ 322256 w 644511"/>
                <a:gd name="connsiteY1" fmla="*/ 0 h 387437"/>
                <a:gd name="connsiteX2" fmla="*/ 644512 w 644511"/>
                <a:gd name="connsiteY2" fmla="*/ 193719 h 387437"/>
                <a:gd name="connsiteX3" fmla="*/ 322256 w 644511"/>
                <a:gd name="connsiteY3" fmla="*/ 387438 h 387437"/>
                <a:gd name="connsiteX4" fmla="*/ 0 w 644511"/>
                <a:gd name="connsiteY4" fmla="*/ 193719 h 387437"/>
                <a:gd name="connsiteX0" fmla="*/ 0 w 653469"/>
                <a:gd name="connsiteY0" fmla="*/ 24215 h 217934"/>
                <a:gd name="connsiteX1" fmla="*/ 644512 w 653469"/>
                <a:gd name="connsiteY1" fmla="*/ 24215 h 217934"/>
                <a:gd name="connsiteX2" fmla="*/ 322256 w 653469"/>
                <a:gd name="connsiteY2" fmla="*/ 217934 h 217934"/>
                <a:gd name="connsiteX3" fmla="*/ 0 w 653469"/>
                <a:gd name="connsiteY3" fmla="*/ 24215 h 217934"/>
                <a:gd name="connsiteX0" fmla="*/ 0 w 653469"/>
                <a:gd name="connsiteY0" fmla="*/ 58996 h 252715"/>
                <a:gd name="connsiteX1" fmla="*/ 644512 w 653469"/>
                <a:gd name="connsiteY1" fmla="*/ 58996 h 252715"/>
                <a:gd name="connsiteX2" fmla="*/ 322256 w 653469"/>
                <a:gd name="connsiteY2" fmla="*/ 252715 h 252715"/>
                <a:gd name="connsiteX3" fmla="*/ 0 w 653469"/>
                <a:gd name="connsiteY3" fmla="*/ 58996 h 252715"/>
                <a:gd name="connsiteX0" fmla="*/ 20496 w 673965"/>
                <a:gd name="connsiteY0" fmla="*/ 68379 h 262098"/>
                <a:gd name="connsiteX1" fmla="*/ 665008 w 673965"/>
                <a:gd name="connsiteY1" fmla="*/ 68379 h 262098"/>
                <a:gd name="connsiteX2" fmla="*/ 342752 w 673965"/>
                <a:gd name="connsiteY2" fmla="*/ 262098 h 262098"/>
                <a:gd name="connsiteX3" fmla="*/ 20496 w 673965"/>
                <a:gd name="connsiteY3" fmla="*/ 68379 h 262098"/>
                <a:gd name="connsiteX0" fmla="*/ 20496 w 673965"/>
                <a:gd name="connsiteY0" fmla="*/ 68379 h 262098"/>
                <a:gd name="connsiteX1" fmla="*/ 665008 w 673965"/>
                <a:gd name="connsiteY1" fmla="*/ 68379 h 262098"/>
                <a:gd name="connsiteX2" fmla="*/ 342752 w 673965"/>
                <a:gd name="connsiteY2" fmla="*/ 262098 h 262098"/>
                <a:gd name="connsiteX3" fmla="*/ 20496 w 673965"/>
                <a:gd name="connsiteY3" fmla="*/ 68379 h 262098"/>
                <a:gd name="connsiteX0" fmla="*/ 20496 w 679440"/>
                <a:gd name="connsiteY0" fmla="*/ 68379 h 262098"/>
                <a:gd name="connsiteX1" fmla="*/ 665008 w 679440"/>
                <a:gd name="connsiteY1" fmla="*/ 68379 h 262098"/>
                <a:gd name="connsiteX2" fmla="*/ 342752 w 679440"/>
                <a:gd name="connsiteY2" fmla="*/ 262098 h 262098"/>
                <a:gd name="connsiteX3" fmla="*/ 20496 w 679440"/>
                <a:gd name="connsiteY3" fmla="*/ 68379 h 262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9440" h="262098">
                  <a:moveTo>
                    <a:pt x="20496" y="68379"/>
                  </a:moveTo>
                  <a:cubicBezTo>
                    <a:pt x="112305" y="4343"/>
                    <a:pt x="452549" y="-46457"/>
                    <a:pt x="665008" y="68379"/>
                  </a:cubicBezTo>
                  <a:cubicBezTo>
                    <a:pt x="737767" y="138765"/>
                    <a:pt x="520729" y="262098"/>
                    <a:pt x="342752" y="262098"/>
                  </a:cubicBezTo>
                  <a:cubicBezTo>
                    <a:pt x="164775" y="262098"/>
                    <a:pt x="-71313" y="132415"/>
                    <a:pt x="20496" y="68379"/>
                  </a:cubicBezTo>
                  <a:close/>
                </a:path>
              </a:pathLst>
            </a:custGeom>
            <a:solidFill>
              <a:srgbClr val="FAD4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E9E6BDD1-E67A-FC9F-03F2-35A474635FDD}"/>
                </a:ext>
              </a:extLst>
            </p:cNvPr>
            <p:cNvSpPr/>
            <p:nvPr/>
          </p:nvSpPr>
          <p:spPr>
            <a:xfrm flipH="1">
              <a:off x="5187329" y="5775860"/>
              <a:ext cx="882300" cy="457217"/>
            </a:xfrm>
            <a:custGeom>
              <a:avLst/>
              <a:gdLst>
                <a:gd name="connsiteX0" fmla="*/ 0 w 513410"/>
                <a:gd name="connsiteY0" fmla="*/ 0 h 168168"/>
                <a:gd name="connsiteX1" fmla="*/ 513410 w 513410"/>
                <a:gd name="connsiteY1" fmla="*/ 0 h 168168"/>
                <a:gd name="connsiteX2" fmla="*/ 513410 w 513410"/>
                <a:gd name="connsiteY2" fmla="*/ 168168 h 168168"/>
                <a:gd name="connsiteX3" fmla="*/ 0 w 513410"/>
                <a:gd name="connsiteY3" fmla="*/ 168168 h 168168"/>
                <a:gd name="connsiteX4" fmla="*/ 0 w 513410"/>
                <a:gd name="connsiteY4" fmla="*/ 0 h 168168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0 w 580085"/>
                <a:gd name="connsiteY3" fmla="*/ 272943 h 272943"/>
                <a:gd name="connsiteX4" fmla="*/ 66675 w 580085"/>
                <a:gd name="connsiteY4" fmla="*/ 0 h 272943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389870 w 580085"/>
                <a:gd name="connsiteY3" fmla="*/ 202003 h 272943"/>
                <a:gd name="connsiteX4" fmla="*/ 0 w 580085"/>
                <a:gd name="connsiteY4" fmla="*/ 272943 h 272943"/>
                <a:gd name="connsiteX5" fmla="*/ 66675 w 580085"/>
                <a:gd name="connsiteY5" fmla="*/ 0 h 272943"/>
                <a:gd name="connsiteX0" fmla="*/ 66675 w 665810"/>
                <a:gd name="connsiteY0" fmla="*/ 0 h 272943"/>
                <a:gd name="connsiteX1" fmla="*/ 580085 w 665810"/>
                <a:gd name="connsiteY1" fmla="*/ 0 h 272943"/>
                <a:gd name="connsiteX2" fmla="*/ 665810 w 665810"/>
                <a:gd name="connsiteY2" fmla="*/ 190393 h 272943"/>
                <a:gd name="connsiteX3" fmla="*/ 389870 w 665810"/>
                <a:gd name="connsiteY3" fmla="*/ 202003 h 272943"/>
                <a:gd name="connsiteX4" fmla="*/ 0 w 665810"/>
                <a:gd name="connsiteY4" fmla="*/ 272943 h 272943"/>
                <a:gd name="connsiteX5" fmla="*/ 66675 w 665810"/>
                <a:gd name="connsiteY5" fmla="*/ 0 h 272943"/>
                <a:gd name="connsiteX0" fmla="*/ 66675 w 665810"/>
                <a:gd name="connsiteY0" fmla="*/ 0 h 272943"/>
                <a:gd name="connsiteX1" fmla="*/ 665810 w 665810"/>
                <a:gd name="connsiteY1" fmla="*/ 190393 h 272943"/>
                <a:gd name="connsiteX2" fmla="*/ 389870 w 665810"/>
                <a:gd name="connsiteY2" fmla="*/ 202003 h 272943"/>
                <a:gd name="connsiteX3" fmla="*/ 0 w 665810"/>
                <a:gd name="connsiteY3" fmla="*/ 272943 h 272943"/>
                <a:gd name="connsiteX4" fmla="*/ 66675 w 665810"/>
                <a:gd name="connsiteY4" fmla="*/ 0 h 272943"/>
                <a:gd name="connsiteX0" fmla="*/ 66675 w 671793"/>
                <a:gd name="connsiteY0" fmla="*/ 59163 h 332106"/>
                <a:gd name="connsiteX1" fmla="*/ 665810 w 671793"/>
                <a:gd name="connsiteY1" fmla="*/ 249556 h 332106"/>
                <a:gd name="connsiteX2" fmla="*/ 389870 w 671793"/>
                <a:gd name="connsiteY2" fmla="*/ 261166 h 332106"/>
                <a:gd name="connsiteX3" fmla="*/ 0 w 671793"/>
                <a:gd name="connsiteY3" fmla="*/ 332106 h 332106"/>
                <a:gd name="connsiteX4" fmla="*/ 66675 w 671793"/>
                <a:gd name="connsiteY4" fmla="*/ 59163 h 332106"/>
                <a:gd name="connsiteX0" fmla="*/ 0 w 828718"/>
                <a:gd name="connsiteY0" fmla="*/ 38622 h 346490"/>
                <a:gd name="connsiteX1" fmla="*/ 824560 w 828718"/>
                <a:gd name="connsiteY1" fmla="*/ 263940 h 346490"/>
                <a:gd name="connsiteX2" fmla="*/ 548620 w 828718"/>
                <a:gd name="connsiteY2" fmla="*/ 275550 h 346490"/>
                <a:gd name="connsiteX3" fmla="*/ 158750 w 828718"/>
                <a:gd name="connsiteY3" fmla="*/ 346490 h 346490"/>
                <a:gd name="connsiteX4" fmla="*/ 0 w 828718"/>
                <a:gd name="connsiteY4" fmla="*/ 38622 h 346490"/>
                <a:gd name="connsiteX0" fmla="*/ 0 w 829188"/>
                <a:gd name="connsiteY0" fmla="*/ 138588 h 446456"/>
                <a:gd name="connsiteX1" fmla="*/ 824560 w 829188"/>
                <a:gd name="connsiteY1" fmla="*/ 363906 h 446456"/>
                <a:gd name="connsiteX2" fmla="*/ 548620 w 829188"/>
                <a:gd name="connsiteY2" fmla="*/ 375516 h 446456"/>
                <a:gd name="connsiteX3" fmla="*/ 158750 w 829188"/>
                <a:gd name="connsiteY3" fmla="*/ 446456 h 446456"/>
                <a:gd name="connsiteX4" fmla="*/ 0 w 829188"/>
                <a:gd name="connsiteY4" fmla="*/ 138588 h 446456"/>
                <a:gd name="connsiteX0" fmla="*/ 64890 w 894078"/>
                <a:gd name="connsiteY0" fmla="*/ 138588 h 446456"/>
                <a:gd name="connsiteX1" fmla="*/ 889450 w 894078"/>
                <a:gd name="connsiteY1" fmla="*/ 363906 h 446456"/>
                <a:gd name="connsiteX2" fmla="*/ 613510 w 894078"/>
                <a:gd name="connsiteY2" fmla="*/ 375516 h 446456"/>
                <a:gd name="connsiteX3" fmla="*/ 223640 w 894078"/>
                <a:gd name="connsiteY3" fmla="*/ 446456 h 446456"/>
                <a:gd name="connsiteX4" fmla="*/ 64890 w 894078"/>
                <a:gd name="connsiteY4" fmla="*/ 138588 h 446456"/>
                <a:gd name="connsiteX0" fmla="*/ 66159 w 895347"/>
                <a:gd name="connsiteY0" fmla="*/ 138588 h 446456"/>
                <a:gd name="connsiteX1" fmla="*/ 890719 w 895347"/>
                <a:gd name="connsiteY1" fmla="*/ 363906 h 446456"/>
                <a:gd name="connsiteX2" fmla="*/ 614779 w 895347"/>
                <a:gd name="connsiteY2" fmla="*/ 375516 h 446456"/>
                <a:gd name="connsiteX3" fmla="*/ 224909 w 895347"/>
                <a:gd name="connsiteY3" fmla="*/ 446456 h 446456"/>
                <a:gd name="connsiteX4" fmla="*/ 66159 w 895347"/>
                <a:gd name="connsiteY4" fmla="*/ 138588 h 446456"/>
                <a:gd name="connsiteX0" fmla="*/ 64891 w 894079"/>
                <a:gd name="connsiteY0" fmla="*/ 138588 h 458857"/>
                <a:gd name="connsiteX1" fmla="*/ 889451 w 894079"/>
                <a:gd name="connsiteY1" fmla="*/ 363906 h 458857"/>
                <a:gd name="connsiteX2" fmla="*/ 613511 w 894079"/>
                <a:gd name="connsiteY2" fmla="*/ 375516 h 458857"/>
                <a:gd name="connsiteX3" fmla="*/ 223641 w 894079"/>
                <a:gd name="connsiteY3" fmla="*/ 446456 h 458857"/>
                <a:gd name="connsiteX4" fmla="*/ 64891 w 894079"/>
                <a:gd name="connsiteY4" fmla="*/ 138588 h 458857"/>
                <a:gd name="connsiteX0" fmla="*/ 51818 w 881006"/>
                <a:gd name="connsiteY0" fmla="*/ 138588 h 450309"/>
                <a:gd name="connsiteX1" fmla="*/ 876378 w 881006"/>
                <a:gd name="connsiteY1" fmla="*/ 363906 h 450309"/>
                <a:gd name="connsiteX2" fmla="*/ 600438 w 881006"/>
                <a:gd name="connsiteY2" fmla="*/ 375516 h 450309"/>
                <a:gd name="connsiteX3" fmla="*/ 210568 w 881006"/>
                <a:gd name="connsiteY3" fmla="*/ 446456 h 450309"/>
                <a:gd name="connsiteX4" fmla="*/ 51818 w 881006"/>
                <a:gd name="connsiteY4" fmla="*/ 138588 h 450309"/>
                <a:gd name="connsiteX0" fmla="*/ 53112 w 882300"/>
                <a:gd name="connsiteY0" fmla="*/ 138588 h 449983"/>
                <a:gd name="connsiteX1" fmla="*/ 877672 w 882300"/>
                <a:gd name="connsiteY1" fmla="*/ 363906 h 449983"/>
                <a:gd name="connsiteX2" fmla="*/ 601732 w 882300"/>
                <a:gd name="connsiteY2" fmla="*/ 375516 h 449983"/>
                <a:gd name="connsiteX3" fmla="*/ 211862 w 882300"/>
                <a:gd name="connsiteY3" fmla="*/ 446456 h 449983"/>
                <a:gd name="connsiteX4" fmla="*/ 53112 w 882300"/>
                <a:gd name="connsiteY4" fmla="*/ 138588 h 449983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5922"/>
                <a:gd name="connsiteX1" fmla="*/ 877672 w 882300"/>
                <a:gd name="connsiteY1" fmla="*/ 363906 h 485922"/>
                <a:gd name="connsiteX2" fmla="*/ 601732 w 882300"/>
                <a:gd name="connsiteY2" fmla="*/ 375516 h 485922"/>
                <a:gd name="connsiteX3" fmla="*/ 211862 w 882300"/>
                <a:gd name="connsiteY3" fmla="*/ 446456 h 485922"/>
                <a:gd name="connsiteX4" fmla="*/ 53112 w 882300"/>
                <a:gd name="connsiteY4" fmla="*/ 138588 h 485922"/>
                <a:gd name="connsiteX0" fmla="*/ 53112 w 882300"/>
                <a:gd name="connsiteY0" fmla="*/ 138588 h 457217"/>
                <a:gd name="connsiteX1" fmla="*/ 877672 w 882300"/>
                <a:gd name="connsiteY1" fmla="*/ 363906 h 457217"/>
                <a:gd name="connsiteX2" fmla="*/ 211862 w 882300"/>
                <a:gd name="connsiteY2" fmla="*/ 446456 h 457217"/>
                <a:gd name="connsiteX3" fmla="*/ 53112 w 882300"/>
                <a:gd name="connsiteY3" fmla="*/ 138588 h 45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300" h="457217">
                  <a:moveTo>
                    <a:pt x="53112" y="138588"/>
                  </a:moveTo>
                  <a:cubicBezTo>
                    <a:pt x="329024" y="-55123"/>
                    <a:pt x="941485" y="-99608"/>
                    <a:pt x="877672" y="363906"/>
                  </a:cubicBezTo>
                  <a:cubicBezTo>
                    <a:pt x="904130" y="415217"/>
                    <a:pt x="349289" y="484009"/>
                    <a:pt x="211862" y="446456"/>
                  </a:cubicBezTo>
                  <a:cubicBezTo>
                    <a:pt x="158945" y="467658"/>
                    <a:pt x="-113046" y="396786"/>
                    <a:pt x="53112" y="138588"/>
                  </a:cubicBezTo>
                  <a:close/>
                </a:path>
              </a:pathLst>
            </a:custGeom>
            <a:solidFill>
              <a:srgbClr val="FBE5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396A00B-18AD-0F3C-CC51-60E9762B6E9F}"/>
              </a:ext>
            </a:extLst>
          </p:cNvPr>
          <p:cNvGrpSpPr/>
          <p:nvPr/>
        </p:nvGrpSpPr>
        <p:grpSpPr>
          <a:xfrm>
            <a:off x="6714126" y="1730842"/>
            <a:ext cx="5261029" cy="4545401"/>
            <a:chOff x="8451259" y="3147094"/>
            <a:chExt cx="3472690" cy="3000320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A1DB121-7B3B-BEB3-84B8-0F1BDF95AAC0}"/>
                </a:ext>
              </a:extLst>
            </p:cNvPr>
            <p:cNvGrpSpPr/>
            <p:nvPr/>
          </p:nvGrpSpPr>
          <p:grpSpPr>
            <a:xfrm flipH="1">
              <a:off x="8451259" y="3147094"/>
              <a:ext cx="3472690" cy="3000320"/>
              <a:chOff x="6841125" y="3033686"/>
              <a:chExt cx="4323650" cy="3735529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ECAE6F06-751A-B30A-3D62-A2C06EBAF73C}"/>
                  </a:ext>
                </a:extLst>
              </p:cNvPr>
              <p:cNvGrpSpPr/>
              <p:nvPr/>
            </p:nvGrpSpPr>
            <p:grpSpPr>
              <a:xfrm rot="232920" flipH="1">
                <a:off x="6841125" y="3033686"/>
                <a:ext cx="4242873" cy="3735529"/>
                <a:chOff x="1789877" y="-325741"/>
                <a:chExt cx="6795232" cy="5982691"/>
              </a:xfrm>
            </p:grpSpPr>
            <p:sp>
              <p:nvSpPr>
                <p:cNvPr id="86" name="Rectangle 19">
                  <a:extLst>
                    <a:ext uri="{FF2B5EF4-FFF2-40B4-BE49-F238E27FC236}">
                      <a16:creationId xmlns:a16="http://schemas.microsoft.com/office/drawing/2014/main" id="{F340ABDA-2543-8F1E-7954-804536BCA411}"/>
                    </a:ext>
                  </a:extLst>
                </p:cNvPr>
                <p:cNvSpPr/>
                <p:nvPr/>
              </p:nvSpPr>
              <p:spPr>
                <a:xfrm rot="644141">
                  <a:off x="4216695" y="3594469"/>
                  <a:ext cx="1162050" cy="1773479"/>
                </a:xfrm>
                <a:custGeom>
                  <a:avLst/>
                  <a:gdLst>
                    <a:gd name="connsiteX0" fmla="*/ 0 w 323850"/>
                    <a:gd name="connsiteY0" fmla="*/ 0 h 1428750"/>
                    <a:gd name="connsiteX1" fmla="*/ 323850 w 323850"/>
                    <a:gd name="connsiteY1" fmla="*/ 0 h 1428750"/>
                    <a:gd name="connsiteX2" fmla="*/ 323850 w 323850"/>
                    <a:gd name="connsiteY2" fmla="*/ 1428750 h 1428750"/>
                    <a:gd name="connsiteX3" fmla="*/ 0 w 323850"/>
                    <a:gd name="connsiteY3" fmla="*/ 1428750 h 1428750"/>
                    <a:gd name="connsiteX4" fmla="*/ 0 w 323850"/>
                    <a:gd name="connsiteY4" fmla="*/ 0 h 1428750"/>
                    <a:gd name="connsiteX0" fmla="*/ 0 w 736600"/>
                    <a:gd name="connsiteY0" fmla="*/ 0 h 1428750"/>
                    <a:gd name="connsiteX1" fmla="*/ 736600 w 736600"/>
                    <a:gd name="connsiteY1" fmla="*/ 38100 h 1428750"/>
                    <a:gd name="connsiteX2" fmla="*/ 323850 w 736600"/>
                    <a:gd name="connsiteY2" fmla="*/ 1428750 h 1428750"/>
                    <a:gd name="connsiteX3" fmla="*/ 0 w 736600"/>
                    <a:gd name="connsiteY3" fmla="*/ 1428750 h 1428750"/>
                    <a:gd name="connsiteX4" fmla="*/ 0 w 736600"/>
                    <a:gd name="connsiteY4" fmla="*/ 0 h 1428750"/>
                    <a:gd name="connsiteX0" fmla="*/ 0 w 939800"/>
                    <a:gd name="connsiteY0" fmla="*/ 0 h 1492250"/>
                    <a:gd name="connsiteX1" fmla="*/ 939800 w 939800"/>
                    <a:gd name="connsiteY1" fmla="*/ 101600 h 1492250"/>
                    <a:gd name="connsiteX2" fmla="*/ 527050 w 939800"/>
                    <a:gd name="connsiteY2" fmla="*/ 1492250 h 1492250"/>
                    <a:gd name="connsiteX3" fmla="*/ 203200 w 939800"/>
                    <a:gd name="connsiteY3" fmla="*/ 1492250 h 1492250"/>
                    <a:gd name="connsiteX4" fmla="*/ 0 w 939800"/>
                    <a:gd name="connsiteY4" fmla="*/ 0 h 1492250"/>
                    <a:gd name="connsiteX0" fmla="*/ 0 w 939800"/>
                    <a:gd name="connsiteY0" fmla="*/ 0 h 1492250"/>
                    <a:gd name="connsiteX1" fmla="*/ 939800 w 939800"/>
                    <a:gd name="connsiteY1" fmla="*/ 101600 h 1492250"/>
                    <a:gd name="connsiteX2" fmla="*/ 527050 w 939800"/>
                    <a:gd name="connsiteY2" fmla="*/ 1492250 h 1492250"/>
                    <a:gd name="connsiteX3" fmla="*/ 107950 w 939800"/>
                    <a:gd name="connsiteY3" fmla="*/ 1212850 h 1492250"/>
                    <a:gd name="connsiteX4" fmla="*/ 0 w 939800"/>
                    <a:gd name="connsiteY4" fmla="*/ 0 h 1492250"/>
                    <a:gd name="connsiteX0" fmla="*/ 222250 w 1162050"/>
                    <a:gd name="connsiteY0" fmla="*/ 0 h 1565218"/>
                    <a:gd name="connsiteX1" fmla="*/ 1162050 w 1162050"/>
                    <a:gd name="connsiteY1" fmla="*/ 101600 h 1565218"/>
                    <a:gd name="connsiteX2" fmla="*/ 749300 w 1162050"/>
                    <a:gd name="connsiteY2" fmla="*/ 1492250 h 1565218"/>
                    <a:gd name="connsiteX3" fmla="*/ 0 w 1162050"/>
                    <a:gd name="connsiteY3" fmla="*/ 1549400 h 1565218"/>
                    <a:gd name="connsiteX4" fmla="*/ 330200 w 1162050"/>
                    <a:gd name="connsiteY4" fmla="*/ 1212850 h 1565218"/>
                    <a:gd name="connsiteX5" fmla="*/ 222250 w 1162050"/>
                    <a:gd name="connsiteY5" fmla="*/ 0 h 1565218"/>
                    <a:gd name="connsiteX0" fmla="*/ 222250 w 1162050"/>
                    <a:gd name="connsiteY0" fmla="*/ 0 h 1782069"/>
                    <a:gd name="connsiteX1" fmla="*/ 1162050 w 1162050"/>
                    <a:gd name="connsiteY1" fmla="*/ 101600 h 1782069"/>
                    <a:gd name="connsiteX2" fmla="*/ 749300 w 1162050"/>
                    <a:gd name="connsiteY2" fmla="*/ 1492250 h 1782069"/>
                    <a:gd name="connsiteX3" fmla="*/ 0 w 1162050"/>
                    <a:gd name="connsiteY3" fmla="*/ 1549400 h 1782069"/>
                    <a:gd name="connsiteX4" fmla="*/ 330200 w 1162050"/>
                    <a:gd name="connsiteY4" fmla="*/ 1212850 h 1782069"/>
                    <a:gd name="connsiteX5" fmla="*/ 222250 w 1162050"/>
                    <a:gd name="connsiteY5" fmla="*/ 0 h 1782069"/>
                    <a:gd name="connsiteX0" fmla="*/ 222250 w 1162050"/>
                    <a:gd name="connsiteY0" fmla="*/ 0 h 1832443"/>
                    <a:gd name="connsiteX1" fmla="*/ 1162050 w 1162050"/>
                    <a:gd name="connsiteY1" fmla="*/ 101600 h 1832443"/>
                    <a:gd name="connsiteX2" fmla="*/ 749300 w 1162050"/>
                    <a:gd name="connsiteY2" fmla="*/ 1492250 h 1832443"/>
                    <a:gd name="connsiteX3" fmla="*/ 0 w 1162050"/>
                    <a:gd name="connsiteY3" fmla="*/ 1549400 h 1832443"/>
                    <a:gd name="connsiteX4" fmla="*/ 330200 w 1162050"/>
                    <a:gd name="connsiteY4" fmla="*/ 1212850 h 1832443"/>
                    <a:gd name="connsiteX5" fmla="*/ 222250 w 1162050"/>
                    <a:gd name="connsiteY5" fmla="*/ 0 h 1832443"/>
                    <a:gd name="connsiteX0" fmla="*/ 222250 w 1162050"/>
                    <a:gd name="connsiteY0" fmla="*/ 0 h 1773479"/>
                    <a:gd name="connsiteX1" fmla="*/ 1162050 w 1162050"/>
                    <a:gd name="connsiteY1" fmla="*/ 101600 h 1773479"/>
                    <a:gd name="connsiteX2" fmla="*/ 749300 w 1162050"/>
                    <a:gd name="connsiteY2" fmla="*/ 1492250 h 1773479"/>
                    <a:gd name="connsiteX3" fmla="*/ 0 w 1162050"/>
                    <a:gd name="connsiteY3" fmla="*/ 1549400 h 1773479"/>
                    <a:gd name="connsiteX4" fmla="*/ 330200 w 1162050"/>
                    <a:gd name="connsiteY4" fmla="*/ 1212850 h 1773479"/>
                    <a:gd name="connsiteX5" fmla="*/ 222250 w 1162050"/>
                    <a:gd name="connsiteY5" fmla="*/ 0 h 1773479"/>
                    <a:gd name="connsiteX0" fmla="*/ 222250 w 1162050"/>
                    <a:gd name="connsiteY0" fmla="*/ 0 h 1773479"/>
                    <a:gd name="connsiteX1" fmla="*/ 1162050 w 1162050"/>
                    <a:gd name="connsiteY1" fmla="*/ 101600 h 1773479"/>
                    <a:gd name="connsiteX2" fmla="*/ 749300 w 1162050"/>
                    <a:gd name="connsiteY2" fmla="*/ 1492250 h 1773479"/>
                    <a:gd name="connsiteX3" fmla="*/ 0 w 1162050"/>
                    <a:gd name="connsiteY3" fmla="*/ 1549400 h 1773479"/>
                    <a:gd name="connsiteX4" fmla="*/ 330200 w 1162050"/>
                    <a:gd name="connsiteY4" fmla="*/ 1212850 h 1773479"/>
                    <a:gd name="connsiteX5" fmla="*/ 222250 w 1162050"/>
                    <a:gd name="connsiteY5" fmla="*/ 0 h 1773479"/>
                    <a:gd name="connsiteX0" fmla="*/ 222250 w 1162050"/>
                    <a:gd name="connsiteY0" fmla="*/ 0 h 1773479"/>
                    <a:gd name="connsiteX1" fmla="*/ 1162050 w 1162050"/>
                    <a:gd name="connsiteY1" fmla="*/ 101600 h 1773479"/>
                    <a:gd name="connsiteX2" fmla="*/ 749300 w 1162050"/>
                    <a:gd name="connsiteY2" fmla="*/ 1492250 h 1773479"/>
                    <a:gd name="connsiteX3" fmla="*/ 0 w 1162050"/>
                    <a:gd name="connsiteY3" fmla="*/ 1549400 h 1773479"/>
                    <a:gd name="connsiteX4" fmla="*/ 330200 w 1162050"/>
                    <a:gd name="connsiteY4" fmla="*/ 1212850 h 1773479"/>
                    <a:gd name="connsiteX5" fmla="*/ 222250 w 1162050"/>
                    <a:gd name="connsiteY5" fmla="*/ 0 h 1773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2050" h="1773479">
                      <a:moveTo>
                        <a:pt x="222250" y="0"/>
                      </a:moveTo>
                      <a:lnTo>
                        <a:pt x="1162050" y="101600"/>
                      </a:lnTo>
                      <a:lnTo>
                        <a:pt x="749300" y="1492250"/>
                      </a:lnTo>
                      <a:cubicBezTo>
                        <a:pt x="654050" y="1655233"/>
                        <a:pt x="165100" y="2002367"/>
                        <a:pt x="0" y="1549400"/>
                      </a:cubicBezTo>
                      <a:cubicBezTo>
                        <a:pt x="84667" y="1411817"/>
                        <a:pt x="220133" y="1325033"/>
                        <a:pt x="330200" y="1212850"/>
                      </a:cubicBezTo>
                      <a:cubicBezTo>
                        <a:pt x="440267" y="1100667"/>
                        <a:pt x="83608" y="185208"/>
                        <a:pt x="222250" y="0"/>
                      </a:cubicBezTo>
                      <a:close/>
                    </a:path>
                  </a:pathLst>
                </a:cu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Oval 21">
                  <a:extLst>
                    <a:ext uri="{FF2B5EF4-FFF2-40B4-BE49-F238E27FC236}">
                      <a16:creationId xmlns:a16="http://schemas.microsoft.com/office/drawing/2014/main" id="{4E8CBD43-0F1C-738E-E553-50CD664774C6}"/>
                    </a:ext>
                  </a:extLst>
                </p:cNvPr>
                <p:cNvSpPr/>
                <p:nvPr/>
              </p:nvSpPr>
              <p:spPr>
                <a:xfrm rot="17497003">
                  <a:off x="7612566" y="3936315"/>
                  <a:ext cx="1097695" cy="847390"/>
                </a:xfrm>
                <a:custGeom>
                  <a:avLst/>
                  <a:gdLst>
                    <a:gd name="connsiteX0" fmla="*/ 0 w 530570"/>
                    <a:gd name="connsiteY0" fmla="*/ 148656 h 297312"/>
                    <a:gd name="connsiteX1" fmla="*/ 265285 w 530570"/>
                    <a:gd name="connsiteY1" fmla="*/ 0 h 297312"/>
                    <a:gd name="connsiteX2" fmla="*/ 530570 w 530570"/>
                    <a:gd name="connsiteY2" fmla="*/ 148656 h 297312"/>
                    <a:gd name="connsiteX3" fmla="*/ 265285 w 530570"/>
                    <a:gd name="connsiteY3" fmla="*/ 297312 h 297312"/>
                    <a:gd name="connsiteX4" fmla="*/ 0 w 530570"/>
                    <a:gd name="connsiteY4" fmla="*/ 148656 h 297312"/>
                    <a:gd name="connsiteX0" fmla="*/ 0 w 955053"/>
                    <a:gd name="connsiteY0" fmla="*/ 16040 h 569736"/>
                    <a:gd name="connsiteX1" fmla="*/ 689768 w 955053"/>
                    <a:gd name="connsiteY1" fmla="*/ 255111 h 569736"/>
                    <a:gd name="connsiteX2" fmla="*/ 955053 w 955053"/>
                    <a:gd name="connsiteY2" fmla="*/ 403767 h 569736"/>
                    <a:gd name="connsiteX3" fmla="*/ 689768 w 955053"/>
                    <a:gd name="connsiteY3" fmla="*/ 552423 h 569736"/>
                    <a:gd name="connsiteX4" fmla="*/ 0 w 955053"/>
                    <a:gd name="connsiteY4" fmla="*/ 16040 h 569736"/>
                    <a:gd name="connsiteX0" fmla="*/ 0 w 955053"/>
                    <a:gd name="connsiteY0" fmla="*/ 16040 h 403767"/>
                    <a:gd name="connsiteX1" fmla="*/ 689768 w 955053"/>
                    <a:gd name="connsiteY1" fmla="*/ 255111 h 403767"/>
                    <a:gd name="connsiteX2" fmla="*/ 955053 w 955053"/>
                    <a:gd name="connsiteY2" fmla="*/ 403767 h 403767"/>
                    <a:gd name="connsiteX3" fmla="*/ 0 w 955053"/>
                    <a:gd name="connsiteY3" fmla="*/ 16040 h 403767"/>
                    <a:gd name="connsiteX0" fmla="*/ 0 w 955053"/>
                    <a:gd name="connsiteY0" fmla="*/ 0 h 387727"/>
                    <a:gd name="connsiteX1" fmla="*/ 955053 w 955053"/>
                    <a:gd name="connsiteY1" fmla="*/ 387727 h 387727"/>
                    <a:gd name="connsiteX2" fmla="*/ 0 w 955053"/>
                    <a:gd name="connsiteY2" fmla="*/ 0 h 387727"/>
                    <a:gd name="connsiteX0" fmla="*/ 0 w 1092440"/>
                    <a:gd name="connsiteY0" fmla="*/ 0 h 518596"/>
                    <a:gd name="connsiteX1" fmla="*/ 1092440 w 1092440"/>
                    <a:gd name="connsiteY1" fmla="*/ 518596 h 518596"/>
                    <a:gd name="connsiteX2" fmla="*/ 0 w 1092440"/>
                    <a:gd name="connsiteY2" fmla="*/ 0 h 518596"/>
                    <a:gd name="connsiteX0" fmla="*/ 3682 w 1096122"/>
                    <a:gd name="connsiteY0" fmla="*/ 141274 h 659870"/>
                    <a:gd name="connsiteX1" fmla="*/ 1096122 w 1096122"/>
                    <a:gd name="connsiteY1" fmla="*/ 659870 h 659870"/>
                    <a:gd name="connsiteX2" fmla="*/ 3682 w 1096122"/>
                    <a:gd name="connsiteY2" fmla="*/ 141274 h 659870"/>
                    <a:gd name="connsiteX0" fmla="*/ 3682 w 1098575"/>
                    <a:gd name="connsiteY0" fmla="*/ 151071 h 669667"/>
                    <a:gd name="connsiteX1" fmla="*/ 1096122 w 1098575"/>
                    <a:gd name="connsiteY1" fmla="*/ 669667 h 669667"/>
                    <a:gd name="connsiteX2" fmla="*/ 3682 w 1098575"/>
                    <a:gd name="connsiteY2" fmla="*/ 151071 h 669667"/>
                    <a:gd name="connsiteX0" fmla="*/ 2802 w 1097695"/>
                    <a:gd name="connsiteY0" fmla="*/ 151071 h 847390"/>
                    <a:gd name="connsiteX1" fmla="*/ 1095242 w 1097695"/>
                    <a:gd name="connsiteY1" fmla="*/ 669667 h 847390"/>
                    <a:gd name="connsiteX2" fmla="*/ 2802 w 1097695"/>
                    <a:gd name="connsiteY2" fmla="*/ 151071 h 847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97695" h="847390">
                      <a:moveTo>
                        <a:pt x="2802" y="151071"/>
                      </a:moveTo>
                      <a:cubicBezTo>
                        <a:pt x="-61432" y="649421"/>
                        <a:pt x="999379" y="1111779"/>
                        <a:pt x="1095242" y="669667"/>
                      </a:cubicBezTo>
                      <a:cubicBezTo>
                        <a:pt x="1156045" y="535584"/>
                        <a:pt x="67036" y="-347279"/>
                        <a:pt x="2802" y="151071"/>
                      </a:cubicBezTo>
                      <a:close/>
                    </a:path>
                  </a:pathLst>
                </a:cu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Rectangle 20">
                  <a:extLst>
                    <a:ext uri="{FF2B5EF4-FFF2-40B4-BE49-F238E27FC236}">
                      <a16:creationId xmlns:a16="http://schemas.microsoft.com/office/drawing/2014/main" id="{283F4E55-CDCB-913C-27EE-0E015EFE8C4E}"/>
                    </a:ext>
                  </a:extLst>
                </p:cNvPr>
                <p:cNvSpPr/>
                <p:nvPr/>
              </p:nvSpPr>
              <p:spPr>
                <a:xfrm>
                  <a:off x="3094214" y="262829"/>
                  <a:ext cx="995185" cy="1929423"/>
                </a:xfrm>
                <a:custGeom>
                  <a:avLst/>
                  <a:gdLst>
                    <a:gd name="connsiteX0" fmla="*/ 0 w 534457"/>
                    <a:gd name="connsiteY0" fmla="*/ 0 h 1497623"/>
                    <a:gd name="connsiteX1" fmla="*/ 534457 w 534457"/>
                    <a:gd name="connsiteY1" fmla="*/ 0 h 1497623"/>
                    <a:gd name="connsiteX2" fmla="*/ 534457 w 534457"/>
                    <a:gd name="connsiteY2" fmla="*/ 1497623 h 1497623"/>
                    <a:gd name="connsiteX3" fmla="*/ 0 w 534457"/>
                    <a:gd name="connsiteY3" fmla="*/ 1497623 h 1497623"/>
                    <a:gd name="connsiteX4" fmla="*/ 0 w 534457"/>
                    <a:gd name="connsiteY4" fmla="*/ 0 h 1497623"/>
                    <a:gd name="connsiteX0" fmla="*/ 114300 w 534457"/>
                    <a:gd name="connsiteY0" fmla="*/ 0 h 1688123"/>
                    <a:gd name="connsiteX1" fmla="*/ 534457 w 534457"/>
                    <a:gd name="connsiteY1" fmla="*/ 190500 h 1688123"/>
                    <a:gd name="connsiteX2" fmla="*/ 534457 w 534457"/>
                    <a:gd name="connsiteY2" fmla="*/ 1688123 h 1688123"/>
                    <a:gd name="connsiteX3" fmla="*/ 0 w 534457"/>
                    <a:gd name="connsiteY3" fmla="*/ 1688123 h 1688123"/>
                    <a:gd name="connsiteX4" fmla="*/ 114300 w 534457"/>
                    <a:gd name="connsiteY4" fmla="*/ 0 h 1688123"/>
                    <a:gd name="connsiteX0" fmla="*/ 114300 w 839257"/>
                    <a:gd name="connsiteY0" fmla="*/ 0 h 1688123"/>
                    <a:gd name="connsiteX1" fmla="*/ 534457 w 839257"/>
                    <a:gd name="connsiteY1" fmla="*/ 190500 h 1688123"/>
                    <a:gd name="connsiteX2" fmla="*/ 839257 w 839257"/>
                    <a:gd name="connsiteY2" fmla="*/ 1357923 h 1688123"/>
                    <a:gd name="connsiteX3" fmla="*/ 0 w 839257"/>
                    <a:gd name="connsiteY3" fmla="*/ 1688123 h 1688123"/>
                    <a:gd name="connsiteX4" fmla="*/ 114300 w 839257"/>
                    <a:gd name="connsiteY4" fmla="*/ 0 h 1688123"/>
                    <a:gd name="connsiteX0" fmla="*/ 0 w 724957"/>
                    <a:gd name="connsiteY0" fmla="*/ 0 h 1523023"/>
                    <a:gd name="connsiteX1" fmla="*/ 420157 w 724957"/>
                    <a:gd name="connsiteY1" fmla="*/ 190500 h 1523023"/>
                    <a:gd name="connsiteX2" fmla="*/ 724957 w 724957"/>
                    <a:gd name="connsiteY2" fmla="*/ 1357923 h 1523023"/>
                    <a:gd name="connsiteX3" fmla="*/ 228600 w 724957"/>
                    <a:gd name="connsiteY3" fmla="*/ 1523023 h 1523023"/>
                    <a:gd name="connsiteX4" fmla="*/ 0 w 724957"/>
                    <a:gd name="connsiteY4" fmla="*/ 0 h 1523023"/>
                    <a:gd name="connsiteX0" fmla="*/ 0 w 724957"/>
                    <a:gd name="connsiteY0" fmla="*/ 0 h 1523023"/>
                    <a:gd name="connsiteX1" fmla="*/ 724957 w 724957"/>
                    <a:gd name="connsiteY1" fmla="*/ 1357923 h 1523023"/>
                    <a:gd name="connsiteX2" fmla="*/ 228600 w 724957"/>
                    <a:gd name="connsiteY2" fmla="*/ 1523023 h 1523023"/>
                    <a:gd name="connsiteX3" fmla="*/ 0 w 724957"/>
                    <a:gd name="connsiteY3" fmla="*/ 0 h 1523023"/>
                    <a:gd name="connsiteX0" fmla="*/ 0 w 724957"/>
                    <a:gd name="connsiteY0" fmla="*/ 0 h 1624623"/>
                    <a:gd name="connsiteX1" fmla="*/ 724957 w 724957"/>
                    <a:gd name="connsiteY1" fmla="*/ 1459523 h 1624623"/>
                    <a:gd name="connsiteX2" fmla="*/ 228600 w 724957"/>
                    <a:gd name="connsiteY2" fmla="*/ 1624623 h 1624623"/>
                    <a:gd name="connsiteX3" fmla="*/ 0 w 724957"/>
                    <a:gd name="connsiteY3" fmla="*/ 0 h 1624623"/>
                    <a:gd name="connsiteX0" fmla="*/ 0 w 724957"/>
                    <a:gd name="connsiteY0" fmla="*/ 0 h 1624623"/>
                    <a:gd name="connsiteX1" fmla="*/ 724957 w 724957"/>
                    <a:gd name="connsiteY1" fmla="*/ 1459523 h 1624623"/>
                    <a:gd name="connsiteX2" fmla="*/ 228600 w 724957"/>
                    <a:gd name="connsiteY2" fmla="*/ 1624623 h 1624623"/>
                    <a:gd name="connsiteX3" fmla="*/ 0 w 724957"/>
                    <a:gd name="connsiteY3" fmla="*/ 0 h 1624623"/>
                    <a:gd name="connsiteX0" fmla="*/ 206997 w 931954"/>
                    <a:gd name="connsiteY0" fmla="*/ 0 h 1624623"/>
                    <a:gd name="connsiteX1" fmla="*/ 931954 w 931954"/>
                    <a:gd name="connsiteY1" fmla="*/ 1459523 h 1624623"/>
                    <a:gd name="connsiteX2" fmla="*/ 435597 w 931954"/>
                    <a:gd name="connsiteY2" fmla="*/ 1624623 h 1624623"/>
                    <a:gd name="connsiteX3" fmla="*/ 206997 w 931954"/>
                    <a:gd name="connsiteY3" fmla="*/ 0 h 1624623"/>
                    <a:gd name="connsiteX0" fmla="*/ 230823 w 955780"/>
                    <a:gd name="connsiteY0" fmla="*/ 0 h 1929423"/>
                    <a:gd name="connsiteX1" fmla="*/ 955780 w 955780"/>
                    <a:gd name="connsiteY1" fmla="*/ 1459523 h 1929423"/>
                    <a:gd name="connsiteX2" fmla="*/ 345123 w 955780"/>
                    <a:gd name="connsiteY2" fmla="*/ 1929423 h 1929423"/>
                    <a:gd name="connsiteX3" fmla="*/ 230823 w 955780"/>
                    <a:gd name="connsiteY3" fmla="*/ 0 h 1929423"/>
                    <a:gd name="connsiteX0" fmla="*/ 270228 w 995185"/>
                    <a:gd name="connsiteY0" fmla="*/ 0 h 1929423"/>
                    <a:gd name="connsiteX1" fmla="*/ 995185 w 995185"/>
                    <a:gd name="connsiteY1" fmla="*/ 1459523 h 1929423"/>
                    <a:gd name="connsiteX2" fmla="*/ 384528 w 995185"/>
                    <a:gd name="connsiteY2" fmla="*/ 1929423 h 1929423"/>
                    <a:gd name="connsiteX3" fmla="*/ 270228 w 995185"/>
                    <a:gd name="connsiteY3" fmla="*/ 0 h 1929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95185" h="1929423">
                      <a:moveTo>
                        <a:pt x="270228" y="0"/>
                      </a:moveTo>
                      <a:cubicBezTo>
                        <a:pt x="981780" y="270608"/>
                        <a:pt x="753533" y="973015"/>
                        <a:pt x="995185" y="1459523"/>
                      </a:cubicBezTo>
                      <a:lnTo>
                        <a:pt x="384528" y="1929423"/>
                      </a:lnTo>
                      <a:cubicBezTo>
                        <a:pt x="308328" y="1387882"/>
                        <a:pt x="-364772" y="1379741"/>
                        <a:pt x="270228" y="0"/>
                      </a:cubicBezTo>
                      <a:close/>
                    </a:path>
                  </a:pathLst>
                </a:cu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Rectangle 18">
                  <a:extLst>
                    <a:ext uri="{FF2B5EF4-FFF2-40B4-BE49-F238E27FC236}">
                      <a16:creationId xmlns:a16="http://schemas.microsoft.com/office/drawing/2014/main" id="{697C8A9C-3B71-FA10-E303-9214F5EE3F81}"/>
                    </a:ext>
                  </a:extLst>
                </p:cNvPr>
                <p:cNvSpPr/>
                <p:nvPr/>
              </p:nvSpPr>
              <p:spPr>
                <a:xfrm>
                  <a:off x="6081273" y="2946241"/>
                  <a:ext cx="1454008" cy="2472063"/>
                </a:xfrm>
                <a:custGeom>
                  <a:avLst/>
                  <a:gdLst>
                    <a:gd name="connsiteX0" fmla="*/ 0 w 785231"/>
                    <a:gd name="connsiteY0" fmla="*/ 0 h 1320800"/>
                    <a:gd name="connsiteX1" fmla="*/ 785231 w 785231"/>
                    <a:gd name="connsiteY1" fmla="*/ 0 h 1320800"/>
                    <a:gd name="connsiteX2" fmla="*/ 785231 w 785231"/>
                    <a:gd name="connsiteY2" fmla="*/ 1320800 h 1320800"/>
                    <a:gd name="connsiteX3" fmla="*/ 0 w 785231"/>
                    <a:gd name="connsiteY3" fmla="*/ 1320800 h 1320800"/>
                    <a:gd name="connsiteX4" fmla="*/ 0 w 785231"/>
                    <a:gd name="connsiteY4" fmla="*/ 0 h 1320800"/>
                    <a:gd name="connsiteX0" fmla="*/ 292100 w 785231"/>
                    <a:gd name="connsiteY0" fmla="*/ 0 h 1739900"/>
                    <a:gd name="connsiteX1" fmla="*/ 785231 w 785231"/>
                    <a:gd name="connsiteY1" fmla="*/ 419100 h 1739900"/>
                    <a:gd name="connsiteX2" fmla="*/ 785231 w 785231"/>
                    <a:gd name="connsiteY2" fmla="*/ 1739900 h 1739900"/>
                    <a:gd name="connsiteX3" fmla="*/ 0 w 785231"/>
                    <a:gd name="connsiteY3" fmla="*/ 1739900 h 1739900"/>
                    <a:gd name="connsiteX4" fmla="*/ 292100 w 785231"/>
                    <a:gd name="connsiteY4" fmla="*/ 0 h 1739900"/>
                    <a:gd name="connsiteX0" fmla="*/ 617450 w 1110581"/>
                    <a:gd name="connsiteY0" fmla="*/ 0 h 1739900"/>
                    <a:gd name="connsiteX1" fmla="*/ 1110581 w 1110581"/>
                    <a:gd name="connsiteY1" fmla="*/ 419100 h 1739900"/>
                    <a:gd name="connsiteX2" fmla="*/ 1110581 w 1110581"/>
                    <a:gd name="connsiteY2" fmla="*/ 1739900 h 1739900"/>
                    <a:gd name="connsiteX3" fmla="*/ 325350 w 1110581"/>
                    <a:gd name="connsiteY3" fmla="*/ 1739900 h 1739900"/>
                    <a:gd name="connsiteX4" fmla="*/ 617450 w 1110581"/>
                    <a:gd name="connsiteY4" fmla="*/ 0 h 1739900"/>
                    <a:gd name="connsiteX0" fmla="*/ 670616 w 1163747"/>
                    <a:gd name="connsiteY0" fmla="*/ 0 h 2019300"/>
                    <a:gd name="connsiteX1" fmla="*/ 1163747 w 1163747"/>
                    <a:gd name="connsiteY1" fmla="*/ 419100 h 2019300"/>
                    <a:gd name="connsiteX2" fmla="*/ 1163747 w 1163747"/>
                    <a:gd name="connsiteY2" fmla="*/ 1739900 h 2019300"/>
                    <a:gd name="connsiteX3" fmla="*/ 226116 w 1163747"/>
                    <a:gd name="connsiteY3" fmla="*/ 2019300 h 2019300"/>
                    <a:gd name="connsiteX4" fmla="*/ 670616 w 1163747"/>
                    <a:gd name="connsiteY4" fmla="*/ 0 h 2019300"/>
                    <a:gd name="connsiteX0" fmla="*/ 714962 w 1208093"/>
                    <a:gd name="connsiteY0" fmla="*/ 0 h 2019300"/>
                    <a:gd name="connsiteX1" fmla="*/ 1208093 w 1208093"/>
                    <a:gd name="connsiteY1" fmla="*/ 419100 h 2019300"/>
                    <a:gd name="connsiteX2" fmla="*/ 1208093 w 1208093"/>
                    <a:gd name="connsiteY2" fmla="*/ 1739900 h 2019300"/>
                    <a:gd name="connsiteX3" fmla="*/ 270462 w 1208093"/>
                    <a:gd name="connsiteY3" fmla="*/ 2019300 h 2019300"/>
                    <a:gd name="connsiteX4" fmla="*/ 714962 w 1208093"/>
                    <a:gd name="connsiteY4" fmla="*/ 0 h 2019300"/>
                    <a:gd name="connsiteX0" fmla="*/ 714962 w 1208093"/>
                    <a:gd name="connsiteY0" fmla="*/ 0 h 2019300"/>
                    <a:gd name="connsiteX1" fmla="*/ 1208093 w 1208093"/>
                    <a:gd name="connsiteY1" fmla="*/ 419100 h 2019300"/>
                    <a:gd name="connsiteX2" fmla="*/ 1208093 w 1208093"/>
                    <a:gd name="connsiteY2" fmla="*/ 1739900 h 2019300"/>
                    <a:gd name="connsiteX3" fmla="*/ 270462 w 1208093"/>
                    <a:gd name="connsiteY3" fmla="*/ 2019300 h 2019300"/>
                    <a:gd name="connsiteX4" fmla="*/ 714962 w 1208093"/>
                    <a:gd name="connsiteY4" fmla="*/ 0 h 2019300"/>
                    <a:gd name="connsiteX0" fmla="*/ 952500 w 1445631"/>
                    <a:gd name="connsiteY0" fmla="*/ 0 h 2425700"/>
                    <a:gd name="connsiteX1" fmla="*/ 1445631 w 1445631"/>
                    <a:gd name="connsiteY1" fmla="*/ 419100 h 2425700"/>
                    <a:gd name="connsiteX2" fmla="*/ 1445631 w 1445631"/>
                    <a:gd name="connsiteY2" fmla="*/ 1739900 h 2425700"/>
                    <a:gd name="connsiteX3" fmla="*/ 0 w 1445631"/>
                    <a:gd name="connsiteY3" fmla="*/ 2425700 h 2425700"/>
                    <a:gd name="connsiteX4" fmla="*/ 508000 w 1445631"/>
                    <a:gd name="connsiteY4" fmla="*/ 2019300 h 2425700"/>
                    <a:gd name="connsiteX5" fmla="*/ 952500 w 1445631"/>
                    <a:gd name="connsiteY5" fmla="*/ 0 h 2425700"/>
                    <a:gd name="connsiteX0" fmla="*/ 952500 w 1445631"/>
                    <a:gd name="connsiteY0" fmla="*/ 0 h 2442199"/>
                    <a:gd name="connsiteX1" fmla="*/ 1445631 w 1445631"/>
                    <a:gd name="connsiteY1" fmla="*/ 419100 h 2442199"/>
                    <a:gd name="connsiteX2" fmla="*/ 1445631 w 1445631"/>
                    <a:gd name="connsiteY2" fmla="*/ 1739900 h 2442199"/>
                    <a:gd name="connsiteX3" fmla="*/ 0 w 1445631"/>
                    <a:gd name="connsiteY3" fmla="*/ 2425700 h 2442199"/>
                    <a:gd name="connsiteX4" fmla="*/ 508000 w 1445631"/>
                    <a:gd name="connsiteY4" fmla="*/ 2019300 h 2442199"/>
                    <a:gd name="connsiteX5" fmla="*/ 952500 w 1445631"/>
                    <a:gd name="connsiteY5" fmla="*/ 0 h 2442199"/>
                    <a:gd name="connsiteX0" fmla="*/ 960877 w 1454008"/>
                    <a:gd name="connsiteY0" fmla="*/ 0 h 2442199"/>
                    <a:gd name="connsiteX1" fmla="*/ 1454008 w 1454008"/>
                    <a:gd name="connsiteY1" fmla="*/ 419100 h 2442199"/>
                    <a:gd name="connsiteX2" fmla="*/ 1454008 w 1454008"/>
                    <a:gd name="connsiteY2" fmla="*/ 1739900 h 2442199"/>
                    <a:gd name="connsiteX3" fmla="*/ 8377 w 1454008"/>
                    <a:gd name="connsiteY3" fmla="*/ 2425700 h 2442199"/>
                    <a:gd name="connsiteX4" fmla="*/ 516377 w 1454008"/>
                    <a:gd name="connsiteY4" fmla="*/ 2019300 h 2442199"/>
                    <a:gd name="connsiteX5" fmla="*/ 960877 w 1454008"/>
                    <a:gd name="connsiteY5" fmla="*/ 0 h 2442199"/>
                    <a:gd name="connsiteX0" fmla="*/ 960877 w 1454008"/>
                    <a:gd name="connsiteY0" fmla="*/ 0 h 2471248"/>
                    <a:gd name="connsiteX1" fmla="*/ 1454008 w 1454008"/>
                    <a:gd name="connsiteY1" fmla="*/ 419100 h 2471248"/>
                    <a:gd name="connsiteX2" fmla="*/ 1454008 w 1454008"/>
                    <a:gd name="connsiteY2" fmla="*/ 1739900 h 2471248"/>
                    <a:gd name="connsiteX3" fmla="*/ 8377 w 1454008"/>
                    <a:gd name="connsiteY3" fmla="*/ 2425700 h 2471248"/>
                    <a:gd name="connsiteX4" fmla="*/ 516377 w 1454008"/>
                    <a:gd name="connsiteY4" fmla="*/ 2019300 h 2471248"/>
                    <a:gd name="connsiteX5" fmla="*/ 960877 w 1454008"/>
                    <a:gd name="connsiteY5" fmla="*/ 0 h 2471248"/>
                    <a:gd name="connsiteX0" fmla="*/ 960877 w 1454008"/>
                    <a:gd name="connsiteY0" fmla="*/ 0 h 2472063"/>
                    <a:gd name="connsiteX1" fmla="*/ 1454008 w 1454008"/>
                    <a:gd name="connsiteY1" fmla="*/ 419100 h 2472063"/>
                    <a:gd name="connsiteX2" fmla="*/ 1454008 w 1454008"/>
                    <a:gd name="connsiteY2" fmla="*/ 1739900 h 2472063"/>
                    <a:gd name="connsiteX3" fmla="*/ 8377 w 1454008"/>
                    <a:gd name="connsiteY3" fmla="*/ 2425700 h 2472063"/>
                    <a:gd name="connsiteX4" fmla="*/ 516377 w 1454008"/>
                    <a:gd name="connsiteY4" fmla="*/ 2019300 h 2472063"/>
                    <a:gd name="connsiteX5" fmla="*/ 960877 w 1454008"/>
                    <a:gd name="connsiteY5" fmla="*/ 0 h 2472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54008" h="2472063">
                      <a:moveTo>
                        <a:pt x="960877" y="0"/>
                      </a:moveTo>
                      <a:lnTo>
                        <a:pt x="1454008" y="419100"/>
                      </a:lnTo>
                      <a:lnTo>
                        <a:pt x="1454008" y="1739900"/>
                      </a:lnTo>
                      <a:cubicBezTo>
                        <a:pt x="1386998" y="1839383"/>
                        <a:pt x="869137" y="2675467"/>
                        <a:pt x="8377" y="2425700"/>
                      </a:cubicBezTo>
                      <a:cubicBezTo>
                        <a:pt x="-63590" y="1934633"/>
                        <a:pt x="347044" y="2154767"/>
                        <a:pt x="516377" y="2019300"/>
                      </a:cubicBezTo>
                      <a:cubicBezTo>
                        <a:pt x="474044" y="1756833"/>
                        <a:pt x="-292190" y="1481667"/>
                        <a:pt x="960877" y="0"/>
                      </a:cubicBezTo>
                      <a:close/>
                    </a:path>
                  </a:pathLst>
                </a:cu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Rectangle 15">
                  <a:extLst>
                    <a:ext uri="{FF2B5EF4-FFF2-40B4-BE49-F238E27FC236}">
                      <a16:creationId xmlns:a16="http://schemas.microsoft.com/office/drawing/2014/main" id="{28EDE1C4-5DCB-A0B9-D7AB-6BA9F695D2CB}"/>
                    </a:ext>
                  </a:extLst>
                </p:cNvPr>
                <p:cNvSpPr/>
                <p:nvPr/>
              </p:nvSpPr>
              <p:spPr>
                <a:xfrm>
                  <a:off x="3485093" y="1705352"/>
                  <a:ext cx="4853603" cy="3424761"/>
                </a:xfrm>
                <a:custGeom>
                  <a:avLst/>
                  <a:gdLst>
                    <a:gd name="connsiteX0" fmla="*/ 0 w 2913743"/>
                    <a:gd name="connsiteY0" fmla="*/ 0 h 2136868"/>
                    <a:gd name="connsiteX1" fmla="*/ 2913743 w 2913743"/>
                    <a:gd name="connsiteY1" fmla="*/ 0 h 2136868"/>
                    <a:gd name="connsiteX2" fmla="*/ 2913743 w 2913743"/>
                    <a:gd name="connsiteY2" fmla="*/ 2136868 h 2136868"/>
                    <a:gd name="connsiteX3" fmla="*/ 0 w 2913743"/>
                    <a:gd name="connsiteY3" fmla="*/ 2136868 h 2136868"/>
                    <a:gd name="connsiteX4" fmla="*/ 0 w 2913743"/>
                    <a:gd name="connsiteY4" fmla="*/ 0 h 2136868"/>
                    <a:gd name="connsiteX0" fmla="*/ 0 w 3805283"/>
                    <a:gd name="connsiteY0" fmla="*/ 0 h 2914108"/>
                    <a:gd name="connsiteX1" fmla="*/ 3805283 w 3805283"/>
                    <a:gd name="connsiteY1" fmla="*/ 777240 h 2914108"/>
                    <a:gd name="connsiteX2" fmla="*/ 3805283 w 3805283"/>
                    <a:gd name="connsiteY2" fmla="*/ 2914108 h 2914108"/>
                    <a:gd name="connsiteX3" fmla="*/ 891540 w 3805283"/>
                    <a:gd name="connsiteY3" fmla="*/ 2914108 h 2914108"/>
                    <a:gd name="connsiteX4" fmla="*/ 0 w 3805283"/>
                    <a:gd name="connsiteY4" fmla="*/ 0 h 2914108"/>
                    <a:gd name="connsiteX0" fmla="*/ 0 w 3805283"/>
                    <a:gd name="connsiteY0" fmla="*/ 0 h 2914108"/>
                    <a:gd name="connsiteX1" fmla="*/ 3805283 w 3805283"/>
                    <a:gd name="connsiteY1" fmla="*/ 777240 h 2914108"/>
                    <a:gd name="connsiteX2" fmla="*/ 3805283 w 3805283"/>
                    <a:gd name="connsiteY2" fmla="*/ 2914108 h 2914108"/>
                    <a:gd name="connsiteX3" fmla="*/ 891540 w 3805283"/>
                    <a:gd name="connsiteY3" fmla="*/ 2914108 h 2914108"/>
                    <a:gd name="connsiteX4" fmla="*/ 0 w 3805283"/>
                    <a:gd name="connsiteY4" fmla="*/ 0 h 2914108"/>
                    <a:gd name="connsiteX0" fmla="*/ 0 w 3530963"/>
                    <a:gd name="connsiteY0" fmla="*/ 0 h 3043648"/>
                    <a:gd name="connsiteX1" fmla="*/ 3530963 w 3530963"/>
                    <a:gd name="connsiteY1" fmla="*/ 906780 h 3043648"/>
                    <a:gd name="connsiteX2" fmla="*/ 3530963 w 3530963"/>
                    <a:gd name="connsiteY2" fmla="*/ 3043648 h 3043648"/>
                    <a:gd name="connsiteX3" fmla="*/ 617220 w 3530963"/>
                    <a:gd name="connsiteY3" fmla="*/ 3043648 h 3043648"/>
                    <a:gd name="connsiteX4" fmla="*/ 0 w 3530963"/>
                    <a:gd name="connsiteY4" fmla="*/ 0 h 3043648"/>
                    <a:gd name="connsiteX0" fmla="*/ 0 w 3530963"/>
                    <a:gd name="connsiteY0" fmla="*/ 0 h 3043648"/>
                    <a:gd name="connsiteX1" fmla="*/ 3530963 w 3530963"/>
                    <a:gd name="connsiteY1" fmla="*/ 906780 h 3043648"/>
                    <a:gd name="connsiteX2" fmla="*/ 3530963 w 3530963"/>
                    <a:gd name="connsiteY2" fmla="*/ 3043648 h 3043648"/>
                    <a:gd name="connsiteX3" fmla="*/ 617220 w 3530963"/>
                    <a:gd name="connsiteY3" fmla="*/ 3043648 h 3043648"/>
                    <a:gd name="connsiteX4" fmla="*/ 0 w 3530963"/>
                    <a:gd name="connsiteY4" fmla="*/ 0 h 3043648"/>
                    <a:gd name="connsiteX0" fmla="*/ 0 w 4285343"/>
                    <a:gd name="connsiteY0" fmla="*/ 0 h 3043648"/>
                    <a:gd name="connsiteX1" fmla="*/ 4285343 w 4285343"/>
                    <a:gd name="connsiteY1" fmla="*/ 1805940 h 3043648"/>
                    <a:gd name="connsiteX2" fmla="*/ 3530963 w 4285343"/>
                    <a:gd name="connsiteY2" fmla="*/ 3043648 h 3043648"/>
                    <a:gd name="connsiteX3" fmla="*/ 617220 w 4285343"/>
                    <a:gd name="connsiteY3" fmla="*/ 3043648 h 3043648"/>
                    <a:gd name="connsiteX4" fmla="*/ 0 w 4285343"/>
                    <a:gd name="connsiteY4" fmla="*/ 0 h 3043648"/>
                    <a:gd name="connsiteX0" fmla="*/ 0 w 4285343"/>
                    <a:gd name="connsiteY0" fmla="*/ 0 h 3043648"/>
                    <a:gd name="connsiteX1" fmla="*/ 4285343 w 4285343"/>
                    <a:gd name="connsiteY1" fmla="*/ 1805940 h 3043648"/>
                    <a:gd name="connsiteX2" fmla="*/ 3530963 w 4285343"/>
                    <a:gd name="connsiteY2" fmla="*/ 3043648 h 3043648"/>
                    <a:gd name="connsiteX3" fmla="*/ 617220 w 4285343"/>
                    <a:gd name="connsiteY3" fmla="*/ 3043648 h 3043648"/>
                    <a:gd name="connsiteX4" fmla="*/ 0 w 4285343"/>
                    <a:gd name="connsiteY4" fmla="*/ 0 h 3043648"/>
                    <a:gd name="connsiteX0" fmla="*/ 0 w 4285343"/>
                    <a:gd name="connsiteY0" fmla="*/ 0 h 3043648"/>
                    <a:gd name="connsiteX1" fmla="*/ 4285343 w 4285343"/>
                    <a:gd name="connsiteY1" fmla="*/ 1805940 h 3043648"/>
                    <a:gd name="connsiteX2" fmla="*/ 3530963 w 4285343"/>
                    <a:gd name="connsiteY2" fmla="*/ 3043648 h 3043648"/>
                    <a:gd name="connsiteX3" fmla="*/ 617220 w 4285343"/>
                    <a:gd name="connsiteY3" fmla="*/ 3043648 h 3043648"/>
                    <a:gd name="connsiteX4" fmla="*/ 0 w 4285343"/>
                    <a:gd name="connsiteY4" fmla="*/ 0 h 3043648"/>
                    <a:gd name="connsiteX0" fmla="*/ 0 w 4285343"/>
                    <a:gd name="connsiteY0" fmla="*/ 0 h 3173188"/>
                    <a:gd name="connsiteX1" fmla="*/ 4285343 w 4285343"/>
                    <a:gd name="connsiteY1" fmla="*/ 1805940 h 3173188"/>
                    <a:gd name="connsiteX2" fmla="*/ 3790043 w 4285343"/>
                    <a:gd name="connsiteY2" fmla="*/ 3173188 h 3173188"/>
                    <a:gd name="connsiteX3" fmla="*/ 617220 w 4285343"/>
                    <a:gd name="connsiteY3" fmla="*/ 3043648 h 3173188"/>
                    <a:gd name="connsiteX4" fmla="*/ 0 w 4285343"/>
                    <a:gd name="connsiteY4" fmla="*/ 0 h 3173188"/>
                    <a:gd name="connsiteX0" fmla="*/ 0 w 4285343"/>
                    <a:gd name="connsiteY0" fmla="*/ 0 h 3173188"/>
                    <a:gd name="connsiteX1" fmla="*/ 4285343 w 4285343"/>
                    <a:gd name="connsiteY1" fmla="*/ 1805940 h 3173188"/>
                    <a:gd name="connsiteX2" fmla="*/ 3790043 w 4285343"/>
                    <a:gd name="connsiteY2" fmla="*/ 3173188 h 3173188"/>
                    <a:gd name="connsiteX3" fmla="*/ 617220 w 4285343"/>
                    <a:gd name="connsiteY3" fmla="*/ 3043648 h 3173188"/>
                    <a:gd name="connsiteX4" fmla="*/ 0 w 4285343"/>
                    <a:gd name="connsiteY4" fmla="*/ 0 h 3173188"/>
                    <a:gd name="connsiteX0" fmla="*/ 0 w 4310465"/>
                    <a:gd name="connsiteY0" fmla="*/ 0 h 3173188"/>
                    <a:gd name="connsiteX1" fmla="*/ 4285343 w 4310465"/>
                    <a:gd name="connsiteY1" fmla="*/ 1805940 h 3173188"/>
                    <a:gd name="connsiteX2" fmla="*/ 3790043 w 4310465"/>
                    <a:gd name="connsiteY2" fmla="*/ 3173188 h 3173188"/>
                    <a:gd name="connsiteX3" fmla="*/ 617220 w 4310465"/>
                    <a:gd name="connsiteY3" fmla="*/ 3043648 h 3173188"/>
                    <a:gd name="connsiteX4" fmla="*/ 0 w 4310465"/>
                    <a:gd name="connsiteY4" fmla="*/ 0 h 3173188"/>
                    <a:gd name="connsiteX0" fmla="*/ 0 w 4310465"/>
                    <a:gd name="connsiteY0" fmla="*/ 0 h 3173188"/>
                    <a:gd name="connsiteX1" fmla="*/ 4285343 w 4310465"/>
                    <a:gd name="connsiteY1" fmla="*/ 1805940 h 3173188"/>
                    <a:gd name="connsiteX2" fmla="*/ 3790043 w 4310465"/>
                    <a:gd name="connsiteY2" fmla="*/ 3173188 h 3173188"/>
                    <a:gd name="connsiteX3" fmla="*/ 617220 w 4310465"/>
                    <a:gd name="connsiteY3" fmla="*/ 3043648 h 3173188"/>
                    <a:gd name="connsiteX4" fmla="*/ 0 w 4310465"/>
                    <a:gd name="connsiteY4" fmla="*/ 0 h 3173188"/>
                    <a:gd name="connsiteX0" fmla="*/ 0 w 4310465"/>
                    <a:gd name="connsiteY0" fmla="*/ 0 h 3335748"/>
                    <a:gd name="connsiteX1" fmla="*/ 4285343 w 4310465"/>
                    <a:gd name="connsiteY1" fmla="*/ 1805940 h 3335748"/>
                    <a:gd name="connsiteX2" fmla="*/ 3790043 w 4310465"/>
                    <a:gd name="connsiteY2" fmla="*/ 3173188 h 3335748"/>
                    <a:gd name="connsiteX3" fmla="*/ 985520 w 4310465"/>
                    <a:gd name="connsiteY3" fmla="*/ 3335748 h 3335748"/>
                    <a:gd name="connsiteX4" fmla="*/ 0 w 4310465"/>
                    <a:gd name="connsiteY4" fmla="*/ 0 h 3335748"/>
                    <a:gd name="connsiteX0" fmla="*/ 56242 w 4366707"/>
                    <a:gd name="connsiteY0" fmla="*/ 0 h 3335748"/>
                    <a:gd name="connsiteX1" fmla="*/ 4341585 w 4366707"/>
                    <a:gd name="connsiteY1" fmla="*/ 1805940 h 3335748"/>
                    <a:gd name="connsiteX2" fmla="*/ 3846285 w 4366707"/>
                    <a:gd name="connsiteY2" fmla="*/ 3173188 h 3335748"/>
                    <a:gd name="connsiteX3" fmla="*/ 1041762 w 4366707"/>
                    <a:gd name="connsiteY3" fmla="*/ 3335748 h 3335748"/>
                    <a:gd name="connsiteX4" fmla="*/ 56242 w 4366707"/>
                    <a:gd name="connsiteY4" fmla="*/ 0 h 3335748"/>
                    <a:gd name="connsiteX0" fmla="*/ 547644 w 4858109"/>
                    <a:gd name="connsiteY0" fmla="*/ 0 h 3335748"/>
                    <a:gd name="connsiteX1" fmla="*/ 4832987 w 4858109"/>
                    <a:gd name="connsiteY1" fmla="*/ 1805940 h 3335748"/>
                    <a:gd name="connsiteX2" fmla="*/ 4337687 w 4858109"/>
                    <a:gd name="connsiteY2" fmla="*/ 3173188 h 3335748"/>
                    <a:gd name="connsiteX3" fmla="*/ 1533164 w 4858109"/>
                    <a:gd name="connsiteY3" fmla="*/ 3335748 h 3335748"/>
                    <a:gd name="connsiteX4" fmla="*/ 547644 w 4858109"/>
                    <a:gd name="connsiteY4" fmla="*/ 0 h 3335748"/>
                    <a:gd name="connsiteX0" fmla="*/ 553143 w 4863608"/>
                    <a:gd name="connsiteY0" fmla="*/ 0 h 3335748"/>
                    <a:gd name="connsiteX1" fmla="*/ 4838486 w 4863608"/>
                    <a:gd name="connsiteY1" fmla="*/ 1805940 h 3335748"/>
                    <a:gd name="connsiteX2" fmla="*/ 4343186 w 4863608"/>
                    <a:gd name="connsiteY2" fmla="*/ 3173188 h 3335748"/>
                    <a:gd name="connsiteX3" fmla="*/ 1538663 w 4863608"/>
                    <a:gd name="connsiteY3" fmla="*/ 3335748 h 3335748"/>
                    <a:gd name="connsiteX4" fmla="*/ 553143 w 4863608"/>
                    <a:gd name="connsiteY4" fmla="*/ 0 h 3335748"/>
                    <a:gd name="connsiteX0" fmla="*/ 553143 w 4853603"/>
                    <a:gd name="connsiteY0" fmla="*/ 0 h 3335748"/>
                    <a:gd name="connsiteX1" fmla="*/ 4838486 w 4853603"/>
                    <a:gd name="connsiteY1" fmla="*/ 1805940 h 3335748"/>
                    <a:gd name="connsiteX2" fmla="*/ 4254286 w 4853603"/>
                    <a:gd name="connsiteY2" fmla="*/ 3173188 h 3335748"/>
                    <a:gd name="connsiteX3" fmla="*/ 1538663 w 4853603"/>
                    <a:gd name="connsiteY3" fmla="*/ 3335748 h 3335748"/>
                    <a:gd name="connsiteX4" fmla="*/ 553143 w 4853603"/>
                    <a:gd name="connsiteY4" fmla="*/ 0 h 3335748"/>
                    <a:gd name="connsiteX0" fmla="*/ 553143 w 4853603"/>
                    <a:gd name="connsiteY0" fmla="*/ 0 h 3424761"/>
                    <a:gd name="connsiteX1" fmla="*/ 4838486 w 4853603"/>
                    <a:gd name="connsiteY1" fmla="*/ 1805940 h 3424761"/>
                    <a:gd name="connsiteX2" fmla="*/ 4254286 w 4853603"/>
                    <a:gd name="connsiteY2" fmla="*/ 3173188 h 3424761"/>
                    <a:gd name="connsiteX3" fmla="*/ 1538663 w 4853603"/>
                    <a:gd name="connsiteY3" fmla="*/ 3335748 h 3424761"/>
                    <a:gd name="connsiteX4" fmla="*/ 553143 w 4853603"/>
                    <a:gd name="connsiteY4" fmla="*/ 0 h 342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3603" h="3424761">
                      <a:moveTo>
                        <a:pt x="553143" y="0"/>
                      </a:moveTo>
                      <a:cubicBezTo>
                        <a:pt x="1158631" y="1463040"/>
                        <a:pt x="4334598" y="-1160780"/>
                        <a:pt x="4838486" y="1805940"/>
                      </a:cubicBezTo>
                      <a:cubicBezTo>
                        <a:pt x="4894366" y="2071189"/>
                        <a:pt x="4815626" y="2953659"/>
                        <a:pt x="4254286" y="3173188"/>
                      </a:cubicBezTo>
                      <a:cubicBezTo>
                        <a:pt x="3260178" y="3659175"/>
                        <a:pt x="2443871" y="3281561"/>
                        <a:pt x="1538663" y="3335748"/>
                      </a:cubicBezTo>
                      <a:cubicBezTo>
                        <a:pt x="-250344" y="3011232"/>
                        <a:pt x="-337550" y="1111916"/>
                        <a:pt x="553143" y="0"/>
                      </a:cubicBezTo>
                      <a:close/>
                    </a:path>
                  </a:pathLst>
                </a:cu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Rectangle 18">
                  <a:extLst>
                    <a:ext uri="{FF2B5EF4-FFF2-40B4-BE49-F238E27FC236}">
                      <a16:creationId xmlns:a16="http://schemas.microsoft.com/office/drawing/2014/main" id="{F9219C1D-92D1-FE0F-EACE-AD3BD6B05F63}"/>
                    </a:ext>
                  </a:extLst>
                </p:cNvPr>
                <p:cNvSpPr/>
                <p:nvPr/>
              </p:nvSpPr>
              <p:spPr>
                <a:xfrm>
                  <a:off x="6302095" y="3123978"/>
                  <a:ext cx="1454008" cy="2472063"/>
                </a:xfrm>
                <a:custGeom>
                  <a:avLst/>
                  <a:gdLst>
                    <a:gd name="connsiteX0" fmla="*/ 0 w 785231"/>
                    <a:gd name="connsiteY0" fmla="*/ 0 h 1320800"/>
                    <a:gd name="connsiteX1" fmla="*/ 785231 w 785231"/>
                    <a:gd name="connsiteY1" fmla="*/ 0 h 1320800"/>
                    <a:gd name="connsiteX2" fmla="*/ 785231 w 785231"/>
                    <a:gd name="connsiteY2" fmla="*/ 1320800 h 1320800"/>
                    <a:gd name="connsiteX3" fmla="*/ 0 w 785231"/>
                    <a:gd name="connsiteY3" fmla="*/ 1320800 h 1320800"/>
                    <a:gd name="connsiteX4" fmla="*/ 0 w 785231"/>
                    <a:gd name="connsiteY4" fmla="*/ 0 h 1320800"/>
                    <a:gd name="connsiteX0" fmla="*/ 292100 w 785231"/>
                    <a:gd name="connsiteY0" fmla="*/ 0 h 1739900"/>
                    <a:gd name="connsiteX1" fmla="*/ 785231 w 785231"/>
                    <a:gd name="connsiteY1" fmla="*/ 419100 h 1739900"/>
                    <a:gd name="connsiteX2" fmla="*/ 785231 w 785231"/>
                    <a:gd name="connsiteY2" fmla="*/ 1739900 h 1739900"/>
                    <a:gd name="connsiteX3" fmla="*/ 0 w 785231"/>
                    <a:gd name="connsiteY3" fmla="*/ 1739900 h 1739900"/>
                    <a:gd name="connsiteX4" fmla="*/ 292100 w 785231"/>
                    <a:gd name="connsiteY4" fmla="*/ 0 h 1739900"/>
                    <a:gd name="connsiteX0" fmla="*/ 617450 w 1110581"/>
                    <a:gd name="connsiteY0" fmla="*/ 0 h 1739900"/>
                    <a:gd name="connsiteX1" fmla="*/ 1110581 w 1110581"/>
                    <a:gd name="connsiteY1" fmla="*/ 419100 h 1739900"/>
                    <a:gd name="connsiteX2" fmla="*/ 1110581 w 1110581"/>
                    <a:gd name="connsiteY2" fmla="*/ 1739900 h 1739900"/>
                    <a:gd name="connsiteX3" fmla="*/ 325350 w 1110581"/>
                    <a:gd name="connsiteY3" fmla="*/ 1739900 h 1739900"/>
                    <a:gd name="connsiteX4" fmla="*/ 617450 w 1110581"/>
                    <a:gd name="connsiteY4" fmla="*/ 0 h 1739900"/>
                    <a:gd name="connsiteX0" fmla="*/ 670616 w 1163747"/>
                    <a:gd name="connsiteY0" fmla="*/ 0 h 2019300"/>
                    <a:gd name="connsiteX1" fmla="*/ 1163747 w 1163747"/>
                    <a:gd name="connsiteY1" fmla="*/ 419100 h 2019300"/>
                    <a:gd name="connsiteX2" fmla="*/ 1163747 w 1163747"/>
                    <a:gd name="connsiteY2" fmla="*/ 1739900 h 2019300"/>
                    <a:gd name="connsiteX3" fmla="*/ 226116 w 1163747"/>
                    <a:gd name="connsiteY3" fmla="*/ 2019300 h 2019300"/>
                    <a:gd name="connsiteX4" fmla="*/ 670616 w 1163747"/>
                    <a:gd name="connsiteY4" fmla="*/ 0 h 2019300"/>
                    <a:gd name="connsiteX0" fmla="*/ 714962 w 1208093"/>
                    <a:gd name="connsiteY0" fmla="*/ 0 h 2019300"/>
                    <a:gd name="connsiteX1" fmla="*/ 1208093 w 1208093"/>
                    <a:gd name="connsiteY1" fmla="*/ 419100 h 2019300"/>
                    <a:gd name="connsiteX2" fmla="*/ 1208093 w 1208093"/>
                    <a:gd name="connsiteY2" fmla="*/ 1739900 h 2019300"/>
                    <a:gd name="connsiteX3" fmla="*/ 270462 w 1208093"/>
                    <a:gd name="connsiteY3" fmla="*/ 2019300 h 2019300"/>
                    <a:gd name="connsiteX4" fmla="*/ 714962 w 1208093"/>
                    <a:gd name="connsiteY4" fmla="*/ 0 h 2019300"/>
                    <a:gd name="connsiteX0" fmla="*/ 714962 w 1208093"/>
                    <a:gd name="connsiteY0" fmla="*/ 0 h 2019300"/>
                    <a:gd name="connsiteX1" fmla="*/ 1208093 w 1208093"/>
                    <a:gd name="connsiteY1" fmla="*/ 419100 h 2019300"/>
                    <a:gd name="connsiteX2" fmla="*/ 1208093 w 1208093"/>
                    <a:gd name="connsiteY2" fmla="*/ 1739900 h 2019300"/>
                    <a:gd name="connsiteX3" fmla="*/ 270462 w 1208093"/>
                    <a:gd name="connsiteY3" fmla="*/ 2019300 h 2019300"/>
                    <a:gd name="connsiteX4" fmla="*/ 714962 w 1208093"/>
                    <a:gd name="connsiteY4" fmla="*/ 0 h 2019300"/>
                    <a:gd name="connsiteX0" fmla="*/ 952500 w 1445631"/>
                    <a:gd name="connsiteY0" fmla="*/ 0 h 2425700"/>
                    <a:gd name="connsiteX1" fmla="*/ 1445631 w 1445631"/>
                    <a:gd name="connsiteY1" fmla="*/ 419100 h 2425700"/>
                    <a:gd name="connsiteX2" fmla="*/ 1445631 w 1445631"/>
                    <a:gd name="connsiteY2" fmla="*/ 1739900 h 2425700"/>
                    <a:gd name="connsiteX3" fmla="*/ 0 w 1445631"/>
                    <a:gd name="connsiteY3" fmla="*/ 2425700 h 2425700"/>
                    <a:gd name="connsiteX4" fmla="*/ 508000 w 1445631"/>
                    <a:gd name="connsiteY4" fmla="*/ 2019300 h 2425700"/>
                    <a:gd name="connsiteX5" fmla="*/ 952500 w 1445631"/>
                    <a:gd name="connsiteY5" fmla="*/ 0 h 2425700"/>
                    <a:gd name="connsiteX0" fmla="*/ 952500 w 1445631"/>
                    <a:gd name="connsiteY0" fmla="*/ 0 h 2442199"/>
                    <a:gd name="connsiteX1" fmla="*/ 1445631 w 1445631"/>
                    <a:gd name="connsiteY1" fmla="*/ 419100 h 2442199"/>
                    <a:gd name="connsiteX2" fmla="*/ 1445631 w 1445631"/>
                    <a:gd name="connsiteY2" fmla="*/ 1739900 h 2442199"/>
                    <a:gd name="connsiteX3" fmla="*/ 0 w 1445631"/>
                    <a:gd name="connsiteY3" fmla="*/ 2425700 h 2442199"/>
                    <a:gd name="connsiteX4" fmla="*/ 508000 w 1445631"/>
                    <a:gd name="connsiteY4" fmla="*/ 2019300 h 2442199"/>
                    <a:gd name="connsiteX5" fmla="*/ 952500 w 1445631"/>
                    <a:gd name="connsiteY5" fmla="*/ 0 h 2442199"/>
                    <a:gd name="connsiteX0" fmla="*/ 960877 w 1454008"/>
                    <a:gd name="connsiteY0" fmla="*/ 0 h 2442199"/>
                    <a:gd name="connsiteX1" fmla="*/ 1454008 w 1454008"/>
                    <a:gd name="connsiteY1" fmla="*/ 419100 h 2442199"/>
                    <a:gd name="connsiteX2" fmla="*/ 1454008 w 1454008"/>
                    <a:gd name="connsiteY2" fmla="*/ 1739900 h 2442199"/>
                    <a:gd name="connsiteX3" fmla="*/ 8377 w 1454008"/>
                    <a:gd name="connsiteY3" fmla="*/ 2425700 h 2442199"/>
                    <a:gd name="connsiteX4" fmla="*/ 516377 w 1454008"/>
                    <a:gd name="connsiteY4" fmla="*/ 2019300 h 2442199"/>
                    <a:gd name="connsiteX5" fmla="*/ 960877 w 1454008"/>
                    <a:gd name="connsiteY5" fmla="*/ 0 h 2442199"/>
                    <a:gd name="connsiteX0" fmla="*/ 960877 w 1454008"/>
                    <a:gd name="connsiteY0" fmla="*/ 0 h 2471248"/>
                    <a:gd name="connsiteX1" fmla="*/ 1454008 w 1454008"/>
                    <a:gd name="connsiteY1" fmla="*/ 419100 h 2471248"/>
                    <a:gd name="connsiteX2" fmla="*/ 1454008 w 1454008"/>
                    <a:gd name="connsiteY2" fmla="*/ 1739900 h 2471248"/>
                    <a:gd name="connsiteX3" fmla="*/ 8377 w 1454008"/>
                    <a:gd name="connsiteY3" fmla="*/ 2425700 h 2471248"/>
                    <a:gd name="connsiteX4" fmla="*/ 516377 w 1454008"/>
                    <a:gd name="connsiteY4" fmla="*/ 2019300 h 2471248"/>
                    <a:gd name="connsiteX5" fmla="*/ 960877 w 1454008"/>
                    <a:gd name="connsiteY5" fmla="*/ 0 h 2471248"/>
                    <a:gd name="connsiteX0" fmla="*/ 960877 w 1454008"/>
                    <a:gd name="connsiteY0" fmla="*/ 0 h 2472063"/>
                    <a:gd name="connsiteX1" fmla="*/ 1454008 w 1454008"/>
                    <a:gd name="connsiteY1" fmla="*/ 419100 h 2472063"/>
                    <a:gd name="connsiteX2" fmla="*/ 1454008 w 1454008"/>
                    <a:gd name="connsiteY2" fmla="*/ 1739900 h 2472063"/>
                    <a:gd name="connsiteX3" fmla="*/ 8377 w 1454008"/>
                    <a:gd name="connsiteY3" fmla="*/ 2425700 h 2472063"/>
                    <a:gd name="connsiteX4" fmla="*/ 516377 w 1454008"/>
                    <a:gd name="connsiteY4" fmla="*/ 2019300 h 2472063"/>
                    <a:gd name="connsiteX5" fmla="*/ 960877 w 1454008"/>
                    <a:gd name="connsiteY5" fmla="*/ 0 h 2472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54008" h="2472063">
                      <a:moveTo>
                        <a:pt x="960877" y="0"/>
                      </a:moveTo>
                      <a:lnTo>
                        <a:pt x="1454008" y="419100"/>
                      </a:lnTo>
                      <a:lnTo>
                        <a:pt x="1454008" y="1739900"/>
                      </a:lnTo>
                      <a:cubicBezTo>
                        <a:pt x="1386998" y="1839383"/>
                        <a:pt x="869137" y="2675467"/>
                        <a:pt x="8377" y="2425700"/>
                      </a:cubicBezTo>
                      <a:cubicBezTo>
                        <a:pt x="-63590" y="1934633"/>
                        <a:pt x="347044" y="2154767"/>
                        <a:pt x="516377" y="2019300"/>
                      </a:cubicBezTo>
                      <a:cubicBezTo>
                        <a:pt x="474044" y="1756833"/>
                        <a:pt x="-292190" y="1481667"/>
                        <a:pt x="960877" y="0"/>
                      </a:cubicBezTo>
                      <a:close/>
                    </a:path>
                  </a:pathLst>
                </a:cu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Rectangle 19">
                  <a:extLst>
                    <a:ext uri="{FF2B5EF4-FFF2-40B4-BE49-F238E27FC236}">
                      <a16:creationId xmlns:a16="http://schemas.microsoft.com/office/drawing/2014/main" id="{F56708AA-B276-1562-75A8-3A2415266AD6}"/>
                    </a:ext>
                  </a:extLst>
                </p:cNvPr>
                <p:cNvSpPr/>
                <p:nvPr/>
              </p:nvSpPr>
              <p:spPr>
                <a:xfrm rot="556682">
                  <a:off x="4627777" y="3883471"/>
                  <a:ext cx="1162050" cy="1773479"/>
                </a:xfrm>
                <a:custGeom>
                  <a:avLst/>
                  <a:gdLst>
                    <a:gd name="connsiteX0" fmla="*/ 0 w 323850"/>
                    <a:gd name="connsiteY0" fmla="*/ 0 h 1428750"/>
                    <a:gd name="connsiteX1" fmla="*/ 323850 w 323850"/>
                    <a:gd name="connsiteY1" fmla="*/ 0 h 1428750"/>
                    <a:gd name="connsiteX2" fmla="*/ 323850 w 323850"/>
                    <a:gd name="connsiteY2" fmla="*/ 1428750 h 1428750"/>
                    <a:gd name="connsiteX3" fmla="*/ 0 w 323850"/>
                    <a:gd name="connsiteY3" fmla="*/ 1428750 h 1428750"/>
                    <a:gd name="connsiteX4" fmla="*/ 0 w 323850"/>
                    <a:gd name="connsiteY4" fmla="*/ 0 h 1428750"/>
                    <a:gd name="connsiteX0" fmla="*/ 0 w 736600"/>
                    <a:gd name="connsiteY0" fmla="*/ 0 h 1428750"/>
                    <a:gd name="connsiteX1" fmla="*/ 736600 w 736600"/>
                    <a:gd name="connsiteY1" fmla="*/ 38100 h 1428750"/>
                    <a:gd name="connsiteX2" fmla="*/ 323850 w 736600"/>
                    <a:gd name="connsiteY2" fmla="*/ 1428750 h 1428750"/>
                    <a:gd name="connsiteX3" fmla="*/ 0 w 736600"/>
                    <a:gd name="connsiteY3" fmla="*/ 1428750 h 1428750"/>
                    <a:gd name="connsiteX4" fmla="*/ 0 w 736600"/>
                    <a:gd name="connsiteY4" fmla="*/ 0 h 1428750"/>
                    <a:gd name="connsiteX0" fmla="*/ 0 w 939800"/>
                    <a:gd name="connsiteY0" fmla="*/ 0 h 1492250"/>
                    <a:gd name="connsiteX1" fmla="*/ 939800 w 939800"/>
                    <a:gd name="connsiteY1" fmla="*/ 101600 h 1492250"/>
                    <a:gd name="connsiteX2" fmla="*/ 527050 w 939800"/>
                    <a:gd name="connsiteY2" fmla="*/ 1492250 h 1492250"/>
                    <a:gd name="connsiteX3" fmla="*/ 203200 w 939800"/>
                    <a:gd name="connsiteY3" fmla="*/ 1492250 h 1492250"/>
                    <a:gd name="connsiteX4" fmla="*/ 0 w 939800"/>
                    <a:gd name="connsiteY4" fmla="*/ 0 h 1492250"/>
                    <a:gd name="connsiteX0" fmla="*/ 0 w 939800"/>
                    <a:gd name="connsiteY0" fmla="*/ 0 h 1492250"/>
                    <a:gd name="connsiteX1" fmla="*/ 939800 w 939800"/>
                    <a:gd name="connsiteY1" fmla="*/ 101600 h 1492250"/>
                    <a:gd name="connsiteX2" fmla="*/ 527050 w 939800"/>
                    <a:gd name="connsiteY2" fmla="*/ 1492250 h 1492250"/>
                    <a:gd name="connsiteX3" fmla="*/ 107950 w 939800"/>
                    <a:gd name="connsiteY3" fmla="*/ 1212850 h 1492250"/>
                    <a:gd name="connsiteX4" fmla="*/ 0 w 939800"/>
                    <a:gd name="connsiteY4" fmla="*/ 0 h 1492250"/>
                    <a:gd name="connsiteX0" fmla="*/ 222250 w 1162050"/>
                    <a:gd name="connsiteY0" fmla="*/ 0 h 1565218"/>
                    <a:gd name="connsiteX1" fmla="*/ 1162050 w 1162050"/>
                    <a:gd name="connsiteY1" fmla="*/ 101600 h 1565218"/>
                    <a:gd name="connsiteX2" fmla="*/ 749300 w 1162050"/>
                    <a:gd name="connsiteY2" fmla="*/ 1492250 h 1565218"/>
                    <a:gd name="connsiteX3" fmla="*/ 0 w 1162050"/>
                    <a:gd name="connsiteY3" fmla="*/ 1549400 h 1565218"/>
                    <a:gd name="connsiteX4" fmla="*/ 330200 w 1162050"/>
                    <a:gd name="connsiteY4" fmla="*/ 1212850 h 1565218"/>
                    <a:gd name="connsiteX5" fmla="*/ 222250 w 1162050"/>
                    <a:gd name="connsiteY5" fmla="*/ 0 h 1565218"/>
                    <a:gd name="connsiteX0" fmla="*/ 222250 w 1162050"/>
                    <a:gd name="connsiteY0" fmla="*/ 0 h 1782069"/>
                    <a:gd name="connsiteX1" fmla="*/ 1162050 w 1162050"/>
                    <a:gd name="connsiteY1" fmla="*/ 101600 h 1782069"/>
                    <a:gd name="connsiteX2" fmla="*/ 749300 w 1162050"/>
                    <a:gd name="connsiteY2" fmla="*/ 1492250 h 1782069"/>
                    <a:gd name="connsiteX3" fmla="*/ 0 w 1162050"/>
                    <a:gd name="connsiteY3" fmla="*/ 1549400 h 1782069"/>
                    <a:gd name="connsiteX4" fmla="*/ 330200 w 1162050"/>
                    <a:gd name="connsiteY4" fmla="*/ 1212850 h 1782069"/>
                    <a:gd name="connsiteX5" fmla="*/ 222250 w 1162050"/>
                    <a:gd name="connsiteY5" fmla="*/ 0 h 1782069"/>
                    <a:gd name="connsiteX0" fmla="*/ 222250 w 1162050"/>
                    <a:gd name="connsiteY0" fmla="*/ 0 h 1832443"/>
                    <a:gd name="connsiteX1" fmla="*/ 1162050 w 1162050"/>
                    <a:gd name="connsiteY1" fmla="*/ 101600 h 1832443"/>
                    <a:gd name="connsiteX2" fmla="*/ 749300 w 1162050"/>
                    <a:gd name="connsiteY2" fmla="*/ 1492250 h 1832443"/>
                    <a:gd name="connsiteX3" fmla="*/ 0 w 1162050"/>
                    <a:gd name="connsiteY3" fmla="*/ 1549400 h 1832443"/>
                    <a:gd name="connsiteX4" fmla="*/ 330200 w 1162050"/>
                    <a:gd name="connsiteY4" fmla="*/ 1212850 h 1832443"/>
                    <a:gd name="connsiteX5" fmla="*/ 222250 w 1162050"/>
                    <a:gd name="connsiteY5" fmla="*/ 0 h 1832443"/>
                    <a:gd name="connsiteX0" fmla="*/ 222250 w 1162050"/>
                    <a:gd name="connsiteY0" fmla="*/ 0 h 1773479"/>
                    <a:gd name="connsiteX1" fmla="*/ 1162050 w 1162050"/>
                    <a:gd name="connsiteY1" fmla="*/ 101600 h 1773479"/>
                    <a:gd name="connsiteX2" fmla="*/ 749300 w 1162050"/>
                    <a:gd name="connsiteY2" fmla="*/ 1492250 h 1773479"/>
                    <a:gd name="connsiteX3" fmla="*/ 0 w 1162050"/>
                    <a:gd name="connsiteY3" fmla="*/ 1549400 h 1773479"/>
                    <a:gd name="connsiteX4" fmla="*/ 330200 w 1162050"/>
                    <a:gd name="connsiteY4" fmla="*/ 1212850 h 1773479"/>
                    <a:gd name="connsiteX5" fmla="*/ 222250 w 1162050"/>
                    <a:gd name="connsiteY5" fmla="*/ 0 h 1773479"/>
                    <a:gd name="connsiteX0" fmla="*/ 222250 w 1162050"/>
                    <a:gd name="connsiteY0" fmla="*/ 0 h 1773479"/>
                    <a:gd name="connsiteX1" fmla="*/ 1162050 w 1162050"/>
                    <a:gd name="connsiteY1" fmla="*/ 101600 h 1773479"/>
                    <a:gd name="connsiteX2" fmla="*/ 749300 w 1162050"/>
                    <a:gd name="connsiteY2" fmla="*/ 1492250 h 1773479"/>
                    <a:gd name="connsiteX3" fmla="*/ 0 w 1162050"/>
                    <a:gd name="connsiteY3" fmla="*/ 1549400 h 1773479"/>
                    <a:gd name="connsiteX4" fmla="*/ 330200 w 1162050"/>
                    <a:gd name="connsiteY4" fmla="*/ 1212850 h 1773479"/>
                    <a:gd name="connsiteX5" fmla="*/ 222250 w 1162050"/>
                    <a:gd name="connsiteY5" fmla="*/ 0 h 1773479"/>
                    <a:gd name="connsiteX0" fmla="*/ 222250 w 1162050"/>
                    <a:gd name="connsiteY0" fmla="*/ 0 h 1773479"/>
                    <a:gd name="connsiteX1" fmla="*/ 1162050 w 1162050"/>
                    <a:gd name="connsiteY1" fmla="*/ 101600 h 1773479"/>
                    <a:gd name="connsiteX2" fmla="*/ 749300 w 1162050"/>
                    <a:gd name="connsiteY2" fmla="*/ 1492250 h 1773479"/>
                    <a:gd name="connsiteX3" fmla="*/ 0 w 1162050"/>
                    <a:gd name="connsiteY3" fmla="*/ 1549400 h 1773479"/>
                    <a:gd name="connsiteX4" fmla="*/ 330200 w 1162050"/>
                    <a:gd name="connsiteY4" fmla="*/ 1212850 h 1773479"/>
                    <a:gd name="connsiteX5" fmla="*/ 222250 w 1162050"/>
                    <a:gd name="connsiteY5" fmla="*/ 0 h 1773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2050" h="1773479">
                      <a:moveTo>
                        <a:pt x="222250" y="0"/>
                      </a:moveTo>
                      <a:lnTo>
                        <a:pt x="1162050" y="101600"/>
                      </a:lnTo>
                      <a:lnTo>
                        <a:pt x="749300" y="1492250"/>
                      </a:lnTo>
                      <a:cubicBezTo>
                        <a:pt x="654050" y="1655233"/>
                        <a:pt x="165100" y="2002367"/>
                        <a:pt x="0" y="1549400"/>
                      </a:cubicBezTo>
                      <a:cubicBezTo>
                        <a:pt x="84667" y="1411817"/>
                        <a:pt x="220133" y="1325033"/>
                        <a:pt x="330200" y="1212850"/>
                      </a:cubicBezTo>
                      <a:cubicBezTo>
                        <a:pt x="440267" y="1100667"/>
                        <a:pt x="83608" y="185208"/>
                        <a:pt x="222250" y="0"/>
                      </a:cubicBezTo>
                      <a:close/>
                    </a:path>
                  </a:pathLst>
                </a:cu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Oval 22">
                  <a:extLst>
                    <a:ext uri="{FF2B5EF4-FFF2-40B4-BE49-F238E27FC236}">
                      <a16:creationId xmlns:a16="http://schemas.microsoft.com/office/drawing/2014/main" id="{E848B63C-9949-832F-1795-17FEE673F5EE}"/>
                    </a:ext>
                  </a:extLst>
                </p:cNvPr>
                <p:cNvSpPr/>
                <p:nvPr/>
              </p:nvSpPr>
              <p:spPr>
                <a:xfrm rot="17614240">
                  <a:off x="2604706" y="3151169"/>
                  <a:ext cx="105738" cy="203954"/>
                </a:xfrm>
                <a:custGeom>
                  <a:avLst/>
                  <a:gdLst>
                    <a:gd name="connsiteX0" fmla="*/ 0 w 187978"/>
                    <a:gd name="connsiteY0" fmla="*/ 99219 h 198437"/>
                    <a:gd name="connsiteX1" fmla="*/ 93989 w 187978"/>
                    <a:gd name="connsiteY1" fmla="*/ 0 h 198437"/>
                    <a:gd name="connsiteX2" fmla="*/ 187978 w 187978"/>
                    <a:gd name="connsiteY2" fmla="*/ 99219 h 198437"/>
                    <a:gd name="connsiteX3" fmla="*/ 93989 w 187978"/>
                    <a:gd name="connsiteY3" fmla="*/ 198438 h 198437"/>
                    <a:gd name="connsiteX4" fmla="*/ 0 w 187978"/>
                    <a:gd name="connsiteY4" fmla="*/ 99219 h 198437"/>
                    <a:gd name="connsiteX0" fmla="*/ 11749 w 105738"/>
                    <a:gd name="connsiteY0" fmla="*/ 201196 h 203954"/>
                    <a:gd name="connsiteX1" fmla="*/ 11749 w 105738"/>
                    <a:gd name="connsiteY1" fmla="*/ 2758 h 203954"/>
                    <a:gd name="connsiteX2" fmla="*/ 105738 w 105738"/>
                    <a:gd name="connsiteY2" fmla="*/ 101977 h 203954"/>
                    <a:gd name="connsiteX3" fmla="*/ 11749 w 105738"/>
                    <a:gd name="connsiteY3" fmla="*/ 201196 h 203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5738" h="203954">
                      <a:moveTo>
                        <a:pt x="11749" y="201196"/>
                      </a:moveTo>
                      <a:cubicBezTo>
                        <a:pt x="-3916" y="184660"/>
                        <a:pt x="-3916" y="19295"/>
                        <a:pt x="11749" y="2758"/>
                      </a:cubicBezTo>
                      <a:cubicBezTo>
                        <a:pt x="27414" y="-13779"/>
                        <a:pt x="105738" y="47180"/>
                        <a:pt x="105738" y="101977"/>
                      </a:cubicBezTo>
                      <a:cubicBezTo>
                        <a:pt x="105738" y="156774"/>
                        <a:pt x="27414" y="217733"/>
                        <a:pt x="11749" y="201196"/>
                      </a:cubicBezTo>
                      <a:close/>
                    </a:path>
                  </a:pathLst>
                </a:cu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Rectangle 10">
                  <a:extLst>
                    <a:ext uri="{FF2B5EF4-FFF2-40B4-BE49-F238E27FC236}">
                      <a16:creationId xmlns:a16="http://schemas.microsoft.com/office/drawing/2014/main" id="{AEABAFF5-3728-807E-F803-04C9CA73A4BF}"/>
                    </a:ext>
                  </a:extLst>
                </p:cNvPr>
                <p:cNvSpPr/>
                <p:nvPr/>
              </p:nvSpPr>
              <p:spPr>
                <a:xfrm rot="531318">
                  <a:off x="1946008" y="1330738"/>
                  <a:ext cx="2397419" cy="2362970"/>
                </a:xfrm>
                <a:custGeom>
                  <a:avLst/>
                  <a:gdLst>
                    <a:gd name="connsiteX0" fmla="*/ 0 w 1473386"/>
                    <a:gd name="connsiteY0" fmla="*/ 736688 h 1473376"/>
                    <a:gd name="connsiteX1" fmla="*/ 736693 w 1473386"/>
                    <a:gd name="connsiteY1" fmla="*/ 0 h 1473376"/>
                    <a:gd name="connsiteX2" fmla="*/ 1473386 w 1473386"/>
                    <a:gd name="connsiteY2" fmla="*/ 736688 h 1473376"/>
                    <a:gd name="connsiteX3" fmla="*/ 736693 w 1473386"/>
                    <a:gd name="connsiteY3" fmla="*/ 1473376 h 1473376"/>
                    <a:gd name="connsiteX4" fmla="*/ 0 w 1473386"/>
                    <a:gd name="connsiteY4" fmla="*/ 736688 h 1473376"/>
                    <a:gd name="connsiteX0" fmla="*/ 23537 w 1496923"/>
                    <a:gd name="connsiteY0" fmla="*/ 736688 h 1501157"/>
                    <a:gd name="connsiteX1" fmla="*/ 760230 w 1496923"/>
                    <a:gd name="connsiteY1" fmla="*/ 0 h 1501157"/>
                    <a:gd name="connsiteX2" fmla="*/ 1496923 w 1496923"/>
                    <a:gd name="connsiteY2" fmla="*/ 736688 h 1501157"/>
                    <a:gd name="connsiteX3" fmla="*/ 760230 w 1496923"/>
                    <a:gd name="connsiteY3" fmla="*/ 1473376 h 1501157"/>
                    <a:gd name="connsiteX4" fmla="*/ 234843 w 1496923"/>
                    <a:gd name="connsiteY4" fmla="*/ 1287506 h 1501157"/>
                    <a:gd name="connsiteX5" fmla="*/ 23537 w 1496923"/>
                    <a:gd name="connsiteY5" fmla="*/ 736688 h 1501157"/>
                    <a:gd name="connsiteX0" fmla="*/ 23537 w 1496923"/>
                    <a:gd name="connsiteY0" fmla="*/ 736688 h 1475414"/>
                    <a:gd name="connsiteX1" fmla="*/ 760230 w 1496923"/>
                    <a:gd name="connsiteY1" fmla="*/ 0 h 1475414"/>
                    <a:gd name="connsiteX2" fmla="*/ 1496923 w 1496923"/>
                    <a:gd name="connsiteY2" fmla="*/ 736688 h 1475414"/>
                    <a:gd name="connsiteX3" fmla="*/ 760230 w 1496923"/>
                    <a:gd name="connsiteY3" fmla="*/ 1473376 h 1475414"/>
                    <a:gd name="connsiteX4" fmla="*/ 234843 w 1496923"/>
                    <a:gd name="connsiteY4" fmla="*/ 1287506 h 1475414"/>
                    <a:gd name="connsiteX5" fmla="*/ 23537 w 1496923"/>
                    <a:gd name="connsiteY5" fmla="*/ 736688 h 1475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96923" h="1475414">
                      <a:moveTo>
                        <a:pt x="23537" y="736688"/>
                      </a:moveTo>
                      <a:cubicBezTo>
                        <a:pt x="111101" y="522104"/>
                        <a:pt x="353366" y="0"/>
                        <a:pt x="760230" y="0"/>
                      </a:cubicBezTo>
                      <a:cubicBezTo>
                        <a:pt x="1167094" y="0"/>
                        <a:pt x="1496923" y="329826"/>
                        <a:pt x="1496923" y="736688"/>
                      </a:cubicBezTo>
                      <a:cubicBezTo>
                        <a:pt x="1496923" y="1143550"/>
                        <a:pt x="937410" y="1457433"/>
                        <a:pt x="760230" y="1473376"/>
                      </a:cubicBezTo>
                      <a:cubicBezTo>
                        <a:pt x="583050" y="1489319"/>
                        <a:pt x="357625" y="1410287"/>
                        <a:pt x="234843" y="1287506"/>
                      </a:cubicBezTo>
                      <a:cubicBezTo>
                        <a:pt x="112061" y="1164725"/>
                        <a:pt x="-64027" y="951272"/>
                        <a:pt x="23537" y="736688"/>
                      </a:cubicBezTo>
                      <a:close/>
                    </a:path>
                  </a:pathLst>
                </a:cu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8CF814B2-584A-9D2D-2B02-CD3CDCC2A559}"/>
                    </a:ext>
                  </a:extLst>
                </p:cNvPr>
                <p:cNvSpPr/>
                <p:nvPr/>
              </p:nvSpPr>
              <p:spPr>
                <a:xfrm rot="1255512">
                  <a:off x="2436052" y="1664594"/>
                  <a:ext cx="866332" cy="10149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8C5E7861-168F-A193-75B3-5E3E027A415C}"/>
                    </a:ext>
                  </a:extLst>
                </p:cNvPr>
                <p:cNvSpPr/>
                <p:nvPr/>
              </p:nvSpPr>
              <p:spPr>
                <a:xfrm rot="1255512">
                  <a:off x="2449520" y="1936743"/>
                  <a:ext cx="535111" cy="626877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Oval 57">
                  <a:extLst>
                    <a:ext uri="{FF2B5EF4-FFF2-40B4-BE49-F238E27FC236}">
                      <a16:creationId xmlns:a16="http://schemas.microsoft.com/office/drawing/2014/main" id="{DEEEE88E-5E88-6E04-FDC4-256FAC8E7073}"/>
                    </a:ext>
                  </a:extLst>
                </p:cNvPr>
                <p:cNvSpPr/>
                <p:nvPr/>
              </p:nvSpPr>
              <p:spPr>
                <a:xfrm rot="1255512">
                  <a:off x="3563832" y="1892393"/>
                  <a:ext cx="1078846" cy="1982703"/>
                </a:xfrm>
                <a:custGeom>
                  <a:avLst/>
                  <a:gdLst>
                    <a:gd name="connsiteX0" fmla="*/ 0 w 575347"/>
                    <a:gd name="connsiteY0" fmla="*/ 337007 h 674014"/>
                    <a:gd name="connsiteX1" fmla="*/ 287674 w 575347"/>
                    <a:gd name="connsiteY1" fmla="*/ 0 h 674014"/>
                    <a:gd name="connsiteX2" fmla="*/ 575348 w 575347"/>
                    <a:gd name="connsiteY2" fmla="*/ 337007 h 674014"/>
                    <a:gd name="connsiteX3" fmla="*/ 287674 w 575347"/>
                    <a:gd name="connsiteY3" fmla="*/ 674014 h 674014"/>
                    <a:gd name="connsiteX4" fmla="*/ 0 w 575347"/>
                    <a:gd name="connsiteY4" fmla="*/ 337007 h 674014"/>
                    <a:gd name="connsiteX0" fmla="*/ 138733 w 714081"/>
                    <a:gd name="connsiteY0" fmla="*/ 960480 h 1297487"/>
                    <a:gd name="connsiteX1" fmla="*/ 65641 w 714081"/>
                    <a:gd name="connsiteY1" fmla="*/ 0 h 1297487"/>
                    <a:gd name="connsiteX2" fmla="*/ 714081 w 714081"/>
                    <a:gd name="connsiteY2" fmla="*/ 960480 h 1297487"/>
                    <a:gd name="connsiteX3" fmla="*/ 426407 w 714081"/>
                    <a:gd name="connsiteY3" fmla="*/ 1297487 h 1297487"/>
                    <a:gd name="connsiteX4" fmla="*/ 138733 w 714081"/>
                    <a:gd name="connsiteY4" fmla="*/ 960480 h 1297487"/>
                    <a:gd name="connsiteX0" fmla="*/ 133967 w 709315"/>
                    <a:gd name="connsiteY0" fmla="*/ 960480 h 1875262"/>
                    <a:gd name="connsiteX1" fmla="*/ 60875 w 709315"/>
                    <a:gd name="connsiteY1" fmla="*/ 0 h 1875262"/>
                    <a:gd name="connsiteX2" fmla="*/ 709315 w 709315"/>
                    <a:gd name="connsiteY2" fmla="*/ 960480 h 1875262"/>
                    <a:gd name="connsiteX3" fmla="*/ 261854 w 709315"/>
                    <a:gd name="connsiteY3" fmla="*/ 1875262 h 1875262"/>
                    <a:gd name="connsiteX4" fmla="*/ 133967 w 709315"/>
                    <a:gd name="connsiteY4" fmla="*/ 960480 h 1875262"/>
                    <a:gd name="connsiteX0" fmla="*/ 154332 w 729680"/>
                    <a:gd name="connsiteY0" fmla="*/ 925024 h 1839806"/>
                    <a:gd name="connsiteX1" fmla="*/ 57206 w 729680"/>
                    <a:gd name="connsiteY1" fmla="*/ 0 h 1839806"/>
                    <a:gd name="connsiteX2" fmla="*/ 729680 w 729680"/>
                    <a:gd name="connsiteY2" fmla="*/ 925024 h 1839806"/>
                    <a:gd name="connsiteX3" fmla="*/ 282219 w 729680"/>
                    <a:gd name="connsiteY3" fmla="*/ 1839806 h 1839806"/>
                    <a:gd name="connsiteX4" fmla="*/ 154332 w 729680"/>
                    <a:gd name="connsiteY4" fmla="*/ 925024 h 1839806"/>
                    <a:gd name="connsiteX0" fmla="*/ 167135 w 742483"/>
                    <a:gd name="connsiteY0" fmla="*/ 917341 h 1832123"/>
                    <a:gd name="connsiteX1" fmla="*/ 55151 w 742483"/>
                    <a:gd name="connsiteY1" fmla="*/ 0 h 1832123"/>
                    <a:gd name="connsiteX2" fmla="*/ 742483 w 742483"/>
                    <a:gd name="connsiteY2" fmla="*/ 917341 h 1832123"/>
                    <a:gd name="connsiteX3" fmla="*/ 295022 w 742483"/>
                    <a:gd name="connsiteY3" fmla="*/ 1832123 h 1832123"/>
                    <a:gd name="connsiteX4" fmla="*/ 167135 w 742483"/>
                    <a:gd name="connsiteY4" fmla="*/ 917341 h 1832123"/>
                    <a:gd name="connsiteX0" fmla="*/ 175369 w 750717"/>
                    <a:gd name="connsiteY0" fmla="*/ 950826 h 1865608"/>
                    <a:gd name="connsiteX1" fmla="*/ 53916 w 750717"/>
                    <a:gd name="connsiteY1" fmla="*/ 0 h 1865608"/>
                    <a:gd name="connsiteX2" fmla="*/ 750717 w 750717"/>
                    <a:gd name="connsiteY2" fmla="*/ 950826 h 1865608"/>
                    <a:gd name="connsiteX3" fmla="*/ 303256 w 750717"/>
                    <a:gd name="connsiteY3" fmla="*/ 1865608 h 1865608"/>
                    <a:gd name="connsiteX4" fmla="*/ 175369 w 750717"/>
                    <a:gd name="connsiteY4" fmla="*/ 950826 h 1865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50717" h="1865608">
                      <a:moveTo>
                        <a:pt x="175369" y="950826"/>
                      </a:moveTo>
                      <a:cubicBezTo>
                        <a:pt x="133812" y="639891"/>
                        <a:pt x="-104962" y="0"/>
                        <a:pt x="53916" y="0"/>
                      </a:cubicBezTo>
                      <a:cubicBezTo>
                        <a:pt x="212794" y="0"/>
                        <a:pt x="750717" y="764702"/>
                        <a:pt x="750717" y="950826"/>
                      </a:cubicBezTo>
                      <a:cubicBezTo>
                        <a:pt x="750717" y="1136950"/>
                        <a:pt x="462134" y="1865608"/>
                        <a:pt x="303256" y="1865608"/>
                      </a:cubicBezTo>
                      <a:cubicBezTo>
                        <a:pt x="144378" y="1865608"/>
                        <a:pt x="216926" y="1261761"/>
                        <a:pt x="175369" y="950826"/>
                      </a:cubicBezTo>
                      <a:close/>
                    </a:path>
                  </a:pathLst>
                </a:cu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Oval 57">
                  <a:extLst>
                    <a:ext uri="{FF2B5EF4-FFF2-40B4-BE49-F238E27FC236}">
                      <a16:creationId xmlns:a16="http://schemas.microsoft.com/office/drawing/2014/main" id="{B0BF09BF-01AC-4FC8-F006-36FB6B015415}"/>
                    </a:ext>
                  </a:extLst>
                </p:cNvPr>
                <p:cNvSpPr/>
                <p:nvPr/>
              </p:nvSpPr>
              <p:spPr>
                <a:xfrm rot="5917663">
                  <a:off x="4861118" y="2892439"/>
                  <a:ext cx="1078846" cy="2065016"/>
                </a:xfrm>
                <a:custGeom>
                  <a:avLst/>
                  <a:gdLst>
                    <a:gd name="connsiteX0" fmla="*/ 0 w 575347"/>
                    <a:gd name="connsiteY0" fmla="*/ 337007 h 674014"/>
                    <a:gd name="connsiteX1" fmla="*/ 287674 w 575347"/>
                    <a:gd name="connsiteY1" fmla="*/ 0 h 674014"/>
                    <a:gd name="connsiteX2" fmla="*/ 575348 w 575347"/>
                    <a:gd name="connsiteY2" fmla="*/ 337007 h 674014"/>
                    <a:gd name="connsiteX3" fmla="*/ 287674 w 575347"/>
                    <a:gd name="connsiteY3" fmla="*/ 674014 h 674014"/>
                    <a:gd name="connsiteX4" fmla="*/ 0 w 575347"/>
                    <a:gd name="connsiteY4" fmla="*/ 337007 h 674014"/>
                    <a:gd name="connsiteX0" fmla="*/ 138733 w 714081"/>
                    <a:gd name="connsiteY0" fmla="*/ 960480 h 1297487"/>
                    <a:gd name="connsiteX1" fmla="*/ 65641 w 714081"/>
                    <a:gd name="connsiteY1" fmla="*/ 0 h 1297487"/>
                    <a:gd name="connsiteX2" fmla="*/ 714081 w 714081"/>
                    <a:gd name="connsiteY2" fmla="*/ 960480 h 1297487"/>
                    <a:gd name="connsiteX3" fmla="*/ 426407 w 714081"/>
                    <a:gd name="connsiteY3" fmla="*/ 1297487 h 1297487"/>
                    <a:gd name="connsiteX4" fmla="*/ 138733 w 714081"/>
                    <a:gd name="connsiteY4" fmla="*/ 960480 h 1297487"/>
                    <a:gd name="connsiteX0" fmla="*/ 133967 w 709315"/>
                    <a:gd name="connsiteY0" fmla="*/ 960480 h 1875262"/>
                    <a:gd name="connsiteX1" fmla="*/ 60875 w 709315"/>
                    <a:gd name="connsiteY1" fmla="*/ 0 h 1875262"/>
                    <a:gd name="connsiteX2" fmla="*/ 709315 w 709315"/>
                    <a:gd name="connsiteY2" fmla="*/ 960480 h 1875262"/>
                    <a:gd name="connsiteX3" fmla="*/ 261854 w 709315"/>
                    <a:gd name="connsiteY3" fmla="*/ 1875262 h 1875262"/>
                    <a:gd name="connsiteX4" fmla="*/ 133967 w 709315"/>
                    <a:gd name="connsiteY4" fmla="*/ 960480 h 1875262"/>
                    <a:gd name="connsiteX0" fmla="*/ 154332 w 729680"/>
                    <a:gd name="connsiteY0" fmla="*/ 925024 h 1839806"/>
                    <a:gd name="connsiteX1" fmla="*/ 57206 w 729680"/>
                    <a:gd name="connsiteY1" fmla="*/ 0 h 1839806"/>
                    <a:gd name="connsiteX2" fmla="*/ 729680 w 729680"/>
                    <a:gd name="connsiteY2" fmla="*/ 925024 h 1839806"/>
                    <a:gd name="connsiteX3" fmla="*/ 282219 w 729680"/>
                    <a:gd name="connsiteY3" fmla="*/ 1839806 h 1839806"/>
                    <a:gd name="connsiteX4" fmla="*/ 154332 w 729680"/>
                    <a:gd name="connsiteY4" fmla="*/ 925024 h 1839806"/>
                    <a:gd name="connsiteX0" fmla="*/ 167135 w 742483"/>
                    <a:gd name="connsiteY0" fmla="*/ 917341 h 1832123"/>
                    <a:gd name="connsiteX1" fmla="*/ 55151 w 742483"/>
                    <a:gd name="connsiteY1" fmla="*/ 0 h 1832123"/>
                    <a:gd name="connsiteX2" fmla="*/ 742483 w 742483"/>
                    <a:gd name="connsiteY2" fmla="*/ 917341 h 1832123"/>
                    <a:gd name="connsiteX3" fmla="*/ 295022 w 742483"/>
                    <a:gd name="connsiteY3" fmla="*/ 1832123 h 1832123"/>
                    <a:gd name="connsiteX4" fmla="*/ 167135 w 742483"/>
                    <a:gd name="connsiteY4" fmla="*/ 917341 h 1832123"/>
                    <a:gd name="connsiteX0" fmla="*/ 175369 w 750717"/>
                    <a:gd name="connsiteY0" fmla="*/ 950826 h 1865608"/>
                    <a:gd name="connsiteX1" fmla="*/ 53916 w 750717"/>
                    <a:gd name="connsiteY1" fmla="*/ 0 h 1865608"/>
                    <a:gd name="connsiteX2" fmla="*/ 750717 w 750717"/>
                    <a:gd name="connsiteY2" fmla="*/ 950826 h 1865608"/>
                    <a:gd name="connsiteX3" fmla="*/ 303256 w 750717"/>
                    <a:gd name="connsiteY3" fmla="*/ 1865608 h 1865608"/>
                    <a:gd name="connsiteX4" fmla="*/ 175369 w 750717"/>
                    <a:gd name="connsiteY4" fmla="*/ 950826 h 1865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50717" h="1865608">
                      <a:moveTo>
                        <a:pt x="175369" y="950826"/>
                      </a:moveTo>
                      <a:cubicBezTo>
                        <a:pt x="133812" y="639891"/>
                        <a:pt x="-104962" y="0"/>
                        <a:pt x="53916" y="0"/>
                      </a:cubicBezTo>
                      <a:cubicBezTo>
                        <a:pt x="212794" y="0"/>
                        <a:pt x="750717" y="764702"/>
                        <a:pt x="750717" y="950826"/>
                      </a:cubicBezTo>
                      <a:cubicBezTo>
                        <a:pt x="750717" y="1136950"/>
                        <a:pt x="462134" y="1865608"/>
                        <a:pt x="303256" y="1865608"/>
                      </a:cubicBezTo>
                      <a:cubicBezTo>
                        <a:pt x="144378" y="1865608"/>
                        <a:pt x="216926" y="1261761"/>
                        <a:pt x="175369" y="950826"/>
                      </a:cubicBezTo>
                      <a:close/>
                    </a:path>
                  </a:pathLst>
                </a:cu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Oval 57">
                  <a:extLst>
                    <a:ext uri="{FF2B5EF4-FFF2-40B4-BE49-F238E27FC236}">
                      <a16:creationId xmlns:a16="http://schemas.microsoft.com/office/drawing/2014/main" id="{9C51C162-F302-CA41-4BF6-7017455B1298}"/>
                    </a:ext>
                  </a:extLst>
                </p:cNvPr>
                <p:cNvSpPr/>
                <p:nvPr/>
              </p:nvSpPr>
              <p:spPr>
                <a:xfrm rot="7000438">
                  <a:off x="6804551" y="2866843"/>
                  <a:ext cx="1201783" cy="1280933"/>
                </a:xfrm>
                <a:custGeom>
                  <a:avLst/>
                  <a:gdLst>
                    <a:gd name="connsiteX0" fmla="*/ 0 w 575347"/>
                    <a:gd name="connsiteY0" fmla="*/ 337007 h 674014"/>
                    <a:gd name="connsiteX1" fmla="*/ 287674 w 575347"/>
                    <a:gd name="connsiteY1" fmla="*/ 0 h 674014"/>
                    <a:gd name="connsiteX2" fmla="*/ 575348 w 575347"/>
                    <a:gd name="connsiteY2" fmla="*/ 337007 h 674014"/>
                    <a:gd name="connsiteX3" fmla="*/ 287674 w 575347"/>
                    <a:gd name="connsiteY3" fmla="*/ 674014 h 674014"/>
                    <a:gd name="connsiteX4" fmla="*/ 0 w 575347"/>
                    <a:gd name="connsiteY4" fmla="*/ 337007 h 674014"/>
                    <a:gd name="connsiteX0" fmla="*/ 138733 w 714081"/>
                    <a:gd name="connsiteY0" fmla="*/ 960480 h 1297487"/>
                    <a:gd name="connsiteX1" fmla="*/ 65641 w 714081"/>
                    <a:gd name="connsiteY1" fmla="*/ 0 h 1297487"/>
                    <a:gd name="connsiteX2" fmla="*/ 714081 w 714081"/>
                    <a:gd name="connsiteY2" fmla="*/ 960480 h 1297487"/>
                    <a:gd name="connsiteX3" fmla="*/ 426407 w 714081"/>
                    <a:gd name="connsiteY3" fmla="*/ 1297487 h 1297487"/>
                    <a:gd name="connsiteX4" fmla="*/ 138733 w 714081"/>
                    <a:gd name="connsiteY4" fmla="*/ 960480 h 1297487"/>
                    <a:gd name="connsiteX0" fmla="*/ 133967 w 709315"/>
                    <a:gd name="connsiteY0" fmla="*/ 960480 h 1875262"/>
                    <a:gd name="connsiteX1" fmla="*/ 60875 w 709315"/>
                    <a:gd name="connsiteY1" fmla="*/ 0 h 1875262"/>
                    <a:gd name="connsiteX2" fmla="*/ 709315 w 709315"/>
                    <a:gd name="connsiteY2" fmla="*/ 960480 h 1875262"/>
                    <a:gd name="connsiteX3" fmla="*/ 261854 w 709315"/>
                    <a:gd name="connsiteY3" fmla="*/ 1875262 h 1875262"/>
                    <a:gd name="connsiteX4" fmla="*/ 133967 w 709315"/>
                    <a:gd name="connsiteY4" fmla="*/ 960480 h 1875262"/>
                    <a:gd name="connsiteX0" fmla="*/ 154332 w 729680"/>
                    <a:gd name="connsiteY0" fmla="*/ 925024 h 1839806"/>
                    <a:gd name="connsiteX1" fmla="*/ 57206 w 729680"/>
                    <a:gd name="connsiteY1" fmla="*/ 0 h 1839806"/>
                    <a:gd name="connsiteX2" fmla="*/ 729680 w 729680"/>
                    <a:gd name="connsiteY2" fmla="*/ 925024 h 1839806"/>
                    <a:gd name="connsiteX3" fmla="*/ 282219 w 729680"/>
                    <a:gd name="connsiteY3" fmla="*/ 1839806 h 1839806"/>
                    <a:gd name="connsiteX4" fmla="*/ 154332 w 729680"/>
                    <a:gd name="connsiteY4" fmla="*/ 925024 h 1839806"/>
                    <a:gd name="connsiteX0" fmla="*/ 167135 w 742483"/>
                    <a:gd name="connsiteY0" fmla="*/ 917341 h 1832123"/>
                    <a:gd name="connsiteX1" fmla="*/ 55151 w 742483"/>
                    <a:gd name="connsiteY1" fmla="*/ 0 h 1832123"/>
                    <a:gd name="connsiteX2" fmla="*/ 742483 w 742483"/>
                    <a:gd name="connsiteY2" fmla="*/ 917341 h 1832123"/>
                    <a:gd name="connsiteX3" fmla="*/ 295022 w 742483"/>
                    <a:gd name="connsiteY3" fmla="*/ 1832123 h 1832123"/>
                    <a:gd name="connsiteX4" fmla="*/ 167135 w 742483"/>
                    <a:gd name="connsiteY4" fmla="*/ 917341 h 1832123"/>
                    <a:gd name="connsiteX0" fmla="*/ 175369 w 750717"/>
                    <a:gd name="connsiteY0" fmla="*/ 950826 h 1865608"/>
                    <a:gd name="connsiteX1" fmla="*/ 53916 w 750717"/>
                    <a:gd name="connsiteY1" fmla="*/ 0 h 1865608"/>
                    <a:gd name="connsiteX2" fmla="*/ 750717 w 750717"/>
                    <a:gd name="connsiteY2" fmla="*/ 950826 h 1865608"/>
                    <a:gd name="connsiteX3" fmla="*/ 303256 w 750717"/>
                    <a:gd name="connsiteY3" fmla="*/ 1865608 h 1865608"/>
                    <a:gd name="connsiteX4" fmla="*/ 175369 w 750717"/>
                    <a:gd name="connsiteY4" fmla="*/ 950826 h 1865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50717" h="1865608">
                      <a:moveTo>
                        <a:pt x="175369" y="950826"/>
                      </a:moveTo>
                      <a:cubicBezTo>
                        <a:pt x="133812" y="639891"/>
                        <a:pt x="-104962" y="0"/>
                        <a:pt x="53916" y="0"/>
                      </a:cubicBezTo>
                      <a:cubicBezTo>
                        <a:pt x="212794" y="0"/>
                        <a:pt x="750717" y="764702"/>
                        <a:pt x="750717" y="950826"/>
                      </a:cubicBezTo>
                      <a:cubicBezTo>
                        <a:pt x="750717" y="1136950"/>
                        <a:pt x="462134" y="1865608"/>
                        <a:pt x="303256" y="1865608"/>
                      </a:cubicBezTo>
                      <a:cubicBezTo>
                        <a:pt x="144378" y="1865608"/>
                        <a:pt x="216926" y="1261761"/>
                        <a:pt x="175369" y="950826"/>
                      </a:cubicBezTo>
                      <a:close/>
                    </a:path>
                  </a:pathLst>
                </a:cu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Oval 57">
                  <a:extLst>
                    <a:ext uri="{FF2B5EF4-FFF2-40B4-BE49-F238E27FC236}">
                      <a16:creationId xmlns:a16="http://schemas.microsoft.com/office/drawing/2014/main" id="{70D59BC4-891E-2C7F-475F-6D28F4C618B8}"/>
                    </a:ext>
                  </a:extLst>
                </p:cNvPr>
                <p:cNvSpPr/>
                <p:nvPr/>
              </p:nvSpPr>
              <p:spPr>
                <a:xfrm rot="1479759">
                  <a:off x="7116935" y="3416331"/>
                  <a:ext cx="966763" cy="1797308"/>
                </a:xfrm>
                <a:custGeom>
                  <a:avLst/>
                  <a:gdLst>
                    <a:gd name="connsiteX0" fmla="*/ 0 w 575347"/>
                    <a:gd name="connsiteY0" fmla="*/ 337007 h 674014"/>
                    <a:gd name="connsiteX1" fmla="*/ 287674 w 575347"/>
                    <a:gd name="connsiteY1" fmla="*/ 0 h 674014"/>
                    <a:gd name="connsiteX2" fmla="*/ 575348 w 575347"/>
                    <a:gd name="connsiteY2" fmla="*/ 337007 h 674014"/>
                    <a:gd name="connsiteX3" fmla="*/ 287674 w 575347"/>
                    <a:gd name="connsiteY3" fmla="*/ 674014 h 674014"/>
                    <a:gd name="connsiteX4" fmla="*/ 0 w 575347"/>
                    <a:gd name="connsiteY4" fmla="*/ 337007 h 674014"/>
                    <a:gd name="connsiteX0" fmla="*/ 138733 w 714081"/>
                    <a:gd name="connsiteY0" fmla="*/ 960480 h 1297487"/>
                    <a:gd name="connsiteX1" fmla="*/ 65641 w 714081"/>
                    <a:gd name="connsiteY1" fmla="*/ 0 h 1297487"/>
                    <a:gd name="connsiteX2" fmla="*/ 714081 w 714081"/>
                    <a:gd name="connsiteY2" fmla="*/ 960480 h 1297487"/>
                    <a:gd name="connsiteX3" fmla="*/ 426407 w 714081"/>
                    <a:gd name="connsiteY3" fmla="*/ 1297487 h 1297487"/>
                    <a:gd name="connsiteX4" fmla="*/ 138733 w 714081"/>
                    <a:gd name="connsiteY4" fmla="*/ 960480 h 1297487"/>
                    <a:gd name="connsiteX0" fmla="*/ 133967 w 709315"/>
                    <a:gd name="connsiteY0" fmla="*/ 960480 h 1875262"/>
                    <a:gd name="connsiteX1" fmla="*/ 60875 w 709315"/>
                    <a:gd name="connsiteY1" fmla="*/ 0 h 1875262"/>
                    <a:gd name="connsiteX2" fmla="*/ 709315 w 709315"/>
                    <a:gd name="connsiteY2" fmla="*/ 960480 h 1875262"/>
                    <a:gd name="connsiteX3" fmla="*/ 261854 w 709315"/>
                    <a:gd name="connsiteY3" fmla="*/ 1875262 h 1875262"/>
                    <a:gd name="connsiteX4" fmla="*/ 133967 w 709315"/>
                    <a:gd name="connsiteY4" fmla="*/ 960480 h 1875262"/>
                    <a:gd name="connsiteX0" fmla="*/ 154332 w 729680"/>
                    <a:gd name="connsiteY0" fmla="*/ 925024 h 1839806"/>
                    <a:gd name="connsiteX1" fmla="*/ 57206 w 729680"/>
                    <a:gd name="connsiteY1" fmla="*/ 0 h 1839806"/>
                    <a:gd name="connsiteX2" fmla="*/ 729680 w 729680"/>
                    <a:gd name="connsiteY2" fmla="*/ 925024 h 1839806"/>
                    <a:gd name="connsiteX3" fmla="*/ 282219 w 729680"/>
                    <a:gd name="connsiteY3" fmla="*/ 1839806 h 1839806"/>
                    <a:gd name="connsiteX4" fmla="*/ 154332 w 729680"/>
                    <a:gd name="connsiteY4" fmla="*/ 925024 h 1839806"/>
                    <a:gd name="connsiteX0" fmla="*/ 167135 w 742483"/>
                    <a:gd name="connsiteY0" fmla="*/ 917341 h 1832123"/>
                    <a:gd name="connsiteX1" fmla="*/ 55151 w 742483"/>
                    <a:gd name="connsiteY1" fmla="*/ 0 h 1832123"/>
                    <a:gd name="connsiteX2" fmla="*/ 742483 w 742483"/>
                    <a:gd name="connsiteY2" fmla="*/ 917341 h 1832123"/>
                    <a:gd name="connsiteX3" fmla="*/ 295022 w 742483"/>
                    <a:gd name="connsiteY3" fmla="*/ 1832123 h 1832123"/>
                    <a:gd name="connsiteX4" fmla="*/ 167135 w 742483"/>
                    <a:gd name="connsiteY4" fmla="*/ 917341 h 1832123"/>
                    <a:gd name="connsiteX0" fmla="*/ 175369 w 750717"/>
                    <a:gd name="connsiteY0" fmla="*/ 950826 h 1865608"/>
                    <a:gd name="connsiteX1" fmla="*/ 53916 w 750717"/>
                    <a:gd name="connsiteY1" fmla="*/ 0 h 1865608"/>
                    <a:gd name="connsiteX2" fmla="*/ 750717 w 750717"/>
                    <a:gd name="connsiteY2" fmla="*/ 950826 h 1865608"/>
                    <a:gd name="connsiteX3" fmla="*/ 303256 w 750717"/>
                    <a:gd name="connsiteY3" fmla="*/ 1865608 h 1865608"/>
                    <a:gd name="connsiteX4" fmla="*/ 175369 w 750717"/>
                    <a:gd name="connsiteY4" fmla="*/ 950826 h 1865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50717" h="1865608">
                      <a:moveTo>
                        <a:pt x="175369" y="950826"/>
                      </a:moveTo>
                      <a:cubicBezTo>
                        <a:pt x="133812" y="639891"/>
                        <a:pt x="-104962" y="0"/>
                        <a:pt x="53916" y="0"/>
                      </a:cubicBezTo>
                      <a:cubicBezTo>
                        <a:pt x="212794" y="0"/>
                        <a:pt x="750717" y="764702"/>
                        <a:pt x="750717" y="950826"/>
                      </a:cubicBezTo>
                      <a:cubicBezTo>
                        <a:pt x="750717" y="1136950"/>
                        <a:pt x="462134" y="1865608"/>
                        <a:pt x="303256" y="1865608"/>
                      </a:cubicBezTo>
                      <a:cubicBezTo>
                        <a:pt x="144378" y="1865608"/>
                        <a:pt x="216926" y="1261761"/>
                        <a:pt x="175369" y="950826"/>
                      </a:cubicBezTo>
                      <a:close/>
                    </a:path>
                  </a:pathLst>
                </a:cu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DE32DD7A-A571-6F0D-787F-E5994D50C4C5}"/>
                    </a:ext>
                  </a:extLst>
                </p:cNvPr>
                <p:cNvSpPr/>
                <p:nvPr/>
              </p:nvSpPr>
              <p:spPr>
                <a:xfrm rot="1255512">
                  <a:off x="2495420" y="2135326"/>
                  <a:ext cx="244480" cy="286405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D36BDFF7-6799-67EE-CBA2-00BDB1F609E9}"/>
                    </a:ext>
                  </a:extLst>
                </p:cNvPr>
                <p:cNvSpPr/>
                <p:nvPr/>
              </p:nvSpPr>
              <p:spPr>
                <a:xfrm rot="1255512">
                  <a:off x="2745240" y="1962065"/>
                  <a:ext cx="133784" cy="15672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Oval 29">
                  <a:extLst>
                    <a:ext uri="{FF2B5EF4-FFF2-40B4-BE49-F238E27FC236}">
                      <a16:creationId xmlns:a16="http://schemas.microsoft.com/office/drawing/2014/main" id="{BB3A28BF-8049-01DA-00FE-B592B05513E7}"/>
                    </a:ext>
                  </a:extLst>
                </p:cNvPr>
                <p:cNvSpPr/>
                <p:nvPr/>
              </p:nvSpPr>
              <p:spPr>
                <a:xfrm rot="5400000">
                  <a:off x="1742415" y="2511444"/>
                  <a:ext cx="271158" cy="176234"/>
                </a:xfrm>
                <a:custGeom>
                  <a:avLst/>
                  <a:gdLst>
                    <a:gd name="connsiteX0" fmla="*/ 0 w 866332"/>
                    <a:gd name="connsiteY0" fmla="*/ 507450 h 1014900"/>
                    <a:gd name="connsiteX1" fmla="*/ 433166 w 866332"/>
                    <a:gd name="connsiteY1" fmla="*/ 0 h 1014900"/>
                    <a:gd name="connsiteX2" fmla="*/ 866332 w 866332"/>
                    <a:gd name="connsiteY2" fmla="*/ 507450 h 1014900"/>
                    <a:gd name="connsiteX3" fmla="*/ 433166 w 866332"/>
                    <a:gd name="connsiteY3" fmla="*/ 1014900 h 1014900"/>
                    <a:gd name="connsiteX4" fmla="*/ 0 w 866332"/>
                    <a:gd name="connsiteY4" fmla="*/ 507450 h 1014900"/>
                    <a:gd name="connsiteX0" fmla="*/ 0 w 878373"/>
                    <a:gd name="connsiteY0" fmla="*/ 63432 h 570882"/>
                    <a:gd name="connsiteX1" fmla="*/ 866332 w 878373"/>
                    <a:gd name="connsiteY1" fmla="*/ 63432 h 570882"/>
                    <a:gd name="connsiteX2" fmla="*/ 433166 w 878373"/>
                    <a:gd name="connsiteY2" fmla="*/ 570882 h 570882"/>
                    <a:gd name="connsiteX3" fmla="*/ 0 w 878373"/>
                    <a:gd name="connsiteY3" fmla="*/ 63432 h 57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8373" h="570882">
                      <a:moveTo>
                        <a:pt x="0" y="63432"/>
                      </a:moveTo>
                      <a:cubicBezTo>
                        <a:pt x="72194" y="-21143"/>
                        <a:pt x="794138" y="-21143"/>
                        <a:pt x="866332" y="63432"/>
                      </a:cubicBezTo>
                      <a:cubicBezTo>
                        <a:pt x="938526" y="148007"/>
                        <a:pt x="672397" y="570882"/>
                        <a:pt x="433166" y="570882"/>
                      </a:cubicBezTo>
                      <a:cubicBezTo>
                        <a:pt x="193935" y="570882"/>
                        <a:pt x="0" y="343689"/>
                        <a:pt x="0" y="63432"/>
                      </a:cubicBezTo>
                      <a:close/>
                    </a:path>
                  </a:pathLst>
                </a:custGeom>
                <a:solidFill>
                  <a:srgbClr val="F8BBC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Arc 197">
                  <a:extLst>
                    <a:ext uri="{FF2B5EF4-FFF2-40B4-BE49-F238E27FC236}">
                      <a16:creationId xmlns:a16="http://schemas.microsoft.com/office/drawing/2014/main" id="{07F52F06-DD33-A795-EE19-822225CA3F0B}"/>
                    </a:ext>
                  </a:extLst>
                </p:cNvPr>
                <p:cNvSpPr/>
                <p:nvPr/>
              </p:nvSpPr>
              <p:spPr>
                <a:xfrm rot="21092516">
                  <a:off x="2009361" y="2437393"/>
                  <a:ext cx="988431" cy="660389"/>
                </a:xfrm>
                <a:prstGeom prst="arc">
                  <a:avLst>
                    <a:gd name="adj1" fmla="val 16131462"/>
                    <a:gd name="adj2" fmla="val 21466438"/>
                  </a:avLst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Rectangle 20">
                  <a:extLst>
                    <a:ext uri="{FF2B5EF4-FFF2-40B4-BE49-F238E27FC236}">
                      <a16:creationId xmlns:a16="http://schemas.microsoft.com/office/drawing/2014/main" id="{CCE8FCF8-4966-3A9F-EDEA-08E431A4D848}"/>
                    </a:ext>
                  </a:extLst>
                </p:cNvPr>
                <p:cNvSpPr/>
                <p:nvPr/>
              </p:nvSpPr>
              <p:spPr>
                <a:xfrm rot="2454301">
                  <a:off x="3789475" y="-325741"/>
                  <a:ext cx="1316170" cy="3450932"/>
                </a:xfrm>
                <a:custGeom>
                  <a:avLst/>
                  <a:gdLst>
                    <a:gd name="connsiteX0" fmla="*/ 0 w 534457"/>
                    <a:gd name="connsiteY0" fmla="*/ 0 h 1497623"/>
                    <a:gd name="connsiteX1" fmla="*/ 534457 w 534457"/>
                    <a:gd name="connsiteY1" fmla="*/ 0 h 1497623"/>
                    <a:gd name="connsiteX2" fmla="*/ 534457 w 534457"/>
                    <a:gd name="connsiteY2" fmla="*/ 1497623 h 1497623"/>
                    <a:gd name="connsiteX3" fmla="*/ 0 w 534457"/>
                    <a:gd name="connsiteY3" fmla="*/ 1497623 h 1497623"/>
                    <a:gd name="connsiteX4" fmla="*/ 0 w 534457"/>
                    <a:gd name="connsiteY4" fmla="*/ 0 h 1497623"/>
                    <a:gd name="connsiteX0" fmla="*/ 114300 w 534457"/>
                    <a:gd name="connsiteY0" fmla="*/ 0 h 1688123"/>
                    <a:gd name="connsiteX1" fmla="*/ 534457 w 534457"/>
                    <a:gd name="connsiteY1" fmla="*/ 190500 h 1688123"/>
                    <a:gd name="connsiteX2" fmla="*/ 534457 w 534457"/>
                    <a:gd name="connsiteY2" fmla="*/ 1688123 h 1688123"/>
                    <a:gd name="connsiteX3" fmla="*/ 0 w 534457"/>
                    <a:gd name="connsiteY3" fmla="*/ 1688123 h 1688123"/>
                    <a:gd name="connsiteX4" fmla="*/ 114300 w 534457"/>
                    <a:gd name="connsiteY4" fmla="*/ 0 h 1688123"/>
                    <a:gd name="connsiteX0" fmla="*/ 114300 w 839257"/>
                    <a:gd name="connsiteY0" fmla="*/ 0 h 1688123"/>
                    <a:gd name="connsiteX1" fmla="*/ 534457 w 839257"/>
                    <a:gd name="connsiteY1" fmla="*/ 190500 h 1688123"/>
                    <a:gd name="connsiteX2" fmla="*/ 839257 w 839257"/>
                    <a:gd name="connsiteY2" fmla="*/ 1357923 h 1688123"/>
                    <a:gd name="connsiteX3" fmla="*/ 0 w 839257"/>
                    <a:gd name="connsiteY3" fmla="*/ 1688123 h 1688123"/>
                    <a:gd name="connsiteX4" fmla="*/ 114300 w 839257"/>
                    <a:gd name="connsiteY4" fmla="*/ 0 h 1688123"/>
                    <a:gd name="connsiteX0" fmla="*/ 0 w 724957"/>
                    <a:gd name="connsiteY0" fmla="*/ 0 h 1523023"/>
                    <a:gd name="connsiteX1" fmla="*/ 420157 w 724957"/>
                    <a:gd name="connsiteY1" fmla="*/ 190500 h 1523023"/>
                    <a:gd name="connsiteX2" fmla="*/ 724957 w 724957"/>
                    <a:gd name="connsiteY2" fmla="*/ 1357923 h 1523023"/>
                    <a:gd name="connsiteX3" fmla="*/ 228600 w 724957"/>
                    <a:gd name="connsiteY3" fmla="*/ 1523023 h 1523023"/>
                    <a:gd name="connsiteX4" fmla="*/ 0 w 724957"/>
                    <a:gd name="connsiteY4" fmla="*/ 0 h 1523023"/>
                    <a:gd name="connsiteX0" fmla="*/ 0 w 724957"/>
                    <a:gd name="connsiteY0" fmla="*/ 0 h 1523023"/>
                    <a:gd name="connsiteX1" fmla="*/ 724957 w 724957"/>
                    <a:gd name="connsiteY1" fmla="*/ 1357923 h 1523023"/>
                    <a:gd name="connsiteX2" fmla="*/ 228600 w 724957"/>
                    <a:gd name="connsiteY2" fmla="*/ 1523023 h 1523023"/>
                    <a:gd name="connsiteX3" fmla="*/ 0 w 724957"/>
                    <a:gd name="connsiteY3" fmla="*/ 0 h 1523023"/>
                    <a:gd name="connsiteX0" fmla="*/ 0 w 724957"/>
                    <a:gd name="connsiteY0" fmla="*/ 0 h 1624623"/>
                    <a:gd name="connsiteX1" fmla="*/ 724957 w 724957"/>
                    <a:gd name="connsiteY1" fmla="*/ 1459523 h 1624623"/>
                    <a:gd name="connsiteX2" fmla="*/ 228600 w 724957"/>
                    <a:gd name="connsiteY2" fmla="*/ 1624623 h 1624623"/>
                    <a:gd name="connsiteX3" fmla="*/ 0 w 724957"/>
                    <a:gd name="connsiteY3" fmla="*/ 0 h 1624623"/>
                    <a:gd name="connsiteX0" fmla="*/ 0 w 724957"/>
                    <a:gd name="connsiteY0" fmla="*/ 0 h 1624623"/>
                    <a:gd name="connsiteX1" fmla="*/ 724957 w 724957"/>
                    <a:gd name="connsiteY1" fmla="*/ 1459523 h 1624623"/>
                    <a:gd name="connsiteX2" fmla="*/ 228600 w 724957"/>
                    <a:gd name="connsiteY2" fmla="*/ 1624623 h 1624623"/>
                    <a:gd name="connsiteX3" fmla="*/ 0 w 724957"/>
                    <a:gd name="connsiteY3" fmla="*/ 0 h 1624623"/>
                    <a:gd name="connsiteX0" fmla="*/ 206997 w 931954"/>
                    <a:gd name="connsiteY0" fmla="*/ 0 h 1624623"/>
                    <a:gd name="connsiteX1" fmla="*/ 931954 w 931954"/>
                    <a:gd name="connsiteY1" fmla="*/ 1459523 h 1624623"/>
                    <a:gd name="connsiteX2" fmla="*/ 435597 w 931954"/>
                    <a:gd name="connsiteY2" fmla="*/ 1624623 h 1624623"/>
                    <a:gd name="connsiteX3" fmla="*/ 206997 w 931954"/>
                    <a:gd name="connsiteY3" fmla="*/ 0 h 1624623"/>
                    <a:gd name="connsiteX0" fmla="*/ 230823 w 955780"/>
                    <a:gd name="connsiteY0" fmla="*/ 0 h 1929423"/>
                    <a:gd name="connsiteX1" fmla="*/ 955780 w 955780"/>
                    <a:gd name="connsiteY1" fmla="*/ 1459523 h 1929423"/>
                    <a:gd name="connsiteX2" fmla="*/ 345123 w 955780"/>
                    <a:gd name="connsiteY2" fmla="*/ 1929423 h 1929423"/>
                    <a:gd name="connsiteX3" fmla="*/ 230823 w 955780"/>
                    <a:gd name="connsiteY3" fmla="*/ 0 h 1929423"/>
                    <a:gd name="connsiteX0" fmla="*/ 270228 w 995185"/>
                    <a:gd name="connsiteY0" fmla="*/ 0 h 1929423"/>
                    <a:gd name="connsiteX1" fmla="*/ 995185 w 995185"/>
                    <a:gd name="connsiteY1" fmla="*/ 1459523 h 1929423"/>
                    <a:gd name="connsiteX2" fmla="*/ 384528 w 995185"/>
                    <a:gd name="connsiteY2" fmla="*/ 1929423 h 1929423"/>
                    <a:gd name="connsiteX3" fmla="*/ 270228 w 995185"/>
                    <a:gd name="connsiteY3" fmla="*/ 0 h 1929423"/>
                    <a:gd name="connsiteX0" fmla="*/ 278806 w 968362"/>
                    <a:gd name="connsiteY0" fmla="*/ 0 h 2030230"/>
                    <a:gd name="connsiteX1" fmla="*/ 968362 w 968362"/>
                    <a:gd name="connsiteY1" fmla="*/ 1560330 h 2030230"/>
                    <a:gd name="connsiteX2" fmla="*/ 357705 w 968362"/>
                    <a:gd name="connsiteY2" fmla="*/ 2030230 h 2030230"/>
                    <a:gd name="connsiteX3" fmla="*/ 278806 w 968362"/>
                    <a:gd name="connsiteY3" fmla="*/ 0 h 2030230"/>
                    <a:gd name="connsiteX0" fmla="*/ 331037 w 1020593"/>
                    <a:gd name="connsiteY0" fmla="*/ 0 h 2030230"/>
                    <a:gd name="connsiteX1" fmla="*/ 1020593 w 1020593"/>
                    <a:gd name="connsiteY1" fmla="*/ 1560330 h 2030230"/>
                    <a:gd name="connsiteX2" fmla="*/ 409936 w 1020593"/>
                    <a:gd name="connsiteY2" fmla="*/ 2030230 h 2030230"/>
                    <a:gd name="connsiteX3" fmla="*/ 331037 w 1020593"/>
                    <a:gd name="connsiteY3" fmla="*/ 0 h 2030230"/>
                    <a:gd name="connsiteX0" fmla="*/ 296151 w 985707"/>
                    <a:gd name="connsiteY0" fmla="*/ 0 h 3018355"/>
                    <a:gd name="connsiteX1" fmla="*/ 985707 w 985707"/>
                    <a:gd name="connsiteY1" fmla="*/ 1560330 h 3018355"/>
                    <a:gd name="connsiteX2" fmla="*/ 529780 w 985707"/>
                    <a:gd name="connsiteY2" fmla="*/ 3018355 h 3018355"/>
                    <a:gd name="connsiteX3" fmla="*/ 296151 w 985707"/>
                    <a:gd name="connsiteY3" fmla="*/ 0 h 3018355"/>
                    <a:gd name="connsiteX0" fmla="*/ 296151 w 1151186"/>
                    <a:gd name="connsiteY0" fmla="*/ 0 h 3018355"/>
                    <a:gd name="connsiteX1" fmla="*/ 1151186 w 1151186"/>
                    <a:gd name="connsiteY1" fmla="*/ 2135859 h 3018355"/>
                    <a:gd name="connsiteX2" fmla="*/ 529780 w 1151186"/>
                    <a:gd name="connsiteY2" fmla="*/ 3018355 h 3018355"/>
                    <a:gd name="connsiteX3" fmla="*/ 296151 w 1151186"/>
                    <a:gd name="connsiteY3" fmla="*/ 0 h 3018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51186" h="3018355">
                      <a:moveTo>
                        <a:pt x="296151" y="0"/>
                      </a:moveTo>
                      <a:cubicBezTo>
                        <a:pt x="1007703" y="270608"/>
                        <a:pt x="909534" y="1649351"/>
                        <a:pt x="1151186" y="2135859"/>
                      </a:cubicBezTo>
                      <a:lnTo>
                        <a:pt x="529780" y="3018355"/>
                      </a:lnTo>
                      <a:cubicBezTo>
                        <a:pt x="453580" y="2476814"/>
                        <a:pt x="-456407" y="1709533"/>
                        <a:pt x="296151" y="0"/>
                      </a:cubicBezTo>
                      <a:close/>
                    </a:path>
                  </a:pathLst>
                </a:cu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Freeform: Shape 199">
                  <a:extLst>
                    <a:ext uri="{FF2B5EF4-FFF2-40B4-BE49-F238E27FC236}">
                      <a16:creationId xmlns:a16="http://schemas.microsoft.com/office/drawing/2014/main" id="{AB3CBC1E-638F-8026-F9AA-1C07B93E025B}"/>
                    </a:ext>
                  </a:extLst>
                </p:cNvPr>
                <p:cNvSpPr/>
                <p:nvPr/>
              </p:nvSpPr>
              <p:spPr>
                <a:xfrm rot="2136702">
                  <a:off x="3805200" y="-301024"/>
                  <a:ext cx="1040547" cy="3387155"/>
                </a:xfrm>
                <a:custGeom>
                  <a:avLst/>
                  <a:gdLst>
                    <a:gd name="connsiteX0" fmla="*/ 296150 w 668167"/>
                    <a:gd name="connsiteY0" fmla="*/ 0 h 3018355"/>
                    <a:gd name="connsiteX1" fmla="*/ 360520 w 668167"/>
                    <a:gd name="connsiteY1" fmla="*/ 28554 h 3018355"/>
                    <a:gd name="connsiteX2" fmla="*/ 378138 w 668167"/>
                    <a:gd name="connsiteY2" fmla="*/ 38766 h 3018355"/>
                    <a:gd name="connsiteX3" fmla="*/ 326721 w 668167"/>
                    <a:gd name="connsiteY3" fmla="*/ 177285 h 3018355"/>
                    <a:gd name="connsiteX4" fmla="*/ 659132 w 668167"/>
                    <a:gd name="connsiteY4" fmla="*/ 2781611 h 3018355"/>
                    <a:gd name="connsiteX5" fmla="*/ 668167 w 668167"/>
                    <a:gd name="connsiteY5" fmla="*/ 2821821 h 3018355"/>
                    <a:gd name="connsiteX6" fmla="*/ 529779 w 668167"/>
                    <a:gd name="connsiteY6" fmla="*/ 3018355 h 3018355"/>
                    <a:gd name="connsiteX7" fmla="*/ 296150 w 668167"/>
                    <a:gd name="connsiteY7" fmla="*/ 0 h 3018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8167" h="3018355">
                      <a:moveTo>
                        <a:pt x="296150" y="0"/>
                      </a:moveTo>
                      <a:cubicBezTo>
                        <a:pt x="318386" y="8456"/>
                        <a:pt x="339831" y="17995"/>
                        <a:pt x="360520" y="28554"/>
                      </a:cubicBezTo>
                      <a:lnTo>
                        <a:pt x="378138" y="38766"/>
                      </a:lnTo>
                      <a:lnTo>
                        <a:pt x="326721" y="177285"/>
                      </a:lnTo>
                      <a:cubicBezTo>
                        <a:pt x="-158459" y="1572517"/>
                        <a:pt x="509794" y="2280623"/>
                        <a:pt x="659132" y="2781611"/>
                      </a:cubicBezTo>
                      <a:lnTo>
                        <a:pt x="668167" y="2821821"/>
                      </a:lnTo>
                      <a:lnTo>
                        <a:pt x="529779" y="3018355"/>
                      </a:lnTo>
                      <a:cubicBezTo>
                        <a:pt x="453579" y="2476814"/>
                        <a:pt x="-456408" y="1709533"/>
                        <a:pt x="296150" y="0"/>
                      </a:cubicBezTo>
                      <a:close/>
                    </a:path>
                  </a:pathLst>
                </a:custGeom>
                <a:solidFill>
                  <a:srgbClr val="ED7D31">
                    <a:lumMod val="40000"/>
                    <a:lumOff val="60000"/>
                    <a:alpha val="5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2B9F26AD-6FCF-7366-128F-AC8FDBC0A076}"/>
                  </a:ext>
                </a:extLst>
              </p:cNvPr>
              <p:cNvGrpSpPr/>
              <p:nvPr/>
            </p:nvGrpSpPr>
            <p:grpSpPr>
              <a:xfrm>
                <a:off x="10701130" y="4890218"/>
                <a:ext cx="463645" cy="538766"/>
                <a:chOff x="10682972" y="4922196"/>
                <a:chExt cx="463645" cy="538766"/>
              </a:xfrm>
            </p:grpSpPr>
            <p:sp>
              <p:nvSpPr>
                <p:cNvPr id="84" name="Arc 83">
                  <a:extLst>
                    <a:ext uri="{FF2B5EF4-FFF2-40B4-BE49-F238E27FC236}">
                      <a16:creationId xmlns:a16="http://schemas.microsoft.com/office/drawing/2014/main" id="{F4CD1ED2-9ED3-7AE8-6976-CDA8F3A8A075}"/>
                    </a:ext>
                  </a:extLst>
                </p:cNvPr>
                <p:cNvSpPr/>
                <p:nvPr/>
              </p:nvSpPr>
              <p:spPr>
                <a:xfrm rot="8294741">
                  <a:off x="10682972" y="4922196"/>
                  <a:ext cx="304308" cy="304308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Arc 84">
                  <a:extLst>
                    <a:ext uri="{FF2B5EF4-FFF2-40B4-BE49-F238E27FC236}">
                      <a16:creationId xmlns:a16="http://schemas.microsoft.com/office/drawing/2014/main" id="{5BE93EAA-A386-F0F8-90E1-01FB1D67B7ED}"/>
                    </a:ext>
                  </a:extLst>
                </p:cNvPr>
                <p:cNvSpPr/>
                <p:nvPr/>
              </p:nvSpPr>
              <p:spPr>
                <a:xfrm rot="16685091">
                  <a:off x="10705437" y="5019782"/>
                  <a:ext cx="441180" cy="441180"/>
                </a:xfrm>
                <a:prstGeom prst="arc">
                  <a:avLst>
                    <a:gd name="adj1" fmla="val 16200000"/>
                    <a:gd name="adj2" fmla="val 17539592"/>
                  </a:avLst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81" name="Rectangle 542">
              <a:extLst>
                <a:ext uri="{FF2B5EF4-FFF2-40B4-BE49-F238E27FC236}">
                  <a16:creationId xmlns:a16="http://schemas.microsoft.com/office/drawing/2014/main" id="{53CA2979-E454-5D94-AE36-CC7BBF27257C}"/>
                </a:ext>
              </a:extLst>
            </p:cNvPr>
            <p:cNvSpPr/>
            <p:nvPr/>
          </p:nvSpPr>
          <p:spPr>
            <a:xfrm>
              <a:off x="9191695" y="4300766"/>
              <a:ext cx="717715" cy="598360"/>
            </a:xfrm>
            <a:custGeom>
              <a:avLst/>
              <a:gdLst>
                <a:gd name="connsiteX0" fmla="*/ 0 w 533565"/>
                <a:gd name="connsiteY0" fmla="*/ 0 h 184820"/>
                <a:gd name="connsiteX1" fmla="*/ 533565 w 533565"/>
                <a:gd name="connsiteY1" fmla="*/ 0 h 184820"/>
                <a:gd name="connsiteX2" fmla="*/ 533565 w 533565"/>
                <a:gd name="connsiteY2" fmla="*/ 184820 h 184820"/>
                <a:gd name="connsiteX3" fmla="*/ 0 w 533565"/>
                <a:gd name="connsiteY3" fmla="*/ 184820 h 184820"/>
                <a:gd name="connsiteX4" fmla="*/ 0 w 533565"/>
                <a:gd name="connsiteY4" fmla="*/ 0 h 184820"/>
                <a:gd name="connsiteX0" fmla="*/ 0 w 597065"/>
                <a:gd name="connsiteY0" fmla="*/ 12700 h 184820"/>
                <a:gd name="connsiteX1" fmla="*/ 597065 w 597065"/>
                <a:gd name="connsiteY1" fmla="*/ 0 h 184820"/>
                <a:gd name="connsiteX2" fmla="*/ 597065 w 597065"/>
                <a:gd name="connsiteY2" fmla="*/ 184820 h 184820"/>
                <a:gd name="connsiteX3" fmla="*/ 63500 w 597065"/>
                <a:gd name="connsiteY3" fmla="*/ 184820 h 184820"/>
                <a:gd name="connsiteX4" fmla="*/ 0 w 597065"/>
                <a:gd name="connsiteY4" fmla="*/ 12700 h 184820"/>
                <a:gd name="connsiteX0" fmla="*/ 0 w 692315"/>
                <a:gd name="connsiteY0" fmla="*/ 215900 h 388020"/>
                <a:gd name="connsiteX1" fmla="*/ 692315 w 692315"/>
                <a:gd name="connsiteY1" fmla="*/ 0 h 388020"/>
                <a:gd name="connsiteX2" fmla="*/ 597065 w 692315"/>
                <a:gd name="connsiteY2" fmla="*/ 388020 h 388020"/>
                <a:gd name="connsiteX3" fmla="*/ 63500 w 692315"/>
                <a:gd name="connsiteY3" fmla="*/ 388020 h 388020"/>
                <a:gd name="connsiteX4" fmla="*/ 0 w 692315"/>
                <a:gd name="connsiteY4" fmla="*/ 215900 h 388020"/>
                <a:gd name="connsiteX0" fmla="*/ 0 w 692315"/>
                <a:gd name="connsiteY0" fmla="*/ 215900 h 388020"/>
                <a:gd name="connsiteX1" fmla="*/ 692315 w 692315"/>
                <a:gd name="connsiteY1" fmla="*/ 0 h 388020"/>
                <a:gd name="connsiteX2" fmla="*/ 673265 w 692315"/>
                <a:gd name="connsiteY2" fmla="*/ 337220 h 388020"/>
                <a:gd name="connsiteX3" fmla="*/ 63500 w 692315"/>
                <a:gd name="connsiteY3" fmla="*/ 388020 h 388020"/>
                <a:gd name="connsiteX4" fmla="*/ 0 w 692315"/>
                <a:gd name="connsiteY4" fmla="*/ 215900 h 388020"/>
                <a:gd name="connsiteX0" fmla="*/ 0 w 692315"/>
                <a:gd name="connsiteY0" fmla="*/ 215900 h 438820"/>
                <a:gd name="connsiteX1" fmla="*/ 692315 w 692315"/>
                <a:gd name="connsiteY1" fmla="*/ 0 h 438820"/>
                <a:gd name="connsiteX2" fmla="*/ 673265 w 692315"/>
                <a:gd name="connsiteY2" fmla="*/ 337220 h 438820"/>
                <a:gd name="connsiteX3" fmla="*/ 63500 w 692315"/>
                <a:gd name="connsiteY3" fmla="*/ 438820 h 438820"/>
                <a:gd name="connsiteX4" fmla="*/ 0 w 692315"/>
                <a:gd name="connsiteY4" fmla="*/ 215900 h 438820"/>
                <a:gd name="connsiteX0" fmla="*/ 63500 w 628815"/>
                <a:gd name="connsiteY0" fmla="*/ 0 h 572170"/>
                <a:gd name="connsiteX1" fmla="*/ 628815 w 628815"/>
                <a:gd name="connsiteY1" fmla="*/ 133350 h 572170"/>
                <a:gd name="connsiteX2" fmla="*/ 609765 w 628815"/>
                <a:gd name="connsiteY2" fmla="*/ 470570 h 572170"/>
                <a:gd name="connsiteX3" fmla="*/ 0 w 628815"/>
                <a:gd name="connsiteY3" fmla="*/ 572170 h 572170"/>
                <a:gd name="connsiteX4" fmla="*/ 63500 w 628815"/>
                <a:gd name="connsiteY4" fmla="*/ 0 h 572170"/>
                <a:gd name="connsiteX0" fmla="*/ 77885 w 643200"/>
                <a:gd name="connsiteY0" fmla="*/ 0 h 572170"/>
                <a:gd name="connsiteX1" fmla="*/ 643200 w 643200"/>
                <a:gd name="connsiteY1" fmla="*/ 133350 h 572170"/>
                <a:gd name="connsiteX2" fmla="*/ 624150 w 643200"/>
                <a:gd name="connsiteY2" fmla="*/ 470570 h 572170"/>
                <a:gd name="connsiteX3" fmla="*/ 14385 w 643200"/>
                <a:gd name="connsiteY3" fmla="*/ 572170 h 572170"/>
                <a:gd name="connsiteX4" fmla="*/ 77885 w 643200"/>
                <a:gd name="connsiteY4" fmla="*/ 0 h 572170"/>
                <a:gd name="connsiteX0" fmla="*/ 120650 w 685965"/>
                <a:gd name="connsiteY0" fmla="*/ 0 h 572170"/>
                <a:gd name="connsiteX1" fmla="*/ 685965 w 685965"/>
                <a:gd name="connsiteY1" fmla="*/ 133350 h 572170"/>
                <a:gd name="connsiteX2" fmla="*/ 666915 w 685965"/>
                <a:gd name="connsiteY2" fmla="*/ 470570 h 572170"/>
                <a:gd name="connsiteX3" fmla="*/ 0 w 685965"/>
                <a:gd name="connsiteY3" fmla="*/ 572170 h 572170"/>
                <a:gd name="connsiteX4" fmla="*/ 120650 w 685965"/>
                <a:gd name="connsiteY4" fmla="*/ 0 h 572170"/>
                <a:gd name="connsiteX0" fmla="*/ 152400 w 717715"/>
                <a:gd name="connsiteY0" fmla="*/ 0 h 572170"/>
                <a:gd name="connsiteX1" fmla="*/ 717715 w 717715"/>
                <a:gd name="connsiteY1" fmla="*/ 133350 h 572170"/>
                <a:gd name="connsiteX2" fmla="*/ 698665 w 717715"/>
                <a:gd name="connsiteY2" fmla="*/ 470570 h 572170"/>
                <a:gd name="connsiteX3" fmla="*/ 0 w 717715"/>
                <a:gd name="connsiteY3" fmla="*/ 572170 h 572170"/>
                <a:gd name="connsiteX4" fmla="*/ 152400 w 717715"/>
                <a:gd name="connsiteY4" fmla="*/ 0 h 572170"/>
                <a:gd name="connsiteX0" fmla="*/ 152400 w 717715"/>
                <a:gd name="connsiteY0" fmla="*/ 0 h 572170"/>
                <a:gd name="connsiteX1" fmla="*/ 717715 w 717715"/>
                <a:gd name="connsiteY1" fmla="*/ 120650 h 572170"/>
                <a:gd name="connsiteX2" fmla="*/ 698665 w 717715"/>
                <a:gd name="connsiteY2" fmla="*/ 470570 h 572170"/>
                <a:gd name="connsiteX3" fmla="*/ 0 w 717715"/>
                <a:gd name="connsiteY3" fmla="*/ 572170 h 572170"/>
                <a:gd name="connsiteX4" fmla="*/ 152400 w 717715"/>
                <a:gd name="connsiteY4" fmla="*/ 0 h 572170"/>
                <a:gd name="connsiteX0" fmla="*/ 152400 w 717715"/>
                <a:gd name="connsiteY0" fmla="*/ 0 h 572170"/>
                <a:gd name="connsiteX1" fmla="*/ 717715 w 717715"/>
                <a:gd name="connsiteY1" fmla="*/ 120650 h 572170"/>
                <a:gd name="connsiteX2" fmla="*/ 698665 w 717715"/>
                <a:gd name="connsiteY2" fmla="*/ 470570 h 572170"/>
                <a:gd name="connsiteX3" fmla="*/ 0 w 717715"/>
                <a:gd name="connsiteY3" fmla="*/ 572170 h 572170"/>
                <a:gd name="connsiteX4" fmla="*/ 152400 w 717715"/>
                <a:gd name="connsiteY4" fmla="*/ 0 h 572170"/>
                <a:gd name="connsiteX0" fmla="*/ 152400 w 717715"/>
                <a:gd name="connsiteY0" fmla="*/ 17480 h 589650"/>
                <a:gd name="connsiteX1" fmla="*/ 717715 w 717715"/>
                <a:gd name="connsiteY1" fmla="*/ 138130 h 589650"/>
                <a:gd name="connsiteX2" fmla="*/ 698665 w 717715"/>
                <a:gd name="connsiteY2" fmla="*/ 488050 h 589650"/>
                <a:gd name="connsiteX3" fmla="*/ 0 w 717715"/>
                <a:gd name="connsiteY3" fmla="*/ 589650 h 589650"/>
                <a:gd name="connsiteX4" fmla="*/ 152400 w 717715"/>
                <a:gd name="connsiteY4" fmla="*/ 17480 h 589650"/>
                <a:gd name="connsiteX0" fmla="*/ 152400 w 717715"/>
                <a:gd name="connsiteY0" fmla="*/ 26190 h 598360"/>
                <a:gd name="connsiteX1" fmla="*/ 717715 w 717715"/>
                <a:gd name="connsiteY1" fmla="*/ 146840 h 598360"/>
                <a:gd name="connsiteX2" fmla="*/ 698665 w 717715"/>
                <a:gd name="connsiteY2" fmla="*/ 496760 h 598360"/>
                <a:gd name="connsiteX3" fmla="*/ 0 w 717715"/>
                <a:gd name="connsiteY3" fmla="*/ 598360 h 598360"/>
                <a:gd name="connsiteX4" fmla="*/ 152400 w 717715"/>
                <a:gd name="connsiteY4" fmla="*/ 26190 h 59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715" h="598360">
                  <a:moveTo>
                    <a:pt x="152400" y="26190"/>
                  </a:moveTo>
                  <a:cubicBezTo>
                    <a:pt x="499588" y="-41543"/>
                    <a:pt x="567377" y="30423"/>
                    <a:pt x="717715" y="146840"/>
                  </a:cubicBezTo>
                  <a:lnTo>
                    <a:pt x="698665" y="496760"/>
                  </a:lnTo>
                  <a:lnTo>
                    <a:pt x="0" y="598360"/>
                  </a:lnTo>
                  <a:cubicBezTo>
                    <a:pt x="21167" y="407637"/>
                    <a:pt x="10583" y="534413"/>
                    <a:pt x="152400" y="26190"/>
                  </a:cubicBezTo>
                  <a:close/>
                </a:path>
              </a:pathLst>
            </a:cu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1" name="ttsMP3.com_VoiceText_2025-2-10_8-43-30">
            <a:hlinkClick r:id="" action="ppaction://media"/>
            <a:extLst>
              <a:ext uri="{FF2B5EF4-FFF2-40B4-BE49-F238E27FC236}">
                <a16:creationId xmlns:a16="http://schemas.microsoft.com/office/drawing/2014/main" id="{91665109-C899-8063-ACC4-C5A9B4B0F5C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5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28" fill="hold"/>
                                        <p:tgtEl>
                                          <p:spTgt spid="20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1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BA09199-6B92-EF50-49D2-C4EC6D44A7FA}"/>
              </a:ext>
            </a:extLst>
          </p:cNvPr>
          <p:cNvGrpSpPr/>
          <p:nvPr/>
        </p:nvGrpSpPr>
        <p:grpSpPr>
          <a:xfrm>
            <a:off x="1435748" y="297707"/>
            <a:ext cx="1011811" cy="848705"/>
            <a:chOff x="-1057780" y="-85304"/>
            <a:chExt cx="8187089" cy="68673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B0F9C83-2BCD-F9A0-5295-8A241099DD97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rgbClr val="FFC000">
                <a:lumMod val="20000"/>
                <a:lumOff val="80000"/>
                <a:alpha val="47000"/>
              </a:srgbClr>
            </a:solidFill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B3DBAC36-F45F-82F6-7651-AE493BD8B693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69047E09-15AC-F2BA-90EE-8B90B9E61752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7AC352F8-E042-CCC2-8E93-2F6AB5D3DDD8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C217CAF4-28CD-901C-4984-F2EE1D0C2E60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EB20DE5F-A896-09AE-E945-F58B73E3A59F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39B63F82-6E67-7650-4D70-338AF5C31B0A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9690021E-E3F7-AAF9-5DF5-9B2B4035869E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FAF5F6B4-650F-B247-F874-504622EF2AC3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22BCD0BF-99A6-ECD1-63E6-CDE6444A358C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35E49F1A-77E5-E480-F46F-831A3428D54F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E3760A99-6049-1CCF-B78B-14D08207AF85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70EDE23D-55A3-2EAB-8ED5-BB10595298DB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280663-1A32-BB26-A99E-C6987D818EF7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99000">
                  <a:srgbClr val="FFC000">
                    <a:lumMod val="60000"/>
                    <a:lumOff val="4000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glow rad="393700"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" y="19144"/>
            <a:ext cx="12351225" cy="6838855"/>
          </a:xfrm>
          <a:custGeom>
            <a:avLst/>
            <a:gdLst>
              <a:gd name="connsiteX0" fmla="*/ 0 w 12192001"/>
              <a:gd name="connsiteY0" fmla="*/ 0 h 5587757"/>
              <a:gd name="connsiteX1" fmla="*/ 12192001 w 12192001"/>
              <a:gd name="connsiteY1" fmla="*/ 0 h 5587757"/>
              <a:gd name="connsiteX2" fmla="*/ 12192001 w 12192001"/>
              <a:gd name="connsiteY2" fmla="*/ 5587757 h 5587757"/>
              <a:gd name="connsiteX3" fmla="*/ 0 w 12192001"/>
              <a:gd name="connsiteY3" fmla="*/ 5587757 h 5587757"/>
              <a:gd name="connsiteX4" fmla="*/ 0 w 12192001"/>
              <a:gd name="connsiteY4" fmla="*/ 0 h 5587757"/>
              <a:gd name="connsiteX0" fmla="*/ 0 w 12192001"/>
              <a:gd name="connsiteY0" fmla="*/ 84666 h 5672423"/>
              <a:gd name="connsiteX1" fmla="*/ 12192001 w 12192001"/>
              <a:gd name="connsiteY1" fmla="*/ 84666 h 5672423"/>
              <a:gd name="connsiteX2" fmla="*/ 12192001 w 12192001"/>
              <a:gd name="connsiteY2" fmla="*/ 5672423 h 5672423"/>
              <a:gd name="connsiteX3" fmla="*/ 0 w 12192001"/>
              <a:gd name="connsiteY3" fmla="*/ 5672423 h 5672423"/>
              <a:gd name="connsiteX4" fmla="*/ 0 w 12192001"/>
              <a:gd name="connsiteY4" fmla="*/ 84666 h 5672423"/>
              <a:gd name="connsiteX0" fmla="*/ 0 w 12192001"/>
              <a:gd name="connsiteY0" fmla="*/ 453739 h 6041496"/>
              <a:gd name="connsiteX1" fmla="*/ 6919416 w 12192001"/>
              <a:gd name="connsiteY1" fmla="*/ 329908 h 6041496"/>
              <a:gd name="connsiteX2" fmla="*/ 12192001 w 12192001"/>
              <a:gd name="connsiteY2" fmla="*/ 453739 h 6041496"/>
              <a:gd name="connsiteX3" fmla="*/ 12192001 w 12192001"/>
              <a:gd name="connsiteY3" fmla="*/ 6041496 h 6041496"/>
              <a:gd name="connsiteX4" fmla="*/ 0 w 12192001"/>
              <a:gd name="connsiteY4" fmla="*/ 6041496 h 6041496"/>
              <a:gd name="connsiteX5" fmla="*/ 0 w 12192001"/>
              <a:gd name="connsiteY5" fmla="*/ 453739 h 6041496"/>
              <a:gd name="connsiteX0" fmla="*/ 0 w 12192001"/>
              <a:gd name="connsiteY0" fmla="*/ 1316523 h 6904280"/>
              <a:gd name="connsiteX1" fmla="*/ 6919416 w 12192001"/>
              <a:gd name="connsiteY1" fmla="*/ 1192692 h 6904280"/>
              <a:gd name="connsiteX2" fmla="*/ 12164706 w 12192001"/>
              <a:gd name="connsiteY2" fmla="*/ 265645 h 6904280"/>
              <a:gd name="connsiteX3" fmla="*/ 12192001 w 12192001"/>
              <a:gd name="connsiteY3" fmla="*/ 6904280 h 6904280"/>
              <a:gd name="connsiteX4" fmla="*/ 0 w 12192001"/>
              <a:gd name="connsiteY4" fmla="*/ 6904280 h 6904280"/>
              <a:gd name="connsiteX5" fmla="*/ 0 w 12192001"/>
              <a:gd name="connsiteY5" fmla="*/ 1316523 h 6904280"/>
              <a:gd name="connsiteX0" fmla="*/ 0 w 12192001"/>
              <a:gd name="connsiteY0" fmla="*/ 1355395 h 6943152"/>
              <a:gd name="connsiteX1" fmla="*/ 6919416 w 12192001"/>
              <a:gd name="connsiteY1" fmla="*/ 1231564 h 6943152"/>
              <a:gd name="connsiteX2" fmla="*/ 12164706 w 12192001"/>
              <a:gd name="connsiteY2" fmla="*/ 304517 h 6943152"/>
              <a:gd name="connsiteX3" fmla="*/ 12192001 w 12192001"/>
              <a:gd name="connsiteY3" fmla="*/ 6943152 h 6943152"/>
              <a:gd name="connsiteX4" fmla="*/ 0 w 12192001"/>
              <a:gd name="connsiteY4" fmla="*/ 6943152 h 6943152"/>
              <a:gd name="connsiteX5" fmla="*/ 0 w 12192001"/>
              <a:gd name="connsiteY5" fmla="*/ 1355395 h 6943152"/>
              <a:gd name="connsiteX0" fmla="*/ 0 w 12192001"/>
              <a:gd name="connsiteY0" fmla="*/ 1293603 h 6881360"/>
              <a:gd name="connsiteX1" fmla="*/ 6919416 w 12192001"/>
              <a:gd name="connsiteY1" fmla="*/ 1169772 h 6881360"/>
              <a:gd name="connsiteX2" fmla="*/ 12164706 w 12192001"/>
              <a:gd name="connsiteY2" fmla="*/ 242725 h 6881360"/>
              <a:gd name="connsiteX3" fmla="*/ 12192001 w 12192001"/>
              <a:gd name="connsiteY3" fmla="*/ 6881360 h 6881360"/>
              <a:gd name="connsiteX4" fmla="*/ 0 w 12192001"/>
              <a:gd name="connsiteY4" fmla="*/ 6881360 h 6881360"/>
              <a:gd name="connsiteX5" fmla="*/ 0 w 12192001"/>
              <a:gd name="connsiteY5" fmla="*/ 1293603 h 6881360"/>
              <a:gd name="connsiteX0" fmla="*/ 0 w 12192001"/>
              <a:gd name="connsiteY0" fmla="*/ 1255825 h 6843582"/>
              <a:gd name="connsiteX1" fmla="*/ 6919416 w 12192001"/>
              <a:gd name="connsiteY1" fmla="*/ 1131994 h 6843582"/>
              <a:gd name="connsiteX2" fmla="*/ 12164706 w 12192001"/>
              <a:gd name="connsiteY2" fmla="*/ 204947 h 6843582"/>
              <a:gd name="connsiteX3" fmla="*/ 12192001 w 12192001"/>
              <a:gd name="connsiteY3" fmla="*/ 6843582 h 6843582"/>
              <a:gd name="connsiteX4" fmla="*/ 0 w 12192001"/>
              <a:gd name="connsiteY4" fmla="*/ 6843582 h 6843582"/>
              <a:gd name="connsiteX5" fmla="*/ 0 w 12192001"/>
              <a:gd name="connsiteY5" fmla="*/ 1255825 h 6843582"/>
              <a:gd name="connsiteX0" fmla="*/ 0 w 12192001"/>
              <a:gd name="connsiteY0" fmla="*/ 1211669 h 6799426"/>
              <a:gd name="connsiteX1" fmla="*/ 6919416 w 12192001"/>
              <a:gd name="connsiteY1" fmla="*/ 1087838 h 6799426"/>
              <a:gd name="connsiteX2" fmla="*/ 12164706 w 12192001"/>
              <a:gd name="connsiteY2" fmla="*/ 160791 h 6799426"/>
              <a:gd name="connsiteX3" fmla="*/ 12192001 w 12192001"/>
              <a:gd name="connsiteY3" fmla="*/ 6799426 h 6799426"/>
              <a:gd name="connsiteX4" fmla="*/ 0 w 12192001"/>
              <a:gd name="connsiteY4" fmla="*/ 6799426 h 6799426"/>
              <a:gd name="connsiteX5" fmla="*/ 0 w 12192001"/>
              <a:gd name="connsiteY5" fmla="*/ 1211669 h 6799426"/>
              <a:gd name="connsiteX0" fmla="*/ 0 w 12192001"/>
              <a:gd name="connsiteY0" fmla="*/ 1251098 h 6838855"/>
              <a:gd name="connsiteX1" fmla="*/ 6919416 w 12192001"/>
              <a:gd name="connsiteY1" fmla="*/ 1127267 h 6838855"/>
              <a:gd name="connsiteX2" fmla="*/ 12164706 w 12192001"/>
              <a:gd name="connsiteY2" fmla="*/ 200220 h 6838855"/>
              <a:gd name="connsiteX3" fmla="*/ 12192001 w 12192001"/>
              <a:gd name="connsiteY3" fmla="*/ 6838855 h 6838855"/>
              <a:gd name="connsiteX4" fmla="*/ 0 w 12192001"/>
              <a:gd name="connsiteY4" fmla="*/ 6838855 h 6838855"/>
              <a:gd name="connsiteX5" fmla="*/ 0 w 12192001"/>
              <a:gd name="connsiteY5" fmla="*/ 1251098 h 683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1" h="6838855">
                <a:moveTo>
                  <a:pt x="0" y="1251098"/>
                </a:moveTo>
                <a:cubicBezTo>
                  <a:pt x="1153236" y="308265"/>
                  <a:pt x="4887416" y="1127267"/>
                  <a:pt x="6919416" y="1127267"/>
                </a:cubicBezTo>
                <a:cubicBezTo>
                  <a:pt x="7572992" y="417583"/>
                  <a:pt x="11362142" y="-380663"/>
                  <a:pt x="12164706" y="200220"/>
                </a:cubicBezTo>
                <a:lnTo>
                  <a:pt x="12192001" y="6838855"/>
                </a:lnTo>
                <a:lnTo>
                  <a:pt x="0" y="6838855"/>
                </a:lnTo>
                <a:lnTo>
                  <a:pt x="0" y="1251098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40FD3E9F-9664-D239-398E-21C5E7C874AC}"/>
              </a:ext>
            </a:extLst>
          </p:cNvPr>
          <p:cNvSpPr/>
          <p:nvPr/>
        </p:nvSpPr>
        <p:spPr>
          <a:xfrm flipH="1">
            <a:off x="979876" y="1150334"/>
            <a:ext cx="476146" cy="205491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55095403-4691-3D92-D0C4-893D2C7F2623}"/>
              </a:ext>
            </a:extLst>
          </p:cNvPr>
          <p:cNvSpPr/>
          <p:nvPr/>
        </p:nvSpPr>
        <p:spPr>
          <a:xfrm flipH="1">
            <a:off x="11550806" y="86077"/>
            <a:ext cx="487790" cy="210516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FD591DB4-C758-0287-90B5-92A4D5C749C0}"/>
              </a:ext>
            </a:extLst>
          </p:cNvPr>
          <p:cNvSpPr/>
          <p:nvPr/>
        </p:nvSpPr>
        <p:spPr>
          <a:xfrm rot="21321741">
            <a:off x="1227232" y="2824856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9CC54BF5-2958-3145-39F5-B401AFE675AE}"/>
              </a:ext>
            </a:extLst>
          </p:cNvPr>
          <p:cNvSpPr/>
          <p:nvPr/>
        </p:nvSpPr>
        <p:spPr>
          <a:xfrm>
            <a:off x="10042911" y="5115558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2DFD207-B92B-1BC1-7DBB-67071E9BDD03}"/>
              </a:ext>
            </a:extLst>
          </p:cNvPr>
          <p:cNvGrpSpPr/>
          <p:nvPr/>
        </p:nvGrpSpPr>
        <p:grpSpPr>
          <a:xfrm>
            <a:off x="6668243" y="296593"/>
            <a:ext cx="5379614" cy="2694556"/>
            <a:chOff x="1588326" y="522342"/>
            <a:chExt cx="10510310" cy="5264430"/>
          </a:xfrm>
        </p:grpSpPr>
        <p:sp>
          <p:nvSpPr>
            <p:cNvPr id="89" name="Rectangle 87">
              <a:extLst>
                <a:ext uri="{FF2B5EF4-FFF2-40B4-BE49-F238E27FC236}">
                  <a16:creationId xmlns:a16="http://schemas.microsoft.com/office/drawing/2014/main" id="{1D08D85F-E457-2D8C-98BB-A8310CA14C6F}"/>
                </a:ext>
              </a:extLst>
            </p:cNvPr>
            <p:cNvSpPr/>
            <p:nvPr/>
          </p:nvSpPr>
          <p:spPr>
            <a:xfrm>
              <a:off x="1588326" y="522342"/>
              <a:ext cx="10510310" cy="5135146"/>
            </a:xfrm>
            <a:custGeom>
              <a:avLst/>
              <a:gdLst>
                <a:gd name="connsiteX0" fmla="*/ 0 w 6067541"/>
                <a:gd name="connsiteY0" fmla="*/ 0 h 2424972"/>
                <a:gd name="connsiteX1" fmla="*/ 6067541 w 6067541"/>
                <a:gd name="connsiteY1" fmla="*/ 0 h 2424972"/>
                <a:gd name="connsiteX2" fmla="*/ 6067541 w 6067541"/>
                <a:gd name="connsiteY2" fmla="*/ 2424972 h 2424972"/>
                <a:gd name="connsiteX3" fmla="*/ 0 w 6067541"/>
                <a:gd name="connsiteY3" fmla="*/ 2424972 h 2424972"/>
                <a:gd name="connsiteX4" fmla="*/ 0 w 6067541"/>
                <a:gd name="connsiteY4" fmla="*/ 0 h 2424972"/>
                <a:gd name="connsiteX0" fmla="*/ 1803400 w 7870941"/>
                <a:gd name="connsiteY0" fmla="*/ 0 h 2424972"/>
                <a:gd name="connsiteX1" fmla="*/ 7870941 w 7870941"/>
                <a:gd name="connsiteY1" fmla="*/ 0 h 2424972"/>
                <a:gd name="connsiteX2" fmla="*/ 7870941 w 7870941"/>
                <a:gd name="connsiteY2" fmla="*/ 2424972 h 2424972"/>
                <a:gd name="connsiteX3" fmla="*/ 0 w 7870941"/>
                <a:gd name="connsiteY3" fmla="*/ 2374172 h 2424972"/>
                <a:gd name="connsiteX4" fmla="*/ 1803400 w 7870941"/>
                <a:gd name="connsiteY4" fmla="*/ 0 h 2424972"/>
                <a:gd name="connsiteX0" fmla="*/ 1871002 w 7938543"/>
                <a:gd name="connsiteY0" fmla="*/ 0 h 2424972"/>
                <a:gd name="connsiteX1" fmla="*/ 7938543 w 7938543"/>
                <a:gd name="connsiteY1" fmla="*/ 0 h 2424972"/>
                <a:gd name="connsiteX2" fmla="*/ 7938543 w 7938543"/>
                <a:gd name="connsiteY2" fmla="*/ 2424972 h 2424972"/>
                <a:gd name="connsiteX3" fmla="*/ 67602 w 7938543"/>
                <a:gd name="connsiteY3" fmla="*/ 2374172 h 2424972"/>
                <a:gd name="connsiteX4" fmla="*/ 42544 w 7938543"/>
                <a:gd name="connsiteY4" fmla="*/ 1542684 h 2424972"/>
                <a:gd name="connsiteX5" fmla="*/ 1871002 w 7938543"/>
                <a:gd name="connsiteY5" fmla="*/ 0 h 2424972"/>
                <a:gd name="connsiteX0" fmla="*/ 1871002 w 7938543"/>
                <a:gd name="connsiteY0" fmla="*/ 0 h 2424972"/>
                <a:gd name="connsiteX1" fmla="*/ 7938543 w 7938543"/>
                <a:gd name="connsiteY1" fmla="*/ 0 h 2424972"/>
                <a:gd name="connsiteX2" fmla="*/ 7938543 w 7938543"/>
                <a:gd name="connsiteY2" fmla="*/ 2424972 h 2424972"/>
                <a:gd name="connsiteX3" fmla="*/ 67602 w 7938543"/>
                <a:gd name="connsiteY3" fmla="*/ 2374172 h 2424972"/>
                <a:gd name="connsiteX4" fmla="*/ 42544 w 7938543"/>
                <a:gd name="connsiteY4" fmla="*/ 1542684 h 2424972"/>
                <a:gd name="connsiteX5" fmla="*/ 220344 w 7938543"/>
                <a:gd name="connsiteY5" fmla="*/ 628284 h 2424972"/>
                <a:gd name="connsiteX6" fmla="*/ 1871002 w 7938543"/>
                <a:gd name="connsiteY6" fmla="*/ 0 h 2424972"/>
                <a:gd name="connsiteX0" fmla="*/ 1871002 w 7938543"/>
                <a:gd name="connsiteY0" fmla="*/ 57516 h 2482488"/>
                <a:gd name="connsiteX1" fmla="*/ 7938543 w 7938543"/>
                <a:gd name="connsiteY1" fmla="*/ 57516 h 2482488"/>
                <a:gd name="connsiteX2" fmla="*/ 7938543 w 7938543"/>
                <a:gd name="connsiteY2" fmla="*/ 2482488 h 2482488"/>
                <a:gd name="connsiteX3" fmla="*/ 67602 w 7938543"/>
                <a:gd name="connsiteY3" fmla="*/ 2431688 h 2482488"/>
                <a:gd name="connsiteX4" fmla="*/ 42544 w 7938543"/>
                <a:gd name="connsiteY4" fmla="*/ 1600200 h 2482488"/>
                <a:gd name="connsiteX5" fmla="*/ 220344 w 7938543"/>
                <a:gd name="connsiteY5" fmla="*/ 685800 h 2482488"/>
                <a:gd name="connsiteX6" fmla="*/ 525144 w 7938543"/>
                <a:gd name="connsiteY6" fmla="*/ 0 h 2482488"/>
                <a:gd name="connsiteX7" fmla="*/ 1871002 w 7938543"/>
                <a:gd name="connsiteY7" fmla="*/ 57516 h 2482488"/>
                <a:gd name="connsiteX0" fmla="*/ 1871002 w 7938543"/>
                <a:gd name="connsiteY0" fmla="*/ 806970 h 3231942"/>
                <a:gd name="connsiteX1" fmla="*/ 7938543 w 7938543"/>
                <a:gd name="connsiteY1" fmla="*/ 806970 h 3231942"/>
                <a:gd name="connsiteX2" fmla="*/ 7938543 w 7938543"/>
                <a:gd name="connsiteY2" fmla="*/ 3231942 h 3231942"/>
                <a:gd name="connsiteX3" fmla="*/ 67602 w 7938543"/>
                <a:gd name="connsiteY3" fmla="*/ 3181142 h 3231942"/>
                <a:gd name="connsiteX4" fmla="*/ 42544 w 7938543"/>
                <a:gd name="connsiteY4" fmla="*/ 2349654 h 3231942"/>
                <a:gd name="connsiteX5" fmla="*/ 220344 w 7938543"/>
                <a:gd name="connsiteY5" fmla="*/ 1435254 h 3231942"/>
                <a:gd name="connsiteX6" fmla="*/ 525144 w 7938543"/>
                <a:gd name="connsiteY6" fmla="*/ 749454 h 3231942"/>
                <a:gd name="connsiteX7" fmla="*/ 1261744 w 7938543"/>
                <a:gd name="connsiteY7" fmla="*/ 154 h 3231942"/>
                <a:gd name="connsiteX8" fmla="*/ 1871002 w 7938543"/>
                <a:gd name="connsiteY8" fmla="*/ 806970 h 3231942"/>
                <a:gd name="connsiteX0" fmla="*/ 2493302 w 7938543"/>
                <a:gd name="connsiteY0" fmla="*/ 0 h 3860072"/>
                <a:gd name="connsiteX1" fmla="*/ 7938543 w 7938543"/>
                <a:gd name="connsiteY1" fmla="*/ 1435100 h 3860072"/>
                <a:gd name="connsiteX2" fmla="*/ 7938543 w 7938543"/>
                <a:gd name="connsiteY2" fmla="*/ 3860072 h 3860072"/>
                <a:gd name="connsiteX3" fmla="*/ 67602 w 7938543"/>
                <a:gd name="connsiteY3" fmla="*/ 3809272 h 3860072"/>
                <a:gd name="connsiteX4" fmla="*/ 42544 w 7938543"/>
                <a:gd name="connsiteY4" fmla="*/ 2977784 h 3860072"/>
                <a:gd name="connsiteX5" fmla="*/ 220344 w 7938543"/>
                <a:gd name="connsiteY5" fmla="*/ 2063384 h 3860072"/>
                <a:gd name="connsiteX6" fmla="*/ 525144 w 7938543"/>
                <a:gd name="connsiteY6" fmla="*/ 1377584 h 3860072"/>
                <a:gd name="connsiteX7" fmla="*/ 1261744 w 7938543"/>
                <a:gd name="connsiteY7" fmla="*/ 628284 h 3860072"/>
                <a:gd name="connsiteX8" fmla="*/ 2493302 w 7938543"/>
                <a:gd name="connsiteY8" fmla="*/ 0 h 3860072"/>
                <a:gd name="connsiteX0" fmla="*/ 2493302 w 7938543"/>
                <a:gd name="connsiteY0" fmla="*/ 592520 h 4452592"/>
                <a:gd name="connsiteX1" fmla="*/ 6595744 w 7938543"/>
                <a:gd name="connsiteY1" fmla="*/ 14304 h 4452592"/>
                <a:gd name="connsiteX2" fmla="*/ 7938543 w 7938543"/>
                <a:gd name="connsiteY2" fmla="*/ 2027620 h 4452592"/>
                <a:gd name="connsiteX3" fmla="*/ 7938543 w 7938543"/>
                <a:gd name="connsiteY3" fmla="*/ 4452592 h 4452592"/>
                <a:gd name="connsiteX4" fmla="*/ 67602 w 7938543"/>
                <a:gd name="connsiteY4" fmla="*/ 4401792 h 4452592"/>
                <a:gd name="connsiteX5" fmla="*/ 42544 w 7938543"/>
                <a:gd name="connsiteY5" fmla="*/ 3570304 h 4452592"/>
                <a:gd name="connsiteX6" fmla="*/ 220344 w 7938543"/>
                <a:gd name="connsiteY6" fmla="*/ 2655904 h 4452592"/>
                <a:gd name="connsiteX7" fmla="*/ 525144 w 7938543"/>
                <a:gd name="connsiteY7" fmla="*/ 1970104 h 4452592"/>
                <a:gd name="connsiteX8" fmla="*/ 1261744 w 7938543"/>
                <a:gd name="connsiteY8" fmla="*/ 1220804 h 4452592"/>
                <a:gd name="connsiteX9" fmla="*/ 2493302 w 7938543"/>
                <a:gd name="connsiteY9" fmla="*/ 592520 h 4452592"/>
                <a:gd name="connsiteX0" fmla="*/ 2493302 w 7992744"/>
                <a:gd name="connsiteY0" fmla="*/ 592520 h 4452592"/>
                <a:gd name="connsiteX1" fmla="*/ 6595744 w 7992744"/>
                <a:gd name="connsiteY1" fmla="*/ 14304 h 4452592"/>
                <a:gd name="connsiteX2" fmla="*/ 7992744 w 7992744"/>
                <a:gd name="connsiteY2" fmla="*/ 1043004 h 4452592"/>
                <a:gd name="connsiteX3" fmla="*/ 7938543 w 7992744"/>
                <a:gd name="connsiteY3" fmla="*/ 2027620 h 4452592"/>
                <a:gd name="connsiteX4" fmla="*/ 7938543 w 7992744"/>
                <a:gd name="connsiteY4" fmla="*/ 4452592 h 4452592"/>
                <a:gd name="connsiteX5" fmla="*/ 67602 w 7992744"/>
                <a:gd name="connsiteY5" fmla="*/ 4401792 h 4452592"/>
                <a:gd name="connsiteX6" fmla="*/ 42544 w 7992744"/>
                <a:gd name="connsiteY6" fmla="*/ 3570304 h 4452592"/>
                <a:gd name="connsiteX7" fmla="*/ 220344 w 7992744"/>
                <a:gd name="connsiteY7" fmla="*/ 2655904 h 4452592"/>
                <a:gd name="connsiteX8" fmla="*/ 525144 w 7992744"/>
                <a:gd name="connsiteY8" fmla="*/ 1970104 h 4452592"/>
                <a:gd name="connsiteX9" fmla="*/ 1261744 w 7992744"/>
                <a:gd name="connsiteY9" fmla="*/ 1220804 h 4452592"/>
                <a:gd name="connsiteX10" fmla="*/ 2493302 w 7992744"/>
                <a:gd name="connsiteY10" fmla="*/ 592520 h 4452592"/>
                <a:gd name="connsiteX0" fmla="*/ 2493302 w 8843650"/>
                <a:gd name="connsiteY0" fmla="*/ 592520 h 4452592"/>
                <a:gd name="connsiteX1" fmla="*/ 6595744 w 8843650"/>
                <a:gd name="connsiteY1" fmla="*/ 14304 h 4452592"/>
                <a:gd name="connsiteX2" fmla="*/ 7992744 w 8843650"/>
                <a:gd name="connsiteY2" fmla="*/ 1043004 h 4452592"/>
                <a:gd name="connsiteX3" fmla="*/ 7938543 w 8843650"/>
                <a:gd name="connsiteY3" fmla="*/ 2027620 h 4452592"/>
                <a:gd name="connsiteX4" fmla="*/ 8843643 w 8843650"/>
                <a:gd name="connsiteY4" fmla="*/ 2249504 h 4452592"/>
                <a:gd name="connsiteX5" fmla="*/ 7938543 w 8843650"/>
                <a:gd name="connsiteY5" fmla="*/ 4452592 h 4452592"/>
                <a:gd name="connsiteX6" fmla="*/ 67602 w 8843650"/>
                <a:gd name="connsiteY6" fmla="*/ 4401792 h 4452592"/>
                <a:gd name="connsiteX7" fmla="*/ 42544 w 8843650"/>
                <a:gd name="connsiteY7" fmla="*/ 3570304 h 4452592"/>
                <a:gd name="connsiteX8" fmla="*/ 220344 w 8843650"/>
                <a:gd name="connsiteY8" fmla="*/ 2655904 h 4452592"/>
                <a:gd name="connsiteX9" fmla="*/ 525144 w 8843650"/>
                <a:gd name="connsiteY9" fmla="*/ 1970104 h 4452592"/>
                <a:gd name="connsiteX10" fmla="*/ 1261744 w 8843650"/>
                <a:gd name="connsiteY10" fmla="*/ 1220804 h 4452592"/>
                <a:gd name="connsiteX11" fmla="*/ 2493302 w 8843650"/>
                <a:gd name="connsiteY11" fmla="*/ 592520 h 4452592"/>
                <a:gd name="connsiteX0" fmla="*/ 2493302 w 8843643"/>
                <a:gd name="connsiteY0" fmla="*/ 592520 h 4452592"/>
                <a:gd name="connsiteX1" fmla="*/ 6595744 w 8843643"/>
                <a:gd name="connsiteY1" fmla="*/ 14304 h 4452592"/>
                <a:gd name="connsiteX2" fmla="*/ 7992744 w 8843643"/>
                <a:gd name="connsiteY2" fmla="*/ 1043004 h 4452592"/>
                <a:gd name="connsiteX3" fmla="*/ 8843643 w 8843643"/>
                <a:gd name="connsiteY3" fmla="*/ 2249504 h 4452592"/>
                <a:gd name="connsiteX4" fmla="*/ 7938543 w 8843643"/>
                <a:gd name="connsiteY4" fmla="*/ 4452592 h 4452592"/>
                <a:gd name="connsiteX5" fmla="*/ 67602 w 8843643"/>
                <a:gd name="connsiteY5" fmla="*/ 4401792 h 4452592"/>
                <a:gd name="connsiteX6" fmla="*/ 42544 w 8843643"/>
                <a:gd name="connsiteY6" fmla="*/ 3570304 h 4452592"/>
                <a:gd name="connsiteX7" fmla="*/ 220344 w 8843643"/>
                <a:gd name="connsiteY7" fmla="*/ 2655904 h 4452592"/>
                <a:gd name="connsiteX8" fmla="*/ 525144 w 8843643"/>
                <a:gd name="connsiteY8" fmla="*/ 1970104 h 4452592"/>
                <a:gd name="connsiteX9" fmla="*/ 1261744 w 8843643"/>
                <a:gd name="connsiteY9" fmla="*/ 1220804 h 4452592"/>
                <a:gd name="connsiteX10" fmla="*/ 2493302 w 8843643"/>
                <a:gd name="connsiteY10" fmla="*/ 592520 h 4452592"/>
                <a:gd name="connsiteX0" fmla="*/ 2493302 w 8843643"/>
                <a:gd name="connsiteY0" fmla="*/ 592520 h 4782792"/>
                <a:gd name="connsiteX1" fmla="*/ 6595744 w 8843643"/>
                <a:gd name="connsiteY1" fmla="*/ 14304 h 4782792"/>
                <a:gd name="connsiteX2" fmla="*/ 7992744 w 8843643"/>
                <a:gd name="connsiteY2" fmla="*/ 1043004 h 4782792"/>
                <a:gd name="connsiteX3" fmla="*/ 8843643 w 8843643"/>
                <a:gd name="connsiteY3" fmla="*/ 2249504 h 4782792"/>
                <a:gd name="connsiteX4" fmla="*/ 8687843 w 8843643"/>
                <a:gd name="connsiteY4" fmla="*/ 4782792 h 4782792"/>
                <a:gd name="connsiteX5" fmla="*/ 67602 w 8843643"/>
                <a:gd name="connsiteY5" fmla="*/ 4401792 h 4782792"/>
                <a:gd name="connsiteX6" fmla="*/ 42544 w 8843643"/>
                <a:gd name="connsiteY6" fmla="*/ 3570304 h 4782792"/>
                <a:gd name="connsiteX7" fmla="*/ 220344 w 8843643"/>
                <a:gd name="connsiteY7" fmla="*/ 2655904 h 4782792"/>
                <a:gd name="connsiteX8" fmla="*/ 525144 w 8843643"/>
                <a:gd name="connsiteY8" fmla="*/ 1970104 h 4782792"/>
                <a:gd name="connsiteX9" fmla="*/ 1261744 w 8843643"/>
                <a:gd name="connsiteY9" fmla="*/ 1220804 h 4782792"/>
                <a:gd name="connsiteX10" fmla="*/ 2493302 w 8843643"/>
                <a:gd name="connsiteY10" fmla="*/ 592520 h 4782792"/>
                <a:gd name="connsiteX0" fmla="*/ 2493302 w 9965361"/>
                <a:gd name="connsiteY0" fmla="*/ 592520 h 4782792"/>
                <a:gd name="connsiteX1" fmla="*/ 6595744 w 9965361"/>
                <a:gd name="connsiteY1" fmla="*/ 14304 h 4782792"/>
                <a:gd name="connsiteX2" fmla="*/ 7992744 w 9965361"/>
                <a:gd name="connsiteY2" fmla="*/ 1043004 h 4782792"/>
                <a:gd name="connsiteX3" fmla="*/ 8843643 w 9965361"/>
                <a:gd name="connsiteY3" fmla="*/ 2249504 h 4782792"/>
                <a:gd name="connsiteX4" fmla="*/ 8687843 w 9965361"/>
                <a:gd name="connsiteY4" fmla="*/ 4782792 h 4782792"/>
                <a:gd name="connsiteX5" fmla="*/ 67602 w 9965361"/>
                <a:gd name="connsiteY5" fmla="*/ 4401792 h 4782792"/>
                <a:gd name="connsiteX6" fmla="*/ 42544 w 9965361"/>
                <a:gd name="connsiteY6" fmla="*/ 3570304 h 4782792"/>
                <a:gd name="connsiteX7" fmla="*/ 220344 w 9965361"/>
                <a:gd name="connsiteY7" fmla="*/ 2655904 h 4782792"/>
                <a:gd name="connsiteX8" fmla="*/ 525144 w 9965361"/>
                <a:gd name="connsiteY8" fmla="*/ 1970104 h 4782792"/>
                <a:gd name="connsiteX9" fmla="*/ 1261744 w 9965361"/>
                <a:gd name="connsiteY9" fmla="*/ 1220804 h 4782792"/>
                <a:gd name="connsiteX10" fmla="*/ 2493302 w 9965361"/>
                <a:gd name="connsiteY10" fmla="*/ 592520 h 4782792"/>
                <a:gd name="connsiteX0" fmla="*/ 2493302 w 9103595"/>
                <a:gd name="connsiteY0" fmla="*/ 592520 h 4782792"/>
                <a:gd name="connsiteX1" fmla="*/ 6595744 w 9103595"/>
                <a:gd name="connsiteY1" fmla="*/ 14304 h 4782792"/>
                <a:gd name="connsiteX2" fmla="*/ 7992744 w 9103595"/>
                <a:gd name="connsiteY2" fmla="*/ 1043004 h 4782792"/>
                <a:gd name="connsiteX3" fmla="*/ 8843643 w 9103595"/>
                <a:gd name="connsiteY3" fmla="*/ 2249504 h 4782792"/>
                <a:gd name="connsiteX4" fmla="*/ 8687843 w 9103595"/>
                <a:gd name="connsiteY4" fmla="*/ 4782792 h 4782792"/>
                <a:gd name="connsiteX5" fmla="*/ 67602 w 9103595"/>
                <a:gd name="connsiteY5" fmla="*/ 4401792 h 4782792"/>
                <a:gd name="connsiteX6" fmla="*/ 42544 w 9103595"/>
                <a:gd name="connsiteY6" fmla="*/ 3570304 h 4782792"/>
                <a:gd name="connsiteX7" fmla="*/ 220344 w 9103595"/>
                <a:gd name="connsiteY7" fmla="*/ 2655904 h 4782792"/>
                <a:gd name="connsiteX8" fmla="*/ 525144 w 9103595"/>
                <a:gd name="connsiteY8" fmla="*/ 1970104 h 4782792"/>
                <a:gd name="connsiteX9" fmla="*/ 1261744 w 9103595"/>
                <a:gd name="connsiteY9" fmla="*/ 1220804 h 4782792"/>
                <a:gd name="connsiteX10" fmla="*/ 2493302 w 9103595"/>
                <a:gd name="connsiteY10" fmla="*/ 592520 h 4782792"/>
                <a:gd name="connsiteX0" fmla="*/ 2493302 w 10100753"/>
                <a:gd name="connsiteY0" fmla="*/ 592520 h 4782792"/>
                <a:gd name="connsiteX1" fmla="*/ 6595744 w 10100753"/>
                <a:gd name="connsiteY1" fmla="*/ 14304 h 4782792"/>
                <a:gd name="connsiteX2" fmla="*/ 7992744 w 10100753"/>
                <a:gd name="connsiteY2" fmla="*/ 1043004 h 4782792"/>
                <a:gd name="connsiteX3" fmla="*/ 8843643 w 10100753"/>
                <a:gd name="connsiteY3" fmla="*/ 2249504 h 4782792"/>
                <a:gd name="connsiteX4" fmla="*/ 8687843 w 10100753"/>
                <a:gd name="connsiteY4" fmla="*/ 4782792 h 4782792"/>
                <a:gd name="connsiteX5" fmla="*/ 67602 w 10100753"/>
                <a:gd name="connsiteY5" fmla="*/ 4401792 h 4782792"/>
                <a:gd name="connsiteX6" fmla="*/ 42544 w 10100753"/>
                <a:gd name="connsiteY6" fmla="*/ 3570304 h 4782792"/>
                <a:gd name="connsiteX7" fmla="*/ 220344 w 10100753"/>
                <a:gd name="connsiteY7" fmla="*/ 2655904 h 4782792"/>
                <a:gd name="connsiteX8" fmla="*/ 525144 w 10100753"/>
                <a:gd name="connsiteY8" fmla="*/ 1970104 h 4782792"/>
                <a:gd name="connsiteX9" fmla="*/ 1261744 w 10100753"/>
                <a:gd name="connsiteY9" fmla="*/ 1220804 h 4782792"/>
                <a:gd name="connsiteX10" fmla="*/ 2493302 w 10100753"/>
                <a:gd name="connsiteY10" fmla="*/ 592520 h 4782792"/>
                <a:gd name="connsiteX0" fmla="*/ 2493302 w 10269089"/>
                <a:gd name="connsiteY0" fmla="*/ 592520 h 4782792"/>
                <a:gd name="connsiteX1" fmla="*/ 6595744 w 10269089"/>
                <a:gd name="connsiteY1" fmla="*/ 14304 h 4782792"/>
                <a:gd name="connsiteX2" fmla="*/ 7992744 w 10269089"/>
                <a:gd name="connsiteY2" fmla="*/ 1043004 h 4782792"/>
                <a:gd name="connsiteX3" fmla="*/ 8843643 w 10269089"/>
                <a:gd name="connsiteY3" fmla="*/ 2249504 h 4782792"/>
                <a:gd name="connsiteX4" fmla="*/ 8687843 w 10269089"/>
                <a:gd name="connsiteY4" fmla="*/ 4782792 h 4782792"/>
                <a:gd name="connsiteX5" fmla="*/ 67602 w 10269089"/>
                <a:gd name="connsiteY5" fmla="*/ 4401792 h 4782792"/>
                <a:gd name="connsiteX6" fmla="*/ 42544 w 10269089"/>
                <a:gd name="connsiteY6" fmla="*/ 3570304 h 4782792"/>
                <a:gd name="connsiteX7" fmla="*/ 220344 w 10269089"/>
                <a:gd name="connsiteY7" fmla="*/ 2655904 h 4782792"/>
                <a:gd name="connsiteX8" fmla="*/ 525144 w 10269089"/>
                <a:gd name="connsiteY8" fmla="*/ 1970104 h 4782792"/>
                <a:gd name="connsiteX9" fmla="*/ 1261744 w 10269089"/>
                <a:gd name="connsiteY9" fmla="*/ 1220804 h 4782792"/>
                <a:gd name="connsiteX10" fmla="*/ 2493302 w 10269089"/>
                <a:gd name="connsiteY10" fmla="*/ 592520 h 4782792"/>
                <a:gd name="connsiteX0" fmla="*/ 2493302 w 10269089"/>
                <a:gd name="connsiteY0" fmla="*/ 592520 h 4782792"/>
                <a:gd name="connsiteX1" fmla="*/ 6595744 w 10269089"/>
                <a:gd name="connsiteY1" fmla="*/ 14304 h 4782792"/>
                <a:gd name="connsiteX2" fmla="*/ 7992744 w 10269089"/>
                <a:gd name="connsiteY2" fmla="*/ 1043004 h 4782792"/>
                <a:gd name="connsiteX3" fmla="*/ 8843643 w 10269089"/>
                <a:gd name="connsiteY3" fmla="*/ 2249504 h 4782792"/>
                <a:gd name="connsiteX4" fmla="*/ 8687843 w 10269089"/>
                <a:gd name="connsiteY4" fmla="*/ 4782792 h 4782792"/>
                <a:gd name="connsiteX5" fmla="*/ 67602 w 10269089"/>
                <a:gd name="connsiteY5" fmla="*/ 4401792 h 4782792"/>
                <a:gd name="connsiteX6" fmla="*/ 42544 w 10269089"/>
                <a:gd name="connsiteY6" fmla="*/ 3570304 h 4782792"/>
                <a:gd name="connsiteX7" fmla="*/ 220344 w 10269089"/>
                <a:gd name="connsiteY7" fmla="*/ 2655904 h 4782792"/>
                <a:gd name="connsiteX8" fmla="*/ 525144 w 10269089"/>
                <a:gd name="connsiteY8" fmla="*/ 1970104 h 4782792"/>
                <a:gd name="connsiteX9" fmla="*/ 1261744 w 10269089"/>
                <a:gd name="connsiteY9" fmla="*/ 1220804 h 4782792"/>
                <a:gd name="connsiteX10" fmla="*/ 2493302 w 10269089"/>
                <a:gd name="connsiteY10" fmla="*/ 592520 h 4782792"/>
                <a:gd name="connsiteX0" fmla="*/ 2493302 w 10286271"/>
                <a:gd name="connsiteY0" fmla="*/ 592520 h 4884392"/>
                <a:gd name="connsiteX1" fmla="*/ 6595744 w 10286271"/>
                <a:gd name="connsiteY1" fmla="*/ 14304 h 4884392"/>
                <a:gd name="connsiteX2" fmla="*/ 7992744 w 10286271"/>
                <a:gd name="connsiteY2" fmla="*/ 1043004 h 4884392"/>
                <a:gd name="connsiteX3" fmla="*/ 8843643 w 10286271"/>
                <a:gd name="connsiteY3" fmla="*/ 2249504 h 4884392"/>
                <a:gd name="connsiteX4" fmla="*/ 8713243 w 10286271"/>
                <a:gd name="connsiteY4" fmla="*/ 4884392 h 4884392"/>
                <a:gd name="connsiteX5" fmla="*/ 67602 w 10286271"/>
                <a:gd name="connsiteY5" fmla="*/ 4401792 h 4884392"/>
                <a:gd name="connsiteX6" fmla="*/ 42544 w 10286271"/>
                <a:gd name="connsiteY6" fmla="*/ 3570304 h 4884392"/>
                <a:gd name="connsiteX7" fmla="*/ 220344 w 10286271"/>
                <a:gd name="connsiteY7" fmla="*/ 2655904 h 4884392"/>
                <a:gd name="connsiteX8" fmla="*/ 525144 w 10286271"/>
                <a:gd name="connsiteY8" fmla="*/ 1970104 h 4884392"/>
                <a:gd name="connsiteX9" fmla="*/ 1261744 w 10286271"/>
                <a:gd name="connsiteY9" fmla="*/ 1220804 h 4884392"/>
                <a:gd name="connsiteX10" fmla="*/ 2493302 w 10286271"/>
                <a:gd name="connsiteY10" fmla="*/ 592520 h 4884392"/>
                <a:gd name="connsiteX0" fmla="*/ 2493302 w 10256072"/>
                <a:gd name="connsiteY0" fmla="*/ 592520 h 4884392"/>
                <a:gd name="connsiteX1" fmla="*/ 6595744 w 10256072"/>
                <a:gd name="connsiteY1" fmla="*/ 14304 h 4884392"/>
                <a:gd name="connsiteX2" fmla="*/ 7992744 w 10256072"/>
                <a:gd name="connsiteY2" fmla="*/ 1043004 h 4884392"/>
                <a:gd name="connsiteX3" fmla="*/ 8843643 w 10256072"/>
                <a:gd name="connsiteY3" fmla="*/ 2249504 h 4884392"/>
                <a:gd name="connsiteX4" fmla="*/ 8713243 w 10256072"/>
                <a:gd name="connsiteY4" fmla="*/ 4884392 h 4884392"/>
                <a:gd name="connsiteX5" fmla="*/ 67602 w 10256072"/>
                <a:gd name="connsiteY5" fmla="*/ 4401792 h 4884392"/>
                <a:gd name="connsiteX6" fmla="*/ 42544 w 10256072"/>
                <a:gd name="connsiteY6" fmla="*/ 3570304 h 4884392"/>
                <a:gd name="connsiteX7" fmla="*/ 220344 w 10256072"/>
                <a:gd name="connsiteY7" fmla="*/ 2655904 h 4884392"/>
                <a:gd name="connsiteX8" fmla="*/ 525144 w 10256072"/>
                <a:gd name="connsiteY8" fmla="*/ 1970104 h 4884392"/>
                <a:gd name="connsiteX9" fmla="*/ 1261744 w 10256072"/>
                <a:gd name="connsiteY9" fmla="*/ 1220804 h 4884392"/>
                <a:gd name="connsiteX10" fmla="*/ 2493302 w 10256072"/>
                <a:gd name="connsiteY10" fmla="*/ 592520 h 4884392"/>
                <a:gd name="connsiteX0" fmla="*/ 2493302 w 10286271"/>
                <a:gd name="connsiteY0" fmla="*/ 592520 h 4884392"/>
                <a:gd name="connsiteX1" fmla="*/ 6595744 w 10286271"/>
                <a:gd name="connsiteY1" fmla="*/ 14304 h 4884392"/>
                <a:gd name="connsiteX2" fmla="*/ 7992744 w 10286271"/>
                <a:gd name="connsiteY2" fmla="*/ 1043004 h 4884392"/>
                <a:gd name="connsiteX3" fmla="*/ 8843643 w 10286271"/>
                <a:gd name="connsiteY3" fmla="*/ 2249504 h 4884392"/>
                <a:gd name="connsiteX4" fmla="*/ 8713243 w 10286271"/>
                <a:gd name="connsiteY4" fmla="*/ 4884392 h 4884392"/>
                <a:gd name="connsiteX5" fmla="*/ 67602 w 10286271"/>
                <a:gd name="connsiteY5" fmla="*/ 4401792 h 4884392"/>
                <a:gd name="connsiteX6" fmla="*/ 42544 w 10286271"/>
                <a:gd name="connsiteY6" fmla="*/ 3570304 h 4884392"/>
                <a:gd name="connsiteX7" fmla="*/ 220344 w 10286271"/>
                <a:gd name="connsiteY7" fmla="*/ 2655904 h 4884392"/>
                <a:gd name="connsiteX8" fmla="*/ 525144 w 10286271"/>
                <a:gd name="connsiteY8" fmla="*/ 1970104 h 4884392"/>
                <a:gd name="connsiteX9" fmla="*/ 1261744 w 10286271"/>
                <a:gd name="connsiteY9" fmla="*/ 1220804 h 4884392"/>
                <a:gd name="connsiteX10" fmla="*/ 2493302 w 10286271"/>
                <a:gd name="connsiteY10" fmla="*/ 592520 h 4884392"/>
                <a:gd name="connsiteX0" fmla="*/ 2493302 w 10286271"/>
                <a:gd name="connsiteY0" fmla="*/ 592520 h 4884392"/>
                <a:gd name="connsiteX1" fmla="*/ 6595744 w 10286271"/>
                <a:gd name="connsiteY1" fmla="*/ 14304 h 4884392"/>
                <a:gd name="connsiteX2" fmla="*/ 7992744 w 10286271"/>
                <a:gd name="connsiteY2" fmla="*/ 1043004 h 4884392"/>
                <a:gd name="connsiteX3" fmla="*/ 8843643 w 10286271"/>
                <a:gd name="connsiteY3" fmla="*/ 2249504 h 4884392"/>
                <a:gd name="connsiteX4" fmla="*/ 8713243 w 10286271"/>
                <a:gd name="connsiteY4" fmla="*/ 4884392 h 4884392"/>
                <a:gd name="connsiteX5" fmla="*/ 67602 w 10286271"/>
                <a:gd name="connsiteY5" fmla="*/ 4401792 h 4884392"/>
                <a:gd name="connsiteX6" fmla="*/ 42544 w 10286271"/>
                <a:gd name="connsiteY6" fmla="*/ 3570304 h 4884392"/>
                <a:gd name="connsiteX7" fmla="*/ 220344 w 10286271"/>
                <a:gd name="connsiteY7" fmla="*/ 2655904 h 4884392"/>
                <a:gd name="connsiteX8" fmla="*/ 525144 w 10286271"/>
                <a:gd name="connsiteY8" fmla="*/ 1970104 h 4884392"/>
                <a:gd name="connsiteX9" fmla="*/ 1261744 w 10286271"/>
                <a:gd name="connsiteY9" fmla="*/ 1220804 h 4884392"/>
                <a:gd name="connsiteX10" fmla="*/ 2493302 w 10286271"/>
                <a:gd name="connsiteY10" fmla="*/ 592520 h 4884392"/>
                <a:gd name="connsiteX0" fmla="*/ 2493302 w 10286271"/>
                <a:gd name="connsiteY0" fmla="*/ 845864 h 5137736"/>
                <a:gd name="connsiteX1" fmla="*/ 6595744 w 10286271"/>
                <a:gd name="connsiteY1" fmla="*/ 267648 h 5137736"/>
                <a:gd name="connsiteX2" fmla="*/ 7992744 w 10286271"/>
                <a:gd name="connsiteY2" fmla="*/ 1296348 h 5137736"/>
                <a:gd name="connsiteX3" fmla="*/ 8843643 w 10286271"/>
                <a:gd name="connsiteY3" fmla="*/ 2502848 h 5137736"/>
                <a:gd name="connsiteX4" fmla="*/ 8713243 w 10286271"/>
                <a:gd name="connsiteY4" fmla="*/ 5137736 h 5137736"/>
                <a:gd name="connsiteX5" fmla="*/ 67602 w 10286271"/>
                <a:gd name="connsiteY5" fmla="*/ 4655136 h 5137736"/>
                <a:gd name="connsiteX6" fmla="*/ 42544 w 10286271"/>
                <a:gd name="connsiteY6" fmla="*/ 3823648 h 5137736"/>
                <a:gd name="connsiteX7" fmla="*/ 220344 w 10286271"/>
                <a:gd name="connsiteY7" fmla="*/ 2909248 h 5137736"/>
                <a:gd name="connsiteX8" fmla="*/ 525144 w 10286271"/>
                <a:gd name="connsiteY8" fmla="*/ 2223448 h 5137736"/>
                <a:gd name="connsiteX9" fmla="*/ 1261744 w 10286271"/>
                <a:gd name="connsiteY9" fmla="*/ 1474148 h 5137736"/>
                <a:gd name="connsiteX10" fmla="*/ 2493302 w 10286271"/>
                <a:gd name="connsiteY10" fmla="*/ 845864 h 5137736"/>
                <a:gd name="connsiteX0" fmla="*/ 2493302 w 10286271"/>
                <a:gd name="connsiteY0" fmla="*/ 982974 h 5274846"/>
                <a:gd name="connsiteX1" fmla="*/ 6595744 w 10286271"/>
                <a:gd name="connsiteY1" fmla="*/ 404758 h 5274846"/>
                <a:gd name="connsiteX2" fmla="*/ 7992744 w 10286271"/>
                <a:gd name="connsiteY2" fmla="*/ 1433458 h 5274846"/>
                <a:gd name="connsiteX3" fmla="*/ 8843643 w 10286271"/>
                <a:gd name="connsiteY3" fmla="*/ 2639958 h 5274846"/>
                <a:gd name="connsiteX4" fmla="*/ 8713243 w 10286271"/>
                <a:gd name="connsiteY4" fmla="*/ 5274846 h 5274846"/>
                <a:gd name="connsiteX5" fmla="*/ 67602 w 10286271"/>
                <a:gd name="connsiteY5" fmla="*/ 4792246 h 5274846"/>
                <a:gd name="connsiteX6" fmla="*/ 42544 w 10286271"/>
                <a:gd name="connsiteY6" fmla="*/ 3960758 h 5274846"/>
                <a:gd name="connsiteX7" fmla="*/ 220344 w 10286271"/>
                <a:gd name="connsiteY7" fmla="*/ 3046358 h 5274846"/>
                <a:gd name="connsiteX8" fmla="*/ 525144 w 10286271"/>
                <a:gd name="connsiteY8" fmla="*/ 2360558 h 5274846"/>
                <a:gd name="connsiteX9" fmla="*/ 1261744 w 10286271"/>
                <a:gd name="connsiteY9" fmla="*/ 1611258 h 5274846"/>
                <a:gd name="connsiteX10" fmla="*/ 2493302 w 10286271"/>
                <a:gd name="connsiteY10" fmla="*/ 982974 h 5274846"/>
                <a:gd name="connsiteX0" fmla="*/ 2493302 w 10286271"/>
                <a:gd name="connsiteY0" fmla="*/ 982974 h 5274846"/>
                <a:gd name="connsiteX1" fmla="*/ 6595744 w 10286271"/>
                <a:gd name="connsiteY1" fmla="*/ 404758 h 5274846"/>
                <a:gd name="connsiteX2" fmla="*/ 7992744 w 10286271"/>
                <a:gd name="connsiteY2" fmla="*/ 1433458 h 5274846"/>
                <a:gd name="connsiteX3" fmla="*/ 8843643 w 10286271"/>
                <a:gd name="connsiteY3" fmla="*/ 2639958 h 5274846"/>
                <a:gd name="connsiteX4" fmla="*/ 8713243 w 10286271"/>
                <a:gd name="connsiteY4" fmla="*/ 5274846 h 5274846"/>
                <a:gd name="connsiteX5" fmla="*/ 67602 w 10286271"/>
                <a:gd name="connsiteY5" fmla="*/ 4792246 h 5274846"/>
                <a:gd name="connsiteX6" fmla="*/ 42544 w 10286271"/>
                <a:gd name="connsiteY6" fmla="*/ 3960758 h 5274846"/>
                <a:gd name="connsiteX7" fmla="*/ 220344 w 10286271"/>
                <a:gd name="connsiteY7" fmla="*/ 3046358 h 5274846"/>
                <a:gd name="connsiteX8" fmla="*/ 525144 w 10286271"/>
                <a:gd name="connsiteY8" fmla="*/ 2360558 h 5274846"/>
                <a:gd name="connsiteX9" fmla="*/ 1261744 w 10286271"/>
                <a:gd name="connsiteY9" fmla="*/ 1611258 h 5274846"/>
                <a:gd name="connsiteX10" fmla="*/ 2493302 w 10286271"/>
                <a:gd name="connsiteY10" fmla="*/ 982974 h 5274846"/>
                <a:gd name="connsiteX0" fmla="*/ 2493302 w 10286271"/>
                <a:gd name="connsiteY0" fmla="*/ 982974 h 5274846"/>
                <a:gd name="connsiteX1" fmla="*/ 6595744 w 10286271"/>
                <a:gd name="connsiteY1" fmla="*/ 404758 h 5274846"/>
                <a:gd name="connsiteX2" fmla="*/ 7992744 w 10286271"/>
                <a:gd name="connsiteY2" fmla="*/ 1433458 h 5274846"/>
                <a:gd name="connsiteX3" fmla="*/ 8843643 w 10286271"/>
                <a:gd name="connsiteY3" fmla="*/ 2639958 h 5274846"/>
                <a:gd name="connsiteX4" fmla="*/ 8713243 w 10286271"/>
                <a:gd name="connsiteY4" fmla="*/ 5274846 h 5274846"/>
                <a:gd name="connsiteX5" fmla="*/ 67602 w 10286271"/>
                <a:gd name="connsiteY5" fmla="*/ 4792246 h 5274846"/>
                <a:gd name="connsiteX6" fmla="*/ 42544 w 10286271"/>
                <a:gd name="connsiteY6" fmla="*/ 3960758 h 5274846"/>
                <a:gd name="connsiteX7" fmla="*/ 220344 w 10286271"/>
                <a:gd name="connsiteY7" fmla="*/ 3046358 h 5274846"/>
                <a:gd name="connsiteX8" fmla="*/ 525144 w 10286271"/>
                <a:gd name="connsiteY8" fmla="*/ 2360558 h 5274846"/>
                <a:gd name="connsiteX9" fmla="*/ 1261744 w 10286271"/>
                <a:gd name="connsiteY9" fmla="*/ 1611258 h 5274846"/>
                <a:gd name="connsiteX10" fmla="*/ 2493302 w 10286271"/>
                <a:gd name="connsiteY10" fmla="*/ 982974 h 5274846"/>
                <a:gd name="connsiteX0" fmla="*/ 2493302 w 10286271"/>
                <a:gd name="connsiteY0" fmla="*/ 982974 h 5274846"/>
                <a:gd name="connsiteX1" fmla="*/ 6595744 w 10286271"/>
                <a:gd name="connsiteY1" fmla="*/ 404758 h 5274846"/>
                <a:gd name="connsiteX2" fmla="*/ 7992744 w 10286271"/>
                <a:gd name="connsiteY2" fmla="*/ 1433458 h 5274846"/>
                <a:gd name="connsiteX3" fmla="*/ 8843643 w 10286271"/>
                <a:gd name="connsiteY3" fmla="*/ 2639958 h 5274846"/>
                <a:gd name="connsiteX4" fmla="*/ 8713243 w 10286271"/>
                <a:gd name="connsiteY4" fmla="*/ 5274846 h 5274846"/>
                <a:gd name="connsiteX5" fmla="*/ 67602 w 10286271"/>
                <a:gd name="connsiteY5" fmla="*/ 4792246 h 5274846"/>
                <a:gd name="connsiteX6" fmla="*/ 42544 w 10286271"/>
                <a:gd name="connsiteY6" fmla="*/ 3960758 h 5274846"/>
                <a:gd name="connsiteX7" fmla="*/ 220344 w 10286271"/>
                <a:gd name="connsiteY7" fmla="*/ 3046358 h 5274846"/>
                <a:gd name="connsiteX8" fmla="*/ 525144 w 10286271"/>
                <a:gd name="connsiteY8" fmla="*/ 2360558 h 5274846"/>
                <a:gd name="connsiteX9" fmla="*/ 1261744 w 10286271"/>
                <a:gd name="connsiteY9" fmla="*/ 1611258 h 5274846"/>
                <a:gd name="connsiteX10" fmla="*/ 2493302 w 10286271"/>
                <a:gd name="connsiteY10" fmla="*/ 982974 h 5274846"/>
                <a:gd name="connsiteX0" fmla="*/ 2493302 w 10286271"/>
                <a:gd name="connsiteY0" fmla="*/ 982974 h 5274846"/>
                <a:gd name="connsiteX1" fmla="*/ 6595744 w 10286271"/>
                <a:gd name="connsiteY1" fmla="*/ 404758 h 5274846"/>
                <a:gd name="connsiteX2" fmla="*/ 7992744 w 10286271"/>
                <a:gd name="connsiteY2" fmla="*/ 1433458 h 5274846"/>
                <a:gd name="connsiteX3" fmla="*/ 8843643 w 10286271"/>
                <a:gd name="connsiteY3" fmla="*/ 2639958 h 5274846"/>
                <a:gd name="connsiteX4" fmla="*/ 8713243 w 10286271"/>
                <a:gd name="connsiteY4" fmla="*/ 5274846 h 5274846"/>
                <a:gd name="connsiteX5" fmla="*/ 67602 w 10286271"/>
                <a:gd name="connsiteY5" fmla="*/ 4792246 h 5274846"/>
                <a:gd name="connsiteX6" fmla="*/ 42544 w 10286271"/>
                <a:gd name="connsiteY6" fmla="*/ 3960758 h 5274846"/>
                <a:gd name="connsiteX7" fmla="*/ 220344 w 10286271"/>
                <a:gd name="connsiteY7" fmla="*/ 3046358 h 5274846"/>
                <a:gd name="connsiteX8" fmla="*/ 525144 w 10286271"/>
                <a:gd name="connsiteY8" fmla="*/ 2360558 h 5274846"/>
                <a:gd name="connsiteX9" fmla="*/ 1261744 w 10286271"/>
                <a:gd name="connsiteY9" fmla="*/ 1611258 h 5274846"/>
                <a:gd name="connsiteX10" fmla="*/ 2493302 w 10286271"/>
                <a:gd name="connsiteY10" fmla="*/ 982974 h 5274846"/>
                <a:gd name="connsiteX0" fmla="*/ 2493302 w 10286271"/>
                <a:gd name="connsiteY0" fmla="*/ 982974 h 5274846"/>
                <a:gd name="connsiteX1" fmla="*/ 6595744 w 10286271"/>
                <a:gd name="connsiteY1" fmla="*/ 404758 h 5274846"/>
                <a:gd name="connsiteX2" fmla="*/ 7992744 w 10286271"/>
                <a:gd name="connsiteY2" fmla="*/ 1433458 h 5274846"/>
                <a:gd name="connsiteX3" fmla="*/ 8843643 w 10286271"/>
                <a:gd name="connsiteY3" fmla="*/ 2639958 h 5274846"/>
                <a:gd name="connsiteX4" fmla="*/ 8713243 w 10286271"/>
                <a:gd name="connsiteY4" fmla="*/ 5274846 h 5274846"/>
                <a:gd name="connsiteX5" fmla="*/ 67602 w 10286271"/>
                <a:gd name="connsiteY5" fmla="*/ 4792246 h 5274846"/>
                <a:gd name="connsiteX6" fmla="*/ 42544 w 10286271"/>
                <a:gd name="connsiteY6" fmla="*/ 3960758 h 5274846"/>
                <a:gd name="connsiteX7" fmla="*/ 220344 w 10286271"/>
                <a:gd name="connsiteY7" fmla="*/ 3046358 h 5274846"/>
                <a:gd name="connsiteX8" fmla="*/ 525144 w 10286271"/>
                <a:gd name="connsiteY8" fmla="*/ 2360558 h 5274846"/>
                <a:gd name="connsiteX9" fmla="*/ 1261744 w 10286271"/>
                <a:gd name="connsiteY9" fmla="*/ 1611258 h 5274846"/>
                <a:gd name="connsiteX10" fmla="*/ 2493302 w 10286271"/>
                <a:gd name="connsiteY10" fmla="*/ 982974 h 5274846"/>
                <a:gd name="connsiteX0" fmla="*/ 2570556 w 10363525"/>
                <a:gd name="connsiteY0" fmla="*/ 982974 h 5274846"/>
                <a:gd name="connsiteX1" fmla="*/ 6672998 w 10363525"/>
                <a:gd name="connsiteY1" fmla="*/ 404758 h 5274846"/>
                <a:gd name="connsiteX2" fmla="*/ 8069998 w 10363525"/>
                <a:gd name="connsiteY2" fmla="*/ 1433458 h 5274846"/>
                <a:gd name="connsiteX3" fmla="*/ 8920897 w 10363525"/>
                <a:gd name="connsiteY3" fmla="*/ 2639958 h 5274846"/>
                <a:gd name="connsiteX4" fmla="*/ 8790497 w 10363525"/>
                <a:gd name="connsiteY4" fmla="*/ 5274846 h 5274846"/>
                <a:gd name="connsiteX5" fmla="*/ 144856 w 10363525"/>
                <a:gd name="connsiteY5" fmla="*/ 4792246 h 5274846"/>
                <a:gd name="connsiteX6" fmla="*/ 119798 w 10363525"/>
                <a:gd name="connsiteY6" fmla="*/ 3960758 h 5274846"/>
                <a:gd name="connsiteX7" fmla="*/ 297598 w 10363525"/>
                <a:gd name="connsiteY7" fmla="*/ 3046358 h 5274846"/>
                <a:gd name="connsiteX8" fmla="*/ 602398 w 10363525"/>
                <a:gd name="connsiteY8" fmla="*/ 2360558 h 5274846"/>
                <a:gd name="connsiteX9" fmla="*/ 1338998 w 10363525"/>
                <a:gd name="connsiteY9" fmla="*/ 1611258 h 5274846"/>
                <a:gd name="connsiteX10" fmla="*/ 2570556 w 10363525"/>
                <a:gd name="connsiteY10" fmla="*/ 982974 h 5274846"/>
                <a:gd name="connsiteX0" fmla="*/ 2596070 w 10389039"/>
                <a:gd name="connsiteY0" fmla="*/ 982974 h 5274846"/>
                <a:gd name="connsiteX1" fmla="*/ 6698512 w 10389039"/>
                <a:gd name="connsiteY1" fmla="*/ 404758 h 5274846"/>
                <a:gd name="connsiteX2" fmla="*/ 8095512 w 10389039"/>
                <a:gd name="connsiteY2" fmla="*/ 1433458 h 5274846"/>
                <a:gd name="connsiteX3" fmla="*/ 8946411 w 10389039"/>
                <a:gd name="connsiteY3" fmla="*/ 2639958 h 5274846"/>
                <a:gd name="connsiteX4" fmla="*/ 8816011 w 10389039"/>
                <a:gd name="connsiteY4" fmla="*/ 5274846 h 5274846"/>
                <a:gd name="connsiteX5" fmla="*/ 170370 w 10389039"/>
                <a:gd name="connsiteY5" fmla="*/ 4792246 h 5274846"/>
                <a:gd name="connsiteX6" fmla="*/ 145312 w 10389039"/>
                <a:gd name="connsiteY6" fmla="*/ 3960758 h 5274846"/>
                <a:gd name="connsiteX7" fmla="*/ 323112 w 10389039"/>
                <a:gd name="connsiteY7" fmla="*/ 3046358 h 5274846"/>
                <a:gd name="connsiteX8" fmla="*/ 627912 w 10389039"/>
                <a:gd name="connsiteY8" fmla="*/ 2360558 h 5274846"/>
                <a:gd name="connsiteX9" fmla="*/ 1364512 w 10389039"/>
                <a:gd name="connsiteY9" fmla="*/ 1611258 h 5274846"/>
                <a:gd name="connsiteX10" fmla="*/ 2596070 w 10389039"/>
                <a:gd name="connsiteY10" fmla="*/ 982974 h 5274846"/>
                <a:gd name="connsiteX0" fmla="*/ 2570557 w 10363526"/>
                <a:gd name="connsiteY0" fmla="*/ 982974 h 5274846"/>
                <a:gd name="connsiteX1" fmla="*/ 6672999 w 10363526"/>
                <a:gd name="connsiteY1" fmla="*/ 404758 h 5274846"/>
                <a:gd name="connsiteX2" fmla="*/ 8069999 w 10363526"/>
                <a:gd name="connsiteY2" fmla="*/ 1433458 h 5274846"/>
                <a:gd name="connsiteX3" fmla="*/ 8920898 w 10363526"/>
                <a:gd name="connsiteY3" fmla="*/ 2639958 h 5274846"/>
                <a:gd name="connsiteX4" fmla="*/ 8790498 w 10363526"/>
                <a:gd name="connsiteY4" fmla="*/ 5274846 h 5274846"/>
                <a:gd name="connsiteX5" fmla="*/ 411557 w 10363526"/>
                <a:gd name="connsiteY5" fmla="*/ 5033546 h 5274846"/>
                <a:gd name="connsiteX6" fmla="*/ 119799 w 10363526"/>
                <a:gd name="connsiteY6" fmla="*/ 3960758 h 5274846"/>
                <a:gd name="connsiteX7" fmla="*/ 297599 w 10363526"/>
                <a:gd name="connsiteY7" fmla="*/ 3046358 h 5274846"/>
                <a:gd name="connsiteX8" fmla="*/ 602399 w 10363526"/>
                <a:gd name="connsiteY8" fmla="*/ 2360558 h 5274846"/>
                <a:gd name="connsiteX9" fmla="*/ 1338999 w 10363526"/>
                <a:gd name="connsiteY9" fmla="*/ 1611258 h 5274846"/>
                <a:gd name="connsiteX10" fmla="*/ 2570557 w 10363526"/>
                <a:gd name="connsiteY10" fmla="*/ 982974 h 5274846"/>
                <a:gd name="connsiteX0" fmla="*/ 2615032 w 10408001"/>
                <a:gd name="connsiteY0" fmla="*/ 982974 h 5274846"/>
                <a:gd name="connsiteX1" fmla="*/ 6717474 w 10408001"/>
                <a:gd name="connsiteY1" fmla="*/ 404758 h 5274846"/>
                <a:gd name="connsiteX2" fmla="*/ 8114474 w 10408001"/>
                <a:gd name="connsiteY2" fmla="*/ 1433458 h 5274846"/>
                <a:gd name="connsiteX3" fmla="*/ 8965373 w 10408001"/>
                <a:gd name="connsiteY3" fmla="*/ 2639958 h 5274846"/>
                <a:gd name="connsiteX4" fmla="*/ 8834973 w 10408001"/>
                <a:gd name="connsiteY4" fmla="*/ 5274846 h 5274846"/>
                <a:gd name="connsiteX5" fmla="*/ 456032 w 10408001"/>
                <a:gd name="connsiteY5" fmla="*/ 5033546 h 5274846"/>
                <a:gd name="connsiteX6" fmla="*/ 164274 w 10408001"/>
                <a:gd name="connsiteY6" fmla="*/ 3960758 h 5274846"/>
                <a:gd name="connsiteX7" fmla="*/ 342074 w 10408001"/>
                <a:gd name="connsiteY7" fmla="*/ 3046358 h 5274846"/>
                <a:gd name="connsiteX8" fmla="*/ 646874 w 10408001"/>
                <a:gd name="connsiteY8" fmla="*/ 2360558 h 5274846"/>
                <a:gd name="connsiteX9" fmla="*/ 1383474 w 10408001"/>
                <a:gd name="connsiteY9" fmla="*/ 1611258 h 5274846"/>
                <a:gd name="connsiteX10" fmla="*/ 2615032 w 10408001"/>
                <a:gd name="connsiteY10" fmla="*/ 982974 h 5274846"/>
                <a:gd name="connsiteX0" fmla="*/ 2615032 w 10408001"/>
                <a:gd name="connsiteY0" fmla="*/ 982974 h 5274846"/>
                <a:gd name="connsiteX1" fmla="*/ 6717474 w 10408001"/>
                <a:gd name="connsiteY1" fmla="*/ 404758 h 5274846"/>
                <a:gd name="connsiteX2" fmla="*/ 8114474 w 10408001"/>
                <a:gd name="connsiteY2" fmla="*/ 1433458 h 5274846"/>
                <a:gd name="connsiteX3" fmla="*/ 8965373 w 10408001"/>
                <a:gd name="connsiteY3" fmla="*/ 2639958 h 5274846"/>
                <a:gd name="connsiteX4" fmla="*/ 8834973 w 10408001"/>
                <a:gd name="connsiteY4" fmla="*/ 5274846 h 5274846"/>
                <a:gd name="connsiteX5" fmla="*/ 456032 w 10408001"/>
                <a:gd name="connsiteY5" fmla="*/ 5033546 h 5274846"/>
                <a:gd name="connsiteX6" fmla="*/ 164274 w 10408001"/>
                <a:gd name="connsiteY6" fmla="*/ 3960758 h 5274846"/>
                <a:gd name="connsiteX7" fmla="*/ 342074 w 10408001"/>
                <a:gd name="connsiteY7" fmla="*/ 3046358 h 5274846"/>
                <a:gd name="connsiteX8" fmla="*/ 646874 w 10408001"/>
                <a:gd name="connsiteY8" fmla="*/ 2360558 h 5274846"/>
                <a:gd name="connsiteX9" fmla="*/ 1383474 w 10408001"/>
                <a:gd name="connsiteY9" fmla="*/ 1611258 h 5274846"/>
                <a:gd name="connsiteX10" fmla="*/ 2615032 w 10408001"/>
                <a:gd name="connsiteY10" fmla="*/ 982974 h 5274846"/>
                <a:gd name="connsiteX0" fmla="*/ 2615032 w 10399400"/>
                <a:gd name="connsiteY0" fmla="*/ 982974 h 5135146"/>
                <a:gd name="connsiteX1" fmla="*/ 6717474 w 10399400"/>
                <a:gd name="connsiteY1" fmla="*/ 404758 h 5135146"/>
                <a:gd name="connsiteX2" fmla="*/ 8114474 w 10399400"/>
                <a:gd name="connsiteY2" fmla="*/ 1433458 h 5135146"/>
                <a:gd name="connsiteX3" fmla="*/ 8965373 w 10399400"/>
                <a:gd name="connsiteY3" fmla="*/ 2639958 h 5135146"/>
                <a:gd name="connsiteX4" fmla="*/ 8822273 w 10399400"/>
                <a:gd name="connsiteY4" fmla="*/ 5135146 h 5135146"/>
                <a:gd name="connsiteX5" fmla="*/ 456032 w 10399400"/>
                <a:gd name="connsiteY5" fmla="*/ 5033546 h 5135146"/>
                <a:gd name="connsiteX6" fmla="*/ 164274 w 10399400"/>
                <a:gd name="connsiteY6" fmla="*/ 3960758 h 5135146"/>
                <a:gd name="connsiteX7" fmla="*/ 342074 w 10399400"/>
                <a:gd name="connsiteY7" fmla="*/ 3046358 h 5135146"/>
                <a:gd name="connsiteX8" fmla="*/ 646874 w 10399400"/>
                <a:gd name="connsiteY8" fmla="*/ 2360558 h 5135146"/>
                <a:gd name="connsiteX9" fmla="*/ 1383474 w 10399400"/>
                <a:gd name="connsiteY9" fmla="*/ 1611258 h 5135146"/>
                <a:gd name="connsiteX10" fmla="*/ 2615032 w 10399400"/>
                <a:gd name="connsiteY10" fmla="*/ 982974 h 5135146"/>
                <a:gd name="connsiteX0" fmla="*/ 2615032 w 10366021"/>
                <a:gd name="connsiteY0" fmla="*/ 982974 h 5135146"/>
                <a:gd name="connsiteX1" fmla="*/ 6717474 w 10366021"/>
                <a:gd name="connsiteY1" fmla="*/ 404758 h 5135146"/>
                <a:gd name="connsiteX2" fmla="*/ 8114474 w 10366021"/>
                <a:gd name="connsiteY2" fmla="*/ 1433458 h 5135146"/>
                <a:gd name="connsiteX3" fmla="*/ 8965373 w 10366021"/>
                <a:gd name="connsiteY3" fmla="*/ 2639958 h 5135146"/>
                <a:gd name="connsiteX4" fmla="*/ 8822273 w 10366021"/>
                <a:gd name="connsiteY4" fmla="*/ 5135146 h 5135146"/>
                <a:gd name="connsiteX5" fmla="*/ 456032 w 10366021"/>
                <a:gd name="connsiteY5" fmla="*/ 5033546 h 5135146"/>
                <a:gd name="connsiteX6" fmla="*/ 164274 w 10366021"/>
                <a:gd name="connsiteY6" fmla="*/ 3960758 h 5135146"/>
                <a:gd name="connsiteX7" fmla="*/ 342074 w 10366021"/>
                <a:gd name="connsiteY7" fmla="*/ 3046358 h 5135146"/>
                <a:gd name="connsiteX8" fmla="*/ 646874 w 10366021"/>
                <a:gd name="connsiteY8" fmla="*/ 2360558 h 5135146"/>
                <a:gd name="connsiteX9" fmla="*/ 1383474 w 10366021"/>
                <a:gd name="connsiteY9" fmla="*/ 1611258 h 5135146"/>
                <a:gd name="connsiteX10" fmla="*/ 2615032 w 10366021"/>
                <a:gd name="connsiteY10" fmla="*/ 982974 h 5135146"/>
                <a:gd name="connsiteX0" fmla="*/ 2615032 w 10377145"/>
                <a:gd name="connsiteY0" fmla="*/ 982974 h 5135146"/>
                <a:gd name="connsiteX1" fmla="*/ 6717474 w 10377145"/>
                <a:gd name="connsiteY1" fmla="*/ 404758 h 5135146"/>
                <a:gd name="connsiteX2" fmla="*/ 8114474 w 10377145"/>
                <a:gd name="connsiteY2" fmla="*/ 1433458 h 5135146"/>
                <a:gd name="connsiteX3" fmla="*/ 8965373 w 10377145"/>
                <a:gd name="connsiteY3" fmla="*/ 2639958 h 5135146"/>
                <a:gd name="connsiteX4" fmla="*/ 8822273 w 10377145"/>
                <a:gd name="connsiteY4" fmla="*/ 5135146 h 5135146"/>
                <a:gd name="connsiteX5" fmla="*/ 456032 w 10377145"/>
                <a:gd name="connsiteY5" fmla="*/ 5033546 h 5135146"/>
                <a:gd name="connsiteX6" fmla="*/ 164274 w 10377145"/>
                <a:gd name="connsiteY6" fmla="*/ 3960758 h 5135146"/>
                <a:gd name="connsiteX7" fmla="*/ 342074 w 10377145"/>
                <a:gd name="connsiteY7" fmla="*/ 3046358 h 5135146"/>
                <a:gd name="connsiteX8" fmla="*/ 646874 w 10377145"/>
                <a:gd name="connsiteY8" fmla="*/ 2360558 h 5135146"/>
                <a:gd name="connsiteX9" fmla="*/ 1383474 w 10377145"/>
                <a:gd name="connsiteY9" fmla="*/ 1611258 h 5135146"/>
                <a:gd name="connsiteX10" fmla="*/ 2615032 w 10377145"/>
                <a:gd name="connsiteY10" fmla="*/ 982974 h 5135146"/>
                <a:gd name="connsiteX0" fmla="*/ 2615032 w 10510310"/>
                <a:gd name="connsiteY0" fmla="*/ 982974 h 5135146"/>
                <a:gd name="connsiteX1" fmla="*/ 6717474 w 10510310"/>
                <a:gd name="connsiteY1" fmla="*/ 404758 h 5135146"/>
                <a:gd name="connsiteX2" fmla="*/ 8114474 w 10510310"/>
                <a:gd name="connsiteY2" fmla="*/ 1433458 h 5135146"/>
                <a:gd name="connsiteX3" fmla="*/ 8965373 w 10510310"/>
                <a:gd name="connsiteY3" fmla="*/ 2639958 h 5135146"/>
                <a:gd name="connsiteX4" fmla="*/ 8822273 w 10510310"/>
                <a:gd name="connsiteY4" fmla="*/ 5135146 h 5135146"/>
                <a:gd name="connsiteX5" fmla="*/ 456032 w 10510310"/>
                <a:gd name="connsiteY5" fmla="*/ 5033546 h 5135146"/>
                <a:gd name="connsiteX6" fmla="*/ 164274 w 10510310"/>
                <a:gd name="connsiteY6" fmla="*/ 3960758 h 5135146"/>
                <a:gd name="connsiteX7" fmla="*/ 342074 w 10510310"/>
                <a:gd name="connsiteY7" fmla="*/ 3046358 h 5135146"/>
                <a:gd name="connsiteX8" fmla="*/ 646874 w 10510310"/>
                <a:gd name="connsiteY8" fmla="*/ 2360558 h 5135146"/>
                <a:gd name="connsiteX9" fmla="*/ 1383474 w 10510310"/>
                <a:gd name="connsiteY9" fmla="*/ 1611258 h 5135146"/>
                <a:gd name="connsiteX10" fmla="*/ 2615032 w 10510310"/>
                <a:gd name="connsiteY10" fmla="*/ 982974 h 51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10310" h="5135146">
                  <a:moveTo>
                    <a:pt x="2615032" y="982974"/>
                  </a:moveTo>
                  <a:cubicBezTo>
                    <a:pt x="2945346" y="252602"/>
                    <a:pt x="6044260" y="-477770"/>
                    <a:pt x="6717474" y="404758"/>
                  </a:cubicBezTo>
                  <a:cubicBezTo>
                    <a:pt x="8334607" y="413225"/>
                    <a:pt x="7919741" y="1145591"/>
                    <a:pt x="8114474" y="1433458"/>
                  </a:cubicBezTo>
                  <a:lnTo>
                    <a:pt x="8965373" y="2639958"/>
                  </a:lnTo>
                  <a:cubicBezTo>
                    <a:pt x="10056440" y="3128787"/>
                    <a:pt x="11884106" y="4493917"/>
                    <a:pt x="8822273" y="5135146"/>
                  </a:cubicBezTo>
                  <a:cubicBezTo>
                    <a:pt x="6029293" y="5054713"/>
                    <a:pt x="5471512" y="4390079"/>
                    <a:pt x="456032" y="5033546"/>
                  </a:cubicBezTo>
                  <a:cubicBezTo>
                    <a:pt x="-212721" y="4739450"/>
                    <a:pt x="7527" y="4165954"/>
                    <a:pt x="164274" y="3960758"/>
                  </a:cubicBezTo>
                  <a:cubicBezTo>
                    <a:pt x="-72793" y="3859158"/>
                    <a:pt x="71141" y="3274958"/>
                    <a:pt x="342074" y="3046358"/>
                  </a:cubicBezTo>
                  <a:cubicBezTo>
                    <a:pt x="625707" y="2944758"/>
                    <a:pt x="58441" y="2601858"/>
                    <a:pt x="646874" y="2360558"/>
                  </a:cubicBezTo>
                  <a:cubicBezTo>
                    <a:pt x="557974" y="2208158"/>
                    <a:pt x="684974" y="1623958"/>
                    <a:pt x="1383474" y="1611258"/>
                  </a:cubicBezTo>
                  <a:cubicBezTo>
                    <a:pt x="1603493" y="1274830"/>
                    <a:pt x="2229913" y="786002"/>
                    <a:pt x="2615032" y="982974"/>
                  </a:cubicBezTo>
                  <a:close/>
                </a:path>
              </a:pathLst>
            </a:custGeom>
            <a:solidFill>
              <a:srgbClr val="47D45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Rectangle 86">
              <a:extLst>
                <a:ext uri="{FF2B5EF4-FFF2-40B4-BE49-F238E27FC236}">
                  <a16:creationId xmlns:a16="http://schemas.microsoft.com/office/drawing/2014/main" id="{0ED8D6BD-2F7B-8D1E-013B-62FA5361E96A}"/>
                </a:ext>
              </a:extLst>
            </p:cNvPr>
            <p:cNvSpPr/>
            <p:nvPr/>
          </p:nvSpPr>
          <p:spPr>
            <a:xfrm>
              <a:off x="3071141" y="1206235"/>
              <a:ext cx="8270228" cy="4580537"/>
            </a:xfrm>
            <a:custGeom>
              <a:avLst/>
              <a:gdLst>
                <a:gd name="connsiteX0" fmla="*/ 0 w 3023384"/>
                <a:gd name="connsiteY0" fmla="*/ 0 h 3191429"/>
                <a:gd name="connsiteX1" fmla="*/ 3023384 w 3023384"/>
                <a:gd name="connsiteY1" fmla="*/ 0 h 3191429"/>
                <a:gd name="connsiteX2" fmla="*/ 3023384 w 3023384"/>
                <a:gd name="connsiteY2" fmla="*/ 3191429 h 3191429"/>
                <a:gd name="connsiteX3" fmla="*/ 0 w 3023384"/>
                <a:gd name="connsiteY3" fmla="*/ 3191429 h 3191429"/>
                <a:gd name="connsiteX4" fmla="*/ 0 w 3023384"/>
                <a:gd name="connsiteY4" fmla="*/ 0 h 3191429"/>
                <a:gd name="connsiteX0" fmla="*/ 1968500 w 4991884"/>
                <a:gd name="connsiteY0" fmla="*/ 0 h 3331129"/>
                <a:gd name="connsiteX1" fmla="*/ 4991884 w 4991884"/>
                <a:gd name="connsiteY1" fmla="*/ 0 h 3331129"/>
                <a:gd name="connsiteX2" fmla="*/ 4991884 w 4991884"/>
                <a:gd name="connsiteY2" fmla="*/ 3191429 h 3331129"/>
                <a:gd name="connsiteX3" fmla="*/ 0 w 4991884"/>
                <a:gd name="connsiteY3" fmla="*/ 3331129 h 3331129"/>
                <a:gd name="connsiteX4" fmla="*/ 1968500 w 4991884"/>
                <a:gd name="connsiteY4" fmla="*/ 0 h 3331129"/>
                <a:gd name="connsiteX0" fmla="*/ 1968500 w 4991884"/>
                <a:gd name="connsiteY0" fmla="*/ 0 h 3331129"/>
                <a:gd name="connsiteX1" fmla="*/ 4991884 w 4991884"/>
                <a:gd name="connsiteY1" fmla="*/ 0 h 3331129"/>
                <a:gd name="connsiteX2" fmla="*/ 4991884 w 4991884"/>
                <a:gd name="connsiteY2" fmla="*/ 3191429 h 3331129"/>
                <a:gd name="connsiteX3" fmla="*/ 0 w 4991884"/>
                <a:gd name="connsiteY3" fmla="*/ 3331129 h 3331129"/>
                <a:gd name="connsiteX4" fmla="*/ 1094460 w 4991884"/>
                <a:gd name="connsiteY4" fmla="*/ 2730500 h 3331129"/>
                <a:gd name="connsiteX5" fmla="*/ 1968500 w 4991884"/>
                <a:gd name="connsiteY5" fmla="*/ 0 h 3331129"/>
                <a:gd name="connsiteX0" fmla="*/ 1968500 w 4991884"/>
                <a:gd name="connsiteY0" fmla="*/ 0 h 3331129"/>
                <a:gd name="connsiteX1" fmla="*/ 4991884 w 4991884"/>
                <a:gd name="connsiteY1" fmla="*/ 0 h 3331129"/>
                <a:gd name="connsiteX2" fmla="*/ 4991884 w 4991884"/>
                <a:gd name="connsiteY2" fmla="*/ 3191429 h 3331129"/>
                <a:gd name="connsiteX3" fmla="*/ 0 w 4991884"/>
                <a:gd name="connsiteY3" fmla="*/ 3331129 h 3331129"/>
                <a:gd name="connsiteX4" fmla="*/ 1094460 w 4991884"/>
                <a:gd name="connsiteY4" fmla="*/ 2730500 h 3331129"/>
                <a:gd name="connsiteX5" fmla="*/ 1968500 w 4991884"/>
                <a:gd name="connsiteY5" fmla="*/ 0 h 3331129"/>
                <a:gd name="connsiteX0" fmla="*/ 1968500 w 4991884"/>
                <a:gd name="connsiteY0" fmla="*/ 0 h 3331129"/>
                <a:gd name="connsiteX1" fmla="*/ 4991884 w 4991884"/>
                <a:gd name="connsiteY1" fmla="*/ 0 h 3331129"/>
                <a:gd name="connsiteX2" fmla="*/ 4991884 w 4991884"/>
                <a:gd name="connsiteY2" fmla="*/ 3191429 h 3331129"/>
                <a:gd name="connsiteX3" fmla="*/ 0 w 4991884"/>
                <a:gd name="connsiteY3" fmla="*/ 3331129 h 3331129"/>
                <a:gd name="connsiteX4" fmla="*/ 1094460 w 4991884"/>
                <a:gd name="connsiteY4" fmla="*/ 2730500 h 3331129"/>
                <a:gd name="connsiteX5" fmla="*/ 1665960 w 4991884"/>
                <a:gd name="connsiteY5" fmla="*/ 2463800 h 3331129"/>
                <a:gd name="connsiteX6" fmla="*/ 1968500 w 4991884"/>
                <a:gd name="connsiteY6" fmla="*/ 0 h 3331129"/>
                <a:gd name="connsiteX0" fmla="*/ 1968500 w 4991884"/>
                <a:gd name="connsiteY0" fmla="*/ 0 h 3331129"/>
                <a:gd name="connsiteX1" fmla="*/ 4991884 w 4991884"/>
                <a:gd name="connsiteY1" fmla="*/ 0 h 3331129"/>
                <a:gd name="connsiteX2" fmla="*/ 4991884 w 4991884"/>
                <a:gd name="connsiteY2" fmla="*/ 3191429 h 3331129"/>
                <a:gd name="connsiteX3" fmla="*/ 0 w 4991884"/>
                <a:gd name="connsiteY3" fmla="*/ 3331129 h 3331129"/>
                <a:gd name="connsiteX4" fmla="*/ 1094460 w 4991884"/>
                <a:gd name="connsiteY4" fmla="*/ 2730500 h 3331129"/>
                <a:gd name="connsiteX5" fmla="*/ 1665960 w 4991884"/>
                <a:gd name="connsiteY5" fmla="*/ 2463800 h 3331129"/>
                <a:gd name="connsiteX6" fmla="*/ 1132560 w 4991884"/>
                <a:gd name="connsiteY6" fmla="*/ 1625600 h 3331129"/>
                <a:gd name="connsiteX7" fmla="*/ 1968500 w 4991884"/>
                <a:gd name="connsiteY7" fmla="*/ 0 h 3331129"/>
                <a:gd name="connsiteX0" fmla="*/ 1968500 w 4991884"/>
                <a:gd name="connsiteY0" fmla="*/ 0 h 3331129"/>
                <a:gd name="connsiteX1" fmla="*/ 4991884 w 4991884"/>
                <a:gd name="connsiteY1" fmla="*/ 0 h 3331129"/>
                <a:gd name="connsiteX2" fmla="*/ 4991884 w 4991884"/>
                <a:gd name="connsiteY2" fmla="*/ 3191429 h 3331129"/>
                <a:gd name="connsiteX3" fmla="*/ 0 w 4991884"/>
                <a:gd name="connsiteY3" fmla="*/ 3331129 h 3331129"/>
                <a:gd name="connsiteX4" fmla="*/ 1094460 w 4991884"/>
                <a:gd name="connsiteY4" fmla="*/ 2730500 h 3331129"/>
                <a:gd name="connsiteX5" fmla="*/ 1665960 w 4991884"/>
                <a:gd name="connsiteY5" fmla="*/ 2463800 h 3331129"/>
                <a:gd name="connsiteX6" fmla="*/ 1132560 w 4991884"/>
                <a:gd name="connsiteY6" fmla="*/ 1625600 h 3331129"/>
                <a:gd name="connsiteX7" fmla="*/ 1640560 w 4991884"/>
                <a:gd name="connsiteY7" fmla="*/ 1473200 h 3331129"/>
                <a:gd name="connsiteX8" fmla="*/ 1968500 w 4991884"/>
                <a:gd name="connsiteY8" fmla="*/ 0 h 3331129"/>
                <a:gd name="connsiteX0" fmla="*/ 1968500 w 4991884"/>
                <a:gd name="connsiteY0" fmla="*/ 0 h 3331129"/>
                <a:gd name="connsiteX1" fmla="*/ 4991884 w 4991884"/>
                <a:gd name="connsiteY1" fmla="*/ 0 h 3331129"/>
                <a:gd name="connsiteX2" fmla="*/ 4991884 w 4991884"/>
                <a:gd name="connsiteY2" fmla="*/ 3191429 h 3331129"/>
                <a:gd name="connsiteX3" fmla="*/ 0 w 4991884"/>
                <a:gd name="connsiteY3" fmla="*/ 3331129 h 3331129"/>
                <a:gd name="connsiteX4" fmla="*/ 1094460 w 4991884"/>
                <a:gd name="connsiteY4" fmla="*/ 2730500 h 3331129"/>
                <a:gd name="connsiteX5" fmla="*/ 1665960 w 4991884"/>
                <a:gd name="connsiteY5" fmla="*/ 2463800 h 3331129"/>
                <a:gd name="connsiteX6" fmla="*/ 1132560 w 4991884"/>
                <a:gd name="connsiteY6" fmla="*/ 1625600 h 3331129"/>
                <a:gd name="connsiteX7" fmla="*/ 1640560 w 4991884"/>
                <a:gd name="connsiteY7" fmla="*/ 1473200 h 3331129"/>
                <a:gd name="connsiteX8" fmla="*/ 1968500 w 4991884"/>
                <a:gd name="connsiteY8" fmla="*/ 0 h 3331129"/>
                <a:gd name="connsiteX0" fmla="*/ 1968500 w 4991884"/>
                <a:gd name="connsiteY0" fmla="*/ 0 h 3331129"/>
                <a:gd name="connsiteX1" fmla="*/ 4991884 w 4991884"/>
                <a:gd name="connsiteY1" fmla="*/ 0 h 3331129"/>
                <a:gd name="connsiteX2" fmla="*/ 4991884 w 4991884"/>
                <a:gd name="connsiteY2" fmla="*/ 3191429 h 3331129"/>
                <a:gd name="connsiteX3" fmla="*/ 0 w 4991884"/>
                <a:gd name="connsiteY3" fmla="*/ 3331129 h 3331129"/>
                <a:gd name="connsiteX4" fmla="*/ 1094460 w 4991884"/>
                <a:gd name="connsiteY4" fmla="*/ 2730500 h 3331129"/>
                <a:gd name="connsiteX5" fmla="*/ 1665960 w 4991884"/>
                <a:gd name="connsiteY5" fmla="*/ 2463800 h 3331129"/>
                <a:gd name="connsiteX6" fmla="*/ 1132560 w 4991884"/>
                <a:gd name="connsiteY6" fmla="*/ 1625600 h 3331129"/>
                <a:gd name="connsiteX7" fmla="*/ 1704060 w 4991884"/>
                <a:gd name="connsiteY7" fmla="*/ 1562100 h 3331129"/>
                <a:gd name="connsiteX8" fmla="*/ 1968500 w 4991884"/>
                <a:gd name="connsiteY8" fmla="*/ 0 h 3331129"/>
                <a:gd name="connsiteX0" fmla="*/ 1587500 w 4991884"/>
                <a:gd name="connsiteY0" fmla="*/ 317500 h 3331129"/>
                <a:gd name="connsiteX1" fmla="*/ 4991884 w 4991884"/>
                <a:gd name="connsiteY1" fmla="*/ 0 h 3331129"/>
                <a:gd name="connsiteX2" fmla="*/ 4991884 w 4991884"/>
                <a:gd name="connsiteY2" fmla="*/ 3191429 h 3331129"/>
                <a:gd name="connsiteX3" fmla="*/ 0 w 4991884"/>
                <a:gd name="connsiteY3" fmla="*/ 3331129 h 3331129"/>
                <a:gd name="connsiteX4" fmla="*/ 1094460 w 4991884"/>
                <a:gd name="connsiteY4" fmla="*/ 2730500 h 3331129"/>
                <a:gd name="connsiteX5" fmla="*/ 1665960 w 4991884"/>
                <a:gd name="connsiteY5" fmla="*/ 2463800 h 3331129"/>
                <a:gd name="connsiteX6" fmla="*/ 1132560 w 4991884"/>
                <a:gd name="connsiteY6" fmla="*/ 1625600 h 3331129"/>
                <a:gd name="connsiteX7" fmla="*/ 1704060 w 4991884"/>
                <a:gd name="connsiteY7" fmla="*/ 1562100 h 3331129"/>
                <a:gd name="connsiteX8" fmla="*/ 1587500 w 4991884"/>
                <a:gd name="connsiteY8" fmla="*/ 317500 h 3331129"/>
                <a:gd name="connsiteX0" fmla="*/ 1587500 w 4991884"/>
                <a:gd name="connsiteY0" fmla="*/ 317500 h 3331129"/>
                <a:gd name="connsiteX1" fmla="*/ 4991884 w 4991884"/>
                <a:gd name="connsiteY1" fmla="*/ 0 h 3331129"/>
                <a:gd name="connsiteX2" fmla="*/ 4991884 w 4991884"/>
                <a:gd name="connsiteY2" fmla="*/ 3191429 h 3331129"/>
                <a:gd name="connsiteX3" fmla="*/ 0 w 4991884"/>
                <a:gd name="connsiteY3" fmla="*/ 3331129 h 3331129"/>
                <a:gd name="connsiteX4" fmla="*/ 1094460 w 4991884"/>
                <a:gd name="connsiteY4" fmla="*/ 2730500 h 3331129"/>
                <a:gd name="connsiteX5" fmla="*/ 1665960 w 4991884"/>
                <a:gd name="connsiteY5" fmla="*/ 2463800 h 3331129"/>
                <a:gd name="connsiteX6" fmla="*/ 1132560 w 4991884"/>
                <a:gd name="connsiteY6" fmla="*/ 1625600 h 3331129"/>
                <a:gd name="connsiteX7" fmla="*/ 1704060 w 4991884"/>
                <a:gd name="connsiteY7" fmla="*/ 1562100 h 3331129"/>
                <a:gd name="connsiteX8" fmla="*/ 1587500 w 4991884"/>
                <a:gd name="connsiteY8" fmla="*/ 317500 h 3331129"/>
                <a:gd name="connsiteX0" fmla="*/ 1587500 w 4991884"/>
                <a:gd name="connsiteY0" fmla="*/ 317500 h 3331129"/>
                <a:gd name="connsiteX1" fmla="*/ 4991884 w 4991884"/>
                <a:gd name="connsiteY1" fmla="*/ 0 h 3331129"/>
                <a:gd name="connsiteX2" fmla="*/ 4991884 w 4991884"/>
                <a:gd name="connsiteY2" fmla="*/ 3191429 h 3331129"/>
                <a:gd name="connsiteX3" fmla="*/ 0 w 4991884"/>
                <a:gd name="connsiteY3" fmla="*/ 3331129 h 3331129"/>
                <a:gd name="connsiteX4" fmla="*/ 1094460 w 4991884"/>
                <a:gd name="connsiteY4" fmla="*/ 2730500 h 3331129"/>
                <a:gd name="connsiteX5" fmla="*/ 1665960 w 4991884"/>
                <a:gd name="connsiteY5" fmla="*/ 2463800 h 3331129"/>
                <a:gd name="connsiteX6" fmla="*/ 1132560 w 4991884"/>
                <a:gd name="connsiteY6" fmla="*/ 1625600 h 3331129"/>
                <a:gd name="connsiteX7" fmla="*/ 1704060 w 4991884"/>
                <a:gd name="connsiteY7" fmla="*/ 1562100 h 3331129"/>
                <a:gd name="connsiteX8" fmla="*/ 1587500 w 4991884"/>
                <a:gd name="connsiteY8" fmla="*/ 317500 h 3331129"/>
                <a:gd name="connsiteX0" fmla="*/ 1587500 w 4991884"/>
                <a:gd name="connsiteY0" fmla="*/ 317500 h 3331129"/>
                <a:gd name="connsiteX1" fmla="*/ 4991884 w 4991884"/>
                <a:gd name="connsiteY1" fmla="*/ 0 h 3331129"/>
                <a:gd name="connsiteX2" fmla="*/ 4991884 w 4991884"/>
                <a:gd name="connsiteY2" fmla="*/ 3191429 h 3331129"/>
                <a:gd name="connsiteX3" fmla="*/ 0 w 4991884"/>
                <a:gd name="connsiteY3" fmla="*/ 3331129 h 3331129"/>
                <a:gd name="connsiteX4" fmla="*/ 1094460 w 4991884"/>
                <a:gd name="connsiteY4" fmla="*/ 2730500 h 3331129"/>
                <a:gd name="connsiteX5" fmla="*/ 1665960 w 4991884"/>
                <a:gd name="connsiteY5" fmla="*/ 2463800 h 3331129"/>
                <a:gd name="connsiteX6" fmla="*/ 1132560 w 4991884"/>
                <a:gd name="connsiteY6" fmla="*/ 1625600 h 3331129"/>
                <a:gd name="connsiteX7" fmla="*/ 1704060 w 4991884"/>
                <a:gd name="connsiteY7" fmla="*/ 1562100 h 3331129"/>
                <a:gd name="connsiteX8" fmla="*/ 1587500 w 4991884"/>
                <a:gd name="connsiteY8" fmla="*/ 317500 h 3331129"/>
                <a:gd name="connsiteX0" fmla="*/ 1587500 w 4991884"/>
                <a:gd name="connsiteY0" fmla="*/ 673100 h 3686729"/>
                <a:gd name="connsiteX1" fmla="*/ 1818360 w 4991884"/>
                <a:gd name="connsiteY1" fmla="*/ 0 h 3686729"/>
                <a:gd name="connsiteX2" fmla="*/ 4991884 w 4991884"/>
                <a:gd name="connsiteY2" fmla="*/ 355600 h 3686729"/>
                <a:gd name="connsiteX3" fmla="*/ 4991884 w 4991884"/>
                <a:gd name="connsiteY3" fmla="*/ 3547029 h 3686729"/>
                <a:gd name="connsiteX4" fmla="*/ 0 w 4991884"/>
                <a:gd name="connsiteY4" fmla="*/ 3686729 h 3686729"/>
                <a:gd name="connsiteX5" fmla="*/ 1094460 w 4991884"/>
                <a:gd name="connsiteY5" fmla="*/ 3086100 h 3686729"/>
                <a:gd name="connsiteX6" fmla="*/ 1665960 w 4991884"/>
                <a:gd name="connsiteY6" fmla="*/ 2819400 h 3686729"/>
                <a:gd name="connsiteX7" fmla="*/ 1132560 w 4991884"/>
                <a:gd name="connsiteY7" fmla="*/ 1981200 h 3686729"/>
                <a:gd name="connsiteX8" fmla="*/ 1704060 w 4991884"/>
                <a:gd name="connsiteY8" fmla="*/ 1917700 h 3686729"/>
                <a:gd name="connsiteX9" fmla="*/ 1587500 w 4991884"/>
                <a:gd name="connsiteY9" fmla="*/ 673100 h 3686729"/>
                <a:gd name="connsiteX0" fmla="*/ 1587500 w 4991884"/>
                <a:gd name="connsiteY0" fmla="*/ 1195922 h 4209551"/>
                <a:gd name="connsiteX1" fmla="*/ 1818360 w 4991884"/>
                <a:gd name="connsiteY1" fmla="*/ 522822 h 4209551"/>
                <a:gd name="connsiteX2" fmla="*/ 2605760 w 4991884"/>
                <a:gd name="connsiteY2" fmla="*/ 2122 h 4209551"/>
                <a:gd name="connsiteX3" fmla="*/ 4991884 w 4991884"/>
                <a:gd name="connsiteY3" fmla="*/ 878422 h 4209551"/>
                <a:gd name="connsiteX4" fmla="*/ 4991884 w 4991884"/>
                <a:gd name="connsiteY4" fmla="*/ 4069851 h 4209551"/>
                <a:gd name="connsiteX5" fmla="*/ 0 w 4991884"/>
                <a:gd name="connsiteY5" fmla="*/ 4209551 h 4209551"/>
                <a:gd name="connsiteX6" fmla="*/ 1094460 w 4991884"/>
                <a:gd name="connsiteY6" fmla="*/ 3608922 h 4209551"/>
                <a:gd name="connsiteX7" fmla="*/ 1665960 w 4991884"/>
                <a:gd name="connsiteY7" fmla="*/ 3342222 h 4209551"/>
                <a:gd name="connsiteX8" fmla="*/ 1132560 w 4991884"/>
                <a:gd name="connsiteY8" fmla="*/ 2504022 h 4209551"/>
                <a:gd name="connsiteX9" fmla="*/ 1704060 w 4991884"/>
                <a:gd name="connsiteY9" fmla="*/ 2440522 h 4209551"/>
                <a:gd name="connsiteX10" fmla="*/ 1587500 w 4991884"/>
                <a:gd name="connsiteY10" fmla="*/ 1195922 h 4209551"/>
                <a:gd name="connsiteX0" fmla="*/ 1587500 w 4991884"/>
                <a:gd name="connsiteY0" fmla="*/ 1196582 h 4210211"/>
                <a:gd name="connsiteX1" fmla="*/ 1818360 w 4991884"/>
                <a:gd name="connsiteY1" fmla="*/ 523482 h 4210211"/>
                <a:gd name="connsiteX2" fmla="*/ 2605760 w 4991884"/>
                <a:gd name="connsiteY2" fmla="*/ 2782 h 4210211"/>
                <a:gd name="connsiteX3" fmla="*/ 4991884 w 4991884"/>
                <a:gd name="connsiteY3" fmla="*/ 879082 h 4210211"/>
                <a:gd name="connsiteX4" fmla="*/ 4991884 w 4991884"/>
                <a:gd name="connsiteY4" fmla="*/ 4070511 h 4210211"/>
                <a:gd name="connsiteX5" fmla="*/ 0 w 4991884"/>
                <a:gd name="connsiteY5" fmla="*/ 4210211 h 4210211"/>
                <a:gd name="connsiteX6" fmla="*/ 1094460 w 4991884"/>
                <a:gd name="connsiteY6" fmla="*/ 3609582 h 4210211"/>
                <a:gd name="connsiteX7" fmla="*/ 1665960 w 4991884"/>
                <a:gd name="connsiteY7" fmla="*/ 3342882 h 4210211"/>
                <a:gd name="connsiteX8" fmla="*/ 1132560 w 4991884"/>
                <a:gd name="connsiteY8" fmla="*/ 2504682 h 4210211"/>
                <a:gd name="connsiteX9" fmla="*/ 1704060 w 4991884"/>
                <a:gd name="connsiteY9" fmla="*/ 2441182 h 4210211"/>
                <a:gd name="connsiteX10" fmla="*/ 1587500 w 4991884"/>
                <a:gd name="connsiteY10" fmla="*/ 1196582 h 4210211"/>
                <a:gd name="connsiteX0" fmla="*/ 1587500 w 4991884"/>
                <a:gd name="connsiteY0" fmla="*/ 1196582 h 4210211"/>
                <a:gd name="connsiteX1" fmla="*/ 1818360 w 4991884"/>
                <a:gd name="connsiteY1" fmla="*/ 523482 h 4210211"/>
                <a:gd name="connsiteX2" fmla="*/ 2605760 w 4991884"/>
                <a:gd name="connsiteY2" fmla="*/ 2782 h 4210211"/>
                <a:gd name="connsiteX3" fmla="*/ 3507460 w 4991884"/>
                <a:gd name="connsiteY3" fmla="*/ 625082 h 4210211"/>
                <a:gd name="connsiteX4" fmla="*/ 4991884 w 4991884"/>
                <a:gd name="connsiteY4" fmla="*/ 879082 h 4210211"/>
                <a:gd name="connsiteX5" fmla="*/ 4991884 w 4991884"/>
                <a:gd name="connsiteY5" fmla="*/ 4070511 h 4210211"/>
                <a:gd name="connsiteX6" fmla="*/ 0 w 4991884"/>
                <a:gd name="connsiteY6" fmla="*/ 4210211 h 4210211"/>
                <a:gd name="connsiteX7" fmla="*/ 1094460 w 4991884"/>
                <a:gd name="connsiteY7" fmla="*/ 3609582 h 4210211"/>
                <a:gd name="connsiteX8" fmla="*/ 1665960 w 4991884"/>
                <a:gd name="connsiteY8" fmla="*/ 3342882 h 4210211"/>
                <a:gd name="connsiteX9" fmla="*/ 1132560 w 4991884"/>
                <a:gd name="connsiteY9" fmla="*/ 2504682 h 4210211"/>
                <a:gd name="connsiteX10" fmla="*/ 1704060 w 4991884"/>
                <a:gd name="connsiteY10" fmla="*/ 2441182 h 4210211"/>
                <a:gd name="connsiteX11" fmla="*/ 1587500 w 4991884"/>
                <a:gd name="connsiteY11" fmla="*/ 1196582 h 4210211"/>
                <a:gd name="connsiteX0" fmla="*/ 1587500 w 4991884"/>
                <a:gd name="connsiteY0" fmla="*/ 1196582 h 4210211"/>
                <a:gd name="connsiteX1" fmla="*/ 1818360 w 4991884"/>
                <a:gd name="connsiteY1" fmla="*/ 523482 h 4210211"/>
                <a:gd name="connsiteX2" fmla="*/ 2605760 w 4991884"/>
                <a:gd name="connsiteY2" fmla="*/ 2782 h 4210211"/>
                <a:gd name="connsiteX3" fmla="*/ 3507460 w 4991884"/>
                <a:gd name="connsiteY3" fmla="*/ 625082 h 4210211"/>
                <a:gd name="connsiteX4" fmla="*/ 4991884 w 4991884"/>
                <a:gd name="connsiteY4" fmla="*/ 879082 h 4210211"/>
                <a:gd name="connsiteX5" fmla="*/ 4991884 w 4991884"/>
                <a:gd name="connsiteY5" fmla="*/ 4070511 h 4210211"/>
                <a:gd name="connsiteX6" fmla="*/ 0 w 4991884"/>
                <a:gd name="connsiteY6" fmla="*/ 4210211 h 4210211"/>
                <a:gd name="connsiteX7" fmla="*/ 1094460 w 4991884"/>
                <a:gd name="connsiteY7" fmla="*/ 3609582 h 4210211"/>
                <a:gd name="connsiteX8" fmla="*/ 1665960 w 4991884"/>
                <a:gd name="connsiteY8" fmla="*/ 3342882 h 4210211"/>
                <a:gd name="connsiteX9" fmla="*/ 1132560 w 4991884"/>
                <a:gd name="connsiteY9" fmla="*/ 2504682 h 4210211"/>
                <a:gd name="connsiteX10" fmla="*/ 1704060 w 4991884"/>
                <a:gd name="connsiteY10" fmla="*/ 2441182 h 4210211"/>
                <a:gd name="connsiteX11" fmla="*/ 1587500 w 4991884"/>
                <a:gd name="connsiteY11" fmla="*/ 1196582 h 4210211"/>
                <a:gd name="connsiteX0" fmla="*/ 1587500 w 4991884"/>
                <a:gd name="connsiteY0" fmla="*/ 1333766 h 4347395"/>
                <a:gd name="connsiteX1" fmla="*/ 1818360 w 4991884"/>
                <a:gd name="connsiteY1" fmla="*/ 660666 h 4347395"/>
                <a:gd name="connsiteX2" fmla="*/ 2605760 w 4991884"/>
                <a:gd name="connsiteY2" fmla="*/ 139966 h 4347395"/>
                <a:gd name="connsiteX3" fmla="*/ 3507460 w 4991884"/>
                <a:gd name="connsiteY3" fmla="*/ 762266 h 4347395"/>
                <a:gd name="connsiteX4" fmla="*/ 3316960 w 4991884"/>
                <a:gd name="connsiteY4" fmla="*/ 266 h 4347395"/>
                <a:gd name="connsiteX5" fmla="*/ 4991884 w 4991884"/>
                <a:gd name="connsiteY5" fmla="*/ 1016266 h 4347395"/>
                <a:gd name="connsiteX6" fmla="*/ 4991884 w 4991884"/>
                <a:gd name="connsiteY6" fmla="*/ 4207695 h 4347395"/>
                <a:gd name="connsiteX7" fmla="*/ 0 w 4991884"/>
                <a:gd name="connsiteY7" fmla="*/ 4347395 h 4347395"/>
                <a:gd name="connsiteX8" fmla="*/ 1094460 w 4991884"/>
                <a:gd name="connsiteY8" fmla="*/ 3746766 h 4347395"/>
                <a:gd name="connsiteX9" fmla="*/ 1665960 w 4991884"/>
                <a:gd name="connsiteY9" fmla="*/ 3480066 h 4347395"/>
                <a:gd name="connsiteX10" fmla="*/ 1132560 w 4991884"/>
                <a:gd name="connsiteY10" fmla="*/ 2641866 h 4347395"/>
                <a:gd name="connsiteX11" fmla="*/ 1704060 w 4991884"/>
                <a:gd name="connsiteY11" fmla="*/ 2578366 h 4347395"/>
                <a:gd name="connsiteX12" fmla="*/ 1587500 w 4991884"/>
                <a:gd name="connsiteY12" fmla="*/ 1333766 h 4347395"/>
                <a:gd name="connsiteX0" fmla="*/ 1587500 w 4991884"/>
                <a:gd name="connsiteY0" fmla="*/ 1333766 h 4347395"/>
                <a:gd name="connsiteX1" fmla="*/ 1818360 w 4991884"/>
                <a:gd name="connsiteY1" fmla="*/ 660666 h 4347395"/>
                <a:gd name="connsiteX2" fmla="*/ 2605760 w 4991884"/>
                <a:gd name="connsiteY2" fmla="*/ 139966 h 4347395"/>
                <a:gd name="connsiteX3" fmla="*/ 3507460 w 4991884"/>
                <a:gd name="connsiteY3" fmla="*/ 762266 h 4347395"/>
                <a:gd name="connsiteX4" fmla="*/ 3316960 w 4991884"/>
                <a:gd name="connsiteY4" fmla="*/ 266 h 4347395"/>
                <a:gd name="connsiteX5" fmla="*/ 3786860 w 4991884"/>
                <a:gd name="connsiteY5" fmla="*/ 165366 h 4347395"/>
                <a:gd name="connsiteX6" fmla="*/ 4991884 w 4991884"/>
                <a:gd name="connsiteY6" fmla="*/ 1016266 h 4347395"/>
                <a:gd name="connsiteX7" fmla="*/ 4991884 w 4991884"/>
                <a:gd name="connsiteY7" fmla="*/ 4207695 h 4347395"/>
                <a:gd name="connsiteX8" fmla="*/ 0 w 4991884"/>
                <a:gd name="connsiteY8" fmla="*/ 4347395 h 4347395"/>
                <a:gd name="connsiteX9" fmla="*/ 1094460 w 4991884"/>
                <a:gd name="connsiteY9" fmla="*/ 3746766 h 4347395"/>
                <a:gd name="connsiteX10" fmla="*/ 1665960 w 4991884"/>
                <a:gd name="connsiteY10" fmla="*/ 3480066 h 4347395"/>
                <a:gd name="connsiteX11" fmla="*/ 1132560 w 4991884"/>
                <a:gd name="connsiteY11" fmla="*/ 2641866 h 4347395"/>
                <a:gd name="connsiteX12" fmla="*/ 1704060 w 4991884"/>
                <a:gd name="connsiteY12" fmla="*/ 2578366 h 4347395"/>
                <a:gd name="connsiteX13" fmla="*/ 1587500 w 4991884"/>
                <a:gd name="connsiteY13" fmla="*/ 1333766 h 4347395"/>
                <a:gd name="connsiteX0" fmla="*/ 1587500 w 4991884"/>
                <a:gd name="connsiteY0" fmla="*/ 1333766 h 4347395"/>
                <a:gd name="connsiteX1" fmla="*/ 1818360 w 4991884"/>
                <a:gd name="connsiteY1" fmla="*/ 660666 h 4347395"/>
                <a:gd name="connsiteX2" fmla="*/ 2605760 w 4991884"/>
                <a:gd name="connsiteY2" fmla="*/ 139966 h 4347395"/>
                <a:gd name="connsiteX3" fmla="*/ 3507460 w 4991884"/>
                <a:gd name="connsiteY3" fmla="*/ 762266 h 4347395"/>
                <a:gd name="connsiteX4" fmla="*/ 3316960 w 4991884"/>
                <a:gd name="connsiteY4" fmla="*/ 266 h 4347395"/>
                <a:gd name="connsiteX5" fmla="*/ 3786860 w 4991884"/>
                <a:gd name="connsiteY5" fmla="*/ 165366 h 4347395"/>
                <a:gd name="connsiteX6" fmla="*/ 4218660 w 4991884"/>
                <a:gd name="connsiteY6" fmla="*/ 178066 h 4347395"/>
                <a:gd name="connsiteX7" fmla="*/ 4991884 w 4991884"/>
                <a:gd name="connsiteY7" fmla="*/ 1016266 h 4347395"/>
                <a:gd name="connsiteX8" fmla="*/ 4991884 w 4991884"/>
                <a:gd name="connsiteY8" fmla="*/ 4207695 h 4347395"/>
                <a:gd name="connsiteX9" fmla="*/ 0 w 4991884"/>
                <a:gd name="connsiteY9" fmla="*/ 4347395 h 4347395"/>
                <a:gd name="connsiteX10" fmla="*/ 1094460 w 4991884"/>
                <a:gd name="connsiteY10" fmla="*/ 3746766 h 4347395"/>
                <a:gd name="connsiteX11" fmla="*/ 1665960 w 4991884"/>
                <a:gd name="connsiteY11" fmla="*/ 3480066 h 4347395"/>
                <a:gd name="connsiteX12" fmla="*/ 1132560 w 4991884"/>
                <a:gd name="connsiteY12" fmla="*/ 2641866 h 4347395"/>
                <a:gd name="connsiteX13" fmla="*/ 1704060 w 4991884"/>
                <a:gd name="connsiteY13" fmla="*/ 2578366 h 4347395"/>
                <a:gd name="connsiteX14" fmla="*/ 1587500 w 4991884"/>
                <a:gd name="connsiteY14" fmla="*/ 1333766 h 4347395"/>
                <a:gd name="connsiteX0" fmla="*/ 1587500 w 4991884"/>
                <a:gd name="connsiteY0" fmla="*/ 1333766 h 4347395"/>
                <a:gd name="connsiteX1" fmla="*/ 1818360 w 4991884"/>
                <a:gd name="connsiteY1" fmla="*/ 660666 h 4347395"/>
                <a:gd name="connsiteX2" fmla="*/ 2605760 w 4991884"/>
                <a:gd name="connsiteY2" fmla="*/ 139966 h 4347395"/>
                <a:gd name="connsiteX3" fmla="*/ 3507460 w 4991884"/>
                <a:gd name="connsiteY3" fmla="*/ 762266 h 4347395"/>
                <a:gd name="connsiteX4" fmla="*/ 3316960 w 4991884"/>
                <a:gd name="connsiteY4" fmla="*/ 266 h 4347395"/>
                <a:gd name="connsiteX5" fmla="*/ 3786860 w 4991884"/>
                <a:gd name="connsiteY5" fmla="*/ 165366 h 4347395"/>
                <a:gd name="connsiteX6" fmla="*/ 4218660 w 4991884"/>
                <a:gd name="connsiteY6" fmla="*/ 178066 h 4347395"/>
                <a:gd name="connsiteX7" fmla="*/ 4991884 w 4991884"/>
                <a:gd name="connsiteY7" fmla="*/ 1016266 h 4347395"/>
                <a:gd name="connsiteX8" fmla="*/ 4991884 w 4991884"/>
                <a:gd name="connsiteY8" fmla="*/ 4207695 h 4347395"/>
                <a:gd name="connsiteX9" fmla="*/ 0 w 4991884"/>
                <a:gd name="connsiteY9" fmla="*/ 4347395 h 4347395"/>
                <a:gd name="connsiteX10" fmla="*/ 1094460 w 4991884"/>
                <a:gd name="connsiteY10" fmla="*/ 3746766 h 4347395"/>
                <a:gd name="connsiteX11" fmla="*/ 1665960 w 4991884"/>
                <a:gd name="connsiteY11" fmla="*/ 3480066 h 4347395"/>
                <a:gd name="connsiteX12" fmla="*/ 1132560 w 4991884"/>
                <a:gd name="connsiteY12" fmla="*/ 2641866 h 4347395"/>
                <a:gd name="connsiteX13" fmla="*/ 1704060 w 4991884"/>
                <a:gd name="connsiteY13" fmla="*/ 2578366 h 4347395"/>
                <a:gd name="connsiteX14" fmla="*/ 1587500 w 4991884"/>
                <a:gd name="connsiteY14" fmla="*/ 1333766 h 4347395"/>
                <a:gd name="connsiteX0" fmla="*/ 1587500 w 4991884"/>
                <a:gd name="connsiteY0" fmla="*/ 1333766 h 4347395"/>
                <a:gd name="connsiteX1" fmla="*/ 1818360 w 4991884"/>
                <a:gd name="connsiteY1" fmla="*/ 660666 h 4347395"/>
                <a:gd name="connsiteX2" fmla="*/ 2605760 w 4991884"/>
                <a:gd name="connsiteY2" fmla="*/ 139966 h 4347395"/>
                <a:gd name="connsiteX3" fmla="*/ 3507460 w 4991884"/>
                <a:gd name="connsiteY3" fmla="*/ 762266 h 4347395"/>
                <a:gd name="connsiteX4" fmla="*/ 3316960 w 4991884"/>
                <a:gd name="connsiteY4" fmla="*/ 266 h 4347395"/>
                <a:gd name="connsiteX5" fmla="*/ 3786860 w 4991884"/>
                <a:gd name="connsiteY5" fmla="*/ 165366 h 4347395"/>
                <a:gd name="connsiteX6" fmla="*/ 4218660 w 4991884"/>
                <a:gd name="connsiteY6" fmla="*/ 178066 h 4347395"/>
                <a:gd name="connsiteX7" fmla="*/ 4991884 w 4991884"/>
                <a:gd name="connsiteY7" fmla="*/ 1016266 h 4347395"/>
                <a:gd name="connsiteX8" fmla="*/ 4991884 w 4991884"/>
                <a:gd name="connsiteY8" fmla="*/ 4207695 h 4347395"/>
                <a:gd name="connsiteX9" fmla="*/ 0 w 4991884"/>
                <a:gd name="connsiteY9" fmla="*/ 4347395 h 4347395"/>
                <a:gd name="connsiteX10" fmla="*/ 1094460 w 4991884"/>
                <a:gd name="connsiteY10" fmla="*/ 3746766 h 4347395"/>
                <a:gd name="connsiteX11" fmla="*/ 1665960 w 4991884"/>
                <a:gd name="connsiteY11" fmla="*/ 3480066 h 4347395"/>
                <a:gd name="connsiteX12" fmla="*/ 1132560 w 4991884"/>
                <a:gd name="connsiteY12" fmla="*/ 2641866 h 4347395"/>
                <a:gd name="connsiteX13" fmla="*/ 1704060 w 4991884"/>
                <a:gd name="connsiteY13" fmla="*/ 2578366 h 4347395"/>
                <a:gd name="connsiteX14" fmla="*/ 1587500 w 4991884"/>
                <a:gd name="connsiteY14" fmla="*/ 1333766 h 4347395"/>
                <a:gd name="connsiteX0" fmla="*/ 1587500 w 5501360"/>
                <a:gd name="connsiteY0" fmla="*/ 1333766 h 4347395"/>
                <a:gd name="connsiteX1" fmla="*/ 1818360 w 5501360"/>
                <a:gd name="connsiteY1" fmla="*/ 660666 h 4347395"/>
                <a:gd name="connsiteX2" fmla="*/ 2605760 w 5501360"/>
                <a:gd name="connsiteY2" fmla="*/ 139966 h 4347395"/>
                <a:gd name="connsiteX3" fmla="*/ 3507460 w 5501360"/>
                <a:gd name="connsiteY3" fmla="*/ 762266 h 4347395"/>
                <a:gd name="connsiteX4" fmla="*/ 3316960 w 5501360"/>
                <a:gd name="connsiteY4" fmla="*/ 266 h 4347395"/>
                <a:gd name="connsiteX5" fmla="*/ 3786860 w 5501360"/>
                <a:gd name="connsiteY5" fmla="*/ 165366 h 4347395"/>
                <a:gd name="connsiteX6" fmla="*/ 4218660 w 5501360"/>
                <a:gd name="connsiteY6" fmla="*/ 178066 h 4347395"/>
                <a:gd name="connsiteX7" fmla="*/ 4991884 w 5501360"/>
                <a:gd name="connsiteY7" fmla="*/ 1016266 h 4347395"/>
                <a:gd name="connsiteX8" fmla="*/ 5501360 w 5501360"/>
                <a:gd name="connsiteY8" fmla="*/ 3060966 h 4347395"/>
                <a:gd name="connsiteX9" fmla="*/ 4991884 w 5501360"/>
                <a:gd name="connsiteY9" fmla="*/ 4207695 h 4347395"/>
                <a:gd name="connsiteX10" fmla="*/ 0 w 5501360"/>
                <a:gd name="connsiteY10" fmla="*/ 4347395 h 4347395"/>
                <a:gd name="connsiteX11" fmla="*/ 1094460 w 5501360"/>
                <a:gd name="connsiteY11" fmla="*/ 3746766 h 4347395"/>
                <a:gd name="connsiteX12" fmla="*/ 1665960 w 5501360"/>
                <a:gd name="connsiteY12" fmla="*/ 3480066 h 4347395"/>
                <a:gd name="connsiteX13" fmla="*/ 1132560 w 5501360"/>
                <a:gd name="connsiteY13" fmla="*/ 2641866 h 4347395"/>
                <a:gd name="connsiteX14" fmla="*/ 1704060 w 5501360"/>
                <a:gd name="connsiteY14" fmla="*/ 2578366 h 4347395"/>
                <a:gd name="connsiteX15" fmla="*/ 1587500 w 5501360"/>
                <a:gd name="connsiteY15" fmla="*/ 1333766 h 4347395"/>
                <a:gd name="connsiteX0" fmla="*/ 1587500 w 6319811"/>
                <a:gd name="connsiteY0" fmla="*/ 1333766 h 4347395"/>
                <a:gd name="connsiteX1" fmla="*/ 1818360 w 6319811"/>
                <a:gd name="connsiteY1" fmla="*/ 660666 h 4347395"/>
                <a:gd name="connsiteX2" fmla="*/ 2605760 w 6319811"/>
                <a:gd name="connsiteY2" fmla="*/ 139966 h 4347395"/>
                <a:gd name="connsiteX3" fmla="*/ 3507460 w 6319811"/>
                <a:gd name="connsiteY3" fmla="*/ 762266 h 4347395"/>
                <a:gd name="connsiteX4" fmla="*/ 3316960 w 6319811"/>
                <a:gd name="connsiteY4" fmla="*/ 266 h 4347395"/>
                <a:gd name="connsiteX5" fmla="*/ 3786860 w 6319811"/>
                <a:gd name="connsiteY5" fmla="*/ 165366 h 4347395"/>
                <a:gd name="connsiteX6" fmla="*/ 4218660 w 6319811"/>
                <a:gd name="connsiteY6" fmla="*/ 178066 h 4347395"/>
                <a:gd name="connsiteX7" fmla="*/ 4991884 w 6319811"/>
                <a:gd name="connsiteY7" fmla="*/ 1016266 h 4347395"/>
                <a:gd name="connsiteX8" fmla="*/ 5501360 w 6319811"/>
                <a:gd name="connsiteY8" fmla="*/ 3060966 h 4347395"/>
                <a:gd name="connsiteX9" fmla="*/ 6314160 w 6319811"/>
                <a:gd name="connsiteY9" fmla="*/ 3810266 h 4347395"/>
                <a:gd name="connsiteX10" fmla="*/ 4991884 w 6319811"/>
                <a:gd name="connsiteY10" fmla="*/ 4207695 h 4347395"/>
                <a:gd name="connsiteX11" fmla="*/ 0 w 6319811"/>
                <a:gd name="connsiteY11" fmla="*/ 4347395 h 4347395"/>
                <a:gd name="connsiteX12" fmla="*/ 1094460 w 6319811"/>
                <a:gd name="connsiteY12" fmla="*/ 3746766 h 4347395"/>
                <a:gd name="connsiteX13" fmla="*/ 1665960 w 6319811"/>
                <a:gd name="connsiteY13" fmla="*/ 3480066 h 4347395"/>
                <a:gd name="connsiteX14" fmla="*/ 1132560 w 6319811"/>
                <a:gd name="connsiteY14" fmla="*/ 2641866 h 4347395"/>
                <a:gd name="connsiteX15" fmla="*/ 1704060 w 6319811"/>
                <a:gd name="connsiteY15" fmla="*/ 2578366 h 4347395"/>
                <a:gd name="connsiteX16" fmla="*/ 1587500 w 6319811"/>
                <a:gd name="connsiteY16" fmla="*/ 1333766 h 4347395"/>
                <a:gd name="connsiteX0" fmla="*/ 1587500 w 6327406"/>
                <a:gd name="connsiteY0" fmla="*/ 1333766 h 4347395"/>
                <a:gd name="connsiteX1" fmla="*/ 1818360 w 6327406"/>
                <a:gd name="connsiteY1" fmla="*/ 660666 h 4347395"/>
                <a:gd name="connsiteX2" fmla="*/ 2605760 w 6327406"/>
                <a:gd name="connsiteY2" fmla="*/ 139966 h 4347395"/>
                <a:gd name="connsiteX3" fmla="*/ 3507460 w 6327406"/>
                <a:gd name="connsiteY3" fmla="*/ 762266 h 4347395"/>
                <a:gd name="connsiteX4" fmla="*/ 3316960 w 6327406"/>
                <a:gd name="connsiteY4" fmla="*/ 266 h 4347395"/>
                <a:gd name="connsiteX5" fmla="*/ 3786860 w 6327406"/>
                <a:gd name="connsiteY5" fmla="*/ 165366 h 4347395"/>
                <a:gd name="connsiteX6" fmla="*/ 4218660 w 6327406"/>
                <a:gd name="connsiteY6" fmla="*/ 178066 h 4347395"/>
                <a:gd name="connsiteX7" fmla="*/ 4991884 w 6327406"/>
                <a:gd name="connsiteY7" fmla="*/ 1016266 h 4347395"/>
                <a:gd name="connsiteX8" fmla="*/ 5501360 w 6327406"/>
                <a:gd name="connsiteY8" fmla="*/ 3060966 h 4347395"/>
                <a:gd name="connsiteX9" fmla="*/ 6314160 w 6327406"/>
                <a:gd name="connsiteY9" fmla="*/ 3810266 h 4347395"/>
                <a:gd name="connsiteX10" fmla="*/ 4991884 w 6327406"/>
                <a:gd name="connsiteY10" fmla="*/ 4207695 h 4347395"/>
                <a:gd name="connsiteX11" fmla="*/ 0 w 6327406"/>
                <a:gd name="connsiteY11" fmla="*/ 4347395 h 4347395"/>
                <a:gd name="connsiteX12" fmla="*/ 1094460 w 6327406"/>
                <a:gd name="connsiteY12" fmla="*/ 3746766 h 4347395"/>
                <a:gd name="connsiteX13" fmla="*/ 1665960 w 6327406"/>
                <a:gd name="connsiteY13" fmla="*/ 3480066 h 4347395"/>
                <a:gd name="connsiteX14" fmla="*/ 1132560 w 6327406"/>
                <a:gd name="connsiteY14" fmla="*/ 2641866 h 4347395"/>
                <a:gd name="connsiteX15" fmla="*/ 1704060 w 6327406"/>
                <a:gd name="connsiteY15" fmla="*/ 2578366 h 4347395"/>
                <a:gd name="connsiteX16" fmla="*/ 1587500 w 6327406"/>
                <a:gd name="connsiteY16" fmla="*/ 1333766 h 4347395"/>
                <a:gd name="connsiteX0" fmla="*/ 1587500 w 6314160"/>
                <a:gd name="connsiteY0" fmla="*/ 1333766 h 4347395"/>
                <a:gd name="connsiteX1" fmla="*/ 1818360 w 6314160"/>
                <a:gd name="connsiteY1" fmla="*/ 660666 h 4347395"/>
                <a:gd name="connsiteX2" fmla="*/ 2605760 w 6314160"/>
                <a:gd name="connsiteY2" fmla="*/ 139966 h 4347395"/>
                <a:gd name="connsiteX3" fmla="*/ 3507460 w 6314160"/>
                <a:gd name="connsiteY3" fmla="*/ 762266 h 4347395"/>
                <a:gd name="connsiteX4" fmla="*/ 3316960 w 6314160"/>
                <a:gd name="connsiteY4" fmla="*/ 266 h 4347395"/>
                <a:gd name="connsiteX5" fmla="*/ 3786860 w 6314160"/>
                <a:gd name="connsiteY5" fmla="*/ 165366 h 4347395"/>
                <a:gd name="connsiteX6" fmla="*/ 4218660 w 6314160"/>
                <a:gd name="connsiteY6" fmla="*/ 178066 h 4347395"/>
                <a:gd name="connsiteX7" fmla="*/ 4991884 w 6314160"/>
                <a:gd name="connsiteY7" fmla="*/ 1016266 h 4347395"/>
                <a:gd name="connsiteX8" fmla="*/ 5501360 w 6314160"/>
                <a:gd name="connsiteY8" fmla="*/ 3060966 h 4347395"/>
                <a:gd name="connsiteX9" fmla="*/ 6314160 w 6314160"/>
                <a:gd name="connsiteY9" fmla="*/ 3810266 h 4347395"/>
                <a:gd name="connsiteX10" fmla="*/ 4991884 w 6314160"/>
                <a:gd name="connsiteY10" fmla="*/ 4207695 h 4347395"/>
                <a:gd name="connsiteX11" fmla="*/ 0 w 6314160"/>
                <a:gd name="connsiteY11" fmla="*/ 4347395 h 4347395"/>
                <a:gd name="connsiteX12" fmla="*/ 1094460 w 6314160"/>
                <a:gd name="connsiteY12" fmla="*/ 3746766 h 4347395"/>
                <a:gd name="connsiteX13" fmla="*/ 1665960 w 6314160"/>
                <a:gd name="connsiteY13" fmla="*/ 3480066 h 4347395"/>
                <a:gd name="connsiteX14" fmla="*/ 1132560 w 6314160"/>
                <a:gd name="connsiteY14" fmla="*/ 2641866 h 4347395"/>
                <a:gd name="connsiteX15" fmla="*/ 1704060 w 6314160"/>
                <a:gd name="connsiteY15" fmla="*/ 2578366 h 4347395"/>
                <a:gd name="connsiteX16" fmla="*/ 1587500 w 6314160"/>
                <a:gd name="connsiteY16" fmla="*/ 1333766 h 4347395"/>
                <a:gd name="connsiteX0" fmla="*/ 1587500 w 8282369"/>
                <a:gd name="connsiteY0" fmla="*/ 1333766 h 4347395"/>
                <a:gd name="connsiteX1" fmla="*/ 1818360 w 8282369"/>
                <a:gd name="connsiteY1" fmla="*/ 660666 h 4347395"/>
                <a:gd name="connsiteX2" fmla="*/ 2605760 w 8282369"/>
                <a:gd name="connsiteY2" fmla="*/ 139966 h 4347395"/>
                <a:gd name="connsiteX3" fmla="*/ 3507460 w 8282369"/>
                <a:gd name="connsiteY3" fmla="*/ 762266 h 4347395"/>
                <a:gd name="connsiteX4" fmla="*/ 3316960 w 8282369"/>
                <a:gd name="connsiteY4" fmla="*/ 266 h 4347395"/>
                <a:gd name="connsiteX5" fmla="*/ 3786860 w 8282369"/>
                <a:gd name="connsiteY5" fmla="*/ 165366 h 4347395"/>
                <a:gd name="connsiteX6" fmla="*/ 4218660 w 8282369"/>
                <a:gd name="connsiteY6" fmla="*/ 178066 h 4347395"/>
                <a:gd name="connsiteX7" fmla="*/ 4991884 w 8282369"/>
                <a:gd name="connsiteY7" fmla="*/ 1016266 h 4347395"/>
                <a:gd name="connsiteX8" fmla="*/ 5501360 w 8282369"/>
                <a:gd name="connsiteY8" fmla="*/ 3060966 h 4347395"/>
                <a:gd name="connsiteX9" fmla="*/ 6314160 w 8282369"/>
                <a:gd name="connsiteY9" fmla="*/ 3810266 h 4347395"/>
                <a:gd name="connsiteX10" fmla="*/ 8269959 w 8282369"/>
                <a:gd name="connsiteY10" fmla="*/ 4051566 h 4347395"/>
                <a:gd name="connsiteX11" fmla="*/ 4991884 w 8282369"/>
                <a:gd name="connsiteY11" fmla="*/ 4207695 h 4347395"/>
                <a:gd name="connsiteX12" fmla="*/ 0 w 8282369"/>
                <a:gd name="connsiteY12" fmla="*/ 4347395 h 4347395"/>
                <a:gd name="connsiteX13" fmla="*/ 1094460 w 8282369"/>
                <a:gd name="connsiteY13" fmla="*/ 3746766 h 4347395"/>
                <a:gd name="connsiteX14" fmla="*/ 1665960 w 8282369"/>
                <a:gd name="connsiteY14" fmla="*/ 3480066 h 4347395"/>
                <a:gd name="connsiteX15" fmla="*/ 1132560 w 8282369"/>
                <a:gd name="connsiteY15" fmla="*/ 2641866 h 4347395"/>
                <a:gd name="connsiteX16" fmla="*/ 1704060 w 8282369"/>
                <a:gd name="connsiteY16" fmla="*/ 2578366 h 4347395"/>
                <a:gd name="connsiteX17" fmla="*/ 1587500 w 8282369"/>
                <a:gd name="connsiteY17" fmla="*/ 1333766 h 4347395"/>
                <a:gd name="connsiteX0" fmla="*/ 1587500 w 8282369"/>
                <a:gd name="connsiteY0" fmla="*/ 1333766 h 4461837"/>
                <a:gd name="connsiteX1" fmla="*/ 1818360 w 8282369"/>
                <a:gd name="connsiteY1" fmla="*/ 660666 h 4461837"/>
                <a:gd name="connsiteX2" fmla="*/ 2605760 w 8282369"/>
                <a:gd name="connsiteY2" fmla="*/ 139966 h 4461837"/>
                <a:gd name="connsiteX3" fmla="*/ 3507460 w 8282369"/>
                <a:gd name="connsiteY3" fmla="*/ 762266 h 4461837"/>
                <a:gd name="connsiteX4" fmla="*/ 3316960 w 8282369"/>
                <a:gd name="connsiteY4" fmla="*/ 266 h 4461837"/>
                <a:gd name="connsiteX5" fmla="*/ 3786860 w 8282369"/>
                <a:gd name="connsiteY5" fmla="*/ 165366 h 4461837"/>
                <a:gd name="connsiteX6" fmla="*/ 4218660 w 8282369"/>
                <a:gd name="connsiteY6" fmla="*/ 178066 h 4461837"/>
                <a:gd name="connsiteX7" fmla="*/ 4991884 w 8282369"/>
                <a:gd name="connsiteY7" fmla="*/ 1016266 h 4461837"/>
                <a:gd name="connsiteX8" fmla="*/ 5501360 w 8282369"/>
                <a:gd name="connsiteY8" fmla="*/ 3060966 h 4461837"/>
                <a:gd name="connsiteX9" fmla="*/ 6314160 w 8282369"/>
                <a:gd name="connsiteY9" fmla="*/ 3810266 h 4461837"/>
                <a:gd name="connsiteX10" fmla="*/ 8269959 w 8282369"/>
                <a:gd name="connsiteY10" fmla="*/ 4051566 h 4461837"/>
                <a:gd name="connsiteX11" fmla="*/ 4991884 w 8282369"/>
                <a:gd name="connsiteY11" fmla="*/ 4207695 h 4461837"/>
                <a:gd name="connsiteX12" fmla="*/ 0 w 8282369"/>
                <a:gd name="connsiteY12" fmla="*/ 4347395 h 4461837"/>
                <a:gd name="connsiteX13" fmla="*/ 1094460 w 8282369"/>
                <a:gd name="connsiteY13" fmla="*/ 3746766 h 4461837"/>
                <a:gd name="connsiteX14" fmla="*/ 1665960 w 8282369"/>
                <a:gd name="connsiteY14" fmla="*/ 3480066 h 4461837"/>
                <a:gd name="connsiteX15" fmla="*/ 1132560 w 8282369"/>
                <a:gd name="connsiteY15" fmla="*/ 2641866 h 4461837"/>
                <a:gd name="connsiteX16" fmla="*/ 1704060 w 8282369"/>
                <a:gd name="connsiteY16" fmla="*/ 2578366 h 4461837"/>
                <a:gd name="connsiteX17" fmla="*/ 1587500 w 8282369"/>
                <a:gd name="connsiteY17" fmla="*/ 1333766 h 4461837"/>
                <a:gd name="connsiteX0" fmla="*/ 1587500 w 8282369"/>
                <a:gd name="connsiteY0" fmla="*/ 1333766 h 4514384"/>
                <a:gd name="connsiteX1" fmla="*/ 1818360 w 8282369"/>
                <a:gd name="connsiteY1" fmla="*/ 660666 h 4514384"/>
                <a:gd name="connsiteX2" fmla="*/ 2605760 w 8282369"/>
                <a:gd name="connsiteY2" fmla="*/ 139966 h 4514384"/>
                <a:gd name="connsiteX3" fmla="*/ 3507460 w 8282369"/>
                <a:gd name="connsiteY3" fmla="*/ 762266 h 4514384"/>
                <a:gd name="connsiteX4" fmla="*/ 3316960 w 8282369"/>
                <a:gd name="connsiteY4" fmla="*/ 266 h 4514384"/>
                <a:gd name="connsiteX5" fmla="*/ 3786860 w 8282369"/>
                <a:gd name="connsiteY5" fmla="*/ 165366 h 4514384"/>
                <a:gd name="connsiteX6" fmla="*/ 4218660 w 8282369"/>
                <a:gd name="connsiteY6" fmla="*/ 178066 h 4514384"/>
                <a:gd name="connsiteX7" fmla="*/ 4991884 w 8282369"/>
                <a:gd name="connsiteY7" fmla="*/ 1016266 h 4514384"/>
                <a:gd name="connsiteX8" fmla="*/ 5501360 w 8282369"/>
                <a:gd name="connsiteY8" fmla="*/ 3060966 h 4514384"/>
                <a:gd name="connsiteX9" fmla="*/ 6314160 w 8282369"/>
                <a:gd name="connsiteY9" fmla="*/ 3810266 h 4514384"/>
                <a:gd name="connsiteX10" fmla="*/ 8269959 w 8282369"/>
                <a:gd name="connsiteY10" fmla="*/ 4051566 h 4514384"/>
                <a:gd name="connsiteX11" fmla="*/ 5550684 w 8282369"/>
                <a:gd name="connsiteY11" fmla="*/ 4360095 h 4514384"/>
                <a:gd name="connsiteX12" fmla="*/ 0 w 8282369"/>
                <a:gd name="connsiteY12" fmla="*/ 4347395 h 4514384"/>
                <a:gd name="connsiteX13" fmla="*/ 1094460 w 8282369"/>
                <a:gd name="connsiteY13" fmla="*/ 3746766 h 4514384"/>
                <a:gd name="connsiteX14" fmla="*/ 1665960 w 8282369"/>
                <a:gd name="connsiteY14" fmla="*/ 3480066 h 4514384"/>
                <a:gd name="connsiteX15" fmla="*/ 1132560 w 8282369"/>
                <a:gd name="connsiteY15" fmla="*/ 2641866 h 4514384"/>
                <a:gd name="connsiteX16" fmla="*/ 1704060 w 8282369"/>
                <a:gd name="connsiteY16" fmla="*/ 2578366 h 4514384"/>
                <a:gd name="connsiteX17" fmla="*/ 1587500 w 8282369"/>
                <a:gd name="connsiteY17" fmla="*/ 1333766 h 4514384"/>
                <a:gd name="connsiteX0" fmla="*/ 1587500 w 8282369"/>
                <a:gd name="connsiteY0" fmla="*/ 1333766 h 4591901"/>
                <a:gd name="connsiteX1" fmla="*/ 1818360 w 8282369"/>
                <a:gd name="connsiteY1" fmla="*/ 660666 h 4591901"/>
                <a:gd name="connsiteX2" fmla="*/ 2605760 w 8282369"/>
                <a:gd name="connsiteY2" fmla="*/ 139966 h 4591901"/>
                <a:gd name="connsiteX3" fmla="*/ 3507460 w 8282369"/>
                <a:gd name="connsiteY3" fmla="*/ 762266 h 4591901"/>
                <a:gd name="connsiteX4" fmla="*/ 3316960 w 8282369"/>
                <a:gd name="connsiteY4" fmla="*/ 266 h 4591901"/>
                <a:gd name="connsiteX5" fmla="*/ 3786860 w 8282369"/>
                <a:gd name="connsiteY5" fmla="*/ 165366 h 4591901"/>
                <a:gd name="connsiteX6" fmla="*/ 4218660 w 8282369"/>
                <a:gd name="connsiteY6" fmla="*/ 178066 h 4591901"/>
                <a:gd name="connsiteX7" fmla="*/ 4991884 w 8282369"/>
                <a:gd name="connsiteY7" fmla="*/ 1016266 h 4591901"/>
                <a:gd name="connsiteX8" fmla="*/ 5501360 w 8282369"/>
                <a:gd name="connsiteY8" fmla="*/ 3060966 h 4591901"/>
                <a:gd name="connsiteX9" fmla="*/ 6314160 w 8282369"/>
                <a:gd name="connsiteY9" fmla="*/ 3810266 h 4591901"/>
                <a:gd name="connsiteX10" fmla="*/ 8269959 w 8282369"/>
                <a:gd name="connsiteY10" fmla="*/ 4051566 h 4591901"/>
                <a:gd name="connsiteX11" fmla="*/ 5550684 w 8282369"/>
                <a:gd name="connsiteY11" fmla="*/ 4360095 h 4591901"/>
                <a:gd name="connsiteX12" fmla="*/ 0 w 8282369"/>
                <a:gd name="connsiteY12" fmla="*/ 4347395 h 4591901"/>
                <a:gd name="connsiteX13" fmla="*/ 1094460 w 8282369"/>
                <a:gd name="connsiteY13" fmla="*/ 3746766 h 4591901"/>
                <a:gd name="connsiteX14" fmla="*/ 1665960 w 8282369"/>
                <a:gd name="connsiteY14" fmla="*/ 3480066 h 4591901"/>
                <a:gd name="connsiteX15" fmla="*/ 1132560 w 8282369"/>
                <a:gd name="connsiteY15" fmla="*/ 2641866 h 4591901"/>
                <a:gd name="connsiteX16" fmla="*/ 1704060 w 8282369"/>
                <a:gd name="connsiteY16" fmla="*/ 2578366 h 4591901"/>
                <a:gd name="connsiteX17" fmla="*/ 1587500 w 8282369"/>
                <a:gd name="connsiteY17" fmla="*/ 1333766 h 4591901"/>
                <a:gd name="connsiteX0" fmla="*/ 1587500 w 8282369"/>
                <a:gd name="connsiteY0" fmla="*/ 1333766 h 4539912"/>
                <a:gd name="connsiteX1" fmla="*/ 1818360 w 8282369"/>
                <a:gd name="connsiteY1" fmla="*/ 660666 h 4539912"/>
                <a:gd name="connsiteX2" fmla="*/ 2605760 w 8282369"/>
                <a:gd name="connsiteY2" fmla="*/ 139966 h 4539912"/>
                <a:gd name="connsiteX3" fmla="*/ 3507460 w 8282369"/>
                <a:gd name="connsiteY3" fmla="*/ 762266 h 4539912"/>
                <a:gd name="connsiteX4" fmla="*/ 3316960 w 8282369"/>
                <a:gd name="connsiteY4" fmla="*/ 266 h 4539912"/>
                <a:gd name="connsiteX5" fmla="*/ 3786860 w 8282369"/>
                <a:gd name="connsiteY5" fmla="*/ 165366 h 4539912"/>
                <a:gd name="connsiteX6" fmla="*/ 4218660 w 8282369"/>
                <a:gd name="connsiteY6" fmla="*/ 178066 h 4539912"/>
                <a:gd name="connsiteX7" fmla="*/ 4991884 w 8282369"/>
                <a:gd name="connsiteY7" fmla="*/ 1016266 h 4539912"/>
                <a:gd name="connsiteX8" fmla="*/ 5501360 w 8282369"/>
                <a:gd name="connsiteY8" fmla="*/ 3060966 h 4539912"/>
                <a:gd name="connsiteX9" fmla="*/ 6314160 w 8282369"/>
                <a:gd name="connsiteY9" fmla="*/ 3810266 h 4539912"/>
                <a:gd name="connsiteX10" fmla="*/ 8269959 w 8282369"/>
                <a:gd name="connsiteY10" fmla="*/ 4051566 h 4539912"/>
                <a:gd name="connsiteX11" fmla="*/ 5550684 w 8282369"/>
                <a:gd name="connsiteY11" fmla="*/ 4360095 h 4539912"/>
                <a:gd name="connsiteX12" fmla="*/ 0 w 8282369"/>
                <a:gd name="connsiteY12" fmla="*/ 4347395 h 4539912"/>
                <a:gd name="connsiteX13" fmla="*/ 1094460 w 8282369"/>
                <a:gd name="connsiteY13" fmla="*/ 3746766 h 4539912"/>
                <a:gd name="connsiteX14" fmla="*/ 1665960 w 8282369"/>
                <a:gd name="connsiteY14" fmla="*/ 3480066 h 4539912"/>
                <a:gd name="connsiteX15" fmla="*/ 1132560 w 8282369"/>
                <a:gd name="connsiteY15" fmla="*/ 2641866 h 4539912"/>
                <a:gd name="connsiteX16" fmla="*/ 1704060 w 8282369"/>
                <a:gd name="connsiteY16" fmla="*/ 2578366 h 4539912"/>
                <a:gd name="connsiteX17" fmla="*/ 1587500 w 8282369"/>
                <a:gd name="connsiteY17" fmla="*/ 1333766 h 4539912"/>
                <a:gd name="connsiteX0" fmla="*/ 1587500 w 8270178"/>
                <a:gd name="connsiteY0" fmla="*/ 1333766 h 4539912"/>
                <a:gd name="connsiteX1" fmla="*/ 1818360 w 8270178"/>
                <a:gd name="connsiteY1" fmla="*/ 660666 h 4539912"/>
                <a:gd name="connsiteX2" fmla="*/ 2605760 w 8270178"/>
                <a:gd name="connsiteY2" fmla="*/ 139966 h 4539912"/>
                <a:gd name="connsiteX3" fmla="*/ 3507460 w 8270178"/>
                <a:gd name="connsiteY3" fmla="*/ 762266 h 4539912"/>
                <a:gd name="connsiteX4" fmla="*/ 3316960 w 8270178"/>
                <a:gd name="connsiteY4" fmla="*/ 266 h 4539912"/>
                <a:gd name="connsiteX5" fmla="*/ 3786860 w 8270178"/>
                <a:gd name="connsiteY5" fmla="*/ 165366 h 4539912"/>
                <a:gd name="connsiteX6" fmla="*/ 4218660 w 8270178"/>
                <a:gd name="connsiteY6" fmla="*/ 178066 h 4539912"/>
                <a:gd name="connsiteX7" fmla="*/ 4991884 w 8270178"/>
                <a:gd name="connsiteY7" fmla="*/ 1016266 h 4539912"/>
                <a:gd name="connsiteX8" fmla="*/ 5501360 w 8270178"/>
                <a:gd name="connsiteY8" fmla="*/ 3060966 h 4539912"/>
                <a:gd name="connsiteX9" fmla="*/ 6314160 w 8270178"/>
                <a:gd name="connsiteY9" fmla="*/ 3810266 h 4539912"/>
                <a:gd name="connsiteX10" fmla="*/ 8269959 w 8270178"/>
                <a:gd name="connsiteY10" fmla="*/ 4051566 h 4539912"/>
                <a:gd name="connsiteX11" fmla="*/ 5550684 w 8270178"/>
                <a:gd name="connsiteY11" fmla="*/ 4360095 h 4539912"/>
                <a:gd name="connsiteX12" fmla="*/ 0 w 8270178"/>
                <a:gd name="connsiteY12" fmla="*/ 4347395 h 4539912"/>
                <a:gd name="connsiteX13" fmla="*/ 1094460 w 8270178"/>
                <a:gd name="connsiteY13" fmla="*/ 3746766 h 4539912"/>
                <a:gd name="connsiteX14" fmla="*/ 1665960 w 8270178"/>
                <a:gd name="connsiteY14" fmla="*/ 3480066 h 4539912"/>
                <a:gd name="connsiteX15" fmla="*/ 1132560 w 8270178"/>
                <a:gd name="connsiteY15" fmla="*/ 2641866 h 4539912"/>
                <a:gd name="connsiteX16" fmla="*/ 1704060 w 8270178"/>
                <a:gd name="connsiteY16" fmla="*/ 2578366 h 4539912"/>
                <a:gd name="connsiteX17" fmla="*/ 1587500 w 8270178"/>
                <a:gd name="connsiteY17" fmla="*/ 1333766 h 4539912"/>
                <a:gd name="connsiteX0" fmla="*/ 1587500 w 8270178"/>
                <a:gd name="connsiteY0" fmla="*/ 1333766 h 4539912"/>
                <a:gd name="connsiteX1" fmla="*/ 1818360 w 8270178"/>
                <a:gd name="connsiteY1" fmla="*/ 660666 h 4539912"/>
                <a:gd name="connsiteX2" fmla="*/ 2605760 w 8270178"/>
                <a:gd name="connsiteY2" fmla="*/ 139966 h 4539912"/>
                <a:gd name="connsiteX3" fmla="*/ 3507460 w 8270178"/>
                <a:gd name="connsiteY3" fmla="*/ 762266 h 4539912"/>
                <a:gd name="connsiteX4" fmla="*/ 3316960 w 8270178"/>
                <a:gd name="connsiteY4" fmla="*/ 266 h 4539912"/>
                <a:gd name="connsiteX5" fmla="*/ 3786860 w 8270178"/>
                <a:gd name="connsiteY5" fmla="*/ 165366 h 4539912"/>
                <a:gd name="connsiteX6" fmla="*/ 4218660 w 8270178"/>
                <a:gd name="connsiteY6" fmla="*/ 178066 h 4539912"/>
                <a:gd name="connsiteX7" fmla="*/ 4991884 w 8270178"/>
                <a:gd name="connsiteY7" fmla="*/ 1016266 h 4539912"/>
                <a:gd name="connsiteX8" fmla="*/ 5501360 w 8270178"/>
                <a:gd name="connsiteY8" fmla="*/ 3060966 h 4539912"/>
                <a:gd name="connsiteX9" fmla="*/ 6314160 w 8270178"/>
                <a:gd name="connsiteY9" fmla="*/ 3810266 h 4539912"/>
                <a:gd name="connsiteX10" fmla="*/ 8269959 w 8270178"/>
                <a:gd name="connsiteY10" fmla="*/ 4051566 h 4539912"/>
                <a:gd name="connsiteX11" fmla="*/ 5550684 w 8270178"/>
                <a:gd name="connsiteY11" fmla="*/ 4360095 h 4539912"/>
                <a:gd name="connsiteX12" fmla="*/ 0 w 8270178"/>
                <a:gd name="connsiteY12" fmla="*/ 4347395 h 4539912"/>
                <a:gd name="connsiteX13" fmla="*/ 1094460 w 8270178"/>
                <a:gd name="connsiteY13" fmla="*/ 3746766 h 4539912"/>
                <a:gd name="connsiteX14" fmla="*/ 1665960 w 8270178"/>
                <a:gd name="connsiteY14" fmla="*/ 3480066 h 4539912"/>
                <a:gd name="connsiteX15" fmla="*/ 1132560 w 8270178"/>
                <a:gd name="connsiteY15" fmla="*/ 2641866 h 4539912"/>
                <a:gd name="connsiteX16" fmla="*/ 1704060 w 8270178"/>
                <a:gd name="connsiteY16" fmla="*/ 2578366 h 4539912"/>
                <a:gd name="connsiteX17" fmla="*/ 1587500 w 8270178"/>
                <a:gd name="connsiteY17" fmla="*/ 1333766 h 4539912"/>
                <a:gd name="connsiteX0" fmla="*/ 1587500 w 8270228"/>
                <a:gd name="connsiteY0" fmla="*/ 1333766 h 4539912"/>
                <a:gd name="connsiteX1" fmla="*/ 1818360 w 8270228"/>
                <a:gd name="connsiteY1" fmla="*/ 660666 h 4539912"/>
                <a:gd name="connsiteX2" fmla="*/ 2605760 w 8270228"/>
                <a:gd name="connsiteY2" fmla="*/ 139966 h 4539912"/>
                <a:gd name="connsiteX3" fmla="*/ 3507460 w 8270228"/>
                <a:gd name="connsiteY3" fmla="*/ 762266 h 4539912"/>
                <a:gd name="connsiteX4" fmla="*/ 3316960 w 8270228"/>
                <a:gd name="connsiteY4" fmla="*/ 266 h 4539912"/>
                <a:gd name="connsiteX5" fmla="*/ 3786860 w 8270228"/>
                <a:gd name="connsiteY5" fmla="*/ 165366 h 4539912"/>
                <a:gd name="connsiteX6" fmla="*/ 4218660 w 8270228"/>
                <a:gd name="connsiteY6" fmla="*/ 178066 h 4539912"/>
                <a:gd name="connsiteX7" fmla="*/ 4991884 w 8270228"/>
                <a:gd name="connsiteY7" fmla="*/ 1016266 h 4539912"/>
                <a:gd name="connsiteX8" fmla="*/ 5501360 w 8270228"/>
                <a:gd name="connsiteY8" fmla="*/ 3060966 h 4539912"/>
                <a:gd name="connsiteX9" fmla="*/ 6314160 w 8270228"/>
                <a:gd name="connsiteY9" fmla="*/ 3810266 h 4539912"/>
                <a:gd name="connsiteX10" fmla="*/ 8269959 w 8270228"/>
                <a:gd name="connsiteY10" fmla="*/ 4051566 h 4539912"/>
                <a:gd name="connsiteX11" fmla="*/ 5550684 w 8270228"/>
                <a:gd name="connsiteY11" fmla="*/ 4360095 h 4539912"/>
                <a:gd name="connsiteX12" fmla="*/ 0 w 8270228"/>
                <a:gd name="connsiteY12" fmla="*/ 4347395 h 4539912"/>
                <a:gd name="connsiteX13" fmla="*/ 1094460 w 8270228"/>
                <a:gd name="connsiteY13" fmla="*/ 3746766 h 4539912"/>
                <a:gd name="connsiteX14" fmla="*/ 1665960 w 8270228"/>
                <a:gd name="connsiteY14" fmla="*/ 3480066 h 4539912"/>
                <a:gd name="connsiteX15" fmla="*/ 1132560 w 8270228"/>
                <a:gd name="connsiteY15" fmla="*/ 2641866 h 4539912"/>
                <a:gd name="connsiteX16" fmla="*/ 1704060 w 8270228"/>
                <a:gd name="connsiteY16" fmla="*/ 2578366 h 4539912"/>
                <a:gd name="connsiteX17" fmla="*/ 1587500 w 8270228"/>
                <a:gd name="connsiteY17" fmla="*/ 1333766 h 4539912"/>
                <a:gd name="connsiteX0" fmla="*/ 1587500 w 8270228"/>
                <a:gd name="connsiteY0" fmla="*/ 1333766 h 4539912"/>
                <a:gd name="connsiteX1" fmla="*/ 1818360 w 8270228"/>
                <a:gd name="connsiteY1" fmla="*/ 660666 h 4539912"/>
                <a:gd name="connsiteX2" fmla="*/ 2605760 w 8270228"/>
                <a:gd name="connsiteY2" fmla="*/ 139966 h 4539912"/>
                <a:gd name="connsiteX3" fmla="*/ 3507460 w 8270228"/>
                <a:gd name="connsiteY3" fmla="*/ 762266 h 4539912"/>
                <a:gd name="connsiteX4" fmla="*/ 3316960 w 8270228"/>
                <a:gd name="connsiteY4" fmla="*/ 266 h 4539912"/>
                <a:gd name="connsiteX5" fmla="*/ 3786860 w 8270228"/>
                <a:gd name="connsiteY5" fmla="*/ 165366 h 4539912"/>
                <a:gd name="connsiteX6" fmla="*/ 4218660 w 8270228"/>
                <a:gd name="connsiteY6" fmla="*/ 178066 h 4539912"/>
                <a:gd name="connsiteX7" fmla="*/ 4991884 w 8270228"/>
                <a:gd name="connsiteY7" fmla="*/ 1016266 h 4539912"/>
                <a:gd name="connsiteX8" fmla="*/ 5501360 w 8270228"/>
                <a:gd name="connsiteY8" fmla="*/ 3060966 h 4539912"/>
                <a:gd name="connsiteX9" fmla="*/ 6314160 w 8270228"/>
                <a:gd name="connsiteY9" fmla="*/ 3810266 h 4539912"/>
                <a:gd name="connsiteX10" fmla="*/ 8269959 w 8270228"/>
                <a:gd name="connsiteY10" fmla="*/ 4051566 h 4539912"/>
                <a:gd name="connsiteX11" fmla="*/ 5550684 w 8270228"/>
                <a:gd name="connsiteY11" fmla="*/ 4360095 h 4539912"/>
                <a:gd name="connsiteX12" fmla="*/ 0 w 8270228"/>
                <a:gd name="connsiteY12" fmla="*/ 4347395 h 4539912"/>
                <a:gd name="connsiteX13" fmla="*/ 1094460 w 8270228"/>
                <a:gd name="connsiteY13" fmla="*/ 3746766 h 4539912"/>
                <a:gd name="connsiteX14" fmla="*/ 1665960 w 8270228"/>
                <a:gd name="connsiteY14" fmla="*/ 3480066 h 4539912"/>
                <a:gd name="connsiteX15" fmla="*/ 1132560 w 8270228"/>
                <a:gd name="connsiteY15" fmla="*/ 2641866 h 4539912"/>
                <a:gd name="connsiteX16" fmla="*/ 1704060 w 8270228"/>
                <a:gd name="connsiteY16" fmla="*/ 2578366 h 4539912"/>
                <a:gd name="connsiteX17" fmla="*/ 1587500 w 8270228"/>
                <a:gd name="connsiteY17" fmla="*/ 1333766 h 4539912"/>
                <a:gd name="connsiteX0" fmla="*/ 1587500 w 8270228"/>
                <a:gd name="connsiteY0" fmla="*/ 1333766 h 4539912"/>
                <a:gd name="connsiteX1" fmla="*/ 1818360 w 8270228"/>
                <a:gd name="connsiteY1" fmla="*/ 660666 h 4539912"/>
                <a:gd name="connsiteX2" fmla="*/ 2605760 w 8270228"/>
                <a:gd name="connsiteY2" fmla="*/ 139966 h 4539912"/>
                <a:gd name="connsiteX3" fmla="*/ 3507460 w 8270228"/>
                <a:gd name="connsiteY3" fmla="*/ 762266 h 4539912"/>
                <a:gd name="connsiteX4" fmla="*/ 3316960 w 8270228"/>
                <a:gd name="connsiteY4" fmla="*/ 266 h 4539912"/>
                <a:gd name="connsiteX5" fmla="*/ 3786860 w 8270228"/>
                <a:gd name="connsiteY5" fmla="*/ 165366 h 4539912"/>
                <a:gd name="connsiteX6" fmla="*/ 4218660 w 8270228"/>
                <a:gd name="connsiteY6" fmla="*/ 178066 h 4539912"/>
                <a:gd name="connsiteX7" fmla="*/ 4991884 w 8270228"/>
                <a:gd name="connsiteY7" fmla="*/ 1016266 h 4539912"/>
                <a:gd name="connsiteX8" fmla="*/ 5501360 w 8270228"/>
                <a:gd name="connsiteY8" fmla="*/ 3060966 h 4539912"/>
                <a:gd name="connsiteX9" fmla="*/ 6314160 w 8270228"/>
                <a:gd name="connsiteY9" fmla="*/ 3810266 h 4539912"/>
                <a:gd name="connsiteX10" fmla="*/ 8269959 w 8270228"/>
                <a:gd name="connsiteY10" fmla="*/ 4051566 h 4539912"/>
                <a:gd name="connsiteX11" fmla="*/ 5550684 w 8270228"/>
                <a:gd name="connsiteY11" fmla="*/ 4360095 h 4539912"/>
                <a:gd name="connsiteX12" fmla="*/ 0 w 8270228"/>
                <a:gd name="connsiteY12" fmla="*/ 4347395 h 4539912"/>
                <a:gd name="connsiteX13" fmla="*/ 1094460 w 8270228"/>
                <a:gd name="connsiteY13" fmla="*/ 3746766 h 4539912"/>
                <a:gd name="connsiteX14" fmla="*/ 1665960 w 8270228"/>
                <a:gd name="connsiteY14" fmla="*/ 3480066 h 4539912"/>
                <a:gd name="connsiteX15" fmla="*/ 1132560 w 8270228"/>
                <a:gd name="connsiteY15" fmla="*/ 2641866 h 4539912"/>
                <a:gd name="connsiteX16" fmla="*/ 1704060 w 8270228"/>
                <a:gd name="connsiteY16" fmla="*/ 2578366 h 4539912"/>
                <a:gd name="connsiteX17" fmla="*/ 1587500 w 8270228"/>
                <a:gd name="connsiteY17" fmla="*/ 1333766 h 4539912"/>
                <a:gd name="connsiteX0" fmla="*/ 1587500 w 8270228"/>
                <a:gd name="connsiteY0" fmla="*/ 1333766 h 4539912"/>
                <a:gd name="connsiteX1" fmla="*/ 1818360 w 8270228"/>
                <a:gd name="connsiteY1" fmla="*/ 660666 h 4539912"/>
                <a:gd name="connsiteX2" fmla="*/ 2605760 w 8270228"/>
                <a:gd name="connsiteY2" fmla="*/ 139966 h 4539912"/>
                <a:gd name="connsiteX3" fmla="*/ 3507460 w 8270228"/>
                <a:gd name="connsiteY3" fmla="*/ 762266 h 4539912"/>
                <a:gd name="connsiteX4" fmla="*/ 3316960 w 8270228"/>
                <a:gd name="connsiteY4" fmla="*/ 266 h 4539912"/>
                <a:gd name="connsiteX5" fmla="*/ 3786860 w 8270228"/>
                <a:gd name="connsiteY5" fmla="*/ 165366 h 4539912"/>
                <a:gd name="connsiteX6" fmla="*/ 4218660 w 8270228"/>
                <a:gd name="connsiteY6" fmla="*/ 178066 h 4539912"/>
                <a:gd name="connsiteX7" fmla="*/ 4991884 w 8270228"/>
                <a:gd name="connsiteY7" fmla="*/ 1016266 h 4539912"/>
                <a:gd name="connsiteX8" fmla="*/ 5501360 w 8270228"/>
                <a:gd name="connsiteY8" fmla="*/ 3060966 h 4539912"/>
                <a:gd name="connsiteX9" fmla="*/ 6314160 w 8270228"/>
                <a:gd name="connsiteY9" fmla="*/ 3810266 h 4539912"/>
                <a:gd name="connsiteX10" fmla="*/ 8269959 w 8270228"/>
                <a:gd name="connsiteY10" fmla="*/ 4051566 h 4539912"/>
                <a:gd name="connsiteX11" fmla="*/ 5550684 w 8270228"/>
                <a:gd name="connsiteY11" fmla="*/ 4360095 h 4539912"/>
                <a:gd name="connsiteX12" fmla="*/ 0 w 8270228"/>
                <a:gd name="connsiteY12" fmla="*/ 4347395 h 4539912"/>
                <a:gd name="connsiteX13" fmla="*/ 1094460 w 8270228"/>
                <a:gd name="connsiteY13" fmla="*/ 3746766 h 4539912"/>
                <a:gd name="connsiteX14" fmla="*/ 1665960 w 8270228"/>
                <a:gd name="connsiteY14" fmla="*/ 3480066 h 4539912"/>
                <a:gd name="connsiteX15" fmla="*/ 1132560 w 8270228"/>
                <a:gd name="connsiteY15" fmla="*/ 2641866 h 4539912"/>
                <a:gd name="connsiteX16" fmla="*/ 1704060 w 8270228"/>
                <a:gd name="connsiteY16" fmla="*/ 2578366 h 4539912"/>
                <a:gd name="connsiteX17" fmla="*/ 1587500 w 8270228"/>
                <a:gd name="connsiteY17" fmla="*/ 1333766 h 4539912"/>
                <a:gd name="connsiteX0" fmla="*/ 1587500 w 8270228"/>
                <a:gd name="connsiteY0" fmla="*/ 1333766 h 4539912"/>
                <a:gd name="connsiteX1" fmla="*/ 1818360 w 8270228"/>
                <a:gd name="connsiteY1" fmla="*/ 660666 h 4539912"/>
                <a:gd name="connsiteX2" fmla="*/ 2605760 w 8270228"/>
                <a:gd name="connsiteY2" fmla="*/ 139966 h 4539912"/>
                <a:gd name="connsiteX3" fmla="*/ 3507460 w 8270228"/>
                <a:gd name="connsiteY3" fmla="*/ 762266 h 4539912"/>
                <a:gd name="connsiteX4" fmla="*/ 3316960 w 8270228"/>
                <a:gd name="connsiteY4" fmla="*/ 266 h 4539912"/>
                <a:gd name="connsiteX5" fmla="*/ 3786860 w 8270228"/>
                <a:gd name="connsiteY5" fmla="*/ 165366 h 4539912"/>
                <a:gd name="connsiteX6" fmla="*/ 4218660 w 8270228"/>
                <a:gd name="connsiteY6" fmla="*/ 178066 h 4539912"/>
                <a:gd name="connsiteX7" fmla="*/ 4991884 w 8270228"/>
                <a:gd name="connsiteY7" fmla="*/ 1016266 h 4539912"/>
                <a:gd name="connsiteX8" fmla="*/ 5501360 w 8270228"/>
                <a:gd name="connsiteY8" fmla="*/ 3060966 h 4539912"/>
                <a:gd name="connsiteX9" fmla="*/ 6314160 w 8270228"/>
                <a:gd name="connsiteY9" fmla="*/ 3810266 h 4539912"/>
                <a:gd name="connsiteX10" fmla="*/ 8269959 w 8270228"/>
                <a:gd name="connsiteY10" fmla="*/ 4051566 h 4539912"/>
                <a:gd name="connsiteX11" fmla="*/ 5550684 w 8270228"/>
                <a:gd name="connsiteY11" fmla="*/ 4360095 h 4539912"/>
                <a:gd name="connsiteX12" fmla="*/ 0 w 8270228"/>
                <a:gd name="connsiteY12" fmla="*/ 4347395 h 4539912"/>
                <a:gd name="connsiteX13" fmla="*/ 1094460 w 8270228"/>
                <a:gd name="connsiteY13" fmla="*/ 3746766 h 4539912"/>
                <a:gd name="connsiteX14" fmla="*/ 1665960 w 8270228"/>
                <a:gd name="connsiteY14" fmla="*/ 3480066 h 4539912"/>
                <a:gd name="connsiteX15" fmla="*/ 1132560 w 8270228"/>
                <a:gd name="connsiteY15" fmla="*/ 2641866 h 4539912"/>
                <a:gd name="connsiteX16" fmla="*/ 1704060 w 8270228"/>
                <a:gd name="connsiteY16" fmla="*/ 2578366 h 4539912"/>
                <a:gd name="connsiteX17" fmla="*/ 1587500 w 8270228"/>
                <a:gd name="connsiteY17" fmla="*/ 1333766 h 4539912"/>
                <a:gd name="connsiteX0" fmla="*/ 1587500 w 8270228"/>
                <a:gd name="connsiteY0" fmla="*/ 1333766 h 4539912"/>
                <a:gd name="connsiteX1" fmla="*/ 1818360 w 8270228"/>
                <a:gd name="connsiteY1" fmla="*/ 660666 h 4539912"/>
                <a:gd name="connsiteX2" fmla="*/ 2605760 w 8270228"/>
                <a:gd name="connsiteY2" fmla="*/ 139966 h 4539912"/>
                <a:gd name="connsiteX3" fmla="*/ 3507460 w 8270228"/>
                <a:gd name="connsiteY3" fmla="*/ 762266 h 4539912"/>
                <a:gd name="connsiteX4" fmla="*/ 3316960 w 8270228"/>
                <a:gd name="connsiteY4" fmla="*/ 266 h 4539912"/>
                <a:gd name="connsiteX5" fmla="*/ 3786860 w 8270228"/>
                <a:gd name="connsiteY5" fmla="*/ 165366 h 4539912"/>
                <a:gd name="connsiteX6" fmla="*/ 4218660 w 8270228"/>
                <a:gd name="connsiteY6" fmla="*/ 178066 h 4539912"/>
                <a:gd name="connsiteX7" fmla="*/ 4991884 w 8270228"/>
                <a:gd name="connsiteY7" fmla="*/ 1016266 h 4539912"/>
                <a:gd name="connsiteX8" fmla="*/ 5501360 w 8270228"/>
                <a:gd name="connsiteY8" fmla="*/ 3060966 h 4539912"/>
                <a:gd name="connsiteX9" fmla="*/ 6314160 w 8270228"/>
                <a:gd name="connsiteY9" fmla="*/ 3810266 h 4539912"/>
                <a:gd name="connsiteX10" fmla="*/ 8269959 w 8270228"/>
                <a:gd name="connsiteY10" fmla="*/ 4051566 h 4539912"/>
                <a:gd name="connsiteX11" fmla="*/ 5550684 w 8270228"/>
                <a:gd name="connsiteY11" fmla="*/ 4360095 h 4539912"/>
                <a:gd name="connsiteX12" fmla="*/ 0 w 8270228"/>
                <a:gd name="connsiteY12" fmla="*/ 4347395 h 4539912"/>
                <a:gd name="connsiteX13" fmla="*/ 1094460 w 8270228"/>
                <a:gd name="connsiteY13" fmla="*/ 3746766 h 4539912"/>
                <a:gd name="connsiteX14" fmla="*/ 1665960 w 8270228"/>
                <a:gd name="connsiteY14" fmla="*/ 3480066 h 4539912"/>
                <a:gd name="connsiteX15" fmla="*/ 1132560 w 8270228"/>
                <a:gd name="connsiteY15" fmla="*/ 2641866 h 4539912"/>
                <a:gd name="connsiteX16" fmla="*/ 1704060 w 8270228"/>
                <a:gd name="connsiteY16" fmla="*/ 2578366 h 4539912"/>
                <a:gd name="connsiteX17" fmla="*/ 1587500 w 8270228"/>
                <a:gd name="connsiteY17" fmla="*/ 1333766 h 4539912"/>
                <a:gd name="connsiteX0" fmla="*/ 1587500 w 8270228"/>
                <a:gd name="connsiteY0" fmla="*/ 1333766 h 4539912"/>
                <a:gd name="connsiteX1" fmla="*/ 1818360 w 8270228"/>
                <a:gd name="connsiteY1" fmla="*/ 660666 h 4539912"/>
                <a:gd name="connsiteX2" fmla="*/ 2605760 w 8270228"/>
                <a:gd name="connsiteY2" fmla="*/ 139966 h 4539912"/>
                <a:gd name="connsiteX3" fmla="*/ 3507460 w 8270228"/>
                <a:gd name="connsiteY3" fmla="*/ 762266 h 4539912"/>
                <a:gd name="connsiteX4" fmla="*/ 3316960 w 8270228"/>
                <a:gd name="connsiteY4" fmla="*/ 266 h 4539912"/>
                <a:gd name="connsiteX5" fmla="*/ 3786860 w 8270228"/>
                <a:gd name="connsiteY5" fmla="*/ 165366 h 4539912"/>
                <a:gd name="connsiteX6" fmla="*/ 4218660 w 8270228"/>
                <a:gd name="connsiteY6" fmla="*/ 178066 h 4539912"/>
                <a:gd name="connsiteX7" fmla="*/ 4991884 w 8270228"/>
                <a:gd name="connsiteY7" fmla="*/ 1016266 h 4539912"/>
                <a:gd name="connsiteX8" fmla="*/ 5501360 w 8270228"/>
                <a:gd name="connsiteY8" fmla="*/ 3060966 h 4539912"/>
                <a:gd name="connsiteX9" fmla="*/ 6314160 w 8270228"/>
                <a:gd name="connsiteY9" fmla="*/ 3810266 h 4539912"/>
                <a:gd name="connsiteX10" fmla="*/ 8269959 w 8270228"/>
                <a:gd name="connsiteY10" fmla="*/ 4051566 h 4539912"/>
                <a:gd name="connsiteX11" fmla="*/ 5550684 w 8270228"/>
                <a:gd name="connsiteY11" fmla="*/ 4360095 h 4539912"/>
                <a:gd name="connsiteX12" fmla="*/ 0 w 8270228"/>
                <a:gd name="connsiteY12" fmla="*/ 4347395 h 4539912"/>
                <a:gd name="connsiteX13" fmla="*/ 1094460 w 8270228"/>
                <a:gd name="connsiteY13" fmla="*/ 3746766 h 4539912"/>
                <a:gd name="connsiteX14" fmla="*/ 1665960 w 8270228"/>
                <a:gd name="connsiteY14" fmla="*/ 3480066 h 4539912"/>
                <a:gd name="connsiteX15" fmla="*/ 1132560 w 8270228"/>
                <a:gd name="connsiteY15" fmla="*/ 2641866 h 4539912"/>
                <a:gd name="connsiteX16" fmla="*/ 1704060 w 8270228"/>
                <a:gd name="connsiteY16" fmla="*/ 2578366 h 4539912"/>
                <a:gd name="connsiteX17" fmla="*/ 1587500 w 8270228"/>
                <a:gd name="connsiteY17" fmla="*/ 1333766 h 4539912"/>
                <a:gd name="connsiteX0" fmla="*/ 1587500 w 8270228"/>
                <a:gd name="connsiteY0" fmla="*/ 1333766 h 4539912"/>
                <a:gd name="connsiteX1" fmla="*/ 1818360 w 8270228"/>
                <a:gd name="connsiteY1" fmla="*/ 660666 h 4539912"/>
                <a:gd name="connsiteX2" fmla="*/ 2605760 w 8270228"/>
                <a:gd name="connsiteY2" fmla="*/ 139966 h 4539912"/>
                <a:gd name="connsiteX3" fmla="*/ 3507460 w 8270228"/>
                <a:gd name="connsiteY3" fmla="*/ 762266 h 4539912"/>
                <a:gd name="connsiteX4" fmla="*/ 3316960 w 8270228"/>
                <a:gd name="connsiteY4" fmla="*/ 266 h 4539912"/>
                <a:gd name="connsiteX5" fmla="*/ 3786860 w 8270228"/>
                <a:gd name="connsiteY5" fmla="*/ 165366 h 4539912"/>
                <a:gd name="connsiteX6" fmla="*/ 4218660 w 8270228"/>
                <a:gd name="connsiteY6" fmla="*/ 178066 h 4539912"/>
                <a:gd name="connsiteX7" fmla="*/ 4991884 w 8270228"/>
                <a:gd name="connsiteY7" fmla="*/ 1016266 h 4539912"/>
                <a:gd name="connsiteX8" fmla="*/ 5501360 w 8270228"/>
                <a:gd name="connsiteY8" fmla="*/ 3060966 h 4539912"/>
                <a:gd name="connsiteX9" fmla="*/ 6314160 w 8270228"/>
                <a:gd name="connsiteY9" fmla="*/ 3810266 h 4539912"/>
                <a:gd name="connsiteX10" fmla="*/ 8269959 w 8270228"/>
                <a:gd name="connsiteY10" fmla="*/ 4051566 h 4539912"/>
                <a:gd name="connsiteX11" fmla="*/ 5550684 w 8270228"/>
                <a:gd name="connsiteY11" fmla="*/ 4360095 h 4539912"/>
                <a:gd name="connsiteX12" fmla="*/ 0 w 8270228"/>
                <a:gd name="connsiteY12" fmla="*/ 4347395 h 4539912"/>
                <a:gd name="connsiteX13" fmla="*/ 1094460 w 8270228"/>
                <a:gd name="connsiteY13" fmla="*/ 3746766 h 4539912"/>
                <a:gd name="connsiteX14" fmla="*/ 1665960 w 8270228"/>
                <a:gd name="connsiteY14" fmla="*/ 3480066 h 4539912"/>
                <a:gd name="connsiteX15" fmla="*/ 1132560 w 8270228"/>
                <a:gd name="connsiteY15" fmla="*/ 2641866 h 4539912"/>
                <a:gd name="connsiteX16" fmla="*/ 1704060 w 8270228"/>
                <a:gd name="connsiteY16" fmla="*/ 2578366 h 4539912"/>
                <a:gd name="connsiteX17" fmla="*/ 1587500 w 8270228"/>
                <a:gd name="connsiteY17" fmla="*/ 1333766 h 4539912"/>
                <a:gd name="connsiteX0" fmla="*/ 1587500 w 8270228"/>
                <a:gd name="connsiteY0" fmla="*/ 1333766 h 4539912"/>
                <a:gd name="connsiteX1" fmla="*/ 1818360 w 8270228"/>
                <a:gd name="connsiteY1" fmla="*/ 660666 h 4539912"/>
                <a:gd name="connsiteX2" fmla="*/ 2605760 w 8270228"/>
                <a:gd name="connsiteY2" fmla="*/ 139966 h 4539912"/>
                <a:gd name="connsiteX3" fmla="*/ 3507460 w 8270228"/>
                <a:gd name="connsiteY3" fmla="*/ 762266 h 4539912"/>
                <a:gd name="connsiteX4" fmla="*/ 3316960 w 8270228"/>
                <a:gd name="connsiteY4" fmla="*/ 266 h 4539912"/>
                <a:gd name="connsiteX5" fmla="*/ 3786860 w 8270228"/>
                <a:gd name="connsiteY5" fmla="*/ 165366 h 4539912"/>
                <a:gd name="connsiteX6" fmla="*/ 4218660 w 8270228"/>
                <a:gd name="connsiteY6" fmla="*/ 178066 h 4539912"/>
                <a:gd name="connsiteX7" fmla="*/ 4991884 w 8270228"/>
                <a:gd name="connsiteY7" fmla="*/ 1016266 h 4539912"/>
                <a:gd name="connsiteX8" fmla="*/ 5501360 w 8270228"/>
                <a:gd name="connsiteY8" fmla="*/ 3060966 h 4539912"/>
                <a:gd name="connsiteX9" fmla="*/ 6314160 w 8270228"/>
                <a:gd name="connsiteY9" fmla="*/ 3810266 h 4539912"/>
                <a:gd name="connsiteX10" fmla="*/ 8269959 w 8270228"/>
                <a:gd name="connsiteY10" fmla="*/ 4051566 h 4539912"/>
                <a:gd name="connsiteX11" fmla="*/ 5550684 w 8270228"/>
                <a:gd name="connsiteY11" fmla="*/ 4360095 h 4539912"/>
                <a:gd name="connsiteX12" fmla="*/ 0 w 8270228"/>
                <a:gd name="connsiteY12" fmla="*/ 4347395 h 4539912"/>
                <a:gd name="connsiteX13" fmla="*/ 1094460 w 8270228"/>
                <a:gd name="connsiteY13" fmla="*/ 3746766 h 4539912"/>
                <a:gd name="connsiteX14" fmla="*/ 1665960 w 8270228"/>
                <a:gd name="connsiteY14" fmla="*/ 3480066 h 4539912"/>
                <a:gd name="connsiteX15" fmla="*/ 1132560 w 8270228"/>
                <a:gd name="connsiteY15" fmla="*/ 2641866 h 4539912"/>
                <a:gd name="connsiteX16" fmla="*/ 1704060 w 8270228"/>
                <a:gd name="connsiteY16" fmla="*/ 2578366 h 4539912"/>
                <a:gd name="connsiteX17" fmla="*/ 1587500 w 8270228"/>
                <a:gd name="connsiteY17" fmla="*/ 1333766 h 4539912"/>
                <a:gd name="connsiteX0" fmla="*/ 1587500 w 8270228"/>
                <a:gd name="connsiteY0" fmla="*/ 1333766 h 4539912"/>
                <a:gd name="connsiteX1" fmla="*/ 1818360 w 8270228"/>
                <a:gd name="connsiteY1" fmla="*/ 660666 h 4539912"/>
                <a:gd name="connsiteX2" fmla="*/ 2605760 w 8270228"/>
                <a:gd name="connsiteY2" fmla="*/ 139966 h 4539912"/>
                <a:gd name="connsiteX3" fmla="*/ 3507460 w 8270228"/>
                <a:gd name="connsiteY3" fmla="*/ 762266 h 4539912"/>
                <a:gd name="connsiteX4" fmla="*/ 3316960 w 8270228"/>
                <a:gd name="connsiteY4" fmla="*/ 266 h 4539912"/>
                <a:gd name="connsiteX5" fmla="*/ 3786860 w 8270228"/>
                <a:gd name="connsiteY5" fmla="*/ 165366 h 4539912"/>
                <a:gd name="connsiteX6" fmla="*/ 4218660 w 8270228"/>
                <a:gd name="connsiteY6" fmla="*/ 178066 h 4539912"/>
                <a:gd name="connsiteX7" fmla="*/ 4991884 w 8270228"/>
                <a:gd name="connsiteY7" fmla="*/ 1016266 h 4539912"/>
                <a:gd name="connsiteX8" fmla="*/ 5501360 w 8270228"/>
                <a:gd name="connsiteY8" fmla="*/ 3060966 h 4539912"/>
                <a:gd name="connsiteX9" fmla="*/ 6314160 w 8270228"/>
                <a:gd name="connsiteY9" fmla="*/ 3810266 h 4539912"/>
                <a:gd name="connsiteX10" fmla="*/ 8269959 w 8270228"/>
                <a:gd name="connsiteY10" fmla="*/ 4051566 h 4539912"/>
                <a:gd name="connsiteX11" fmla="*/ 5550684 w 8270228"/>
                <a:gd name="connsiteY11" fmla="*/ 4360095 h 4539912"/>
                <a:gd name="connsiteX12" fmla="*/ 0 w 8270228"/>
                <a:gd name="connsiteY12" fmla="*/ 4347395 h 4539912"/>
                <a:gd name="connsiteX13" fmla="*/ 1094460 w 8270228"/>
                <a:gd name="connsiteY13" fmla="*/ 3746766 h 4539912"/>
                <a:gd name="connsiteX14" fmla="*/ 1665960 w 8270228"/>
                <a:gd name="connsiteY14" fmla="*/ 3480066 h 4539912"/>
                <a:gd name="connsiteX15" fmla="*/ 1132560 w 8270228"/>
                <a:gd name="connsiteY15" fmla="*/ 2641866 h 4539912"/>
                <a:gd name="connsiteX16" fmla="*/ 1704060 w 8270228"/>
                <a:gd name="connsiteY16" fmla="*/ 2578366 h 4539912"/>
                <a:gd name="connsiteX17" fmla="*/ 1587500 w 8270228"/>
                <a:gd name="connsiteY17" fmla="*/ 1333766 h 4539912"/>
                <a:gd name="connsiteX0" fmla="*/ 1587500 w 8270228"/>
                <a:gd name="connsiteY0" fmla="*/ 1333766 h 4539912"/>
                <a:gd name="connsiteX1" fmla="*/ 1818360 w 8270228"/>
                <a:gd name="connsiteY1" fmla="*/ 660666 h 4539912"/>
                <a:gd name="connsiteX2" fmla="*/ 2605760 w 8270228"/>
                <a:gd name="connsiteY2" fmla="*/ 139966 h 4539912"/>
                <a:gd name="connsiteX3" fmla="*/ 3507460 w 8270228"/>
                <a:gd name="connsiteY3" fmla="*/ 762266 h 4539912"/>
                <a:gd name="connsiteX4" fmla="*/ 3316960 w 8270228"/>
                <a:gd name="connsiteY4" fmla="*/ 266 h 4539912"/>
                <a:gd name="connsiteX5" fmla="*/ 3786860 w 8270228"/>
                <a:gd name="connsiteY5" fmla="*/ 165366 h 4539912"/>
                <a:gd name="connsiteX6" fmla="*/ 4218660 w 8270228"/>
                <a:gd name="connsiteY6" fmla="*/ 178066 h 4539912"/>
                <a:gd name="connsiteX7" fmla="*/ 4991884 w 8270228"/>
                <a:gd name="connsiteY7" fmla="*/ 1016266 h 4539912"/>
                <a:gd name="connsiteX8" fmla="*/ 5501360 w 8270228"/>
                <a:gd name="connsiteY8" fmla="*/ 3060966 h 4539912"/>
                <a:gd name="connsiteX9" fmla="*/ 6314160 w 8270228"/>
                <a:gd name="connsiteY9" fmla="*/ 3810266 h 4539912"/>
                <a:gd name="connsiteX10" fmla="*/ 8269959 w 8270228"/>
                <a:gd name="connsiteY10" fmla="*/ 4051566 h 4539912"/>
                <a:gd name="connsiteX11" fmla="*/ 5550684 w 8270228"/>
                <a:gd name="connsiteY11" fmla="*/ 4360095 h 4539912"/>
                <a:gd name="connsiteX12" fmla="*/ 0 w 8270228"/>
                <a:gd name="connsiteY12" fmla="*/ 4347395 h 4539912"/>
                <a:gd name="connsiteX13" fmla="*/ 1094460 w 8270228"/>
                <a:gd name="connsiteY13" fmla="*/ 3746766 h 4539912"/>
                <a:gd name="connsiteX14" fmla="*/ 1665960 w 8270228"/>
                <a:gd name="connsiteY14" fmla="*/ 3480066 h 4539912"/>
                <a:gd name="connsiteX15" fmla="*/ 1132560 w 8270228"/>
                <a:gd name="connsiteY15" fmla="*/ 2641866 h 4539912"/>
                <a:gd name="connsiteX16" fmla="*/ 1704060 w 8270228"/>
                <a:gd name="connsiteY16" fmla="*/ 2578366 h 4539912"/>
                <a:gd name="connsiteX17" fmla="*/ 1587500 w 8270228"/>
                <a:gd name="connsiteY17" fmla="*/ 1333766 h 4539912"/>
                <a:gd name="connsiteX0" fmla="*/ 1587500 w 8270228"/>
                <a:gd name="connsiteY0" fmla="*/ 1333766 h 4539912"/>
                <a:gd name="connsiteX1" fmla="*/ 1818360 w 8270228"/>
                <a:gd name="connsiteY1" fmla="*/ 660666 h 4539912"/>
                <a:gd name="connsiteX2" fmla="*/ 2605760 w 8270228"/>
                <a:gd name="connsiteY2" fmla="*/ 139966 h 4539912"/>
                <a:gd name="connsiteX3" fmla="*/ 3507460 w 8270228"/>
                <a:gd name="connsiteY3" fmla="*/ 762266 h 4539912"/>
                <a:gd name="connsiteX4" fmla="*/ 3316960 w 8270228"/>
                <a:gd name="connsiteY4" fmla="*/ 266 h 4539912"/>
                <a:gd name="connsiteX5" fmla="*/ 3786860 w 8270228"/>
                <a:gd name="connsiteY5" fmla="*/ 165366 h 4539912"/>
                <a:gd name="connsiteX6" fmla="*/ 4218660 w 8270228"/>
                <a:gd name="connsiteY6" fmla="*/ 178066 h 4539912"/>
                <a:gd name="connsiteX7" fmla="*/ 4991884 w 8270228"/>
                <a:gd name="connsiteY7" fmla="*/ 1016266 h 4539912"/>
                <a:gd name="connsiteX8" fmla="*/ 5501360 w 8270228"/>
                <a:gd name="connsiteY8" fmla="*/ 3060966 h 4539912"/>
                <a:gd name="connsiteX9" fmla="*/ 6314160 w 8270228"/>
                <a:gd name="connsiteY9" fmla="*/ 3810266 h 4539912"/>
                <a:gd name="connsiteX10" fmla="*/ 8269959 w 8270228"/>
                <a:gd name="connsiteY10" fmla="*/ 4051566 h 4539912"/>
                <a:gd name="connsiteX11" fmla="*/ 5550684 w 8270228"/>
                <a:gd name="connsiteY11" fmla="*/ 4360095 h 4539912"/>
                <a:gd name="connsiteX12" fmla="*/ 0 w 8270228"/>
                <a:gd name="connsiteY12" fmla="*/ 4347395 h 4539912"/>
                <a:gd name="connsiteX13" fmla="*/ 1094460 w 8270228"/>
                <a:gd name="connsiteY13" fmla="*/ 3746766 h 4539912"/>
                <a:gd name="connsiteX14" fmla="*/ 1665960 w 8270228"/>
                <a:gd name="connsiteY14" fmla="*/ 3480066 h 4539912"/>
                <a:gd name="connsiteX15" fmla="*/ 1132560 w 8270228"/>
                <a:gd name="connsiteY15" fmla="*/ 2641866 h 4539912"/>
                <a:gd name="connsiteX16" fmla="*/ 1704060 w 8270228"/>
                <a:gd name="connsiteY16" fmla="*/ 2578366 h 4539912"/>
                <a:gd name="connsiteX17" fmla="*/ 1587500 w 8270228"/>
                <a:gd name="connsiteY17" fmla="*/ 1333766 h 4539912"/>
                <a:gd name="connsiteX0" fmla="*/ 1587500 w 8270228"/>
                <a:gd name="connsiteY0" fmla="*/ 1333766 h 4580537"/>
                <a:gd name="connsiteX1" fmla="*/ 1818360 w 8270228"/>
                <a:gd name="connsiteY1" fmla="*/ 660666 h 4580537"/>
                <a:gd name="connsiteX2" fmla="*/ 2605760 w 8270228"/>
                <a:gd name="connsiteY2" fmla="*/ 139966 h 4580537"/>
                <a:gd name="connsiteX3" fmla="*/ 3507460 w 8270228"/>
                <a:gd name="connsiteY3" fmla="*/ 762266 h 4580537"/>
                <a:gd name="connsiteX4" fmla="*/ 3316960 w 8270228"/>
                <a:gd name="connsiteY4" fmla="*/ 266 h 4580537"/>
                <a:gd name="connsiteX5" fmla="*/ 3786860 w 8270228"/>
                <a:gd name="connsiteY5" fmla="*/ 165366 h 4580537"/>
                <a:gd name="connsiteX6" fmla="*/ 4218660 w 8270228"/>
                <a:gd name="connsiteY6" fmla="*/ 178066 h 4580537"/>
                <a:gd name="connsiteX7" fmla="*/ 4991884 w 8270228"/>
                <a:gd name="connsiteY7" fmla="*/ 1016266 h 4580537"/>
                <a:gd name="connsiteX8" fmla="*/ 5501360 w 8270228"/>
                <a:gd name="connsiteY8" fmla="*/ 3060966 h 4580537"/>
                <a:gd name="connsiteX9" fmla="*/ 6314160 w 8270228"/>
                <a:gd name="connsiteY9" fmla="*/ 3810266 h 4580537"/>
                <a:gd name="connsiteX10" fmla="*/ 8269959 w 8270228"/>
                <a:gd name="connsiteY10" fmla="*/ 4051566 h 4580537"/>
                <a:gd name="connsiteX11" fmla="*/ 5550684 w 8270228"/>
                <a:gd name="connsiteY11" fmla="*/ 4360095 h 4580537"/>
                <a:gd name="connsiteX12" fmla="*/ 0 w 8270228"/>
                <a:gd name="connsiteY12" fmla="*/ 4347395 h 4580537"/>
                <a:gd name="connsiteX13" fmla="*/ 1094460 w 8270228"/>
                <a:gd name="connsiteY13" fmla="*/ 3746766 h 4580537"/>
                <a:gd name="connsiteX14" fmla="*/ 1665960 w 8270228"/>
                <a:gd name="connsiteY14" fmla="*/ 3480066 h 4580537"/>
                <a:gd name="connsiteX15" fmla="*/ 1132560 w 8270228"/>
                <a:gd name="connsiteY15" fmla="*/ 2641866 h 4580537"/>
                <a:gd name="connsiteX16" fmla="*/ 1704060 w 8270228"/>
                <a:gd name="connsiteY16" fmla="*/ 2578366 h 4580537"/>
                <a:gd name="connsiteX17" fmla="*/ 1587500 w 8270228"/>
                <a:gd name="connsiteY17" fmla="*/ 1333766 h 458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270228" h="4580537">
                  <a:moveTo>
                    <a:pt x="1587500" y="1333766"/>
                  </a:moveTo>
                  <a:cubicBezTo>
                    <a:pt x="1829553" y="1312599"/>
                    <a:pt x="1576307" y="681833"/>
                    <a:pt x="1818360" y="660666"/>
                  </a:cubicBezTo>
                  <a:cubicBezTo>
                    <a:pt x="2000393" y="550599"/>
                    <a:pt x="2309427" y="97633"/>
                    <a:pt x="2605760" y="139966"/>
                  </a:cubicBezTo>
                  <a:cubicBezTo>
                    <a:pt x="2707360" y="279666"/>
                    <a:pt x="3215360" y="660666"/>
                    <a:pt x="3507460" y="762266"/>
                  </a:cubicBezTo>
                  <a:cubicBezTo>
                    <a:pt x="3613293" y="779199"/>
                    <a:pt x="3211127" y="-16667"/>
                    <a:pt x="3316960" y="266"/>
                  </a:cubicBezTo>
                  <a:cubicBezTo>
                    <a:pt x="3562493" y="156899"/>
                    <a:pt x="3541327" y="8733"/>
                    <a:pt x="3786860" y="165366"/>
                  </a:cubicBezTo>
                  <a:cubicBezTo>
                    <a:pt x="3968893" y="292366"/>
                    <a:pt x="4011227" y="228866"/>
                    <a:pt x="4218660" y="178066"/>
                  </a:cubicBezTo>
                  <a:cubicBezTo>
                    <a:pt x="4476401" y="457466"/>
                    <a:pt x="4518243" y="762266"/>
                    <a:pt x="4991884" y="1016266"/>
                  </a:cubicBezTo>
                  <a:cubicBezTo>
                    <a:pt x="4890776" y="1769799"/>
                    <a:pt x="5500868" y="2599533"/>
                    <a:pt x="5501360" y="3060966"/>
                  </a:cubicBezTo>
                  <a:cubicBezTo>
                    <a:pt x="5971260" y="2743466"/>
                    <a:pt x="6174460" y="3835666"/>
                    <a:pt x="6314160" y="3810266"/>
                  </a:cubicBezTo>
                  <a:cubicBezTo>
                    <a:pt x="6517360" y="3949966"/>
                    <a:pt x="8295359" y="3340366"/>
                    <a:pt x="8269959" y="4051566"/>
                  </a:cubicBezTo>
                  <a:cubicBezTo>
                    <a:pt x="7926567" y="4764009"/>
                    <a:pt x="6668776" y="4638252"/>
                    <a:pt x="5550684" y="4360095"/>
                  </a:cubicBezTo>
                  <a:cubicBezTo>
                    <a:pt x="4589456" y="4533662"/>
                    <a:pt x="2777328" y="3907128"/>
                    <a:pt x="0" y="4347395"/>
                  </a:cubicBezTo>
                  <a:cubicBezTo>
                    <a:pt x="136220" y="3592619"/>
                    <a:pt x="716940" y="4018942"/>
                    <a:pt x="1094460" y="3746766"/>
                  </a:cubicBezTo>
                  <a:cubicBezTo>
                    <a:pt x="1179127" y="3662099"/>
                    <a:pt x="1593993" y="3717133"/>
                    <a:pt x="1665960" y="3480066"/>
                  </a:cubicBezTo>
                  <a:cubicBezTo>
                    <a:pt x="1708293" y="3128699"/>
                    <a:pt x="1090227" y="2993233"/>
                    <a:pt x="1132560" y="2641866"/>
                  </a:cubicBezTo>
                  <a:cubicBezTo>
                    <a:pt x="1246860" y="2413266"/>
                    <a:pt x="1361160" y="2540266"/>
                    <a:pt x="1704060" y="2578366"/>
                  </a:cubicBezTo>
                  <a:cubicBezTo>
                    <a:pt x="1817607" y="1833299"/>
                    <a:pt x="1296153" y="1266033"/>
                    <a:pt x="1587500" y="1333766"/>
                  </a:cubicBezTo>
                  <a:close/>
                </a:path>
              </a:pathLst>
            </a:custGeom>
            <a:solidFill>
              <a:srgbClr val="A7744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Rectangle 85">
              <a:extLst>
                <a:ext uri="{FF2B5EF4-FFF2-40B4-BE49-F238E27FC236}">
                  <a16:creationId xmlns:a16="http://schemas.microsoft.com/office/drawing/2014/main" id="{3E7E3B89-DF65-5090-B225-7224509578A1}"/>
                </a:ext>
              </a:extLst>
            </p:cNvPr>
            <p:cNvSpPr/>
            <p:nvPr/>
          </p:nvSpPr>
          <p:spPr>
            <a:xfrm>
              <a:off x="4252091" y="1871189"/>
              <a:ext cx="3810933" cy="2720219"/>
            </a:xfrm>
            <a:custGeom>
              <a:avLst/>
              <a:gdLst>
                <a:gd name="connsiteX0" fmla="*/ 0 w 2191658"/>
                <a:gd name="connsiteY0" fmla="*/ 0 h 1055308"/>
                <a:gd name="connsiteX1" fmla="*/ 2191658 w 2191658"/>
                <a:gd name="connsiteY1" fmla="*/ 0 h 1055308"/>
                <a:gd name="connsiteX2" fmla="*/ 2191658 w 2191658"/>
                <a:gd name="connsiteY2" fmla="*/ 1055308 h 1055308"/>
                <a:gd name="connsiteX3" fmla="*/ 0 w 2191658"/>
                <a:gd name="connsiteY3" fmla="*/ 1055308 h 1055308"/>
                <a:gd name="connsiteX4" fmla="*/ 0 w 2191658"/>
                <a:gd name="connsiteY4" fmla="*/ 0 h 1055308"/>
                <a:gd name="connsiteX0" fmla="*/ 0 w 2852058"/>
                <a:gd name="connsiteY0" fmla="*/ 0 h 1423608"/>
                <a:gd name="connsiteX1" fmla="*/ 2852058 w 2852058"/>
                <a:gd name="connsiteY1" fmla="*/ 368300 h 1423608"/>
                <a:gd name="connsiteX2" fmla="*/ 2852058 w 2852058"/>
                <a:gd name="connsiteY2" fmla="*/ 1423608 h 1423608"/>
                <a:gd name="connsiteX3" fmla="*/ 660400 w 2852058"/>
                <a:gd name="connsiteY3" fmla="*/ 1423608 h 1423608"/>
                <a:gd name="connsiteX4" fmla="*/ 0 w 2852058"/>
                <a:gd name="connsiteY4" fmla="*/ 0 h 1423608"/>
                <a:gd name="connsiteX0" fmla="*/ 0 w 2852058"/>
                <a:gd name="connsiteY0" fmla="*/ 0 h 1423608"/>
                <a:gd name="connsiteX1" fmla="*/ 2852058 w 2852058"/>
                <a:gd name="connsiteY1" fmla="*/ 368300 h 1423608"/>
                <a:gd name="connsiteX2" fmla="*/ 2852058 w 2852058"/>
                <a:gd name="connsiteY2" fmla="*/ 1423608 h 1423608"/>
                <a:gd name="connsiteX3" fmla="*/ 660400 w 2852058"/>
                <a:gd name="connsiteY3" fmla="*/ 1423608 h 1423608"/>
                <a:gd name="connsiteX4" fmla="*/ 54429 w 2852058"/>
                <a:gd name="connsiteY4" fmla="*/ 798429 h 1423608"/>
                <a:gd name="connsiteX5" fmla="*/ 0 w 2852058"/>
                <a:gd name="connsiteY5" fmla="*/ 0 h 1423608"/>
                <a:gd name="connsiteX0" fmla="*/ 443279 w 3295337"/>
                <a:gd name="connsiteY0" fmla="*/ 0 h 1423608"/>
                <a:gd name="connsiteX1" fmla="*/ 3295337 w 3295337"/>
                <a:gd name="connsiteY1" fmla="*/ 368300 h 1423608"/>
                <a:gd name="connsiteX2" fmla="*/ 3295337 w 3295337"/>
                <a:gd name="connsiteY2" fmla="*/ 1423608 h 1423608"/>
                <a:gd name="connsiteX3" fmla="*/ 11479 w 3295337"/>
                <a:gd name="connsiteY3" fmla="*/ 890208 h 1423608"/>
                <a:gd name="connsiteX4" fmla="*/ 497708 w 3295337"/>
                <a:gd name="connsiteY4" fmla="*/ 798429 h 1423608"/>
                <a:gd name="connsiteX5" fmla="*/ 443279 w 3295337"/>
                <a:gd name="connsiteY5" fmla="*/ 0 h 1423608"/>
                <a:gd name="connsiteX0" fmla="*/ 443279 w 3295337"/>
                <a:gd name="connsiteY0" fmla="*/ 0 h 1610482"/>
                <a:gd name="connsiteX1" fmla="*/ 3295337 w 3295337"/>
                <a:gd name="connsiteY1" fmla="*/ 368300 h 1610482"/>
                <a:gd name="connsiteX2" fmla="*/ 3295337 w 3295337"/>
                <a:gd name="connsiteY2" fmla="*/ 1423608 h 1610482"/>
                <a:gd name="connsiteX3" fmla="*/ 662809 w 3295337"/>
                <a:gd name="connsiteY3" fmla="*/ 1585829 h 1610482"/>
                <a:gd name="connsiteX4" fmla="*/ 11479 w 3295337"/>
                <a:gd name="connsiteY4" fmla="*/ 890208 h 1610482"/>
                <a:gd name="connsiteX5" fmla="*/ 497708 w 3295337"/>
                <a:gd name="connsiteY5" fmla="*/ 798429 h 1610482"/>
                <a:gd name="connsiteX6" fmla="*/ 443279 w 3295337"/>
                <a:gd name="connsiteY6" fmla="*/ 0 h 1610482"/>
                <a:gd name="connsiteX0" fmla="*/ 443279 w 3295337"/>
                <a:gd name="connsiteY0" fmla="*/ 0 h 1719538"/>
                <a:gd name="connsiteX1" fmla="*/ 3295337 w 3295337"/>
                <a:gd name="connsiteY1" fmla="*/ 368300 h 1719538"/>
                <a:gd name="connsiteX2" fmla="*/ 3295337 w 3295337"/>
                <a:gd name="connsiteY2" fmla="*/ 1423608 h 1719538"/>
                <a:gd name="connsiteX3" fmla="*/ 2288409 w 3295337"/>
                <a:gd name="connsiteY3" fmla="*/ 1712829 h 1719538"/>
                <a:gd name="connsiteX4" fmla="*/ 662809 w 3295337"/>
                <a:gd name="connsiteY4" fmla="*/ 1585829 h 1719538"/>
                <a:gd name="connsiteX5" fmla="*/ 11479 w 3295337"/>
                <a:gd name="connsiteY5" fmla="*/ 890208 h 1719538"/>
                <a:gd name="connsiteX6" fmla="*/ 497708 w 3295337"/>
                <a:gd name="connsiteY6" fmla="*/ 798429 h 1719538"/>
                <a:gd name="connsiteX7" fmla="*/ 443279 w 3295337"/>
                <a:gd name="connsiteY7" fmla="*/ 0 h 1719538"/>
                <a:gd name="connsiteX0" fmla="*/ 443279 w 3295337"/>
                <a:gd name="connsiteY0" fmla="*/ 838200 h 2557738"/>
                <a:gd name="connsiteX1" fmla="*/ 2787337 w 3295337"/>
                <a:gd name="connsiteY1" fmla="*/ 0 h 2557738"/>
                <a:gd name="connsiteX2" fmla="*/ 3295337 w 3295337"/>
                <a:gd name="connsiteY2" fmla="*/ 2261808 h 2557738"/>
                <a:gd name="connsiteX3" fmla="*/ 2288409 w 3295337"/>
                <a:gd name="connsiteY3" fmla="*/ 2551029 h 2557738"/>
                <a:gd name="connsiteX4" fmla="*/ 662809 w 3295337"/>
                <a:gd name="connsiteY4" fmla="*/ 2424029 h 2557738"/>
                <a:gd name="connsiteX5" fmla="*/ 11479 w 3295337"/>
                <a:gd name="connsiteY5" fmla="*/ 1728408 h 2557738"/>
                <a:gd name="connsiteX6" fmla="*/ 497708 w 3295337"/>
                <a:gd name="connsiteY6" fmla="*/ 1636629 h 2557738"/>
                <a:gd name="connsiteX7" fmla="*/ 443279 w 3295337"/>
                <a:gd name="connsiteY7" fmla="*/ 838200 h 2557738"/>
                <a:gd name="connsiteX0" fmla="*/ 443279 w 3358837"/>
                <a:gd name="connsiteY0" fmla="*/ 838200 h 2557738"/>
                <a:gd name="connsiteX1" fmla="*/ 2787337 w 3358837"/>
                <a:gd name="connsiteY1" fmla="*/ 0 h 2557738"/>
                <a:gd name="connsiteX2" fmla="*/ 3358837 w 3358837"/>
                <a:gd name="connsiteY2" fmla="*/ 2261808 h 2557738"/>
                <a:gd name="connsiteX3" fmla="*/ 2288409 w 3358837"/>
                <a:gd name="connsiteY3" fmla="*/ 2551029 h 2557738"/>
                <a:gd name="connsiteX4" fmla="*/ 662809 w 3358837"/>
                <a:gd name="connsiteY4" fmla="*/ 2424029 h 2557738"/>
                <a:gd name="connsiteX5" fmla="*/ 11479 w 3358837"/>
                <a:gd name="connsiteY5" fmla="*/ 1728408 h 2557738"/>
                <a:gd name="connsiteX6" fmla="*/ 497708 w 3358837"/>
                <a:gd name="connsiteY6" fmla="*/ 1636629 h 2557738"/>
                <a:gd name="connsiteX7" fmla="*/ 443279 w 3358837"/>
                <a:gd name="connsiteY7" fmla="*/ 838200 h 2557738"/>
                <a:gd name="connsiteX0" fmla="*/ 443279 w 3785624"/>
                <a:gd name="connsiteY0" fmla="*/ 838200 h 2557738"/>
                <a:gd name="connsiteX1" fmla="*/ 2787337 w 3785624"/>
                <a:gd name="connsiteY1" fmla="*/ 0 h 2557738"/>
                <a:gd name="connsiteX2" fmla="*/ 3358837 w 3785624"/>
                <a:gd name="connsiteY2" fmla="*/ 2261808 h 2557738"/>
                <a:gd name="connsiteX3" fmla="*/ 2288409 w 3785624"/>
                <a:gd name="connsiteY3" fmla="*/ 2551029 h 2557738"/>
                <a:gd name="connsiteX4" fmla="*/ 662809 w 3785624"/>
                <a:gd name="connsiteY4" fmla="*/ 2424029 h 2557738"/>
                <a:gd name="connsiteX5" fmla="*/ 11479 w 3785624"/>
                <a:gd name="connsiteY5" fmla="*/ 1728408 h 2557738"/>
                <a:gd name="connsiteX6" fmla="*/ 497708 w 3785624"/>
                <a:gd name="connsiteY6" fmla="*/ 1636629 h 2557738"/>
                <a:gd name="connsiteX7" fmla="*/ 443279 w 3785624"/>
                <a:gd name="connsiteY7" fmla="*/ 838200 h 2557738"/>
                <a:gd name="connsiteX0" fmla="*/ 443279 w 3810932"/>
                <a:gd name="connsiteY0" fmla="*/ 838200 h 2557738"/>
                <a:gd name="connsiteX1" fmla="*/ 2787337 w 3810932"/>
                <a:gd name="connsiteY1" fmla="*/ 0 h 2557738"/>
                <a:gd name="connsiteX2" fmla="*/ 3358837 w 3810932"/>
                <a:gd name="connsiteY2" fmla="*/ 2261808 h 2557738"/>
                <a:gd name="connsiteX3" fmla="*/ 2288409 w 3810932"/>
                <a:gd name="connsiteY3" fmla="*/ 2551029 h 2557738"/>
                <a:gd name="connsiteX4" fmla="*/ 662809 w 3810932"/>
                <a:gd name="connsiteY4" fmla="*/ 2424029 h 2557738"/>
                <a:gd name="connsiteX5" fmla="*/ 11479 w 3810932"/>
                <a:gd name="connsiteY5" fmla="*/ 1728408 h 2557738"/>
                <a:gd name="connsiteX6" fmla="*/ 497708 w 3810932"/>
                <a:gd name="connsiteY6" fmla="*/ 1636629 h 2557738"/>
                <a:gd name="connsiteX7" fmla="*/ 443279 w 3810932"/>
                <a:gd name="connsiteY7" fmla="*/ 838200 h 2557738"/>
                <a:gd name="connsiteX0" fmla="*/ 443279 w 3810932"/>
                <a:gd name="connsiteY0" fmla="*/ 964046 h 2683584"/>
                <a:gd name="connsiteX1" fmla="*/ 2787337 w 3810932"/>
                <a:gd name="connsiteY1" fmla="*/ 125846 h 2683584"/>
                <a:gd name="connsiteX2" fmla="*/ 3358837 w 3810932"/>
                <a:gd name="connsiteY2" fmla="*/ 2387654 h 2683584"/>
                <a:gd name="connsiteX3" fmla="*/ 2288409 w 3810932"/>
                <a:gd name="connsiteY3" fmla="*/ 2676875 h 2683584"/>
                <a:gd name="connsiteX4" fmla="*/ 662809 w 3810932"/>
                <a:gd name="connsiteY4" fmla="*/ 2549875 h 2683584"/>
                <a:gd name="connsiteX5" fmla="*/ 11479 w 3810932"/>
                <a:gd name="connsiteY5" fmla="*/ 1854254 h 2683584"/>
                <a:gd name="connsiteX6" fmla="*/ 497708 w 3810932"/>
                <a:gd name="connsiteY6" fmla="*/ 1762475 h 2683584"/>
                <a:gd name="connsiteX7" fmla="*/ 443279 w 3810932"/>
                <a:gd name="connsiteY7" fmla="*/ 964046 h 2683584"/>
                <a:gd name="connsiteX0" fmla="*/ 443279 w 3810932"/>
                <a:gd name="connsiteY0" fmla="*/ 1000681 h 2720219"/>
                <a:gd name="connsiteX1" fmla="*/ 2787337 w 3810932"/>
                <a:gd name="connsiteY1" fmla="*/ 162481 h 2720219"/>
                <a:gd name="connsiteX2" fmla="*/ 3358837 w 3810932"/>
                <a:gd name="connsiteY2" fmla="*/ 2424289 h 2720219"/>
                <a:gd name="connsiteX3" fmla="*/ 2288409 w 3810932"/>
                <a:gd name="connsiteY3" fmla="*/ 2713510 h 2720219"/>
                <a:gd name="connsiteX4" fmla="*/ 662809 w 3810932"/>
                <a:gd name="connsiteY4" fmla="*/ 2586510 h 2720219"/>
                <a:gd name="connsiteX5" fmla="*/ 11479 w 3810932"/>
                <a:gd name="connsiteY5" fmla="*/ 1890889 h 2720219"/>
                <a:gd name="connsiteX6" fmla="*/ 497708 w 3810932"/>
                <a:gd name="connsiteY6" fmla="*/ 1799110 h 2720219"/>
                <a:gd name="connsiteX7" fmla="*/ 443279 w 3810932"/>
                <a:gd name="connsiteY7" fmla="*/ 1000681 h 2720219"/>
                <a:gd name="connsiteX0" fmla="*/ 449993 w 3817646"/>
                <a:gd name="connsiteY0" fmla="*/ 1000681 h 2720219"/>
                <a:gd name="connsiteX1" fmla="*/ 2794051 w 3817646"/>
                <a:gd name="connsiteY1" fmla="*/ 162481 h 2720219"/>
                <a:gd name="connsiteX2" fmla="*/ 3365551 w 3817646"/>
                <a:gd name="connsiteY2" fmla="*/ 2424289 h 2720219"/>
                <a:gd name="connsiteX3" fmla="*/ 2295123 w 3817646"/>
                <a:gd name="connsiteY3" fmla="*/ 2713510 h 2720219"/>
                <a:gd name="connsiteX4" fmla="*/ 669523 w 3817646"/>
                <a:gd name="connsiteY4" fmla="*/ 2586510 h 2720219"/>
                <a:gd name="connsiteX5" fmla="*/ 18193 w 3817646"/>
                <a:gd name="connsiteY5" fmla="*/ 1890889 h 2720219"/>
                <a:gd name="connsiteX6" fmla="*/ 504422 w 3817646"/>
                <a:gd name="connsiteY6" fmla="*/ 1799110 h 2720219"/>
                <a:gd name="connsiteX7" fmla="*/ 449993 w 3817646"/>
                <a:gd name="connsiteY7" fmla="*/ 1000681 h 2720219"/>
                <a:gd name="connsiteX0" fmla="*/ 451441 w 3819094"/>
                <a:gd name="connsiteY0" fmla="*/ 1000681 h 2720219"/>
                <a:gd name="connsiteX1" fmla="*/ 2795499 w 3819094"/>
                <a:gd name="connsiteY1" fmla="*/ 162481 h 2720219"/>
                <a:gd name="connsiteX2" fmla="*/ 3366999 w 3819094"/>
                <a:gd name="connsiteY2" fmla="*/ 2424289 h 2720219"/>
                <a:gd name="connsiteX3" fmla="*/ 2296571 w 3819094"/>
                <a:gd name="connsiteY3" fmla="*/ 2713510 h 2720219"/>
                <a:gd name="connsiteX4" fmla="*/ 670971 w 3819094"/>
                <a:gd name="connsiteY4" fmla="*/ 2586510 h 2720219"/>
                <a:gd name="connsiteX5" fmla="*/ 19641 w 3819094"/>
                <a:gd name="connsiteY5" fmla="*/ 1890889 h 2720219"/>
                <a:gd name="connsiteX6" fmla="*/ 505870 w 3819094"/>
                <a:gd name="connsiteY6" fmla="*/ 1799110 h 2720219"/>
                <a:gd name="connsiteX7" fmla="*/ 451441 w 3819094"/>
                <a:gd name="connsiteY7" fmla="*/ 1000681 h 2720219"/>
                <a:gd name="connsiteX0" fmla="*/ 451441 w 3819094"/>
                <a:gd name="connsiteY0" fmla="*/ 1000681 h 2720219"/>
                <a:gd name="connsiteX1" fmla="*/ 2795499 w 3819094"/>
                <a:gd name="connsiteY1" fmla="*/ 162481 h 2720219"/>
                <a:gd name="connsiteX2" fmla="*/ 3366999 w 3819094"/>
                <a:gd name="connsiteY2" fmla="*/ 2424289 h 2720219"/>
                <a:gd name="connsiteX3" fmla="*/ 2296571 w 3819094"/>
                <a:gd name="connsiteY3" fmla="*/ 2713510 h 2720219"/>
                <a:gd name="connsiteX4" fmla="*/ 670971 w 3819094"/>
                <a:gd name="connsiteY4" fmla="*/ 2586510 h 2720219"/>
                <a:gd name="connsiteX5" fmla="*/ 19641 w 3819094"/>
                <a:gd name="connsiteY5" fmla="*/ 1890889 h 2720219"/>
                <a:gd name="connsiteX6" fmla="*/ 505870 w 3819094"/>
                <a:gd name="connsiteY6" fmla="*/ 1799110 h 2720219"/>
                <a:gd name="connsiteX7" fmla="*/ 451441 w 3819094"/>
                <a:gd name="connsiteY7" fmla="*/ 1000681 h 2720219"/>
                <a:gd name="connsiteX0" fmla="*/ 443280 w 3810933"/>
                <a:gd name="connsiteY0" fmla="*/ 1000681 h 2720219"/>
                <a:gd name="connsiteX1" fmla="*/ 2787338 w 3810933"/>
                <a:gd name="connsiteY1" fmla="*/ 162481 h 2720219"/>
                <a:gd name="connsiteX2" fmla="*/ 3358838 w 3810933"/>
                <a:gd name="connsiteY2" fmla="*/ 2424289 h 2720219"/>
                <a:gd name="connsiteX3" fmla="*/ 2288410 w 3810933"/>
                <a:gd name="connsiteY3" fmla="*/ 2713510 h 2720219"/>
                <a:gd name="connsiteX4" fmla="*/ 662810 w 3810933"/>
                <a:gd name="connsiteY4" fmla="*/ 2586510 h 2720219"/>
                <a:gd name="connsiteX5" fmla="*/ 11480 w 3810933"/>
                <a:gd name="connsiteY5" fmla="*/ 1890889 h 2720219"/>
                <a:gd name="connsiteX6" fmla="*/ 497709 w 3810933"/>
                <a:gd name="connsiteY6" fmla="*/ 1799110 h 2720219"/>
                <a:gd name="connsiteX7" fmla="*/ 443280 w 3810933"/>
                <a:gd name="connsiteY7" fmla="*/ 1000681 h 2720219"/>
                <a:gd name="connsiteX0" fmla="*/ 443280 w 3810933"/>
                <a:gd name="connsiteY0" fmla="*/ 1000681 h 2720219"/>
                <a:gd name="connsiteX1" fmla="*/ 2787338 w 3810933"/>
                <a:gd name="connsiteY1" fmla="*/ 162481 h 2720219"/>
                <a:gd name="connsiteX2" fmla="*/ 3358838 w 3810933"/>
                <a:gd name="connsiteY2" fmla="*/ 2424289 h 2720219"/>
                <a:gd name="connsiteX3" fmla="*/ 2288410 w 3810933"/>
                <a:gd name="connsiteY3" fmla="*/ 2713510 h 2720219"/>
                <a:gd name="connsiteX4" fmla="*/ 662810 w 3810933"/>
                <a:gd name="connsiteY4" fmla="*/ 2586510 h 2720219"/>
                <a:gd name="connsiteX5" fmla="*/ 11480 w 3810933"/>
                <a:gd name="connsiteY5" fmla="*/ 1890889 h 2720219"/>
                <a:gd name="connsiteX6" fmla="*/ 497709 w 3810933"/>
                <a:gd name="connsiteY6" fmla="*/ 1799110 h 2720219"/>
                <a:gd name="connsiteX7" fmla="*/ 443280 w 3810933"/>
                <a:gd name="connsiteY7" fmla="*/ 1000681 h 2720219"/>
                <a:gd name="connsiteX0" fmla="*/ 443280 w 3810933"/>
                <a:gd name="connsiteY0" fmla="*/ 1000681 h 2720219"/>
                <a:gd name="connsiteX1" fmla="*/ 2787338 w 3810933"/>
                <a:gd name="connsiteY1" fmla="*/ 162481 h 2720219"/>
                <a:gd name="connsiteX2" fmla="*/ 3358838 w 3810933"/>
                <a:gd name="connsiteY2" fmla="*/ 2424289 h 2720219"/>
                <a:gd name="connsiteX3" fmla="*/ 2288410 w 3810933"/>
                <a:gd name="connsiteY3" fmla="*/ 2713510 h 2720219"/>
                <a:gd name="connsiteX4" fmla="*/ 662810 w 3810933"/>
                <a:gd name="connsiteY4" fmla="*/ 2586510 h 2720219"/>
                <a:gd name="connsiteX5" fmla="*/ 11480 w 3810933"/>
                <a:gd name="connsiteY5" fmla="*/ 1890889 h 2720219"/>
                <a:gd name="connsiteX6" fmla="*/ 497709 w 3810933"/>
                <a:gd name="connsiteY6" fmla="*/ 1799110 h 2720219"/>
                <a:gd name="connsiteX7" fmla="*/ 443280 w 3810933"/>
                <a:gd name="connsiteY7" fmla="*/ 1000681 h 2720219"/>
                <a:gd name="connsiteX0" fmla="*/ 443280 w 3810933"/>
                <a:gd name="connsiteY0" fmla="*/ 1000681 h 2720219"/>
                <a:gd name="connsiteX1" fmla="*/ 2787338 w 3810933"/>
                <a:gd name="connsiteY1" fmla="*/ 162481 h 2720219"/>
                <a:gd name="connsiteX2" fmla="*/ 3358838 w 3810933"/>
                <a:gd name="connsiteY2" fmla="*/ 2424289 h 2720219"/>
                <a:gd name="connsiteX3" fmla="*/ 2288410 w 3810933"/>
                <a:gd name="connsiteY3" fmla="*/ 2713510 h 2720219"/>
                <a:gd name="connsiteX4" fmla="*/ 662810 w 3810933"/>
                <a:gd name="connsiteY4" fmla="*/ 2586510 h 2720219"/>
                <a:gd name="connsiteX5" fmla="*/ 11480 w 3810933"/>
                <a:gd name="connsiteY5" fmla="*/ 1890889 h 2720219"/>
                <a:gd name="connsiteX6" fmla="*/ 497709 w 3810933"/>
                <a:gd name="connsiteY6" fmla="*/ 1799110 h 2720219"/>
                <a:gd name="connsiteX7" fmla="*/ 443280 w 3810933"/>
                <a:gd name="connsiteY7" fmla="*/ 1000681 h 2720219"/>
                <a:gd name="connsiteX0" fmla="*/ 443280 w 3810933"/>
                <a:gd name="connsiteY0" fmla="*/ 1000681 h 2720219"/>
                <a:gd name="connsiteX1" fmla="*/ 2787338 w 3810933"/>
                <a:gd name="connsiteY1" fmla="*/ 162481 h 2720219"/>
                <a:gd name="connsiteX2" fmla="*/ 3358838 w 3810933"/>
                <a:gd name="connsiteY2" fmla="*/ 2424289 h 2720219"/>
                <a:gd name="connsiteX3" fmla="*/ 2288410 w 3810933"/>
                <a:gd name="connsiteY3" fmla="*/ 2713510 h 2720219"/>
                <a:gd name="connsiteX4" fmla="*/ 662810 w 3810933"/>
                <a:gd name="connsiteY4" fmla="*/ 2586510 h 2720219"/>
                <a:gd name="connsiteX5" fmla="*/ 11480 w 3810933"/>
                <a:gd name="connsiteY5" fmla="*/ 1890889 h 2720219"/>
                <a:gd name="connsiteX6" fmla="*/ 497709 w 3810933"/>
                <a:gd name="connsiteY6" fmla="*/ 1799110 h 2720219"/>
                <a:gd name="connsiteX7" fmla="*/ 443280 w 3810933"/>
                <a:gd name="connsiteY7" fmla="*/ 1000681 h 272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933" h="2720219">
                  <a:moveTo>
                    <a:pt x="443280" y="1000681"/>
                  </a:moveTo>
                  <a:cubicBezTo>
                    <a:pt x="818233" y="365681"/>
                    <a:pt x="1421785" y="-320119"/>
                    <a:pt x="2787338" y="162481"/>
                  </a:cubicBezTo>
                  <a:cubicBezTo>
                    <a:pt x="3130238" y="281417"/>
                    <a:pt x="4514538" y="1797353"/>
                    <a:pt x="3358838" y="2424289"/>
                  </a:cubicBezTo>
                  <a:cubicBezTo>
                    <a:pt x="3174083" y="2608160"/>
                    <a:pt x="2727165" y="2686473"/>
                    <a:pt x="2288410" y="2713510"/>
                  </a:cubicBezTo>
                  <a:cubicBezTo>
                    <a:pt x="1849655" y="2740547"/>
                    <a:pt x="1025365" y="2683397"/>
                    <a:pt x="662810" y="2586510"/>
                  </a:cubicBezTo>
                  <a:cubicBezTo>
                    <a:pt x="394900" y="2468936"/>
                    <a:pt x="-76210" y="2389463"/>
                    <a:pt x="11480" y="1890889"/>
                  </a:cubicBezTo>
                  <a:cubicBezTo>
                    <a:pt x="-97377" y="1661329"/>
                    <a:pt x="606566" y="2028670"/>
                    <a:pt x="497709" y="1799110"/>
                  </a:cubicBezTo>
                  <a:cubicBezTo>
                    <a:pt x="352566" y="1647267"/>
                    <a:pt x="524923" y="1203324"/>
                    <a:pt x="443280" y="1000681"/>
                  </a:cubicBezTo>
                  <a:close/>
                </a:path>
              </a:pathLst>
            </a:custGeom>
            <a:solidFill>
              <a:srgbClr val="44282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9CD663CF-D24B-E3D2-A336-8F65B9801DA5}"/>
              </a:ext>
            </a:extLst>
          </p:cNvPr>
          <p:cNvSpPr/>
          <p:nvPr/>
        </p:nvSpPr>
        <p:spPr>
          <a:xfrm flipH="1">
            <a:off x="1135317" y="5536591"/>
            <a:ext cx="975581" cy="242109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98E2267-E64E-3FE6-4F8F-95FC46DF36E5}"/>
              </a:ext>
            </a:extLst>
          </p:cNvPr>
          <p:cNvGrpSpPr/>
          <p:nvPr/>
        </p:nvGrpSpPr>
        <p:grpSpPr>
          <a:xfrm>
            <a:off x="6684718" y="296594"/>
            <a:ext cx="4427905" cy="6100558"/>
            <a:chOff x="3979576" y="186923"/>
            <a:chExt cx="4388418" cy="6046154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911058D-39D4-0994-DFA1-6FFA334C361D}"/>
                </a:ext>
              </a:extLst>
            </p:cNvPr>
            <p:cNvGrpSpPr/>
            <p:nvPr/>
          </p:nvGrpSpPr>
          <p:grpSpPr>
            <a:xfrm rot="20853333">
              <a:off x="6392678" y="186923"/>
              <a:ext cx="1975316" cy="2205534"/>
              <a:chOff x="6462309" y="359921"/>
              <a:chExt cx="1975316" cy="2205534"/>
            </a:xfrm>
          </p:grpSpPr>
          <p:sp>
            <p:nvSpPr>
              <p:cNvPr id="77" name="Rectangle 4">
                <a:extLst>
                  <a:ext uri="{FF2B5EF4-FFF2-40B4-BE49-F238E27FC236}">
                    <a16:creationId xmlns:a16="http://schemas.microsoft.com/office/drawing/2014/main" id="{CD847DD8-455D-88D4-CC13-9BBA47C06279}"/>
                  </a:ext>
                </a:extLst>
              </p:cNvPr>
              <p:cNvSpPr/>
              <p:nvPr/>
            </p:nvSpPr>
            <p:spPr>
              <a:xfrm rot="278203">
                <a:off x="6462309" y="359921"/>
                <a:ext cx="1975316" cy="2159098"/>
              </a:xfrm>
              <a:custGeom>
                <a:avLst/>
                <a:gdLst>
                  <a:gd name="connsiteX0" fmla="*/ 0 w 1219200"/>
                  <a:gd name="connsiteY0" fmla="*/ 0 h 1391479"/>
                  <a:gd name="connsiteX1" fmla="*/ 1219200 w 1219200"/>
                  <a:gd name="connsiteY1" fmla="*/ 0 h 1391479"/>
                  <a:gd name="connsiteX2" fmla="*/ 1219200 w 1219200"/>
                  <a:gd name="connsiteY2" fmla="*/ 1391479 h 1391479"/>
                  <a:gd name="connsiteX3" fmla="*/ 0 w 1219200"/>
                  <a:gd name="connsiteY3" fmla="*/ 1391479 h 1391479"/>
                  <a:gd name="connsiteX4" fmla="*/ 0 w 1219200"/>
                  <a:gd name="connsiteY4" fmla="*/ 0 h 1391479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0 w 1219200"/>
                  <a:gd name="connsiteY3" fmla="*/ 1391479 h 1404731"/>
                  <a:gd name="connsiteX4" fmla="*/ 0 w 1219200"/>
                  <a:gd name="connsiteY4" fmla="*/ 0 h 1404731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66261 w 1219200"/>
                  <a:gd name="connsiteY3" fmla="*/ 1152939 h 1404731"/>
                  <a:gd name="connsiteX4" fmla="*/ 0 w 1219200"/>
                  <a:gd name="connsiteY4" fmla="*/ 0 h 1404731"/>
                  <a:gd name="connsiteX0" fmla="*/ 0 w 1152939"/>
                  <a:gd name="connsiteY0" fmla="*/ 1152939 h 1404731"/>
                  <a:gd name="connsiteX1" fmla="*/ 1152939 w 1152939"/>
                  <a:gd name="connsiteY1" fmla="*/ 0 h 1404731"/>
                  <a:gd name="connsiteX2" fmla="*/ 516834 w 1152939"/>
                  <a:gd name="connsiteY2" fmla="*/ 1404731 h 1404731"/>
                  <a:gd name="connsiteX3" fmla="*/ 0 w 1152939"/>
                  <a:gd name="connsiteY3" fmla="*/ 1152939 h 1404731"/>
                  <a:gd name="connsiteX0" fmla="*/ 0 w 2054087"/>
                  <a:gd name="connsiteY0" fmla="*/ 1802295 h 2054087"/>
                  <a:gd name="connsiteX1" fmla="*/ 2054087 w 2054087"/>
                  <a:gd name="connsiteY1" fmla="*/ 0 h 2054087"/>
                  <a:gd name="connsiteX2" fmla="*/ 516834 w 2054087"/>
                  <a:gd name="connsiteY2" fmla="*/ 2054087 h 2054087"/>
                  <a:gd name="connsiteX3" fmla="*/ 0 w 2054087"/>
                  <a:gd name="connsiteY3" fmla="*/ 1802295 h 2054087"/>
                  <a:gd name="connsiteX0" fmla="*/ 0 w 2098490"/>
                  <a:gd name="connsiteY0" fmla="*/ 1802295 h 2054087"/>
                  <a:gd name="connsiteX1" fmla="*/ 2054087 w 2098490"/>
                  <a:gd name="connsiteY1" fmla="*/ 0 h 2054087"/>
                  <a:gd name="connsiteX2" fmla="*/ 516834 w 2098490"/>
                  <a:gd name="connsiteY2" fmla="*/ 2054087 h 2054087"/>
                  <a:gd name="connsiteX3" fmla="*/ 0 w 2098490"/>
                  <a:gd name="connsiteY3" fmla="*/ 1802295 h 2054087"/>
                  <a:gd name="connsiteX0" fmla="*/ 0 w 2098490"/>
                  <a:gd name="connsiteY0" fmla="*/ 1802343 h 2054135"/>
                  <a:gd name="connsiteX1" fmla="*/ 2054087 w 2098490"/>
                  <a:gd name="connsiteY1" fmla="*/ 48 h 2054135"/>
                  <a:gd name="connsiteX2" fmla="*/ 516834 w 2098490"/>
                  <a:gd name="connsiteY2" fmla="*/ 2054135 h 2054135"/>
                  <a:gd name="connsiteX3" fmla="*/ 0 w 2098490"/>
                  <a:gd name="connsiteY3" fmla="*/ 1802343 h 2054135"/>
                  <a:gd name="connsiteX0" fmla="*/ 0 w 2100660"/>
                  <a:gd name="connsiteY0" fmla="*/ 1802343 h 2054135"/>
                  <a:gd name="connsiteX1" fmla="*/ 2054087 w 2100660"/>
                  <a:gd name="connsiteY1" fmla="*/ 48 h 2054135"/>
                  <a:gd name="connsiteX2" fmla="*/ 516834 w 2100660"/>
                  <a:gd name="connsiteY2" fmla="*/ 2054135 h 2054135"/>
                  <a:gd name="connsiteX3" fmla="*/ 0 w 2100660"/>
                  <a:gd name="connsiteY3" fmla="*/ 1802343 h 2054135"/>
                  <a:gd name="connsiteX0" fmla="*/ 13601 w 2114261"/>
                  <a:gd name="connsiteY0" fmla="*/ 1802331 h 2054123"/>
                  <a:gd name="connsiteX1" fmla="*/ 2067688 w 2114261"/>
                  <a:gd name="connsiteY1" fmla="*/ 36 h 2054123"/>
                  <a:gd name="connsiteX2" fmla="*/ 530435 w 2114261"/>
                  <a:gd name="connsiteY2" fmla="*/ 2054123 h 2054123"/>
                  <a:gd name="connsiteX3" fmla="*/ 13601 w 2114261"/>
                  <a:gd name="connsiteY3" fmla="*/ 1802331 h 2054123"/>
                  <a:gd name="connsiteX0" fmla="*/ 13601 w 2127858"/>
                  <a:gd name="connsiteY0" fmla="*/ 1802331 h 2054123"/>
                  <a:gd name="connsiteX1" fmla="*/ 2067688 w 2127858"/>
                  <a:gd name="connsiteY1" fmla="*/ 36 h 2054123"/>
                  <a:gd name="connsiteX2" fmla="*/ 530435 w 2127858"/>
                  <a:gd name="connsiteY2" fmla="*/ 2054123 h 2054123"/>
                  <a:gd name="connsiteX3" fmla="*/ 13601 w 2127858"/>
                  <a:gd name="connsiteY3" fmla="*/ 1802331 h 2054123"/>
                  <a:gd name="connsiteX0" fmla="*/ 8333 w 2122590"/>
                  <a:gd name="connsiteY0" fmla="*/ 1816055 h 2067847"/>
                  <a:gd name="connsiteX1" fmla="*/ 2062420 w 2122590"/>
                  <a:gd name="connsiteY1" fmla="*/ 13760 h 2067847"/>
                  <a:gd name="connsiteX2" fmla="*/ 525167 w 2122590"/>
                  <a:gd name="connsiteY2" fmla="*/ 2067847 h 2067847"/>
                  <a:gd name="connsiteX3" fmla="*/ 8333 w 2122590"/>
                  <a:gd name="connsiteY3" fmla="*/ 1816055 h 2067847"/>
                  <a:gd name="connsiteX0" fmla="*/ 9224 w 1937770"/>
                  <a:gd name="connsiteY0" fmla="*/ 1942266 h 2067000"/>
                  <a:gd name="connsiteX1" fmla="*/ 1877600 w 1937770"/>
                  <a:gd name="connsiteY1" fmla="*/ 12913 h 2067000"/>
                  <a:gd name="connsiteX2" fmla="*/ 340347 w 1937770"/>
                  <a:gd name="connsiteY2" fmla="*/ 2067000 h 2067000"/>
                  <a:gd name="connsiteX3" fmla="*/ 9224 w 1937770"/>
                  <a:gd name="connsiteY3" fmla="*/ 1942266 h 2067000"/>
                  <a:gd name="connsiteX0" fmla="*/ 14971 w 1943517"/>
                  <a:gd name="connsiteY0" fmla="*/ 1947332 h 2072066"/>
                  <a:gd name="connsiteX1" fmla="*/ 1883347 w 1943517"/>
                  <a:gd name="connsiteY1" fmla="*/ 17979 h 2072066"/>
                  <a:gd name="connsiteX2" fmla="*/ 346094 w 1943517"/>
                  <a:gd name="connsiteY2" fmla="*/ 2072066 h 2072066"/>
                  <a:gd name="connsiteX3" fmla="*/ 14971 w 1943517"/>
                  <a:gd name="connsiteY3" fmla="*/ 1947332 h 2072066"/>
                  <a:gd name="connsiteX0" fmla="*/ 14971 w 1949843"/>
                  <a:gd name="connsiteY0" fmla="*/ 1947332 h 2159098"/>
                  <a:gd name="connsiteX1" fmla="*/ 1883347 w 1949843"/>
                  <a:gd name="connsiteY1" fmla="*/ 17979 h 2159098"/>
                  <a:gd name="connsiteX2" fmla="*/ 498408 w 1949843"/>
                  <a:gd name="connsiteY2" fmla="*/ 2159098 h 2159098"/>
                  <a:gd name="connsiteX3" fmla="*/ 14971 w 1949843"/>
                  <a:gd name="connsiteY3" fmla="*/ 1947332 h 2159098"/>
                  <a:gd name="connsiteX0" fmla="*/ 14971 w 1975316"/>
                  <a:gd name="connsiteY0" fmla="*/ 1947332 h 2159098"/>
                  <a:gd name="connsiteX1" fmla="*/ 1883347 w 1975316"/>
                  <a:gd name="connsiteY1" fmla="*/ 17979 h 2159098"/>
                  <a:gd name="connsiteX2" fmla="*/ 498408 w 1975316"/>
                  <a:gd name="connsiteY2" fmla="*/ 2159098 h 2159098"/>
                  <a:gd name="connsiteX3" fmla="*/ 14971 w 1975316"/>
                  <a:gd name="connsiteY3" fmla="*/ 1947332 h 2159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75316" h="2159098">
                    <a:moveTo>
                      <a:pt x="14971" y="1947332"/>
                    </a:moveTo>
                    <a:cubicBezTo>
                      <a:pt x="-174869" y="1163310"/>
                      <a:pt x="1496248" y="-170218"/>
                      <a:pt x="1883347" y="17979"/>
                    </a:cubicBezTo>
                    <a:cubicBezTo>
                      <a:pt x="2237905" y="362516"/>
                      <a:pt x="1523018" y="1765901"/>
                      <a:pt x="498408" y="2159098"/>
                    </a:cubicBezTo>
                    <a:lnTo>
                      <a:pt x="14971" y="1947332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0BE3E531-6E37-3812-61BB-D28699BF0615}"/>
                  </a:ext>
                </a:extLst>
              </p:cNvPr>
              <p:cNvSpPr/>
              <p:nvPr/>
            </p:nvSpPr>
            <p:spPr>
              <a:xfrm rot="341498">
                <a:off x="6966856" y="479122"/>
                <a:ext cx="1449379" cy="2086333"/>
              </a:xfrm>
              <a:custGeom>
                <a:avLst/>
                <a:gdLst>
                  <a:gd name="connsiteX0" fmla="*/ 1534337 w 1537419"/>
                  <a:gd name="connsiteY0" fmla="*/ 0 h 1898423"/>
                  <a:gd name="connsiteX1" fmla="*/ 1537419 w 1537419"/>
                  <a:gd name="connsiteY1" fmla="*/ 49143 h 1898423"/>
                  <a:gd name="connsiteX2" fmla="*/ 60826 w 1537419"/>
                  <a:gd name="connsiteY2" fmla="*/ 1898423 h 1898423"/>
                  <a:gd name="connsiteX3" fmla="*/ 14581 w 1537419"/>
                  <a:gd name="connsiteY3" fmla="*/ 1878166 h 1898423"/>
                  <a:gd name="connsiteX4" fmla="*/ 2530 w 1537419"/>
                  <a:gd name="connsiteY4" fmla="*/ 1805470 h 1898423"/>
                  <a:gd name="connsiteX5" fmla="*/ 1401410 w 1537419"/>
                  <a:gd name="connsiteY5" fmla="*/ 62979 h 1898423"/>
                  <a:gd name="connsiteX6" fmla="*/ 1534337 w 1537419"/>
                  <a:gd name="connsiteY6" fmla="*/ 0 h 1898423"/>
                  <a:gd name="connsiteX0" fmla="*/ 1534399 w 1537481"/>
                  <a:gd name="connsiteY0" fmla="*/ 111091 h 2009514"/>
                  <a:gd name="connsiteX1" fmla="*/ 1537481 w 1537481"/>
                  <a:gd name="connsiteY1" fmla="*/ 160234 h 2009514"/>
                  <a:gd name="connsiteX2" fmla="*/ 60888 w 1537481"/>
                  <a:gd name="connsiteY2" fmla="*/ 2009514 h 2009514"/>
                  <a:gd name="connsiteX3" fmla="*/ 14643 w 1537481"/>
                  <a:gd name="connsiteY3" fmla="*/ 1989257 h 2009514"/>
                  <a:gd name="connsiteX4" fmla="*/ 2592 w 1537481"/>
                  <a:gd name="connsiteY4" fmla="*/ 1916561 h 2009514"/>
                  <a:gd name="connsiteX5" fmla="*/ 1379709 w 1537481"/>
                  <a:gd name="connsiteY5" fmla="*/ 0 h 2009514"/>
                  <a:gd name="connsiteX6" fmla="*/ 1534399 w 1537481"/>
                  <a:gd name="connsiteY6" fmla="*/ 111091 h 2009514"/>
                  <a:gd name="connsiteX0" fmla="*/ 1533826 w 1536908"/>
                  <a:gd name="connsiteY0" fmla="*/ 111091 h 2009514"/>
                  <a:gd name="connsiteX1" fmla="*/ 1536908 w 1536908"/>
                  <a:gd name="connsiteY1" fmla="*/ 160234 h 2009514"/>
                  <a:gd name="connsiteX2" fmla="*/ 60315 w 1536908"/>
                  <a:gd name="connsiteY2" fmla="*/ 2009514 h 2009514"/>
                  <a:gd name="connsiteX3" fmla="*/ 14070 w 1536908"/>
                  <a:gd name="connsiteY3" fmla="*/ 1989257 h 2009514"/>
                  <a:gd name="connsiteX4" fmla="*/ 2019 w 1536908"/>
                  <a:gd name="connsiteY4" fmla="*/ 1916561 h 2009514"/>
                  <a:gd name="connsiteX5" fmla="*/ 1379136 w 1536908"/>
                  <a:gd name="connsiteY5" fmla="*/ 0 h 2009514"/>
                  <a:gd name="connsiteX6" fmla="*/ 1533826 w 1536908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31901 w 1554739"/>
                  <a:gd name="connsiteY3" fmla="*/ 1989257 h 2009514"/>
                  <a:gd name="connsiteX4" fmla="*/ 19850 w 1554739"/>
                  <a:gd name="connsiteY4" fmla="*/ 1916561 h 2009514"/>
                  <a:gd name="connsiteX5" fmla="*/ 1396967 w 1554739"/>
                  <a:gd name="connsiteY5" fmla="*/ 0 h 2009514"/>
                  <a:gd name="connsiteX6" fmla="*/ 1551657 w 1554739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19850 w 1554739"/>
                  <a:gd name="connsiteY3" fmla="*/ 1916561 h 2009514"/>
                  <a:gd name="connsiteX4" fmla="*/ 1396967 w 1554739"/>
                  <a:gd name="connsiteY4" fmla="*/ 0 h 2009514"/>
                  <a:gd name="connsiteX5" fmla="*/ 1551657 w 1554739"/>
                  <a:gd name="connsiteY5" fmla="*/ 111091 h 2009514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318821 w 1476593"/>
                  <a:gd name="connsiteY0" fmla="*/ 0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0" fmla="*/ 1318821 w 1449379"/>
                  <a:gd name="connsiteY0" fmla="*/ 0 h 2024327"/>
                  <a:gd name="connsiteX1" fmla="*/ 1449379 w 1449379"/>
                  <a:gd name="connsiteY1" fmla="*/ 114468 h 2024327"/>
                  <a:gd name="connsiteX2" fmla="*/ 0 w 1449379"/>
                  <a:gd name="connsiteY2" fmla="*/ 2009514 h 2024327"/>
                  <a:gd name="connsiteX3" fmla="*/ 26894 w 1449379"/>
                  <a:gd name="connsiteY3" fmla="*/ 2024327 h 2024327"/>
                  <a:gd name="connsiteX4" fmla="*/ 1318821 w 1449379"/>
                  <a:gd name="connsiteY4" fmla="*/ 0 h 2024327"/>
                  <a:gd name="connsiteX0" fmla="*/ 1318821 w 1449379"/>
                  <a:gd name="connsiteY0" fmla="*/ 39475 h 2063802"/>
                  <a:gd name="connsiteX1" fmla="*/ 1449379 w 1449379"/>
                  <a:gd name="connsiteY1" fmla="*/ 153943 h 2063802"/>
                  <a:gd name="connsiteX2" fmla="*/ 0 w 1449379"/>
                  <a:gd name="connsiteY2" fmla="*/ 2048989 h 2063802"/>
                  <a:gd name="connsiteX3" fmla="*/ 26894 w 1449379"/>
                  <a:gd name="connsiteY3" fmla="*/ 2063802 h 2063802"/>
                  <a:gd name="connsiteX4" fmla="*/ 1318821 w 1449379"/>
                  <a:gd name="connsiteY4" fmla="*/ 39475 h 2063802"/>
                  <a:gd name="connsiteX0" fmla="*/ 1318821 w 1449379"/>
                  <a:gd name="connsiteY0" fmla="*/ 62006 h 2086333"/>
                  <a:gd name="connsiteX1" fmla="*/ 1449379 w 1449379"/>
                  <a:gd name="connsiteY1" fmla="*/ 176474 h 2086333"/>
                  <a:gd name="connsiteX2" fmla="*/ 0 w 1449379"/>
                  <a:gd name="connsiteY2" fmla="*/ 2071520 h 2086333"/>
                  <a:gd name="connsiteX3" fmla="*/ 26894 w 1449379"/>
                  <a:gd name="connsiteY3" fmla="*/ 2086333 h 2086333"/>
                  <a:gd name="connsiteX4" fmla="*/ 1318821 w 1449379"/>
                  <a:gd name="connsiteY4" fmla="*/ 62006 h 2086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9379" h="2086333">
                    <a:moveTo>
                      <a:pt x="1318821" y="62006"/>
                    </a:moveTo>
                    <a:cubicBezTo>
                      <a:pt x="1371738" y="32624"/>
                      <a:pt x="1425840" y="-111447"/>
                      <a:pt x="1449379" y="176474"/>
                    </a:cubicBezTo>
                    <a:cubicBezTo>
                      <a:pt x="1433311" y="719927"/>
                      <a:pt x="832496" y="1752047"/>
                      <a:pt x="0" y="2071520"/>
                    </a:cubicBezTo>
                    <a:lnTo>
                      <a:pt x="26894" y="2086333"/>
                    </a:lnTo>
                    <a:cubicBezTo>
                      <a:pt x="-186841" y="1428360"/>
                      <a:pt x="1131590" y="454249"/>
                      <a:pt x="1318821" y="62006"/>
                    </a:cubicBezTo>
                    <a:close/>
                  </a:path>
                </a:pathLst>
              </a:custGeom>
              <a:solidFill>
                <a:srgbClr val="ED7D31">
                  <a:lumMod val="40000"/>
                  <a:lumOff val="60000"/>
                  <a:alpha val="50000"/>
                </a:srgb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94F9005-D25B-DA24-B5F7-FC06C8D5D8D2}"/>
                </a:ext>
              </a:extLst>
            </p:cNvPr>
            <p:cNvGrpSpPr/>
            <p:nvPr/>
          </p:nvGrpSpPr>
          <p:grpSpPr>
            <a:xfrm rot="746667" flipH="1">
              <a:off x="3979576" y="186925"/>
              <a:ext cx="1975316" cy="2205534"/>
              <a:chOff x="6462309" y="359921"/>
              <a:chExt cx="1975316" cy="2205534"/>
            </a:xfrm>
          </p:grpSpPr>
          <p:sp>
            <p:nvSpPr>
              <p:cNvPr id="75" name="Rectangle 4">
                <a:extLst>
                  <a:ext uri="{FF2B5EF4-FFF2-40B4-BE49-F238E27FC236}">
                    <a16:creationId xmlns:a16="http://schemas.microsoft.com/office/drawing/2014/main" id="{61A2A950-26D2-E116-7AED-8DF6F9971B7D}"/>
                  </a:ext>
                </a:extLst>
              </p:cNvPr>
              <p:cNvSpPr/>
              <p:nvPr/>
            </p:nvSpPr>
            <p:spPr>
              <a:xfrm rot="278203">
                <a:off x="6462309" y="359921"/>
                <a:ext cx="1975316" cy="2159098"/>
              </a:xfrm>
              <a:custGeom>
                <a:avLst/>
                <a:gdLst>
                  <a:gd name="connsiteX0" fmla="*/ 0 w 1219200"/>
                  <a:gd name="connsiteY0" fmla="*/ 0 h 1391479"/>
                  <a:gd name="connsiteX1" fmla="*/ 1219200 w 1219200"/>
                  <a:gd name="connsiteY1" fmla="*/ 0 h 1391479"/>
                  <a:gd name="connsiteX2" fmla="*/ 1219200 w 1219200"/>
                  <a:gd name="connsiteY2" fmla="*/ 1391479 h 1391479"/>
                  <a:gd name="connsiteX3" fmla="*/ 0 w 1219200"/>
                  <a:gd name="connsiteY3" fmla="*/ 1391479 h 1391479"/>
                  <a:gd name="connsiteX4" fmla="*/ 0 w 1219200"/>
                  <a:gd name="connsiteY4" fmla="*/ 0 h 1391479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0 w 1219200"/>
                  <a:gd name="connsiteY3" fmla="*/ 1391479 h 1404731"/>
                  <a:gd name="connsiteX4" fmla="*/ 0 w 1219200"/>
                  <a:gd name="connsiteY4" fmla="*/ 0 h 1404731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66261 w 1219200"/>
                  <a:gd name="connsiteY3" fmla="*/ 1152939 h 1404731"/>
                  <a:gd name="connsiteX4" fmla="*/ 0 w 1219200"/>
                  <a:gd name="connsiteY4" fmla="*/ 0 h 1404731"/>
                  <a:gd name="connsiteX0" fmla="*/ 0 w 1152939"/>
                  <a:gd name="connsiteY0" fmla="*/ 1152939 h 1404731"/>
                  <a:gd name="connsiteX1" fmla="*/ 1152939 w 1152939"/>
                  <a:gd name="connsiteY1" fmla="*/ 0 h 1404731"/>
                  <a:gd name="connsiteX2" fmla="*/ 516834 w 1152939"/>
                  <a:gd name="connsiteY2" fmla="*/ 1404731 h 1404731"/>
                  <a:gd name="connsiteX3" fmla="*/ 0 w 1152939"/>
                  <a:gd name="connsiteY3" fmla="*/ 1152939 h 1404731"/>
                  <a:gd name="connsiteX0" fmla="*/ 0 w 2054087"/>
                  <a:gd name="connsiteY0" fmla="*/ 1802295 h 2054087"/>
                  <a:gd name="connsiteX1" fmla="*/ 2054087 w 2054087"/>
                  <a:gd name="connsiteY1" fmla="*/ 0 h 2054087"/>
                  <a:gd name="connsiteX2" fmla="*/ 516834 w 2054087"/>
                  <a:gd name="connsiteY2" fmla="*/ 2054087 h 2054087"/>
                  <a:gd name="connsiteX3" fmla="*/ 0 w 2054087"/>
                  <a:gd name="connsiteY3" fmla="*/ 1802295 h 2054087"/>
                  <a:gd name="connsiteX0" fmla="*/ 0 w 2098490"/>
                  <a:gd name="connsiteY0" fmla="*/ 1802295 h 2054087"/>
                  <a:gd name="connsiteX1" fmla="*/ 2054087 w 2098490"/>
                  <a:gd name="connsiteY1" fmla="*/ 0 h 2054087"/>
                  <a:gd name="connsiteX2" fmla="*/ 516834 w 2098490"/>
                  <a:gd name="connsiteY2" fmla="*/ 2054087 h 2054087"/>
                  <a:gd name="connsiteX3" fmla="*/ 0 w 2098490"/>
                  <a:gd name="connsiteY3" fmla="*/ 1802295 h 2054087"/>
                  <a:gd name="connsiteX0" fmla="*/ 0 w 2098490"/>
                  <a:gd name="connsiteY0" fmla="*/ 1802343 h 2054135"/>
                  <a:gd name="connsiteX1" fmla="*/ 2054087 w 2098490"/>
                  <a:gd name="connsiteY1" fmla="*/ 48 h 2054135"/>
                  <a:gd name="connsiteX2" fmla="*/ 516834 w 2098490"/>
                  <a:gd name="connsiteY2" fmla="*/ 2054135 h 2054135"/>
                  <a:gd name="connsiteX3" fmla="*/ 0 w 2098490"/>
                  <a:gd name="connsiteY3" fmla="*/ 1802343 h 2054135"/>
                  <a:gd name="connsiteX0" fmla="*/ 0 w 2100660"/>
                  <a:gd name="connsiteY0" fmla="*/ 1802343 h 2054135"/>
                  <a:gd name="connsiteX1" fmla="*/ 2054087 w 2100660"/>
                  <a:gd name="connsiteY1" fmla="*/ 48 h 2054135"/>
                  <a:gd name="connsiteX2" fmla="*/ 516834 w 2100660"/>
                  <a:gd name="connsiteY2" fmla="*/ 2054135 h 2054135"/>
                  <a:gd name="connsiteX3" fmla="*/ 0 w 2100660"/>
                  <a:gd name="connsiteY3" fmla="*/ 1802343 h 2054135"/>
                  <a:gd name="connsiteX0" fmla="*/ 13601 w 2114261"/>
                  <a:gd name="connsiteY0" fmla="*/ 1802331 h 2054123"/>
                  <a:gd name="connsiteX1" fmla="*/ 2067688 w 2114261"/>
                  <a:gd name="connsiteY1" fmla="*/ 36 h 2054123"/>
                  <a:gd name="connsiteX2" fmla="*/ 530435 w 2114261"/>
                  <a:gd name="connsiteY2" fmla="*/ 2054123 h 2054123"/>
                  <a:gd name="connsiteX3" fmla="*/ 13601 w 2114261"/>
                  <a:gd name="connsiteY3" fmla="*/ 1802331 h 2054123"/>
                  <a:gd name="connsiteX0" fmla="*/ 13601 w 2127858"/>
                  <a:gd name="connsiteY0" fmla="*/ 1802331 h 2054123"/>
                  <a:gd name="connsiteX1" fmla="*/ 2067688 w 2127858"/>
                  <a:gd name="connsiteY1" fmla="*/ 36 h 2054123"/>
                  <a:gd name="connsiteX2" fmla="*/ 530435 w 2127858"/>
                  <a:gd name="connsiteY2" fmla="*/ 2054123 h 2054123"/>
                  <a:gd name="connsiteX3" fmla="*/ 13601 w 2127858"/>
                  <a:gd name="connsiteY3" fmla="*/ 1802331 h 2054123"/>
                  <a:gd name="connsiteX0" fmla="*/ 8333 w 2122590"/>
                  <a:gd name="connsiteY0" fmla="*/ 1816055 h 2067847"/>
                  <a:gd name="connsiteX1" fmla="*/ 2062420 w 2122590"/>
                  <a:gd name="connsiteY1" fmla="*/ 13760 h 2067847"/>
                  <a:gd name="connsiteX2" fmla="*/ 525167 w 2122590"/>
                  <a:gd name="connsiteY2" fmla="*/ 2067847 h 2067847"/>
                  <a:gd name="connsiteX3" fmla="*/ 8333 w 2122590"/>
                  <a:gd name="connsiteY3" fmla="*/ 1816055 h 2067847"/>
                  <a:gd name="connsiteX0" fmla="*/ 9224 w 1937770"/>
                  <a:gd name="connsiteY0" fmla="*/ 1942266 h 2067000"/>
                  <a:gd name="connsiteX1" fmla="*/ 1877600 w 1937770"/>
                  <a:gd name="connsiteY1" fmla="*/ 12913 h 2067000"/>
                  <a:gd name="connsiteX2" fmla="*/ 340347 w 1937770"/>
                  <a:gd name="connsiteY2" fmla="*/ 2067000 h 2067000"/>
                  <a:gd name="connsiteX3" fmla="*/ 9224 w 1937770"/>
                  <a:gd name="connsiteY3" fmla="*/ 1942266 h 2067000"/>
                  <a:gd name="connsiteX0" fmla="*/ 14971 w 1943517"/>
                  <a:gd name="connsiteY0" fmla="*/ 1947332 h 2072066"/>
                  <a:gd name="connsiteX1" fmla="*/ 1883347 w 1943517"/>
                  <a:gd name="connsiteY1" fmla="*/ 17979 h 2072066"/>
                  <a:gd name="connsiteX2" fmla="*/ 346094 w 1943517"/>
                  <a:gd name="connsiteY2" fmla="*/ 2072066 h 2072066"/>
                  <a:gd name="connsiteX3" fmla="*/ 14971 w 1943517"/>
                  <a:gd name="connsiteY3" fmla="*/ 1947332 h 2072066"/>
                  <a:gd name="connsiteX0" fmla="*/ 14971 w 1949843"/>
                  <a:gd name="connsiteY0" fmla="*/ 1947332 h 2159098"/>
                  <a:gd name="connsiteX1" fmla="*/ 1883347 w 1949843"/>
                  <a:gd name="connsiteY1" fmla="*/ 17979 h 2159098"/>
                  <a:gd name="connsiteX2" fmla="*/ 498408 w 1949843"/>
                  <a:gd name="connsiteY2" fmla="*/ 2159098 h 2159098"/>
                  <a:gd name="connsiteX3" fmla="*/ 14971 w 1949843"/>
                  <a:gd name="connsiteY3" fmla="*/ 1947332 h 2159098"/>
                  <a:gd name="connsiteX0" fmla="*/ 14971 w 1975316"/>
                  <a:gd name="connsiteY0" fmla="*/ 1947332 h 2159098"/>
                  <a:gd name="connsiteX1" fmla="*/ 1883347 w 1975316"/>
                  <a:gd name="connsiteY1" fmla="*/ 17979 h 2159098"/>
                  <a:gd name="connsiteX2" fmla="*/ 498408 w 1975316"/>
                  <a:gd name="connsiteY2" fmla="*/ 2159098 h 2159098"/>
                  <a:gd name="connsiteX3" fmla="*/ 14971 w 1975316"/>
                  <a:gd name="connsiteY3" fmla="*/ 1947332 h 2159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75316" h="2159098">
                    <a:moveTo>
                      <a:pt x="14971" y="1947332"/>
                    </a:moveTo>
                    <a:cubicBezTo>
                      <a:pt x="-174869" y="1163310"/>
                      <a:pt x="1496248" y="-170218"/>
                      <a:pt x="1883347" y="17979"/>
                    </a:cubicBezTo>
                    <a:cubicBezTo>
                      <a:pt x="2237905" y="362516"/>
                      <a:pt x="1523018" y="1765901"/>
                      <a:pt x="498408" y="2159098"/>
                    </a:cubicBezTo>
                    <a:lnTo>
                      <a:pt x="14971" y="1947332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4E9F31AC-8EDE-D075-C6D4-27A09174E2F8}"/>
                  </a:ext>
                </a:extLst>
              </p:cNvPr>
              <p:cNvSpPr/>
              <p:nvPr/>
            </p:nvSpPr>
            <p:spPr>
              <a:xfrm rot="341498">
                <a:off x="6966856" y="479122"/>
                <a:ext cx="1449379" cy="2086333"/>
              </a:xfrm>
              <a:custGeom>
                <a:avLst/>
                <a:gdLst>
                  <a:gd name="connsiteX0" fmla="*/ 1534337 w 1537419"/>
                  <a:gd name="connsiteY0" fmla="*/ 0 h 1898423"/>
                  <a:gd name="connsiteX1" fmla="*/ 1537419 w 1537419"/>
                  <a:gd name="connsiteY1" fmla="*/ 49143 h 1898423"/>
                  <a:gd name="connsiteX2" fmla="*/ 60826 w 1537419"/>
                  <a:gd name="connsiteY2" fmla="*/ 1898423 h 1898423"/>
                  <a:gd name="connsiteX3" fmla="*/ 14581 w 1537419"/>
                  <a:gd name="connsiteY3" fmla="*/ 1878166 h 1898423"/>
                  <a:gd name="connsiteX4" fmla="*/ 2530 w 1537419"/>
                  <a:gd name="connsiteY4" fmla="*/ 1805470 h 1898423"/>
                  <a:gd name="connsiteX5" fmla="*/ 1401410 w 1537419"/>
                  <a:gd name="connsiteY5" fmla="*/ 62979 h 1898423"/>
                  <a:gd name="connsiteX6" fmla="*/ 1534337 w 1537419"/>
                  <a:gd name="connsiteY6" fmla="*/ 0 h 1898423"/>
                  <a:gd name="connsiteX0" fmla="*/ 1534399 w 1537481"/>
                  <a:gd name="connsiteY0" fmla="*/ 111091 h 2009514"/>
                  <a:gd name="connsiteX1" fmla="*/ 1537481 w 1537481"/>
                  <a:gd name="connsiteY1" fmla="*/ 160234 h 2009514"/>
                  <a:gd name="connsiteX2" fmla="*/ 60888 w 1537481"/>
                  <a:gd name="connsiteY2" fmla="*/ 2009514 h 2009514"/>
                  <a:gd name="connsiteX3" fmla="*/ 14643 w 1537481"/>
                  <a:gd name="connsiteY3" fmla="*/ 1989257 h 2009514"/>
                  <a:gd name="connsiteX4" fmla="*/ 2592 w 1537481"/>
                  <a:gd name="connsiteY4" fmla="*/ 1916561 h 2009514"/>
                  <a:gd name="connsiteX5" fmla="*/ 1379709 w 1537481"/>
                  <a:gd name="connsiteY5" fmla="*/ 0 h 2009514"/>
                  <a:gd name="connsiteX6" fmla="*/ 1534399 w 1537481"/>
                  <a:gd name="connsiteY6" fmla="*/ 111091 h 2009514"/>
                  <a:gd name="connsiteX0" fmla="*/ 1533826 w 1536908"/>
                  <a:gd name="connsiteY0" fmla="*/ 111091 h 2009514"/>
                  <a:gd name="connsiteX1" fmla="*/ 1536908 w 1536908"/>
                  <a:gd name="connsiteY1" fmla="*/ 160234 h 2009514"/>
                  <a:gd name="connsiteX2" fmla="*/ 60315 w 1536908"/>
                  <a:gd name="connsiteY2" fmla="*/ 2009514 h 2009514"/>
                  <a:gd name="connsiteX3" fmla="*/ 14070 w 1536908"/>
                  <a:gd name="connsiteY3" fmla="*/ 1989257 h 2009514"/>
                  <a:gd name="connsiteX4" fmla="*/ 2019 w 1536908"/>
                  <a:gd name="connsiteY4" fmla="*/ 1916561 h 2009514"/>
                  <a:gd name="connsiteX5" fmla="*/ 1379136 w 1536908"/>
                  <a:gd name="connsiteY5" fmla="*/ 0 h 2009514"/>
                  <a:gd name="connsiteX6" fmla="*/ 1533826 w 1536908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31901 w 1554739"/>
                  <a:gd name="connsiteY3" fmla="*/ 1989257 h 2009514"/>
                  <a:gd name="connsiteX4" fmla="*/ 19850 w 1554739"/>
                  <a:gd name="connsiteY4" fmla="*/ 1916561 h 2009514"/>
                  <a:gd name="connsiteX5" fmla="*/ 1396967 w 1554739"/>
                  <a:gd name="connsiteY5" fmla="*/ 0 h 2009514"/>
                  <a:gd name="connsiteX6" fmla="*/ 1551657 w 1554739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19850 w 1554739"/>
                  <a:gd name="connsiteY3" fmla="*/ 1916561 h 2009514"/>
                  <a:gd name="connsiteX4" fmla="*/ 1396967 w 1554739"/>
                  <a:gd name="connsiteY4" fmla="*/ 0 h 2009514"/>
                  <a:gd name="connsiteX5" fmla="*/ 1551657 w 1554739"/>
                  <a:gd name="connsiteY5" fmla="*/ 111091 h 2009514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318821 w 1476593"/>
                  <a:gd name="connsiteY0" fmla="*/ 0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0" fmla="*/ 1318821 w 1449379"/>
                  <a:gd name="connsiteY0" fmla="*/ 0 h 2024327"/>
                  <a:gd name="connsiteX1" fmla="*/ 1449379 w 1449379"/>
                  <a:gd name="connsiteY1" fmla="*/ 114468 h 2024327"/>
                  <a:gd name="connsiteX2" fmla="*/ 0 w 1449379"/>
                  <a:gd name="connsiteY2" fmla="*/ 2009514 h 2024327"/>
                  <a:gd name="connsiteX3" fmla="*/ 26894 w 1449379"/>
                  <a:gd name="connsiteY3" fmla="*/ 2024327 h 2024327"/>
                  <a:gd name="connsiteX4" fmla="*/ 1318821 w 1449379"/>
                  <a:gd name="connsiteY4" fmla="*/ 0 h 2024327"/>
                  <a:gd name="connsiteX0" fmla="*/ 1318821 w 1449379"/>
                  <a:gd name="connsiteY0" fmla="*/ 39475 h 2063802"/>
                  <a:gd name="connsiteX1" fmla="*/ 1449379 w 1449379"/>
                  <a:gd name="connsiteY1" fmla="*/ 153943 h 2063802"/>
                  <a:gd name="connsiteX2" fmla="*/ 0 w 1449379"/>
                  <a:gd name="connsiteY2" fmla="*/ 2048989 h 2063802"/>
                  <a:gd name="connsiteX3" fmla="*/ 26894 w 1449379"/>
                  <a:gd name="connsiteY3" fmla="*/ 2063802 h 2063802"/>
                  <a:gd name="connsiteX4" fmla="*/ 1318821 w 1449379"/>
                  <a:gd name="connsiteY4" fmla="*/ 39475 h 2063802"/>
                  <a:gd name="connsiteX0" fmla="*/ 1318821 w 1449379"/>
                  <a:gd name="connsiteY0" fmla="*/ 62006 h 2086333"/>
                  <a:gd name="connsiteX1" fmla="*/ 1449379 w 1449379"/>
                  <a:gd name="connsiteY1" fmla="*/ 176474 h 2086333"/>
                  <a:gd name="connsiteX2" fmla="*/ 0 w 1449379"/>
                  <a:gd name="connsiteY2" fmla="*/ 2071520 h 2086333"/>
                  <a:gd name="connsiteX3" fmla="*/ 26894 w 1449379"/>
                  <a:gd name="connsiteY3" fmla="*/ 2086333 h 2086333"/>
                  <a:gd name="connsiteX4" fmla="*/ 1318821 w 1449379"/>
                  <a:gd name="connsiteY4" fmla="*/ 62006 h 2086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9379" h="2086333">
                    <a:moveTo>
                      <a:pt x="1318821" y="62006"/>
                    </a:moveTo>
                    <a:cubicBezTo>
                      <a:pt x="1371738" y="32624"/>
                      <a:pt x="1425840" y="-111447"/>
                      <a:pt x="1449379" y="176474"/>
                    </a:cubicBezTo>
                    <a:cubicBezTo>
                      <a:pt x="1433311" y="719927"/>
                      <a:pt x="832496" y="1752047"/>
                      <a:pt x="0" y="2071520"/>
                    </a:cubicBezTo>
                    <a:lnTo>
                      <a:pt x="26894" y="2086333"/>
                    </a:lnTo>
                    <a:cubicBezTo>
                      <a:pt x="-186841" y="1428360"/>
                      <a:pt x="1131590" y="454249"/>
                      <a:pt x="1318821" y="62006"/>
                    </a:cubicBezTo>
                    <a:close/>
                  </a:path>
                </a:pathLst>
              </a:custGeom>
              <a:solidFill>
                <a:srgbClr val="ED7D31">
                  <a:lumMod val="40000"/>
                  <a:lumOff val="60000"/>
                  <a:alpha val="50000"/>
                </a:srgb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9F91FCD-AC88-C0AF-40DC-ABDA606E6744}"/>
                </a:ext>
              </a:extLst>
            </p:cNvPr>
            <p:cNvSpPr/>
            <p:nvPr/>
          </p:nvSpPr>
          <p:spPr>
            <a:xfrm>
              <a:off x="4652706" y="4952107"/>
              <a:ext cx="672227" cy="908450"/>
            </a:xfrm>
            <a:prstGeom prst="ellipse">
              <a:avLst/>
            </a:prstGeom>
            <a:solidFill>
              <a:srgbClr val="F8CB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">
              <a:extLst>
                <a:ext uri="{FF2B5EF4-FFF2-40B4-BE49-F238E27FC236}">
                  <a16:creationId xmlns:a16="http://schemas.microsoft.com/office/drawing/2014/main" id="{5F0C8081-8986-5397-528E-3FD2B614525E}"/>
                </a:ext>
              </a:extLst>
            </p:cNvPr>
            <p:cNvSpPr/>
            <p:nvPr/>
          </p:nvSpPr>
          <p:spPr>
            <a:xfrm>
              <a:off x="4948537" y="3944204"/>
              <a:ext cx="2411269" cy="2184716"/>
            </a:xfrm>
            <a:custGeom>
              <a:avLst/>
              <a:gdLst>
                <a:gd name="connsiteX0" fmla="*/ 0 w 1473958"/>
                <a:gd name="connsiteY0" fmla="*/ 0 h 532520"/>
                <a:gd name="connsiteX1" fmla="*/ 1473958 w 1473958"/>
                <a:gd name="connsiteY1" fmla="*/ 0 h 532520"/>
                <a:gd name="connsiteX2" fmla="*/ 1473958 w 1473958"/>
                <a:gd name="connsiteY2" fmla="*/ 532520 h 532520"/>
                <a:gd name="connsiteX3" fmla="*/ 0 w 1473958"/>
                <a:gd name="connsiteY3" fmla="*/ 532520 h 532520"/>
                <a:gd name="connsiteX4" fmla="*/ 0 w 1473958"/>
                <a:gd name="connsiteY4" fmla="*/ 0 h 532520"/>
                <a:gd name="connsiteX0" fmla="*/ 27296 w 1501254"/>
                <a:gd name="connsiteY0" fmla="*/ 0 h 2061069"/>
                <a:gd name="connsiteX1" fmla="*/ 1501254 w 1501254"/>
                <a:gd name="connsiteY1" fmla="*/ 0 h 2061069"/>
                <a:gd name="connsiteX2" fmla="*/ 1501254 w 1501254"/>
                <a:gd name="connsiteY2" fmla="*/ 532520 h 2061069"/>
                <a:gd name="connsiteX3" fmla="*/ 0 w 1501254"/>
                <a:gd name="connsiteY3" fmla="*/ 2061069 h 2061069"/>
                <a:gd name="connsiteX4" fmla="*/ 27296 w 1501254"/>
                <a:gd name="connsiteY4" fmla="*/ 0 h 2061069"/>
                <a:gd name="connsiteX0" fmla="*/ 345827 w 1819785"/>
                <a:gd name="connsiteY0" fmla="*/ 0 h 2061069"/>
                <a:gd name="connsiteX1" fmla="*/ 1819785 w 1819785"/>
                <a:gd name="connsiteY1" fmla="*/ 0 h 2061069"/>
                <a:gd name="connsiteX2" fmla="*/ 1819785 w 1819785"/>
                <a:gd name="connsiteY2" fmla="*/ 532520 h 2061069"/>
                <a:gd name="connsiteX3" fmla="*/ 318531 w 1819785"/>
                <a:gd name="connsiteY3" fmla="*/ 2061069 h 2061069"/>
                <a:gd name="connsiteX4" fmla="*/ 345827 w 1819785"/>
                <a:gd name="connsiteY4" fmla="*/ 0 h 2061069"/>
                <a:gd name="connsiteX0" fmla="*/ 374090 w 1848048"/>
                <a:gd name="connsiteY0" fmla="*/ 0 h 2061069"/>
                <a:gd name="connsiteX1" fmla="*/ 1848048 w 1848048"/>
                <a:gd name="connsiteY1" fmla="*/ 0 h 2061069"/>
                <a:gd name="connsiteX2" fmla="*/ 1848048 w 1848048"/>
                <a:gd name="connsiteY2" fmla="*/ 532520 h 2061069"/>
                <a:gd name="connsiteX3" fmla="*/ 346794 w 1848048"/>
                <a:gd name="connsiteY3" fmla="*/ 2061069 h 2061069"/>
                <a:gd name="connsiteX4" fmla="*/ 374090 w 1848048"/>
                <a:gd name="connsiteY4" fmla="*/ 0 h 2061069"/>
                <a:gd name="connsiteX0" fmla="*/ 374090 w 2161947"/>
                <a:gd name="connsiteY0" fmla="*/ 0 h 2061069"/>
                <a:gd name="connsiteX1" fmla="*/ 1848048 w 2161947"/>
                <a:gd name="connsiteY1" fmla="*/ 0 h 2061069"/>
                <a:gd name="connsiteX2" fmla="*/ 2161947 w 2161947"/>
                <a:gd name="connsiteY2" fmla="*/ 2006479 h 2061069"/>
                <a:gd name="connsiteX3" fmla="*/ 346794 w 2161947"/>
                <a:gd name="connsiteY3" fmla="*/ 2061069 h 2061069"/>
                <a:gd name="connsiteX4" fmla="*/ 374090 w 2161947"/>
                <a:gd name="connsiteY4" fmla="*/ 0 h 2061069"/>
                <a:gd name="connsiteX0" fmla="*/ 374090 w 2478182"/>
                <a:gd name="connsiteY0" fmla="*/ 0 h 2061069"/>
                <a:gd name="connsiteX1" fmla="*/ 1848048 w 2478182"/>
                <a:gd name="connsiteY1" fmla="*/ 0 h 2061069"/>
                <a:gd name="connsiteX2" fmla="*/ 2161947 w 2478182"/>
                <a:gd name="connsiteY2" fmla="*/ 2006479 h 2061069"/>
                <a:gd name="connsiteX3" fmla="*/ 346794 w 2478182"/>
                <a:gd name="connsiteY3" fmla="*/ 2061069 h 2061069"/>
                <a:gd name="connsiteX4" fmla="*/ 374090 w 2478182"/>
                <a:gd name="connsiteY4" fmla="*/ 0 h 2061069"/>
                <a:gd name="connsiteX0" fmla="*/ 374090 w 2495151"/>
                <a:gd name="connsiteY0" fmla="*/ 0 h 2061069"/>
                <a:gd name="connsiteX1" fmla="*/ 1848048 w 2495151"/>
                <a:gd name="connsiteY1" fmla="*/ 0 h 2061069"/>
                <a:gd name="connsiteX2" fmla="*/ 2161947 w 2495151"/>
                <a:gd name="connsiteY2" fmla="*/ 2006479 h 2061069"/>
                <a:gd name="connsiteX3" fmla="*/ 346794 w 2495151"/>
                <a:gd name="connsiteY3" fmla="*/ 2061069 h 2061069"/>
                <a:gd name="connsiteX4" fmla="*/ 374090 w 2495151"/>
                <a:gd name="connsiteY4" fmla="*/ 0 h 2061069"/>
                <a:gd name="connsiteX0" fmla="*/ 374090 w 2387407"/>
                <a:gd name="connsiteY0" fmla="*/ 0 h 2061069"/>
                <a:gd name="connsiteX1" fmla="*/ 1848048 w 2387407"/>
                <a:gd name="connsiteY1" fmla="*/ 0 h 2061069"/>
                <a:gd name="connsiteX2" fmla="*/ 2161947 w 2387407"/>
                <a:gd name="connsiteY2" fmla="*/ 2006479 h 2061069"/>
                <a:gd name="connsiteX3" fmla="*/ 346794 w 2387407"/>
                <a:gd name="connsiteY3" fmla="*/ 2061069 h 2061069"/>
                <a:gd name="connsiteX4" fmla="*/ 374090 w 2387407"/>
                <a:gd name="connsiteY4" fmla="*/ 0 h 2061069"/>
                <a:gd name="connsiteX0" fmla="*/ 374090 w 2411269"/>
                <a:gd name="connsiteY0" fmla="*/ 0 h 2061069"/>
                <a:gd name="connsiteX1" fmla="*/ 1848048 w 2411269"/>
                <a:gd name="connsiteY1" fmla="*/ 0 h 2061069"/>
                <a:gd name="connsiteX2" fmla="*/ 2161947 w 2411269"/>
                <a:gd name="connsiteY2" fmla="*/ 2006479 h 2061069"/>
                <a:gd name="connsiteX3" fmla="*/ 346794 w 2411269"/>
                <a:gd name="connsiteY3" fmla="*/ 2061069 h 2061069"/>
                <a:gd name="connsiteX4" fmla="*/ 374090 w 2411269"/>
                <a:gd name="connsiteY4" fmla="*/ 0 h 2061069"/>
                <a:gd name="connsiteX0" fmla="*/ 374090 w 2411269"/>
                <a:gd name="connsiteY0" fmla="*/ 0 h 2123061"/>
                <a:gd name="connsiteX1" fmla="*/ 1848048 w 2411269"/>
                <a:gd name="connsiteY1" fmla="*/ 0 h 2123061"/>
                <a:gd name="connsiteX2" fmla="*/ 2161947 w 2411269"/>
                <a:gd name="connsiteY2" fmla="*/ 2006479 h 2123061"/>
                <a:gd name="connsiteX3" fmla="*/ 346794 w 2411269"/>
                <a:gd name="connsiteY3" fmla="*/ 2061069 h 2123061"/>
                <a:gd name="connsiteX4" fmla="*/ 374090 w 2411269"/>
                <a:gd name="connsiteY4" fmla="*/ 0 h 2123061"/>
                <a:gd name="connsiteX0" fmla="*/ 374090 w 2411269"/>
                <a:gd name="connsiteY0" fmla="*/ 0 h 2153030"/>
                <a:gd name="connsiteX1" fmla="*/ 1848048 w 2411269"/>
                <a:gd name="connsiteY1" fmla="*/ 0 h 2153030"/>
                <a:gd name="connsiteX2" fmla="*/ 2161947 w 2411269"/>
                <a:gd name="connsiteY2" fmla="*/ 2006479 h 2153030"/>
                <a:gd name="connsiteX3" fmla="*/ 346794 w 2411269"/>
                <a:gd name="connsiteY3" fmla="*/ 2061069 h 2153030"/>
                <a:gd name="connsiteX4" fmla="*/ 374090 w 2411269"/>
                <a:gd name="connsiteY4" fmla="*/ 0 h 2153030"/>
                <a:gd name="connsiteX0" fmla="*/ 374090 w 2411269"/>
                <a:gd name="connsiteY0" fmla="*/ 0 h 2184716"/>
                <a:gd name="connsiteX1" fmla="*/ 1848048 w 2411269"/>
                <a:gd name="connsiteY1" fmla="*/ 0 h 2184716"/>
                <a:gd name="connsiteX2" fmla="*/ 2161947 w 2411269"/>
                <a:gd name="connsiteY2" fmla="*/ 2006479 h 2184716"/>
                <a:gd name="connsiteX3" fmla="*/ 346794 w 2411269"/>
                <a:gd name="connsiteY3" fmla="*/ 2061069 h 2184716"/>
                <a:gd name="connsiteX4" fmla="*/ 374090 w 2411269"/>
                <a:gd name="connsiteY4" fmla="*/ 0 h 218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1269" h="2184716">
                  <a:moveTo>
                    <a:pt x="374090" y="0"/>
                  </a:moveTo>
                  <a:lnTo>
                    <a:pt x="1848048" y="0"/>
                  </a:lnTo>
                  <a:cubicBezTo>
                    <a:pt x="2048215" y="259393"/>
                    <a:pt x="2794293" y="1446835"/>
                    <a:pt x="2161947" y="2006479"/>
                  </a:cubicBezTo>
                  <a:cubicBezTo>
                    <a:pt x="1625135" y="2161153"/>
                    <a:pt x="1006436" y="2288532"/>
                    <a:pt x="346794" y="2061069"/>
                  </a:cubicBezTo>
                  <a:cubicBezTo>
                    <a:pt x="-381086" y="1537819"/>
                    <a:pt x="242161" y="523249"/>
                    <a:pt x="374090" y="0"/>
                  </a:cubicBezTo>
                  <a:close/>
                </a:path>
              </a:pathLst>
            </a:custGeom>
            <a:solidFill>
              <a:srgbClr val="FBE5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7">
              <a:extLst>
                <a:ext uri="{FF2B5EF4-FFF2-40B4-BE49-F238E27FC236}">
                  <a16:creationId xmlns:a16="http://schemas.microsoft.com/office/drawing/2014/main" id="{E37D00CE-7236-5D72-220B-A1616A428880}"/>
                </a:ext>
              </a:extLst>
            </p:cNvPr>
            <p:cNvSpPr/>
            <p:nvPr/>
          </p:nvSpPr>
          <p:spPr>
            <a:xfrm>
              <a:off x="4993829" y="3944204"/>
              <a:ext cx="845385" cy="1542196"/>
            </a:xfrm>
            <a:custGeom>
              <a:avLst/>
              <a:gdLst>
                <a:gd name="connsiteX0" fmla="*/ 0 w 423081"/>
                <a:gd name="connsiteY0" fmla="*/ 0 h 259306"/>
                <a:gd name="connsiteX1" fmla="*/ 423081 w 423081"/>
                <a:gd name="connsiteY1" fmla="*/ 0 h 259306"/>
                <a:gd name="connsiteX2" fmla="*/ 423081 w 423081"/>
                <a:gd name="connsiteY2" fmla="*/ 259306 h 259306"/>
                <a:gd name="connsiteX3" fmla="*/ 0 w 423081"/>
                <a:gd name="connsiteY3" fmla="*/ 259306 h 259306"/>
                <a:gd name="connsiteX4" fmla="*/ 0 w 423081"/>
                <a:gd name="connsiteY4" fmla="*/ 0 h 259306"/>
                <a:gd name="connsiteX0" fmla="*/ 0 w 545910"/>
                <a:gd name="connsiteY0" fmla="*/ 0 h 1542196"/>
                <a:gd name="connsiteX1" fmla="*/ 423081 w 545910"/>
                <a:gd name="connsiteY1" fmla="*/ 0 h 1542196"/>
                <a:gd name="connsiteX2" fmla="*/ 423081 w 545910"/>
                <a:gd name="connsiteY2" fmla="*/ 259306 h 1542196"/>
                <a:gd name="connsiteX3" fmla="*/ 545910 w 545910"/>
                <a:gd name="connsiteY3" fmla="*/ 1542196 h 1542196"/>
                <a:gd name="connsiteX4" fmla="*/ 0 w 545910"/>
                <a:gd name="connsiteY4" fmla="*/ 0 h 1542196"/>
                <a:gd name="connsiteX0" fmla="*/ 0 w 545910"/>
                <a:gd name="connsiteY0" fmla="*/ 0 h 1542196"/>
                <a:gd name="connsiteX1" fmla="*/ 423081 w 545910"/>
                <a:gd name="connsiteY1" fmla="*/ 0 h 1542196"/>
                <a:gd name="connsiteX2" fmla="*/ 423081 w 545910"/>
                <a:gd name="connsiteY2" fmla="*/ 259306 h 1542196"/>
                <a:gd name="connsiteX3" fmla="*/ 545910 w 545910"/>
                <a:gd name="connsiteY3" fmla="*/ 1542196 h 1542196"/>
                <a:gd name="connsiteX4" fmla="*/ 0 w 545910"/>
                <a:gd name="connsiteY4" fmla="*/ 0 h 1542196"/>
                <a:gd name="connsiteX0" fmla="*/ 0 w 382136"/>
                <a:gd name="connsiteY0" fmla="*/ 54591 h 1542196"/>
                <a:gd name="connsiteX1" fmla="*/ 259307 w 382136"/>
                <a:gd name="connsiteY1" fmla="*/ 0 h 1542196"/>
                <a:gd name="connsiteX2" fmla="*/ 259307 w 382136"/>
                <a:gd name="connsiteY2" fmla="*/ 259306 h 1542196"/>
                <a:gd name="connsiteX3" fmla="*/ 382136 w 382136"/>
                <a:gd name="connsiteY3" fmla="*/ 1542196 h 1542196"/>
                <a:gd name="connsiteX4" fmla="*/ 0 w 382136"/>
                <a:gd name="connsiteY4" fmla="*/ 54591 h 1542196"/>
                <a:gd name="connsiteX0" fmla="*/ 297556 w 679692"/>
                <a:gd name="connsiteY0" fmla="*/ 54591 h 1542196"/>
                <a:gd name="connsiteX1" fmla="*/ 556863 w 679692"/>
                <a:gd name="connsiteY1" fmla="*/ 0 h 1542196"/>
                <a:gd name="connsiteX2" fmla="*/ 556863 w 679692"/>
                <a:gd name="connsiteY2" fmla="*/ 259306 h 1542196"/>
                <a:gd name="connsiteX3" fmla="*/ 679692 w 679692"/>
                <a:gd name="connsiteY3" fmla="*/ 1542196 h 1542196"/>
                <a:gd name="connsiteX4" fmla="*/ 297556 w 679692"/>
                <a:gd name="connsiteY4" fmla="*/ 54591 h 1542196"/>
                <a:gd name="connsiteX0" fmla="*/ 321641 w 621890"/>
                <a:gd name="connsiteY0" fmla="*/ 95535 h 1542196"/>
                <a:gd name="connsiteX1" fmla="*/ 499061 w 621890"/>
                <a:gd name="connsiteY1" fmla="*/ 0 h 1542196"/>
                <a:gd name="connsiteX2" fmla="*/ 499061 w 621890"/>
                <a:gd name="connsiteY2" fmla="*/ 259306 h 1542196"/>
                <a:gd name="connsiteX3" fmla="*/ 621890 w 621890"/>
                <a:gd name="connsiteY3" fmla="*/ 1542196 h 1542196"/>
                <a:gd name="connsiteX4" fmla="*/ 321641 w 621890"/>
                <a:gd name="connsiteY4" fmla="*/ 95535 h 1542196"/>
                <a:gd name="connsiteX0" fmla="*/ 369743 w 669992"/>
                <a:gd name="connsiteY0" fmla="*/ 95535 h 1542196"/>
                <a:gd name="connsiteX1" fmla="*/ 547163 w 669992"/>
                <a:gd name="connsiteY1" fmla="*/ 0 h 1542196"/>
                <a:gd name="connsiteX2" fmla="*/ 547163 w 669992"/>
                <a:gd name="connsiteY2" fmla="*/ 259306 h 1542196"/>
                <a:gd name="connsiteX3" fmla="*/ 669992 w 669992"/>
                <a:gd name="connsiteY3" fmla="*/ 1542196 h 1542196"/>
                <a:gd name="connsiteX4" fmla="*/ 369743 w 669992"/>
                <a:gd name="connsiteY4" fmla="*/ 95535 h 1542196"/>
                <a:gd name="connsiteX0" fmla="*/ 369743 w 669992"/>
                <a:gd name="connsiteY0" fmla="*/ 95535 h 1542196"/>
                <a:gd name="connsiteX1" fmla="*/ 547163 w 669992"/>
                <a:gd name="connsiteY1" fmla="*/ 0 h 1542196"/>
                <a:gd name="connsiteX2" fmla="*/ 424333 w 669992"/>
                <a:gd name="connsiteY2" fmla="*/ 655091 h 1542196"/>
                <a:gd name="connsiteX3" fmla="*/ 669992 w 669992"/>
                <a:gd name="connsiteY3" fmla="*/ 1542196 h 1542196"/>
                <a:gd name="connsiteX4" fmla="*/ 369743 w 669992"/>
                <a:gd name="connsiteY4" fmla="*/ 95535 h 1542196"/>
                <a:gd name="connsiteX0" fmla="*/ 369743 w 680418"/>
                <a:gd name="connsiteY0" fmla="*/ 95535 h 1542196"/>
                <a:gd name="connsiteX1" fmla="*/ 547163 w 680418"/>
                <a:gd name="connsiteY1" fmla="*/ 0 h 1542196"/>
                <a:gd name="connsiteX2" fmla="*/ 424333 w 680418"/>
                <a:gd name="connsiteY2" fmla="*/ 655091 h 1542196"/>
                <a:gd name="connsiteX3" fmla="*/ 669992 w 680418"/>
                <a:gd name="connsiteY3" fmla="*/ 1542196 h 1542196"/>
                <a:gd name="connsiteX4" fmla="*/ 369743 w 680418"/>
                <a:gd name="connsiteY4" fmla="*/ 95535 h 1542196"/>
                <a:gd name="connsiteX0" fmla="*/ 369743 w 821506"/>
                <a:gd name="connsiteY0" fmla="*/ 95535 h 1542196"/>
                <a:gd name="connsiteX1" fmla="*/ 547163 w 821506"/>
                <a:gd name="connsiteY1" fmla="*/ 0 h 1542196"/>
                <a:gd name="connsiteX2" fmla="*/ 424333 w 821506"/>
                <a:gd name="connsiteY2" fmla="*/ 655091 h 1542196"/>
                <a:gd name="connsiteX3" fmla="*/ 669992 w 821506"/>
                <a:gd name="connsiteY3" fmla="*/ 1542196 h 1542196"/>
                <a:gd name="connsiteX4" fmla="*/ 369743 w 821506"/>
                <a:gd name="connsiteY4" fmla="*/ 95535 h 1542196"/>
                <a:gd name="connsiteX0" fmla="*/ 369743 w 845385"/>
                <a:gd name="connsiteY0" fmla="*/ 95535 h 1542196"/>
                <a:gd name="connsiteX1" fmla="*/ 547163 w 845385"/>
                <a:gd name="connsiteY1" fmla="*/ 0 h 1542196"/>
                <a:gd name="connsiteX2" fmla="*/ 424333 w 845385"/>
                <a:gd name="connsiteY2" fmla="*/ 655091 h 1542196"/>
                <a:gd name="connsiteX3" fmla="*/ 669992 w 845385"/>
                <a:gd name="connsiteY3" fmla="*/ 1542196 h 1542196"/>
                <a:gd name="connsiteX4" fmla="*/ 369743 w 845385"/>
                <a:gd name="connsiteY4" fmla="*/ 95535 h 154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385" h="1542196">
                  <a:moveTo>
                    <a:pt x="369743" y="95535"/>
                  </a:moveTo>
                  <a:lnTo>
                    <a:pt x="547163" y="0"/>
                  </a:lnTo>
                  <a:lnTo>
                    <a:pt x="424333" y="655091"/>
                  </a:lnTo>
                  <a:cubicBezTo>
                    <a:pt x="861061" y="909849"/>
                    <a:pt x="983891" y="1328380"/>
                    <a:pt x="669992" y="1542196"/>
                  </a:cubicBezTo>
                  <a:cubicBezTo>
                    <a:pt x="105885" y="1423916"/>
                    <a:pt x="-349039" y="964442"/>
                    <a:pt x="369743" y="95535"/>
                  </a:cubicBezTo>
                  <a:close/>
                </a:path>
              </a:pathLst>
            </a:custGeom>
            <a:solidFill>
              <a:srgbClr val="FBE5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7">
              <a:extLst>
                <a:ext uri="{FF2B5EF4-FFF2-40B4-BE49-F238E27FC236}">
                  <a16:creationId xmlns:a16="http://schemas.microsoft.com/office/drawing/2014/main" id="{53F416B5-4702-4ADF-70A9-8122A0436CE6}"/>
                </a:ext>
              </a:extLst>
            </p:cNvPr>
            <p:cNvSpPr/>
            <p:nvPr/>
          </p:nvSpPr>
          <p:spPr>
            <a:xfrm flipH="1">
              <a:off x="6480003" y="3930007"/>
              <a:ext cx="845385" cy="1542196"/>
            </a:xfrm>
            <a:custGeom>
              <a:avLst/>
              <a:gdLst>
                <a:gd name="connsiteX0" fmla="*/ 0 w 423081"/>
                <a:gd name="connsiteY0" fmla="*/ 0 h 259306"/>
                <a:gd name="connsiteX1" fmla="*/ 423081 w 423081"/>
                <a:gd name="connsiteY1" fmla="*/ 0 h 259306"/>
                <a:gd name="connsiteX2" fmla="*/ 423081 w 423081"/>
                <a:gd name="connsiteY2" fmla="*/ 259306 h 259306"/>
                <a:gd name="connsiteX3" fmla="*/ 0 w 423081"/>
                <a:gd name="connsiteY3" fmla="*/ 259306 h 259306"/>
                <a:gd name="connsiteX4" fmla="*/ 0 w 423081"/>
                <a:gd name="connsiteY4" fmla="*/ 0 h 259306"/>
                <a:gd name="connsiteX0" fmla="*/ 0 w 545910"/>
                <a:gd name="connsiteY0" fmla="*/ 0 h 1542196"/>
                <a:gd name="connsiteX1" fmla="*/ 423081 w 545910"/>
                <a:gd name="connsiteY1" fmla="*/ 0 h 1542196"/>
                <a:gd name="connsiteX2" fmla="*/ 423081 w 545910"/>
                <a:gd name="connsiteY2" fmla="*/ 259306 h 1542196"/>
                <a:gd name="connsiteX3" fmla="*/ 545910 w 545910"/>
                <a:gd name="connsiteY3" fmla="*/ 1542196 h 1542196"/>
                <a:gd name="connsiteX4" fmla="*/ 0 w 545910"/>
                <a:gd name="connsiteY4" fmla="*/ 0 h 1542196"/>
                <a:gd name="connsiteX0" fmla="*/ 0 w 545910"/>
                <a:gd name="connsiteY0" fmla="*/ 0 h 1542196"/>
                <a:gd name="connsiteX1" fmla="*/ 423081 w 545910"/>
                <a:gd name="connsiteY1" fmla="*/ 0 h 1542196"/>
                <a:gd name="connsiteX2" fmla="*/ 423081 w 545910"/>
                <a:gd name="connsiteY2" fmla="*/ 259306 h 1542196"/>
                <a:gd name="connsiteX3" fmla="*/ 545910 w 545910"/>
                <a:gd name="connsiteY3" fmla="*/ 1542196 h 1542196"/>
                <a:gd name="connsiteX4" fmla="*/ 0 w 545910"/>
                <a:gd name="connsiteY4" fmla="*/ 0 h 1542196"/>
                <a:gd name="connsiteX0" fmla="*/ 0 w 382136"/>
                <a:gd name="connsiteY0" fmla="*/ 54591 h 1542196"/>
                <a:gd name="connsiteX1" fmla="*/ 259307 w 382136"/>
                <a:gd name="connsiteY1" fmla="*/ 0 h 1542196"/>
                <a:gd name="connsiteX2" fmla="*/ 259307 w 382136"/>
                <a:gd name="connsiteY2" fmla="*/ 259306 h 1542196"/>
                <a:gd name="connsiteX3" fmla="*/ 382136 w 382136"/>
                <a:gd name="connsiteY3" fmla="*/ 1542196 h 1542196"/>
                <a:gd name="connsiteX4" fmla="*/ 0 w 382136"/>
                <a:gd name="connsiteY4" fmla="*/ 54591 h 1542196"/>
                <a:gd name="connsiteX0" fmla="*/ 297556 w 679692"/>
                <a:gd name="connsiteY0" fmla="*/ 54591 h 1542196"/>
                <a:gd name="connsiteX1" fmla="*/ 556863 w 679692"/>
                <a:gd name="connsiteY1" fmla="*/ 0 h 1542196"/>
                <a:gd name="connsiteX2" fmla="*/ 556863 w 679692"/>
                <a:gd name="connsiteY2" fmla="*/ 259306 h 1542196"/>
                <a:gd name="connsiteX3" fmla="*/ 679692 w 679692"/>
                <a:gd name="connsiteY3" fmla="*/ 1542196 h 1542196"/>
                <a:gd name="connsiteX4" fmla="*/ 297556 w 679692"/>
                <a:gd name="connsiteY4" fmla="*/ 54591 h 1542196"/>
                <a:gd name="connsiteX0" fmla="*/ 321641 w 621890"/>
                <a:gd name="connsiteY0" fmla="*/ 95535 h 1542196"/>
                <a:gd name="connsiteX1" fmla="*/ 499061 w 621890"/>
                <a:gd name="connsiteY1" fmla="*/ 0 h 1542196"/>
                <a:gd name="connsiteX2" fmla="*/ 499061 w 621890"/>
                <a:gd name="connsiteY2" fmla="*/ 259306 h 1542196"/>
                <a:gd name="connsiteX3" fmla="*/ 621890 w 621890"/>
                <a:gd name="connsiteY3" fmla="*/ 1542196 h 1542196"/>
                <a:gd name="connsiteX4" fmla="*/ 321641 w 621890"/>
                <a:gd name="connsiteY4" fmla="*/ 95535 h 1542196"/>
                <a:gd name="connsiteX0" fmla="*/ 369743 w 669992"/>
                <a:gd name="connsiteY0" fmla="*/ 95535 h 1542196"/>
                <a:gd name="connsiteX1" fmla="*/ 547163 w 669992"/>
                <a:gd name="connsiteY1" fmla="*/ 0 h 1542196"/>
                <a:gd name="connsiteX2" fmla="*/ 547163 w 669992"/>
                <a:gd name="connsiteY2" fmla="*/ 259306 h 1542196"/>
                <a:gd name="connsiteX3" fmla="*/ 669992 w 669992"/>
                <a:gd name="connsiteY3" fmla="*/ 1542196 h 1542196"/>
                <a:gd name="connsiteX4" fmla="*/ 369743 w 669992"/>
                <a:gd name="connsiteY4" fmla="*/ 95535 h 1542196"/>
                <a:gd name="connsiteX0" fmla="*/ 369743 w 669992"/>
                <a:gd name="connsiteY0" fmla="*/ 95535 h 1542196"/>
                <a:gd name="connsiteX1" fmla="*/ 547163 w 669992"/>
                <a:gd name="connsiteY1" fmla="*/ 0 h 1542196"/>
                <a:gd name="connsiteX2" fmla="*/ 424333 w 669992"/>
                <a:gd name="connsiteY2" fmla="*/ 655091 h 1542196"/>
                <a:gd name="connsiteX3" fmla="*/ 669992 w 669992"/>
                <a:gd name="connsiteY3" fmla="*/ 1542196 h 1542196"/>
                <a:gd name="connsiteX4" fmla="*/ 369743 w 669992"/>
                <a:gd name="connsiteY4" fmla="*/ 95535 h 1542196"/>
                <a:gd name="connsiteX0" fmla="*/ 369743 w 680418"/>
                <a:gd name="connsiteY0" fmla="*/ 95535 h 1542196"/>
                <a:gd name="connsiteX1" fmla="*/ 547163 w 680418"/>
                <a:gd name="connsiteY1" fmla="*/ 0 h 1542196"/>
                <a:gd name="connsiteX2" fmla="*/ 424333 w 680418"/>
                <a:gd name="connsiteY2" fmla="*/ 655091 h 1542196"/>
                <a:gd name="connsiteX3" fmla="*/ 669992 w 680418"/>
                <a:gd name="connsiteY3" fmla="*/ 1542196 h 1542196"/>
                <a:gd name="connsiteX4" fmla="*/ 369743 w 680418"/>
                <a:gd name="connsiteY4" fmla="*/ 95535 h 1542196"/>
                <a:gd name="connsiteX0" fmla="*/ 369743 w 821506"/>
                <a:gd name="connsiteY0" fmla="*/ 95535 h 1542196"/>
                <a:gd name="connsiteX1" fmla="*/ 547163 w 821506"/>
                <a:gd name="connsiteY1" fmla="*/ 0 h 1542196"/>
                <a:gd name="connsiteX2" fmla="*/ 424333 w 821506"/>
                <a:gd name="connsiteY2" fmla="*/ 655091 h 1542196"/>
                <a:gd name="connsiteX3" fmla="*/ 669992 w 821506"/>
                <a:gd name="connsiteY3" fmla="*/ 1542196 h 1542196"/>
                <a:gd name="connsiteX4" fmla="*/ 369743 w 821506"/>
                <a:gd name="connsiteY4" fmla="*/ 95535 h 1542196"/>
                <a:gd name="connsiteX0" fmla="*/ 369743 w 845385"/>
                <a:gd name="connsiteY0" fmla="*/ 95535 h 1542196"/>
                <a:gd name="connsiteX1" fmla="*/ 547163 w 845385"/>
                <a:gd name="connsiteY1" fmla="*/ 0 h 1542196"/>
                <a:gd name="connsiteX2" fmla="*/ 424333 w 845385"/>
                <a:gd name="connsiteY2" fmla="*/ 655091 h 1542196"/>
                <a:gd name="connsiteX3" fmla="*/ 669992 w 845385"/>
                <a:gd name="connsiteY3" fmla="*/ 1542196 h 1542196"/>
                <a:gd name="connsiteX4" fmla="*/ 369743 w 845385"/>
                <a:gd name="connsiteY4" fmla="*/ 95535 h 154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385" h="1542196">
                  <a:moveTo>
                    <a:pt x="369743" y="95535"/>
                  </a:moveTo>
                  <a:lnTo>
                    <a:pt x="547163" y="0"/>
                  </a:lnTo>
                  <a:lnTo>
                    <a:pt x="424333" y="655091"/>
                  </a:lnTo>
                  <a:cubicBezTo>
                    <a:pt x="861061" y="909849"/>
                    <a:pt x="983891" y="1328380"/>
                    <a:pt x="669992" y="1542196"/>
                  </a:cubicBezTo>
                  <a:cubicBezTo>
                    <a:pt x="105885" y="1423916"/>
                    <a:pt x="-349039" y="964442"/>
                    <a:pt x="369743" y="95535"/>
                  </a:cubicBezTo>
                  <a:close/>
                </a:path>
              </a:pathLst>
            </a:custGeom>
            <a:solidFill>
              <a:srgbClr val="FBE5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21">
              <a:extLst>
                <a:ext uri="{FF2B5EF4-FFF2-40B4-BE49-F238E27FC236}">
                  <a16:creationId xmlns:a16="http://schemas.microsoft.com/office/drawing/2014/main" id="{5F030FBA-FA5F-5C8A-2019-5C51178CA7D5}"/>
                </a:ext>
              </a:extLst>
            </p:cNvPr>
            <p:cNvSpPr/>
            <p:nvPr/>
          </p:nvSpPr>
          <p:spPr>
            <a:xfrm>
              <a:off x="6184165" y="4112282"/>
              <a:ext cx="882300" cy="485922"/>
            </a:xfrm>
            <a:custGeom>
              <a:avLst/>
              <a:gdLst>
                <a:gd name="connsiteX0" fmla="*/ 0 w 513410"/>
                <a:gd name="connsiteY0" fmla="*/ 0 h 168168"/>
                <a:gd name="connsiteX1" fmla="*/ 513410 w 513410"/>
                <a:gd name="connsiteY1" fmla="*/ 0 h 168168"/>
                <a:gd name="connsiteX2" fmla="*/ 513410 w 513410"/>
                <a:gd name="connsiteY2" fmla="*/ 168168 h 168168"/>
                <a:gd name="connsiteX3" fmla="*/ 0 w 513410"/>
                <a:gd name="connsiteY3" fmla="*/ 168168 h 168168"/>
                <a:gd name="connsiteX4" fmla="*/ 0 w 513410"/>
                <a:gd name="connsiteY4" fmla="*/ 0 h 168168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0 w 580085"/>
                <a:gd name="connsiteY3" fmla="*/ 272943 h 272943"/>
                <a:gd name="connsiteX4" fmla="*/ 66675 w 580085"/>
                <a:gd name="connsiteY4" fmla="*/ 0 h 272943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389870 w 580085"/>
                <a:gd name="connsiteY3" fmla="*/ 202003 h 272943"/>
                <a:gd name="connsiteX4" fmla="*/ 0 w 580085"/>
                <a:gd name="connsiteY4" fmla="*/ 272943 h 272943"/>
                <a:gd name="connsiteX5" fmla="*/ 66675 w 580085"/>
                <a:gd name="connsiteY5" fmla="*/ 0 h 272943"/>
                <a:gd name="connsiteX0" fmla="*/ 66675 w 665810"/>
                <a:gd name="connsiteY0" fmla="*/ 0 h 272943"/>
                <a:gd name="connsiteX1" fmla="*/ 580085 w 665810"/>
                <a:gd name="connsiteY1" fmla="*/ 0 h 272943"/>
                <a:gd name="connsiteX2" fmla="*/ 665810 w 665810"/>
                <a:gd name="connsiteY2" fmla="*/ 190393 h 272943"/>
                <a:gd name="connsiteX3" fmla="*/ 389870 w 665810"/>
                <a:gd name="connsiteY3" fmla="*/ 202003 h 272943"/>
                <a:gd name="connsiteX4" fmla="*/ 0 w 665810"/>
                <a:gd name="connsiteY4" fmla="*/ 272943 h 272943"/>
                <a:gd name="connsiteX5" fmla="*/ 66675 w 665810"/>
                <a:gd name="connsiteY5" fmla="*/ 0 h 272943"/>
                <a:gd name="connsiteX0" fmla="*/ 66675 w 665810"/>
                <a:gd name="connsiteY0" fmla="*/ 0 h 272943"/>
                <a:gd name="connsiteX1" fmla="*/ 665810 w 665810"/>
                <a:gd name="connsiteY1" fmla="*/ 190393 h 272943"/>
                <a:gd name="connsiteX2" fmla="*/ 389870 w 665810"/>
                <a:gd name="connsiteY2" fmla="*/ 202003 h 272943"/>
                <a:gd name="connsiteX3" fmla="*/ 0 w 665810"/>
                <a:gd name="connsiteY3" fmla="*/ 272943 h 272943"/>
                <a:gd name="connsiteX4" fmla="*/ 66675 w 665810"/>
                <a:gd name="connsiteY4" fmla="*/ 0 h 272943"/>
                <a:gd name="connsiteX0" fmla="*/ 66675 w 671793"/>
                <a:gd name="connsiteY0" fmla="*/ 59163 h 332106"/>
                <a:gd name="connsiteX1" fmla="*/ 665810 w 671793"/>
                <a:gd name="connsiteY1" fmla="*/ 249556 h 332106"/>
                <a:gd name="connsiteX2" fmla="*/ 389870 w 671793"/>
                <a:gd name="connsiteY2" fmla="*/ 261166 h 332106"/>
                <a:gd name="connsiteX3" fmla="*/ 0 w 671793"/>
                <a:gd name="connsiteY3" fmla="*/ 332106 h 332106"/>
                <a:gd name="connsiteX4" fmla="*/ 66675 w 671793"/>
                <a:gd name="connsiteY4" fmla="*/ 59163 h 332106"/>
                <a:gd name="connsiteX0" fmla="*/ 0 w 828718"/>
                <a:gd name="connsiteY0" fmla="*/ 38622 h 346490"/>
                <a:gd name="connsiteX1" fmla="*/ 824560 w 828718"/>
                <a:gd name="connsiteY1" fmla="*/ 263940 h 346490"/>
                <a:gd name="connsiteX2" fmla="*/ 548620 w 828718"/>
                <a:gd name="connsiteY2" fmla="*/ 275550 h 346490"/>
                <a:gd name="connsiteX3" fmla="*/ 158750 w 828718"/>
                <a:gd name="connsiteY3" fmla="*/ 346490 h 346490"/>
                <a:gd name="connsiteX4" fmla="*/ 0 w 828718"/>
                <a:gd name="connsiteY4" fmla="*/ 38622 h 346490"/>
                <a:gd name="connsiteX0" fmla="*/ 0 w 829188"/>
                <a:gd name="connsiteY0" fmla="*/ 138588 h 446456"/>
                <a:gd name="connsiteX1" fmla="*/ 824560 w 829188"/>
                <a:gd name="connsiteY1" fmla="*/ 363906 h 446456"/>
                <a:gd name="connsiteX2" fmla="*/ 548620 w 829188"/>
                <a:gd name="connsiteY2" fmla="*/ 375516 h 446456"/>
                <a:gd name="connsiteX3" fmla="*/ 158750 w 829188"/>
                <a:gd name="connsiteY3" fmla="*/ 446456 h 446456"/>
                <a:gd name="connsiteX4" fmla="*/ 0 w 829188"/>
                <a:gd name="connsiteY4" fmla="*/ 138588 h 446456"/>
                <a:gd name="connsiteX0" fmla="*/ 64890 w 894078"/>
                <a:gd name="connsiteY0" fmla="*/ 138588 h 446456"/>
                <a:gd name="connsiteX1" fmla="*/ 889450 w 894078"/>
                <a:gd name="connsiteY1" fmla="*/ 363906 h 446456"/>
                <a:gd name="connsiteX2" fmla="*/ 613510 w 894078"/>
                <a:gd name="connsiteY2" fmla="*/ 375516 h 446456"/>
                <a:gd name="connsiteX3" fmla="*/ 223640 w 894078"/>
                <a:gd name="connsiteY3" fmla="*/ 446456 h 446456"/>
                <a:gd name="connsiteX4" fmla="*/ 64890 w 894078"/>
                <a:gd name="connsiteY4" fmla="*/ 138588 h 446456"/>
                <a:gd name="connsiteX0" fmla="*/ 66159 w 895347"/>
                <a:gd name="connsiteY0" fmla="*/ 138588 h 446456"/>
                <a:gd name="connsiteX1" fmla="*/ 890719 w 895347"/>
                <a:gd name="connsiteY1" fmla="*/ 363906 h 446456"/>
                <a:gd name="connsiteX2" fmla="*/ 614779 w 895347"/>
                <a:gd name="connsiteY2" fmla="*/ 375516 h 446456"/>
                <a:gd name="connsiteX3" fmla="*/ 224909 w 895347"/>
                <a:gd name="connsiteY3" fmla="*/ 446456 h 446456"/>
                <a:gd name="connsiteX4" fmla="*/ 66159 w 895347"/>
                <a:gd name="connsiteY4" fmla="*/ 138588 h 446456"/>
                <a:gd name="connsiteX0" fmla="*/ 64891 w 894079"/>
                <a:gd name="connsiteY0" fmla="*/ 138588 h 458857"/>
                <a:gd name="connsiteX1" fmla="*/ 889451 w 894079"/>
                <a:gd name="connsiteY1" fmla="*/ 363906 h 458857"/>
                <a:gd name="connsiteX2" fmla="*/ 613511 w 894079"/>
                <a:gd name="connsiteY2" fmla="*/ 375516 h 458857"/>
                <a:gd name="connsiteX3" fmla="*/ 223641 w 894079"/>
                <a:gd name="connsiteY3" fmla="*/ 446456 h 458857"/>
                <a:gd name="connsiteX4" fmla="*/ 64891 w 894079"/>
                <a:gd name="connsiteY4" fmla="*/ 138588 h 458857"/>
                <a:gd name="connsiteX0" fmla="*/ 51818 w 881006"/>
                <a:gd name="connsiteY0" fmla="*/ 138588 h 450309"/>
                <a:gd name="connsiteX1" fmla="*/ 876378 w 881006"/>
                <a:gd name="connsiteY1" fmla="*/ 363906 h 450309"/>
                <a:gd name="connsiteX2" fmla="*/ 600438 w 881006"/>
                <a:gd name="connsiteY2" fmla="*/ 375516 h 450309"/>
                <a:gd name="connsiteX3" fmla="*/ 210568 w 881006"/>
                <a:gd name="connsiteY3" fmla="*/ 446456 h 450309"/>
                <a:gd name="connsiteX4" fmla="*/ 51818 w 881006"/>
                <a:gd name="connsiteY4" fmla="*/ 138588 h 450309"/>
                <a:gd name="connsiteX0" fmla="*/ 53112 w 882300"/>
                <a:gd name="connsiteY0" fmla="*/ 138588 h 449983"/>
                <a:gd name="connsiteX1" fmla="*/ 877672 w 882300"/>
                <a:gd name="connsiteY1" fmla="*/ 363906 h 449983"/>
                <a:gd name="connsiteX2" fmla="*/ 601732 w 882300"/>
                <a:gd name="connsiteY2" fmla="*/ 375516 h 449983"/>
                <a:gd name="connsiteX3" fmla="*/ 211862 w 882300"/>
                <a:gd name="connsiteY3" fmla="*/ 446456 h 449983"/>
                <a:gd name="connsiteX4" fmla="*/ 53112 w 882300"/>
                <a:gd name="connsiteY4" fmla="*/ 138588 h 449983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5922"/>
                <a:gd name="connsiteX1" fmla="*/ 877672 w 882300"/>
                <a:gd name="connsiteY1" fmla="*/ 363906 h 485922"/>
                <a:gd name="connsiteX2" fmla="*/ 601732 w 882300"/>
                <a:gd name="connsiteY2" fmla="*/ 375516 h 485922"/>
                <a:gd name="connsiteX3" fmla="*/ 211862 w 882300"/>
                <a:gd name="connsiteY3" fmla="*/ 446456 h 485922"/>
                <a:gd name="connsiteX4" fmla="*/ 53112 w 882300"/>
                <a:gd name="connsiteY4" fmla="*/ 138588 h 485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2300" h="485922">
                  <a:moveTo>
                    <a:pt x="53112" y="138588"/>
                  </a:moveTo>
                  <a:cubicBezTo>
                    <a:pt x="329024" y="-55123"/>
                    <a:pt x="941485" y="-99608"/>
                    <a:pt x="877672" y="363906"/>
                  </a:cubicBezTo>
                  <a:cubicBezTo>
                    <a:pt x="887292" y="414343"/>
                    <a:pt x="560362" y="604479"/>
                    <a:pt x="601732" y="375516"/>
                  </a:cubicBezTo>
                  <a:cubicBezTo>
                    <a:pt x="535275" y="576963"/>
                    <a:pt x="341819" y="422809"/>
                    <a:pt x="211862" y="446456"/>
                  </a:cubicBezTo>
                  <a:cubicBezTo>
                    <a:pt x="158945" y="467658"/>
                    <a:pt x="-113046" y="396786"/>
                    <a:pt x="53112" y="138588"/>
                  </a:cubicBezTo>
                  <a:close/>
                </a:path>
              </a:pathLst>
            </a:cu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21">
              <a:extLst>
                <a:ext uri="{FF2B5EF4-FFF2-40B4-BE49-F238E27FC236}">
                  <a16:creationId xmlns:a16="http://schemas.microsoft.com/office/drawing/2014/main" id="{D9D530BB-8D93-2271-4B96-F708FA46AF33}"/>
                </a:ext>
              </a:extLst>
            </p:cNvPr>
            <p:cNvSpPr/>
            <p:nvPr/>
          </p:nvSpPr>
          <p:spPr>
            <a:xfrm flipH="1">
              <a:off x="5321184" y="4163306"/>
              <a:ext cx="882300" cy="485922"/>
            </a:xfrm>
            <a:custGeom>
              <a:avLst/>
              <a:gdLst>
                <a:gd name="connsiteX0" fmla="*/ 0 w 513410"/>
                <a:gd name="connsiteY0" fmla="*/ 0 h 168168"/>
                <a:gd name="connsiteX1" fmla="*/ 513410 w 513410"/>
                <a:gd name="connsiteY1" fmla="*/ 0 h 168168"/>
                <a:gd name="connsiteX2" fmla="*/ 513410 w 513410"/>
                <a:gd name="connsiteY2" fmla="*/ 168168 h 168168"/>
                <a:gd name="connsiteX3" fmla="*/ 0 w 513410"/>
                <a:gd name="connsiteY3" fmla="*/ 168168 h 168168"/>
                <a:gd name="connsiteX4" fmla="*/ 0 w 513410"/>
                <a:gd name="connsiteY4" fmla="*/ 0 h 168168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0 w 580085"/>
                <a:gd name="connsiteY3" fmla="*/ 272943 h 272943"/>
                <a:gd name="connsiteX4" fmla="*/ 66675 w 580085"/>
                <a:gd name="connsiteY4" fmla="*/ 0 h 272943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389870 w 580085"/>
                <a:gd name="connsiteY3" fmla="*/ 202003 h 272943"/>
                <a:gd name="connsiteX4" fmla="*/ 0 w 580085"/>
                <a:gd name="connsiteY4" fmla="*/ 272943 h 272943"/>
                <a:gd name="connsiteX5" fmla="*/ 66675 w 580085"/>
                <a:gd name="connsiteY5" fmla="*/ 0 h 272943"/>
                <a:gd name="connsiteX0" fmla="*/ 66675 w 665810"/>
                <a:gd name="connsiteY0" fmla="*/ 0 h 272943"/>
                <a:gd name="connsiteX1" fmla="*/ 580085 w 665810"/>
                <a:gd name="connsiteY1" fmla="*/ 0 h 272943"/>
                <a:gd name="connsiteX2" fmla="*/ 665810 w 665810"/>
                <a:gd name="connsiteY2" fmla="*/ 190393 h 272943"/>
                <a:gd name="connsiteX3" fmla="*/ 389870 w 665810"/>
                <a:gd name="connsiteY3" fmla="*/ 202003 h 272943"/>
                <a:gd name="connsiteX4" fmla="*/ 0 w 665810"/>
                <a:gd name="connsiteY4" fmla="*/ 272943 h 272943"/>
                <a:gd name="connsiteX5" fmla="*/ 66675 w 665810"/>
                <a:gd name="connsiteY5" fmla="*/ 0 h 272943"/>
                <a:gd name="connsiteX0" fmla="*/ 66675 w 665810"/>
                <a:gd name="connsiteY0" fmla="*/ 0 h 272943"/>
                <a:gd name="connsiteX1" fmla="*/ 665810 w 665810"/>
                <a:gd name="connsiteY1" fmla="*/ 190393 h 272943"/>
                <a:gd name="connsiteX2" fmla="*/ 389870 w 665810"/>
                <a:gd name="connsiteY2" fmla="*/ 202003 h 272943"/>
                <a:gd name="connsiteX3" fmla="*/ 0 w 665810"/>
                <a:gd name="connsiteY3" fmla="*/ 272943 h 272943"/>
                <a:gd name="connsiteX4" fmla="*/ 66675 w 665810"/>
                <a:gd name="connsiteY4" fmla="*/ 0 h 272943"/>
                <a:gd name="connsiteX0" fmla="*/ 66675 w 671793"/>
                <a:gd name="connsiteY0" fmla="*/ 59163 h 332106"/>
                <a:gd name="connsiteX1" fmla="*/ 665810 w 671793"/>
                <a:gd name="connsiteY1" fmla="*/ 249556 h 332106"/>
                <a:gd name="connsiteX2" fmla="*/ 389870 w 671793"/>
                <a:gd name="connsiteY2" fmla="*/ 261166 h 332106"/>
                <a:gd name="connsiteX3" fmla="*/ 0 w 671793"/>
                <a:gd name="connsiteY3" fmla="*/ 332106 h 332106"/>
                <a:gd name="connsiteX4" fmla="*/ 66675 w 671793"/>
                <a:gd name="connsiteY4" fmla="*/ 59163 h 332106"/>
                <a:gd name="connsiteX0" fmla="*/ 0 w 828718"/>
                <a:gd name="connsiteY0" fmla="*/ 38622 h 346490"/>
                <a:gd name="connsiteX1" fmla="*/ 824560 w 828718"/>
                <a:gd name="connsiteY1" fmla="*/ 263940 h 346490"/>
                <a:gd name="connsiteX2" fmla="*/ 548620 w 828718"/>
                <a:gd name="connsiteY2" fmla="*/ 275550 h 346490"/>
                <a:gd name="connsiteX3" fmla="*/ 158750 w 828718"/>
                <a:gd name="connsiteY3" fmla="*/ 346490 h 346490"/>
                <a:gd name="connsiteX4" fmla="*/ 0 w 828718"/>
                <a:gd name="connsiteY4" fmla="*/ 38622 h 346490"/>
                <a:gd name="connsiteX0" fmla="*/ 0 w 829188"/>
                <a:gd name="connsiteY0" fmla="*/ 138588 h 446456"/>
                <a:gd name="connsiteX1" fmla="*/ 824560 w 829188"/>
                <a:gd name="connsiteY1" fmla="*/ 363906 h 446456"/>
                <a:gd name="connsiteX2" fmla="*/ 548620 w 829188"/>
                <a:gd name="connsiteY2" fmla="*/ 375516 h 446456"/>
                <a:gd name="connsiteX3" fmla="*/ 158750 w 829188"/>
                <a:gd name="connsiteY3" fmla="*/ 446456 h 446456"/>
                <a:gd name="connsiteX4" fmla="*/ 0 w 829188"/>
                <a:gd name="connsiteY4" fmla="*/ 138588 h 446456"/>
                <a:gd name="connsiteX0" fmla="*/ 64890 w 894078"/>
                <a:gd name="connsiteY0" fmla="*/ 138588 h 446456"/>
                <a:gd name="connsiteX1" fmla="*/ 889450 w 894078"/>
                <a:gd name="connsiteY1" fmla="*/ 363906 h 446456"/>
                <a:gd name="connsiteX2" fmla="*/ 613510 w 894078"/>
                <a:gd name="connsiteY2" fmla="*/ 375516 h 446456"/>
                <a:gd name="connsiteX3" fmla="*/ 223640 w 894078"/>
                <a:gd name="connsiteY3" fmla="*/ 446456 h 446456"/>
                <a:gd name="connsiteX4" fmla="*/ 64890 w 894078"/>
                <a:gd name="connsiteY4" fmla="*/ 138588 h 446456"/>
                <a:gd name="connsiteX0" fmla="*/ 66159 w 895347"/>
                <a:gd name="connsiteY0" fmla="*/ 138588 h 446456"/>
                <a:gd name="connsiteX1" fmla="*/ 890719 w 895347"/>
                <a:gd name="connsiteY1" fmla="*/ 363906 h 446456"/>
                <a:gd name="connsiteX2" fmla="*/ 614779 w 895347"/>
                <a:gd name="connsiteY2" fmla="*/ 375516 h 446456"/>
                <a:gd name="connsiteX3" fmla="*/ 224909 w 895347"/>
                <a:gd name="connsiteY3" fmla="*/ 446456 h 446456"/>
                <a:gd name="connsiteX4" fmla="*/ 66159 w 895347"/>
                <a:gd name="connsiteY4" fmla="*/ 138588 h 446456"/>
                <a:gd name="connsiteX0" fmla="*/ 64891 w 894079"/>
                <a:gd name="connsiteY0" fmla="*/ 138588 h 458857"/>
                <a:gd name="connsiteX1" fmla="*/ 889451 w 894079"/>
                <a:gd name="connsiteY1" fmla="*/ 363906 h 458857"/>
                <a:gd name="connsiteX2" fmla="*/ 613511 w 894079"/>
                <a:gd name="connsiteY2" fmla="*/ 375516 h 458857"/>
                <a:gd name="connsiteX3" fmla="*/ 223641 w 894079"/>
                <a:gd name="connsiteY3" fmla="*/ 446456 h 458857"/>
                <a:gd name="connsiteX4" fmla="*/ 64891 w 894079"/>
                <a:gd name="connsiteY4" fmla="*/ 138588 h 458857"/>
                <a:gd name="connsiteX0" fmla="*/ 51818 w 881006"/>
                <a:gd name="connsiteY0" fmla="*/ 138588 h 450309"/>
                <a:gd name="connsiteX1" fmla="*/ 876378 w 881006"/>
                <a:gd name="connsiteY1" fmla="*/ 363906 h 450309"/>
                <a:gd name="connsiteX2" fmla="*/ 600438 w 881006"/>
                <a:gd name="connsiteY2" fmla="*/ 375516 h 450309"/>
                <a:gd name="connsiteX3" fmla="*/ 210568 w 881006"/>
                <a:gd name="connsiteY3" fmla="*/ 446456 h 450309"/>
                <a:gd name="connsiteX4" fmla="*/ 51818 w 881006"/>
                <a:gd name="connsiteY4" fmla="*/ 138588 h 450309"/>
                <a:gd name="connsiteX0" fmla="*/ 53112 w 882300"/>
                <a:gd name="connsiteY0" fmla="*/ 138588 h 449983"/>
                <a:gd name="connsiteX1" fmla="*/ 877672 w 882300"/>
                <a:gd name="connsiteY1" fmla="*/ 363906 h 449983"/>
                <a:gd name="connsiteX2" fmla="*/ 601732 w 882300"/>
                <a:gd name="connsiteY2" fmla="*/ 375516 h 449983"/>
                <a:gd name="connsiteX3" fmla="*/ 211862 w 882300"/>
                <a:gd name="connsiteY3" fmla="*/ 446456 h 449983"/>
                <a:gd name="connsiteX4" fmla="*/ 53112 w 882300"/>
                <a:gd name="connsiteY4" fmla="*/ 138588 h 449983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5922"/>
                <a:gd name="connsiteX1" fmla="*/ 877672 w 882300"/>
                <a:gd name="connsiteY1" fmla="*/ 363906 h 485922"/>
                <a:gd name="connsiteX2" fmla="*/ 601732 w 882300"/>
                <a:gd name="connsiteY2" fmla="*/ 375516 h 485922"/>
                <a:gd name="connsiteX3" fmla="*/ 211862 w 882300"/>
                <a:gd name="connsiteY3" fmla="*/ 446456 h 485922"/>
                <a:gd name="connsiteX4" fmla="*/ 53112 w 882300"/>
                <a:gd name="connsiteY4" fmla="*/ 138588 h 485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2300" h="485922">
                  <a:moveTo>
                    <a:pt x="53112" y="138588"/>
                  </a:moveTo>
                  <a:cubicBezTo>
                    <a:pt x="329024" y="-55123"/>
                    <a:pt x="941485" y="-99608"/>
                    <a:pt x="877672" y="363906"/>
                  </a:cubicBezTo>
                  <a:cubicBezTo>
                    <a:pt x="887292" y="414343"/>
                    <a:pt x="560362" y="604479"/>
                    <a:pt x="601732" y="375516"/>
                  </a:cubicBezTo>
                  <a:cubicBezTo>
                    <a:pt x="535275" y="576963"/>
                    <a:pt x="341819" y="422809"/>
                    <a:pt x="211862" y="446456"/>
                  </a:cubicBezTo>
                  <a:cubicBezTo>
                    <a:pt x="158945" y="467658"/>
                    <a:pt x="-113046" y="396786"/>
                    <a:pt x="53112" y="138588"/>
                  </a:cubicBezTo>
                  <a:close/>
                </a:path>
              </a:pathLst>
            </a:cu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">
              <a:extLst>
                <a:ext uri="{FF2B5EF4-FFF2-40B4-BE49-F238E27FC236}">
                  <a16:creationId xmlns:a16="http://schemas.microsoft.com/office/drawing/2014/main" id="{78403CCA-1C2C-DABE-73B2-DEF6B42BB8EC}"/>
                </a:ext>
              </a:extLst>
            </p:cNvPr>
            <p:cNvSpPr/>
            <p:nvPr/>
          </p:nvSpPr>
          <p:spPr>
            <a:xfrm>
              <a:off x="4601136" y="1739961"/>
              <a:ext cx="3070132" cy="2727324"/>
            </a:xfrm>
            <a:custGeom>
              <a:avLst/>
              <a:gdLst>
                <a:gd name="connsiteX0" fmla="*/ 0 w 1596788"/>
                <a:gd name="connsiteY0" fmla="*/ 0 h 1504666"/>
                <a:gd name="connsiteX1" fmla="*/ 1596788 w 1596788"/>
                <a:gd name="connsiteY1" fmla="*/ 0 h 1504666"/>
                <a:gd name="connsiteX2" fmla="*/ 1596788 w 1596788"/>
                <a:gd name="connsiteY2" fmla="*/ 1504666 h 1504666"/>
                <a:gd name="connsiteX3" fmla="*/ 0 w 1596788"/>
                <a:gd name="connsiteY3" fmla="*/ 1504666 h 1504666"/>
                <a:gd name="connsiteX4" fmla="*/ 0 w 1596788"/>
                <a:gd name="connsiteY4" fmla="*/ 0 h 1504666"/>
                <a:gd name="connsiteX0" fmla="*/ 0 w 2115403"/>
                <a:gd name="connsiteY0" fmla="*/ 259307 h 1504666"/>
                <a:gd name="connsiteX1" fmla="*/ 2115403 w 2115403"/>
                <a:gd name="connsiteY1" fmla="*/ 0 h 1504666"/>
                <a:gd name="connsiteX2" fmla="*/ 2115403 w 2115403"/>
                <a:gd name="connsiteY2" fmla="*/ 1504666 h 1504666"/>
                <a:gd name="connsiteX3" fmla="*/ 518615 w 2115403"/>
                <a:gd name="connsiteY3" fmla="*/ 1504666 h 1504666"/>
                <a:gd name="connsiteX4" fmla="*/ 0 w 2115403"/>
                <a:gd name="connsiteY4" fmla="*/ 259307 h 1504666"/>
                <a:gd name="connsiteX0" fmla="*/ 0 w 2661314"/>
                <a:gd name="connsiteY0" fmla="*/ 40943 h 1286302"/>
                <a:gd name="connsiteX1" fmla="*/ 2661314 w 2661314"/>
                <a:gd name="connsiteY1" fmla="*/ 0 h 1286302"/>
                <a:gd name="connsiteX2" fmla="*/ 2115403 w 2661314"/>
                <a:gd name="connsiteY2" fmla="*/ 1286302 h 1286302"/>
                <a:gd name="connsiteX3" fmla="*/ 518615 w 2661314"/>
                <a:gd name="connsiteY3" fmla="*/ 1286302 h 1286302"/>
                <a:gd name="connsiteX4" fmla="*/ 0 w 2661314"/>
                <a:gd name="connsiteY4" fmla="*/ 40943 h 1286302"/>
                <a:gd name="connsiteX0" fmla="*/ 0 w 2661314"/>
                <a:gd name="connsiteY0" fmla="*/ 1107042 h 2352401"/>
                <a:gd name="connsiteX1" fmla="*/ 2661314 w 2661314"/>
                <a:gd name="connsiteY1" fmla="*/ 1066099 h 2352401"/>
                <a:gd name="connsiteX2" fmla="*/ 2115403 w 2661314"/>
                <a:gd name="connsiteY2" fmla="*/ 2352401 h 2352401"/>
                <a:gd name="connsiteX3" fmla="*/ 518615 w 2661314"/>
                <a:gd name="connsiteY3" fmla="*/ 2352401 h 2352401"/>
                <a:gd name="connsiteX4" fmla="*/ 0 w 2661314"/>
                <a:gd name="connsiteY4" fmla="*/ 1107042 h 2352401"/>
                <a:gd name="connsiteX0" fmla="*/ 0 w 2661314"/>
                <a:gd name="connsiteY0" fmla="*/ 1426262 h 2671621"/>
                <a:gd name="connsiteX1" fmla="*/ 2661314 w 2661314"/>
                <a:gd name="connsiteY1" fmla="*/ 1385319 h 2671621"/>
                <a:gd name="connsiteX2" fmla="*/ 2115403 w 2661314"/>
                <a:gd name="connsiteY2" fmla="*/ 2671621 h 2671621"/>
                <a:gd name="connsiteX3" fmla="*/ 518615 w 2661314"/>
                <a:gd name="connsiteY3" fmla="*/ 2671621 h 2671621"/>
                <a:gd name="connsiteX4" fmla="*/ 0 w 2661314"/>
                <a:gd name="connsiteY4" fmla="*/ 1426262 h 2671621"/>
                <a:gd name="connsiteX0" fmla="*/ 0 w 2661314"/>
                <a:gd name="connsiteY0" fmla="*/ 1385819 h 2631178"/>
                <a:gd name="connsiteX1" fmla="*/ 2661314 w 2661314"/>
                <a:gd name="connsiteY1" fmla="*/ 1344876 h 2631178"/>
                <a:gd name="connsiteX2" fmla="*/ 2115403 w 2661314"/>
                <a:gd name="connsiteY2" fmla="*/ 2631178 h 2631178"/>
                <a:gd name="connsiteX3" fmla="*/ 518615 w 2661314"/>
                <a:gd name="connsiteY3" fmla="*/ 2631178 h 2631178"/>
                <a:gd name="connsiteX4" fmla="*/ 0 w 2661314"/>
                <a:gd name="connsiteY4" fmla="*/ 1385819 h 2631178"/>
                <a:gd name="connsiteX0" fmla="*/ 246 w 2661560"/>
                <a:gd name="connsiteY0" fmla="*/ 1385819 h 2631178"/>
                <a:gd name="connsiteX1" fmla="*/ 2661560 w 2661560"/>
                <a:gd name="connsiteY1" fmla="*/ 1344876 h 2631178"/>
                <a:gd name="connsiteX2" fmla="*/ 2115649 w 2661560"/>
                <a:gd name="connsiteY2" fmla="*/ 2631178 h 2631178"/>
                <a:gd name="connsiteX3" fmla="*/ 518861 w 2661560"/>
                <a:gd name="connsiteY3" fmla="*/ 2631178 h 2631178"/>
                <a:gd name="connsiteX4" fmla="*/ 246 w 2661560"/>
                <a:gd name="connsiteY4" fmla="*/ 1385819 h 2631178"/>
                <a:gd name="connsiteX0" fmla="*/ 249 w 2661563"/>
                <a:gd name="connsiteY0" fmla="*/ 1351282 h 2596641"/>
                <a:gd name="connsiteX1" fmla="*/ 2661563 w 2661563"/>
                <a:gd name="connsiteY1" fmla="*/ 1310339 h 2596641"/>
                <a:gd name="connsiteX2" fmla="*/ 2115652 w 2661563"/>
                <a:gd name="connsiteY2" fmla="*/ 2596641 h 2596641"/>
                <a:gd name="connsiteX3" fmla="*/ 518864 w 2661563"/>
                <a:gd name="connsiteY3" fmla="*/ 2596641 h 2596641"/>
                <a:gd name="connsiteX4" fmla="*/ 249 w 2661563"/>
                <a:gd name="connsiteY4" fmla="*/ 1351282 h 2596641"/>
                <a:gd name="connsiteX0" fmla="*/ 249 w 2661563"/>
                <a:gd name="connsiteY0" fmla="*/ 1368456 h 2613815"/>
                <a:gd name="connsiteX1" fmla="*/ 2661563 w 2661563"/>
                <a:gd name="connsiteY1" fmla="*/ 1327513 h 2613815"/>
                <a:gd name="connsiteX2" fmla="*/ 2115652 w 2661563"/>
                <a:gd name="connsiteY2" fmla="*/ 2613815 h 2613815"/>
                <a:gd name="connsiteX3" fmla="*/ 518864 w 2661563"/>
                <a:gd name="connsiteY3" fmla="*/ 2613815 h 2613815"/>
                <a:gd name="connsiteX4" fmla="*/ 249 w 2661563"/>
                <a:gd name="connsiteY4" fmla="*/ 1368456 h 2613815"/>
                <a:gd name="connsiteX0" fmla="*/ 249 w 2734775"/>
                <a:gd name="connsiteY0" fmla="*/ 1368456 h 2613815"/>
                <a:gd name="connsiteX1" fmla="*/ 2661563 w 2734775"/>
                <a:gd name="connsiteY1" fmla="*/ 1327513 h 2613815"/>
                <a:gd name="connsiteX2" fmla="*/ 2115652 w 2734775"/>
                <a:gd name="connsiteY2" fmla="*/ 2613815 h 2613815"/>
                <a:gd name="connsiteX3" fmla="*/ 518864 w 2734775"/>
                <a:gd name="connsiteY3" fmla="*/ 2613815 h 2613815"/>
                <a:gd name="connsiteX4" fmla="*/ 249 w 2734775"/>
                <a:gd name="connsiteY4" fmla="*/ 1368456 h 2613815"/>
                <a:gd name="connsiteX0" fmla="*/ 249 w 2872189"/>
                <a:gd name="connsiteY0" fmla="*/ 1368456 h 2613815"/>
                <a:gd name="connsiteX1" fmla="*/ 2661563 w 2872189"/>
                <a:gd name="connsiteY1" fmla="*/ 1327513 h 2613815"/>
                <a:gd name="connsiteX2" fmla="*/ 2115652 w 2872189"/>
                <a:gd name="connsiteY2" fmla="*/ 2613815 h 2613815"/>
                <a:gd name="connsiteX3" fmla="*/ 518864 w 2872189"/>
                <a:gd name="connsiteY3" fmla="*/ 2613815 h 2613815"/>
                <a:gd name="connsiteX4" fmla="*/ 249 w 2872189"/>
                <a:gd name="connsiteY4" fmla="*/ 1368456 h 2613815"/>
                <a:gd name="connsiteX0" fmla="*/ 159967 w 3031907"/>
                <a:gd name="connsiteY0" fmla="*/ 1368456 h 2613815"/>
                <a:gd name="connsiteX1" fmla="*/ 2821281 w 3031907"/>
                <a:gd name="connsiteY1" fmla="*/ 1327513 h 2613815"/>
                <a:gd name="connsiteX2" fmla="*/ 2275370 w 3031907"/>
                <a:gd name="connsiteY2" fmla="*/ 2613815 h 2613815"/>
                <a:gd name="connsiteX3" fmla="*/ 678582 w 3031907"/>
                <a:gd name="connsiteY3" fmla="*/ 2613815 h 2613815"/>
                <a:gd name="connsiteX4" fmla="*/ 159967 w 3031907"/>
                <a:gd name="connsiteY4" fmla="*/ 1368456 h 2613815"/>
                <a:gd name="connsiteX0" fmla="*/ 198192 w 3070132"/>
                <a:gd name="connsiteY0" fmla="*/ 1368456 h 2613815"/>
                <a:gd name="connsiteX1" fmla="*/ 2859506 w 3070132"/>
                <a:gd name="connsiteY1" fmla="*/ 1327513 h 2613815"/>
                <a:gd name="connsiteX2" fmla="*/ 2313595 w 3070132"/>
                <a:gd name="connsiteY2" fmla="*/ 2613815 h 2613815"/>
                <a:gd name="connsiteX3" fmla="*/ 716807 w 3070132"/>
                <a:gd name="connsiteY3" fmla="*/ 2613815 h 2613815"/>
                <a:gd name="connsiteX4" fmla="*/ 198192 w 3070132"/>
                <a:gd name="connsiteY4" fmla="*/ 1368456 h 2613815"/>
                <a:gd name="connsiteX0" fmla="*/ 198192 w 3070132"/>
                <a:gd name="connsiteY0" fmla="*/ 1368456 h 2692668"/>
                <a:gd name="connsiteX1" fmla="*/ 2859506 w 3070132"/>
                <a:gd name="connsiteY1" fmla="*/ 1327513 h 2692668"/>
                <a:gd name="connsiteX2" fmla="*/ 2313595 w 3070132"/>
                <a:gd name="connsiteY2" fmla="*/ 2613815 h 2692668"/>
                <a:gd name="connsiteX3" fmla="*/ 716807 w 3070132"/>
                <a:gd name="connsiteY3" fmla="*/ 2613815 h 2692668"/>
                <a:gd name="connsiteX4" fmla="*/ 198192 w 3070132"/>
                <a:gd name="connsiteY4" fmla="*/ 1368456 h 2692668"/>
                <a:gd name="connsiteX0" fmla="*/ 198192 w 3070132"/>
                <a:gd name="connsiteY0" fmla="*/ 1368456 h 2727324"/>
                <a:gd name="connsiteX1" fmla="*/ 2859506 w 3070132"/>
                <a:gd name="connsiteY1" fmla="*/ 1327513 h 2727324"/>
                <a:gd name="connsiteX2" fmla="*/ 2313595 w 3070132"/>
                <a:gd name="connsiteY2" fmla="*/ 2613815 h 2727324"/>
                <a:gd name="connsiteX3" fmla="*/ 716807 w 3070132"/>
                <a:gd name="connsiteY3" fmla="*/ 2613815 h 2727324"/>
                <a:gd name="connsiteX4" fmla="*/ 198192 w 3070132"/>
                <a:gd name="connsiteY4" fmla="*/ 1368456 h 272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0132" h="2727324">
                  <a:moveTo>
                    <a:pt x="198192" y="1368456"/>
                  </a:moveTo>
                  <a:cubicBezTo>
                    <a:pt x="170897" y="85567"/>
                    <a:pt x="2395481" y="-910720"/>
                    <a:pt x="2859506" y="1327513"/>
                  </a:cubicBezTo>
                  <a:cubicBezTo>
                    <a:pt x="3046026" y="1647098"/>
                    <a:pt x="3409965" y="2266935"/>
                    <a:pt x="2313595" y="2613815"/>
                  </a:cubicBezTo>
                  <a:cubicBezTo>
                    <a:pt x="1726741" y="2736645"/>
                    <a:pt x="1358252" y="2791236"/>
                    <a:pt x="716807" y="2613815"/>
                  </a:cubicBezTo>
                  <a:cubicBezTo>
                    <a:pt x="270980" y="2471650"/>
                    <a:pt x="-311324" y="2138418"/>
                    <a:pt x="198192" y="1368456"/>
                  </a:cubicBezTo>
                  <a:close/>
                </a:path>
              </a:pathLst>
            </a:custGeom>
            <a:solidFill>
              <a:srgbClr val="FBE5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45ADCC0-A1C0-BF71-FDE8-DD0BED665873}"/>
                </a:ext>
              </a:extLst>
            </p:cNvPr>
            <p:cNvGrpSpPr/>
            <p:nvPr/>
          </p:nvGrpSpPr>
          <p:grpSpPr>
            <a:xfrm>
              <a:off x="5094397" y="2766080"/>
              <a:ext cx="644512" cy="825561"/>
              <a:chOff x="5094265" y="2794186"/>
              <a:chExt cx="644512" cy="825561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9A83755-A74A-95ED-FB62-164E27724553}"/>
                  </a:ext>
                </a:extLst>
              </p:cNvPr>
              <p:cNvSpPr/>
              <p:nvPr/>
            </p:nvSpPr>
            <p:spPr>
              <a:xfrm>
                <a:off x="5094265" y="2794186"/>
                <a:ext cx="644512" cy="825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34E7247-3BCE-1645-6980-C56D367F4DE5}"/>
                  </a:ext>
                </a:extLst>
              </p:cNvPr>
              <p:cNvSpPr/>
              <p:nvPr/>
            </p:nvSpPr>
            <p:spPr>
              <a:xfrm>
                <a:off x="5243180" y="2913796"/>
                <a:ext cx="495597" cy="634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FE7FB3E-A6C4-C377-0945-398D8B0C0168}"/>
                  </a:ext>
                </a:extLst>
              </p:cNvPr>
              <p:cNvSpPr/>
              <p:nvPr/>
            </p:nvSpPr>
            <p:spPr>
              <a:xfrm rot="825293">
                <a:off x="5274057" y="2993002"/>
                <a:ext cx="247799" cy="3174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0A30A66-550D-2EEF-CB50-8F2A47878958}"/>
                  </a:ext>
                </a:extLst>
              </p:cNvPr>
              <p:cNvSpPr/>
              <p:nvPr/>
            </p:nvSpPr>
            <p:spPr>
              <a:xfrm>
                <a:off x="5295791" y="3320105"/>
                <a:ext cx="122903" cy="1574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4D44368-1410-EC22-46B2-9B043EC17C2B}"/>
                </a:ext>
              </a:extLst>
            </p:cNvPr>
            <p:cNvGrpSpPr/>
            <p:nvPr/>
          </p:nvGrpSpPr>
          <p:grpSpPr>
            <a:xfrm flipH="1">
              <a:off x="6458458" y="2802343"/>
              <a:ext cx="644512" cy="825561"/>
              <a:chOff x="5094265" y="2794186"/>
              <a:chExt cx="644512" cy="825561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9C2F722-F394-D1FB-0572-493C0E80B3C2}"/>
                  </a:ext>
                </a:extLst>
              </p:cNvPr>
              <p:cNvSpPr/>
              <p:nvPr/>
            </p:nvSpPr>
            <p:spPr>
              <a:xfrm>
                <a:off x="5094265" y="2794186"/>
                <a:ext cx="644512" cy="825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99A163A-7F98-5F02-2171-24114EB9B33F}"/>
                  </a:ext>
                </a:extLst>
              </p:cNvPr>
              <p:cNvSpPr/>
              <p:nvPr/>
            </p:nvSpPr>
            <p:spPr>
              <a:xfrm>
                <a:off x="5243180" y="2913796"/>
                <a:ext cx="495597" cy="634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89317CF9-4234-A116-E38A-57C720F692AE}"/>
                  </a:ext>
                </a:extLst>
              </p:cNvPr>
              <p:cNvSpPr/>
              <p:nvPr/>
            </p:nvSpPr>
            <p:spPr>
              <a:xfrm rot="825293">
                <a:off x="5274057" y="2993002"/>
                <a:ext cx="247799" cy="3174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57B3D51-78C2-6DFF-8132-70427D7F6299}"/>
                  </a:ext>
                </a:extLst>
              </p:cNvPr>
              <p:cNvSpPr/>
              <p:nvPr/>
            </p:nvSpPr>
            <p:spPr>
              <a:xfrm>
                <a:off x="5295791" y="3320105"/>
                <a:ext cx="122903" cy="1574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85D0B5A-BAB7-B84C-1787-C2470FE20264}"/>
                </a:ext>
              </a:extLst>
            </p:cNvPr>
            <p:cNvGrpSpPr/>
            <p:nvPr/>
          </p:nvGrpSpPr>
          <p:grpSpPr>
            <a:xfrm>
              <a:off x="5593554" y="3765551"/>
              <a:ext cx="513206" cy="243656"/>
              <a:chOff x="5593554" y="3765551"/>
              <a:chExt cx="513206" cy="243656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C36D1709-279F-84BB-150E-0D2DE0C3183E}"/>
                  </a:ext>
                </a:extLst>
              </p:cNvPr>
              <p:cNvSpPr/>
              <p:nvPr/>
            </p:nvSpPr>
            <p:spPr>
              <a:xfrm>
                <a:off x="5619750" y="3765551"/>
                <a:ext cx="487010" cy="243656"/>
              </a:xfrm>
              <a:custGeom>
                <a:avLst/>
                <a:gdLst>
                  <a:gd name="connsiteX0" fmla="*/ 482600 w 482600"/>
                  <a:gd name="connsiteY0" fmla="*/ 0 h 76200"/>
                  <a:gd name="connsiteX1" fmla="*/ 0 w 482600"/>
                  <a:gd name="connsiteY1" fmla="*/ 76200 h 76200"/>
                  <a:gd name="connsiteX2" fmla="*/ 0 w 482600"/>
                  <a:gd name="connsiteY2" fmla="*/ 76200 h 76200"/>
                  <a:gd name="connsiteX0" fmla="*/ 482600 w 482600"/>
                  <a:gd name="connsiteY0" fmla="*/ 0 h 212959"/>
                  <a:gd name="connsiteX1" fmla="*/ 0 w 482600"/>
                  <a:gd name="connsiteY1" fmla="*/ 76200 h 212959"/>
                  <a:gd name="connsiteX2" fmla="*/ 0 w 482600"/>
                  <a:gd name="connsiteY2" fmla="*/ 76200 h 212959"/>
                  <a:gd name="connsiteX0" fmla="*/ 482600 w 487010"/>
                  <a:gd name="connsiteY0" fmla="*/ 0 h 243656"/>
                  <a:gd name="connsiteX1" fmla="*/ 0 w 487010"/>
                  <a:gd name="connsiteY1" fmla="*/ 76200 h 243656"/>
                  <a:gd name="connsiteX2" fmla="*/ 0 w 487010"/>
                  <a:gd name="connsiteY2" fmla="*/ 76200 h 24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010" h="243656">
                    <a:moveTo>
                      <a:pt x="482600" y="0"/>
                    </a:moveTo>
                    <a:cubicBezTo>
                      <a:pt x="518583" y="165100"/>
                      <a:pt x="332317" y="412750"/>
                      <a:pt x="0" y="76200"/>
                    </a:cubicBezTo>
                    <a:lnTo>
                      <a:pt x="0" y="762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7A7650B3-EC86-9B98-80C1-82879F1709C1}"/>
                  </a:ext>
                </a:extLst>
              </p:cNvPr>
              <p:cNvSpPr/>
              <p:nvPr/>
            </p:nvSpPr>
            <p:spPr>
              <a:xfrm rot="5400000">
                <a:off x="5593554" y="3800465"/>
                <a:ext cx="69850" cy="69850"/>
              </a:xfrm>
              <a:custGeom>
                <a:avLst/>
                <a:gdLst>
                  <a:gd name="connsiteX0" fmla="*/ 0 w 69850"/>
                  <a:gd name="connsiteY0" fmla="*/ 0 h 69850"/>
                  <a:gd name="connsiteX1" fmla="*/ 69850 w 69850"/>
                  <a:gd name="connsiteY1" fmla="*/ 69850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850" h="69850">
                    <a:moveTo>
                      <a:pt x="0" y="0"/>
                    </a:moveTo>
                    <a:lnTo>
                      <a:pt x="69850" y="6985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Rectangle 21">
              <a:extLst>
                <a:ext uri="{FF2B5EF4-FFF2-40B4-BE49-F238E27FC236}">
                  <a16:creationId xmlns:a16="http://schemas.microsoft.com/office/drawing/2014/main" id="{A99BFA37-B490-A5B7-B71B-CC6EF0858704}"/>
                </a:ext>
              </a:extLst>
            </p:cNvPr>
            <p:cNvSpPr/>
            <p:nvPr/>
          </p:nvSpPr>
          <p:spPr>
            <a:xfrm>
              <a:off x="6358128" y="5775860"/>
              <a:ext cx="882300" cy="457217"/>
            </a:xfrm>
            <a:custGeom>
              <a:avLst/>
              <a:gdLst>
                <a:gd name="connsiteX0" fmla="*/ 0 w 513410"/>
                <a:gd name="connsiteY0" fmla="*/ 0 h 168168"/>
                <a:gd name="connsiteX1" fmla="*/ 513410 w 513410"/>
                <a:gd name="connsiteY1" fmla="*/ 0 h 168168"/>
                <a:gd name="connsiteX2" fmla="*/ 513410 w 513410"/>
                <a:gd name="connsiteY2" fmla="*/ 168168 h 168168"/>
                <a:gd name="connsiteX3" fmla="*/ 0 w 513410"/>
                <a:gd name="connsiteY3" fmla="*/ 168168 h 168168"/>
                <a:gd name="connsiteX4" fmla="*/ 0 w 513410"/>
                <a:gd name="connsiteY4" fmla="*/ 0 h 168168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0 w 580085"/>
                <a:gd name="connsiteY3" fmla="*/ 272943 h 272943"/>
                <a:gd name="connsiteX4" fmla="*/ 66675 w 580085"/>
                <a:gd name="connsiteY4" fmla="*/ 0 h 272943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389870 w 580085"/>
                <a:gd name="connsiteY3" fmla="*/ 202003 h 272943"/>
                <a:gd name="connsiteX4" fmla="*/ 0 w 580085"/>
                <a:gd name="connsiteY4" fmla="*/ 272943 h 272943"/>
                <a:gd name="connsiteX5" fmla="*/ 66675 w 580085"/>
                <a:gd name="connsiteY5" fmla="*/ 0 h 272943"/>
                <a:gd name="connsiteX0" fmla="*/ 66675 w 665810"/>
                <a:gd name="connsiteY0" fmla="*/ 0 h 272943"/>
                <a:gd name="connsiteX1" fmla="*/ 580085 w 665810"/>
                <a:gd name="connsiteY1" fmla="*/ 0 h 272943"/>
                <a:gd name="connsiteX2" fmla="*/ 665810 w 665810"/>
                <a:gd name="connsiteY2" fmla="*/ 190393 h 272943"/>
                <a:gd name="connsiteX3" fmla="*/ 389870 w 665810"/>
                <a:gd name="connsiteY3" fmla="*/ 202003 h 272943"/>
                <a:gd name="connsiteX4" fmla="*/ 0 w 665810"/>
                <a:gd name="connsiteY4" fmla="*/ 272943 h 272943"/>
                <a:gd name="connsiteX5" fmla="*/ 66675 w 665810"/>
                <a:gd name="connsiteY5" fmla="*/ 0 h 272943"/>
                <a:gd name="connsiteX0" fmla="*/ 66675 w 665810"/>
                <a:gd name="connsiteY0" fmla="*/ 0 h 272943"/>
                <a:gd name="connsiteX1" fmla="*/ 665810 w 665810"/>
                <a:gd name="connsiteY1" fmla="*/ 190393 h 272943"/>
                <a:gd name="connsiteX2" fmla="*/ 389870 w 665810"/>
                <a:gd name="connsiteY2" fmla="*/ 202003 h 272943"/>
                <a:gd name="connsiteX3" fmla="*/ 0 w 665810"/>
                <a:gd name="connsiteY3" fmla="*/ 272943 h 272943"/>
                <a:gd name="connsiteX4" fmla="*/ 66675 w 665810"/>
                <a:gd name="connsiteY4" fmla="*/ 0 h 272943"/>
                <a:gd name="connsiteX0" fmla="*/ 66675 w 671793"/>
                <a:gd name="connsiteY0" fmla="*/ 59163 h 332106"/>
                <a:gd name="connsiteX1" fmla="*/ 665810 w 671793"/>
                <a:gd name="connsiteY1" fmla="*/ 249556 h 332106"/>
                <a:gd name="connsiteX2" fmla="*/ 389870 w 671793"/>
                <a:gd name="connsiteY2" fmla="*/ 261166 h 332106"/>
                <a:gd name="connsiteX3" fmla="*/ 0 w 671793"/>
                <a:gd name="connsiteY3" fmla="*/ 332106 h 332106"/>
                <a:gd name="connsiteX4" fmla="*/ 66675 w 671793"/>
                <a:gd name="connsiteY4" fmla="*/ 59163 h 332106"/>
                <a:gd name="connsiteX0" fmla="*/ 0 w 828718"/>
                <a:gd name="connsiteY0" fmla="*/ 38622 h 346490"/>
                <a:gd name="connsiteX1" fmla="*/ 824560 w 828718"/>
                <a:gd name="connsiteY1" fmla="*/ 263940 h 346490"/>
                <a:gd name="connsiteX2" fmla="*/ 548620 w 828718"/>
                <a:gd name="connsiteY2" fmla="*/ 275550 h 346490"/>
                <a:gd name="connsiteX3" fmla="*/ 158750 w 828718"/>
                <a:gd name="connsiteY3" fmla="*/ 346490 h 346490"/>
                <a:gd name="connsiteX4" fmla="*/ 0 w 828718"/>
                <a:gd name="connsiteY4" fmla="*/ 38622 h 346490"/>
                <a:gd name="connsiteX0" fmla="*/ 0 w 829188"/>
                <a:gd name="connsiteY0" fmla="*/ 138588 h 446456"/>
                <a:gd name="connsiteX1" fmla="*/ 824560 w 829188"/>
                <a:gd name="connsiteY1" fmla="*/ 363906 h 446456"/>
                <a:gd name="connsiteX2" fmla="*/ 548620 w 829188"/>
                <a:gd name="connsiteY2" fmla="*/ 375516 h 446456"/>
                <a:gd name="connsiteX3" fmla="*/ 158750 w 829188"/>
                <a:gd name="connsiteY3" fmla="*/ 446456 h 446456"/>
                <a:gd name="connsiteX4" fmla="*/ 0 w 829188"/>
                <a:gd name="connsiteY4" fmla="*/ 138588 h 446456"/>
                <a:gd name="connsiteX0" fmla="*/ 64890 w 894078"/>
                <a:gd name="connsiteY0" fmla="*/ 138588 h 446456"/>
                <a:gd name="connsiteX1" fmla="*/ 889450 w 894078"/>
                <a:gd name="connsiteY1" fmla="*/ 363906 h 446456"/>
                <a:gd name="connsiteX2" fmla="*/ 613510 w 894078"/>
                <a:gd name="connsiteY2" fmla="*/ 375516 h 446456"/>
                <a:gd name="connsiteX3" fmla="*/ 223640 w 894078"/>
                <a:gd name="connsiteY3" fmla="*/ 446456 h 446456"/>
                <a:gd name="connsiteX4" fmla="*/ 64890 w 894078"/>
                <a:gd name="connsiteY4" fmla="*/ 138588 h 446456"/>
                <a:gd name="connsiteX0" fmla="*/ 66159 w 895347"/>
                <a:gd name="connsiteY0" fmla="*/ 138588 h 446456"/>
                <a:gd name="connsiteX1" fmla="*/ 890719 w 895347"/>
                <a:gd name="connsiteY1" fmla="*/ 363906 h 446456"/>
                <a:gd name="connsiteX2" fmla="*/ 614779 w 895347"/>
                <a:gd name="connsiteY2" fmla="*/ 375516 h 446456"/>
                <a:gd name="connsiteX3" fmla="*/ 224909 w 895347"/>
                <a:gd name="connsiteY3" fmla="*/ 446456 h 446456"/>
                <a:gd name="connsiteX4" fmla="*/ 66159 w 895347"/>
                <a:gd name="connsiteY4" fmla="*/ 138588 h 446456"/>
                <a:gd name="connsiteX0" fmla="*/ 64891 w 894079"/>
                <a:gd name="connsiteY0" fmla="*/ 138588 h 458857"/>
                <a:gd name="connsiteX1" fmla="*/ 889451 w 894079"/>
                <a:gd name="connsiteY1" fmla="*/ 363906 h 458857"/>
                <a:gd name="connsiteX2" fmla="*/ 613511 w 894079"/>
                <a:gd name="connsiteY2" fmla="*/ 375516 h 458857"/>
                <a:gd name="connsiteX3" fmla="*/ 223641 w 894079"/>
                <a:gd name="connsiteY3" fmla="*/ 446456 h 458857"/>
                <a:gd name="connsiteX4" fmla="*/ 64891 w 894079"/>
                <a:gd name="connsiteY4" fmla="*/ 138588 h 458857"/>
                <a:gd name="connsiteX0" fmla="*/ 51818 w 881006"/>
                <a:gd name="connsiteY0" fmla="*/ 138588 h 450309"/>
                <a:gd name="connsiteX1" fmla="*/ 876378 w 881006"/>
                <a:gd name="connsiteY1" fmla="*/ 363906 h 450309"/>
                <a:gd name="connsiteX2" fmla="*/ 600438 w 881006"/>
                <a:gd name="connsiteY2" fmla="*/ 375516 h 450309"/>
                <a:gd name="connsiteX3" fmla="*/ 210568 w 881006"/>
                <a:gd name="connsiteY3" fmla="*/ 446456 h 450309"/>
                <a:gd name="connsiteX4" fmla="*/ 51818 w 881006"/>
                <a:gd name="connsiteY4" fmla="*/ 138588 h 450309"/>
                <a:gd name="connsiteX0" fmla="*/ 53112 w 882300"/>
                <a:gd name="connsiteY0" fmla="*/ 138588 h 449983"/>
                <a:gd name="connsiteX1" fmla="*/ 877672 w 882300"/>
                <a:gd name="connsiteY1" fmla="*/ 363906 h 449983"/>
                <a:gd name="connsiteX2" fmla="*/ 601732 w 882300"/>
                <a:gd name="connsiteY2" fmla="*/ 375516 h 449983"/>
                <a:gd name="connsiteX3" fmla="*/ 211862 w 882300"/>
                <a:gd name="connsiteY3" fmla="*/ 446456 h 449983"/>
                <a:gd name="connsiteX4" fmla="*/ 53112 w 882300"/>
                <a:gd name="connsiteY4" fmla="*/ 138588 h 449983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5922"/>
                <a:gd name="connsiteX1" fmla="*/ 877672 w 882300"/>
                <a:gd name="connsiteY1" fmla="*/ 363906 h 485922"/>
                <a:gd name="connsiteX2" fmla="*/ 601732 w 882300"/>
                <a:gd name="connsiteY2" fmla="*/ 375516 h 485922"/>
                <a:gd name="connsiteX3" fmla="*/ 211862 w 882300"/>
                <a:gd name="connsiteY3" fmla="*/ 446456 h 485922"/>
                <a:gd name="connsiteX4" fmla="*/ 53112 w 882300"/>
                <a:gd name="connsiteY4" fmla="*/ 138588 h 485922"/>
                <a:gd name="connsiteX0" fmla="*/ 53112 w 882300"/>
                <a:gd name="connsiteY0" fmla="*/ 138588 h 457217"/>
                <a:gd name="connsiteX1" fmla="*/ 877672 w 882300"/>
                <a:gd name="connsiteY1" fmla="*/ 363906 h 457217"/>
                <a:gd name="connsiteX2" fmla="*/ 211862 w 882300"/>
                <a:gd name="connsiteY2" fmla="*/ 446456 h 457217"/>
                <a:gd name="connsiteX3" fmla="*/ 53112 w 882300"/>
                <a:gd name="connsiteY3" fmla="*/ 138588 h 45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300" h="457217">
                  <a:moveTo>
                    <a:pt x="53112" y="138588"/>
                  </a:moveTo>
                  <a:cubicBezTo>
                    <a:pt x="329024" y="-55123"/>
                    <a:pt x="941485" y="-99608"/>
                    <a:pt x="877672" y="363906"/>
                  </a:cubicBezTo>
                  <a:cubicBezTo>
                    <a:pt x="904130" y="415217"/>
                    <a:pt x="349289" y="484009"/>
                    <a:pt x="211862" y="446456"/>
                  </a:cubicBezTo>
                  <a:cubicBezTo>
                    <a:pt x="158945" y="467658"/>
                    <a:pt x="-113046" y="396786"/>
                    <a:pt x="53112" y="138588"/>
                  </a:cubicBezTo>
                  <a:close/>
                </a:path>
              </a:pathLst>
            </a:custGeom>
            <a:solidFill>
              <a:srgbClr val="FBE5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8C07F56-CC82-6BB1-02E3-38B2FEA669EC}"/>
                </a:ext>
              </a:extLst>
            </p:cNvPr>
            <p:cNvSpPr/>
            <p:nvPr/>
          </p:nvSpPr>
          <p:spPr>
            <a:xfrm>
              <a:off x="5813946" y="1473701"/>
              <a:ext cx="644512" cy="532520"/>
            </a:xfrm>
            <a:custGeom>
              <a:avLst/>
              <a:gdLst>
                <a:gd name="connsiteX0" fmla="*/ 0 w 644512"/>
                <a:gd name="connsiteY0" fmla="*/ 477929 h 532520"/>
                <a:gd name="connsiteX1" fmla="*/ 122830 w 644512"/>
                <a:gd name="connsiteY1" fmla="*/ 327803 h 532520"/>
                <a:gd name="connsiteX2" fmla="*/ 464024 w 644512"/>
                <a:gd name="connsiteY2" fmla="*/ 257 h 532520"/>
                <a:gd name="connsiteX3" fmla="*/ 450376 w 644512"/>
                <a:gd name="connsiteY3" fmla="*/ 273212 h 532520"/>
                <a:gd name="connsiteX4" fmla="*/ 641445 w 644512"/>
                <a:gd name="connsiteY4" fmla="*/ 286860 h 532520"/>
                <a:gd name="connsiteX5" fmla="*/ 573206 w 644512"/>
                <a:gd name="connsiteY5" fmla="*/ 532520 h 532520"/>
                <a:gd name="connsiteX6" fmla="*/ 573206 w 644512"/>
                <a:gd name="connsiteY6" fmla="*/ 532520 h 53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4512" h="532520">
                  <a:moveTo>
                    <a:pt x="0" y="477929"/>
                  </a:moveTo>
                  <a:cubicBezTo>
                    <a:pt x="22746" y="442672"/>
                    <a:pt x="45493" y="407415"/>
                    <a:pt x="122830" y="327803"/>
                  </a:cubicBezTo>
                  <a:cubicBezTo>
                    <a:pt x="200167" y="248191"/>
                    <a:pt x="409433" y="9355"/>
                    <a:pt x="464024" y="257"/>
                  </a:cubicBezTo>
                  <a:cubicBezTo>
                    <a:pt x="518615" y="-8841"/>
                    <a:pt x="420806" y="225445"/>
                    <a:pt x="450376" y="273212"/>
                  </a:cubicBezTo>
                  <a:cubicBezTo>
                    <a:pt x="479946" y="320979"/>
                    <a:pt x="620973" y="243642"/>
                    <a:pt x="641445" y="286860"/>
                  </a:cubicBezTo>
                  <a:cubicBezTo>
                    <a:pt x="661917" y="330078"/>
                    <a:pt x="573206" y="532520"/>
                    <a:pt x="573206" y="532520"/>
                  </a:cubicBezTo>
                  <a:lnTo>
                    <a:pt x="573206" y="532520"/>
                  </a:lnTo>
                </a:path>
              </a:pathLst>
            </a:custGeom>
            <a:solidFill>
              <a:srgbClr val="FBE5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567087C-F4AB-7134-3FC7-7809C5B47750}"/>
                </a:ext>
              </a:extLst>
            </p:cNvPr>
            <p:cNvGrpSpPr/>
            <p:nvPr/>
          </p:nvGrpSpPr>
          <p:grpSpPr>
            <a:xfrm flipH="1">
              <a:off x="6101332" y="3764879"/>
              <a:ext cx="513206" cy="243656"/>
              <a:chOff x="5593554" y="3765551"/>
              <a:chExt cx="513206" cy="243656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1132E27-84A2-0868-1811-238FC632AD9A}"/>
                  </a:ext>
                </a:extLst>
              </p:cNvPr>
              <p:cNvSpPr/>
              <p:nvPr/>
            </p:nvSpPr>
            <p:spPr>
              <a:xfrm>
                <a:off x="5619750" y="3765551"/>
                <a:ext cx="487010" cy="243656"/>
              </a:xfrm>
              <a:custGeom>
                <a:avLst/>
                <a:gdLst>
                  <a:gd name="connsiteX0" fmla="*/ 482600 w 482600"/>
                  <a:gd name="connsiteY0" fmla="*/ 0 h 76200"/>
                  <a:gd name="connsiteX1" fmla="*/ 0 w 482600"/>
                  <a:gd name="connsiteY1" fmla="*/ 76200 h 76200"/>
                  <a:gd name="connsiteX2" fmla="*/ 0 w 482600"/>
                  <a:gd name="connsiteY2" fmla="*/ 76200 h 76200"/>
                  <a:gd name="connsiteX0" fmla="*/ 482600 w 482600"/>
                  <a:gd name="connsiteY0" fmla="*/ 0 h 212959"/>
                  <a:gd name="connsiteX1" fmla="*/ 0 w 482600"/>
                  <a:gd name="connsiteY1" fmla="*/ 76200 h 212959"/>
                  <a:gd name="connsiteX2" fmla="*/ 0 w 482600"/>
                  <a:gd name="connsiteY2" fmla="*/ 76200 h 212959"/>
                  <a:gd name="connsiteX0" fmla="*/ 482600 w 487010"/>
                  <a:gd name="connsiteY0" fmla="*/ 0 h 243656"/>
                  <a:gd name="connsiteX1" fmla="*/ 0 w 487010"/>
                  <a:gd name="connsiteY1" fmla="*/ 76200 h 243656"/>
                  <a:gd name="connsiteX2" fmla="*/ 0 w 487010"/>
                  <a:gd name="connsiteY2" fmla="*/ 76200 h 24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010" h="243656">
                    <a:moveTo>
                      <a:pt x="482600" y="0"/>
                    </a:moveTo>
                    <a:cubicBezTo>
                      <a:pt x="518583" y="165100"/>
                      <a:pt x="332317" y="412750"/>
                      <a:pt x="0" y="76200"/>
                    </a:cubicBezTo>
                    <a:lnTo>
                      <a:pt x="0" y="762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D41044C5-84BC-79D8-5A40-1ABF21C30FC9}"/>
                  </a:ext>
                </a:extLst>
              </p:cNvPr>
              <p:cNvSpPr/>
              <p:nvPr/>
            </p:nvSpPr>
            <p:spPr>
              <a:xfrm rot="5400000">
                <a:off x="5593554" y="3800465"/>
                <a:ext cx="69850" cy="69850"/>
              </a:xfrm>
              <a:custGeom>
                <a:avLst/>
                <a:gdLst>
                  <a:gd name="connsiteX0" fmla="*/ 0 w 69850"/>
                  <a:gd name="connsiteY0" fmla="*/ 0 h 69850"/>
                  <a:gd name="connsiteX1" fmla="*/ 69850 w 69850"/>
                  <a:gd name="connsiteY1" fmla="*/ 69850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850" h="69850">
                    <a:moveTo>
                      <a:pt x="0" y="0"/>
                    </a:moveTo>
                    <a:lnTo>
                      <a:pt x="69850" y="6985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Oval 18">
              <a:extLst>
                <a:ext uri="{FF2B5EF4-FFF2-40B4-BE49-F238E27FC236}">
                  <a16:creationId xmlns:a16="http://schemas.microsoft.com/office/drawing/2014/main" id="{4C1544C7-062F-63CD-A0A8-C85CCF62DFF2}"/>
                </a:ext>
              </a:extLst>
            </p:cNvPr>
            <p:cNvSpPr/>
            <p:nvPr/>
          </p:nvSpPr>
          <p:spPr>
            <a:xfrm>
              <a:off x="5862530" y="3525847"/>
              <a:ext cx="495598" cy="262098"/>
            </a:xfrm>
            <a:custGeom>
              <a:avLst/>
              <a:gdLst>
                <a:gd name="connsiteX0" fmla="*/ 0 w 644511"/>
                <a:gd name="connsiteY0" fmla="*/ 193719 h 387437"/>
                <a:gd name="connsiteX1" fmla="*/ 322256 w 644511"/>
                <a:gd name="connsiteY1" fmla="*/ 0 h 387437"/>
                <a:gd name="connsiteX2" fmla="*/ 644512 w 644511"/>
                <a:gd name="connsiteY2" fmla="*/ 193719 h 387437"/>
                <a:gd name="connsiteX3" fmla="*/ 322256 w 644511"/>
                <a:gd name="connsiteY3" fmla="*/ 387438 h 387437"/>
                <a:gd name="connsiteX4" fmla="*/ 0 w 644511"/>
                <a:gd name="connsiteY4" fmla="*/ 193719 h 387437"/>
                <a:gd name="connsiteX0" fmla="*/ 0 w 653469"/>
                <a:gd name="connsiteY0" fmla="*/ 24215 h 217934"/>
                <a:gd name="connsiteX1" fmla="*/ 644512 w 653469"/>
                <a:gd name="connsiteY1" fmla="*/ 24215 h 217934"/>
                <a:gd name="connsiteX2" fmla="*/ 322256 w 653469"/>
                <a:gd name="connsiteY2" fmla="*/ 217934 h 217934"/>
                <a:gd name="connsiteX3" fmla="*/ 0 w 653469"/>
                <a:gd name="connsiteY3" fmla="*/ 24215 h 217934"/>
                <a:gd name="connsiteX0" fmla="*/ 0 w 653469"/>
                <a:gd name="connsiteY0" fmla="*/ 58996 h 252715"/>
                <a:gd name="connsiteX1" fmla="*/ 644512 w 653469"/>
                <a:gd name="connsiteY1" fmla="*/ 58996 h 252715"/>
                <a:gd name="connsiteX2" fmla="*/ 322256 w 653469"/>
                <a:gd name="connsiteY2" fmla="*/ 252715 h 252715"/>
                <a:gd name="connsiteX3" fmla="*/ 0 w 653469"/>
                <a:gd name="connsiteY3" fmla="*/ 58996 h 252715"/>
                <a:gd name="connsiteX0" fmla="*/ 20496 w 673965"/>
                <a:gd name="connsiteY0" fmla="*/ 68379 h 262098"/>
                <a:gd name="connsiteX1" fmla="*/ 665008 w 673965"/>
                <a:gd name="connsiteY1" fmla="*/ 68379 h 262098"/>
                <a:gd name="connsiteX2" fmla="*/ 342752 w 673965"/>
                <a:gd name="connsiteY2" fmla="*/ 262098 h 262098"/>
                <a:gd name="connsiteX3" fmla="*/ 20496 w 673965"/>
                <a:gd name="connsiteY3" fmla="*/ 68379 h 262098"/>
                <a:gd name="connsiteX0" fmla="*/ 20496 w 673965"/>
                <a:gd name="connsiteY0" fmla="*/ 68379 h 262098"/>
                <a:gd name="connsiteX1" fmla="*/ 665008 w 673965"/>
                <a:gd name="connsiteY1" fmla="*/ 68379 h 262098"/>
                <a:gd name="connsiteX2" fmla="*/ 342752 w 673965"/>
                <a:gd name="connsiteY2" fmla="*/ 262098 h 262098"/>
                <a:gd name="connsiteX3" fmla="*/ 20496 w 673965"/>
                <a:gd name="connsiteY3" fmla="*/ 68379 h 262098"/>
                <a:gd name="connsiteX0" fmla="*/ 20496 w 679440"/>
                <a:gd name="connsiteY0" fmla="*/ 68379 h 262098"/>
                <a:gd name="connsiteX1" fmla="*/ 665008 w 679440"/>
                <a:gd name="connsiteY1" fmla="*/ 68379 h 262098"/>
                <a:gd name="connsiteX2" fmla="*/ 342752 w 679440"/>
                <a:gd name="connsiteY2" fmla="*/ 262098 h 262098"/>
                <a:gd name="connsiteX3" fmla="*/ 20496 w 679440"/>
                <a:gd name="connsiteY3" fmla="*/ 68379 h 262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9440" h="262098">
                  <a:moveTo>
                    <a:pt x="20496" y="68379"/>
                  </a:moveTo>
                  <a:cubicBezTo>
                    <a:pt x="112305" y="4343"/>
                    <a:pt x="452549" y="-46457"/>
                    <a:pt x="665008" y="68379"/>
                  </a:cubicBezTo>
                  <a:cubicBezTo>
                    <a:pt x="737767" y="138765"/>
                    <a:pt x="520729" y="262098"/>
                    <a:pt x="342752" y="262098"/>
                  </a:cubicBezTo>
                  <a:cubicBezTo>
                    <a:pt x="164775" y="262098"/>
                    <a:pt x="-71313" y="132415"/>
                    <a:pt x="20496" y="68379"/>
                  </a:cubicBezTo>
                  <a:close/>
                </a:path>
              </a:pathLst>
            </a:custGeom>
            <a:solidFill>
              <a:srgbClr val="FAD4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E9E6BDD1-E67A-FC9F-03F2-35A474635FDD}"/>
                </a:ext>
              </a:extLst>
            </p:cNvPr>
            <p:cNvSpPr/>
            <p:nvPr/>
          </p:nvSpPr>
          <p:spPr>
            <a:xfrm flipH="1">
              <a:off x="5187329" y="5775860"/>
              <a:ext cx="882300" cy="457217"/>
            </a:xfrm>
            <a:custGeom>
              <a:avLst/>
              <a:gdLst>
                <a:gd name="connsiteX0" fmla="*/ 0 w 513410"/>
                <a:gd name="connsiteY0" fmla="*/ 0 h 168168"/>
                <a:gd name="connsiteX1" fmla="*/ 513410 w 513410"/>
                <a:gd name="connsiteY1" fmla="*/ 0 h 168168"/>
                <a:gd name="connsiteX2" fmla="*/ 513410 w 513410"/>
                <a:gd name="connsiteY2" fmla="*/ 168168 h 168168"/>
                <a:gd name="connsiteX3" fmla="*/ 0 w 513410"/>
                <a:gd name="connsiteY3" fmla="*/ 168168 h 168168"/>
                <a:gd name="connsiteX4" fmla="*/ 0 w 513410"/>
                <a:gd name="connsiteY4" fmla="*/ 0 h 168168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0 w 580085"/>
                <a:gd name="connsiteY3" fmla="*/ 272943 h 272943"/>
                <a:gd name="connsiteX4" fmla="*/ 66675 w 580085"/>
                <a:gd name="connsiteY4" fmla="*/ 0 h 272943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389870 w 580085"/>
                <a:gd name="connsiteY3" fmla="*/ 202003 h 272943"/>
                <a:gd name="connsiteX4" fmla="*/ 0 w 580085"/>
                <a:gd name="connsiteY4" fmla="*/ 272943 h 272943"/>
                <a:gd name="connsiteX5" fmla="*/ 66675 w 580085"/>
                <a:gd name="connsiteY5" fmla="*/ 0 h 272943"/>
                <a:gd name="connsiteX0" fmla="*/ 66675 w 665810"/>
                <a:gd name="connsiteY0" fmla="*/ 0 h 272943"/>
                <a:gd name="connsiteX1" fmla="*/ 580085 w 665810"/>
                <a:gd name="connsiteY1" fmla="*/ 0 h 272943"/>
                <a:gd name="connsiteX2" fmla="*/ 665810 w 665810"/>
                <a:gd name="connsiteY2" fmla="*/ 190393 h 272943"/>
                <a:gd name="connsiteX3" fmla="*/ 389870 w 665810"/>
                <a:gd name="connsiteY3" fmla="*/ 202003 h 272943"/>
                <a:gd name="connsiteX4" fmla="*/ 0 w 665810"/>
                <a:gd name="connsiteY4" fmla="*/ 272943 h 272943"/>
                <a:gd name="connsiteX5" fmla="*/ 66675 w 665810"/>
                <a:gd name="connsiteY5" fmla="*/ 0 h 272943"/>
                <a:gd name="connsiteX0" fmla="*/ 66675 w 665810"/>
                <a:gd name="connsiteY0" fmla="*/ 0 h 272943"/>
                <a:gd name="connsiteX1" fmla="*/ 665810 w 665810"/>
                <a:gd name="connsiteY1" fmla="*/ 190393 h 272943"/>
                <a:gd name="connsiteX2" fmla="*/ 389870 w 665810"/>
                <a:gd name="connsiteY2" fmla="*/ 202003 h 272943"/>
                <a:gd name="connsiteX3" fmla="*/ 0 w 665810"/>
                <a:gd name="connsiteY3" fmla="*/ 272943 h 272943"/>
                <a:gd name="connsiteX4" fmla="*/ 66675 w 665810"/>
                <a:gd name="connsiteY4" fmla="*/ 0 h 272943"/>
                <a:gd name="connsiteX0" fmla="*/ 66675 w 671793"/>
                <a:gd name="connsiteY0" fmla="*/ 59163 h 332106"/>
                <a:gd name="connsiteX1" fmla="*/ 665810 w 671793"/>
                <a:gd name="connsiteY1" fmla="*/ 249556 h 332106"/>
                <a:gd name="connsiteX2" fmla="*/ 389870 w 671793"/>
                <a:gd name="connsiteY2" fmla="*/ 261166 h 332106"/>
                <a:gd name="connsiteX3" fmla="*/ 0 w 671793"/>
                <a:gd name="connsiteY3" fmla="*/ 332106 h 332106"/>
                <a:gd name="connsiteX4" fmla="*/ 66675 w 671793"/>
                <a:gd name="connsiteY4" fmla="*/ 59163 h 332106"/>
                <a:gd name="connsiteX0" fmla="*/ 0 w 828718"/>
                <a:gd name="connsiteY0" fmla="*/ 38622 h 346490"/>
                <a:gd name="connsiteX1" fmla="*/ 824560 w 828718"/>
                <a:gd name="connsiteY1" fmla="*/ 263940 h 346490"/>
                <a:gd name="connsiteX2" fmla="*/ 548620 w 828718"/>
                <a:gd name="connsiteY2" fmla="*/ 275550 h 346490"/>
                <a:gd name="connsiteX3" fmla="*/ 158750 w 828718"/>
                <a:gd name="connsiteY3" fmla="*/ 346490 h 346490"/>
                <a:gd name="connsiteX4" fmla="*/ 0 w 828718"/>
                <a:gd name="connsiteY4" fmla="*/ 38622 h 346490"/>
                <a:gd name="connsiteX0" fmla="*/ 0 w 829188"/>
                <a:gd name="connsiteY0" fmla="*/ 138588 h 446456"/>
                <a:gd name="connsiteX1" fmla="*/ 824560 w 829188"/>
                <a:gd name="connsiteY1" fmla="*/ 363906 h 446456"/>
                <a:gd name="connsiteX2" fmla="*/ 548620 w 829188"/>
                <a:gd name="connsiteY2" fmla="*/ 375516 h 446456"/>
                <a:gd name="connsiteX3" fmla="*/ 158750 w 829188"/>
                <a:gd name="connsiteY3" fmla="*/ 446456 h 446456"/>
                <a:gd name="connsiteX4" fmla="*/ 0 w 829188"/>
                <a:gd name="connsiteY4" fmla="*/ 138588 h 446456"/>
                <a:gd name="connsiteX0" fmla="*/ 64890 w 894078"/>
                <a:gd name="connsiteY0" fmla="*/ 138588 h 446456"/>
                <a:gd name="connsiteX1" fmla="*/ 889450 w 894078"/>
                <a:gd name="connsiteY1" fmla="*/ 363906 h 446456"/>
                <a:gd name="connsiteX2" fmla="*/ 613510 w 894078"/>
                <a:gd name="connsiteY2" fmla="*/ 375516 h 446456"/>
                <a:gd name="connsiteX3" fmla="*/ 223640 w 894078"/>
                <a:gd name="connsiteY3" fmla="*/ 446456 h 446456"/>
                <a:gd name="connsiteX4" fmla="*/ 64890 w 894078"/>
                <a:gd name="connsiteY4" fmla="*/ 138588 h 446456"/>
                <a:gd name="connsiteX0" fmla="*/ 66159 w 895347"/>
                <a:gd name="connsiteY0" fmla="*/ 138588 h 446456"/>
                <a:gd name="connsiteX1" fmla="*/ 890719 w 895347"/>
                <a:gd name="connsiteY1" fmla="*/ 363906 h 446456"/>
                <a:gd name="connsiteX2" fmla="*/ 614779 w 895347"/>
                <a:gd name="connsiteY2" fmla="*/ 375516 h 446456"/>
                <a:gd name="connsiteX3" fmla="*/ 224909 w 895347"/>
                <a:gd name="connsiteY3" fmla="*/ 446456 h 446456"/>
                <a:gd name="connsiteX4" fmla="*/ 66159 w 895347"/>
                <a:gd name="connsiteY4" fmla="*/ 138588 h 446456"/>
                <a:gd name="connsiteX0" fmla="*/ 64891 w 894079"/>
                <a:gd name="connsiteY0" fmla="*/ 138588 h 458857"/>
                <a:gd name="connsiteX1" fmla="*/ 889451 w 894079"/>
                <a:gd name="connsiteY1" fmla="*/ 363906 h 458857"/>
                <a:gd name="connsiteX2" fmla="*/ 613511 w 894079"/>
                <a:gd name="connsiteY2" fmla="*/ 375516 h 458857"/>
                <a:gd name="connsiteX3" fmla="*/ 223641 w 894079"/>
                <a:gd name="connsiteY3" fmla="*/ 446456 h 458857"/>
                <a:gd name="connsiteX4" fmla="*/ 64891 w 894079"/>
                <a:gd name="connsiteY4" fmla="*/ 138588 h 458857"/>
                <a:gd name="connsiteX0" fmla="*/ 51818 w 881006"/>
                <a:gd name="connsiteY0" fmla="*/ 138588 h 450309"/>
                <a:gd name="connsiteX1" fmla="*/ 876378 w 881006"/>
                <a:gd name="connsiteY1" fmla="*/ 363906 h 450309"/>
                <a:gd name="connsiteX2" fmla="*/ 600438 w 881006"/>
                <a:gd name="connsiteY2" fmla="*/ 375516 h 450309"/>
                <a:gd name="connsiteX3" fmla="*/ 210568 w 881006"/>
                <a:gd name="connsiteY3" fmla="*/ 446456 h 450309"/>
                <a:gd name="connsiteX4" fmla="*/ 51818 w 881006"/>
                <a:gd name="connsiteY4" fmla="*/ 138588 h 450309"/>
                <a:gd name="connsiteX0" fmla="*/ 53112 w 882300"/>
                <a:gd name="connsiteY0" fmla="*/ 138588 h 449983"/>
                <a:gd name="connsiteX1" fmla="*/ 877672 w 882300"/>
                <a:gd name="connsiteY1" fmla="*/ 363906 h 449983"/>
                <a:gd name="connsiteX2" fmla="*/ 601732 w 882300"/>
                <a:gd name="connsiteY2" fmla="*/ 375516 h 449983"/>
                <a:gd name="connsiteX3" fmla="*/ 211862 w 882300"/>
                <a:gd name="connsiteY3" fmla="*/ 446456 h 449983"/>
                <a:gd name="connsiteX4" fmla="*/ 53112 w 882300"/>
                <a:gd name="connsiteY4" fmla="*/ 138588 h 449983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5922"/>
                <a:gd name="connsiteX1" fmla="*/ 877672 w 882300"/>
                <a:gd name="connsiteY1" fmla="*/ 363906 h 485922"/>
                <a:gd name="connsiteX2" fmla="*/ 601732 w 882300"/>
                <a:gd name="connsiteY2" fmla="*/ 375516 h 485922"/>
                <a:gd name="connsiteX3" fmla="*/ 211862 w 882300"/>
                <a:gd name="connsiteY3" fmla="*/ 446456 h 485922"/>
                <a:gd name="connsiteX4" fmla="*/ 53112 w 882300"/>
                <a:gd name="connsiteY4" fmla="*/ 138588 h 485922"/>
                <a:gd name="connsiteX0" fmla="*/ 53112 w 882300"/>
                <a:gd name="connsiteY0" fmla="*/ 138588 h 457217"/>
                <a:gd name="connsiteX1" fmla="*/ 877672 w 882300"/>
                <a:gd name="connsiteY1" fmla="*/ 363906 h 457217"/>
                <a:gd name="connsiteX2" fmla="*/ 211862 w 882300"/>
                <a:gd name="connsiteY2" fmla="*/ 446456 h 457217"/>
                <a:gd name="connsiteX3" fmla="*/ 53112 w 882300"/>
                <a:gd name="connsiteY3" fmla="*/ 138588 h 45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300" h="457217">
                  <a:moveTo>
                    <a:pt x="53112" y="138588"/>
                  </a:moveTo>
                  <a:cubicBezTo>
                    <a:pt x="329024" y="-55123"/>
                    <a:pt x="941485" y="-99608"/>
                    <a:pt x="877672" y="363906"/>
                  </a:cubicBezTo>
                  <a:cubicBezTo>
                    <a:pt x="904130" y="415217"/>
                    <a:pt x="349289" y="484009"/>
                    <a:pt x="211862" y="446456"/>
                  </a:cubicBezTo>
                  <a:cubicBezTo>
                    <a:pt x="158945" y="467658"/>
                    <a:pt x="-113046" y="396786"/>
                    <a:pt x="53112" y="138588"/>
                  </a:cubicBezTo>
                  <a:close/>
                </a:path>
              </a:pathLst>
            </a:custGeom>
            <a:solidFill>
              <a:srgbClr val="FBE5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9" name="ttsMP3.com_VoiceText_2025-2-10_8-44-5">
            <a:hlinkClick r:id="" action="ppaction://media"/>
            <a:extLst>
              <a:ext uri="{FF2B5EF4-FFF2-40B4-BE49-F238E27FC236}">
                <a16:creationId xmlns:a16="http://schemas.microsoft.com/office/drawing/2014/main" id="{BE952B39-79DC-AA9F-19D7-63CBDE97A28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B6CA444-8F0D-7EF2-2D98-06D531C665C7}"/>
              </a:ext>
            </a:extLst>
          </p:cNvPr>
          <p:cNvGrpSpPr/>
          <p:nvPr/>
        </p:nvGrpSpPr>
        <p:grpSpPr>
          <a:xfrm>
            <a:off x="889903" y="928246"/>
            <a:ext cx="5141968" cy="5482788"/>
            <a:chOff x="3571784" y="1093241"/>
            <a:chExt cx="3690448" cy="393505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A5AE7F0-A88D-BE1F-BA70-8EE0231D8563}"/>
                </a:ext>
              </a:extLst>
            </p:cNvPr>
            <p:cNvGrpSpPr/>
            <p:nvPr/>
          </p:nvGrpSpPr>
          <p:grpSpPr>
            <a:xfrm>
              <a:off x="3571784" y="1093241"/>
              <a:ext cx="3690448" cy="3306480"/>
              <a:chOff x="3960661" y="5806716"/>
              <a:chExt cx="3690448" cy="3306480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2D3F7F8-F358-E2A6-DCB1-F1F628AB7696}"/>
                  </a:ext>
                </a:extLst>
              </p:cNvPr>
              <p:cNvGrpSpPr/>
              <p:nvPr/>
            </p:nvGrpSpPr>
            <p:grpSpPr>
              <a:xfrm>
                <a:off x="3960661" y="5806716"/>
                <a:ext cx="3690448" cy="3306480"/>
                <a:chOff x="2080455" y="2705429"/>
                <a:chExt cx="3690448" cy="3306480"/>
              </a:xfrm>
            </p:grpSpPr>
            <p:sp>
              <p:nvSpPr>
                <p:cNvPr id="125" name="Rectangle 2">
                  <a:extLst>
                    <a:ext uri="{FF2B5EF4-FFF2-40B4-BE49-F238E27FC236}">
                      <a16:creationId xmlns:a16="http://schemas.microsoft.com/office/drawing/2014/main" id="{346C94D1-E5D0-8160-D616-4B3C0A618DA5}"/>
                    </a:ext>
                  </a:extLst>
                </p:cNvPr>
                <p:cNvSpPr/>
                <p:nvPr/>
              </p:nvSpPr>
              <p:spPr>
                <a:xfrm>
                  <a:off x="2080455" y="2705429"/>
                  <a:ext cx="3690448" cy="3306480"/>
                </a:xfrm>
                <a:custGeom>
                  <a:avLst/>
                  <a:gdLst>
                    <a:gd name="connsiteX0" fmla="*/ 0 w 1937982"/>
                    <a:gd name="connsiteY0" fmla="*/ 0 h 1845860"/>
                    <a:gd name="connsiteX1" fmla="*/ 1937982 w 1937982"/>
                    <a:gd name="connsiteY1" fmla="*/ 0 h 1845860"/>
                    <a:gd name="connsiteX2" fmla="*/ 1937982 w 1937982"/>
                    <a:gd name="connsiteY2" fmla="*/ 1845860 h 1845860"/>
                    <a:gd name="connsiteX3" fmla="*/ 0 w 1937982"/>
                    <a:gd name="connsiteY3" fmla="*/ 1845860 h 1845860"/>
                    <a:gd name="connsiteX4" fmla="*/ 0 w 1937982"/>
                    <a:gd name="connsiteY4" fmla="*/ 0 h 1845860"/>
                    <a:gd name="connsiteX0" fmla="*/ 0 w 1982432"/>
                    <a:gd name="connsiteY0" fmla="*/ 0 h 2080810"/>
                    <a:gd name="connsiteX1" fmla="*/ 1982432 w 1982432"/>
                    <a:gd name="connsiteY1" fmla="*/ 234950 h 2080810"/>
                    <a:gd name="connsiteX2" fmla="*/ 1982432 w 1982432"/>
                    <a:gd name="connsiteY2" fmla="*/ 2080810 h 2080810"/>
                    <a:gd name="connsiteX3" fmla="*/ 44450 w 1982432"/>
                    <a:gd name="connsiteY3" fmla="*/ 2080810 h 2080810"/>
                    <a:gd name="connsiteX4" fmla="*/ 0 w 1982432"/>
                    <a:gd name="connsiteY4" fmla="*/ 0 h 2080810"/>
                    <a:gd name="connsiteX0" fmla="*/ 0 w 1982432"/>
                    <a:gd name="connsiteY0" fmla="*/ 225168 h 2305978"/>
                    <a:gd name="connsiteX1" fmla="*/ 621257 w 1982432"/>
                    <a:gd name="connsiteY1" fmla="*/ 928 h 2305978"/>
                    <a:gd name="connsiteX2" fmla="*/ 1982432 w 1982432"/>
                    <a:gd name="connsiteY2" fmla="*/ 460118 h 2305978"/>
                    <a:gd name="connsiteX3" fmla="*/ 1982432 w 1982432"/>
                    <a:gd name="connsiteY3" fmla="*/ 2305978 h 2305978"/>
                    <a:gd name="connsiteX4" fmla="*/ 44450 w 1982432"/>
                    <a:gd name="connsiteY4" fmla="*/ 2305978 h 2305978"/>
                    <a:gd name="connsiteX5" fmla="*/ 0 w 1982432"/>
                    <a:gd name="connsiteY5" fmla="*/ 225168 h 2305978"/>
                    <a:gd name="connsiteX0" fmla="*/ 0 w 1982432"/>
                    <a:gd name="connsiteY0" fmla="*/ 246654 h 2327464"/>
                    <a:gd name="connsiteX1" fmla="*/ 621257 w 1982432"/>
                    <a:gd name="connsiteY1" fmla="*/ 22414 h 2327464"/>
                    <a:gd name="connsiteX2" fmla="*/ 1307057 w 1982432"/>
                    <a:gd name="connsiteY2" fmla="*/ 9714 h 2327464"/>
                    <a:gd name="connsiteX3" fmla="*/ 1982432 w 1982432"/>
                    <a:gd name="connsiteY3" fmla="*/ 481604 h 2327464"/>
                    <a:gd name="connsiteX4" fmla="*/ 1982432 w 1982432"/>
                    <a:gd name="connsiteY4" fmla="*/ 2327464 h 2327464"/>
                    <a:gd name="connsiteX5" fmla="*/ 44450 w 1982432"/>
                    <a:gd name="connsiteY5" fmla="*/ 2327464 h 2327464"/>
                    <a:gd name="connsiteX6" fmla="*/ 0 w 1982432"/>
                    <a:gd name="connsiteY6" fmla="*/ 246654 h 2327464"/>
                    <a:gd name="connsiteX0" fmla="*/ 0 w 1982432"/>
                    <a:gd name="connsiteY0" fmla="*/ 246654 h 2327464"/>
                    <a:gd name="connsiteX1" fmla="*/ 621257 w 1982432"/>
                    <a:gd name="connsiteY1" fmla="*/ 22414 h 2327464"/>
                    <a:gd name="connsiteX2" fmla="*/ 1307057 w 1982432"/>
                    <a:gd name="connsiteY2" fmla="*/ 9714 h 2327464"/>
                    <a:gd name="connsiteX3" fmla="*/ 1923007 w 1982432"/>
                    <a:gd name="connsiteY3" fmla="*/ 244664 h 2327464"/>
                    <a:gd name="connsiteX4" fmla="*/ 1982432 w 1982432"/>
                    <a:gd name="connsiteY4" fmla="*/ 481604 h 2327464"/>
                    <a:gd name="connsiteX5" fmla="*/ 1982432 w 1982432"/>
                    <a:gd name="connsiteY5" fmla="*/ 2327464 h 2327464"/>
                    <a:gd name="connsiteX6" fmla="*/ 44450 w 1982432"/>
                    <a:gd name="connsiteY6" fmla="*/ 2327464 h 2327464"/>
                    <a:gd name="connsiteX7" fmla="*/ 0 w 1982432"/>
                    <a:gd name="connsiteY7" fmla="*/ 246654 h 2327464"/>
                    <a:gd name="connsiteX0" fmla="*/ 0 w 2401532"/>
                    <a:gd name="connsiteY0" fmla="*/ 246654 h 2327464"/>
                    <a:gd name="connsiteX1" fmla="*/ 621257 w 2401532"/>
                    <a:gd name="connsiteY1" fmla="*/ 22414 h 2327464"/>
                    <a:gd name="connsiteX2" fmla="*/ 1307057 w 2401532"/>
                    <a:gd name="connsiteY2" fmla="*/ 9714 h 2327464"/>
                    <a:gd name="connsiteX3" fmla="*/ 1923007 w 2401532"/>
                    <a:gd name="connsiteY3" fmla="*/ 244664 h 2327464"/>
                    <a:gd name="connsiteX4" fmla="*/ 2401532 w 2401532"/>
                    <a:gd name="connsiteY4" fmla="*/ 678454 h 2327464"/>
                    <a:gd name="connsiteX5" fmla="*/ 1982432 w 2401532"/>
                    <a:gd name="connsiteY5" fmla="*/ 2327464 h 2327464"/>
                    <a:gd name="connsiteX6" fmla="*/ 44450 w 2401532"/>
                    <a:gd name="connsiteY6" fmla="*/ 2327464 h 2327464"/>
                    <a:gd name="connsiteX7" fmla="*/ 0 w 2401532"/>
                    <a:gd name="connsiteY7" fmla="*/ 246654 h 2327464"/>
                    <a:gd name="connsiteX0" fmla="*/ 0 w 2677886"/>
                    <a:gd name="connsiteY0" fmla="*/ 246654 h 2327464"/>
                    <a:gd name="connsiteX1" fmla="*/ 621257 w 2677886"/>
                    <a:gd name="connsiteY1" fmla="*/ 22414 h 2327464"/>
                    <a:gd name="connsiteX2" fmla="*/ 1307057 w 2677886"/>
                    <a:gd name="connsiteY2" fmla="*/ 9714 h 2327464"/>
                    <a:gd name="connsiteX3" fmla="*/ 1923007 w 2677886"/>
                    <a:gd name="connsiteY3" fmla="*/ 244664 h 2327464"/>
                    <a:gd name="connsiteX4" fmla="*/ 2401532 w 2677886"/>
                    <a:gd name="connsiteY4" fmla="*/ 678454 h 2327464"/>
                    <a:gd name="connsiteX5" fmla="*/ 2672307 w 2677886"/>
                    <a:gd name="connsiteY5" fmla="*/ 1286064 h 2327464"/>
                    <a:gd name="connsiteX6" fmla="*/ 1982432 w 2677886"/>
                    <a:gd name="connsiteY6" fmla="*/ 2327464 h 2327464"/>
                    <a:gd name="connsiteX7" fmla="*/ 44450 w 2677886"/>
                    <a:gd name="connsiteY7" fmla="*/ 2327464 h 2327464"/>
                    <a:gd name="connsiteX8" fmla="*/ 0 w 2677886"/>
                    <a:gd name="connsiteY8" fmla="*/ 246654 h 2327464"/>
                    <a:gd name="connsiteX0" fmla="*/ 0 w 2729260"/>
                    <a:gd name="connsiteY0" fmla="*/ 246654 h 2327464"/>
                    <a:gd name="connsiteX1" fmla="*/ 621257 w 2729260"/>
                    <a:gd name="connsiteY1" fmla="*/ 22414 h 2327464"/>
                    <a:gd name="connsiteX2" fmla="*/ 1307057 w 2729260"/>
                    <a:gd name="connsiteY2" fmla="*/ 9714 h 2327464"/>
                    <a:gd name="connsiteX3" fmla="*/ 1923007 w 2729260"/>
                    <a:gd name="connsiteY3" fmla="*/ 244664 h 2327464"/>
                    <a:gd name="connsiteX4" fmla="*/ 2401532 w 2729260"/>
                    <a:gd name="connsiteY4" fmla="*/ 678454 h 2327464"/>
                    <a:gd name="connsiteX5" fmla="*/ 2672307 w 2729260"/>
                    <a:gd name="connsiteY5" fmla="*/ 1286064 h 2327464"/>
                    <a:gd name="connsiteX6" fmla="*/ 2723107 w 2729260"/>
                    <a:gd name="connsiteY6" fmla="*/ 1914714 h 2327464"/>
                    <a:gd name="connsiteX7" fmla="*/ 1982432 w 2729260"/>
                    <a:gd name="connsiteY7" fmla="*/ 2327464 h 2327464"/>
                    <a:gd name="connsiteX8" fmla="*/ 44450 w 2729260"/>
                    <a:gd name="connsiteY8" fmla="*/ 2327464 h 2327464"/>
                    <a:gd name="connsiteX9" fmla="*/ 0 w 2729260"/>
                    <a:gd name="connsiteY9" fmla="*/ 246654 h 2327464"/>
                    <a:gd name="connsiteX0" fmla="*/ 0 w 2729260"/>
                    <a:gd name="connsiteY0" fmla="*/ 246654 h 2454464"/>
                    <a:gd name="connsiteX1" fmla="*/ 621257 w 2729260"/>
                    <a:gd name="connsiteY1" fmla="*/ 22414 h 2454464"/>
                    <a:gd name="connsiteX2" fmla="*/ 1307057 w 2729260"/>
                    <a:gd name="connsiteY2" fmla="*/ 9714 h 2454464"/>
                    <a:gd name="connsiteX3" fmla="*/ 1923007 w 2729260"/>
                    <a:gd name="connsiteY3" fmla="*/ 244664 h 2454464"/>
                    <a:gd name="connsiteX4" fmla="*/ 2401532 w 2729260"/>
                    <a:gd name="connsiteY4" fmla="*/ 678454 h 2454464"/>
                    <a:gd name="connsiteX5" fmla="*/ 2672307 w 2729260"/>
                    <a:gd name="connsiteY5" fmla="*/ 1286064 h 2454464"/>
                    <a:gd name="connsiteX6" fmla="*/ 2723107 w 2729260"/>
                    <a:gd name="connsiteY6" fmla="*/ 1914714 h 2454464"/>
                    <a:gd name="connsiteX7" fmla="*/ 2405607 w 2729260"/>
                    <a:gd name="connsiteY7" fmla="*/ 2454464 h 2454464"/>
                    <a:gd name="connsiteX8" fmla="*/ 1982432 w 2729260"/>
                    <a:gd name="connsiteY8" fmla="*/ 2327464 h 2454464"/>
                    <a:gd name="connsiteX9" fmla="*/ 44450 w 2729260"/>
                    <a:gd name="connsiteY9" fmla="*/ 2327464 h 2454464"/>
                    <a:gd name="connsiteX10" fmla="*/ 0 w 2729260"/>
                    <a:gd name="connsiteY10" fmla="*/ 246654 h 2454464"/>
                    <a:gd name="connsiteX0" fmla="*/ 0 w 2729260"/>
                    <a:gd name="connsiteY0" fmla="*/ 246654 h 2765614"/>
                    <a:gd name="connsiteX1" fmla="*/ 621257 w 2729260"/>
                    <a:gd name="connsiteY1" fmla="*/ 22414 h 2765614"/>
                    <a:gd name="connsiteX2" fmla="*/ 1307057 w 2729260"/>
                    <a:gd name="connsiteY2" fmla="*/ 9714 h 2765614"/>
                    <a:gd name="connsiteX3" fmla="*/ 1923007 w 2729260"/>
                    <a:gd name="connsiteY3" fmla="*/ 244664 h 2765614"/>
                    <a:gd name="connsiteX4" fmla="*/ 2401532 w 2729260"/>
                    <a:gd name="connsiteY4" fmla="*/ 678454 h 2765614"/>
                    <a:gd name="connsiteX5" fmla="*/ 2672307 w 2729260"/>
                    <a:gd name="connsiteY5" fmla="*/ 1286064 h 2765614"/>
                    <a:gd name="connsiteX6" fmla="*/ 2723107 w 2729260"/>
                    <a:gd name="connsiteY6" fmla="*/ 1914714 h 2765614"/>
                    <a:gd name="connsiteX7" fmla="*/ 2405607 w 2729260"/>
                    <a:gd name="connsiteY7" fmla="*/ 2454464 h 2765614"/>
                    <a:gd name="connsiteX8" fmla="*/ 2001482 w 2729260"/>
                    <a:gd name="connsiteY8" fmla="*/ 2765614 h 2765614"/>
                    <a:gd name="connsiteX9" fmla="*/ 44450 w 2729260"/>
                    <a:gd name="connsiteY9" fmla="*/ 2327464 h 2765614"/>
                    <a:gd name="connsiteX10" fmla="*/ 0 w 2729260"/>
                    <a:gd name="connsiteY10" fmla="*/ 246654 h 2765614"/>
                    <a:gd name="connsiteX0" fmla="*/ 0 w 2729260"/>
                    <a:gd name="connsiteY0" fmla="*/ 246654 h 2921568"/>
                    <a:gd name="connsiteX1" fmla="*/ 621257 w 2729260"/>
                    <a:gd name="connsiteY1" fmla="*/ 22414 h 2921568"/>
                    <a:gd name="connsiteX2" fmla="*/ 1307057 w 2729260"/>
                    <a:gd name="connsiteY2" fmla="*/ 9714 h 2921568"/>
                    <a:gd name="connsiteX3" fmla="*/ 1923007 w 2729260"/>
                    <a:gd name="connsiteY3" fmla="*/ 244664 h 2921568"/>
                    <a:gd name="connsiteX4" fmla="*/ 2401532 w 2729260"/>
                    <a:gd name="connsiteY4" fmla="*/ 678454 h 2921568"/>
                    <a:gd name="connsiteX5" fmla="*/ 2672307 w 2729260"/>
                    <a:gd name="connsiteY5" fmla="*/ 1286064 h 2921568"/>
                    <a:gd name="connsiteX6" fmla="*/ 2723107 w 2729260"/>
                    <a:gd name="connsiteY6" fmla="*/ 1914714 h 2921568"/>
                    <a:gd name="connsiteX7" fmla="*/ 2405607 w 2729260"/>
                    <a:gd name="connsiteY7" fmla="*/ 2454464 h 2921568"/>
                    <a:gd name="connsiteX8" fmla="*/ 2001482 w 2729260"/>
                    <a:gd name="connsiteY8" fmla="*/ 2765614 h 2921568"/>
                    <a:gd name="connsiteX9" fmla="*/ 1599157 w 2729260"/>
                    <a:gd name="connsiteY9" fmla="*/ 2918014 h 2921568"/>
                    <a:gd name="connsiteX10" fmla="*/ 44450 w 2729260"/>
                    <a:gd name="connsiteY10" fmla="*/ 2327464 h 2921568"/>
                    <a:gd name="connsiteX11" fmla="*/ 0 w 2729260"/>
                    <a:gd name="connsiteY11" fmla="*/ 246654 h 2921568"/>
                    <a:gd name="connsiteX0" fmla="*/ 483643 w 3212903"/>
                    <a:gd name="connsiteY0" fmla="*/ 246654 h 2921568"/>
                    <a:gd name="connsiteX1" fmla="*/ 1104900 w 3212903"/>
                    <a:gd name="connsiteY1" fmla="*/ 22414 h 2921568"/>
                    <a:gd name="connsiteX2" fmla="*/ 1790700 w 3212903"/>
                    <a:gd name="connsiteY2" fmla="*/ 9714 h 2921568"/>
                    <a:gd name="connsiteX3" fmla="*/ 2406650 w 3212903"/>
                    <a:gd name="connsiteY3" fmla="*/ 244664 h 2921568"/>
                    <a:gd name="connsiteX4" fmla="*/ 2885175 w 3212903"/>
                    <a:gd name="connsiteY4" fmla="*/ 678454 h 2921568"/>
                    <a:gd name="connsiteX5" fmla="*/ 3155950 w 3212903"/>
                    <a:gd name="connsiteY5" fmla="*/ 1286064 h 2921568"/>
                    <a:gd name="connsiteX6" fmla="*/ 3206750 w 3212903"/>
                    <a:gd name="connsiteY6" fmla="*/ 1914714 h 2921568"/>
                    <a:gd name="connsiteX7" fmla="*/ 2889250 w 3212903"/>
                    <a:gd name="connsiteY7" fmla="*/ 2454464 h 2921568"/>
                    <a:gd name="connsiteX8" fmla="*/ 2485125 w 3212903"/>
                    <a:gd name="connsiteY8" fmla="*/ 2765614 h 2921568"/>
                    <a:gd name="connsiteX9" fmla="*/ 2082800 w 3212903"/>
                    <a:gd name="connsiteY9" fmla="*/ 2918014 h 2921568"/>
                    <a:gd name="connsiteX10" fmla="*/ 528093 w 3212903"/>
                    <a:gd name="connsiteY10" fmla="*/ 2327464 h 2921568"/>
                    <a:gd name="connsiteX11" fmla="*/ 0 w 3212903"/>
                    <a:gd name="connsiteY11" fmla="*/ 657414 h 2921568"/>
                    <a:gd name="connsiteX12" fmla="*/ 483643 w 3212903"/>
                    <a:gd name="connsiteY12" fmla="*/ 246654 h 2921568"/>
                    <a:gd name="connsiteX0" fmla="*/ 797349 w 3526609"/>
                    <a:gd name="connsiteY0" fmla="*/ 246654 h 2921568"/>
                    <a:gd name="connsiteX1" fmla="*/ 1418606 w 3526609"/>
                    <a:gd name="connsiteY1" fmla="*/ 22414 h 2921568"/>
                    <a:gd name="connsiteX2" fmla="*/ 2104406 w 3526609"/>
                    <a:gd name="connsiteY2" fmla="*/ 9714 h 2921568"/>
                    <a:gd name="connsiteX3" fmla="*/ 2720356 w 3526609"/>
                    <a:gd name="connsiteY3" fmla="*/ 244664 h 2921568"/>
                    <a:gd name="connsiteX4" fmla="*/ 3198881 w 3526609"/>
                    <a:gd name="connsiteY4" fmla="*/ 678454 h 2921568"/>
                    <a:gd name="connsiteX5" fmla="*/ 3469656 w 3526609"/>
                    <a:gd name="connsiteY5" fmla="*/ 1286064 h 2921568"/>
                    <a:gd name="connsiteX6" fmla="*/ 3520456 w 3526609"/>
                    <a:gd name="connsiteY6" fmla="*/ 1914714 h 2921568"/>
                    <a:gd name="connsiteX7" fmla="*/ 3202956 w 3526609"/>
                    <a:gd name="connsiteY7" fmla="*/ 2454464 h 2921568"/>
                    <a:gd name="connsiteX8" fmla="*/ 2798831 w 3526609"/>
                    <a:gd name="connsiteY8" fmla="*/ 2765614 h 2921568"/>
                    <a:gd name="connsiteX9" fmla="*/ 2396506 w 3526609"/>
                    <a:gd name="connsiteY9" fmla="*/ 2918014 h 2921568"/>
                    <a:gd name="connsiteX10" fmla="*/ 841799 w 3526609"/>
                    <a:gd name="connsiteY10" fmla="*/ 2327464 h 2921568"/>
                    <a:gd name="connsiteX11" fmla="*/ 15257 w 3526609"/>
                    <a:gd name="connsiteY11" fmla="*/ 1273364 h 2921568"/>
                    <a:gd name="connsiteX12" fmla="*/ 313706 w 3526609"/>
                    <a:gd name="connsiteY12" fmla="*/ 657414 h 2921568"/>
                    <a:gd name="connsiteX13" fmla="*/ 797349 w 3526609"/>
                    <a:gd name="connsiteY13" fmla="*/ 246654 h 2921568"/>
                    <a:gd name="connsiteX0" fmla="*/ 845242 w 3574502"/>
                    <a:gd name="connsiteY0" fmla="*/ 246654 h 2921568"/>
                    <a:gd name="connsiteX1" fmla="*/ 1466499 w 3574502"/>
                    <a:gd name="connsiteY1" fmla="*/ 22414 h 2921568"/>
                    <a:gd name="connsiteX2" fmla="*/ 2152299 w 3574502"/>
                    <a:gd name="connsiteY2" fmla="*/ 9714 h 2921568"/>
                    <a:gd name="connsiteX3" fmla="*/ 2768249 w 3574502"/>
                    <a:gd name="connsiteY3" fmla="*/ 244664 h 2921568"/>
                    <a:gd name="connsiteX4" fmla="*/ 3246774 w 3574502"/>
                    <a:gd name="connsiteY4" fmla="*/ 678454 h 2921568"/>
                    <a:gd name="connsiteX5" fmla="*/ 3517549 w 3574502"/>
                    <a:gd name="connsiteY5" fmla="*/ 1286064 h 2921568"/>
                    <a:gd name="connsiteX6" fmla="*/ 3568349 w 3574502"/>
                    <a:gd name="connsiteY6" fmla="*/ 1914714 h 2921568"/>
                    <a:gd name="connsiteX7" fmla="*/ 3250849 w 3574502"/>
                    <a:gd name="connsiteY7" fmla="*/ 2454464 h 2921568"/>
                    <a:gd name="connsiteX8" fmla="*/ 2846724 w 3574502"/>
                    <a:gd name="connsiteY8" fmla="*/ 2765614 h 2921568"/>
                    <a:gd name="connsiteX9" fmla="*/ 2444399 w 3574502"/>
                    <a:gd name="connsiteY9" fmla="*/ 2918014 h 2921568"/>
                    <a:gd name="connsiteX10" fmla="*/ 889692 w 3574502"/>
                    <a:gd name="connsiteY10" fmla="*/ 2327464 h 2921568"/>
                    <a:gd name="connsiteX11" fmla="*/ 63150 w 3574502"/>
                    <a:gd name="connsiteY11" fmla="*/ 1952814 h 2921568"/>
                    <a:gd name="connsiteX12" fmla="*/ 63150 w 3574502"/>
                    <a:gd name="connsiteY12" fmla="*/ 1273364 h 2921568"/>
                    <a:gd name="connsiteX13" fmla="*/ 361599 w 3574502"/>
                    <a:gd name="connsiteY13" fmla="*/ 657414 h 2921568"/>
                    <a:gd name="connsiteX14" fmla="*/ 845242 w 3574502"/>
                    <a:gd name="connsiteY14" fmla="*/ 246654 h 2921568"/>
                    <a:gd name="connsiteX0" fmla="*/ 818859 w 3548119"/>
                    <a:gd name="connsiteY0" fmla="*/ 246654 h 2921568"/>
                    <a:gd name="connsiteX1" fmla="*/ 1440116 w 3548119"/>
                    <a:gd name="connsiteY1" fmla="*/ 22414 h 2921568"/>
                    <a:gd name="connsiteX2" fmla="*/ 2125916 w 3548119"/>
                    <a:gd name="connsiteY2" fmla="*/ 9714 h 2921568"/>
                    <a:gd name="connsiteX3" fmla="*/ 2741866 w 3548119"/>
                    <a:gd name="connsiteY3" fmla="*/ 244664 h 2921568"/>
                    <a:gd name="connsiteX4" fmla="*/ 3220391 w 3548119"/>
                    <a:gd name="connsiteY4" fmla="*/ 678454 h 2921568"/>
                    <a:gd name="connsiteX5" fmla="*/ 3491166 w 3548119"/>
                    <a:gd name="connsiteY5" fmla="*/ 1286064 h 2921568"/>
                    <a:gd name="connsiteX6" fmla="*/ 3541966 w 3548119"/>
                    <a:gd name="connsiteY6" fmla="*/ 1914714 h 2921568"/>
                    <a:gd name="connsiteX7" fmla="*/ 3224466 w 3548119"/>
                    <a:gd name="connsiteY7" fmla="*/ 2454464 h 2921568"/>
                    <a:gd name="connsiteX8" fmla="*/ 2820341 w 3548119"/>
                    <a:gd name="connsiteY8" fmla="*/ 2765614 h 2921568"/>
                    <a:gd name="connsiteX9" fmla="*/ 2418016 w 3548119"/>
                    <a:gd name="connsiteY9" fmla="*/ 2918014 h 2921568"/>
                    <a:gd name="connsiteX10" fmla="*/ 863309 w 3548119"/>
                    <a:gd name="connsiteY10" fmla="*/ 2327464 h 2921568"/>
                    <a:gd name="connsiteX11" fmla="*/ 341567 w 3548119"/>
                    <a:gd name="connsiteY11" fmla="*/ 2454464 h 2921568"/>
                    <a:gd name="connsiteX12" fmla="*/ 36767 w 3548119"/>
                    <a:gd name="connsiteY12" fmla="*/ 1952814 h 2921568"/>
                    <a:gd name="connsiteX13" fmla="*/ 36767 w 3548119"/>
                    <a:gd name="connsiteY13" fmla="*/ 1273364 h 2921568"/>
                    <a:gd name="connsiteX14" fmla="*/ 335216 w 3548119"/>
                    <a:gd name="connsiteY14" fmla="*/ 657414 h 2921568"/>
                    <a:gd name="connsiteX15" fmla="*/ 818859 w 3548119"/>
                    <a:gd name="connsiteY15" fmla="*/ 246654 h 2921568"/>
                    <a:gd name="connsiteX0" fmla="*/ 818859 w 3548119"/>
                    <a:gd name="connsiteY0" fmla="*/ 246654 h 2921568"/>
                    <a:gd name="connsiteX1" fmla="*/ 1440116 w 3548119"/>
                    <a:gd name="connsiteY1" fmla="*/ 22414 h 2921568"/>
                    <a:gd name="connsiteX2" fmla="*/ 2125916 w 3548119"/>
                    <a:gd name="connsiteY2" fmla="*/ 9714 h 2921568"/>
                    <a:gd name="connsiteX3" fmla="*/ 2741866 w 3548119"/>
                    <a:gd name="connsiteY3" fmla="*/ 244664 h 2921568"/>
                    <a:gd name="connsiteX4" fmla="*/ 3220391 w 3548119"/>
                    <a:gd name="connsiteY4" fmla="*/ 678454 h 2921568"/>
                    <a:gd name="connsiteX5" fmla="*/ 3491166 w 3548119"/>
                    <a:gd name="connsiteY5" fmla="*/ 1286064 h 2921568"/>
                    <a:gd name="connsiteX6" fmla="*/ 3541966 w 3548119"/>
                    <a:gd name="connsiteY6" fmla="*/ 1914714 h 2921568"/>
                    <a:gd name="connsiteX7" fmla="*/ 3224466 w 3548119"/>
                    <a:gd name="connsiteY7" fmla="*/ 2454464 h 2921568"/>
                    <a:gd name="connsiteX8" fmla="*/ 2820341 w 3548119"/>
                    <a:gd name="connsiteY8" fmla="*/ 2765614 h 2921568"/>
                    <a:gd name="connsiteX9" fmla="*/ 2418016 w 3548119"/>
                    <a:gd name="connsiteY9" fmla="*/ 2918014 h 2921568"/>
                    <a:gd name="connsiteX10" fmla="*/ 749009 w 3548119"/>
                    <a:gd name="connsiteY10" fmla="*/ 2759264 h 2921568"/>
                    <a:gd name="connsiteX11" fmla="*/ 341567 w 3548119"/>
                    <a:gd name="connsiteY11" fmla="*/ 2454464 h 2921568"/>
                    <a:gd name="connsiteX12" fmla="*/ 36767 w 3548119"/>
                    <a:gd name="connsiteY12" fmla="*/ 1952814 h 2921568"/>
                    <a:gd name="connsiteX13" fmla="*/ 36767 w 3548119"/>
                    <a:gd name="connsiteY13" fmla="*/ 1273364 h 2921568"/>
                    <a:gd name="connsiteX14" fmla="*/ 335216 w 3548119"/>
                    <a:gd name="connsiteY14" fmla="*/ 657414 h 2921568"/>
                    <a:gd name="connsiteX15" fmla="*/ 818859 w 3548119"/>
                    <a:gd name="connsiteY15" fmla="*/ 246654 h 2921568"/>
                    <a:gd name="connsiteX0" fmla="*/ 818859 w 3548119"/>
                    <a:gd name="connsiteY0" fmla="*/ 246654 h 2946840"/>
                    <a:gd name="connsiteX1" fmla="*/ 1440116 w 3548119"/>
                    <a:gd name="connsiteY1" fmla="*/ 22414 h 2946840"/>
                    <a:gd name="connsiteX2" fmla="*/ 2125916 w 3548119"/>
                    <a:gd name="connsiteY2" fmla="*/ 9714 h 2946840"/>
                    <a:gd name="connsiteX3" fmla="*/ 2741866 w 3548119"/>
                    <a:gd name="connsiteY3" fmla="*/ 244664 h 2946840"/>
                    <a:gd name="connsiteX4" fmla="*/ 3220391 w 3548119"/>
                    <a:gd name="connsiteY4" fmla="*/ 678454 h 2946840"/>
                    <a:gd name="connsiteX5" fmla="*/ 3491166 w 3548119"/>
                    <a:gd name="connsiteY5" fmla="*/ 1286064 h 2946840"/>
                    <a:gd name="connsiteX6" fmla="*/ 3541966 w 3548119"/>
                    <a:gd name="connsiteY6" fmla="*/ 1914714 h 2946840"/>
                    <a:gd name="connsiteX7" fmla="*/ 3224466 w 3548119"/>
                    <a:gd name="connsiteY7" fmla="*/ 2454464 h 2946840"/>
                    <a:gd name="connsiteX8" fmla="*/ 2820341 w 3548119"/>
                    <a:gd name="connsiteY8" fmla="*/ 2765614 h 2946840"/>
                    <a:gd name="connsiteX9" fmla="*/ 2418016 w 3548119"/>
                    <a:gd name="connsiteY9" fmla="*/ 2918014 h 2946840"/>
                    <a:gd name="connsiteX10" fmla="*/ 1128967 w 3548119"/>
                    <a:gd name="connsiteY10" fmla="*/ 2937064 h 2946840"/>
                    <a:gd name="connsiteX11" fmla="*/ 749009 w 3548119"/>
                    <a:gd name="connsiteY11" fmla="*/ 2759264 h 2946840"/>
                    <a:gd name="connsiteX12" fmla="*/ 341567 w 3548119"/>
                    <a:gd name="connsiteY12" fmla="*/ 2454464 h 2946840"/>
                    <a:gd name="connsiteX13" fmla="*/ 36767 w 3548119"/>
                    <a:gd name="connsiteY13" fmla="*/ 1952814 h 2946840"/>
                    <a:gd name="connsiteX14" fmla="*/ 36767 w 3548119"/>
                    <a:gd name="connsiteY14" fmla="*/ 1273364 h 2946840"/>
                    <a:gd name="connsiteX15" fmla="*/ 335216 w 3548119"/>
                    <a:gd name="connsiteY15" fmla="*/ 657414 h 2946840"/>
                    <a:gd name="connsiteX16" fmla="*/ 818859 w 3548119"/>
                    <a:gd name="connsiteY16" fmla="*/ 246654 h 2946840"/>
                    <a:gd name="connsiteX0" fmla="*/ 818859 w 3548119"/>
                    <a:gd name="connsiteY0" fmla="*/ 246654 h 3130892"/>
                    <a:gd name="connsiteX1" fmla="*/ 1440116 w 3548119"/>
                    <a:gd name="connsiteY1" fmla="*/ 22414 h 3130892"/>
                    <a:gd name="connsiteX2" fmla="*/ 2125916 w 3548119"/>
                    <a:gd name="connsiteY2" fmla="*/ 9714 h 3130892"/>
                    <a:gd name="connsiteX3" fmla="*/ 2741866 w 3548119"/>
                    <a:gd name="connsiteY3" fmla="*/ 244664 h 3130892"/>
                    <a:gd name="connsiteX4" fmla="*/ 3220391 w 3548119"/>
                    <a:gd name="connsiteY4" fmla="*/ 678454 h 3130892"/>
                    <a:gd name="connsiteX5" fmla="*/ 3491166 w 3548119"/>
                    <a:gd name="connsiteY5" fmla="*/ 1286064 h 3130892"/>
                    <a:gd name="connsiteX6" fmla="*/ 3541966 w 3548119"/>
                    <a:gd name="connsiteY6" fmla="*/ 1914714 h 3130892"/>
                    <a:gd name="connsiteX7" fmla="*/ 3224466 w 3548119"/>
                    <a:gd name="connsiteY7" fmla="*/ 2454464 h 3130892"/>
                    <a:gd name="connsiteX8" fmla="*/ 2820341 w 3548119"/>
                    <a:gd name="connsiteY8" fmla="*/ 2765614 h 3130892"/>
                    <a:gd name="connsiteX9" fmla="*/ 2418016 w 3548119"/>
                    <a:gd name="connsiteY9" fmla="*/ 2918014 h 3130892"/>
                    <a:gd name="connsiteX10" fmla="*/ 1128967 w 3548119"/>
                    <a:gd name="connsiteY10" fmla="*/ 2937064 h 3130892"/>
                    <a:gd name="connsiteX11" fmla="*/ 749009 w 3548119"/>
                    <a:gd name="connsiteY11" fmla="*/ 2759264 h 3130892"/>
                    <a:gd name="connsiteX12" fmla="*/ 341567 w 3548119"/>
                    <a:gd name="connsiteY12" fmla="*/ 2454464 h 3130892"/>
                    <a:gd name="connsiteX13" fmla="*/ 36767 w 3548119"/>
                    <a:gd name="connsiteY13" fmla="*/ 1952814 h 3130892"/>
                    <a:gd name="connsiteX14" fmla="*/ 36767 w 3548119"/>
                    <a:gd name="connsiteY14" fmla="*/ 1273364 h 3130892"/>
                    <a:gd name="connsiteX15" fmla="*/ 335216 w 3548119"/>
                    <a:gd name="connsiteY15" fmla="*/ 657414 h 3130892"/>
                    <a:gd name="connsiteX16" fmla="*/ 818859 w 3548119"/>
                    <a:gd name="connsiteY16" fmla="*/ 246654 h 3130892"/>
                    <a:gd name="connsiteX0" fmla="*/ 818859 w 3548119"/>
                    <a:gd name="connsiteY0" fmla="*/ 246654 h 3160610"/>
                    <a:gd name="connsiteX1" fmla="*/ 1440116 w 3548119"/>
                    <a:gd name="connsiteY1" fmla="*/ 22414 h 3160610"/>
                    <a:gd name="connsiteX2" fmla="*/ 2125916 w 3548119"/>
                    <a:gd name="connsiteY2" fmla="*/ 9714 h 3160610"/>
                    <a:gd name="connsiteX3" fmla="*/ 2741866 w 3548119"/>
                    <a:gd name="connsiteY3" fmla="*/ 244664 h 3160610"/>
                    <a:gd name="connsiteX4" fmla="*/ 3220391 w 3548119"/>
                    <a:gd name="connsiteY4" fmla="*/ 678454 h 3160610"/>
                    <a:gd name="connsiteX5" fmla="*/ 3491166 w 3548119"/>
                    <a:gd name="connsiteY5" fmla="*/ 1286064 h 3160610"/>
                    <a:gd name="connsiteX6" fmla="*/ 3541966 w 3548119"/>
                    <a:gd name="connsiteY6" fmla="*/ 1914714 h 3160610"/>
                    <a:gd name="connsiteX7" fmla="*/ 3224466 w 3548119"/>
                    <a:gd name="connsiteY7" fmla="*/ 2454464 h 3160610"/>
                    <a:gd name="connsiteX8" fmla="*/ 2820341 w 3548119"/>
                    <a:gd name="connsiteY8" fmla="*/ 2765614 h 3160610"/>
                    <a:gd name="connsiteX9" fmla="*/ 2418016 w 3548119"/>
                    <a:gd name="connsiteY9" fmla="*/ 2918014 h 3160610"/>
                    <a:gd name="connsiteX10" fmla="*/ 1128967 w 3548119"/>
                    <a:gd name="connsiteY10" fmla="*/ 2937064 h 3160610"/>
                    <a:gd name="connsiteX11" fmla="*/ 749009 w 3548119"/>
                    <a:gd name="connsiteY11" fmla="*/ 2759264 h 3160610"/>
                    <a:gd name="connsiteX12" fmla="*/ 341567 w 3548119"/>
                    <a:gd name="connsiteY12" fmla="*/ 2454464 h 3160610"/>
                    <a:gd name="connsiteX13" fmla="*/ 36767 w 3548119"/>
                    <a:gd name="connsiteY13" fmla="*/ 1952814 h 3160610"/>
                    <a:gd name="connsiteX14" fmla="*/ 36767 w 3548119"/>
                    <a:gd name="connsiteY14" fmla="*/ 1273364 h 3160610"/>
                    <a:gd name="connsiteX15" fmla="*/ 335216 w 3548119"/>
                    <a:gd name="connsiteY15" fmla="*/ 657414 h 3160610"/>
                    <a:gd name="connsiteX16" fmla="*/ 818859 w 3548119"/>
                    <a:gd name="connsiteY16" fmla="*/ 246654 h 3160610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99819"/>
                    <a:gd name="connsiteY0" fmla="*/ 246654 h 3164386"/>
                    <a:gd name="connsiteX1" fmla="*/ 1440116 w 3599819"/>
                    <a:gd name="connsiteY1" fmla="*/ 22414 h 3164386"/>
                    <a:gd name="connsiteX2" fmla="*/ 2125916 w 3599819"/>
                    <a:gd name="connsiteY2" fmla="*/ 9714 h 3164386"/>
                    <a:gd name="connsiteX3" fmla="*/ 2741866 w 3599819"/>
                    <a:gd name="connsiteY3" fmla="*/ 244664 h 3164386"/>
                    <a:gd name="connsiteX4" fmla="*/ 3220391 w 3599819"/>
                    <a:gd name="connsiteY4" fmla="*/ 678454 h 3164386"/>
                    <a:gd name="connsiteX5" fmla="*/ 3491166 w 3599819"/>
                    <a:gd name="connsiteY5" fmla="*/ 1286064 h 3164386"/>
                    <a:gd name="connsiteX6" fmla="*/ 3541966 w 3599819"/>
                    <a:gd name="connsiteY6" fmla="*/ 1914714 h 3164386"/>
                    <a:gd name="connsiteX7" fmla="*/ 3224466 w 3599819"/>
                    <a:gd name="connsiteY7" fmla="*/ 2454464 h 3164386"/>
                    <a:gd name="connsiteX8" fmla="*/ 2820341 w 3599819"/>
                    <a:gd name="connsiteY8" fmla="*/ 2765614 h 3164386"/>
                    <a:gd name="connsiteX9" fmla="*/ 2437066 w 3599819"/>
                    <a:gd name="connsiteY9" fmla="*/ 2930714 h 3164386"/>
                    <a:gd name="connsiteX10" fmla="*/ 1128967 w 3599819"/>
                    <a:gd name="connsiteY10" fmla="*/ 2937064 h 3164386"/>
                    <a:gd name="connsiteX11" fmla="*/ 749009 w 3599819"/>
                    <a:gd name="connsiteY11" fmla="*/ 2759264 h 3164386"/>
                    <a:gd name="connsiteX12" fmla="*/ 341567 w 3599819"/>
                    <a:gd name="connsiteY12" fmla="*/ 2454464 h 3164386"/>
                    <a:gd name="connsiteX13" fmla="*/ 36767 w 3599819"/>
                    <a:gd name="connsiteY13" fmla="*/ 1952814 h 3164386"/>
                    <a:gd name="connsiteX14" fmla="*/ 36767 w 3599819"/>
                    <a:gd name="connsiteY14" fmla="*/ 1273364 h 3164386"/>
                    <a:gd name="connsiteX15" fmla="*/ 335216 w 3599819"/>
                    <a:gd name="connsiteY15" fmla="*/ 657414 h 3164386"/>
                    <a:gd name="connsiteX16" fmla="*/ 818859 w 3599819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55935 h 3173667"/>
                    <a:gd name="connsiteX1" fmla="*/ 1440116 w 3628956"/>
                    <a:gd name="connsiteY1" fmla="*/ 31695 h 3173667"/>
                    <a:gd name="connsiteX2" fmla="*/ 2125916 w 3628956"/>
                    <a:gd name="connsiteY2" fmla="*/ 18995 h 3173667"/>
                    <a:gd name="connsiteX3" fmla="*/ 2741866 w 3628956"/>
                    <a:gd name="connsiteY3" fmla="*/ 253945 h 3173667"/>
                    <a:gd name="connsiteX4" fmla="*/ 3220391 w 3628956"/>
                    <a:gd name="connsiteY4" fmla="*/ 687735 h 3173667"/>
                    <a:gd name="connsiteX5" fmla="*/ 3491166 w 3628956"/>
                    <a:gd name="connsiteY5" fmla="*/ 1295345 h 3173667"/>
                    <a:gd name="connsiteX6" fmla="*/ 3541966 w 3628956"/>
                    <a:gd name="connsiteY6" fmla="*/ 1923995 h 3173667"/>
                    <a:gd name="connsiteX7" fmla="*/ 3224466 w 3628956"/>
                    <a:gd name="connsiteY7" fmla="*/ 2463745 h 3173667"/>
                    <a:gd name="connsiteX8" fmla="*/ 2820341 w 3628956"/>
                    <a:gd name="connsiteY8" fmla="*/ 2774895 h 3173667"/>
                    <a:gd name="connsiteX9" fmla="*/ 2437066 w 3628956"/>
                    <a:gd name="connsiteY9" fmla="*/ 2939995 h 3173667"/>
                    <a:gd name="connsiteX10" fmla="*/ 1128967 w 3628956"/>
                    <a:gd name="connsiteY10" fmla="*/ 2946345 h 3173667"/>
                    <a:gd name="connsiteX11" fmla="*/ 749009 w 3628956"/>
                    <a:gd name="connsiteY11" fmla="*/ 2768545 h 3173667"/>
                    <a:gd name="connsiteX12" fmla="*/ 341567 w 3628956"/>
                    <a:gd name="connsiteY12" fmla="*/ 2463745 h 3173667"/>
                    <a:gd name="connsiteX13" fmla="*/ 36767 w 3628956"/>
                    <a:gd name="connsiteY13" fmla="*/ 1962095 h 3173667"/>
                    <a:gd name="connsiteX14" fmla="*/ 36767 w 3628956"/>
                    <a:gd name="connsiteY14" fmla="*/ 1282645 h 3173667"/>
                    <a:gd name="connsiteX15" fmla="*/ 335216 w 3628956"/>
                    <a:gd name="connsiteY15" fmla="*/ 666695 h 3173667"/>
                    <a:gd name="connsiteX16" fmla="*/ 818859 w 3628956"/>
                    <a:gd name="connsiteY16" fmla="*/ 255935 h 3173667"/>
                    <a:gd name="connsiteX0" fmla="*/ 818859 w 3628956"/>
                    <a:gd name="connsiteY0" fmla="*/ 330614 h 3248346"/>
                    <a:gd name="connsiteX1" fmla="*/ 1440116 w 3628956"/>
                    <a:gd name="connsiteY1" fmla="*/ 106374 h 3248346"/>
                    <a:gd name="connsiteX2" fmla="*/ 2125916 w 3628956"/>
                    <a:gd name="connsiteY2" fmla="*/ 93674 h 3248346"/>
                    <a:gd name="connsiteX3" fmla="*/ 2741866 w 3628956"/>
                    <a:gd name="connsiteY3" fmla="*/ 328624 h 3248346"/>
                    <a:gd name="connsiteX4" fmla="*/ 3220391 w 3628956"/>
                    <a:gd name="connsiteY4" fmla="*/ 762414 h 3248346"/>
                    <a:gd name="connsiteX5" fmla="*/ 3491166 w 3628956"/>
                    <a:gd name="connsiteY5" fmla="*/ 1370024 h 3248346"/>
                    <a:gd name="connsiteX6" fmla="*/ 3541966 w 3628956"/>
                    <a:gd name="connsiteY6" fmla="*/ 1998674 h 3248346"/>
                    <a:gd name="connsiteX7" fmla="*/ 3224466 w 3628956"/>
                    <a:gd name="connsiteY7" fmla="*/ 2538424 h 3248346"/>
                    <a:gd name="connsiteX8" fmla="*/ 2820341 w 3628956"/>
                    <a:gd name="connsiteY8" fmla="*/ 2849574 h 3248346"/>
                    <a:gd name="connsiteX9" fmla="*/ 2437066 w 3628956"/>
                    <a:gd name="connsiteY9" fmla="*/ 3014674 h 3248346"/>
                    <a:gd name="connsiteX10" fmla="*/ 1128967 w 3628956"/>
                    <a:gd name="connsiteY10" fmla="*/ 3021024 h 3248346"/>
                    <a:gd name="connsiteX11" fmla="*/ 749009 w 3628956"/>
                    <a:gd name="connsiteY11" fmla="*/ 2843224 h 3248346"/>
                    <a:gd name="connsiteX12" fmla="*/ 341567 w 3628956"/>
                    <a:gd name="connsiteY12" fmla="*/ 2538424 h 3248346"/>
                    <a:gd name="connsiteX13" fmla="*/ 36767 w 3628956"/>
                    <a:gd name="connsiteY13" fmla="*/ 2036774 h 3248346"/>
                    <a:gd name="connsiteX14" fmla="*/ 36767 w 3628956"/>
                    <a:gd name="connsiteY14" fmla="*/ 1357324 h 3248346"/>
                    <a:gd name="connsiteX15" fmla="*/ 335216 w 3628956"/>
                    <a:gd name="connsiteY15" fmla="*/ 741374 h 3248346"/>
                    <a:gd name="connsiteX16" fmla="*/ 818859 w 3628956"/>
                    <a:gd name="connsiteY16" fmla="*/ 330614 h 3248346"/>
                    <a:gd name="connsiteX0" fmla="*/ 818859 w 3628956"/>
                    <a:gd name="connsiteY0" fmla="*/ 362342 h 3280074"/>
                    <a:gd name="connsiteX1" fmla="*/ 1440116 w 3628956"/>
                    <a:gd name="connsiteY1" fmla="*/ 138102 h 3280074"/>
                    <a:gd name="connsiteX2" fmla="*/ 2125916 w 3628956"/>
                    <a:gd name="connsiteY2" fmla="*/ 125402 h 3280074"/>
                    <a:gd name="connsiteX3" fmla="*/ 2741866 w 3628956"/>
                    <a:gd name="connsiteY3" fmla="*/ 360352 h 3280074"/>
                    <a:gd name="connsiteX4" fmla="*/ 3220391 w 3628956"/>
                    <a:gd name="connsiteY4" fmla="*/ 794142 h 3280074"/>
                    <a:gd name="connsiteX5" fmla="*/ 3491166 w 3628956"/>
                    <a:gd name="connsiteY5" fmla="*/ 1401752 h 3280074"/>
                    <a:gd name="connsiteX6" fmla="*/ 3541966 w 3628956"/>
                    <a:gd name="connsiteY6" fmla="*/ 2030402 h 3280074"/>
                    <a:gd name="connsiteX7" fmla="*/ 3224466 w 3628956"/>
                    <a:gd name="connsiteY7" fmla="*/ 2570152 h 3280074"/>
                    <a:gd name="connsiteX8" fmla="*/ 2820341 w 3628956"/>
                    <a:gd name="connsiteY8" fmla="*/ 2881302 h 3280074"/>
                    <a:gd name="connsiteX9" fmla="*/ 2437066 w 3628956"/>
                    <a:gd name="connsiteY9" fmla="*/ 3046402 h 3280074"/>
                    <a:gd name="connsiteX10" fmla="*/ 1128967 w 3628956"/>
                    <a:gd name="connsiteY10" fmla="*/ 3052752 h 3280074"/>
                    <a:gd name="connsiteX11" fmla="*/ 749009 w 3628956"/>
                    <a:gd name="connsiteY11" fmla="*/ 2874952 h 3280074"/>
                    <a:gd name="connsiteX12" fmla="*/ 341567 w 3628956"/>
                    <a:gd name="connsiteY12" fmla="*/ 2570152 h 3280074"/>
                    <a:gd name="connsiteX13" fmla="*/ 36767 w 3628956"/>
                    <a:gd name="connsiteY13" fmla="*/ 2068502 h 3280074"/>
                    <a:gd name="connsiteX14" fmla="*/ 36767 w 3628956"/>
                    <a:gd name="connsiteY14" fmla="*/ 1389052 h 3280074"/>
                    <a:gd name="connsiteX15" fmla="*/ 335216 w 3628956"/>
                    <a:gd name="connsiteY15" fmla="*/ 773102 h 3280074"/>
                    <a:gd name="connsiteX16" fmla="*/ 818859 w 3628956"/>
                    <a:gd name="connsiteY16" fmla="*/ 362342 h 3280074"/>
                    <a:gd name="connsiteX0" fmla="*/ 8188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18859 w 3628956"/>
                    <a:gd name="connsiteY16" fmla="*/ 364549 h 3282281"/>
                    <a:gd name="connsiteX0" fmla="*/ 8188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188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61615 w 3684412"/>
                    <a:gd name="connsiteY0" fmla="*/ 364549 h 3282281"/>
                    <a:gd name="connsiteX1" fmla="*/ 1473347 w 3684412"/>
                    <a:gd name="connsiteY1" fmla="*/ 133959 h 3282281"/>
                    <a:gd name="connsiteX2" fmla="*/ 2181372 w 3684412"/>
                    <a:gd name="connsiteY2" fmla="*/ 127609 h 3282281"/>
                    <a:gd name="connsiteX3" fmla="*/ 2797322 w 3684412"/>
                    <a:gd name="connsiteY3" fmla="*/ 362559 h 3282281"/>
                    <a:gd name="connsiteX4" fmla="*/ 3275847 w 3684412"/>
                    <a:gd name="connsiteY4" fmla="*/ 796349 h 3282281"/>
                    <a:gd name="connsiteX5" fmla="*/ 3546622 w 3684412"/>
                    <a:gd name="connsiteY5" fmla="*/ 1403959 h 3282281"/>
                    <a:gd name="connsiteX6" fmla="*/ 3597422 w 3684412"/>
                    <a:gd name="connsiteY6" fmla="*/ 2032609 h 3282281"/>
                    <a:gd name="connsiteX7" fmla="*/ 3279922 w 3684412"/>
                    <a:gd name="connsiteY7" fmla="*/ 2572359 h 3282281"/>
                    <a:gd name="connsiteX8" fmla="*/ 2875797 w 3684412"/>
                    <a:gd name="connsiteY8" fmla="*/ 2883509 h 3282281"/>
                    <a:gd name="connsiteX9" fmla="*/ 2492522 w 3684412"/>
                    <a:gd name="connsiteY9" fmla="*/ 3048609 h 3282281"/>
                    <a:gd name="connsiteX10" fmla="*/ 1184423 w 3684412"/>
                    <a:gd name="connsiteY10" fmla="*/ 3054959 h 3282281"/>
                    <a:gd name="connsiteX11" fmla="*/ 804465 w 3684412"/>
                    <a:gd name="connsiteY11" fmla="*/ 2877159 h 3282281"/>
                    <a:gd name="connsiteX12" fmla="*/ 397023 w 3684412"/>
                    <a:gd name="connsiteY12" fmla="*/ 2572359 h 3282281"/>
                    <a:gd name="connsiteX13" fmla="*/ 92223 w 3684412"/>
                    <a:gd name="connsiteY13" fmla="*/ 2070709 h 3282281"/>
                    <a:gd name="connsiteX14" fmla="*/ 92223 w 3684412"/>
                    <a:gd name="connsiteY14" fmla="*/ 1391259 h 3282281"/>
                    <a:gd name="connsiteX15" fmla="*/ 377972 w 3684412"/>
                    <a:gd name="connsiteY15" fmla="*/ 788009 h 3282281"/>
                    <a:gd name="connsiteX16" fmla="*/ 861615 w 3684412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78965"/>
                    <a:gd name="connsiteX1" fmla="*/ 1479383 w 3690448"/>
                    <a:gd name="connsiteY1" fmla="*/ 133959 h 3278965"/>
                    <a:gd name="connsiteX2" fmla="*/ 2187408 w 3690448"/>
                    <a:gd name="connsiteY2" fmla="*/ 127609 h 3278965"/>
                    <a:gd name="connsiteX3" fmla="*/ 2803358 w 3690448"/>
                    <a:gd name="connsiteY3" fmla="*/ 362559 h 3278965"/>
                    <a:gd name="connsiteX4" fmla="*/ 3281883 w 3690448"/>
                    <a:gd name="connsiteY4" fmla="*/ 796349 h 3278965"/>
                    <a:gd name="connsiteX5" fmla="*/ 3552658 w 3690448"/>
                    <a:gd name="connsiteY5" fmla="*/ 1403959 h 3278965"/>
                    <a:gd name="connsiteX6" fmla="*/ 3603458 w 3690448"/>
                    <a:gd name="connsiteY6" fmla="*/ 2032609 h 3278965"/>
                    <a:gd name="connsiteX7" fmla="*/ 3285958 w 3690448"/>
                    <a:gd name="connsiteY7" fmla="*/ 2572359 h 3278965"/>
                    <a:gd name="connsiteX8" fmla="*/ 2881833 w 3690448"/>
                    <a:gd name="connsiteY8" fmla="*/ 2883509 h 3278965"/>
                    <a:gd name="connsiteX9" fmla="*/ 2498558 w 3690448"/>
                    <a:gd name="connsiteY9" fmla="*/ 3048609 h 3278965"/>
                    <a:gd name="connsiteX10" fmla="*/ 1173790 w 3690448"/>
                    <a:gd name="connsiteY10" fmla="*/ 3050196 h 3278965"/>
                    <a:gd name="connsiteX11" fmla="*/ 793833 w 3690448"/>
                    <a:gd name="connsiteY11" fmla="*/ 2874778 h 3278965"/>
                    <a:gd name="connsiteX12" fmla="*/ 381628 w 3690448"/>
                    <a:gd name="connsiteY12" fmla="*/ 2572359 h 3278965"/>
                    <a:gd name="connsiteX13" fmla="*/ 98259 w 3690448"/>
                    <a:gd name="connsiteY13" fmla="*/ 2070709 h 3278965"/>
                    <a:gd name="connsiteX14" fmla="*/ 98259 w 3690448"/>
                    <a:gd name="connsiteY14" fmla="*/ 1391259 h 3278965"/>
                    <a:gd name="connsiteX15" fmla="*/ 384008 w 3690448"/>
                    <a:gd name="connsiteY15" fmla="*/ 788009 h 3278965"/>
                    <a:gd name="connsiteX16" fmla="*/ 867651 w 3690448"/>
                    <a:gd name="connsiteY16" fmla="*/ 364549 h 3278965"/>
                    <a:gd name="connsiteX0" fmla="*/ 867651 w 3690448"/>
                    <a:gd name="connsiteY0" fmla="*/ 364549 h 3278965"/>
                    <a:gd name="connsiteX1" fmla="*/ 1479383 w 3690448"/>
                    <a:gd name="connsiteY1" fmla="*/ 133959 h 3278965"/>
                    <a:gd name="connsiteX2" fmla="*/ 2187408 w 3690448"/>
                    <a:gd name="connsiteY2" fmla="*/ 127609 h 3278965"/>
                    <a:gd name="connsiteX3" fmla="*/ 2803358 w 3690448"/>
                    <a:gd name="connsiteY3" fmla="*/ 362559 h 3278965"/>
                    <a:gd name="connsiteX4" fmla="*/ 3281883 w 3690448"/>
                    <a:gd name="connsiteY4" fmla="*/ 796349 h 3278965"/>
                    <a:gd name="connsiteX5" fmla="*/ 3552658 w 3690448"/>
                    <a:gd name="connsiteY5" fmla="*/ 1403959 h 3278965"/>
                    <a:gd name="connsiteX6" fmla="*/ 3603458 w 3690448"/>
                    <a:gd name="connsiteY6" fmla="*/ 2032609 h 3278965"/>
                    <a:gd name="connsiteX7" fmla="*/ 3285958 w 3690448"/>
                    <a:gd name="connsiteY7" fmla="*/ 2572359 h 3278965"/>
                    <a:gd name="connsiteX8" fmla="*/ 2881833 w 3690448"/>
                    <a:gd name="connsiteY8" fmla="*/ 2883509 h 3278965"/>
                    <a:gd name="connsiteX9" fmla="*/ 2498558 w 3690448"/>
                    <a:gd name="connsiteY9" fmla="*/ 3048609 h 3278965"/>
                    <a:gd name="connsiteX10" fmla="*/ 1173790 w 3690448"/>
                    <a:gd name="connsiteY10" fmla="*/ 3050196 h 3278965"/>
                    <a:gd name="connsiteX11" fmla="*/ 793833 w 3690448"/>
                    <a:gd name="connsiteY11" fmla="*/ 2874778 h 3278965"/>
                    <a:gd name="connsiteX12" fmla="*/ 381628 w 3690448"/>
                    <a:gd name="connsiteY12" fmla="*/ 2572359 h 3278965"/>
                    <a:gd name="connsiteX13" fmla="*/ 98259 w 3690448"/>
                    <a:gd name="connsiteY13" fmla="*/ 2070709 h 3278965"/>
                    <a:gd name="connsiteX14" fmla="*/ 98259 w 3690448"/>
                    <a:gd name="connsiteY14" fmla="*/ 1391259 h 3278965"/>
                    <a:gd name="connsiteX15" fmla="*/ 384008 w 3690448"/>
                    <a:gd name="connsiteY15" fmla="*/ 788009 h 3278965"/>
                    <a:gd name="connsiteX16" fmla="*/ 867651 w 3690448"/>
                    <a:gd name="connsiteY16" fmla="*/ 364549 h 3278965"/>
                    <a:gd name="connsiteX0" fmla="*/ 867651 w 3690448"/>
                    <a:gd name="connsiteY0" fmla="*/ 364549 h 3306480"/>
                    <a:gd name="connsiteX1" fmla="*/ 1479383 w 3690448"/>
                    <a:gd name="connsiteY1" fmla="*/ 133959 h 3306480"/>
                    <a:gd name="connsiteX2" fmla="*/ 2187408 w 3690448"/>
                    <a:gd name="connsiteY2" fmla="*/ 127609 h 3306480"/>
                    <a:gd name="connsiteX3" fmla="*/ 2803358 w 3690448"/>
                    <a:gd name="connsiteY3" fmla="*/ 362559 h 3306480"/>
                    <a:gd name="connsiteX4" fmla="*/ 3281883 w 3690448"/>
                    <a:gd name="connsiteY4" fmla="*/ 796349 h 3306480"/>
                    <a:gd name="connsiteX5" fmla="*/ 3552658 w 3690448"/>
                    <a:gd name="connsiteY5" fmla="*/ 1403959 h 3306480"/>
                    <a:gd name="connsiteX6" fmla="*/ 3603458 w 3690448"/>
                    <a:gd name="connsiteY6" fmla="*/ 2032609 h 3306480"/>
                    <a:gd name="connsiteX7" fmla="*/ 3285958 w 3690448"/>
                    <a:gd name="connsiteY7" fmla="*/ 2572359 h 3306480"/>
                    <a:gd name="connsiteX8" fmla="*/ 2881833 w 3690448"/>
                    <a:gd name="connsiteY8" fmla="*/ 2883509 h 3306480"/>
                    <a:gd name="connsiteX9" fmla="*/ 2498558 w 3690448"/>
                    <a:gd name="connsiteY9" fmla="*/ 3048609 h 3306480"/>
                    <a:gd name="connsiteX10" fmla="*/ 1173790 w 3690448"/>
                    <a:gd name="connsiteY10" fmla="*/ 3050196 h 3306480"/>
                    <a:gd name="connsiteX11" fmla="*/ 793833 w 3690448"/>
                    <a:gd name="connsiteY11" fmla="*/ 2874778 h 3306480"/>
                    <a:gd name="connsiteX12" fmla="*/ 381628 w 3690448"/>
                    <a:gd name="connsiteY12" fmla="*/ 2572359 h 3306480"/>
                    <a:gd name="connsiteX13" fmla="*/ 98259 w 3690448"/>
                    <a:gd name="connsiteY13" fmla="*/ 2070709 h 3306480"/>
                    <a:gd name="connsiteX14" fmla="*/ 98259 w 3690448"/>
                    <a:gd name="connsiteY14" fmla="*/ 1391259 h 3306480"/>
                    <a:gd name="connsiteX15" fmla="*/ 384008 w 3690448"/>
                    <a:gd name="connsiteY15" fmla="*/ 788009 h 3306480"/>
                    <a:gd name="connsiteX16" fmla="*/ 867651 w 3690448"/>
                    <a:gd name="connsiteY16" fmla="*/ 364549 h 3306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690448" h="3306480">
                      <a:moveTo>
                        <a:pt x="867651" y="364549"/>
                      </a:moveTo>
                      <a:cubicBezTo>
                        <a:pt x="968903" y="259111"/>
                        <a:pt x="1086031" y="13972"/>
                        <a:pt x="1479383" y="133959"/>
                      </a:cubicBezTo>
                      <a:cubicBezTo>
                        <a:pt x="1541825" y="35534"/>
                        <a:pt x="1896366" y="-107341"/>
                        <a:pt x="2187408" y="127609"/>
                      </a:cubicBezTo>
                      <a:cubicBezTo>
                        <a:pt x="2348275" y="93742"/>
                        <a:pt x="2655191" y="72576"/>
                        <a:pt x="2803358" y="362559"/>
                      </a:cubicBezTo>
                      <a:cubicBezTo>
                        <a:pt x="3045416" y="424606"/>
                        <a:pt x="3192225" y="461252"/>
                        <a:pt x="3281883" y="796349"/>
                      </a:cubicBezTo>
                      <a:cubicBezTo>
                        <a:pt x="3473741" y="945969"/>
                        <a:pt x="3627500" y="1076539"/>
                        <a:pt x="3552658" y="1403959"/>
                      </a:cubicBezTo>
                      <a:cubicBezTo>
                        <a:pt x="3664841" y="1516142"/>
                        <a:pt x="3770675" y="1774376"/>
                        <a:pt x="3603458" y="2032609"/>
                      </a:cubicBezTo>
                      <a:cubicBezTo>
                        <a:pt x="3563241" y="2212526"/>
                        <a:pt x="3669075" y="2417842"/>
                        <a:pt x="3285958" y="2572359"/>
                      </a:cubicBezTo>
                      <a:cubicBezTo>
                        <a:pt x="3214750" y="2701476"/>
                        <a:pt x="3162591" y="2811542"/>
                        <a:pt x="2881833" y="2883509"/>
                      </a:cubicBezTo>
                      <a:cubicBezTo>
                        <a:pt x="2830275" y="2951242"/>
                        <a:pt x="2639016" y="3082476"/>
                        <a:pt x="2498558" y="3048609"/>
                      </a:cubicBezTo>
                      <a:cubicBezTo>
                        <a:pt x="2351450" y="3241755"/>
                        <a:pt x="1559023" y="3515863"/>
                        <a:pt x="1173790" y="3050196"/>
                      </a:cubicBezTo>
                      <a:cubicBezTo>
                        <a:pt x="1041581" y="3032998"/>
                        <a:pt x="890323" y="3025325"/>
                        <a:pt x="793833" y="2874778"/>
                      </a:cubicBezTo>
                      <a:cubicBezTo>
                        <a:pt x="530045" y="2847526"/>
                        <a:pt x="466997" y="2732433"/>
                        <a:pt x="381628" y="2572359"/>
                      </a:cubicBezTo>
                      <a:cubicBezTo>
                        <a:pt x="243871" y="2509917"/>
                        <a:pt x="90851" y="2448535"/>
                        <a:pt x="98259" y="2070709"/>
                      </a:cubicBezTo>
                      <a:cubicBezTo>
                        <a:pt x="892" y="1897672"/>
                        <a:pt x="-62607" y="1630442"/>
                        <a:pt x="98259" y="1391259"/>
                      </a:cubicBezTo>
                      <a:cubicBezTo>
                        <a:pt x="106725" y="1218751"/>
                        <a:pt x="54163" y="1015219"/>
                        <a:pt x="384008" y="788009"/>
                      </a:cubicBezTo>
                      <a:cubicBezTo>
                        <a:pt x="410814" y="673314"/>
                        <a:pt x="478895" y="431619"/>
                        <a:pt x="867651" y="364549"/>
                      </a:cubicBezTo>
                      <a:close/>
                    </a:path>
                  </a:pathLst>
                </a:custGeom>
                <a:solidFill>
                  <a:srgbClr val="F1DCB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2">
                  <a:extLst>
                    <a:ext uri="{FF2B5EF4-FFF2-40B4-BE49-F238E27FC236}">
                      <a16:creationId xmlns:a16="http://schemas.microsoft.com/office/drawing/2014/main" id="{C0126830-A9FC-0EA6-808C-4B33522F3E92}"/>
                    </a:ext>
                  </a:extLst>
                </p:cNvPr>
                <p:cNvSpPr/>
                <p:nvPr/>
              </p:nvSpPr>
              <p:spPr>
                <a:xfrm>
                  <a:off x="2361148" y="2956918"/>
                  <a:ext cx="3129059" cy="2803500"/>
                </a:xfrm>
                <a:custGeom>
                  <a:avLst/>
                  <a:gdLst>
                    <a:gd name="connsiteX0" fmla="*/ 0 w 1937982"/>
                    <a:gd name="connsiteY0" fmla="*/ 0 h 1845860"/>
                    <a:gd name="connsiteX1" fmla="*/ 1937982 w 1937982"/>
                    <a:gd name="connsiteY1" fmla="*/ 0 h 1845860"/>
                    <a:gd name="connsiteX2" fmla="*/ 1937982 w 1937982"/>
                    <a:gd name="connsiteY2" fmla="*/ 1845860 h 1845860"/>
                    <a:gd name="connsiteX3" fmla="*/ 0 w 1937982"/>
                    <a:gd name="connsiteY3" fmla="*/ 1845860 h 1845860"/>
                    <a:gd name="connsiteX4" fmla="*/ 0 w 1937982"/>
                    <a:gd name="connsiteY4" fmla="*/ 0 h 1845860"/>
                    <a:gd name="connsiteX0" fmla="*/ 0 w 1982432"/>
                    <a:gd name="connsiteY0" fmla="*/ 0 h 2080810"/>
                    <a:gd name="connsiteX1" fmla="*/ 1982432 w 1982432"/>
                    <a:gd name="connsiteY1" fmla="*/ 234950 h 2080810"/>
                    <a:gd name="connsiteX2" fmla="*/ 1982432 w 1982432"/>
                    <a:gd name="connsiteY2" fmla="*/ 2080810 h 2080810"/>
                    <a:gd name="connsiteX3" fmla="*/ 44450 w 1982432"/>
                    <a:gd name="connsiteY3" fmla="*/ 2080810 h 2080810"/>
                    <a:gd name="connsiteX4" fmla="*/ 0 w 1982432"/>
                    <a:gd name="connsiteY4" fmla="*/ 0 h 2080810"/>
                    <a:gd name="connsiteX0" fmla="*/ 0 w 1982432"/>
                    <a:gd name="connsiteY0" fmla="*/ 225168 h 2305978"/>
                    <a:gd name="connsiteX1" fmla="*/ 621257 w 1982432"/>
                    <a:gd name="connsiteY1" fmla="*/ 928 h 2305978"/>
                    <a:gd name="connsiteX2" fmla="*/ 1982432 w 1982432"/>
                    <a:gd name="connsiteY2" fmla="*/ 460118 h 2305978"/>
                    <a:gd name="connsiteX3" fmla="*/ 1982432 w 1982432"/>
                    <a:gd name="connsiteY3" fmla="*/ 2305978 h 2305978"/>
                    <a:gd name="connsiteX4" fmla="*/ 44450 w 1982432"/>
                    <a:gd name="connsiteY4" fmla="*/ 2305978 h 2305978"/>
                    <a:gd name="connsiteX5" fmla="*/ 0 w 1982432"/>
                    <a:gd name="connsiteY5" fmla="*/ 225168 h 2305978"/>
                    <a:gd name="connsiteX0" fmla="*/ 0 w 1982432"/>
                    <a:gd name="connsiteY0" fmla="*/ 246654 h 2327464"/>
                    <a:gd name="connsiteX1" fmla="*/ 621257 w 1982432"/>
                    <a:gd name="connsiteY1" fmla="*/ 22414 h 2327464"/>
                    <a:gd name="connsiteX2" fmla="*/ 1307057 w 1982432"/>
                    <a:gd name="connsiteY2" fmla="*/ 9714 h 2327464"/>
                    <a:gd name="connsiteX3" fmla="*/ 1982432 w 1982432"/>
                    <a:gd name="connsiteY3" fmla="*/ 481604 h 2327464"/>
                    <a:gd name="connsiteX4" fmla="*/ 1982432 w 1982432"/>
                    <a:gd name="connsiteY4" fmla="*/ 2327464 h 2327464"/>
                    <a:gd name="connsiteX5" fmla="*/ 44450 w 1982432"/>
                    <a:gd name="connsiteY5" fmla="*/ 2327464 h 2327464"/>
                    <a:gd name="connsiteX6" fmla="*/ 0 w 1982432"/>
                    <a:gd name="connsiteY6" fmla="*/ 246654 h 2327464"/>
                    <a:gd name="connsiteX0" fmla="*/ 0 w 1982432"/>
                    <a:gd name="connsiteY0" fmla="*/ 246654 h 2327464"/>
                    <a:gd name="connsiteX1" fmla="*/ 621257 w 1982432"/>
                    <a:gd name="connsiteY1" fmla="*/ 22414 h 2327464"/>
                    <a:gd name="connsiteX2" fmla="*/ 1307057 w 1982432"/>
                    <a:gd name="connsiteY2" fmla="*/ 9714 h 2327464"/>
                    <a:gd name="connsiteX3" fmla="*/ 1923007 w 1982432"/>
                    <a:gd name="connsiteY3" fmla="*/ 244664 h 2327464"/>
                    <a:gd name="connsiteX4" fmla="*/ 1982432 w 1982432"/>
                    <a:gd name="connsiteY4" fmla="*/ 481604 h 2327464"/>
                    <a:gd name="connsiteX5" fmla="*/ 1982432 w 1982432"/>
                    <a:gd name="connsiteY5" fmla="*/ 2327464 h 2327464"/>
                    <a:gd name="connsiteX6" fmla="*/ 44450 w 1982432"/>
                    <a:gd name="connsiteY6" fmla="*/ 2327464 h 2327464"/>
                    <a:gd name="connsiteX7" fmla="*/ 0 w 1982432"/>
                    <a:gd name="connsiteY7" fmla="*/ 246654 h 2327464"/>
                    <a:gd name="connsiteX0" fmla="*/ 0 w 2401532"/>
                    <a:gd name="connsiteY0" fmla="*/ 246654 h 2327464"/>
                    <a:gd name="connsiteX1" fmla="*/ 621257 w 2401532"/>
                    <a:gd name="connsiteY1" fmla="*/ 22414 h 2327464"/>
                    <a:gd name="connsiteX2" fmla="*/ 1307057 w 2401532"/>
                    <a:gd name="connsiteY2" fmla="*/ 9714 h 2327464"/>
                    <a:gd name="connsiteX3" fmla="*/ 1923007 w 2401532"/>
                    <a:gd name="connsiteY3" fmla="*/ 244664 h 2327464"/>
                    <a:gd name="connsiteX4" fmla="*/ 2401532 w 2401532"/>
                    <a:gd name="connsiteY4" fmla="*/ 678454 h 2327464"/>
                    <a:gd name="connsiteX5" fmla="*/ 1982432 w 2401532"/>
                    <a:gd name="connsiteY5" fmla="*/ 2327464 h 2327464"/>
                    <a:gd name="connsiteX6" fmla="*/ 44450 w 2401532"/>
                    <a:gd name="connsiteY6" fmla="*/ 2327464 h 2327464"/>
                    <a:gd name="connsiteX7" fmla="*/ 0 w 2401532"/>
                    <a:gd name="connsiteY7" fmla="*/ 246654 h 2327464"/>
                    <a:gd name="connsiteX0" fmla="*/ 0 w 2677886"/>
                    <a:gd name="connsiteY0" fmla="*/ 246654 h 2327464"/>
                    <a:gd name="connsiteX1" fmla="*/ 621257 w 2677886"/>
                    <a:gd name="connsiteY1" fmla="*/ 22414 h 2327464"/>
                    <a:gd name="connsiteX2" fmla="*/ 1307057 w 2677886"/>
                    <a:gd name="connsiteY2" fmla="*/ 9714 h 2327464"/>
                    <a:gd name="connsiteX3" fmla="*/ 1923007 w 2677886"/>
                    <a:gd name="connsiteY3" fmla="*/ 244664 h 2327464"/>
                    <a:gd name="connsiteX4" fmla="*/ 2401532 w 2677886"/>
                    <a:gd name="connsiteY4" fmla="*/ 678454 h 2327464"/>
                    <a:gd name="connsiteX5" fmla="*/ 2672307 w 2677886"/>
                    <a:gd name="connsiteY5" fmla="*/ 1286064 h 2327464"/>
                    <a:gd name="connsiteX6" fmla="*/ 1982432 w 2677886"/>
                    <a:gd name="connsiteY6" fmla="*/ 2327464 h 2327464"/>
                    <a:gd name="connsiteX7" fmla="*/ 44450 w 2677886"/>
                    <a:gd name="connsiteY7" fmla="*/ 2327464 h 2327464"/>
                    <a:gd name="connsiteX8" fmla="*/ 0 w 2677886"/>
                    <a:gd name="connsiteY8" fmla="*/ 246654 h 2327464"/>
                    <a:gd name="connsiteX0" fmla="*/ 0 w 2729260"/>
                    <a:gd name="connsiteY0" fmla="*/ 246654 h 2327464"/>
                    <a:gd name="connsiteX1" fmla="*/ 621257 w 2729260"/>
                    <a:gd name="connsiteY1" fmla="*/ 22414 h 2327464"/>
                    <a:gd name="connsiteX2" fmla="*/ 1307057 w 2729260"/>
                    <a:gd name="connsiteY2" fmla="*/ 9714 h 2327464"/>
                    <a:gd name="connsiteX3" fmla="*/ 1923007 w 2729260"/>
                    <a:gd name="connsiteY3" fmla="*/ 244664 h 2327464"/>
                    <a:gd name="connsiteX4" fmla="*/ 2401532 w 2729260"/>
                    <a:gd name="connsiteY4" fmla="*/ 678454 h 2327464"/>
                    <a:gd name="connsiteX5" fmla="*/ 2672307 w 2729260"/>
                    <a:gd name="connsiteY5" fmla="*/ 1286064 h 2327464"/>
                    <a:gd name="connsiteX6" fmla="*/ 2723107 w 2729260"/>
                    <a:gd name="connsiteY6" fmla="*/ 1914714 h 2327464"/>
                    <a:gd name="connsiteX7" fmla="*/ 1982432 w 2729260"/>
                    <a:gd name="connsiteY7" fmla="*/ 2327464 h 2327464"/>
                    <a:gd name="connsiteX8" fmla="*/ 44450 w 2729260"/>
                    <a:gd name="connsiteY8" fmla="*/ 2327464 h 2327464"/>
                    <a:gd name="connsiteX9" fmla="*/ 0 w 2729260"/>
                    <a:gd name="connsiteY9" fmla="*/ 246654 h 2327464"/>
                    <a:gd name="connsiteX0" fmla="*/ 0 w 2729260"/>
                    <a:gd name="connsiteY0" fmla="*/ 246654 h 2454464"/>
                    <a:gd name="connsiteX1" fmla="*/ 621257 w 2729260"/>
                    <a:gd name="connsiteY1" fmla="*/ 22414 h 2454464"/>
                    <a:gd name="connsiteX2" fmla="*/ 1307057 w 2729260"/>
                    <a:gd name="connsiteY2" fmla="*/ 9714 h 2454464"/>
                    <a:gd name="connsiteX3" fmla="*/ 1923007 w 2729260"/>
                    <a:gd name="connsiteY3" fmla="*/ 244664 h 2454464"/>
                    <a:gd name="connsiteX4" fmla="*/ 2401532 w 2729260"/>
                    <a:gd name="connsiteY4" fmla="*/ 678454 h 2454464"/>
                    <a:gd name="connsiteX5" fmla="*/ 2672307 w 2729260"/>
                    <a:gd name="connsiteY5" fmla="*/ 1286064 h 2454464"/>
                    <a:gd name="connsiteX6" fmla="*/ 2723107 w 2729260"/>
                    <a:gd name="connsiteY6" fmla="*/ 1914714 h 2454464"/>
                    <a:gd name="connsiteX7" fmla="*/ 2405607 w 2729260"/>
                    <a:gd name="connsiteY7" fmla="*/ 2454464 h 2454464"/>
                    <a:gd name="connsiteX8" fmla="*/ 1982432 w 2729260"/>
                    <a:gd name="connsiteY8" fmla="*/ 2327464 h 2454464"/>
                    <a:gd name="connsiteX9" fmla="*/ 44450 w 2729260"/>
                    <a:gd name="connsiteY9" fmla="*/ 2327464 h 2454464"/>
                    <a:gd name="connsiteX10" fmla="*/ 0 w 2729260"/>
                    <a:gd name="connsiteY10" fmla="*/ 246654 h 2454464"/>
                    <a:gd name="connsiteX0" fmla="*/ 0 w 2729260"/>
                    <a:gd name="connsiteY0" fmla="*/ 246654 h 2765614"/>
                    <a:gd name="connsiteX1" fmla="*/ 621257 w 2729260"/>
                    <a:gd name="connsiteY1" fmla="*/ 22414 h 2765614"/>
                    <a:gd name="connsiteX2" fmla="*/ 1307057 w 2729260"/>
                    <a:gd name="connsiteY2" fmla="*/ 9714 h 2765614"/>
                    <a:gd name="connsiteX3" fmla="*/ 1923007 w 2729260"/>
                    <a:gd name="connsiteY3" fmla="*/ 244664 h 2765614"/>
                    <a:gd name="connsiteX4" fmla="*/ 2401532 w 2729260"/>
                    <a:gd name="connsiteY4" fmla="*/ 678454 h 2765614"/>
                    <a:gd name="connsiteX5" fmla="*/ 2672307 w 2729260"/>
                    <a:gd name="connsiteY5" fmla="*/ 1286064 h 2765614"/>
                    <a:gd name="connsiteX6" fmla="*/ 2723107 w 2729260"/>
                    <a:gd name="connsiteY6" fmla="*/ 1914714 h 2765614"/>
                    <a:gd name="connsiteX7" fmla="*/ 2405607 w 2729260"/>
                    <a:gd name="connsiteY7" fmla="*/ 2454464 h 2765614"/>
                    <a:gd name="connsiteX8" fmla="*/ 2001482 w 2729260"/>
                    <a:gd name="connsiteY8" fmla="*/ 2765614 h 2765614"/>
                    <a:gd name="connsiteX9" fmla="*/ 44450 w 2729260"/>
                    <a:gd name="connsiteY9" fmla="*/ 2327464 h 2765614"/>
                    <a:gd name="connsiteX10" fmla="*/ 0 w 2729260"/>
                    <a:gd name="connsiteY10" fmla="*/ 246654 h 2765614"/>
                    <a:gd name="connsiteX0" fmla="*/ 0 w 2729260"/>
                    <a:gd name="connsiteY0" fmla="*/ 246654 h 2921568"/>
                    <a:gd name="connsiteX1" fmla="*/ 621257 w 2729260"/>
                    <a:gd name="connsiteY1" fmla="*/ 22414 h 2921568"/>
                    <a:gd name="connsiteX2" fmla="*/ 1307057 w 2729260"/>
                    <a:gd name="connsiteY2" fmla="*/ 9714 h 2921568"/>
                    <a:gd name="connsiteX3" fmla="*/ 1923007 w 2729260"/>
                    <a:gd name="connsiteY3" fmla="*/ 244664 h 2921568"/>
                    <a:gd name="connsiteX4" fmla="*/ 2401532 w 2729260"/>
                    <a:gd name="connsiteY4" fmla="*/ 678454 h 2921568"/>
                    <a:gd name="connsiteX5" fmla="*/ 2672307 w 2729260"/>
                    <a:gd name="connsiteY5" fmla="*/ 1286064 h 2921568"/>
                    <a:gd name="connsiteX6" fmla="*/ 2723107 w 2729260"/>
                    <a:gd name="connsiteY6" fmla="*/ 1914714 h 2921568"/>
                    <a:gd name="connsiteX7" fmla="*/ 2405607 w 2729260"/>
                    <a:gd name="connsiteY7" fmla="*/ 2454464 h 2921568"/>
                    <a:gd name="connsiteX8" fmla="*/ 2001482 w 2729260"/>
                    <a:gd name="connsiteY8" fmla="*/ 2765614 h 2921568"/>
                    <a:gd name="connsiteX9" fmla="*/ 1599157 w 2729260"/>
                    <a:gd name="connsiteY9" fmla="*/ 2918014 h 2921568"/>
                    <a:gd name="connsiteX10" fmla="*/ 44450 w 2729260"/>
                    <a:gd name="connsiteY10" fmla="*/ 2327464 h 2921568"/>
                    <a:gd name="connsiteX11" fmla="*/ 0 w 2729260"/>
                    <a:gd name="connsiteY11" fmla="*/ 246654 h 2921568"/>
                    <a:gd name="connsiteX0" fmla="*/ 483643 w 3212903"/>
                    <a:gd name="connsiteY0" fmla="*/ 246654 h 2921568"/>
                    <a:gd name="connsiteX1" fmla="*/ 1104900 w 3212903"/>
                    <a:gd name="connsiteY1" fmla="*/ 22414 h 2921568"/>
                    <a:gd name="connsiteX2" fmla="*/ 1790700 w 3212903"/>
                    <a:gd name="connsiteY2" fmla="*/ 9714 h 2921568"/>
                    <a:gd name="connsiteX3" fmla="*/ 2406650 w 3212903"/>
                    <a:gd name="connsiteY3" fmla="*/ 244664 h 2921568"/>
                    <a:gd name="connsiteX4" fmla="*/ 2885175 w 3212903"/>
                    <a:gd name="connsiteY4" fmla="*/ 678454 h 2921568"/>
                    <a:gd name="connsiteX5" fmla="*/ 3155950 w 3212903"/>
                    <a:gd name="connsiteY5" fmla="*/ 1286064 h 2921568"/>
                    <a:gd name="connsiteX6" fmla="*/ 3206750 w 3212903"/>
                    <a:gd name="connsiteY6" fmla="*/ 1914714 h 2921568"/>
                    <a:gd name="connsiteX7" fmla="*/ 2889250 w 3212903"/>
                    <a:gd name="connsiteY7" fmla="*/ 2454464 h 2921568"/>
                    <a:gd name="connsiteX8" fmla="*/ 2485125 w 3212903"/>
                    <a:gd name="connsiteY8" fmla="*/ 2765614 h 2921568"/>
                    <a:gd name="connsiteX9" fmla="*/ 2082800 w 3212903"/>
                    <a:gd name="connsiteY9" fmla="*/ 2918014 h 2921568"/>
                    <a:gd name="connsiteX10" fmla="*/ 528093 w 3212903"/>
                    <a:gd name="connsiteY10" fmla="*/ 2327464 h 2921568"/>
                    <a:gd name="connsiteX11" fmla="*/ 0 w 3212903"/>
                    <a:gd name="connsiteY11" fmla="*/ 657414 h 2921568"/>
                    <a:gd name="connsiteX12" fmla="*/ 483643 w 3212903"/>
                    <a:gd name="connsiteY12" fmla="*/ 246654 h 2921568"/>
                    <a:gd name="connsiteX0" fmla="*/ 797349 w 3526609"/>
                    <a:gd name="connsiteY0" fmla="*/ 246654 h 2921568"/>
                    <a:gd name="connsiteX1" fmla="*/ 1418606 w 3526609"/>
                    <a:gd name="connsiteY1" fmla="*/ 22414 h 2921568"/>
                    <a:gd name="connsiteX2" fmla="*/ 2104406 w 3526609"/>
                    <a:gd name="connsiteY2" fmla="*/ 9714 h 2921568"/>
                    <a:gd name="connsiteX3" fmla="*/ 2720356 w 3526609"/>
                    <a:gd name="connsiteY3" fmla="*/ 244664 h 2921568"/>
                    <a:gd name="connsiteX4" fmla="*/ 3198881 w 3526609"/>
                    <a:gd name="connsiteY4" fmla="*/ 678454 h 2921568"/>
                    <a:gd name="connsiteX5" fmla="*/ 3469656 w 3526609"/>
                    <a:gd name="connsiteY5" fmla="*/ 1286064 h 2921568"/>
                    <a:gd name="connsiteX6" fmla="*/ 3520456 w 3526609"/>
                    <a:gd name="connsiteY6" fmla="*/ 1914714 h 2921568"/>
                    <a:gd name="connsiteX7" fmla="*/ 3202956 w 3526609"/>
                    <a:gd name="connsiteY7" fmla="*/ 2454464 h 2921568"/>
                    <a:gd name="connsiteX8" fmla="*/ 2798831 w 3526609"/>
                    <a:gd name="connsiteY8" fmla="*/ 2765614 h 2921568"/>
                    <a:gd name="connsiteX9" fmla="*/ 2396506 w 3526609"/>
                    <a:gd name="connsiteY9" fmla="*/ 2918014 h 2921568"/>
                    <a:gd name="connsiteX10" fmla="*/ 841799 w 3526609"/>
                    <a:gd name="connsiteY10" fmla="*/ 2327464 h 2921568"/>
                    <a:gd name="connsiteX11" fmla="*/ 15257 w 3526609"/>
                    <a:gd name="connsiteY11" fmla="*/ 1273364 h 2921568"/>
                    <a:gd name="connsiteX12" fmla="*/ 313706 w 3526609"/>
                    <a:gd name="connsiteY12" fmla="*/ 657414 h 2921568"/>
                    <a:gd name="connsiteX13" fmla="*/ 797349 w 3526609"/>
                    <a:gd name="connsiteY13" fmla="*/ 246654 h 2921568"/>
                    <a:gd name="connsiteX0" fmla="*/ 845242 w 3574502"/>
                    <a:gd name="connsiteY0" fmla="*/ 246654 h 2921568"/>
                    <a:gd name="connsiteX1" fmla="*/ 1466499 w 3574502"/>
                    <a:gd name="connsiteY1" fmla="*/ 22414 h 2921568"/>
                    <a:gd name="connsiteX2" fmla="*/ 2152299 w 3574502"/>
                    <a:gd name="connsiteY2" fmla="*/ 9714 h 2921568"/>
                    <a:gd name="connsiteX3" fmla="*/ 2768249 w 3574502"/>
                    <a:gd name="connsiteY3" fmla="*/ 244664 h 2921568"/>
                    <a:gd name="connsiteX4" fmla="*/ 3246774 w 3574502"/>
                    <a:gd name="connsiteY4" fmla="*/ 678454 h 2921568"/>
                    <a:gd name="connsiteX5" fmla="*/ 3517549 w 3574502"/>
                    <a:gd name="connsiteY5" fmla="*/ 1286064 h 2921568"/>
                    <a:gd name="connsiteX6" fmla="*/ 3568349 w 3574502"/>
                    <a:gd name="connsiteY6" fmla="*/ 1914714 h 2921568"/>
                    <a:gd name="connsiteX7" fmla="*/ 3250849 w 3574502"/>
                    <a:gd name="connsiteY7" fmla="*/ 2454464 h 2921568"/>
                    <a:gd name="connsiteX8" fmla="*/ 2846724 w 3574502"/>
                    <a:gd name="connsiteY8" fmla="*/ 2765614 h 2921568"/>
                    <a:gd name="connsiteX9" fmla="*/ 2444399 w 3574502"/>
                    <a:gd name="connsiteY9" fmla="*/ 2918014 h 2921568"/>
                    <a:gd name="connsiteX10" fmla="*/ 889692 w 3574502"/>
                    <a:gd name="connsiteY10" fmla="*/ 2327464 h 2921568"/>
                    <a:gd name="connsiteX11" fmla="*/ 63150 w 3574502"/>
                    <a:gd name="connsiteY11" fmla="*/ 1952814 h 2921568"/>
                    <a:gd name="connsiteX12" fmla="*/ 63150 w 3574502"/>
                    <a:gd name="connsiteY12" fmla="*/ 1273364 h 2921568"/>
                    <a:gd name="connsiteX13" fmla="*/ 361599 w 3574502"/>
                    <a:gd name="connsiteY13" fmla="*/ 657414 h 2921568"/>
                    <a:gd name="connsiteX14" fmla="*/ 845242 w 3574502"/>
                    <a:gd name="connsiteY14" fmla="*/ 246654 h 2921568"/>
                    <a:gd name="connsiteX0" fmla="*/ 818859 w 3548119"/>
                    <a:gd name="connsiteY0" fmla="*/ 246654 h 2921568"/>
                    <a:gd name="connsiteX1" fmla="*/ 1440116 w 3548119"/>
                    <a:gd name="connsiteY1" fmla="*/ 22414 h 2921568"/>
                    <a:gd name="connsiteX2" fmla="*/ 2125916 w 3548119"/>
                    <a:gd name="connsiteY2" fmla="*/ 9714 h 2921568"/>
                    <a:gd name="connsiteX3" fmla="*/ 2741866 w 3548119"/>
                    <a:gd name="connsiteY3" fmla="*/ 244664 h 2921568"/>
                    <a:gd name="connsiteX4" fmla="*/ 3220391 w 3548119"/>
                    <a:gd name="connsiteY4" fmla="*/ 678454 h 2921568"/>
                    <a:gd name="connsiteX5" fmla="*/ 3491166 w 3548119"/>
                    <a:gd name="connsiteY5" fmla="*/ 1286064 h 2921568"/>
                    <a:gd name="connsiteX6" fmla="*/ 3541966 w 3548119"/>
                    <a:gd name="connsiteY6" fmla="*/ 1914714 h 2921568"/>
                    <a:gd name="connsiteX7" fmla="*/ 3224466 w 3548119"/>
                    <a:gd name="connsiteY7" fmla="*/ 2454464 h 2921568"/>
                    <a:gd name="connsiteX8" fmla="*/ 2820341 w 3548119"/>
                    <a:gd name="connsiteY8" fmla="*/ 2765614 h 2921568"/>
                    <a:gd name="connsiteX9" fmla="*/ 2418016 w 3548119"/>
                    <a:gd name="connsiteY9" fmla="*/ 2918014 h 2921568"/>
                    <a:gd name="connsiteX10" fmla="*/ 863309 w 3548119"/>
                    <a:gd name="connsiteY10" fmla="*/ 2327464 h 2921568"/>
                    <a:gd name="connsiteX11" fmla="*/ 341567 w 3548119"/>
                    <a:gd name="connsiteY11" fmla="*/ 2454464 h 2921568"/>
                    <a:gd name="connsiteX12" fmla="*/ 36767 w 3548119"/>
                    <a:gd name="connsiteY12" fmla="*/ 1952814 h 2921568"/>
                    <a:gd name="connsiteX13" fmla="*/ 36767 w 3548119"/>
                    <a:gd name="connsiteY13" fmla="*/ 1273364 h 2921568"/>
                    <a:gd name="connsiteX14" fmla="*/ 335216 w 3548119"/>
                    <a:gd name="connsiteY14" fmla="*/ 657414 h 2921568"/>
                    <a:gd name="connsiteX15" fmla="*/ 818859 w 3548119"/>
                    <a:gd name="connsiteY15" fmla="*/ 246654 h 2921568"/>
                    <a:gd name="connsiteX0" fmla="*/ 818859 w 3548119"/>
                    <a:gd name="connsiteY0" fmla="*/ 246654 h 2921568"/>
                    <a:gd name="connsiteX1" fmla="*/ 1440116 w 3548119"/>
                    <a:gd name="connsiteY1" fmla="*/ 22414 h 2921568"/>
                    <a:gd name="connsiteX2" fmla="*/ 2125916 w 3548119"/>
                    <a:gd name="connsiteY2" fmla="*/ 9714 h 2921568"/>
                    <a:gd name="connsiteX3" fmla="*/ 2741866 w 3548119"/>
                    <a:gd name="connsiteY3" fmla="*/ 244664 h 2921568"/>
                    <a:gd name="connsiteX4" fmla="*/ 3220391 w 3548119"/>
                    <a:gd name="connsiteY4" fmla="*/ 678454 h 2921568"/>
                    <a:gd name="connsiteX5" fmla="*/ 3491166 w 3548119"/>
                    <a:gd name="connsiteY5" fmla="*/ 1286064 h 2921568"/>
                    <a:gd name="connsiteX6" fmla="*/ 3541966 w 3548119"/>
                    <a:gd name="connsiteY6" fmla="*/ 1914714 h 2921568"/>
                    <a:gd name="connsiteX7" fmla="*/ 3224466 w 3548119"/>
                    <a:gd name="connsiteY7" fmla="*/ 2454464 h 2921568"/>
                    <a:gd name="connsiteX8" fmla="*/ 2820341 w 3548119"/>
                    <a:gd name="connsiteY8" fmla="*/ 2765614 h 2921568"/>
                    <a:gd name="connsiteX9" fmla="*/ 2418016 w 3548119"/>
                    <a:gd name="connsiteY9" fmla="*/ 2918014 h 2921568"/>
                    <a:gd name="connsiteX10" fmla="*/ 749009 w 3548119"/>
                    <a:gd name="connsiteY10" fmla="*/ 2759264 h 2921568"/>
                    <a:gd name="connsiteX11" fmla="*/ 341567 w 3548119"/>
                    <a:gd name="connsiteY11" fmla="*/ 2454464 h 2921568"/>
                    <a:gd name="connsiteX12" fmla="*/ 36767 w 3548119"/>
                    <a:gd name="connsiteY12" fmla="*/ 1952814 h 2921568"/>
                    <a:gd name="connsiteX13" fmla="*/ 36767 w 3548119"/>
                    <a:gd name="connsiteY13" fmla="*/ 1273364 h 2921568"/>
                    <a:gd name="connsiteX14" fmla="*/ 335216 w 3548119"/>
                    <a:gd name="connsiteY14" fmla="*/ 657414 h 2921568"/>
                    <a:gd name="connsiteX15" fmla="*/ 818859 w 3548119"/>
                    <a:gd name="connsiteY15" fmla="*/ 246654 h 2921568"/>
                    <a:gd name="connsiteX0" fmla="*/ 818859 w 3548119"/>
                    <a:gd name="connsiteY0" fmla="*/ 246654 h 2946840"/>
                    <a:gd name="connsiteX1" fmla="*/ 1440116 w 3548119"/>
                    <a:gd name="connsiteY1" fmla="*/ 22414 h 2946840"/>
                    <a:gd name="connsiteX2" fmla="*/ 2125916 w 3548119"/>
                    <a:gd name="connsiteY2" fmla="*/ 9714 h 2946840"/>
                    <a:gd name="connsiteX3" fmla="*/ 2741866 w 3548119"/>
                    <a:gd name="connsiteY3" fmla="*/ 244664 h 2946840"/>
                    <a:gd name="connsiteX4" fmla="*/ 3220391 w 3548119"/>
                    <a:gd name="connsiteY4" fmla="*/ 678454 h 2946840"/>
                    <a:gd name="connsiteX5" fmla="*/ 3491166 w 3548119"/>
                    <a:gd name="connsiteY5" fmla="*/ 1286064 h 2946840"/>
                    <a:gd name="connsiteX6" fmla="*/ 3541966 w 3548119"/>
                    <a:gd name="connsiteY6" fmla="*/ 1914714 h 2946840"/>
                    <a:gd name="connsiteX7" fmla="*/ 3224466 w 3548119"/>
                    <a:gd name="connsiteY7" fmla="*/ 2454464 h 2946840"/>
                    <a:gd name="connsiteX8" fmla="*/ 2820341 w 3548119"/>
                    <a:gd name="connsiteY8" fmla="*/ 2765614 h 2946840"/>
                    <a:gd name="connsiteX9" fmla="*/ 2418016 w 3548119"/>
                    <a:gd name="connsiteY9" fmla="*/ 2918014 h 2946840"/>
                    <a:gd name="connsiteX10" fmla="*/ 1128967 w 3548119"/>
                    <a:gd name="connsiteY10" fmla="*/ 2937064 h 2946840"/>
                    <a:gd name="connsiteX11" fmla="*/ 749009 w 3548119"/>
                    <a:gd name="connsiteY11" fmla="*/ 2759264 h 2946840"/>
                    <a:gd name="connsiteX12" fmla="*/ 341567 w 3548119"/>
                    <a:gd name="connsiteY12" fmla="*/ 2454464 h 2946840"/>
                    <a:gd name="connsiteX13" fmla="*/ 36767 w 3548119"/>
                    <a:gd name="connsiteY13" fmla="*/ 1952814 h 2946840"/>
                    <a:gd name="connsiteX14" fmla="*/ 36767 w 3548119"/>
                    <a:gd name="connsiteY14" fmla="*/ 1273364 h 2946840"/>
                    <a:gd name="connsiteX15" fmla="*/ 335216 w 3548119"/>
                    <a:gd name="connsiteY15" fmla="*/ 657414 h 2946840"/>
                    <a:gd name="connsiteX16" fmla="*/ 818859 w 3548119"/>
                    <a:gd name="connsiteY16" fmla="*/ 246654 h 2946840"/>
                    <a:gd name="connsiteX0" fmla="*/ 818859 w 3548119"/>
                    <a:gd name="connsiteY0" fmla="*/ 246654 h 3130892"/>
                    <a:gd name="connsiteX1" fmla="*/ 1440116 w 3548119"/>
                    <a:gd name="connsiteY1" fmla="*/ 22414 h 3130892"/>
                    <a:gd name="connsiteX2" fmla="*/ 2125916 w 3548119"/>
                    <a:gd name="connsiteY2" fmla="*/ 9714 h 3130892"/>
                    <a:gd name="connsiteX3" fmla="*/ 2741866 w 3548119"/>
                    <a:gd name="connsiteY3" fmla="*/ 244664 h 3130892"/>
                    <a:gd name="connsiteX4" fmla="*/ 3220391 w 3548119"/>
                    <a:gd name="connsiteY4" fmla="*/ 678454 h 3130892"/>
                    <a:gd name="connsiteX5" fmla="*/ 3491166 w 3548119"/>
                    <a:gd name="connsiteY5" fmla="*/ 1286064 h 3130892"/>
                    <a:gd name="connsiteX6" fmla="*/ 3541966 w 3548119"/>
                    <a:gd name="connsiteY6" fmla="*/ 1914714 h 3130892"/>
                    <a:gd name="connsiteX7" fmla="*/ 3224466 w 3548119"/>
                    <a:gd name="connsiteY7" fmla="*/ 2454464 h 3130892"/>
                    <a:gd name="connsiteX8" fmla="*/ 2820341 w 3548119"/>
                    <a:gd name="connsiteY8" fmla="*/ 2765614 h 3130892"/>
                    <a:gd name="connsiteX9" fmla="*/ 2418016 w 3548119"/>
                    <a:gd name="connsiteY9" fmla="*/ 2918014 h 3130892"/>
                    <a:gd name="connsiteX10" fmla="*/ 1128967 w 3548119"/>
                    <a:gd name="connsiteY10" fmla="*/ 2937064 h 3130892"/>
                    <a:gd name="connsiteX11" fmla="*/ 749009 w 3548119"/>
                    <a:gd name="connsiteY11" fmla="*/ 2759264 h 3130892"/>
                    <a:gd name="connsiteX12" fmla="*/ 341567 w 3548119"/>
                    <a:gd name="connsiteY12" fmla="*/ 2454464 h 3130892"/>
                    <a:gd name="connsiteX13" fmla="*/ 36767 w 3548119"/>
                    <a:gd name="connsiteY13" fmla="*/ 1952814 h 3130892"/>
                    <a:gd name="connsiteX14" fmla="*/ 36767 w 3548119"/>
                    <a:gd name="connsiteY14" fmla="*/ 1273364 h 3130892"/>
                    <a:gd name="connsiteX15" fmla="*/ 335216 w 3548119"/>
                    <a:gd name="connsiteY15" fmla="*/ 657414 h 3130892"/>
                    <a:gd name="connsiteX16" fmla="*/ 818859 w 3548119"/>
                    <a:gd name="connsiteY16" fmla="*/ 246654 h 3130892"/>
                    <a:gd name="connsiteX0" fmla="*/ 818859 w 3548119"/>
                    <a:gd name="connsiteY0" fmla="*/ 246654 h 3160610"/>
                    <a:gd name="connsiteX1" fmla="*/ 1440116 w 3548119"/>
                    <a:gd name="connsiteY1" fmla="*/ 22414 h 3160610"/>
                    <a:gd name="connsiteX2" fmla="*/ 2125916 w 3548119"/>
                    <a:gd name="connsiteY2" fmla="*/ 9714 h 3160610"/>
                    <a:gd name="connsiteX3" fmla="*/ 2741866 w 3548119"/>
                    <a:gd name="connsiteY3" fmla="*/ 244664 h 3160610"/>
                    <a:gd name="connsiteX4" fmla="*/ 3220391 w 3548119"/>
                    <a:gd name="connsiteY4" fmla="*/ 678454 h 3160610"/>
                    <a:gd name="connsiteX5" fmla="*/ 3491166 w 3548119"/>
                    <a:gd name="connsiteY5" fmla="*/ 1286064 h 3160610"/>
                    <a:gd name="connsiteX6" fmla="*/ 3541966 w 3548119"/>
                    <a:gd name="connsiteY6" fmla="*/ 1914714 h 3160610"/>
                    <a:gd name="connsiteX7" fmla="*/ 3224466 w 3548119"/>
                    <a:gd name="connsiteY7" fmla="*/ 2454464 h 3160610"/>
                    <a:gd name="connsiteX8" fmla="*/ 2820341 w 3548119"/>
                    <a:gd name="connsiteY8" fmla="*/ 2765614 h 3160610"/>
                    <a:gd name="connsiteX9" fmla="*/ 2418016 w 3548119"/>
                    <a:gd name="connsiteY9" fmla="*/ 2918014 h 3160610"/>
                    <a:gd name="connsiteX10" fmla="*/ 1128967 w 3548119"/>
                    <a:gd name="connsiteY10" fmla="*/ 2937064 h 3160610"/>
                    <a:gd name="connsiteX11" fmla="*/ 749009 w 3548119"/>
                    <a:gd name="connsiteY11" fmla="*/ 2759264 h 3160610"/>
                    <a:gd name="connsiteX12" fmla="*/ 341567 w 3548119"/>
                    <a:gd name="connsiteY12" fmla="*/ 2454464 h 3160610"/>
                    <a:gd name="connsiteX13" fmla="*/ 36767 w 3548119"/>
                    <a:gd name="connsiteY13" fmla="*/ 1952814 h 3160610"/>
                    <a:gd name="connsiteX14" fmla="*/ 36767 w 3548119"/>
                    <a:gd name="connsiteY14" fmla="*/ 1273364 h 3160610"/>
                    <a:gd name="connsiteX15" fmla="*/ 335216 w 3548119"/>
                    <a:gd name="connsiteY15" fmla="*/ 657414 h 3160610"/>
                    <a:gd name="connsiteX16" fmla="*/ 818859 w 3548119"/>
                    <a:gd name="connsiteY16" fmla="*/ 246654 h 3160610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99819"/>
                    <a:gd name="connsiteY0" fmla="*/ 246654 h 3164386"/>
                    <a:gd name="connsiteX1" fmla="*/ 1440116 w 3599819"/>
                    <a:gd name="connsiteY1" fmla="*/ 22414 h 3164386"/>
                    <a:gd name="connsiteX2" fmla="*/ 2125916 w 3599819"/>
                    <a:gd name="connsiteY2" fmla="*/ 9714 h 3164386"/>
                    <a:gd name="connsiteX3" fmla="*/ 2741866 w 3599819"/>
                    <a:gd name="connsiteY3" fmla="*/ 244664 h 3164386"/>
                    <a:gd name="connsiteX4" fmla="*/ 3220391 w 3599819"/>
                    <a:gd name="connsiteY4" fmla="*/ 678454 h 3164386"/>
                    <a:gd name="connsiteX5" fmla="*/ 3491166 w 3599819"/>
                    <a:gd name="connsiteY5" fmla="*/ 1286064 h 3164386"/>
                    <a:gd name="connsiteX6" fmla="*/ 3541966 w 3599819"/>
                    <a:gd name="connsiteY6" fmla="*/ 1914714 h 3164386"/>
                    <a:gd name="connsiteX7" fmla="*/ 3224466 w 3599819"/>
                    <a:gd name="connsiteY7" fmla="*/ 2454464 h 3164386"/>
                    <a:gd name="connsiteX8" fmla="*/ 2820341 w 3599819"/>
                    <a:gd name="connsiteY8" fmla="*/ 2765614 h 3164386"/>
                    <a:gd name="connsiteX9" fmla="*/ 2437066 w 3599819"/>
                    <a:gd name="connsiteY9" fmla="*/ 2930714 h 3164386"/>
                    <a:gd name="connsiteX10" fmla="*/ 1128967 w 3599819"/>
                    <a:gd name="connsiteY10" fmla="*/ 2937064 h 3164386"/>
                    <a:gd name="connsiteX11" fmla="*/ 749009 w 3599819"/>
                    <a:gd name="connsiteY11" fmla="*/ 2759264 h 3164386"/>
                    <a:gd name="connsiteX12" fmla="*/ 341567 w 3599819"/>
                    <a:gd name="connsiteY12" fmla="*/ 2454464 h 3164386"/>
                    <a:gd name="connsiteX13" fmla="*/ 36767 w 3599819"/>
                    <a:gd name="connsiteY13" fmla="*/ 1952814 h 3164386"/>
                    <a:gd name="connsiteX14" fmla="*/ 36767 w 3599819"/>
                    <a:gd name="connsiteY14" fmla="*/ 1273364 h 3164386"/>
                    <a:gd name="connsiteX15" fmla="*/ 335216 w 3599819"/>
                    <a:gd name="connsiteY15" fmla="*/ 657414 h 3164386"/>
                    <a:gd name="connsiteX16" fmla="*/ 818859 w 3599819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55935 h 3173667"/>
                    <a:gd name="connsiteX1" fmla="*/ 1440116 w 3628956"/>
                    <a:gd name="connsiteY1" fmla="*/ 31695 h 3173667"/>
                    <a:gd name="connsiteX2" fmla="*/ 2125916 w 3628956"/>
                    <a:gd name="connsiteY2" fmla="*/ 18995 h 3173667"/>
                    <a:gd name="connsiteX3" fmla="*/ 2741866 w 3628956"/>
                    <a:gd name="connsiteY3" fmla="*/ 253945 h 3173667"/>
                    <a:gd name="connsiteX4" fmla="*/ 3220391 w 3628956"/>
                    <a:gd name="connsiteY4" fmla="*/ 687735 h 3173667"/>
                    <a:gd name="connsiteX5" fmla="*/ 3491166 w 3628956"/>
                    <a:gd name="connsiteY5" fmla="*/ 1295345 h 3173667"/>
                    <a:gd name="connsiteX6" fmla="*/ 3541966 w 3628956"/>
                    <a:gd name="connsiteY6" fmla="*/ 1923995 h 3173667"/>
                    <a:gd name="connsiteX7" fmla="*/ 3224466 w 3628956"/>
                    <a:gd name="connsiteY7" fmla="*/ 2463745 h 3173667"/>
                    <a:gd name="connsiteX8" fmla="*/ 2820341 w 3628956"/>
                    <a:gd name="connsiteY8" fmla="*/ 2774895 h 3173667"/>
                    <a:gd name="connsiteX9" fmla="*/ 2437066 w 3628956"/>
                    <a:gd name="connsiteY9" fmla="*/ 2939995 h 3173667"/>
                    <a:gd name="connsiteX10" fmla="*/ 1128967 w 3628956"/>
                    <a:gd name="connsiteY10" fmla="*/ 2946345 h 3173667"/>
                    <a:gd name="connsiteX11" fmla="*/ 749009 w 3628956"/>
                    <a:gd name="connsiteY11" fmla="*/ 2768545 h 3173667"/>
                    <a:gd name="connsiteX12" fmla="*/ 341567 w 3628956"/>
                    <a:gd name="connsiteY12" fmla="*/ 2463745 h 3173667"/>
                    <a:gd name="connsiteX13" fmla="*/ 36767 w 3628956"/>
                    <a:gd name="connsiteY13" fmla="*/ 1962095 h 3173667"/>
                    <a:gd name="connsiteX14" fmla="*/ 36767 w 3628956"/>
                    <a:gd name="connsiteY14" fmla="*/ 1282645 h 3173667"/>
                    <a:gd name="connsiteX15" fmla="*/ 335216 w 3628956"/>
                    <a:gd name="connsiteY15" fmla="*/ 666695 h 3173667"/>
                    <a:gd name="connsiteX16" fmla="*/ 818859 w 3628956"/>
                    <a:gd name="connsiteY16" fmla="*/ 255935 h 3173667"/>
                    <a:gd name="connsiteX0" fmla="*/ 818859 w 3628956"/>
                    <a:gd name="connsiteY0" fmla="*/ 330614 h 3248346"/>
                    <a:gd name="connsiteX1" fmla="*/ 1440116 w 3628956"/>
                    <a:gd name="connsiteY1" fmla="*/ 106374 h 3248346"/>
                    <a:gd name="connsiteX2" fmla="*/ 2125916 w 3628956"/>
                    <a:gd name="connsiteY2" fmla="*/ 93674 h 3248346"/>
                    <a:gd name="connsiteX3" fmla="*/ 2741866 w 3628956"/>
                    <a:gd name="connsiteY3" fmla="*/ 328624 h 3248346"/>
                    <a:gd name="connsiteX4" fmla="*/ 3220391 w 3628956"/>
                    <a:gd name="connsiteY4" fmla="*/ 762414 h 3248346"/>
                    <a:gd name="connsiteX5" fmla="*/ 3491166 w 3628956"/>
                    <a:gd name="connsiteY5" fmla="*/ 1370024 h 3248346"/>
                    <a:gd name="connsiteX6" fmla="*/ 3541966 w 3628956"/>
                    <a:gd name="connsiteY6" fmla="*/ 1998674 h 3248346"/>
                    <a:gd name="connsiteX7" fmla="*/ 3224466 w 3628956"/>
                    <a:gd name="connsiteY7" fmla="*/ 2538424 h 3248346"/>
                    <a:gd name="connsiteX8" fmla="*/ 2820341 w 3628956"/>
                    <a:gd name="connsiteY8" fmla="*/ 2849574 h 3248346"/>
                    <a:gd name="connsiteX9" fmla="*/ 2437066 w 3628956"/>
                    <a:gd name="connsiteY9" fmla="*/ 3014674 h 3248346"/>
                    <a:gd name="connsiteX10" fmla="*/ 1128967 w 3628956"/>
                    <a:gd name="connsiteY10" fmla="*/ 3021024 h 3248346"/>
                    <a:gd name="connsiteX11" fmla="*/ 749009 w 3628956"/>
                    <a:gd name="connsiteY11" fmla="*/ 2843224 h 3248346"/>
                    <a:gd name="connsiteX12" fmla="*/ 341567 w 3628956"/>
                    <a:gd name="connsiteY12" fmla="*/ 2538424 h 3248346"/>
                    <a:gd name="connsiteX13" fmla="*/ 36767 w 3628956"/>
                    <a:gd name="connsiteY13" fmla="*/ 2036774 h 3248346"/>
                    <a:gd name="connsiteX14" fmla="*/ 36767 w 3628956"/>
                    <a:gd name="connsiteY14" fmla="*/ 1357324 h 3248346"/>
                    <a:gd name="connsiteX15" fmla="*/ 335216 w 3628956"/>
                    <a:gd name="connsiteY15" fmla="*/ 741374 h 3248346"/>
                    <a:gd name="connsiteX16" fmla="*/ 818859 w 3628956"/>
                    <a:gd name="connsiteY16" fmla="*/ 330614 h 3248346"/>
                    <a:gd name="connsiteX0" fmla="*/ 818859 w 3628956"/>
                    <a:gd name="connsiteY0" fmla="*/ 362342 h 3280074"/>
                    <a:gd name="connsiteX1" fmla="*/ 1440116 w 3628956"/>
                    <a:gd name="connsiteY1" fmla="*/ 138102 h 3280074"/>
                    <a:gd name="connsiteX2" fmla="*/ 2125916 w 3628956"/>
                    <a:gd name="connsiteY2" fmla="*/ 125402 h 3280074"/>
                    <a:gd name="connsiteX3" fmla="*/ 2741866 w 3628956"/>
                    <a:gd name="connsiteY3" fmla="*/ 360352 h 3280074"/>
                    <a:gd name="connsiteX4" fmla="*/ 3220391 w 3628956"/>
                    <a:gd name="connsiteY4" fmla="*/ 794142 h 3280074"/>
                    <a:gd name="connsiteX5" fmla="*/ 3491166 w 3628956"/>
                    <a:gd name="connsiteY5" fmla="*/ 1401752 h 3280074"/>
                    <a:gd name="connsiteX6" fmla="*/ 3541966 w 3628956"/>
                    <a:gd name="connsiteY6" fmla="*/ 2030402 h 3280074"/>
                    <a:gd name="connsiteX7" fmla="*/ 3224466 w 3628956"/>
                    <a:gd name="connsiteY7" fmla="*/ 2570152 h 3280074"/>
                    <a:gd name="connsiteX8" fmla="*/ 2820341 w 3628956"/>
                    <a:gd name="connsiteY8" fmla="*/ 2881302 h 3280074"/>
                    <a:gd name="connsiteX9" fmla="*/ 2437066 w 3628956"/>
                    <a:gd name="connsiteY9" fmla="*/ 3046402 h 3280074"/>
                    <a:gd name="connsiteX10" fmla="*/ 1128967 w 3628956"/>
                    <a:gd name="connsiteY10" fmla="*/ 3052752 h 3280074"/>
                    <a:gd name="connsiteX11" fmla="*/ 749009 w 3628956"/>
                    <a:gd name="connsiteY11" fmla="*/ 2874952 h 3280074"/>
                    <a:gd name="connsiteX12" fmla="*/ 341567 w 3628956"/>
                    <a:gd name="connsiteY12" fmla="*/ 2570152 h 3280074"/>
                    <a:gd name="connsiteX13" fmla="*/ 36767 w 3628956"/>
                    <a:gd name="connsiteY13" fmla="*/ 2068502 h 3280074"/>
                    <a:gd name="connsiteX14" fmla="*/ 36767 w 3628956"/>
                    <a:gd name="connsiteY14" fmla="*/ 1389052 h 3280074"/>
                    <a:gd name="connsiteX15" fmla="*/ 335216 w 3628956"/>
                    <a:gd name="connsiteY15" fmla="*/ 773102 h 3280074"/>
                    <a:gd name="connsiteX16" fmla="*/ 818859 w 3628956"/>
                    <a:gd name="connsiteY16" fmla="*/ 362342 h 3280074"/>
                    <a:gd name="connsiteX0" fmla="*/ 8188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18859 w 3628956"/>
                    <a:gd name="connsiteY16" fmla="*/ 364549 h 3282281"/>
                    <a:gd name="connsiteX0" fmla="*/ 8188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188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61615 w 3684412"/>
                    <a:gd name="connsiteY0" fmla="*/ 364549 h 3282281"/>
                    <a:gd name="connsiteX1" fmla="*/ 1473347 w 3684412"/>
                    <a:gd name="connsiteY1" fmla="*/ 133959 h 3282281"/>
                    <a:gd name="connsiteX2" fmla="*/ 2181372 w 3684412"/>
                    <a:gd name="connsiteY2" fmla="*/ 127609 h 3282281"/>
                    <a:gd name="connsiteX3" fmla="*/ 2797322 w 3684412"/>
                    <a:gd name="connsiteY3" fmla="*/ 362559 h 3282281"/>
                    <a:gd name="connsiteX4" fmla="*/ 3275847 w 3684412"/>
                    <a:gd name="connsiteY4" fmla="*/ 796349 h 3282281"/>
                    <a:gd name="connsiteX5" fmla="*/ 3546622 w 3684412"/>
                    <a:gd name="connsiteY5" fmla="*/ 1403959 h 3282281"/>
                    <a:gd name="connsiteX6" fmla="*/ 3597422 w 3684412"/>
                    <a:gd name="connsiteY6" fmla="*/ 2032609 h 3282281"/>
                    <a:gd name="connsiteX7" fmla="*/ 3279922 w 3684412"/>
                    <a:gd name="connsiteY7" fmla="*/ 2572359 h 3282281"/>
                    <a:gd name="connsiteX8" fmla="*/ 2875797 w 3684412"/>
                    <a:gd name="connsiteY8" fmla="*/ 2883509 h 3282281"/>
                    <a:gd name="connsiteX9" fmla="*/ 2492522 w 3684412"/>
                    <a:gd name="connsiteY9" fmla="*/ 3048609 h 3282281"/>
                    <a:gd name="connsiteX10" fmla="*/ 1184423 w 3684412"/>
                    <a:gd name="connsiteY10" fmla="*/ 3054959 h 3282281"/>
                    <a:gd name="connsiteX11" fmla="*/ 804465 w 3684412"/>
                    <a:gd name="connsiteY11" fmla="*/ 2877159 h 3282281"/>
                    <a:gd name="connsiteX12" fmla="*/ 397023 w 3684412"/>
                    <a:gd name="connsiteY12" fmla="*/ 2572359 h 3282281"/>
                    <a:gd name="connsiteX13" fmla="*/ 92223 w 3684412"/>
                    <a:gd name="connsiteY13" fmla="*/ 2070709 h 3282281"/>
                    <a:gd name="connsiteX14" fmla="*/ 92223 w 3684412"/>
                    <a:gd name="connsiteY14" fmla="*/ 1391259 h 3282281"/>
                    <a:gd name="connsiteX15" fmla="*/ 377972 w 3684412"/>
                    <a:gd name="connsiteY15" fmla="*/ 788009 h 3282281"/>
                    <a:gd name="connsiteX16" fmla="*/ 861615 w 3684412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78965"/>
                    <a:gd name="connsiteX1" fmla="*/ 1479383 w 3690448"/>
                    <a:gd name="connsiteY1" fmla="*/ 133959 h 3278965"/>
                    <a:gd name="connsiteX2" fmla="*/ 2187408 w 3690448"/>
                    <a:gd name="connsiteY2" fmla="*/ 127609 h 3278965"/>
                    <a:gd name="connsiteX3" fmla="*/ 2803358 w 3690448"/>
                    <a:gd name="connsiteY3" fmla="*/ 362559 h 3278965"/>
                    <a:gd name="connsiteX4" fmla="*/ 3281883 w 3690448"/>
                    <a:gd name="connsiteY4" fmla="*/ 796349 h 3278965"/>
                    <a:gd name="connsiteX5" fmla="*/ 3552658 w 3690448"/>
                    <a:gd name="connsiteY5" fmla="*/ 1403959 h 3278965"/>
                    <a:gd name="connsiteX6" fmla="*/ 3603458 w 3690448"/>
                    <a:gd name="connsiteY6" fmla="*/ 2032609 h 3278965"/>
                    <a:gd name="connsiteX7" fmla="*/ 3285958 w 3690448"/>
                    <a:gd name="connsiteY7" fmla="*/ 2572359 h 3278965"/>
                    <a:gd name="connsiteX8" fmla="*/ 2881833 w 3690448"/>
                    <a:gd name="connsiteY8" fmla="*/ 2883509 h 3278965"/>
                    <a:gd name="connsiteX9" fmla="*/ 2498558 w 3690448"/>
                    <a:gd name="connsiteY9" fmla="*/ 3048609 h 3278965"/>
                    <a:gd name="connsiteX10" fmla="*/ 1173790 w 3690448"/>
                    <a:gd name="connsiteY10" fmla="*/ 3050196 h 3278965"/>
                    <a:gd name="connsiteX11" fmla="*/ 793833 w 3690448"/>
                    <a:gd name="connsiteY11" fmla="*/ 2874778 h 3278965"/>
                    <a:gd name="connsiteX12" fmla="*/ 381628 w 3690448"/>
                    <a:gd name="connsiteY12" fmla="*/ 2572359 h 3278965"/>
                    <a:gd name="connsiteX13" fmla="*/ 98259 w 3690448"/>
                    <a:gd name="connsiteY13" fmla="*/ 2070709 h 3278965"/>
                    <a:gd name="connsiteX14" fmla="*/ 98259 w 3690448"/>
                    <a:gd name="connsiteY14" fmla="*/ 1391259 h 3278965"/>
                    <a:gd name="connsiteX15" fmla="*/ 384008 w 3690448"/>
                    <a:gd name="connsiteY15" fmla="*/ 788009 h 3278965"/>
                    <a:gd name="connsiteX16" fmla="*/ 867651 w 3690448"/>
                    <a:gd name="connsiteY16" fmla="*/ 364549 h 3278965"/>
                    <a:gd name="connsiteX0" fmla="*/ 867651 w 3690448"/>
                    <a:gd name="connsiteY0" fmla="*/ 364549 h 3278965"/>
                    <a:gd name="connsiteX1" fmla="*/ 1479383 w 3690448"/>
                    <a:gd name="connsiteY1" fmla="*/ 133959 h 3278965"/>
                    <a:gd name="connsiteX2" fmla="*/ 2187408 w 3690448"/>
                    <a:gd name="connsiteY2" fmla="*/ 127609 h 3278965"/>
                    <a:gd name="connsiteX3" fmla="*/ 2803358 w 3690448"/>
                    <a:gd name="connsiteY3" fmla="*/ 362559 h 3278965"/>
                    <a:gd name="connsiteX4" fmla="*/ 3281883 w 3690448"/>
                    <a:gd name="connsiteY4" fmla="*/ 796349 h 3278965"/>
                    <a:gd name="connsiteX5" fmla="*/ 3552658 w 3690448"/>
                    <a:gd name="connsiteY5" fmla="*/ 1403959 h 3278965"/>
                    <a:gd name="connsiteX6" fmla="*/ 3603458 w 3690448"/>
                    <a:gd name="connsiteY6" fmla="*/ 2032609 h 3278965"/>
                    <a:gd name="connsiteX7" fmla="*/ 3285958 w 3690448"/>
                    <a:gd name="connsiteY7" fmla="*/ 2572359 h 3278965"/>
                    <a:gd name="connsiteX8" fmla="*/ 2881833 w 3690448"/>
                    <a:gd name="connsiteY8" fmla="*/ 2883509 h 3278965"/>
                    <a:gd name="connsiteX9" fmla="*/ 2498558 w 3690448"/>
                    <a:gd name="connsiteY9" fmla="*/ 3048609 h 3278965"/>
                    <a:gd name="connsiteX10" fmla="*/ 1173790 w 3690448"/>
                    <a:gd name="connsiteY10" fmla="*/ 3050196 h 3278965"/>
                    <a:gd name="connsiteX11" fmla="*/ 793833 w 3690448"/>
                    <a:gd name="connsiteY11" fmla="*/ 2874778 h 3278965"/>
                    <a:gd name="connsiteX12" fmla="*/ 381628 w 3690448"/>
                    <a:gd name="connsiteY12" fmla="*/ 2572359 h 3278965"/>
                    <a:gd name="connsiteX13" fmla="*/ 98259 w 3690448"/>
                    <a:gd name="connsiteY13" fmla="*/ 2070709 h 3278965"/>
                    <a:gd name="connsiteX14" fmla="*/ 98259 w 3690448"/>
                    <a:gd name="connsiteY14" fmla="*/ 1391259 h 3278965"/>
                    <a:gd name="connsiteX15" fmla="*/ 384008 w 3690448"/>
                    <a:gd name="connsiteY15" fmla="*/ 788009 h 3278965"/>
                    <a:gd name="connsiteX16" fmla="*/ 867651 w 3690448"/>
                    <a:gd name="connsiteY16" fmla="*/ 364549 h 3278965"/>
                    <a:gd name="connsiteX0" fmla="*/ 867651 w 3690448"/>
                    <a:gd name="connsiteY0" fmla="*/ 364549 h 3306480"/>
                    <a:gd name="connsiteX1" fmla="*/ 1479383 w 3690448"/>
                    <a:gd name="connsiteY1" fmla="*/ 133959 h 3306480"/>
                    <a:gd name="connsiteX2" fmla="*/ 2187408 w 3690448"/>
                    <a:gd name="connsiteY2" fmla="*/ 127609 h 3306480"/>
                    <a:gd name="connsiteX3" fmla="*/ 2803358 w 3690448"/>
                    <a:gd name="connsiteY3" fmla="*/ 362559 h 3306480"/>
                    <a:gd name="connsiteX4" fmla="*/ 3281883 w 3690448"/>
                    <a:gd name="connsiteY4" fmla="*/ 796349 h 3306480"/>
                    <a:gd name="connsiteX5" fmla="*/ 3552658 w 3690448"/>
                    <a:gd name="connsiteY5" fmla="*/ 1403959 h 3306480"/>
                    <a:gd name="connsiteX6" fmla="*/ 3603458 w 3690448"/>
                    <a:gd name="connsiteY6" fmla="*/ 2032609 h 3306480"/>
                    <a:gd name="connsiteX7" fmla="*/ 3285958 w 3690448"/>
                    <a:gd name="connsiteY7" fmla="*/ 2572359 h 3306480"/>
                    <a:gd name="connsiteX8" fmla="*/ 2881833 w 3690448"/>
                    <a:gd name="connsiteY8" fmla="*/ 2883509 h 3306480"/>
                    <a:gd name="connsiteX9" fmla="*/ 2498558 w 3690448"/>
                    <a:gd name="connsiteY9" fmla="*/ 3048609 h 3306480"/>
                    <a:gd name="connsiteX10" fmla="*/ 1173790 w 3690448"/>
                    <a:gd name="connsiteY10" fmla="*/ 3050196 h 3306480"/>
                    <a:gd name="connsiteX11" fmla="*/ 793833 w 3690448"/>
                    <a:gd name="connsiteY11" fmla="*/ 2874778 h 3306480"/>
                    <a:gd name="connsiteX12" fmla="*/ 381628 w 3690448"/>
                    <a:gd name="connsiteY12" fmla="*/ 2572359 h 3306480"/>
                    <a:gd name="connsiteX13" fmla="*/ 98259 w 3690448"/>
                    <a:gd name="connsiteY13" fmla="*/ 2070709 h 3306480"/>
                    <a:gd name="connsiteX14" fmla="*/ 98259 w 3690448"/>
                    <a:gd name="connsiteY14" fmla="*/ 1391259 h 3306480"/>
                    <a:gd name="connsiteX15" fmla="*/ 384008 w 3690448"/>
                    <a:gd name="connsiteY15" fmla="*/ 788009 h 3306480"/>
                    <a:gd name="connsiteX16" fmla="*/ 867651 w 3690448"/>
                    <a:gd name="connsiteY16" fmla="*/ 364549 h 3306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690448" h="3306480">
                      <a:moveTo>
                        <a:pt x="867651" y="364549"/>
                      </a:moveTo>
                      <a:cubicBezTo>
                        <a:pt x="968903" y="259111"/>
                        <a:pt x="1086031" y="13972"/>
                        <a:pt x="1479383" y="133959"/>
                      </a:cubicBezTo>
                      <a:cubicBezTo>
                        <a:pt x="1541825" y="35534"/>
                        <a:pt x="1896366" y="-107341"/>
                        <a:pt x="2187408" y="127609"/>
                      </a:cubicBezTo>
                      <a:cubicBezTo>
                        <a:pt x="2348275" y="93742"/>
                        <a:pt x="2655191" y="72576"/>
                        <a:pt x="2803358" y="362559"/>
                      </a:cubicBezTo>
                      <a:cubicBezTo>
                        <a:pt x="3045416" y="424606"/>
                        <a:pt x="3192225" y="461252"/>
                        <a:pt x="3281883" y="796349"/>
                      </a:cubicBezTo>
                      <a:cubicBezTo>
                        <a:pt x="3473741" y="945969"/>
                        <a:pt x="3627500" y="1076539"/>
                        <a:pt x="3552658" y="1403959"/>
                      </a:cubicBezTo>
                      <a:cubicBezTo>
                        <a:pt x="3664841" y="1516142"/>
                        <a:pt x="3770675" y="1774376"/>
                        <a:pt x="3603458" y="2032609"/>
                      </a:cubicBezTo>
                      <a:cubicBezTo>
                        <a:pt x="3563241" y="2212526"/>
                        <a:pt x="3669075" y="2417842"/>
                        <a:pt x="3285958" y="2572359"/>
                      </a:cubicBezTo>
                      <a:cubicBezTo>
                        <a:pt x="3214750" y="2701476"/>
                        <a:pt x="3162591" y="2811542"/>
                        <a:pt x="2881833" y="2883509"/>
                      </a:cubicBezTo>
                      <a:cubicBezTo>
                        <a:pt x="2830275" y="2951242"/>
                        <a:pt x="2639016" y="3082476"/>
                        <a:pt x="2498558" y="3048609"/>
                      </a:cubicBezTo>
                      <a:cubicBezTo>
                        <a:pt x="2351450" y="3241755"/>
                        <a:pt x="1559023" y="3515863"/>
                        <a:pt x="1173790" y="3050196"/>
                      </a:cubicBezTo>
                      <a:cubicBezTo>
                        <a:pt x="1041581" y="3032998"/>
                        <a:pt x="890323" y="3025325"/>
                        <a:pt x="793833" y="2874778"/>
                      </a:cubicBezTo>
                      <a:cubicBezTo>
                        <a:pt x="530045" y="2847526"/>
                        <a:pt x="466997" y="2732433"/>
                        <a:pt x="381628" y="2572359"/>
                      </a:cubicBezTo>
                      <a:cubicBezTo>
                        <a:pt x="243871" y="2509917"/>
                        <a:pt x="90851" y="2448535"/>
                        <a:pt x="98259" y="2070709"/>
                      </a:cubicBezTo>
                      <a:cubicBezTo>
                        <a:pt x="892" y="1897672"/>
                        <a:pt x="-62607" y="1630442"/>
                        <a:pt x="98259" y="1391259"/>
                      </a:cubicBezTo>
                      <a:cubicBezTo>
                        <a:pt x="106725" y="1218751"/>
                        <a:pt x="54163" y="1015219"/>
                        <a:pt x="384008" y="788009"/>
                      </a:cubicBezTo>
                      <a:cubicBezTo>
                        <a:pt x="410814" y="673314"/>
                        <a:pt x="478895" y="431619"/>
                        <a:pt x="867651" y="364549"/>
                      </a:cubicBezTo>
                      <a:close/>
                    </a:path>
                  </a:pathLst>
                </a:custGeom>
                <a:solidFill>
                  <a:srgbClr val="4E0E1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2">
                  <a:extLst>
                    <a:ext uri="{FF2B5EF4-FFF2-40B4-BE49-F238E27FC236}">
                      <a16:creationId xmlns:a16="http://schemas.microsoft.com/office/drawing/2014/main" id="{EA71BFFE-EA7B-A051-9055-C60D07CC8205}"/>
                    </a:ext>
                  </a:extLst>
                </p:cNvPr>
                <p:cNvSpPr/>
                <p:nvPr/>
              </p:nvSpPr>
              <p:spPr>
                <a:xfrm>
                  <a:off x="2443590" y="3030782"/>
                  <a:ext cx="2964177" cy="2655773"/>
                </a:xfrm>
                <a:custGeom>
                  <a:avLst/>
                  <a:gdLst>
                    <a:gd name="connsiteX0" fmla="*/ 0 w 1937982"/>
                    <a:gd name="connsiteY0" fmla="*/ 0 h 1845860"/>
                    <a:gd name="connsiteX1" fmla="*/ 1937982 w 1937982"/>
                    <a:gd name="connsiteY1" fmla="*/ 0 h 1845860"/>
                    <a:gd name="connsiteX2" fmla="*/ 1937982 w 1937982"/>
                    <a:gd name="connsiteY2" fmla="*/ 1845860 h 1845860"/>
                    <a:gd name="connsiteX3" fmla="*/ 0 w 1937982"/>
                    <a:gd name="connsiteY3" fmla="*/ 1845860 h 1845860"/>
                    <a:gd name="connsiteX4" fmla="*/ 0 w 1937982"/>
                    <a:gd name="connsiteY4" fmla="*/ 0 h 1845860"/>
                    <a:gd name="connsiteX0" fmla="*/ 0 w 1982432"/>
                    <a:gd name="connsiteY0" fmla="*/ 0 h 2080810"/>
                    <a:gd name="connsiteX1" fmla="*/ 1982432 w 1982432"/>
                    <a:gd name="connsiteY1" fmla="*/ 234950 h 2080810"/>
                    <a:gd name="connsiteX2" fmla="*/ 1982432 w 1982432"/>
                    <a:gd name="connsiteY2" fmla="*/ 2080810 h 2080810"/>
                    <a:gd name="connsiteX3" fmla="*/ 44450 w 1982432"/>
                    <a:gd name="connsiteY3" fmla="*/ 2080810 h 2080810"/>
                    <a:gd name="connsiteX4" fmla="*/ 0 w 1982432"/>
                    <a:gd name="connsiteY4" fmla="*/ 0 h 2080810"/>
                    <a:gd name="connsiteX0" fmla="*/ 0 w 1982432"/>
                    <a:gd name="connsiteY0" fmla="*/ 225168 h 2305978"/>
                    <a:gd name="connsiteX1" fmla="*/ 621257 w 1982432"/>
                    <a:gd name="connsiteY1" fmla="*/ 928 h 2305978"/>
                    <a:gd name="connsiteX2" fmla="*/ 1982432 w 1982432"/>
                    <a:gd name="connsiteY2" fmla="*/ 460118 h 2305978"/>
                    <a:gd name="connsiteX3" fmla="*/ 1982432 w 1982432"/>
                    <a:gd name="connsiteY3" fmla="*/ 2305978 h 2305978"/>
                    <a:gd name="connsiteX4" fmla="*/ 44450 w 1982432"/>
                    <a:gd name="connsiteY4" fmla="*/ 2305978 h 2305978"/>
                    <a:gd name="connsiteX5" fmla="*/ 0 w 1982432"/>
                    <a:gd name="connsiteY5" fmla="*/ 225168 h 2305978"/>
                    <a:gd name="connsiteX0" fmla="*/ 0 w 1982432"/>
                    <a:gd name="connsiteY0" fmla="*/ 246654 h 2327464"/>
                    <a:gd name="connsiteX1" fmla="*/ 621257 w 1982432"/>
                    <a:gd name="connsiteY1" fmla="*/ 22414 h 2327464"/>
                    <a:gd name="connsiteX2" fmla="*/ 1307057 w 1982432"/>
                    <a:gd name="connsiteY2" fmla="*/ 9714 h 2327464"/>
                    <a:gd name="connsiteX3" fmla="*/ 1982432 w 1982432"/>
                    <a:gd name="connsiteY3" fmla="*/ 481604 h 2327464"/>
                    <a:gd name="connsiteX4" fmla="*/ 1982432 w 1982432"/>
                    <a:gd name="connsiteY4" fmla="*/ 2327464 h 2327464"/>
                    <a:gd name="connsiteX5" fmla="*/ 44450 w 1982432"/>
                    <a:gd name="connsiteY5" fmla="*/ 2327464 h 2327464"/>
                    <a:gd name="connsiteX6" fmla="*/ 0 w 1982432"/>
                    <a:gd name="connsiteY6" fmla="*/ 246654 h 2327464"/>
                    <a:gd name="connsiteX0" fmla="*/ 0 w 1982432"/>
                    <a:gd name="connsiteY0" fmla="*/ 246654 h 2327464"/>
                    <a:gd name="connsiteX1" fmla="*/ 621257 w 1982432"/>
                    <a:gd name="connsiteY1" fmla="*/ 22414 h 2327464"/>
                    <a:gd name="connsiteX2" fmla="*/ 1307057 w 1982432"/>
                    <a:gd name="connsiteY2" fmla="*/ 9714 h 2327464"/>
                    <a:gd name="connsiteX3" fmla="*/ 1923007 w 1982432"/>
                    <a:gd name="connsiteY3" fmla="*/ 244664 h 2327464"/>
                    <a:gd name="connsiteX4" fmla="*/ 1982432 w 1982432"/>
                    <a:gd name="connsiteY4" fmla="*/ 481604 h 2327464"/>
                    <a:gd name="connsiteX5" fmla="*/ 1982432 w 1982432"/>
                    <a:gd name="connsiteY5" fmla="*/ 2327464 h 2327464"/>
                    <a:gd name="connsiteX6" fmla="*/ 44450 w 1982432"/>
                    <a:gd name="connsiteY6" fmla="*/ 2327464 h 2327464"/>
                    <a:gd name="connsiteX7" fmla="*/ 0 w 1982432"/>
                    <a:gd name="connsiteY7" fmla="*/ 246654 h 2327464"/>
                    <a:gd name="connsiteX0" fmla="*/ 0 w 2401532"/>
                    <a:gd name="connsiteY0" fmla="*/ 246654 h 2327464"/>
                    <a:gd name="connsiteX1" fmla="*/ 621257 w 2401532"/>
                    <a:gd name="connsiteY1" fmla="*/ 22414 h 2327464"/>
                    <a:gd name="connsiteX2" fmla="*/ 1307057 w 2401532"/>
                    <a:gd name="connsiteY2" fmla="*/ 9714 h 2327464"/>
                    <a:gd name="connsiteX3" fmla="*/ 1923007 w 2401532"/>
                    <a:gd name="connsiteY3" fmla="*/ 244664 h 2327464"/>
                    <a:gd name="connsiteX4" fmla="*/ 2401532 w 2401532"/>
                    <a:gd name="connsiteY4" fmla="*/ 678454 h 2327464"/>
                    <a:gd name="connsiteX5" fmla="*/ 1982432 w 2401532"/>
                    <a:gd name="connsiteY5" fmla="*/ 2327464 h 2327464"/>
                    <a:gd name="connsiteX6" fmla="*/ 44450 w 2401532"/>
                    <a:gd name="connsiteY6" fmla="*/ 2327464 h 2327464"/>
                    <a:gd name="connsiteX7" fmla="*/ 0 w 2401532"/>
                    <a:gd name="connsiteY7" fmla="*/ 246654 h 2327464"/>
                    <a:gd name="connsiteX0" fmla="*/ 0 w 2677886"/>
                    <a:gd name="connsiteY0" fmla="*/ 246654 h 2327464"/>
                    <a:gd name="connsiteX1" fmla="*/ 621257 w 2677886"/>
                    <a:gd name="connsiteY1" fmla="*/ 22414 h 2327464"/>
                    <a:gd name="connsiteX2" fmla="*/ 1307057 w 2677886"/>
                    <a:gd name="connsiteY2" fmla="*/ 9714 h 2327464"/>
                    <a:gd name="connsiteX3" fmla="*/ 1923007 w 2677886"/>
                    <a:gd name="connsiteY3" fmla="*/ 244664 h 2327464"/>
                    <a:gd name="connsiteX4" fmla="*/ 2401532 w 2677886"/>
                    <a:gd name="connsiteY4" fmla="*/ 678454 h 2327464"/>
                    <a:gd name="connsiteX5" fmla="*/ 2672307 w 2677886"/>
                    <a:gd name="connsiteY5" fmla="*/ 1286064 h 2327464"/>
                    <a:gd name="connsiteX6" fmla="*/ 1982432 w 2677886"/>
                    <a:gd name="connsiteY6" fmla="*/ 2327464 h 2327464"/>
                    <a:gd name="connsiteX7" fmla="*/ 44450 w 2677886"/>
                    <a:gd name="connsiteY7" fmla="*/ 2327464 h 2327464"/>
                    <a:gd name="connsiteX8" fmla="*/ 0 w 2677886"/>
                    <a:gd name="connsiteY8" fmla="*/ 246654 h 2327464"/>
                    <a:gd name="connsiteX0" fmla="*/ 0 w 2729260"/>
                    <a:gd name="connsiteY0" fmla="*/ 246654 h 2327464"/>
                    <a:gd name="connsiteX1" fmla="*/ 621257 w 2729260"/>
                    <a:gd name="connsiteY1" fmla="*/ 22414 h 2327464"/>
                    <a:gd name="connsiteX2" fmla="*/ 1307057 w 2729260"/>
                    <a:gd name="connsiteY2" fmla="*/ 9714 h 2327464"/>
                    <a:gd name="connsiteX3" fmla="*/ 1923007 w 2729260"/>
                    <a:gd name="connsiteY3" fmla="*/ 244664 h 2327464"/>
                    <a:gd name="connsiteX4" fmla="*/ 2401532 w 2729260"/>
                    <a:gd name="connsiteY4" fmla="*/ 678454 h 2327464"/>
                    <a:gd name="connsiteX5" fmla="*/ 2672307 w 2729260"/>
                    <a:gd name="connsiteY5" fmla="*/ 1286064 h 2327464"/>
                    <a:gd name="connsiteX6" fmla="*/ 2723107 w 2729260"/>
                    <a:gd name="connsiteY6" fmla="*/ 1914714 h 2327464"/>
                    <a:gd name="connsiteX7" fmla="*/ 1982432 w 2729260"/>
                    <a:gd name="connsiteY7" fmla="*/ 2327464 h 2327464"/>
                    <a:gd name="connsiteX8" fmla="*/ 44450 w 2729260"/>
                    <a:gd name="connsiteY8" fmla="*/ 2327464 h 2327464"/>
                    <a:gd name="connsiteX9" fmla="*/ 0 w 2729260"/>
                    <a:gd name="connsiteY9" fmla="*/ 246654 h 2327464"/>
                    <a:gd name="connsiteX0" fmla="*/ 0 w 2729260"/>
                    <a:gd name="connsiteY0" fmla="*/ 246654 h 2454464"/>
                    <a:gd name="connsiteX1" fmla="*/ 621257 w 2729260"/>
                    <a:gd name="connsiteY1" fmla="*/ 22414 h 2454464"/>
                    <a:gd name="connsiteX2" fmla="*/ 1307057 w 2729260"/>
                    <a:gd name="connsiteY2" fmla="*/ 9714 h 2454464"/>
                    <a:gd name="connsiteX3" fmla="*/ 1923007 w 2729260"/>
                    <a:gd name="connsiteY3" fmla="*/ 244664 h 2454464"/>
                    <a:gd name="connsiteX4" fmla="*/ 2401532 w 2729260"/>
                    <a:gd name="connsiteY4" fmla="*/ 678454 h 2454464"/>
                    <a:gd name="connsiteX5" fmla="*/ 2672307 w 2729260"/>
                    <a:gd name="connsiteY5" fmla="*/ 1286064 h 2454464"/>
                    <a:gd name="connsiteX6" fmla="*/ 2723107 w 2729260"/>
                    <a:gd name="connsiteY6" fmla="*/ 1914714 h 2454464"/>
                    <a:gd name="connsiteX7" fmla="*/ 2405607 w 2729260"/>
                    <a:gd name="connsiteY7" fmla="*/ 2454464 h 2454464"/>
                    <a:gd name="connsiteX8" fmla="*/ 1982432 w 2729260"/>
                    <a:gd name="connsiteY8" fmla="*/ 2327464 h 2454464"/>
                    <a:gd name="connsiteX9" fmla="*/ 44450 w 2729260"/>
                    <a:gd name="connsiteY9" fmla="*/ 2327464 h 2454464"/>
                    <a:gd name="connsiteX10" fmla="*/ 0 w 2729260"/>
                    <a:gd name="connsiteY10" fmla="*/ 246654 h 2454464"/>
                    <a:gd name="connsiteX0" fmla="*/ 0 w 2729260"/>
                    <a:gd name="connsiteY0" fmla="*/ 246654 h 2765614"/>
                    <a:gd name="connsiteX1" fmla="*/ 621257 w 2729260"/>
                    <a:gd name="connsiteY1" fmla="*/ 22414 h 2765614"/>
                    <a:gd name="connsiteX2" fmla="*/ 1307057 w 2729260"/>
                    <a:gd name="connsiteY2" fmla="*/ 9714 h 2765614"/>
                    <a:gd name="connsiteX3" fmla="*/ 1923007 w 2729260"/>
                    <a:gd name="connsiteY3" fmla="*/ 244664 h 2765614"/>
                    <a:gd name="connsiteX4" fmla="*/ 2401532 w 2729260"/>
                    <a:gd name="connsiteY4" fmla="*/ 678454 h 2765614"/>
                    <a:gd name="connsiteX5" fmla="*/ 2672307 w 2729260"/>
                    <a:gd name="connsiteY5" fmla="*/ 1286064 h 2765614"/>
                    <a:gd name="connsiteX6" fmla="*/ 2723107 w 2729260"/>
                    <a:gd name="connsiteY6" fmla="*/ 1914714 h 2765614"/>
                    <a:gd name="connsiteX7" fmla="*/ 2405607 w 2729260"/>
                    <a:gd name="connsiteY7" fmla="*/ 2454464 h 2765614"/>
                    <a:gd name="connsiteX8" fmla="*/ 2001482 w 2729260"/>
                    <a:gd name="connsiteY8" fmla="*/ 2765614 h 2765614"/>
                    <a:gd name="connsiteX9" fmla="*/ 44450 w 2729260"/>
                    <a:gd name="connsiteY9" fmla="*/ 2327464 h 2765614"/>
                    <a:gd name="connsiteX10" fmla="*/ 0 w 2729260"/>
                    <a:gd name="connsiteY10" fmla="*/ 246654 h 2765614"/>
                    <a:gd name="connsiteX0" fmla="*/ 0 w 2729260"/>
                    <a:gd name="connsiteY0" fmla="*/ 246654 h 2921568"/>
                    <a:gd name="connsiteX1" fmla="*/ 621257 w 2729260"/>
                    <a:gd name="connsiteY1" fmla="*/ 22414 h 2921568"/>
                    <a:gd name="connsiteX2" fmla="*/ 1307057 w 2729260"/>
                    <a:gd name="connsiteY2" fmla="*/ 9714 h 2921568"/>
                    <a:gd name="connsiteX3" fmla="*/ 1923007 w 2729260"/>
                    <a:gd name="connsiteY3" fmla="*/ 244664 h 2921568"/>
                    <a:gd name="connsiteX4" fmla="*/ 2401532 w 2729260"/>
                    <a:gd name="connsiteY4" fmla="*/ 678454 h 2921568"/>
                    <a:gd name="connsiteX5" fmla="*/ 2672307 w 2729260"/>
                    <a:gd name="connsiteY5" fmla="*/ 1286064 h 2921568"/>
                    <a:gd name="connsiteX6" fmla="*/ 2723107 w 2729260"/>
                    <a:gd name="connsiteY6" fmla="*/ 1914714 h 2921568"/>
                    <a:gd name="connsiteX7" fmla="*/ 2405607 w 2729260"/>
                    <a:gd name="connsiteY7" fmla="*/ 2454464 h 2921568"/>
                    <a:gd name="connsiteX8" fmla="*/ 2001482 w 2729260"/>
                    <a:gd name="connsiteY8" fmla="*/ 2765614 h 2921568"/>
                    <a:gd name="connsiteX9" fmla="*/ 1599157 w 2729260"/>
                    <a:gd name="connsiteY9" fmla="*/ 2918014 h 2921568"/>
                    <a:gd name="connsiteX10" fmla="*/ 44450 w 2729260"/>
                    <a:gd name="connsiteY10" fmla="*/ 2327464 h 2921568"/>
                    <a:gd name="connsiteX11" fmla="*/ 0 w 2729260"/>
                    <a:gd name="connsiteY11" fmla="*/ 246654 h 2921568"/>
                    <a:gd name="connsiteX0" fmla="*/ 483643 w 3212903"/>
                    <a:gd name="connsiteY0" fmla="*/ 246654 h 2921568"/>
                    <a:gd name="connsiteX1" fmla="*/ 1104900 w 3212903"/>
                    <a:gd name="connsiteY1" fmla="*/ 22414 h 2921568"/>
                    <a:gd name="connsiteX2" fmla="*/ 1790700 w 3212903"/>
                    <a:gd name="connsiteY2" fmla="*/ 9714 h 2921568"/>
                    <a:gd name="connsiteX3" fmla="*/ 2406650 w 3212903"/>
                    <a:gd name="connsiteY3" fmla="*/ 244664 h 2921568"/>
                    <a:gd name="connsiteX4" fmla="*/ 2885175 w 3212903"/>
                    <a:gd name="connsiteY4" fmla="*/ 678454 h 2921568"/>
                    <a:gd name="connsiteX5" fmla="*/ 3155950 w 3212903"/>
                    <a:gd name="connsiteY5" fmla="*/ 1286064 h 2921568"/>
                    <a:gd name="connsiteX6" fmla="*/ 3206750 w 3212903"/>
                    <a:gd name="connsiteY6" fmla="*/ 1914714 h 2921568"/>
                    <a:gd name="connsiteX7" fmla="*/ 2889250 w 3212903"/>
                    <a:gd name="connsiteY7" fmla="*/ 2454464 h 2921568"/>
                    <a:gd name="connsiteX8" fmla="*/ 2485125 w 3212903"/>
                    <a:gd name="connsiteY8" fmla="*/ 2765614 h 2921568"/>
                    <a:gd name="connsiteX9" fmla="*/ 2082800 w 3212903"/>
                    <a:gd name="connsiteY9" fmla="*/ 2918014 h 2921568"/>
                    <a:gd name="connsiteX10" fmla="*/ 528093 w 3212903"/>
                    <a:gd name="connsiteY10" fmla="*/ 2327464 h 2921568"/>
                    <a:gd name="connsiteX11" fmla="*/ 0 w 3212903"/>
                    <a:gd name="connsiteY11" fmla="*/ 657414 h 2921568"/>
                    <a:gd name="connsiteX12" fmla="*/ 483643 w 3212903"/>
                    <a:gd name="connsiteY12" fmla="*/ 246654 h 2921568"/>
                    <a:gd name="connsiteX0" fmla="*/ 797349 w 3526609"/>
                    <a:gd name="connsiteY0" fmla="*/ 246654 h 2921568"/>
                    <a:gd name="connsiteX1" fmla="*/ 1418606 w 3526609"/>
                    <a:gd name="connsiteY1" fmla="*/ 22414 h 2921568"/>
                    <a:gd name="connsiteX2" fmla="*/ 2104406 w 3526609"/>
                    <a:gd name="connsiteY2" fmla="*/ 9714 h 2921568"/>
                    <a:gd name="connsiteX3" fmla="*/ 2720356 w 3526609"/>
                    <a:gd name="connsiteY3" fmla="*/ 244664 h 2921568"/>
                    <a:gd name="connsiteX4" fmla="*/ 3198881 w 3526609"/>
                    <a:gd name="connsiteY4" fmla="*/ 678454 h 2921568"/>
                    <a:gd name="connsiteX5" fmla="*/ 3469656 w 3526609"/>
                    <a:gd name="connsiteY5" fmla="*/ 1286064 h 2921568"/>
                    <a:gd name="connsiteX6" fmla="*/ 3520456 w 3526609"/>
                    <a:gd name="connsiteY6" fmla="*/ 1914714 h 2921568"/>
                    <a:gd name="connsiteX7" fmla="*/ 3202956 w 3526609"/>
                    <a:gd name="connsiteY7" fmla="*/ 2454464 h 2921568"/>
                    <a:gd name="connsiteX8" fmla="*/ 2798831 w 3526609"/>
                    <a:gd name="connsiteY8" fmla="*/ 2765614 h 2921568"/>
                    <a:gd name="connsiteX9" fmla="*/ 2396506 w 3526609"/>
                    <a:gd name="connsiteY9" fmla="*/ 2918014 h 2921568"/>
                    <a:gd name="connsiteX10" fmla="*/ 841799 w 3526609"/>
                    <a:gd name="connsiteY10" fmla="*/ 2327464 h 2921568"/>
                    <a:gd name="connsiteX11" fmla="*/ 15257 w 3526609"/>
                    <a:gd name="connsiteY11" fmla="*/ 1273364 h 2921568"/>
                    <a:gd name="connsiteX12" fmla="*/ 313706 w 3526609"/>
                    <a:gd name="connsiteY12" fmla="*/ 657414 h 2921568"/>
                    <a:gd name="connsiteX13" fmla="*/ 797349 w 3526609"/>
                    <a:gd name="connsiteY13" fmla="*/ 246654 h 2921568"/>
                    <a:gd name="connsiteX0" fmla="*/ 845242 w 3574502"/>
                    <a:gd name="connsiteY0" fmla="*/ 246654 h 2921568"/>
                    <a:gd name="connsiteX1" fmla="*/ 1466499 w 3574502"/>
                    <a:gd name="connsiteY1" fmla="*/ 22414 h 2921568"/>
                    <a:gd name="connsiteX2" fmla="*/ 2152299 w 3574502"/>
                    <a:gd name="connsiteY2" fmla="*/ 9714 h 2921568"/>
                    <a:gd name="connsiteX3" fmla="*/ 2768249 w 3574502"/>
                    <a:gd name="connsiteY3" fmla="*/ 244664 h 2921568"/>
                    <a:gd name="connsiteX4" fmla="*/ 3246774 w 3574502"/>
                    <a:gd name="connsiteY4" fmla="*/ 678454 h 2921568"/>
                    <a:gd name="connsiteX5" fmla="*/ 3517549 w 3574502"/>
                    <a:gd name="connsiteY5" fmla="*/ 1286064 h 2921568"/>
                    <a:gd name="connsiteX6" fmla="*/ 3568349 w 3574502"/>
                    <a:gd name="connsiteY6" fmla="*/ 1914714 h 2921568"/>
                    <a:gd name="connsiteX7" fmla="*/ 3250849 w 3574502"/>
                    <a:gd name="connsiteY7" fmla="*/ 2454464 h 2921568"/>
                    <a:gd name="connsiteX8" fmla="*/ 2846724 w 3574502"/>
                    <a:gd name="connsiteY8" fmla="*/ 2765614 h 2921568"/>
                    <a:gd name="connsiteX9" fmla="*/ 2444399 w 3574502"/>
                    <a:gd name="connsiteY9" fmla="*/ 2918014 h 2921568"/>
                    <a:gd name="connsiteX10" fmla="*/ 889692 w 3574502"/>
                    <a:gd name="connsiteY10" fmla="*/ 2327464 h 2921568"/>
                    <a:gd name="connsiteX11" fmla="*/ 63150 w 3574502"/>
                    <a:gd name="connsiteY11" fmla="*/ 1952814 h 2921568"/>
                    <a:gd name="connsiteX12" fmla="*/ 63150 w 3574502"/>
                    <a:gd name="connsiteY12" fmla="*/ 1273364 h 2921568"/>
                    <a:gd name="connsiteX13" fmla="*/ 361599 w 3574502"/>
                    <a:gd name="connsiteY13" fmla="*/ 657414 h 2921568"/>
                    <a:gd name="connsiteX14" fmla="*/ 845242 w 3574502"/>
                    <a:gd name="connsiteY14" fmla="*/ 246654 h 2921568"/>
                    <a:gd name="connsiteX0" fmla="*/ 818859 w 3548119"/>
                    <a:gd name="connsiteY0" fmla="*/ 246654 h 2921568"/>
                    <a:gd name="connsiteX1" fmla="*/ 1440116 w 3548119"/>
                    <a:gd name="connsiteY1" fmla="*/ 22414 h 2921568"/>
                    <a:gd name="connsiteX2" fmla="*/ 2125916 w 3548119"/>
                    <a:gd name="connsiteY2" fmla="*/ 9714 h 2921568"/>
                    <a:gd name="connsiteX3" fmla="*/ 2741866 w 3548119"/>
                    <a:gd name="connsiteY3" fmla="*/ 244664 h 2921568"/>
                    <a:gd name="connsiteX4" fmla="*/ 3220391 w 3548119"/>
                    <a:gd name="connsiteY4" fmla="*/ 678454 h 2921568"/>
                    <a:gd name="connsiteX5" fmla="*/ 3491166 w 3548119"/>
                    <a:gd name="connsiteY5" fmla="*/ 1286064 h 2921568"/>
                    <a:gd name="connsiteX6" fmla="*/ 3541966 w 3548119"/>
                    <a:gd name="connsiteY6" fmla="*/ 1914714 h 2921568"/>
                    <a:gd name="connsiteX7" fmla="*/ 3224466 w 3548119"/>
                    <a:gd name="connsiteY7" fmla="*/ 2454464 h 2921568"/>
                    <a:gd name="connsiteX8" fmla="*/ 2820341 w 3548119"/>
                    <a:gd name="connsiteY8" fmla="*/ 2765614 h 2921568"/>
                    <a:gd name="connsiteX9" fmla="*/ 2418016 w 3548119"/>
                    <a:gd name="connsiteY9" fmla="*/ 2918014 h 2921568"/>
                    <a:gd name="connsiteX10" fmla="*/ 863309 w 3548119"/>
                    <a:gd name="connsiteY10" fmla="*/ 2327464 h 2921568"/>
                    <a:gd name="connsiteX11" fmla="*/ 341567 w 3548119"/>
                    <a:gd name="connsiteY11" fmla="*/ 2454464 h 2921568"/>
                    <a:gd name="connsiteX12" fmla="*/ 36767 w 3548119"/>
                    <a:gd name="connsiteY12" fmla="*/ 1952814 h 2921568"/>
                    <a:gd name="connsiteX13" fmla="*/ 36767 w 3548119"/>
                    <a:gd name="connsiteY13" fmla="*/ 1273364 h 2921568"/>
                    <a:gd name="connsiteX14" fmla="*/ 335216 w 3548119"/>
                    <a:gd name="connsiteY14" fmla="*/ 657414 h 2921568"/>
                    <a:gd name="connsiteX15" fmla="*/ 818859 w 3548119"/>
                    <a:gd name="connsiteY15" fmla="*/ 246654 h 2921568"/>
                    <a:gd name="connsiteX0" fmla="*/ 818859 w 3548119"/>
                    <a:gd name="connsiteY0" fmla="*/ 246654 h 2921568"/>
                    <a:gd name="connsiteX1" fmla="*/ 1440116 w 3548119"/>
                    <a:gd name="connsiteY1" fmla="*/ 22414 h 2921568"/>
                    <a:gd name="connsiteX2" fmla="*/ 2125916 w 3548119"/>
                    <a:gd name="connsiteY2" fmla="*/ 9714 h 2921568"/>
                    <a:gd name="connsiteX3" fmla="*/ 2741866 w 3548119"/>
                    <a:gd name="connsiteY3" fmla="*/ 244664 h 2921568"/>
                    <a:gd name="connsiteX4" fmla="*/ 3220391 w 3548119"/>
                    <a:gd name="connsiteY4" fmla="*/ 678454 h 2921568"/>
                    <a:gd name="connsiteX5" fmla="*/ 3491166 w 3548119"/>
                    <a:gd name="connsiteY5" fmla="*/ 1286064 h 2921568"/>
                    <a:gd name="connsiteX6" fmla="*/ 3541966 w 3548119"/>
                    <a:gd name="connsiteY6" fmla="*/ 1914714 h 2921568"/>
                    <a:gd name="connsiteX7" fmla="*/ 3224466 w 3548119"/>
                    <a:gd name="connsiteY7" fmla="*/ 2454464 h 2921568"/>
                    <a:gd name="connsiteX8" fmla="*/ 2820341 w 3548119"/>
                    <a:gd name="connsiteY8" fmla="*/ 2765614 h 2921568"/>
                    <a:gd name="connsiteX9" fmla="*/ 2418016 w 3548119"/>
                    <a:gd name="connsiteY9" fmla="*/ 2918014 h 2921568"/>
                    <a:gd name="connsiteX10" fmla="*/ 749009 w 3548119"/>
                    <a:gd name="connsiteY10" fmla="*/ 2759264 h 2921568"/>
                    <a:gd name="connsiteX11" fmla="*/ 341567 w 3548119"/>
                    <a:gd name="connsiteY11" fmla="*/ 2454464 h 2921568"/>
                    <a:gd name="connsiteX12" fmla="*/ 36767 w 3548119"/>
                    <a:gd name="connsiteY12" fmla="*/ 1952814 h 2921568"/>
                    <a:gd name="connsiteX13" fmla="*/ 36767 w 3548119"/>
                    <a:gd name="connsiteY13" fmla="*/ 1273364 h 2921568"/>
                    <a:gd name="connsiteX14" fmla="*/ 335216 w 3548119"/>
                    <a:gd name="connsiteY14" fmla="*/ 657414 h 2921568"/>
                    <a:gd name="connsiteX15" fmla="*/ 818859 w 3548119"/>
                    <a:gd name="connsiteY15" fmla="*/ 246654 h 2921568"/>
                    <a:gd name="connsiteX0" fmla="*/ 818859 w 3548119"/>
                    <a:gd name="connsiteY0" fmla="*/ 246654 h 2946840"/>
                    <a:gd name="connsiteX1" fmla="*/ 1440116 w 3548119"/>
                    <a:gd name="connsiteY1" fmla="*/ 22414 h 2946840"/>
                    <a:gd name="connsiteX2" fmla="*/ 2125916 w 3548119"/>
                    <a:gd name="connsiteY2" fmla="*/ 9714 h 2946840"/>
                    <a:gd name="connsiteX3" fmla="*/ 2741866 w 3548119"/>
                    <a:gd name="connsiteY3" fmla="*/ 244664 h 2946840"/>
                    <a:gd name="connsiteX4" fmla="*/ 3220391 w 3548119"/>
                    <a:gd name="connsiteY4" fmla="*/ 678454 h 2946840"/>
                    <a:gd name="connsiteX5" fmla="*/ 3491166 w 3548119"/>
                    <a:gd name="connsiteY5" fmla="*/ 1286064 h 2946840"/>
                    <a:gd name="connsiteX6" fmla="*/ 3541966 w 3548119"/>
                    <a:gd name="connsiteY6" fmla="*/ 1914714 h 2946840"/>
                    <a:gd name="connsiteX7" fmla="*/ 3224466 w 3548119"/>
                    <a:gd name="connsiteY7" fmla="*/ 2454464 h 2946840"/>
                    <a:gd name="connsiteX8" fmla="*/ 2820341 w 3548119"/>
                    <a:gd name="connsiteY8" fmla="*/ 2765614 h 2946840"/>
                    <a:gd name="connsiteX9" fmla="*/ 2418016 w 3548119"/>
                    <a:gd name="connsiteY9" fmla="*/ 2918014 h 2946840"/>
                    <a:gd name="connsiteX10" fmla="*/ 1128967 w 3548119"/>
                    <a:gd name="connsiteY10" fmla="*/ 2937064 h 2946840"/>
                    <a:gd name="connsiteX11" fmla="*/ 749009 w 3548119"/>
                    <a:gd name="connsiteY11" fmla="*/ 2759264 h 2946840"/>
                    <a:gd name="connsiteX12" fmla="*/ 341567 w 3548119"/>
                    <a:gd name="connsiteY12" fmla="*/ 2454464 h 2946840"/>
                    <a:gd name="connsiteX13" fmla="*/ 36767 w 3548119"/>
                    <a:gd name="connsiteY13" fmla="*/ 1952814 h 2946840"/>
                    <a:gd name="connsiteX14" fmla="*/ 36767 w 3548119"/>
                    <a:gd name="connsiteY14" fmla="*/ 1273364 h 2946840"/>
                    <a:gd name="connsiteX15" fmla="*/ 335216 w 3548119"/>
                    <a:gd name="connsiteY15" fmla="*/ 657414 h 2946840"/>
                    <a:gd name="connsiteX16" fmla="*/ 818859 w 3548119"/>
                    <a:gd name="connsiteY16" fmla="*/ 246654 h 2946840"/>
                    <a:gd name="connsiteX0" fmla="*/ 818859 w 3548119"/>
                    <a:gd name="connsiteY0" fmla="*/ 246654 h 3130892"/>
                    <a:gd name="connsiteX1" fmla="*/ 1440116 w 3548119"/>
                    <a:gd name="connsiteY1" fmla="*/ 22414 h 3130892"/>
                    <a:gd name="connsiteX2" fmla="*/ 2125916 w 3548119"/>
                    <a:gd name="connsiteY2" fmla="*/ 9714 h 3130892"/>
                    <a:gd name="connsiteX3" fmla="*/ 2741866 w 3548119"/>
                    <a:gd name="connsiteY3" fmla="*/ 244664 h 3130892"/>
                    <a:gd name="connsiteX4" fmla="*/ 3220391 w 3548119"/>
                    <a:gd name="connsiteY4" fmla="*/ 678454 h 3130892"/>
                    <a:gd name="connsiteX5" fmla="*/ 3491166 w 3548119"/>
                    <a:gd name="connsiteY5" fmla="*/ 1286064 h 3130892"/>
                    <a:gd name="connsiteX6" fmla="*/ 3541966 w 3548119"/>
                    <a:gd name="connsiteY6" fmla="*/ 1914714 h 3130892"/>
                    <a:gd name="connsiteX7" fmla="*/ 3224466 w 3548119"/>
                    <a:gd name="connsiteY7" fmla="*/ 2454464 h 3130892"/>
                    <a:gd name="connsiteX8" fmla="*/ 2820341 w 3548119"/>
                    <a:gd name="connsiteY8" fmla="*/ 2765614 h 3130892"/>
                    <a:gd name="connsiteX9" fmla="*/ 2418016 w 3548119"/>
                    <a:gd name="connsiteY9" fmla="*/ 2918014 h 3130892"/>
                    <a:gd name="connsiteX10" fmla="*/ 1128967 w 3548119"/>
                    <a:gd name="connsiteY10" fmla="*/ 2937064 h 3130892"/>
                    <a:gd name="connsiteX11" fmla="*/ 749009 w 3548119"/>
                    <a:gd name="connsiteY11" fmla="*/ 2759264 h 3130892"/>
                    <a:gd name="connsiteX12" fmla="*/ 341567 w 3548119"/>
                    <a:gd name="connsiteY12" fmla="*/ 2454464 h 3130892"/>
                    <a:gd name="connsiteX13" fmla="*/ 36767 w 3548119"/>
                    <a:gd name="connsiteY13" fmla="*/ 1952814 h 3130892"/>
                    <a:gd name="connsiteX14" fmla="*/ 36767 w 3548119"/>
                    <a:gd name="connsiteY14" fmla="*/ 1273364 h 3130892"/>
                    <a:gd name="connsiteX15" fmla="*/ 335216 w 3548119"/>
                    <a:gd name="connsiteY15" fmla="*/ 657414 h 3130892"/>
                    <a:gd name="connsiteX16" fmla="*/ 818859 w 3548119"/>
                    <a:gd name="connsiteY16" fmla="*/ 246654 h 3130892"/>
                    <a:gd name="connsiteX0" fmla="*/ 818859 w 3548119"/>
                    <a:gd name="connsiteY0" fmla="*/ 246654 h 3160610"/>
                    <a:gd name="connsiteX1" fmla="*/ 1440116 w 3548119"/>
                    <a:gd name="connsiteY1" fmla="*/ 22414 h 3160610"/>
                    <a:gd name="connsiteX2" fmla="*/ 2125916 w 3548119"/>
                    <a:gd name="connsiteY2" fmla="*/ 9714 h 3160610"/>
                    <a:gd name="connsiteX3" fmla="*/ 2741866 w 3548119"/>
                    <a:gd name="connsiteY3" fmla="*/ 244664 h 3160610"/>
                    <a:gd name="connsiteX4" fmla="*/ 3220391 w 3548119"/>
                    <a:gd name="connsiteY4" fmla="*/ 678454 h 3160610"/>
                    <a:gd name="connsiteX5" fmla="*/ 3491166 w 3548119"/>
                    <a:gd name="connsiteY5" fmla="*/ 1286064 h 3160610"/>
                    <a:gd name="connsiteX6" fmla="*/ 3541966 w 3548119"/>
                    <a:gd name="connsiteY6" fmla="*/ 1914714 h 3160610"/>
                    <a:gd name="connsiteX7" fmla="*/ 3224466 w 3548119"/>
                    <a:gd name="connsiteY7" fmla="*/ 2454464 h 3160610"/>
                    <a:gd name="connsiteX8" fmla="*/ 2820341 w 3548119"/>
                    <a:gd name="connsiteY8" fmla="*/ 2765614 h 3160610"/>
                    <a:gd name="connsiteX9" fmla="*/ 2418016 w 3548119"/>
                    <a:gd name="connsiteY9" fmla="*/ 2918014 h 3160610"/>
                    <a:gd name="connsiteX10" fmla="*/ 1128967 w 3548119"/>
                    <a:gd name="connsiteY10" fmla="*/ 2937064 h 3160610"/>
                    <a:gd name="connsiteX11" fmla="*/ 749009 w 3548119"/>
                    <a:gd name="connsiteY11" fmla="*/ 2759264 h 3160610"/>
                    <a:gd name="connsiteX12" fmla="*/ 341567 w 3548119"/>
                    <a:gd name="connsiteY12" fmla="*/ 2454464 h 3160610"/>
                    <a:gd name="connsiteX13" fmla="*/ 36767 w 3548119"/>
                    <a:gd name="connsiteY13" fmla="*/ 1952814 h 3160610"/>
                    <a:gd name="connsiteX14" fmla="*/ 36767 w 3548119"/>
                    <a:gd name="connsiteY14" fmla="*/ 1273364 h 3160610"/>
                    <a:gd name="connsiteX15" fmla="*/ 335216 w 3548119"/>
                    <a:gd name="connsiteY15" fmla="*/ 657414 h 3160610"/>
                    <a:gd name="connsiteX16" fmla="*/ 818859 w 3548119"/>
                    <a:gd name="connsiteY16" fmla="*/ 246654 h 3160610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99819"/>
                    <a:gd name="connsiteY0" fmla="*/ 246654 h 3164386"/>
                    <a:gd name="connsiteX1" fmla="*/ 1440116 w 3599819"/>
                    <a:gd name="connsiteY1" fmla="*/ 22414 h 3164386"/>
                    <a:gd name="connsiteX2" fmla="*/ 2125916 w 3599819"/>
                    <a:gd name="connsiteY2" fmla="*/ 9714 h 3164386"/>
                    <a:gd name="connsiteX3" fmla="*/ 2741866 w 3599819"/>
                    <a:gd name="connsiteY3" fmla="*/ 244664 h 3164386"/>
                    <a:gd name="connsiteX4" fmla="*/ 3220391 w 3599819"/>
                    <a:gd name="connsiteY4" fmla="*/ 678454 h 3164386"/>
                    <a:gd name="connsiteX5" fmla="*/ 3491166 w 3599819"/>
                    <a:gd name="connsiteY5" fmla="*/ 1286064 h 3164386"/>
                    <a:gd name="connsiteX6" fmla="*/ 3541966 w 3599819"/>
                    <a:gd name="connsiteY6" fmla="*/ 1914714 h 3164386"/>
                    <a:gd name="connsiteX7" fmla="*/ 3224466 w 3599819"/>
                    <a:gd name="connsiteY7" fmla="*/ 2454464 h 3164386"/>
                    <a:gd name="connsiteX8" fmla="*/ 2820341 w 3599819"/>
                    <a:gd name="connsiteY8" fmla="*/ 2765614 h 3164386"/>
                    <a:gd name="connsiteX9" fmla="*/ 2437066 w 3599819"/>
                    <a:gd name="connsiteY9" fmla="*/ 2930714 h 3164386"/>
                    <a:gd name="connsiteX10" fmla="*/ 1128967 w 3599819"/>
                    <a:gd name="connsiteY10" fmla="*/ 2937064 h 3164386"/>
                    <a:gd name="connsiteX11" fmla="*/ 749009 w 3599819"/>
                    <a:gd name="connsiteY11" fmla="*/ 2759264 h 3164386"/>
                    <a:gd name="connsiteX12" fmla="*/ 341567 w 3599819"/>
                    <a:gd name="connsiteY12" fmla="*/ 2454464 h 3164386"/>
                    <a:gd name="connsiteX13" fmla="*/ 36767 w 3599819"/>
                    <a:gd name="connsiteY13" fmla="*/ 1952814 h 3164386"/>
                    <a:gd name="connsiteX14" fmla="*/ 36767 w 3599819"/>
                    <a:gd name="connsiteY14" fmla="*/ 1273364 h 3164386"/>
                    <a:gd name="connsiteX15" fmla="*/ 335216 w 3599819"/>
                    <a:gd name="connsiteY15" fmla="*/ 657414 h 3164386"/>
                    <a:gd name="connsiteX16" fmla="*/ 818859 w 3599819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55935 h 3173667"/>
                    <a:gd name="connsiteX1" fmla="*/ 1440116 w 3628956"/>
                    <a:gd name="connsiteY1" fmla="*/ 31695 h 3173667"/>
                    <a:gd name="connsiteX2" fmla="*/ 2125916 w 3628956"/>
                    <a:gd name="connsiteY2" fmla="*/ 18995 h 3173667"/>
                    <a:gd name="connsiteX3" fmla="*/ 2741866 w 3628956"/>
                    <a:gd name="connsiteY3" fmla="*/ 253945 h 3173667"/>
                    <a:gd name="connsiteX4" fmla="*/ 3220391 w 3628956"/>
                    <a:gd name="connsiteY4" fmla="*/ 687735 h 3173667"/>
                    <a:gd name="connsiteX5" fmla="*/ 3491166 w 3628956"/>
                    <a:gd name="connsiteY5" fmla="*/ 1295345 h 3173667"/>
                    <a:gd name="connsiteX6" fmla="*/ 3541966 w 3628956"/>
                    <a:gd name="connsiteY6" fmla="*/ 1923995 h 3173667"/>
                    <a:gd name="connsiteX7" fmla="*/ 3224466 w 3628956"/>
                    <a:gd name="connsiteY7" fmla="*/ 2463745 h 3173667"/>
                    <a:gd name="connsiteX8" fmla="*/ 2820341 w 3628956"/>
                    <a:gd name="connsiteY8" fmla="*/ 2774895 h 3173667"/>
                    <a:gd name="connsiteX9" fmla="*/ 2437066 w 3628956"/>
                    <a:gd name="connsiteY9" fmla="*/ 2939995 h 3173667"/>
                    <a:gd name="connsiteX10" fmla="*/ 1128967 w 3628956"/>
                    <a:gd name="connsiteY10" fmla="*/ 2946345 h 3173667"/>
                    <a:gd name="connsiteX11" fmla="*/ 749009 w 3628956"/>
                    <a:gd name="connsiteY11" fmla="*/ 2768545 h 3173667"/>
                    <a:gd name="connsiteX12" fmla="*/ 341567 w 3628956"/>
                    <a:gd name="connsiteY12" fmla="*/ 2463745 h 3173667"/>
                    <a:gd name="connsiteX13" fmla="*/ 36767 w 3628956"/>
                    <a:gd name="connsiteY13" fmla="*/ 1962095 h 3173667"/>
                    <a:gd name="connsiteX14" fmla="*/ 36767 w 3628956"/>
                    <a:gd name="connsiteY14" fmla="*/ 1282645 h 3173667"/>
                    <a:gd name="connsiteX15" fmla="*/ 335216 w 3628956"/>
                    <a:gd name="connsiteY15" fmla="*/ 666695 h 3173667"/>
                    <a:gd name="connsiteX16" fmla="*/ 818859 w 3628956"/>
                    <a:gd name="connsiteY16" fmla="*/ 255935 h 3173667"/>
                    <a:gd name="connsiteX0" fmla="*/ 818859 w 3628956"/>
                    <a:gd name="connsiteY0" fmla="*/ 330614 h 3248346"/>
                    <a:gd name="connsiteX1" fmla="*/ 1440116 w 3628956"/>
                    <a:gd name="connsiteY1" fmla="*/ 106374 h 3248346"/>
                    <a:gd name="connsiteX2" fmla="*/ 2125916 w 3628956"/>
                    <a:gd name="connsiteY2" fmla="*/ 93674 h 3248346"/>
                    <a:gd name="connsiteX3" fmla="*/ 2741866 w 3628956"/>
                    <a:gd name="connsiteY3" fmla="*/ 328624 h 3248346"/>
                    <a:gd name="connsiteX4" fmla="*/ 3220391 w 3628956"/>
                    <a:gd name="connsiteY4" fmla="*/ 762414 h 3248346"/>
                    <a:gd name="connsiteX5" fmla="*/ 3491166 w 3628956"/>
                    <a:gd name="connsiteY5" fmla="*/ 1370024 h 3248346"/>
                    <a:gd name="connsiteX6" fmla="*/ 3541966 w 3628956"/>
                    <a:gd name="connsiteY6" fmla="*/ 1998674 h 3248346"/>
                    <a:gd name="connsiteX7" fmla="*/ 3224466 w 3628956"/>
                    <a:gd name="connsiteY7" fmla="*/ 2538424 h 3248346"/>
                    <a:gd name="connsiteX8" fmla="*/ 2820341 w 3628956"/>
                    <a:gd name="connsiteY8" fmla="*/ 2849574 h 3248346"/>
                    <a:gd name="connsiteX9" fmla="*/ 2437066 w 3628956"/>
                    <a:gd name="connsiteY9" fmla="*/ 3014674 h 3248346"/>
                    <a:gd name="connsiteX10" fmla="*/ 1128967 w 3628956"/>
                    <a:gd name="connsiteY10" fmla="*/ 3021024 h 3248346"/>
                    <a:gd name="connsiteX11" fmla="*/ 749009 w 3628956"/>
                    <a:gd name="connsiteY11" fmla="*/ 2843224 h 3248346"/>
                    <a:gd name="connsiteX12" fmla="*/ 341567 w 3628956"/>
                    <a:gd name="connsiteY12" fmla="*/ 2538424 h 3248346"/>
                    <a:gd name="connsiteX13" fmla="*/ 36767 w 3628956"/>
                    <a:gd name="connsiteY13" fmla="*/ 2036774 h 3248346"/>
                    <a:gd name="connsiteX14" fmla="*/ 36767 w 3628956"/>
                    <a:gd name="connsiteY14" fmla="*/ 1357324 h 3248346"/>
                    <a:gd name="connsiteX15" fmla="*/ 335216 w 3628956"/>
                    <a:gd name="connsiteY15" fmla="*/ 741374 h 3248346"/>
                    <a:gd name="connsiteX16" fmla="*/ 818859 w 3628956"/>
                    <a:gd name="connsiteY16" fmla="*/ 330614 h 3248346"/>
                    <a:gd name="connsiteX0" fmla="*/ 818859 w 3628956"/>
                    <a:gd name="connsiteY0" fmla="*/ 362342 h 3280074"/>
                    <a:gd name="connsiteX1" fmla="*/ 1440116 w 3628956"/>
                    <a:gd name="connsiteY1" fmla="*/ 138102 h 3280074"/>
                    <a:gd name="connsiteX2" fmla="*/ 2125916 w 3628956"/>
                    <a:gd name="connsiteY2" fmla="*/ 125402 h 3280074"/>
                    <a:gd name="connsiteX3" fmla="*/ 2741866 w 3628956"/>
                    <a:gd name="connsiteY3" fmla="*/ 360352 h 3280074"/>
                    <a:gd name="connsiteX4" fmla="*/ 3220391 w 3628956"/>
                    <a:gd name="connsiteY4" fmla="*/ 794142 h 3280074"/>
                    <a:gd name="connsiteX5" fmla="*/ 3491166 w 3628956"/>
                    <a:gd name="connsiteY5" fmla="*/ 1401752 h 3280074"/>
                    <a:gd name="connsiteX6" fmla="*/ 3541966 w 3628956"/>
                    <a:gd name="connsiteY6" fmla="*/ 2030402 h 3280074"/>
                    <a:gd name="connsiteX7" fmla="*/ 3224466 w 3628956"/>
                    <a:gd name="connsiteY7" fmla="*/ 2570152 h 3280074"/>
                    <a:gd name="connsiteX8" fmla="*/ 2820341 w 3628956"/>
                    <a:gd name="connsiteY8" fmla="*/ 2881302 h 3280074"/>
                    <a:gd name="connsiteX9" fmla="*/ 2437066 w 3628956"/>
                    <a:gd name="connsiteY9" fmla="*/ 3046402 h 3280074"/>
                    <a:gd name="connsiteX10" fmla="*/ 1128967 w 3628956"/>
                    <a:gd name="connsiteY10" fmla="*/ 3052752 h 3280074"/>
                    <a:gd name="connsiteX11" fmla="*/ 749009 w 3628956"/>
                    <a:gd name="connsiteY11" fmla="*/ 2874952 h 3280074"/>
                    <a:gd name="connsiteX12" fmla="*/ 341567 w 3628956"/>
                    <a:gd name="connsiteY12" fmla="*/ 2570152 h 3280074"/>
                    <a:gd name="connsiteX13" fmla="*/ 36767 w 3628956"/>
                    <a:gd name="connsiteY13" fmla="*/ 2068502 h 3280074"/>
                    <a:gd name="connsiteX14" fmla="*/ 36767 w 3628956"/>
                    <a:gd name="connsiteY14" fmla="*/ 1389052 h 3280074"/>
                    <a:gd name="connsiteX15" fmla="*/ 335216 w 3628956"/>
                    <a:gd name="connsiteY15" fmla="*/ 773102 h 3280074"/>
                    <a:gd name="connsiteX16" fmla="*/ 818859 w 3628956"/>
                    <a:gd name="connsiteY16" fmla="*/ 362342 h 3280074"/>
                    <a:gd name="connsiteX0" fmla="*/ 8188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18859 w 3628956"/>
                    <a:gd name="connsiteY16" fmla="*/ 364549 h 3282281"/>
                    <a:gd name="connsiteX0" fmla="*/ 8188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188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61615 w 3684412"/>
                    <a:gd name="connsiteY0" fmla="*/ 364549 h 3282281"/>
                    <a:gd name="connsiteX1" fmla="*/ 1473347 w 3684412"/>
                    <a:gd name="connsiteY1" fmla="*/ 133959 h 3282281"/>
                    <a:gd name="connsiteX2" fmla="*/ 2181372 w 3684412"/>
                    <a:gd name="connsiteY2" fmla="*/ 127609 h 3282281"/>
                    <a:gd name="connsiteX3" fmla="*/ 2797322 w 3684412"/>
                    <a:gd name="connsiteY3" fmla="*/ 362559 h 3282281"/>
                    <a:gd name="connsiteX4" fmla="*/ 3275847 w 3684412"/>
                    <a:gd name="connsiteY4" fmla="*/ 796349 h 3282281"/>
                    <a:gd name="connsiteX5" fmla="*/ 3546622 w 3684412"/>
                    <a:gd name="connsiteY5" fmla="*/ 1403959 h 3282281"/>
                    <a:gd name="connsiteX6" fmla="*/ 3597422 w 3684412"/>
                    <a:gd name="connsiteY6" fmla="*/ 2032609 h 3282281"/>
                    <a:gd name="connsiteX7" fmla="*/ 3279922 w 3684412"/>
                    <a:gd name="connsiteY7" fmla="*/ 2572359 h 3282281"/>
                    <a:gd name="connsiteX8" fmla="*/ 2875797 w 3684412"/>
                    <a:gd name="connsiteY8" fmla="*/ 2883509 h 3282281"/>
                    <a:gd name="connsiteX9" fmla="*/ 2492522 w 3684412"/>
                    <a:gd name="connsiteY9" fmla="*/ 3048609 h 3282281"/>
                    <a:gd name="connsiteX10" fmla="*/ 1184423 w 3684412"/>
                    <a:gd name="connsiteY10" fmla="*/ 3054959 h 3282281"/>
                    <a:gd name="connsiteX11" fmla="*/ 804465 w 3684412"/>
                    <a:gd name="connsiteY11" fmla="*/ 2877159 h 3282281"/>
                    <a:gd name="connsiteX12" fmla="*/ 397023 w 3684412"/>
                    <a:gd name="connsiteY12" fmla="*/ 2572359 h 3282281"/>
                    <a:gd name="connsiteX13" fmla="*/ 92223 w 3684412"/>
                    <a:gd name="connsiteY13" fmla="*/ 2070709 h 3282281"/>
                    <a:gd name="connsiteX14" fmla="*/ 92223 w 3684412"/>
                    <a:gd name="connsiteY14" fmla="*/ 1391259 h 3282281"/>
                    <a:gd name="connsiteX15" fmla="*/ 377972 w 3684412"/>
                    <a:gd name="connsiteY15" fmla="*/ 788009 h 3282281"/>
                    <a:gd name="connsiteX16" fmla="*/ 861615 w 3684412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78965"/>
                    <a:gd name="connsiteX1" fmla="*/ 1479383 w 3690448"/>
                    <a:gd name="connsiteY1" fmla="*/ 133959 h 3278965"/>
                    <a:gd name="connsiteX2" fmla="*/ 2187408 w 3690448"/>
                    <a:gd name="connsiteY2" fmla="*/ 127609 h 3278965"/>
                    <a:gd name="connsiteX3" fmla="*/ 2803358 w 3690448"/>
                    <a:gd name="connsiteY3" fmla="*/ 362559 h 3278965"/>
                    <a:gd name="connsiteX4" fmla="*/ 3281883 w 3690448"/>
                    <a:gd name="connsiteY4" fmla="*/ 796349 h 3278965"/>
                    <a:gd name="connsiteX5" fmla="*/ 3552658 w 3690448"/>
                    <a:gd name="connsiteY5" fmla="*/ 1403959 h 3278965"/>
                    <a:gd name="connsiteX6" fmla="*/ 3603458 w 3690448"/>
                    <a:gd name="connsiteY6" fmla="*/ 2032609 h 3278965"/>
                    <a:gd name="connsiteX7" fmla="*/ 3285958 w 3690448"/>
                    <a:gd name="connsiteY7" fmla="*/ 2572359 h 3278965"/>
                    <a:gd name="connsiteX8" fmla="*/ 2881833 w 3690448"/>
                    <a:gd name="connsiteY8" fmla="*/ 2883509 h 3278965"/>
                    <a:gd name="connsiteX9" fmla="*/ 2498558 w 3690448"/>
                    <a:gd name="connsiteY9" fmla="*/ 3048609 h 3278965"/>
                    <a:gd name="connsiteX10" fmla="*/ 1173790 w 3690448"/>
                    <a:gd name="connsiteY10" fmla="*/ 3050196 h 3278965"/>
                    <a:gd name="connsiteX11" fmla="*/ 793833 w 3690448"/>
                    <a:gd name="connsiteY11" fmla="*/ 2874778 h 3278965"/>
                    <a:gd name="connsiteX12" fmla="*/ 381628 w 3690448"/>
                    <a:gd name="connsiteY12" fmla="*/ 2572359 h 3278965"/>
                    <a:gd name="connsiteX13" fmla="*/ 98259 w 3690448"/>
                    <a:gd name="connsiteY13" fmla="*/ 2070709 h 3278965"/>
                    <a:gd name="connsiteX14" fmla="*/ 98259 w 3690448"/>
                    <a:gd name="connsiteY14" fmla="*/ 1391259 h 3278965"/>
                    <a:gd name="connsiteX15" fmla="*/ 384008 w 3690448"/>
                    <a:gd name="connsiteY15" fmla="*/ 788009 h 3278965"/>
                    <a:gd name="connsiteX16" fmla="*/ 867651 w 3690448"/>
                    <a:gd name="connsiteY16" fmla="*/ 364549 h 3278965"/>
                    <a:gd name="connsiteX0" fmla="*/ 867651 w 3690448"/>
                    <a:gd name="connsiteY0" fmla="*/ 364549 h 3278965"/>
                    <a:gd name="connsiteX1" fmla="*/ 1479383 w 3690448"/>
                    <a:gd name="connsiteY1" fmla="*/ 133959 h 3278965"/>
                    <a:gd name="connsiteX2" fmla="*/ 2187408 w 3690448"/>
                    <a:gd name="connsiteY2" fmla="*/ 127609 h 3278965"/>
                    <a:gd name="connsiteX3" fmla="*/ 2803358 w 3690448"/>
                    <a:gd name="connsiteY3" fmla="*/ 362559 h 3278965"/>
                    <a:gd name="connsiteX4" fmla="*/ 3281883 w 3690448"/>
                    <a:gd name="connsiteY4" fmla="*/ 796349 h 3278965"/>
                    <a:gd name="connsiteX5" fmla="*/ 3552658 w 3690448"/>
                    <a:gd name="connsiteY5" fmla="*/ 1403959 h 3278965"/>
                    <a:gd name="connsiteX6" fmla="*/ 3603458 w 3690448"/>
                    <a:gd name="connsiteY6" fmla="*/ 2032609 h 3278965"/>
                    <a:gd name="connsiteX7" fmla="*/ 3285958 w 3690448"/>
                    <a:gd name="connsiteY7" fmla="*/ 2572359 h 3278965"/>
                    <a:gd name="connsiteX8" fmla="*/ 2881833 w 3690448"/>
                    <a:gd name="connsiteY8" fmla="*/ 2883509 h 3278965"/>
                    <a:gd name="connsiteX9" fmla="*/ 2498558 w 3690448"/>
                    <a:gd name="connsiteY9" fmla="*/ 3048609 h 3278965"/>
                    <a:gd name="connsiteX10" fmla="*/ 1173790 w 3690448"/>
                    <a:gd name="connsiteY10" fmla="*/ 3050196 h 3278965"/>
                    <a:gd name="connsiteX11" fmla="*/ 793833 w 3690448"/>
                    <a:gd name="connsiteY11" fmla="*/ 2874778 h 3278965"/>
                    <a:gd name="connsiteX12" fmla="*/ 381628 w 3690448"/>
                    <a:gd name="connsiteY12" fmla="*/ 2572359 h 3278965"/>
                    <a:gd name="connsiteX13" fmla="*/ 98259 w 3690448"/>
                    <a:gd name="connsiteY13" fmla="*/ 2070709 h 3278965"/>
                    <a:gd name="connsiteX14" fmla="*/ 98259 w 3690448"/>
                    <a:gd name="connsiteY14" fmla="*/ 1391259 h 3278965"/>
                    <a:gd name="connsiteX15" fmla="*/ 384008 w 3690448"/>
                    <a:gd name="connsiteY15" fmla="*/ 788009 h 3278965"/>
                    <a:gd name="connsiteX16" fmla="*/ 867651 w 3690448"/>
                    <a:gd name="connsiteY16" fmla="*/ 364549 h 3278965"/>
                    <a:gd name="connsiteX0" fmla="*/ 867651 w 3690448"/>
                    <a:gd name="connsiteY0" fmla="*/ 364549 h 3306480"/>
                    <a:gd name="connsiteX1" fmla="*/ 1479383 w 3690448"/>
                    <a:gd name="connsiteY1" fmla="*/ 133959 h 3306480"/>
                    <a:gd name="connsiteX2" fmla="*/ 2187408 w 3690448"/>
                    <a:gd name="connsiteY2" fmla="*/ 127609 h 3306480"/>
                    <a:gd name="connsiteX3" fmla="*/ 2803358 w 3690448"/>
                    <a:gd name="connsiteY3" fmla="*/ 362559 h 3306480"/>
                    <a:gd name="connsiteX4" fmla="*/ 3281883 w 3690448"/>
                    <a:gd name="connsiteY4" fmla="*/ 796349 h 3306480"/>
                    <a:gd name="connsiteX5" fmla="*/ 3552658 w 3690448"/>
                    <a:gd name="connsiteY5" fmla="*/ 1403959 h 3306480"/>
                    <a:gd name="connsiteX6" fmla="*/ 3603458 w 3690448"/>
                    <a:gd name="connsiteY6" fmla="*/ 2032609 h 3306480"/>
                    <a:gd name="connsiteX7" fmla="*/ 3285958 w 3690448"/>
                    <a:gd name="connsiteY7" fmla="*/ 2572359 h 3306480"/>
                    <a:gd name="connsiteX8" fmla="*/ 2881833 w 3690448"/>
                    <a:gd name="connsiteY8" fmla="*/ 2883509 h 3306480"/>
                    <a:gd name="connsiteX9" fmla="*/ 2498558 w 3690448"/>
                    <a:gd name="connsiteY9" fmla="*/ 3048609 h 3306480"/>
                    <a:gd name="connsiteX10" fmla="*/ 1173790 w 3690448"/>
                    <a:gd name="connsiteY10" fmla="*/ 3050196 h 3306480"/>
                    <a:gd name="connsiteX11" fmla="*/ 793833 w 3690448"/>
                    <a:gd name="connsiteY11" fmla="*/ 2874778 h 3306480"/>
                    <a:gd name="connsiteX12" fmla="*/ 381628 w 3690448"/>
                    <a:gd name="connsiteY12" fmla="*/ 2572359 h 3306480"/>
                    <a:gd name="connsiteX13" fmla="*/ 98259 w 3690448"/>
                    <a:gd name="connsiteY13" fmla="*/ 2070709 h 3306480"/>
                    <a:gd name="connsiteX14" fmla="*/ 98259 w 3690448"/>
                    <a:gd name="connsiteY14" fmla="*/ 1391259 h 3306480"/>
                    <a:gd name="connsiteX15" fmla="*/ 384008 w 3690448"/>
                    <a:gd name="connsiteY15" fmla="*/ 788009 h 3306480"/>
                    <a:gd name="connsiteX16" fmla="*/ 867651 w 3690448"/>
                    <a:gd name="connsiteY16" fmla="*/ 364549 h 3306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690448" h="3306480">
                      <a:moveTo>
                        <a:pt x="867651" y="364549"/>
                      </a:moveTo>
                      <a:cubicBezTo>
                        <a:pt x="968903" y="259111"/>
                        <a:pt x="1086031" y="13972"/>
                        <a:pt x="1479383" y="133959"/>
                      </a:cubicBezTo>
                      <a:cubicBezTo>
                        <a:pt x="1541825" y="35534"/>
                        <a:pt x="1896366" y="-107341"/>
                        <a:pt x="2187408" y="127609"/>
                      </a:cubicBezTo>
                      <a:cubicBezTo>
                        <a:pt x="2348275" y="93742"/>
                        <a:pt x="2655191" y="72576"/>
                        <a:pt x="2803358" y="362559"/>
                      </a:cubicBezTo>
                      <a:cubicBezTo>
                        <a:pt x="3045416" y="424606"/>
                        <a:pt x="3192225" y="461252"/>
                        <a:pt x="3281883" y="796349"/>
                      </a:cubicBezTo>
                      <a:cubicBezTo>
                        <a:pt x="3473741" y="945969"/>
                        <a:pt x="3627500" y="1076539"/>
                        <a:pt x="3552658" y="1403959"/>
                      </a:cubicBezTo>
                      <a:cubicBezTo>
                        <a:pt x="3664841" y="1516142"/>
                        <a:pt x="3770675" y="1774376"/>
                        <a:pt x="3603458" y="2032609"/>
                      </a:cubicBezTo>
                      <a:cubicBezTo>
                        <a:pt x="3563241" y="2212526"/>
                        <a:pt x="3669075" y="2417842"/>
                        <a:pt x="3285958" y="2572359"/>
                      </a:cubicBezTo>
                      <a:cubicBezTo>
                        <a:pt x="3214750" y="2701476"/>
                        <a:pt x="3162591" y="2811542"/>
                        <a:pt x="2881833" y="2883509"/>
                      </a:cubicBezTo>
                      <a:cubicBezTo>
                        <a:pt x="2830275" y="2951242"/>
                        <a:pt x="2639016" y="3082476"/>
                        <a:pt x="2498558" y="3048609"/>
                      </a:cubicBezTo>
                      <a:cubicBezTo>
                        <a:pt x="2351450" y="3241755"/>
                        <a:pt x="1559023" y="3515863"/>
                        <a:pt x="1173790" y="3050196"/>
                      </a:cubicBezTo>
                      <a:cubicBezTo>
                        <a:pt x="1041581" y="3032998"/>
                        <a:pt x="890323" y="3025325"/>
                        <a:pt x="793833" y="2874778"/>
                      </a:cubicBezTo>
                      <a:cubicBezTo>
                        <a:pt x="530045" y="2847526"/>
                        <a:pt x="466997" y="2732433"/>
                        <a:pt x="381628" y="2572359"/>
                      </a:cubicBezTo>
                      <a:cubicBezTo>
                        <a:pt x="243871" y="2509917"/>
                        <a:pt x="90851" y="2448535"/>
                        <a:pt x="98259" y="2070709"/>
                      </a:cubicBezTo>
                      <a:cubicBezTo>
                        <a:pt x="892" y="1897672"/>
                        <a:pt x="-62607" y="1630442"/>
                        <a:pt x="98259" y="1391259"/>
                      </a:cubicBezTo>
                      <a:cubicBezTo>
                        <a:pt x="106725" y="1218751"/>
                        <a:pt x="54163" y="1015219"/>
                        <a:pt x="384008" y="788009"/>
                      </a:cubicBezTo>
                      <a:cubicBezTo>
                        <a:pt x="410814" y="673314"/>
                        <a:pt x="478895" y="431619"/>
                        <a:pt x="867651" y="364549"/>
                      </a:cubicBezTo>
                      <a:close/>
                    </a:path>
                  </a:pathLst>
                </a:custGeom>
                <a:solidFill>
                  <a:srgbClr val="A05D3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1F35207-D552-43BB-035F-8A1645F73A25}"/>
                  </a:ext>
                </a:extLst>
              </p:cNvPr>
              <p:cNvSpPr/>
              <p:nvPr/>
            </p:nvSpPr>
            <p:spPr>
              <a:xfrm>
                <a:off x="5718676" y="7473602"/>
                <a:ext cx="87209" cy="8720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291B6119-C700-A07E-0295-08C1EE2CE1F8}"/>
                  </a:ext>
                </a:extLst>
              </p:cNvPr>
              <p:cNvCxnSpPr>
                <a:stCxn id="125" idx="1"/>
                <a:endCxn id="41" idx="5"/>
              </p:cNvCxnSpPr>
              <p:nvPr/>
            </p:nvCxnSpPr>
            <p:spPr>
              <a:xfrm>
                <a:off x="5440044" y="5940675"/>
                <a:ext cx="353070" cy="16073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985EBC3-6B55-8345-7DCF-97F8321C345F}"/>
                  </a:ext>
                </a:extLst>
              </p:cNvPr>
              <p:cNvCxnSpPr>
                <a:stCxn id="125" idx="0"/>
              </p:cNvCxnSpPr>
              <p:nvPr/>
            </p:nvCxnSpPr>
            <p:spPr>
              <a:xfrm>
                <a:off x="4828312" y="6171265"/>
                <a:ext cx="977571" cy="13895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E732D424-7222-5DDD-BC89-D7942AFB2C67}"/>
                  </a:ext>
                </a:extLst>
              </p:cNvPr>
              <p:cNvCxnSpPr>
                <a:stCxn id="125" idx="15"/>
                <a:endCxn id="41" idx="5"/>
              </p:cNvCxnSpPr>
              <p:nvPr/>
            </p:nvCxnSpPr>
            <p:spPr>
              <a:xfrm>
                <a:off x="4344669" y="6594725"/>
                <a:ext cx="1448445" cy="9533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AA71C35-497B-98C2-F2D1-721F3375FF4B}"/>
                  </a:ext>
                </a:extLst>
              </p:cNvPr>
              <p:cNvCxnSpPr>
                <a:stCxn id="125" idx="14"/>
              </p:cNvCxnSpPr>
              <p:nvPr/>
            </p:nvCxnSpPr>
            <p:spPr>
              <a:xfrm>
                <a:off x="4058920" y="7197975"/>
                <a:ext cx="1746963" cy="3500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301E94FC-A893-A88E-3D34-B28B741C65E4}"/>
                  </a:ext>
                </a:extLst>
              </p:cNvPr>
              <p:cNvCxnSpPr>
                <a:stCxn id="125" idx="13"/>
                <a:endCxn id="41" idx="5"/>
              </p:cNvCxnSpPr>
              <p:nvPr/>
            </p:nvCxnSpPr>
            <p:spPr>
              <a:xfrm flipV="1">
                <a:off x="4058920" y="7548040"/>
                <a:ext cx="1734194" cy="3293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FE896AAA-6790-9C14-B7A9-EDDAD64845E0}"/>
                  </a:ext>
                </a:extLst>
              </p:cNvPr>
              <p:cNvCxnSpPr>
                <a:cxnSpLocks/>
                <a:stCxn id="125" idx="12"/>
                <a:endCxn id="41" idx="6"/>
              </p:cNvCxnSpPr>
              <p:nvPr/>
            </p:nvCxnSpPr>
            <p:spPr>
              <a:xfrm flipV="1">
                <a:off x="4342289" y="7517207"/>
                <a:ext cx="1463596" cy="8618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8C246B08-B742-DB65-1468-40536384262E}"/>
                  </a:ext>
                </a:extLst>
              </p:cNvPr>
              <p:cNvCxnSpPr>
                <a:stCxn id="125" idx="11"/>
                <a:endCxn id="41" idx="5"/>
              </p:cNvCxnSpPr>
              <p:nvPr/>
            </p:nvCxnSpPr>
            <p:spPr>
              <a:xfrm flipV="1">
                <a:off x="4754494" y="7548040"/>
                <a:ext cx="1038620" cy="11334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58609FE1-A2B6-A7C2-BDCA-F8CBFD20CC08}"/>
                  </a:ext>
                </a:extLst>
              </p:cNvPr>
              <p:cNvCxnSpPr>
                <a:stCxn id="125" idx="10"/>
                <a:endCxn id="41" idx="5"/>
              </p:cNvCxnSpPr>
              <p:nvPr/>
            </p:nvCxnSpPr>
            <p:spPr>
              <a:xfrm flipV="1">
                <a:off x="5134451" y="7548040"/>
                <a:ext cx="658663" cy="1308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6E2AA4D7-08C4-0876-3ACC-750EB1C04255}"/>
                  </a:ext>
                </a:extLst>
              </p:cNvPr>
              <p:cNvCxnSpPr>
                <a:cxnSpLocks/>
                <a:stCxn id="125" idx="2"/>
                <a:endCxn id="41" idx="5"/>
              </p:cNvCxnSpPr>
              <p:nvPr/>
            </p:nvCxnSpPr>
            <p:spPr>
              <a:xfrm flipH="1">
                <a:off x="5793114" y="5934325"/>
                <a:ext cx="354955" cy="16137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1A9AD88B-DA37-38EF-97D9-8B17C3DEBDA4}"/>
                  </a:ext>
                </a:extLst>
              </p:cNvPr>
              <p:cNvCxnSpPr>
                <a:cxnSpLocks/>
                <a:stCxn id="125" idx="3"/>
                <a:endCxn id="41" idx="6"/>
              </p:cNvCxnSpPr>
              <p:nvPr/>
            </p:nvCxnSpPr>
            <p:spPr>
              <a:xfrm flipH="1">
                <a:off x="5805885" y="6169275"/>
                <a:ext cx="958134" cy="13479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F9EE90EB-70A9-28FB-D4D4-5E2B37F57C86}"/>
                  </a:ext>
                </a:extLst>
              </p:cNvPr>
              <p:cNvCxnSpPr>
                <a:stCxn id="125" idx="4"/>
                <a:endCxn id="41" idx="4"/>
              </p:cNvCxnSpPr>
              <p:nvPr/>
            </p:nvCxnSpPr>
            <p:spPr>
              <a:xfrm flipH="1">
                <a:off x="5793114" y="6603065"/>
                <a:ext cx="1449430" cy="9449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21FBC9EE-3BE3-B303-D7B4-1FF26CD8D6D8}"/>
                  </a:ext>
                </a:extLst>
              </p:cNvPr>
              <p:cNvCxnSpPr>
                <a:cxnSpLocks/>
                <a:stCxn id="125" idx="5"/>
                <a:endCxn id="41" idx="5"/>
              </p:cNvCxnSpPr>
              <p:nvPr/>
            </p:nvCxnSpPr>
            <p:spPr>
              <a:xfrm flipH="1">
                <a:off x="5793114" y="7210675"/>
                <a:ext cx="1720205" cy="3373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111E91C3-E32C-6269-B452-2F6ABB03F8F2}"/>
                  </a:ext>
                </a:extLst>
              </p:cNvPr>
              <p:cNvCxnSpPr>
                <a:stCxn id="125" idx="6"/>
                <a:endCxn id="41" idx="2"/>
              </p:cNvCxnSpPr>
              <p:nvPr/>
            </p:nvCxnSpPr>
            <p:spPr>
              <a:xfrm flipH="1" flipV="1">
                <a:off x="5718676" y="7517207"/>
                <a:ext cx="1845443" cy="3221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CC7C7A32-69F8-EDC2-E0BE-818A5AD17887}"/>
                  </a:ext>
                </a:extLst>
              </p:cNvPr>
              <p:cNvCxnSpPr>
                <a:stCxn id="125" idx="7"/>
                <a:endCxn id="41" idx="2"/>
              </p:cNvCxnSpPr>
              <p:nvPr/>
            </p:nvCxnSpPr>
            <p:spPr>
              <a:xfrm flipH="1" flipV="1">
                <a:off x="5718676" y="7517207"/>
                <a:ext cx="1527943" cy="8618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DC30EE33-D85E-7ABA-8655-E5F9CF6F7D27}"/>
                  </a:ext>
                </a:extLst>
              </p:cNvPr>
              <p:cNvCxnSpPr>
                <a:stCxn id="125" idx="8"/>
                <a:endCxn id="41" idx="3"/>
              </p:cNvCxnSpPr>
              <p:nvPr/>
            </p:nvCxnSpPr>
            <p:spPr>
              <a:xfrm flipH="1" flipV="1">
                <a:off x="5731447" y="7548040"/>
                <a:ext cx="1111047" cy="11421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DC58C4EE-C4A9-1115-9CCD-27804E2C7612}"/>
                  </a:ext>
                </a:extLst>
              </p:cNvPr>
              <p:cNvCxnSpPr>
                <a:stCxn id="125" idx="9"/>
                <a:endCxn id="41" idx="3"/>
              </p:cNvCxnSpPr>
              <p:nvPr/>
            </p:nvCxnSpPr>
            <p:spPr>
              <a:xfrm flipH="1" flipV="1">
                <a:off x="5762281" y="7560811"/>
                <a:ext cx="696938" cy="1294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A7263FC-9240-A68C-AE07-640F1037CA6A}"/>
                </a:ext>
              </a:extLst>
            </p:cNvPr>
            <p:cNvGrpSpPr/>
            <p:nvPr/>
          </p:nvGrpSpPr>
          <p:grpSpPr>
            <a:xfrm>
              <a:off x="4671168" y="1517088"/>
              <a:ext cx="1473200" cy="3511211"/>
              <a:chOff x="4671168" y="1517088"/>
              <a:chExt cx="1473200" cy="3511211"/>
            </a:xfrm>
          </p:grpSpPr>
          <p:sp>
            <p:nvSpPr>
              <p:cNvPr id="32" name="Rectangle 10">
                <a:extLst>
                  <a:ext uri="{FF2B5EF4-FFF2-40B4-BE49-F238E27FC236}">
                    <a16:creationId xmlns:a16="http://schemas.microsoft.com/office/drawing/2014/main" id="{03981F61-37E8-ACF6-8AE5-846CDC6359D1}"/>
                  </a:ext>
                </a:extLst>
              </p:cNvPr>
              <p:cNvSpPr/>
              <p:nvPr/>
            </p:nvSpPr>
            <p:spPr>
              <a:xfrm flipH="1">
                <a:off x="5440286" y="4406520"/>
                <a:ext cx="278390" cy="621779"/>
              </a:xfrm>
              <a:custGeom>
                <a:avLst/>
                <a:gdLst>
                  <a:gd name="connsiteX0" fmla="*/ 0 w 57710"/>
                  <a:gd name="connsiteY0" fmla="*/ 0 h 186562"/>
                  <a:gd name="connsiteX1" fmla="*/ 57710 w 57710"/>
                  <a:gd name="connsiteY1" fmla="*/ 0 h 186562"/>
                  <a:gd name="connsiteX2" fmla="*/ 57710 w 57710"/>
                  <a:gd name="connsiteY2" fmla="*/ 186562 h 186562"/>
                  <a:gd name="connsiteX3" fmla="*/ 0 w 57710"/>
                  <a:gd name="connsiteY3" fmla="*/ 186562 h 186562"/>
                  <a:gd name="connsiteX4" fmla="*/ 0 w 57710"/>
                  <a:gd name="connsiteY4" fmla="*/ 0 h 186562"/>
                  <a:gd name="connsiteX0" fmla="*/ 0 w 133910"/>
                  <a:gd name="connsiteY0" fmla="*/ 0 h 191325"/>
                  <a:gd name="connsiteX1" fmla="*/ 133910 w 133910"/>
                  <a:gd name="connsiteY1" fmla="*/ 4763 h 191325"/>
                  <a:gd name="connsiteX2" fmla="*/ 133910 w 133910"/>
                  <a:gd name="connsiteY2" fmla="*/ 191325 h 191325"/>
                  <a:gd name="connsiteX3" fmla="*/ 76200 w 133910"/>
                  <a:gd name="connsiteY3" fmla="*/ 191325 h 191325"/>
                  <a:gd name="connsiteX4" fmla="*/ 0 w 133910"/>
                  <a:gd name="connsiteY4" fmla="*/ 0 h 191325"/>
                  <a:gd name="connsiteX0" fmla="*/ 0 w 133910"/>
                  <a:gd name="connsiteY0" fmla="*/ 0 h 377063"/>
                  <a:gd name="connsiteX1" fmla="*/ 133910 w 133910"/>
                  <a:gd name="connsiteY1" fmla="*/ 4763 h 377063"/>
                  <a:gd name="connsiteX2" fmla="*/ 133910 w 133910"/>
                  <a:gd name="connsiteY2" fmla="*/ 191325 h 377063"/>
                  <a:gd name="connsiteX3" fmla="*/ 76200 w 133910"/>
                  <a:gd name="connsiteY3" fmla="*/ 377063 h 377063"/>
                  <a:gd name="connsiteX4" fmla="*/ 0 w 133910"/>
                  <a:gd name="connsiteY4" fmla="*/ 0 h 377063"/>
                  <a:gd name="connsiteX0" fmla="*/ 0 w 181535"/>
                  <a:gd name="connsiteY0" fmla="*/ 0 h 610425"/>
                  <a:gd name="connsiteX1" fmla="*/ 133910 w 181535"/>
                  <a:gd name="connsiteY1" fmla="*/ 4763 h 610425"/>
                  <a:gd name="connsiteX2" fmla="*/ 181535 w 181535"/>
                  <a:gd name="connsiteY2" fmla="*/ 610425 h 610425"/>
                  <a:gd name="connsiteX3" fmla="*/ 76200 w 181535"/>
                  <a:gd name="connsiteY3" fmla="*/ 377063 h 610425"/>
                  <a:gd name="connsiteX4" fmla="*/ 0 w 181535"/>
                  <a:gd name="connsiteY4" fmla="*/ 0 h 610425"/>
                  <a:gd name="connsiteX0" fmla="*/ 0 w 181535"/>
                  <a:gd name="connsiteY0" fmla="*/ 0 h 610425"/>
                  <a:gd name="connsiteX1" fmla="*/ 133910 w 181535"/>
                  <a:gd name="connsiteY1" fmla="*/ 4763 h 610425"/>
                  <a:gd name="connsiteX2" fmla="*/ 181535 w 181535"/>
                  <a:gd name="connsiteY2" fmla="*/ 610425 h 610425"/>
                  <a:gd name="connsiteX3" fmla="*/ 110097 w 181535"/>
                  <a:gd name="connsiteY3" fmla="*/ 494094 h 610425"/>
                  <a:gd name="connsiteX4" fmla="*/ 76200 w 181535"/>
                  <a:gd name="connsiteY4" fmla="*/ 377063 h 610425"/>
                  <a:gd name="connsiteX5" fmla="*/ 0 w 181535"/>
                  <a:gd name="connsiteY5" fmla="*/ 0 h 610425"/>
                  <a:gd name="connsiteX0" fmla="*/ 0 w 181535"/>
                  <a:gd name="connsiteY0" fmla="*/ 0 h 610425"/>
                  <a:gd name="connsiteX1" fmla="*/ 133910 w 181535"/>
                  <a:gd name="connsiteY1" fmla="*/ 4763 h 610425"/>
                  <a:gd name="connsiteX2" fmla="*/ 181535 w 181535"/>
                  <a:gd name="connsiteY2" fmla="*/ 610425 h 610425"/>
                  <a:gd name="connsiteX3" fmla="*/ 110097 w 181535"/>
                  <a:gd name="connsiteY3" fmla="*/ 494094 h 610425"/>
                  <a:gd name="connsiteX4" fmla="*/ 52947 w 181535"/>
                  <a:gd name="connsiteY4" fmla="*/ 451232 h 610425"/>
                  <a:gd name="connsiteX5" fmla="*/ 76200 w 181535"/>
                  <a:gd name="connsiteY5" fmla="*/ 377063 h 610425"/>
                  <a:gd name="connsiteX6" fmla="*/ 0 w 181535"/>
                  <a:gd name="connsiteY6" fmla="*/ 0 h 610425"/>
                  <a:gd name="connsiteX0" fmla="*/ 0 w 181535"/>
                  <a:gd name="connsiteY0" fmla="*/ 0 h 615076"/>
                  <a:gd name="connsiteX1" fmla="*/ 133910 w 181535"/>
                  <a:gd name="connsiteY1" fmla="*/ 4763 h 615076"/>
                  <a:gd name="connsiteX2" fmla="*/ 181535 w 181535"/>
                  <a:gd name="connsiteY2" fmla="*/ 610425 h 615076"/>
                  <a:gd name="connsiteX3" fmla="*/ 110097 w 181535"/>
                  <a:gd name="connsiteY3" fmla="*/ 494094 h 615076"/>
                  <a:gd name="connsiteX4" fmla="*/ 52947 w 181535"/>
                  <a:gd name="connsiteY4" fmla="*/ 451232 h 615076"/>
                  <a:gd name="connsiteX5" fmla="*/ 76200 w 181535"/>
                  <a:gd name="connsiteY5" fmla="*/ 377063 h 615076"/>
                  <a:gd name="connsiteX6" fmla="*/ 0 w 181535"/>
                  <a:gd name="connsiteY6" fmla="*/ 0 h 615076"/>
                  <a:gd name="connsiteX0" fmla="*/ 0 w 181535"/>
                  <a:gd name="connsiteY0" fmla="*/ 0 h 628223"/>
                  <a:gd name="connsiteX1" fmla="*/ 133910 w 181535"/>
                  <a:gd name="connsiteY1" fmla="*/ 4763 h 628223"/>
                  <a:gd name="connsiteX2" fmla="*/ 181535 w 181535"/>
                  <a:gd name="connsiteY2" fmla="*/ 610425 h 628223"/>
                  <a:gd name="connsiteX3" fmla="*/ 110097 w 181535"/>
                  <a:gd name="connsiteY3" fmla="*/ 494094 h 628223"/>
                  <a:gd name="connsiteX4" fmla="*/ 52947 w 181535"/>
                  <a:gd name="connsiteY4" fmla="*/ 451232 h 628223"/>
                  <a:gd name="connsiteX5" fmla="*/ 76200 w 181535"/>
                  <a:gd name="connsiteY5" fmla="*/ 377063 h 628223"/>
                  <a:gd name="connsiteX6" fmla="*/ 0 w 181535"/>
                  <a:gd name="connsiteY6" fmla="*/ 0 h 628223"/>
                  <a:gd name="connsiteX0" fmla="*/ 0 w 181535"/>
                  <a:gd name="connsiteY0" fmla="*/ 0 h 613415"/>
                  <a:gd name="connsiteX1" fmla="*/ 133910 w 181535"/>
                  <a:gd name="connsiteY1" fmla="*/ 4763 h 613415"/>
                  <a:gd name="connsiteX2" fmla="*/ 181535 w 181535"/>
                  <a:gd name="connsiteY2" fmla="*/ 610425 h 613415"/>
                  <a:gd name="connsiteX3" fmla="*/ 110097 w 181535"/>
                  <a:gd name="connsiteY3" fmla="*/ 494094 h 613415"/>
                  <a:gd name="connsiteX4" fmla="*/ 52947 w 181535"/>
                  <a:gd name="connsiteY4" fmla="*/ 451232 h 613415"/>
                  <a:gd name="connsiteX5" fmla="*/ 76200 w 181535"/>
                  <a:gd name="connsiteY5" fmla="*/ 377063 h 613415"/>
                  <a:gd name="connsiteX6" fmla="*/ 0 w 181535"/>
                  <a:gd name="connsiteY6" fmla="*/ 0 h 613415"/>
                  <a:gd name="connsiteX0" fmla="*/ 0 w 181535"/>
                  <a:gd name="connsiteY0" fmla="*/ 0 h 613415"/>
                  <a:gd name="connsiteX1" fmla="*/ 133910 w 181535"/>
                  <a:gd name="connsiteY1" fmla="*/ 4763 h 613415"/>
                  <a:gd name="connsiteX2" fmla="*/ 181535 w 181535"/>
                  <a:gd name="connsiteY2" fmla="*/ 610425 h 613415"/>
                  <a:gd name="connsiteX3" fmla="*/ 110097 w 181535"/>
                  <a:gd name="connsiteY3" fmla="*/ 494094 h 613415"/>
                  <a:gd name="connsiteX4" fmla="*/ 52947 w 181535"/>
                  <a:gd name="connsiteY4" fmla="*/ 451232 h 613415"/>
                  <a:gd name="connsiteX5" fmla="*/ 76200 w 181535"/>
                  <a:gd name="connsiteY5" fmla="*/ 377063 h 613415"/>
                  <a:gd name="connsiteX6" fmla="*/ 0 w 181535"/>
                  <a:gd name="connsiteY6" fmla="*/ 0 h 613415"/>
                  <a:gd name="connsiteX0" fmla="*/ 26585 w 208120"/>
                  <a:gd name="connsiteY0" fmla="*/ 0 h 613415"/>
                  <a:gd name="connsiteX1" fmla="*/ 160495 w 208120"/>
                  <a:gd name="connsiteY1" fmla="*/ 4763 h 613415"/>
                  <a:gd name="connsiteX2" fmla="*/ 208120 w 208120"/>
                  <a:gd name="connsiteY2" fmla="*/ 610425 h 613415"/>
                  <a:gd name="connsiteX3" fmla="*/ 136682 w 208120"/>
                  <a:gd name="connsiteY3" fmla="*/ 494094 h 613415"/>
                  <a:gd name="connsiteX4" fmla="*/ 79532 w 208120"/>
                  <a:gd name="connsiteY4" fmla="*/ 451232 h 613415"/>
                  <a:gd name="connsiteX5" fmla="*/ 102785 w 208120"/>
                  <a:gd name="connsiteY5" fmla="*/ 377063 h 613415"/>
                  <a:gd name="connsiteX6" fmla="*/ 26585 w 208120"/>
                  <a:gd name="connsiteY6" fmla="*/ 0 h 613415"/>
                  <a:gd name="connsiteX0" fmla="*/ 85487 w 267022"/>
                  <a:gd name="connsiteY0" fmla="*/ 0 h 613415"/>
                  <a:gd name="connsiteX1" fmla="*/ 219397 w 267022"/>
                  <a:gd name="connsiteY1" fmla="*/ 4763 h 613415"/>
                  <a:gd name="connsiteX2" fmla="*/ 267022 w 267022"/>
                  <a:gd name="connsiteY2" fmla="*/ 610425 h 613415"/>
                  <a:gd name="connsiteX3" fmla="*/ 195584 w 267022"/>
                  <a:gd name="connsiteY3" fmla="*/ 494094 h 613415"/>
                  <a:gd name="connsiteX4" fmla="*/ 138434 w 267022"/>
                  <a:gd name="connsiteY4" fmla="*/ 451232 h 613415"/>
                  <a:gd name="connsiteX5" fmla="*/ 161687 w 267022"/>
                  <a:gd name="connsiteY5" fmla="*/ 377063 h 613415"/>
                  <a:gd name="connsiteX6" fmla="*/ 85487 w 267022"/>
                  <a:gd name="connsiteY6" fmla="*/ 0 h 613415"/>
                  <a:gd name="connsiteX0" fmla="*/ 101240 w 282775"/>
                  <a:gd name="connsiteY0" fmla="*/ 0 h 613415"/>
                  <a:gd name="connsiteX1" fmla="*/ 235150 w 282775"/>
                  <a:gd name="connsiteY1" fmla="*/ 4763 h 613415"/>
                  <a:gd name="connsiteX2" fmla="*/ 282775 w 282775"/>
                  <a:gd name="connsiteY2" fmla="*/ 610425 h 613415"/>
                  <a:gd name="connsiteX3" fmla="*/ 211337 w 282775"/>
                  <a:gd name="connsiteY3" fmla="*/ 494094 h 613415"/>
                  <a:gd name="connsiteX4" fmla="*/ 154187 w 282775"/>
                  <a:gd name="connsiteY4" fmla="*/ 451232 h 613415"/>
                  <a:gd name="connsiteX5" fmla="*/ 177440 w 282775"/>
                  <a:gd name="connsiteY5" fmla="*/ 377063 h 613415"/>
                  <a:gd name="connsiteX6" fmla="*/ 101240 w 282775"/>
                  <a:gd name="connsiteY6" fmla="*/ 0 h 613415"/>
                  <a:gd name="connsiteX0" fmla="*/ 97779 w 279314"/>
                  <a:gd name="connsiteY0" fmla="*/ 0 h 613415"/>
                  <a:gd name="connsiteX1" fmla="*/ 231689 w 279314"/>
                  <a:gd name="connsiteY1" fmla="*/ 4763 h 613415"/>
                  <a:gd name="connsiteX2" fmla="*/ 279314 w 279314"/>
                  <a:gd name="connsiteY2" fmla="*/ 610425 h 613415"/>
                  <a:gd name="connsiteX3" fmla="*/ 207876 w 279314"/>
                  <a:gd name="connsiteY3" fmla="*/ 494094 h 613415"/>
                  <a:gd name="connsiteX4" fmla="*/ 150726 w 279314"/>
                  <a:gd name="connsiteY4" fmla="*/ 451232 h 613415"/>
                  <a:gd name="connsiteX5" fmla="*/ 173979 w 279314"/>
                  <a:gd name="connsiteY5" fmla="*/ 377063 h 613415"/>
                  <a:gd name="connsiteX6" fmla="*/ 97779 w 279314"/>
                  <a:gd name="connsiteY6" fmla="*/ 0 h 613415"/>
                  <a:gd name="connsiteX0" fmla="*/ 97779 w 279314"/>
                  <a:gd name="connsiteY0" fmla="*/ 0 h 613415"/>
                  <a:gd name="connsiteX1" fmla="*/ 231689 w 279314"/>
                  <a:gd name="connsiteY1" fmla="*/ 4763 h 613415"/>
                  <a:gd name="connsiteX2" fmla="*/ 279314 w 279314"/>
                  <a:gd name="connsiteY2" fmla="*/ 610425 h 613415"/>
                  <a:gd name="connsiteX3" fmla="*/ 207876 w 279314"/>
                  <a:gd name="connsiteY3" fmla="*/ 494094 h 613415"/>
                  <a:gd name="connsiteX4" fmla="*/ 150726 w 279314"/>
                  <a:gd name="connsiteY4" fmla="*/ 451232 h 613415"/>
                  <a:gd name="connsiteX5" fmla="*/ 173979 w 279314"/>
                  <a:gd name="connsiteY5" fmla="*/ 377063 h 613415"/>
                  <a:gd name="connsiteX6" fmla="*/ 97779 w 279314"/>
                  <a:gd name="connsiteY6" fmla="*/ 0 h 613415"/>
                  <a:gd name="connsiteX0" fmla="*/ 95794 w 277329"/>
                  <a:gd name="connsiteY0" fmla="*/ 0 h 613415"/>
                  <a:gd name="connsiteX1" fmla="*/ 229704 w 277329"/>
                  <a:gd name="connsiteY1" fmla="*/ 4763 h 613415"/>
                  <a:gd name="connsiteX2" fmla="*/ 277329 w 277329"/>
                  <a:gd name="connsiteY2" fmla="*/ 610425 h 613415"/>
                  <a:gd name="connsiteX3" fmla="*/ 205891 w 277329"/>
                  <a:gd name="connsiteY3" fmla="*/ 494094 h 613415"/>
                  <a:gd name="connsiteX4" fmla="*/ 148741 w 277329"/>
                  <a:gd name="connsiteY4" fmla="*/ 451232 h 613415"/>
                  <a:gd name="connsiteX5" fmla="*/ 179138 w 277329"/>
                  <a:gd name="connsiteY5" fmla="*/ 381826 h 613415"/>
                  <a:gd name="connsiteX6" fmla="*/ 95794 w 277329"/>
                  <a:gd name="connsiteY6" fmla="*/ 0 h 613415"/>
                  <a:gd name="connsiteX0" fmla="*/ 95240 w 276775"/>
                  <a:gd name="connsiteY0" fmla="*/ 0 h 613415"/>
                  <a:gd name="connsiteX1" fmla="*/ 229150 w 276775"/>
                  <a:gd name="connsiteY1" fmla="*/ 4763 h 613415"/>
                  <a:gd name="connsiteX2" fmla="*/ 276775 w 276775"/>
                  <a:gd name="connsiteY2" fmla="*/ 610425 h 613415"/>
                  <a:gd name="connsiteX3" fmla="*/ 205337 w 276775"/>
                  <a:gd name="connsiteY3" fmla="*/ 494094 h 613415"/>
                  <a:gd name="connsiteX4" fmla="*/ 148187 w 276775"/>
                  <a:gd name="connsiteY4" fmla="*/ 451232 h 613415"/>
                  <a:gd name="connsiteX5" fmla="*/ 178584 w 276775"/>
                  <a:gd name="connsiteY5" fmla="*/ 381826 h 613415"/>
                  <a:gd name="connsiteX6" fmla="*/ 95240 w 276775"/>
                  <a:gd name="connsiteY6" fmla="*/ 0 h 613415"/>
                  <a:gd name="connsiteX0" fmla="*/ 96296 w 277831"/>
                  <a:gd name="connsiteY0" fmla="*/ 0 h 613415"/>
                  <a:gd name="connsiteX1" fmla="*/ 230206 w 277831"/>
                  <a:gd name="connsiteY1" fmla="*/ 4763 h 613415"/>
                  <a:gd name="connsiteX2" fmla="*/ 277831 w 277831"/>
                  <a:gd name="connsiteY2" fmla="*/ 610425 h 613415"/>
                  <a:gd name="connsiteX3" fmla="*/ 206393 w 277831"/>
                  <a:gd name="connsiteY3" fmla="*/ 494094 h 613415"/>
                  <a:gd name="connsiteX4" fmla="*/ 149243 w 277831"/>
                  <a:gd name="connsiteY4" fmla="*/ 451232 h 613415"/>
                  <a:gd name="connsiteX5" fmla="*/ 179640 w 277831"/>
                  <a:gd name="connsiteY5" fmla="*/ 381826 h 613415"/>
                  <a:gd name="connsiteX6" fmla="*/ 96296 w 277831"/>
                  <a:gd name="connsiteY6" fmla="*/ 0 h 613415"/>
                  <a:gd name="connsiteX0" fmla="*/ 96296 w 278390"/>
                  <a:gd name="connsiteY0" fmla="*/ 0 h 613415"/>
                  <a:gd name="connsiteX1" fmla="*/ 230206 w 278390"/>
                  <a:gd name="connsiteY1" fmla="*/ 4763 h 613415"/>
                  <a:gd name="connsiteX2" fmla="*/ 277831 w 278390"/>
                  <a:gd name="connsiteY2" fmla="*/ 610425 h 613415"/>
                  <a:gd name="connsiteX3" fmla="*/ 206393 w 278390"/>
                  <a:gd name="connsiteY3" fmla="*/ 494094 h 613415"/>
                  <a:gd name="connsiteX4" fmla="*/ 149243 w 278390"/>
                  <a:gd name="connsiteY4" fmla="*/ 451232 h 613415"/>
                  <a:gd name="connsiteX5" fmla="*/ 179640 w 278390"/>
                  <a:gd name="connsiteY5" fmla="*/ 381826 h 613415"/>
                  <a:gd name="connsiteX6" fmla="*/ 96296 w 278390"/>
                  <a:gd name="connsiteY6" fmla="*/ 0 h 613415"/>
                  <a:gd name="connsiteX0" fmla="*/ 96296 w 278390"/>
                  <a:gd name="connsiteY0" fmla="*/ 0 h 621779"/>
                  <a:gd name="connsiteX1" fmla="*/ 230206 w 278390"/>
                  <a:gd name="connsiteY1" fmla="*/ 4763 h 621779"/>
                  <a:gd name="connsiteX2" fmla="*/ 277831 w 278390"/>
                  <a:gd name="connsiteY2" fmla="*/ 610425 h 621779"/>
                  <a:gd name="connsiteX3" fmla="*/ 206393 w 278390"/>
                  <a:gd name="connsiteY3" fmla="*/ 494094 h 621779"/>
                  <a:gd name="connsiteX4" fmla="*/ 149243 w 278390"/>
                  <a:gd name="connsiteY4" fmla="*/ 451232 h 621779"/>
                  <a:gd name="connsiteX5" fmla="*/ 179640 w 278390"/>
                  <a:gd name="connsiteY5" fmla="*/ 381826 h 621779"/>
                  <a:gd name="connsiteX6" fmla="*/ 96296 w 278390"/>
                  <a:gd name="connsiteY6" fmla="*/ 0 h 621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8390" h="621779">
                    <a:moveTo>
                      <a:pt x="96296" y="0"/>
                    </a:moveTo>
                    <a:lnTo>
                      <a:pt x="230206" y="4763"/>
                    </a:lnTo>
                    <a:cubicBezTo>
                      <a:pt x="246081" y="206650"/>
                      <a:pt x="283387" y="415682"/>
                      <a:pt x="277831" y="610425"/>
                    </a:cubicBezTo>
                    <a:cubicBezTo>
                      <a:pt x="245287" y="620067"/>
                      <a:pt x="227031" y="660664"/>
                      <a:pt x="206393" y="494094"/>
                    </a:cubicBezTo>
                    <a:cubicBezTo>
                      <a:pt x="-1569" y="721901"/>
                      <a:pt x="69074" y="497269"/>
                      <a:pt x="149243" y="451232"/>
                    </a:cubicBezTo>
                    <a:cubicBezTo>
                      <a:pt x="-174000" y="526520"/>
                      <a:pt x="119502" y="356543"/>
                      <a:pt x="179640" y="381826"/>
                    </a:cubicBezTo>
                    <a:lnTo>
                      <a:pt x="96296" y="0"/>
                    </a:lnTo>
                    <a:close/>
                  </a:path>
                </a:pathLst>
              </a:custGeom>
              <a:solidFill>
                <a:srgbClr val="F5C62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10">
                <a:extLst>
                  <a:ext uri="{FF2B5EF4-FFF2-40B4-BE49-F238E27FC236}">
                    <a16:creationId xmlns:a16="http://schemas.microsoft.com/office/drawing/2014/main" id="{19B4FAB9-627E-AD8F-8D9D-0BF6D5F9DD4E}"/>
                  </a:ext>
                </a:extLst>
              </p:cNvPr>
              <p:cNvSpPr/>
              <p:nvPr/>
            </p:nvSpPr>
            <p:spPr>
              <a:xfrm>
                <a:off x="5104122" y="4406520"/>
                <a:ext cx="278390" cy="621779"/>
              </a:xfrm>
              <a:custGeom>
                <a:avLst/>
                <a:gdLst>
                  <a:gd name="connsiteX0" fmla="*/ 0 w 57710"/>
                  <a:gd name="connsiteY0" fmla="*/ 0 h 186562"/>
                  <a:gd name="connsiteX1" fmla="*/ 57710 w 57710"/>
                  <a:gd name="connsiteY1" fmla="*/ 0 h 186562"/>
                  <a:gd name="connsiteX2" fmla="*/ 57710 w 57710"/>
                  <a:gd name="connsiteY2" fmla="*/ 186562 h 186562"/>
                  <a:gd name="connsiteX3" fmla="*/ 0 w 57710"/>
                  <a:gd name="connsiteY3" fmla="*/ 186562 h 186562"/>
                  <a:gd name="connsiteX4" fmla="*/ 0 w 57710"/>
                  <a:gd name="connsiteY4" fmla="*/ 0 h 186562"/>
                  <a:gd name="connsiteX0" fmla="*/ 0 w 133910"/>
                  <a:gd name="connsiteY0" fmla="*/ 0 h 191325"/>
                  <a:gd name="connsiteX1" fmla="*/ 133910 w 133910"/>
                  <a:gd name="connsiteY1" fmla="*/ 4763 h 191325"/>
                  <a:gd name="connsiteX2" fmla="*/ 133910 w 133910"/>
                  <a:gd name="connsiteY2" fmla="*/ 191325 h 191325"/>
                  <a:gd name="connsiteX3" fmla="*/ 76200 w 133910"/>
                  <a:gd name="connsiteY3" fmla="*/ 191325 h 191325"/>
                  <a:gd name="connsiteX4" fmla="*/ 0 w 133910"/>
                  <a:gd name="connsiteY4" fmla="*/ 0 h 191325"/>
                  <a:gd name="connsiteX0" fmla="*/ 0 w 133910"/>
                  <a:gd name="connsiteY0" fmla="*/ 0 h 377063"/>
                  <a:gd name="connsiteX1" fmla="*/ 133910 w 133910"/>
                  <a:gd name="connsiteY1" fmla="*/ 4763 h 377063"/>
                  <a:gd name="connsiteX2" fmla="*/ 133910 w 133910"/>
                  <a:gd name="connsiteY2" fmla="*/ 191325 h 377063"/>
                  <a:gd name="connsiteX3" fmla="*/ 76200 w 133910"/>
                  <a:gd name="connsiteY3" fmla="*/ 377063 h 377063"/>
                  <a:gd name="connsiteX4" fmla="*/ 0 w 133910"/>
                  <a:gd name="connsiteY4" fmla="*/ 0 h 377063"/>
                  <a:gd name="connsiteX0" fmla="*/ 0 w 181535"/>
                  <a:gd name="connsiteY0" fmla="*/ 0 h 610425"/>
                  <a:gd name="connsiteX1" fmla="*/ 133910 w 181535"/>
                  <a:gd name="connsiteY1" fmla="*/ 4763 h 610425"/>
                  <a:gd name="connsiteX2" fmla="*/ 181535 w 181535"/>
                  <a:gd name="connsiteY2" fmla="*/ 610425 h 610425"/>
                  <a:gd name="connsiteX3" fmla="*/ 76200 w 181535"/>
                  <a:gd name="connsiteY3" fmla="*/ 377063 h 610425"/>
                  <a:gd name="connsiteX4" fmla="*/ 0 w 181535"/>
                  <a:gd name="connsiteY4" fmla="*/ 0 h 610425"/>
                  <a:gd name="connsiteX0" fmla="*/ 0 w 181535"/>
                  <a:gd name="connsiteY0" fmla="*/ 0 h 610425"/>
                  <a:gd name="connsiteX1" fmla="*/ 133910 w 181535"/>
                  <a:gd name="connsiteY1" fmla="*/ 4763 h 610425"/>
                  <a:gd name="connsiteX2" fmla="*/ 181535 w 181535"/>
                  <a:gd name="connsiteY2" fmla="*/ 610425 h 610425"/>
                  <a:gd name="connsiteX3" fmla="*/ 110097 w 181535"/>
                  <a:gd name="connsiteY3" fmla="*/ 494094 h 610425"/>
                  <a:gd name="connsiteX4" fmla="*/ 76200 w 181535"/>
                  <a:gd name="connsiteY4" fmla="*/ 377063 h 610425"/>
                  <a:gd name="connsiteX5" fmla="*/ 0 w 181535"/>
                  <a:gd name="connsiteY5" fmla="*/ 0 h 610425"/>
                  <a:gd name="connsiteX0" fmla="*/ 0 w 181535"/>
                  <a:gd name="connsiteY0" fmla="*/ 0 h 610425"/>
                  <a:gd name="connsiteX1" fmla="*/ 133910 w 181535"/>
                  <a:gd name="connsiteY1" fmla="*/ 4763 h 610425"/>
                  <a:gd name="connsiteX2" fmla="*/ 181535 w 181535"/>
                  <a:gd name="connsiteY2" fmla="*/ 610425 h 610425"/>
                  <a:gd name="connsiteX3" fmla="*/ 110097 w 181535"/>
                  <a:gd name="connsiteY3" fmla="*/ 494094 h 610425"/>
                  <a:gd name="connsiteX4" fmla="*/ 52947 w 181535"/>
                  <a:gd name="connsiteY4" fmla="*/ 451232 h 610425"/>
                  <a:gd name="connsiteX5" fmla="*/ 76200 w 181535"/>
                  <a:gd name="connsiteY5" fmla="*/ 377063 h 610425"/>
                  <a:gd name="connsiteX6" fmla="*/ 0 w 181535"/>
                  <a:gd name="connsiteY6" fmla="*/ 0 h 610425"/>
                  <a:gd name="connsiteX0" fmla="*/ 0 w 181535"/>
                  <a:gd name="connsiteY0" fmla="*/ 0 h 615076"/>
                  <a:gd name="connsiteX1" fmla="*/ 133910 w 181535"/>
                  <a:gd name="connsiteY1" fmla="*/ 4763 h 615076"/>
                  <a:gd name="connsiteX2" fmla="*/ 181535 w 181535"/>
                  <a:gd name="connsiteY2" fmla="*/ 610425 h 615076"/>
                  <a:gd name="connsiteX3" fmla="*/ 110097 w 181535"/>
                  <a:gd name="connsiteY3" fmla="*/ 494094 h 615076"/>
                  <a:gd name="connsiteX4" fmla="*/ 52947 w 181535"/>
                  <a:gd name="connsiteY4" fmla="*/ 451232 h 615076"/>
                  <a:gd name="connsiteX5" fmla="*/ 76200 w 181535"/>
                  <a:gd name="connsiteY5" fmla="*/ 377063 h 615076"/>
                  <a:gd name="connsiteX6" fmla="*/ 0 w 181535"/>
                  <a:gd name="connsiteY6" fmla="*/ 0 h 615076"/>
                  <a:gd name="connsiteX0" fmla="*/ 0 w 181535"/>
                  <a:gd name="connsiteY0" fmla="*/ 0 h 628223"/>
                  <a:gd name="connsiteX1" fmla="*/ 133910 w 181535"/>
                  <a:gd name="connsiteY1" fmla="*/ 4763 h 628223"/>
                  <a:gd name="connsiteX2" fmla="*/ 181535 w 181535"/>
                  <a:gd name="connsiteY2" fmla="*/ 610425 h 628223"/>
                  <a:gd name="connsiteX3" fmla="*/ 110097 w 181535"/>
                  <a:gd name="connsiteY3" fmla="*/ 494094 h 628223"/>
                  <a:gd name="connsiteX4" fmla="*/ 52947 w 181535"/>
                  <a:gd name="connsiteY4" fmla="*/ 451232 h 628223"/>
                  <a:gd name="connsiteX5" fmla="*/ 76200 w 181535"/>
                  <a:gd name="connsiteY5" fmla="*/ 377063 h 628223"/>
                  <a:gd name="connsiteX6" fmla="*/ 0 w 181535"/>
                  <a:gd name="connsiteY6" fmla="*/ 0 h 628223"/>
                  <a:gd name="connsiteX0" fmla="*/ 0 w 181535"/>
                  <a:gd name="connsiteY0" fmla="*/ 0 h 613415"/>
                  <a:gd name="connsiteX1" fmla="*/ 133910 w 181535"/>
                  <a:gd name="connsiteY1" fmla="*/ 4763 h 613415"/>
                  <a:gd name="connsiteX2" fmla="*/ 181535 w 181535"/>
                  <a:gd name="connsiteY2" fmla="*/ 610425 h 613415"/>
                  <a:gd name="connsiteX3" fmla="*/ 110097 w 181535"/>
                  <a:gd name="connsiteY3" fmla="*/ 494094 h 613415"/>
                  <a:gd name="connsiteX4" fmla="*/ 52947 w 181535"/>
                  <a:gd name="connsiteY4" fmla="*/ 451232 h 613415"/>
                  <a:gd name="connsiteX5" fmla="*/ 76200 w 181535"/>
                  <a:gd name="connsiteY5" fmla="*/ 377063 h 613415"/>
                  <a:gd name="connsiteX6" fmla="*/ 0 w 181535"/>
                  <a:gd name="connsiteY6" fmla="*/ 0 h 613415"/>
                  <a:gd name="connsiteX0" fmla="*/ 0 w 181535"/>
                  <a:gd name="connsiteY0" fmla="*/ 0 h 613415"/>
                  <a:gd name="connsiteX1" fmla="*/ 133910 w 181535"/>
                  <a:gd name="connsiteY1" fmla="*/ 4763 h 613415"/>
                  <a:gd name="connsiteX2" fmla="*/ 181535 w 181535"/>
                  <a:gd name="connsiteY2" fmla="*/ 610425 h 613415"/>
                  <a:gd name="connsiteX3" fmla="*/ 110097 w 181535"/>
                  <a:gd name="connsiteY3" fmla="*/ 494094 h 613415"/>
                  <a:gd name="connsiteX4" fmla="*/ 52947 w 181535"/>
                  <a:gd name="connsiteY4" fmla="*/ 451232 h 613415"/>
                  <a:gd name="connsiteX5" fmla="*/ 76200 w 181535"/>
                  <a:gd name="connsiteY5" fmla="*/ 377063 h 613415"/>
                  <a:gd name="connsiteX6" fmla="*/ 0 w 181535"/>
                  <a:gd name="connsiteY6" fmla="*/ 0 h 613415"/>
                  <a:gd name="connsiteX0" fmla="*/ 26585 w 208120"/>
                  <a:gd name="connsiteY0" fmla="*/ 0 h 613415"/>
                  <a:gd name="connsiteX1" fmla="*/ 160495 w 208120"/>
                  <a:gd name="connsiteY1" fmla="*/ 4763 h 613415"/>
                  <a:gd name="connsiteX2" fmla="*/ 208120 w 208120"/>
                  <a:gd name="connsiteY2" fmla="*/ 610425 h 613415"/>
                  <a:gd name="connsiteX3" fmla="*/ 136682 w 208120"/>
                  <a:gd name="connsiteY3" fmla="*/ 494094 h 613415"/>
                  <a:gd name="connsiteX4" fmla="*/ 79532 w 208120"/>
                  <a:gd name="connsiteY4" fmla="*/ 451232 h 613415"/>
                  <a:gd name="connsiteX5" fmla="*/ 102785 w 208120"/>
                  <a:gd name="connsiteY5" fmla="*/ 377063 h 613415"/>
                  <a:gd name="connsiteX6" fmla="*/ 26585 w 208120"/>
                  <a:gd name="connsiteY6" fmla="*/ 0 h 613415"/>
                  <a:gd name="connsiteX0" fmla="*/ 85487 w 267022"/>
                  <a:gd name="connsiteY0" fmla="*/ 0 h 613415"/>
                  <a:gd name="connsiteX1" fmla="*/ 219397 w 267022"/>
                  <a:gd name="connsiteY1" fmla="*/ 4763 h 613415"/>
                  <a:gd name="connsiteX2" fmla="*/ 267022 w 267022"/>
                  <a:gd name="connsiteY2" fmla="*/ 610425 h 613415"/>
                  <a:gd name="connsiteX3" fmla="*/ 195584 w 267022"/>
                  <a:gd name="connsiteY3" fmla="*/ 494094 h 613415"/>
                  <a:gd name="connsiteX4" fmla="*/ 138434 w 267022"/>
                  <a:gd name="connsiteY4" fmla="*/ 451232 h 613415"/>
                  <a:gd name="connsiteX5" fmla="*/ 161687 w 267022"/>
                  <a:gd name="connsiteY5" fmla="*/ 377063 h 613415"/>
                  <a:gd name="connsiteX6" fmla="*/ 85487 w 267022"/>
                  <a:gd name="connsiteY6" fmla="*/ 0 h 613415"/>
                  <a:gd name="connsiteX0" fmla="*/ 101240 w 282775"/>
                  <a:gd name="connsiteY0" fmla="*/ 0 h 613415"/>
                  <a:gd name="connsiteX1" fmla="*/ 235150 w 282775"/>
                  <a:gd name="connsiteY1" fmla="*/ 4763 h 613415"/>
                  <a:gd name="connsiteX2" fmla="*/ 282775 w 282775"/>
                  <a:gd name="connsiteY2" fmla="*/ 610425 h 613415"/>
                  <a:gd name="connsiteX3" fmla="*/ 211337 w 282775"/>
                  <a:gd name="connsiteY3" fmla="*/ 494094 h 613415"/>
                  <a:gd name="connsiteX4" fmla="*/ 154187 w 282775"/>
                  <a:gd name="connsiteY4" fmla="*/ 451232 h 613415"/>
                  <a:gd name="connsiteX5" fmla="*/ 177440 w 282775"/>
                  <a:gd name="connsiteY5" fmla="*/ 377063 h 613415"/>
                  <a:gd name="connsiteX6" fmla="*/ 101240 w 282775"/>
                  <a:gd name="connsiteY6" fmla="*/ 0 h 613415"/>
                  <a:gd name="connsiteX0" fmla="*/ 97779 w 279314"/>
                  <a:gd name="connsiteY0" fmla="*/ 0 h 613415"/>
                  <a:gd name="connsiteX1" fmla="*/ 231689 w 279314"/>
                  <a:gd name="connsiteY1" fmla="*/ 4763 h 613415"/>
                  <a:gd name="connsiteX2" fmla="*/ 279314 w 279314"/>
                  <a:gd name="connsiteY2" fmla="*/ 610425 h 613415"/>
                  <a:gd name="connsiteX3" fmla="*/ 207876 w 279314"/>
                  <a:gd name="connsiteY3" fmla="*/ 494094 h 613415"/>
                  <a:gd name="connsiteX4" fmla="*/ 150726 w 279314"/>
                  <a:gd name="connsiteY4" fmla="*/ 451232 h 613415"/>
                  <a:gd name="connsiteX5" fmla="*/ 173979 w 279314"/>
                  <a:gd name="connsiteY5" fmla="*/ 377063 h 613415"/>
                  <a:gd name="connsiteX6" fmla="*/ 97779 w 279314"/>
                  <a:gd name="connsiteY6" fmla="*/ 0 h 613415"/>
                  <a:gd name="connsiteX0" fmla="*/ 97779 w 279314"/>
                  <a:gd name="connsiteY0" fmla="*/ 0 h 613415"/>
                  <a:gd name="connsiteX1" fmla="*/ 231689 w 279314"/>
                  <a:gd name="connsiteY1" fmla="*/ 4763 h 613415"/>
                  <a:gd name="connsiteX2" fmla="*/ 279314 w 279314"/>
                  <a:gd name="connsiteY2" fmla="*/ 610425 h 613415"/>
                  <a:gd name="connsiteX3" fmla="*/ 207876 w 279314"/>
                  <a:gd name="connsiteY3" fmla="*/ 494094 h 613415"/>
                  <a:gd name="connsiteX4" fmla="*/ 150726 w 279314"/>
                  <a:gd name="connsiteY4" fmla="*/ 451232 h 613415"/>
                  <a:gd name="connsiteX5" fmla="*/ 173979 w 279314"/>
                  <a:gd name="connsiteY5" fmla="*/ 377063 h 613415"/>
                  <a:gd name="connsiteX6" fmla="*/ 97779 w 279314"/>
                  <a:gd name="connsiteY6" fmla="*/ 0 h 613415"/>
                  <a:gd name="connsiteX0" fmla="*/ 95794 w 277329"/>
                  <a:gd name="connsiteY0" fmla="*/ 0 h 613415"/>
                  <a:gd name="connsiteX1" fmla="*/ 229704 w 277329"/>
                  <a:gd name="connsiteY1" fmla="*/ 4763 h 613415"/>
                  <a:gd name="connsiteX2" fmla="*/ 277329 w 277329"/>
                  <a:gd name="connsiteY2" fmla="*/ 610425 h 613415"/>
                  <a:gd name="connsiteX3" fmla="*/ 205891 w 277329"/>
                  <a:gd name="connsiteY3" fmla="*/ 494094 h 613415"/>
                  <a:gd name="connsiteX4" fmla="*/ 148741 w 277329"/>
                  <a:gd name="connsiteY4" fmla="*/ 451232 h 613415"/>
                  <a:gd name="connsiteX5" fmla="*/ 179138 w 277329"/>
                  <a:gd name="connsiteY5" fmla="*/ 381826 h 613415"/>
                  <a:gd name="connsiteX6" fmla="*/ 95794 w 277329"/>
                  <a:gd name="connsiteY6" fmla="*/ 0 h 613415"/>
                  <a:gd name="connsiteX0" fmla="*/ 95240 w 276775"/>
                  <a:gd name="connsiteY0" fmla="*/ 0 h 613415"/>
                  <a:gd name="connsiteX1" fmla="*/ 229150 w 276775"/>
                  <a:gd name="connsiteY1" fmla="*/ 4763 h 613415"/>
                  <a:gd name="connsiteX2" fmla="*/ 276775 w 276775"/>
                  <a:gd name="connsiteY2" fmla="*/ 610425 h 613415"/>
                  <a:gd name="connsiteX3" fmla="*/ 205337 w 276775"/>
                  <a:gd name="connsiteY3" fmla="*/ 494094 h 613415"/>
                  <a:gd name="connsiteX4" fmla="*/ 148187 w 276775"/>
                  <a:gd name="connsiteY4" fmla="*/ 451232 h 613415"/>
                  <a:gd name="connsiteX5" fmla="*/ 178584 w 276775"/>
                  <a:gd name="connsiteY5" fmla="*/ 381826 h 613415"/>
                  <a:gd name="connsiteX6" fmla="*/ 95240 w 276775"/>
                  <a:gd name="connsiteY6" fmla="*/ 0 h 613415"/>
                  <a:gd name="connsiteX0" fmla="*/ 96296 w 277831"/>
                  <a:gd name="connsiteY0" fmla="*/ 0 h 613415"/>
                  <a:gd name="connsiteX1" fmla="*/ 230206 w 277831"/>
                  <a:gd name="connsiteY1" fmla="*/ 4763 h 613415"/>
                  <a:gd name="connsiteX2" fmla="*/ 277831 w 277831"/>
                  <a:gd name="connsiteY2" fmla="*/ 610425 h 613415"/>
                  <a:gd name="connsiteX3" fmla="*/ 206393 w 277831"/>
                  <a:gd name="connsiteY3" fmla="*/ 494094 h 613415"/>
                  <a:gd name="connsiteX4" fmla="*/ 149243 w 277831"/>
                  <a:gd name="connsiteY4" fmla="*/ 451232 h 613415"/>
                  <a:gd name="connsiteX5" fmla="*/ 179640 w 277831"/>
                  <a:gd name="connsiteY5" fmla="*/ 381826 h 613415"/>
                  <a:gd name="connsiteX6" fmla="*/ 96296 w 277831"/>
                  <a:gd name="connsiteY6" fmla="*/ 0 h 613415"/>
                  <a:gd name="connsiteX0" fmla="*/ 96296 w 278390"/>
                  <a:gd name="connsiteY0" fmla="*/ 0 h 613415"/>
                  <a:gd name="connsiteX1" fmla="*/ 230206 w 278390"/>
                  <a:gd name="connsiteY1" fmla="*/ 4763 h 613415"/>
                  <a:gd name="connsiteX2" fmla="*/ 277831 w 278390"/>
                  <a:gd name="connsiteY2" fmla="*/ 610425 h 613415"/>
                  <a:gd name="connsiteX3" fmla="*/ 206393 w 278390"/>
                  <a:gd name="connsiteY3" fmla="*/ 494094 h 613415"/>
                  <a:gd name="connsiteX4" fmla="*/ 149243 w 278390"/>
                  <a:gd name="connsiteY4" fmla="*/ 451232 h 613415"/>
                  <a:gd name="connsiteX5" fmla="*/ 179640 w 278390"/>
                  <a:gd name="connsiteY5" fmla="*/ 381826 h 613415"/>
                  <a:gd name="connsiteX6" fmla="*/ 96296 w 278390"/>
                  <a:gd name="connsiteY6" fmla="*/ 0 h 613415"/>
                  <a:gd name="connsiteX0" fmla="*/ 96296 w 278390"/>
                  <a:gd name="connsiteY0" fmla="*/ 0 h 621779"/>
                  <a:gd name="connsiteX1" fmla="*/ 230206 w 278390"/>
                  <a:gd name="connsiteY1" fmla="*/ 4763 h 621779"/>
                  <a:gd name="connsiteX2" fmla="*/ 277831 w 278390"/>
                  <a:gd name="connsiteY2" fmla="*/ 610425 h 621779"/>
                  <a:gd name="connsiteX3" fmla="*/ 206393 w 278390"/>
                  <a:gd name="connsiteY3" fmla="*/ 494094 h 621779"/>
                  <a:gd name="connsiteX4" fmla="*/ 149243 w 278390"/>
                  <a:gd name="connsiteY4" fmla="*/ 451232 h 621779"/>
                  <a:gd name="connsiteX5" fmla="*/ 179640 w 278390"/>
                  <a:gd name="connsiteY5" fmla="*/ 381826 h 621779"/>
                  <a:gd name="connsiteX6" fmla="*/ 96296 w 278390"/>
                  <a:gd name="connsiteY6" fmla="*/ 0 h 621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8390" h="621779">
                    <a:moveTo>
                      <a:pt x="96296" y="0"/>
                    </a:moveTo>
                    <a:lnTo>
                      <a:pt x="230206" y="4763"/>
                    </a:lnTo>
                    <a:cubicBezTo>
                      <a:pt x="246081" y="206650"/>
                      <a:pt x="283387" y="415682"/>
                      <a:pt x="277831" y="610425"/>
                    </a:cubicBezTo>
                    <a:cubicBezTo>
                      <a:pt x="245287" y="620067"/>
                      <a:pt x="227031" y="660664"/>
                      <a:pt x="206393" y="494094"/>
                    </a:cubicBezTo>
                    <a:cubicBezTo>
                      <a:pt x="-1569" y="721901"/>
                      <a:pt x="69074" y="497269"/>
                      <a:pt x="149243" y="451232"/>
                    </a:cubicBezTo>
                    <a:cubicBezTo>
                      <a:pt x="-174000" y="526520"/>
                      <a:pt x="119502" y="356543"/>
                      <a:pt x="179640" y="381826"/>
                    </a:cubicBezTo>
                    <a:lnTo>
                      <a:pt x="96296" y="0"/>
                    </a:lnTo>
                    <a:close/>
                  </a:path>
                </a:pathLst>
              </a:custGeom>
              <a:solidFill>
                <a:srgbClr val="F5C62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B89FB87-5744-077B-2131-5309A648DB7C}"/>
                  </a:ext>
                </a:extLst>
              </p:cNvPr>
              <p:cNvSpPr/>
              <p:nvPr/>
            </p:nvSpPr>
            <p:spPr>
              <a:xfrm rot="606833">
                <a:off x="4969679" y="3571416"/>
                <a:ext cx="335280" cy="811974"/>
              </a:xfrm>
              <a:prstGeom prst="ellipse">
                <a:avLst/>
              </a:prstGeom>
              <a:solidFill>
                <a:srgbClr val="8A5E2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D63BCD9-D59D-0AA5-F3BD-8BECA2DF89A7}"/>
                  </a:ext>
                </a:extLst>
              </p:cNvPr>
              <p:cNvSpPr/>
              <p:nvPr/>
            </p:nvSpPr>
            <p:spPr>
              <a:xfrm rot="20843157">
                <a:off x="5506275" y="3565591"/>
                <a:ext cx="354917" cy="811974"/>
              </a:xfrm>
              <a:prstGeom prst="ellipse">
                <a:avLst/>
              </a:prstGeom>
              <a:solidFill>
                <a:srgbClr val="8A5E2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7">
                <a:extLst>
                  <a:ext uri="{FF2B5EF4-FFF2-40B4-BE49-F238E27FC236}">
                    <a16:creationId xmlns:a16="http://schemas.microsoft.com/office/drawing/2014/main" id="{4BDAFDED-4A02-E332-22B8-0630427FAE9E}"/>
                  </a:ext>
                </a:extLst>
              </p:cNvPr>
              <p:cNvSpPr/>
              <p:nvPr/>
            </p:nvSpPr>
            <p:spPr>
              <a:xfrm>
                <a:off x="5062258" y="2882901"/>
                <a:ext cx="737213" cy="1691108"/>
              </a:xfrm>
              <a:custGeom>
                <a:avLst/>
                <a:gdLst>
                  <a:gd name="connsiteX0" fmla="*/ 0 w 292100"/>
                  <a:gd name="connsiteY0" fmla="*/ 0 h 454155"/>
                  <a:gd name="connsiteX1" fmla="*/ 292100 w 292100"/>
                  <a:gd name="connsiteY1" fmla="*/ 0 h 454155"/>
                  <a:gd name="connsiteX2" fmla="*/ 292100 w 292100"/>
                  <a:gd name="connsiteY2" fmla="*/ 454155 h 454155"/>
                  <a:gd name="connsiteX3" fmla="*/ 0 w 292100"/>
                  <a:gd name="connsiteY3" fmla="*/ 454155 h 454155"/>
                  <a:gd name="connsiteX4" fmla="*/ 0 w 292100"/>
                  <a:gd name="connsiteY4" fmla="*/ 0 h 454155"/>
                  <a:gd name="connsiteX0" fmla="*/ 0 w 425450"/>
                  <a:gd name="connsiteY0" fmla="*/ 0 h 492255"/>
                  <a:gd name="connsiteX1" fmla="*/ 425450 w 425450"/>
                  <a:gd name="connsiteY1" fmla="*/ 38100 h 492255"/>
                  <a:gd name="connsiteX2" fmla="*/ 425450 w 425450"/>
                  <a:gd name="connsiteY2" fmla="*/ 492255 h 492255"/>
                  <a:gd name="connsiteX3" fmla="*/ 133350 w 425450"/>
                  <a:gd name="connsiteY3" fmla="*/ 492255 h 492255"/>
                  <a:gd name="connsiteX4" fmla="*/ 0 w 425450"/>
                  <a:gd name="connsiteY4" fmla="*/ 0 h 492255"/>
                  <a:gd name="connsiteX0" fmla="*/ 0 w 425450"/>
                  <a:gd name="connsiteY0" fmla="*/ 0 h 689105"/>
                  <a:gd name="connsiteX1" fmla="*/ 425450 w 425450"/>
                  <a:gd name="connsiteY1" fmla="*/ 38100 h 689105"/>
                  <a:gd name="connsiteX2" fmla="*/ 425450 w 425450"/>
                  <a:gd name="connsiteY2" fmla="*/ 492255 h 689105"/>
                  <a:gd name="connsiteX3" fmla="*/ 101600 w 425450"/>
                  <a:gd name="connsiteY3" fmla="*/ 689105 h 689105"/>
                  <a:gd name="connsiteX4" fmla="*/ 0 w 425450"/>
                  <a:gd name="connsiteY4" fmla="*/ 0 h 689105"/>
                  <a:gd name="connsiteX0" fmla="*/ 0 w 482600"/>
                  <a:gd name="connsiteY0" fmla="*/ 0 h 689105"/>
                  <a:gd name="connsiteX1" fmla="*/ 425450 w 482600"/>
                  <a:gd name="connsiteY1" fmla="*/ 38100 h 689105"/>
                  <a:gd name="connsiteX2" fmla="*/ 482600 w 482600"/>
                  <a:gd name="connsiteY2" fmla="*/ 689105 h 689105"/>
                  <a:gd name="connsiteX3" fmla="*/ 101600 w 482600"/>
                  <a:gd name="connsiteY3" fmla="*/ 689105 h 689105"/>
                  <a:gd name="connsiteX4" fmla="*/ 0 w 482600"/>
                  <a:gd name="connsiteY4" fmla="*/ 0 h 689105"/>
                  <a:gd name="connsiteX0" fmla="*/ 0 w 577850"/>
                  <a:gd name="connsiteY0" fmla="*/ 12700 h 701805"/>
                  <a:gd name="connsiteX1" fmla="*/ 577850 w 577850"/>
                  <a:gd name="connsiteY1" fmla="*/ 0 h 701805"/>
                  <a:gd name="connsiteX2" fmla="*/ 482600 w 577850"/>
                  <a:gd name="connsiteY2" fmla="*/ 701805 h 701805"/>
                  <a:gd name="connsiteX3" fmla="*/ 101600 w 577850"/>
                  <a:gd name="connsiteY3" fmla="*/ 701805 h 701805"/>
                  <a:gd name="connsiteX4" fmla="*/ 0 w 577850"/>
                  <a:gd name="connsiteY4" fmla="*/ 12700 h 701805"/>
                  <a:gd name="connsiteX0" fmla="*/ 0 w 577850"/>
                  <a:gd name="connsiteY0" fmla="*/ 12700 h 701805"/>
                  <a:gd name="connsiteX1" fmla="*/ 577850 w 577850"/>
                  <a:gd name="connsiteY1" fmla="*/ 0 h 701805"/>
                  <a:gd name="connsiteX2" fmla="*/ 482600 w 577850"/>
                  <a:gd name="connsiteY2" fmla="*/ 701805 h 701805"/>
                  <a:gd name="connsiteX3" fmla="*/ 101600 w 577850"/>
                  <a:gd name="connsiteY3" fmla="*/ 701805 h 701805"/>
                  <a:gd name="connsiteX4" fmla="*/ 0 w 577850"/>
                  <a:gd name="connsiteY4" fmla="*/ 12700 h 701805"/>
                  <a:gd name="connsiteX0" fmla="*/ 0 w 577850"/>
                  <a:gd name="connsiteY0" fmla="*/ 12700 h 701805"/>
                  <a:gd name="connsiteX1" fmla="*/ 577850 w 577850"/>
                  <a:gd name="connsiteY1" fmla="*/ 0 h 701805"/>
                  <a:gd name="connsiteX2" fmla="*/ 482600 w 577850"/>
                  <a:gd name="connsiteY2" fmla="*/ 701805 h 701805"/>
                  <a:gd name="connsiteX3" fmla="*/ 101600 w 577850"/>
                  <a:gd name="connsiteY3" fmla="*/ 701805 h 701805"/>
                  <a:gd name="connsiteX4" fmla="*/ 0 w 577850"/>
                  <a:gd name="connsiteY4" fmla="*/ 12700 h 701805"/>
                  <a:gd name="connsiteX0" fmla="*/ 0 w 577850"/>
                  <a:gd name="connsiteY0" fmla="*/ 12700 h 701805"/>
                  <a:gd name="connsiteX1" fmla="*/ 577850 w 577850"/>
                  <a:gd name="connsiteY1" fmla="*/ 0 h 701805"/>
                  <a:gd name="connsiteX2" fmla="*/ 482600 w 577850"/>
                  <a:gd name="connsiteY2" fmla="*/ 701805 h 701805"/>
                  <a:gd name="connsiteX3" fmla="*/ 101600 w 577850"/>
                  <a:gd name="connsiteY3" fmla="*/ 701805 h 701805"/>
                  <a:gd name="connsiteX4" fmla="*/ 0 w 577850"/>
                  <a:gd name="connsiteY4" fmla="*/ 12700 h 701805"/>
                  <a:gd name="connsiteX0" fmla="*/ 0 w 577850"/>
                  <a:gd name="connsiteY0" fmla="*/ 12700 h 701805"/>
                  <a:gd name="connsiteX1" fmla="*/ 577850 w 577850"/>
                  <a:gd name="connsiteY1" fmla="*/ 0 h 701805"/>
                  <a:gd name="connsiteX2" fmla="*/ 482600 w 577850"/>
                  <a:gd name="connsiteY2" fmla="*/ 701805 h 701805"/>
                  <a:gd name="connsiteX3" fmla="*/ 82550 w 577850"/>
                  <a:gd name="connsiteY3" fmla="*/ 701805 h 701805"/>
                  <a:gd name="connsiteX4" fmla="*/ 0 w 577850"/>
                  <a:gd name="connsiteY4" fmla="*/ 12700 h 701805"/>
                  <a:gd name="connsiteX0" fmla="*/ 0 w 577850"/>
                  <a:gd name="connsiteY0" fmla="*/ 12700 h 701805"/>
                  <a:gd name="connsiteX1" fmla="*/ 577850 w 577850"/>
                  <a:gd name="connsiteY1" fmla="*/ 0 h 701805"/>
                  <a:gd name="connsiteX2" fmla="*/ 482600 w 577850"/>
                  <a:gd name="connsiteY2" fmla="*/ 701805 h 701805"/>
                  <a:gd name="connsiteX3" fmla="*/ 82550 w 577850"/>
                  <a:gd name="connsiteY3" fmla="*/ 701805 h 701805"/>
                  <a:gd name="connsiteX4" fmla="*/ 0 w 577850"/>
                  <a:gd name="connsiteY4" fmla="*/ 12700 h 701805"/>
                  <a:gd name="connsiteX0" fmla="*/ 0 w 577850"/>
                  <a:gd name="connsiteY0" fmla="*/ 12700 h 1492027"/>
                  <a:gd name="connsiteX1" fmla="*/ 577850 w 577850"/>
                  <a:gd name="connsiteY1" fmla="*/ 0 h 1492027"/>
                  <a:gd name="connsiteX2" fmla="*/ 482600 w 577850"/>
                  <a:gd name="connsiteY2" fmla="*/ 701805 h 1492027"/>
                  <a:gd name="connsiteX3" fmla="*/ 82550 w 577850"/>
                  <a:gd name="connsiteY3" fmla="*/ 701805 h 1492027"/>
                  <a:gd name="connsiteX4" fmla="*/ 0 w 577850"/>
                  <a:gd name="connsiteY4" fmla="*/ 12700 h 1492027"/>
                  <a:gd name="connsiteX0" fmla="*/ 0 w 653820"/>
                  <a:gd name="connsiteY0" fmla="*/ 12700 h 1658275"/>
                  <a:gd name="connsiteX1" fmla="*/ 577850 w 653820"/>
                  <a:gd name="connsiteY1" fmla="*/ 0 h 1658275"/>
                  <a:gd name="connsiteX2" fmla="*/ 482600 w 653820"/>
                  <a:gd name="connsiteY2" fmla="*/ 701805 h 1658275"/>
                  <a:gd name="connsiteX3" fmla="*/ 82550 w 653820"/>
                  <a:gd name="connsiteY3" fmla="*/ 701805 h 1658275"/>
                  <a:gd name="connsiteX4" fmla="*/ 0 w 653820"/>
                  <a:gd name="connsiteY4" fmla="*/ 12700 h 1658275"/>
                  <a:gd name="connsiteX0" fmla="*/ 82698 w 684133"/>
                  <a:gd name="connsiteY0" fmla="*/ 12700 h 1608937"/>
                  <a:gd name="connsiteX1" fmla="*/ 660548 w 684133"/>
                  <a:gd name="connsiteY1" fmla="*/ 0 h 1608937"/>
                  <a:gd name="connsiteX2" fmla="*/ 565298 w 684133"/>
                  <a:gd name="connsiteY2" fmla="*/ 701805 h 1608937"/>
                  <a:gd name="connsiteX3" fmla="*/ 165248 w 684133"/>
                  <a:gd name="connsiteY3" fmla="*/ 701805 h 1608937"/>
                  <a:gd name="connsiteX4" fmla="*/ 82698 w 684133"/>
                  <a:gd name="connsiteY4" fmla="*/ 12700 h 1608937"/>
                  <a:gd name="connsiteX0" fmla="*/ 62536 w 768504"/>
                  <a:gd name="connsiteY0" fmla="*/ 12700 h 1690237"/>
                  <a:gd name="connsiteX1" fmla="*/ 640386 w 768504"/>
                  <a:gd name="connsiteY1" fmla="*/ 0 h 1690237"/>
                  <a:gd name="connsiteX2" fmla="*/ 545136 w 768504"/>
                  <a:gd name="connsiteY2" fmla="*/ 701805 h 1690237"/>
                  <a:gd name="connsiteX3" fmla="*/ 145086 w 768504"/>
                  <a:gd name="connsiteY3" fmla="*/ 701805 h 1690237"/>
                  <a:gd name="connsiteX4" fmla="*/ 62536 w 768504"/>
                  <a:gd name="connsiteY4" fmla="*/ 12700 h 1690237"/>
                  <a:gd name="connsiteX0" fmla="*/ 69710 w 733945"/>
                  <a:gd name="connsiteY0" fmla="*/ 12700 h 1690237"/>
                  <a:gd name="connsiteX1" fmla="*/ 647560 w 733945"/>
                  <a:gd name="connsiteY1" fmla="*/ 0 h 1690237"/>
                  <a:gd name="connsiteX2" fmla="*/ 552310 w 733945"/>
                  <a:gd name="connsiteY2" fmla="*/ 701805 h 1690237"/>
                  <a:gd name="connsiteX3" fmla="*/ 152260 w 733945"/>
                  <a:gd name="connsiteY3" fmla="*/ 701805 h 1690237"/>
                  <a:gd name="connsiteX4" fmla="*/ 69710 w 733945"/>
                  <a:gd name="connsiteY4" fmla="*/ 12700 h 1690237"/>
                  <a:gd name="connsiteX0" fmla="*/ 90785 w 750484"/>
                  <a:gd name="connsiteY0" fmla="*/ 12700 h 1620605"/>
                  <a:gd name="connsiteX1" fmla="*/ 668635 w 750484"/>
                  <a:gd name="connsiteY1" fmla="*/ 0 h 1620605"/>
                  <a:gd name="connsiteX2" fmla="*/ 573385 w 750484"/>
                  <a:gd name="connsiteY2" fmla="*/ 701805 h 1620605"/>
                  <a:gd name="connsiteX3" fmla="*/ 173335 w 750484"/>
                  <a:gd name="connsiteY3" fmla="*/ 701805 h 1620605"/>
                  <a:gd name="connsiteX4" fmla="*/ 90785 w 750484"/>
                  <a:gd name="connsiteY4" fmla="*/ 12700 h 1620605"/>
                  <a:gd name="connsiteX0" fmla="*/ 83980 w 779241"/>
                  <a:gd name="connsiteY0" fmla="*/ 12700 h 1656137"/>
                  <a:gd name="connsiteX1" fmla="*/ 661830 w 779241"/>
                  <a:gd name="connsiteY1" fmla="*/ 0 h 1656137"/>
                  <a:gd name="connsiteX2" fmla="*/ 566580 w 779241"/>
                  <a:gd name="connsiteY2" fmla="*/ 701805 h 1656137"/>
                  <a:gd name="connsiteX3" fmla="*/ 166530 w 779241"/>
                  <a:gd name="connsiteY3" fmla="*/ 701805 h 1656137"/>
                  <a:gd name="connsiteX4" fmla="*/ 83980 w 779241"/>
                  <a:gd name="connsiteY4" fmla="*/ 12700 h 1656137"/>
                  <a:gd name="connsiteX0" fmla="*/ 86536 w 767972"/>
                  <a:gd name="connsiteY0" fmla="*/ 12700 h 1658717"/>
                  <a:gd name="connsiteX1" fmla="*/ 664386 w 767972"/>
                  <a:gd name="connsiteY1" fmla="*/ 0 h 1658717"/>
                  <a:gd name="connsiteX2" fmla="*/ 569136 w 767972"/>
                  <a:gd name="connsiteY2" fmla="*/ 701805 h 1658717"/>
                  <a:gd name="connsiteX3" fmla="*/ 169086 w 767972"/>
                  <a:gd name="connsiteY3" fmla="*/ 701805 h 1658717"/>
                  <a:gd name="connsiteX4" fmla="*/ 86536 w 767972"/>
                  <a:gd name="connsiteY4" fmla="*/ 12700 h 1658717"/>
                  <a:gd name="connsiteX0" fmla="*/ 88935 w 757914"/>
                  <a:gd name="connsiteY0" fmla="*/ 12700 h 1694568"/>
                  <a:gd name="connsiteX1" fmla="*/ 666785 w 757914"/>
                  <a:gd name="connsiteY1" fmla="*/ 0 h 1694568"/>
                  <a:gd name="connsiteX2" fmla="*/ 571535 w 757914"/>
                  <a:gd name="connsiteY2" fmla="*/ 701805 h 1694568"/>
                  <a:gd name="connsiteX3" fmla="*/ 171485 w 757914"/>
                  <a:gd name="connsiteY3" fmla="*/ 701805 h 1694568"/>
                  <a:gd name="connsiteX4" fmla="*/ 88935 w 757914"/>
                  <a:gd name="connsiteY4" fmla="*/ 12700 h 1694568"/>
                  <a:gd name="connsiteX0" fmla="*/ 62192 w 737213"/>
                  <a:gd name="connsiteY0" fmla="*/ 12700 h 1691108"/>
                  <a:gd name="connsiteX1" fmla="*/ 640042 w 737213"/>
                  <a:gd name="connsiteY1" fmla="*/ 0 h 1691108"/>
                  <a:gd name="connsiteX2" fmla="*/ 544792 w 737213"/>
                  <a:gd name="connsiteY2" fmla="*/ 701805 h 1691108"/>
                  <a:gd name="connsiteX3" fmla="*/ 144742 w 737213"/>
                  <a:gd name="connsiteY3" fmla="*/ 701805 h 1691108"/>
                  <a:gd name="connsiteX4" fmla="*/ 62192 w 737213"/>
                  <a:gd name="connsiteY4" fmla="*/ 12700 h 1691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7213" h="1691108">
                    <a:moveTo>
                      <a:pt x="62192" y="12700"/>
                    </a:moveTo>
                    <a:lnTo>
                      <a:pt x="640042" y="0"/>
                    </a:lnTo>
                    <a:cubicBezTo>
                      <a:pt x="455892" y="399035"/>
                      <a:pt x="474942" y="575820"/>
                      <a:pt x="544792" y="701805"/>
                    </a:cubicBezTo>
                    <a:cubicBezTo>
                      <a:pt x="1312666" y="1841152"/>
                      <a:pt x="-509825" y="2189173"/>
                      <a:pt x="144742" y="701805"/>
                    </a:cubicBezTo>
                    <a:cubicBezTo>
                      <a:pt x="231525" y="446703"/>
                      <a:pt x="165909" y="261452"/>
                      <a:pt x="62192" y="12700"/>
                    </a:cubicBezTo>
                    <a:close/>
                  </a:path>
                </a:pathLst>
              </a:custGeom>
              <a:solidFill>
                <a:srgbClr val="C2894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C38CEEF-4BB6-EC8D-5BBB-31C0EDF9C5BD}"/>
                  </a:ext>
                </a:extLst>
              </p:cNvPr>
              <p:cNvSpPr/>
              <p:nvPr/>
            </p:nvSpPr>
            <p:spPr>
              <a:xfrm>
                <a:off x="4671168" y="1714500"/>
                <a:ext cx="1473200" cy="1397000"/>
              </a:xfrm>
              <a:prstGeom prst="ellipse">
                <a:avLst/>
              </a:prstGeom>
              <a:solidFill>
                <a:srgbClr val="C2894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E53318C-EBF2-28D6-D9C4-8EB9A0892B03}"/>
                  </a:ext>
                </a:extLst>
              </p:cNvPr>
              <p:cNvSpPr/>
              <p:nvPr/>
            </p:nvSpPr>
            <p:spPr>
              <a:xfrm>
                <a:off x="5233318" y="1517088"/>
                <a:ext cx="367380" cy="276763"/>
              </a:xfrm>
              <a:custGeom>
                <a:avLst/>
                <a:gdLst>
                  <a:gd name="connsiteX0" fmla="*/ 185404 w 351106"/>
                  <a:gd name="connsiteY0" fmla="*/ 254009 h 281512"/>
                  <a:gd name="connsiteX1" fmla="*/ 1254 w 351106"/>
                  <a:gd name="connsiteY1" fmla="*/ 273059 h 281512"/>
                  <a:gd name="connsiteX2" fmla="*/ 102854 w 351106"/>
                  <a:gd name="connsiteY2" fmla="*/ 133359 h 281512"/>
                  <a:gd name="connsiteX3" fmla="*/ 71104 w 351106"/>
                  <a:gd name="connsiteY3" fmla="*/ 9 h 281512"/>
                  <a:gd name="connsiteX4" fmla="*/ 312404 w 351106"/>
                  <a:gd name="connsiteY4" fmla="*/ 139709 h 281512"/>
                  <a:gd name="connsiteX5" fmla="*/ 350504 w 351106"/>
                  <a:gd name="connsiteY5" fmla="*/ 260359 h 281512"/>
                  <a:gd name="connsiteX6" fmla="*/ 350504 w 351106"/>
                  <a:gd name="connsiteY6" fmla="*/ 260359 h 281512"/>
                  <a:gd name="connsiteX0" fmla="*/ 186055 w 351757"/>
                  <a:gd name="connsiteY0" fmla="*/ 134149 h 161652"/>
                  <a:gd name="connsiteX1" fmla="*/ 1905 w 351757"/>
                  <a:gd name="connsiteY1" fmla="*/ 153199 h 161652"/>
                  <a:gd name="connsiteX2" fmla="*/ 103505 w 351757"/>
                  <a:gd name="connsiteY2" fmla="*/ 13499 h 161652"/>
                  <a:gd name="connsiteX3" fmla="*/ 313055 w 351757"/>
                  <a:gd name="connsiteY3" fmla="*/ 19849 h 161652"/>
                  <a:gd name="connsiteX4" fmla="*/ 351155 w 351757"/>
                  <a:gd name="connsiteY4" fmla="*/ 140499 h 161652"/>
                  <a:gd name="connsiteX5" fmla="*/ 351155 w 351757"/>
                  <a:gd name="connsiteY5" fmla="*/ 140499 h 161652"/>
                  <a:gd name="connsiteX0" fmla="*/ 85863 w 251565"/>
                  <a:gd name="connsiteY0" fmla="*/ 134149 h 140499"/>
                  <a:gd name="connsiteX1" fmla="*/ 3313 w 251565"/>
                  <a:gd name="connsiteY1" fmla="*/ 13499 h 140499"/>
                  <a:gd name="connsiteX2" fmla="*/ 212863 w 251565"/>
                  <a:gd name="connsiteY2" fmla="*/ 19849 h 140499"/>
                  <a:gd name="connsiteX3" fmla="*/ 250963 w 251565"/>
                  <a:gd name="connsiteY3" fmla="*/ 140499 h 140499"/>
                  <a:gd name="connsiteX4" fmla="*/ 250963 w 251565"/>
                  <a:gd name="connsiteY4" fmla="*/ 140499 h 140499"/>
                  <a:gd name="connsiteX0" fmla="*/ 208210 w 373912"/>
                  <a:gd name="connsiteY0" fmla="*/ 134149 h 156875"/>
                  <a:gd name="connsiteX1" fmla="*/ 125660 w 373912"/>
                  <a:gd name="connsiteY1" fmla="*/ 13499 h 156875"/>
                  <a:gd name="connsiteX2" fmla="*/ 335210 w 373912"/>
                  <a:gd name="connsiteY2" fmla="*/ 19849 h 156875"/>
                  <a:gd name="connsiteX3" fmla="*/ 373310 w 373912"/>
                  <a:gd name="connsiteY3" fmla="*/ 140499 h 156875"/>
                  <a:gd name="connsiteX4" fmla="*/ 373310 w 373912"/>
                  <a:gd name="connsiteY4" fmla="*/ 140499 h 156875"/>
                  <a:gd name="connsiteX0" fmla="*/ 219443 w 385145"/>
                  <a:gd name="connsiteY0" fmla="*/ 126443 h 147842"/>
                  <a:gd name="connsiteX1" fmla="*/ 136893 w 385145"/>
                  <a:gd name="connsiteY1" fmla="*/ 5793 h 147842"/>
                  <a:gd name="connsiteX2" fmla="*/ 346443 w 385145"/>
                  <a:gd name="connsiteY2" fmla="*/ 12143 h 147842"/>
                  <a:gd name="connsiteX3" fmla="*/ 384543 w 385145"/>
                  <a:gd name="connsiteY3" fmla="*/ 132793 h 147842"/>
                  <a:gd name="connsiteX4" fmla="*/ 384543 w 385145"/>
                  <a:gd name="connsiteY4" fmla="*/ 132793 h 147842"/>
                  <a:gd name="connsiteX0" fmla="*/ 197065 w 362767"/>
                  <a:gd name="connsiteY0" fmla="*/ 146197 h 171818"/>
                  <a:gd name="connsiteX1" fmla="*/ 114515 w 362767"/>
                  <a:gd name="connsiteY1" fmla="*/ 25547 h 171818"/>
                  <a:gd name="connsiteX2" fmla="*/ 324065 w 362767"/>
                  <a:gd name="connsiteY2" fmla="*/ 31897 h 171818"/>
                  <a:gd name="connsiteX3" fmla="*/ 362165 w 362767"/>
                  <a:gd name="connsiteY3" fmla="*/ 152547 h 171818"/>
                  <a:gd name="connsiteX4" fmla="*/ 362165 w 362767"/>
                  <a:gd name="connsiteY4" fmla="*/ 152547 h 171818"/>
                  <a:gd name="connsiteX0" fmla="*/ 115137 w 280839"/>
                  <a:gd name="connsiteY0" fmla="*/ 125814 h 132164"/>
                  <a:gd name="connsiteX1" fmla="*/ 8777 w 280839"/>
                  <a:gd name="connsiteY1" fmla="*/ 13896 h 132164"/>
                  <a:gd name="connsiteX2" fmla="*/ 32587 w 280839"/>
                  <a:gd name="connsiteY2" fmla="*/ 5164 h 132164"/>
                  <a:gd name="connsiteX3" fmla="*/ 242137 w 280839"/>
                  <a:gd name="connsiteY3" fmla="*/ 11514 h 132164"/>
                  <a:gd name="connsiteX4" fmla="*/ 280237 w 280839"/>
                  <a:gd name="connsiteY4" fmla="*/ 132164 h 132164"/>
                  <a:gd name="connsiteX5" fmla="*/ 280237 w 280839"/>
                  <a:gd name="connsiteY5" fmla="*/ 132164 h 132164"/>
                  <a:gd name="connsiteX0" fmla="*/ 109017 w 274719"/>
                  <a:gd name="connsiteY0" fmla="*/ 127715 h 134065"/>
                  <a:gd name="connsiteX1" fmla="*/ 2657 w 274719"/>
                  <a:gd name="connsiteY1" fmla="*/ 15797 h 134065"/>
                  <a:gd name="connsiteX2" fmla="*/ 236017 w 274719"/>
                  <a:gd name="connsiteY2" fmla="*/ 13415 h 134065"/>
                  <a:gd name="connsiteX3" fmla="*/ 274117 w 274719"/>
                  <a:gd name="connsiteY3" fmla="*/ 134065 h 134065"/>
                  <a:gd name="connsiteX4" fmla="*/ 274117 w 274719"/>
                  <a:gd name="connsiteY4" fmla="*/ 134065 h 134065"/>
                  <a:gd name="connsiteX0" fmla="*/ 83511 w 248650"/>
                  <a:gd name="connsiteY0" fmla="*/ 127715 h 134065"/>
                  <a:gd name="connsiteX1" fmla="*/ 3345 w 248650"/>
                  <a:gd name="connsiteY1" fmla="*/ 15797 h 134065"/>
                  <a:gd name="connsiteX2" fmla="*/ 210511 w 248650"/>
                  <a:gd name="connsiteY2" fmla="*/ 13415 h 134065"/>
                  <a:gd name="connsiteX3" fmla="*/ 248611 w 248650"/>
                  <a:gd name="connsiteY3" fmla="*/ 134065 h 134065"/>
                  <a:gd name="connsiteX4" fmla="*/ 248611 w 248650"/>
                  <a:gd name="connsiteY4" fmla="*/ 134065 h 134065"/>
                  <a:gd name="connsiteX0" fmla="*/ 217091 w 382230"/>
                  <a:gd name="connsiteY0" fmla="*/ 127715 h 145319"/>
                  <a:gd name="connsiteX1" fmla="*/ 136925 w 382230"/>
                  <a:gd name="connsiteY1" fmla="*/ 15797 h 145319"/>
                  <a:gd name="connsiteX2" fmla="*/ 344091 w 382230"/>
                  <a:gd name="connsiteY2" fmla="*/ 13415 h 145319"/>
                  <a:gd name="connsiteX3" fmla="*/ 382191 w 382230"/>
                  <a:gd name="connsiteY3" fmla="*/ 134065 h 145319"/>
                  <a:gd name="connsiteX4" fmla="*/ 382191 w 382230"/>
                  <a:gd name="connsiteY4" fmla="*/ 134065 h 145319"/>
                  <a:gd name="connsiteX0" fmla="*/ 229519 w 394658"/>
                  <a:gd name="connsiteY0" fmla="*/ 127715 h 142655"/>
                  <a:gd name="connsiteX1" fmla="*/ 149353 w 394658"/>
                  <a:gd name="connsiteY1" fmla="*/ 15797 h 142655"/>
                  <a:gd name="connsiteX2" fmla="*/ 356519 w 394658"/>
                  <a:gd name="connsiteY2" fmla="*/ 13415 h 142655"/>
                  <a:gd name="connsiteX3" fmla="*/ 394619 w 394658"/>
                  <a:gd name="connsiteY3" fmla="*/ 134065 h 142655"/>
                  <a:gd name="connsiteX4" fmla="*/ 394619 w 394658"/>
                  <a:gd name="connsiteY4" fmla="*/ 134065 h 142655"/>
                  <a:gd name="connsiteX0" fmla="*/ 202280 w 367419"/>
                  <a:gd name="connsiteY0" fmla="*/ 127715 h 149919"/>
                  <a:gd name="connsiteX1" fmla="*/ 122114 w 367419"/>
                  <a:gd name="connsiteY1" fmla="*/ 15797 h 149919"/>
                  <a:gd name="connsiteX2" fmla="*/ 329280 w 367419"/>
                  <a:gd name="connsiteY2" fmla="*/ 13415 h 149919"/>
                  <a:gd name="connsiteX3" fmla="*/ 367380 w 367419"/>
                  <a:gd name="connsiteY3" fmla="*/ 134065 h 149919"/>
                  <a:gd name="connsiteX4" fmla="*/ 367380 w 367419"/>
                  <a:gd name="connsiteY4" fmla="*/ 134065 h 149919"/>
                  <a:gd name="connsiteX0" fmla="*/ 202280 w 367380"/>
                  <a:gd name="connsiteY0" fmla="*/ 113364 h 135568"/>
                  <a:gd name="connsiteX1" fmla="*/ 122114 w 367380"/>
                  <a:gd name="connsiteY1" fmla="*/ 1446 h 135568"/>
                  <a:gd name="connsiteX2" fmla="*/ 367380 w 367380"/>
                  <a:gd name="connsiteY2" fmla="*/ 119714 h 135568"/>
                  <a:gd name="connsiteX3" fmla="*/ 367380 w 367380"/>
                  <a:gd name="connsiteY3" fmla="*/ 119714 h 135568"/>
                  <a:gd name="connsiteX0" fmla="*/ 202280 w 367380"/>
                  <a:gd name="connsiteY0" fmla="*/ 212327 h 234531"/>
                  <a:gd name="connsiteX1" fmla="*/ 122114 w 367380"/>
                  <a:gd name="connsiteY1" fmla="*/ 100409 h 234531"/>
                  <a:gd name="connsiteX2" fmla="*/ 367380 w 367380"/>
                  <a:gd name="connsiteY2" fmla="*/ 218677 h 234531"/>
                  <a:gd name="connsiteX3" fmla="*/ 367380 w 367380"/>
                  <a:gd name="connsiteY3" fmla="*/ 218677 h 234531"/>
                  <a:gd name="connsiteX0" fmla="*/ 202280 w 367380"/>
                  <a:gd name="connsiteY0" fmla="*/ 239002 h 261206"/>
                  <a:gd name="connsiteX1" fmla="*/ 122114 w 367380"/>
                  <a:gd name="connsiteY1" fmla="*/ 127084 h 261206"/>
                  <a:gd name="connsiteX2" fmla="*/ 367380 w 367380"/>
                  <a:gd name="connsiteY2" fmla="*/ 245352 h 261206"/>
                  <a:gd name="connsiteX3" fmla="*/ 367380 w 367380"/>
                  <a:gd name="connsiteY3" fmla="*/ 245352 h 261206"/>
                  <a:gd name="connsiteX0" fmla="*/ 202280 w 367380"/>
                  <a:gd name="connsiteY0" fmla="*/ 254559 h 276763"/>
                  <a:gd name="connsiteX1" fmla="*/ 122114 w 367380"/>
                  <a:gd name="connsiteY1" fmla="*/ 142641 h 276763"/>
                  <a:gd name="connsiteX2" fmla="*/ 367380 w 367380"/>
                  <a:gd name="connsiteY2" fmla="*/ 260909 h 276763"/>
                  <a:gd name="connsiteX3" fmla="*/ 367380 w 367380"/>
                  <a:gd name="connsiteY3" fmla="*/ 260909 h 276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380" h="276763">
                    <a:moveTo>
                      <a:pt x="202280" y="254559"/>
                    </a:moveTo>
                    <a:cubicBezTo>
                      <a:pt x="-156362" y="346634"/>
                      <a:pt x="58086" y="121210"/>
                      <a:pt x="122114" y="142641"/>
                    </a:cubicBezTo>
                    <a:cubicBezTo>
                      <a:pt x="-107544" y="60355"/>
                      <a:pt x="214582" y="-187427"/>
                      <a:pt x="367380" y="260909"/>
                    </a:cubicBezTo>
                    <a:lnTo>
                      <a:pt x="367380" y="260909"/>
                    </a:lnTo>
                  </a:path>
                </a:pathLst>
              </a:custGeom>
              <a:solidFill>
                <a:srgbClr val="C2894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F2CDB53-77CC-6E46-9F7A-BF2908226A60}"/>
                  </a:ext>
                </a:extLst>
              </p:cNvPr>
              <p:cNvSpPr/>
              <p:nvPr/>
            </p:nvSpPr>
            <p:spPr>
              <a:xfrm>
                <a:off x="5233317" y="2814613"/>
                <a:ext cx="243557" cy="394197"/>
              </a:xfrm>
              <a:prstGeom prst="ellipse">
                <a:avLst/>
              </a:prstGeom>
              <a:solidFill>
                <a:srgbClr val="C289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5410EC2-D806-808E-8CDB-8035B7933E5A}"/>
                </a:ext>
              </a:extLst>
            </p:cNvPr>
            <p:cNvGrpSpPr/>
            <p:nvPr/>
          </p:nvGrpSpPr>
          <p:grpSpPr>
            <a:xfrm>
              <a:off x="4979232" y="2200378"/>
              <a:ext cx="833804" cy="719293"/>
              <a:chOff x="9689305" y="2286116"/>
              <a:chExt cx="833804" cy="719293"/>
            </a:xfrm>
          </p:grpSpPr>
          <p:sp>
            <p:nvSpPr>
              <p:cNvPr id="21" name="Rectangle 19">
                <a:extLst>
                  <a:ext uri="{FF2B5EF4-FFF2-40B4-BE49-F238E27FC236}">
                    <a16:creationId xmlns:a16="http://schemas.microsoft.com/office/drawing/2014/main" id="{0CF4FEF7-E67C-2046-F7FD-DEDA2D943C6E}"/>
                  </a:ext>
                </a:extLst>
              </p:cNvPr>
              <p:cNvSpPr/>
              <p:nvPr/>
            </p:nvSpPr>
            <p:spPr>
              <a:xfrm>
                <a:off x="9788243" y="2577334"/>
                <a:ext cx="648417" cy="338691"/>
              </a:xfrm>
              <a:custGeom>
                <a:avLst/>
                <a:gdLst>
                  <a:gd name="connsiteX0" fmla="*/ 0 w 215029"/>
                  <a:gd name="connsiteY0" fmla="*/ 0 h 114594"/>
                  <a:gd name="connsiteX1" fmla="*/ 215029 w 215029"/>
                  <a:gd name="connsiteY1" fmla="*/ 0 h 114594"/>
                  <a:gd name="connsiteX2" fmla="*/ 215029 w 215029"/>
                  <a:gd name="connsiteY2" fmla="*/ 114594 h 114594"/>
                  <a:gd name="connsiteX3" fmla="*/ 0 w 215029"/>
                  <a:gd name="connsiteY3" fmla="*/ 114594 h 114594"/>
                  <a:gd name="connsiteX4" fmla="*/ 0 w 215029"/>
                  <a:gd name="connsiteY4" fmla="*/ 0 h 114594"/>
                  <a:gd name="connsiteX0" fmla="*/ 0 w 310279"/>
                  <a:gd name="connsiteY0" fmla="*/ 61912 h 114594"/>
                  <a:gd name="connsiteX1" fmla="*/ 310279 w 310279"/>
                  <a:gd name="connsiteY1" fmla="*/ 0 h 114594"/>
                  <a:gd name="connsiteX2" fmla="*/ 310279 w 310279"/>
                  <a:gd name="connsiteY2" fmla="*/ 114594 h 114594"/>
                  <a:gd name="connsiteX3" fmla="*/ 95250 w 310279"/>
                  <a:gd name="connsiteY3" fmla="*/ 114594 h 114594"/>
                  <a:gd name="connsiteX4" fmla="*/ 0 w 310279"/>
                  <a:gd name="connsiteY4" fmla="*/ 61912 h 114594"/>
                  <a:gd name="connsiteX0" fmla="*/ 161925 w 472204"/>
                  <a:gd name="connsiteY0" fmla="*/ 61912 h 169363"/>
                  <a:gd name="connsiteX1" fmla="*/ 472204 w 472204"/>
                  <a:gd name="connsiteY1" fmla="*/ 0 h 169363"/>
                  <a:gd name="connsiteX2" fmla="*/ 472204 w 472204"/>
                  <a:gd name="connsiteY2" fmla="*/ 114594 h 169363"/>
                  <a:gd name="connsiteX3" fmla="*/ 0 w 472204"/>
                  <a:gd name="connsiteY3" fmla="*/ 169363 h 169363"/>
                  <a:gd name="connsiteX4" fmla="*/ 161925 w 472204"/>
                  <a:gd name="connsiteY4" fmla="*/ 61912 h 169363"/>
                  <a:gd name="connsiteX0" fmla="*/ 161925 w 598411"/>
                  <a:gd name="connsiteY0" fmla="*/ 61912 h 174125"/>
                  <a:gd name="connsiteX1" fmla="*/ 472204 w 598411"/>
                  <a:gd name="connsiteY1" fmla="*/ 0 h 174125"/>
                  <a:gd name="connsiteX2" fmla="*/ 598411 w 598411"/>
                  <a:gd name="connsiteY2" fmla="*/ 174125 h 174125"/>
                  <a:gd name="connsiteX3" fmla="*/ 0 w 598411"/>
                  <a:gd name="connsiteY3" fmla="*/ 169363 h 174125"/>
                  <a:gd name="connsiteX4" fmla="*/ 161925 w 598411"/>
                  <a:gd name="connsiteY4" fmla="*/ 61912 h 174125"/>
                  <a:gd name="connsiteX0" fmla="*/ 161925 w 598411"/>
                  <a:gd name="connsiteY0" fmla="*/ 9524 h 121737"/>
                  <a:gd name="connsiteX1" fmla="*/ 538879 w 598411"/>
                  <a:gd name="connsiteY1" fmla="*/ 0 h 121737"/>
                  <a:gd name="connsiteX2" fmla="*/ 598411 w 598411"/>
                  <a:gd name="connsiteY2" fmla="*/ 121737 h 121737"/>
                  <a:gd name="connsiteX3" fmla="*/ 0 w 598411"/>
                  <a:gd name="connsiteY3" fmla="*/ 116975 h 121737"/>
                  <a:gd name="connsiteX4" fmla="*/ 161925 w 598411"/>
                  <a:gd name="connsiteY4" fmla="*/ 9524 h 121737"/>
                  <a:gd name="connsiteX0" fmla="*/ 161925 w 598411"/>
                  <a:gd name="connsiteY0" fmla="*/ 9524 h 121737"/>
                  <a:gd name="connsiteX1" fmla="*/ 538879 w 598411"/>
                  <a:gd name="connsiteY1" fmla="*/ 0 h 121737"/>
                  <a:gd name="connsiteX2" fmla="*/ 598411 w 598411"/>
                  <a:gd name="connsiteY2" fmla="*/ 121737 h 121737"/>
                  <a:gd name="connsiteX3" fmla="*/ 0 w 598411"/>
                  <a:gd name="connsiteY3" fmla="*/ 97925 h 121737"/>
                  <a:gd name="connsiteX4" fmla="*/ 161925 w 598411"/>
                  <a:gd name="connsiteY4" fmla="*/ 9524 h 121737"/>
                  <a:gd name="connsiteX0" fmla="*/ 161925 w 612699"/>
                  <a:gd name="connsiteY0" fmla="*/ 9524 h 100306"/>
                  <a:gd name="connsiteX1" fmla="*/ 538879 w 612699"/>
                  <a:gd name="connsiteY1" fmla="*/ 0 h 100306"/>
                  <a:gd name="connsiteX2" fmla="*/ 612699 w 612699"/>
                  <a:gd name="connsiteY2" fmla="*/ 100306 h 100306"/>
                  <a:gd name="connsiteX3" fmla="*/ 0 w 612699"/>
                  <a:gd name="connsiteY3" fmla="*/ 97925 h 100306"/>
                  <a:gd name="connsiteX4" fmla="*/ 161925 w 612699"/>
                  <a:gd name="connsiteY4" fmla="*/ 9524 h 100306"/>
                  <a:gd name="connsiteX0" fmla="*/ 161925 w 612699"/>
                  <a:gd name="connsiteY0" fmla="*/ 0 h 90782"/>
                  <a:gd name="connsiteX1" fmla="*/ 541260 w 612699"/>
                  <a:gd name="connsiteY1" fmla="*/ 1 h 90782"/>
                  <a:gd name="connsiteX2" fmla="*/ 612699 w 612699"/>
                  <a:gd name="connsiteY2" fmla="*/ 90782 h 90782"/>
                  <a:gd name="connsiteX3" fmla="*/ 0 w 612699"/>
                  <a:gd name="connsiteY3" fmla="*/ 88401 h 90782"/>
                  <a:gd name="connsiteX4" fmla="*/ 161925 w 612699"/>
                  <a:gd name="connsiteY4" fmla="*/ 0 h 90782"/>
                  <a:gd name="connsiteX0" fmla="*/ 161925 w 612699"/>
                  <a:gd name="connsiteY0" fmla="*/ 77257 h 168039"/>
                  <a:gd name="connsiteX1" fmla="*/ 541260 w 612699"/>
                  <a:gd name="connsiteY1" fmla="*/ 77258 h 168039"/>
                  <a:gd name="connsiteX2" fmla="*/ 612699 w 612699"/>
                  <a:gd name="connsiteY2" fmla="*/ 168039 h 168039"/>
                  <a:gd name="connsiteX3" fmla="*/ 0 w 612699"/>
                  <a:gd name="connsiteY3" fmla="*/ 165658 h 168039"/>
                  <a:gd name="connsiteX4" fmla="*/ 161925 w 612699"/>
                  <a:gd name="connsiteY4" fmla="*/ 77257 h 168039"/>
                  <a:gd name="connsiteX0" fmla="*/ 161925 w 612699"/>
                  <a:gd name="connsiteY0" fmla="*/ 87693 h 178475"/>
                  <a:gd name="connsiteX1" fmla="*/ 541260 w 612699"/>
                  <a:gd name="connsiteY1" fmla="*/ 87694 h 178475"/>
                  <a:gd name="connsiteX2" fmla="*/ 612699 w 612699"/>
                  <a:gd name="connsiteY2" fmla="*/ 178475 h 178475"/>
                  <a:gd name="connsiteX3" fmla="*/ 0 w 612699"/>
                  <a:gd name="connsiteY3" fmla="*/ 176094 h 178475"/>
                  <a:gd name="connsiteX4" fmla="*/ 161925 w 612699"/>
                  <a:gd name="connsiteY4" fmla="*/ 87693 h 178475"/>
                  <a:gd name="connsiteX0" fmla="*/ 161925 w 629367"/>
                  <a:gd name="connsiteY0" fmla="*/ 87693 h 178475"/>
                  <a:gd name="connsiteX1" fmla="*/ 541260 w 629367"/>
                  <a:gd name="connsiteY1" fmla="*/ 87694 h 178475"/>
                  <a:gd name="connsiteX2" fmla="*/ 629367 w 629367"/>
                  <a:gd name="connsiteY2" fmla="*/ 178475 h 178475"/>
                  <a:gd name="connsiteX3" fmla="*/ 0 w 629367"/>
                  <a:gd name="connsiteY3" fmla="*/ 176094 h 178475"/>
                  <a:gd name="connsiteX4" fmla="*/ 161925 w 629367"/>
                  <a:gd name="connsiteY4" fmla="*/ 87693 h 178475"/>
                  <a:gd name="connsiteX0" fmla="*/ 161925 w 629367"/>
                  <a:gd name="connsiteY0" fmla="*/ 87693 h 178475"/>
                  <a:gd name="connsiteX1" fmla="*/ 541260 w 629367"/>
                  <a:gd name="connsiteY1" fmla="*/ 87694 h 178475"/>
                  <a:gd name="connsiteX2" fmla="*/ 629367 w 629367"/>
                  <a:gd name="connsiteY2" fmla="*/ 178475 h 178475"/>
                  <a:gd name="connsiteX3" fmla="*/ 0 w 629367"/>
                  <a:gd name="connsiteY3" fmla="*/ 176094 h 178475"/>
                  <a:gd name="connsiteX4" fmla="*/ 161925 w 629367"/>
                  <a:gd name="connsiteY4" fmla="*/ 87693 h 178475"/>
                  <a:gd name="connsiteX0" fmla="*/ 161925 w 632409"/>
                  <a:gd name="connsiteY0" fmla="*/ 87693 h 178475"/>
                  <a:gd name="connsiteX1" fmla="*/ 541260 w 632409"/>
                  <a:gd name="connsiteY1" fmla="*/ 87694 h 178475"/>
                  <a:gd name="connsiteX2" fmla="*/ 629367 w 632409"/>
                  <a:gd name="connsiteY2" fmla="*/ 178475 h 178475"/>
                  <a:gd name="connsiteX3" fmla="*/ 0 w 632409"/>
                  <a:gd name="connsiteY3" fmla="*/ 176094 h 178475"/>
                  <a:gd name="connsiteX4" fmla="*/ 161925 w 632409"/>
                  <a:gd name="connsiteY4" fmla="*/ 87693 h 178475"/>
                  <a:gd name="connsiteX0" fmla="*/ 161925 w 632409"/>
                  <a:gd name="connsiteY0" fmla="*/ 87693 h 178475"/>
                  <a:gd name="connsiteX1" fmla="*/ 541260 w 632409"/>
                  <a:gd name="connsiteY1" fmla="*/ 87694 h 178475"/>
                  <a:gd name="connsiteX2" fmla="*/ 629367 w 632409"/>
                  <a:gd name="connsiteY2" fmla="*/ 178475 h 178475"/>
                  <a:gd name="connsiteX3" fmla="*/ 0 w 632409"/>
                  <a:gd name="connsiteY3" fmla="*/ 176094 h 178475"/>
                  <a:gd name="connsiteX4" fmla="*/ 161925 w 632409"/>
                  <a:gd name="connsiteY4" fmla="*/ 87693 h 178475"/>
                  <a:gd name="connsiteX0" fmla="*/ 161925 w 632409"/>
                  <a:gd name="connsiteY0" fmla="*/ 87693 h 321880"/>
                  <a:gd name="connsiteX1" fmla="*/ 541260 w 632409"/>
                  <a:gd name="connsiteY1" fmla="*/ 87694 h 321880"/>
                  <a:gd name="connsiteX2" fmla="*/ 629367 w 632409"/>
                  <a:gd name="connsiteY2" fmla="*/ 178475 h 321880"/>
                  <a:gd name="connsiteX3" fmla="*/ 0 w 632409"/>
                  <a:gd name="connsiteY3" fmla="*/ 176094 h 321880"/>
                  <a:gd name="connsiteX4" fmla="*/ 161925 w 632409"/>
                  <a:gd name="connsiteY4" fmla="*/ 87693 h 321880"/>
                  <a:gd name="connsiteX0" fmla="*/ 161925 w 632409"/>
                  <a:gd name="connsiteY0" fmla="*/ 87693 h 337950"/>
                  <a:gd name="connsiteX1" fmla="*/ 541260 w 632409"/>
                  <a:gd name="connsiteY1" fmla="*/ 87694 h 337950"/>
                  <a:gd name="connsiteX2" fmla="*/ 629367 w 632409"/>
                  <a:gd name="connsiteY2" fmla="*/ 178475 h 337950"/>
                  <a:gd name="connsiteX3" fmla="*/ 0 w 632409"/>
                  <a:gd name="connsiteY3" fmla="*/ 176094 h 337950"/>
                  <a:gd name="connsiteX4" fmla="*/ 161925 w 632409"/>
                  <a:gd name="connsiteY4" fmla="*/ 87693 h 337950"/>
                  <a:gd name="connsiteX0" fmla="*/ 161925 w 631654"/>
                  <a:gd name="connsiteY0" fmla="*/ 87693 h 337950"/>
                  <a:gd name="connsiteX1" fmla="*/ 541260 w 631654"/>
                  <a:gd name="connsiteY1" fmla="*/ 87694 h 337950"/>
                  <a:gd name="connsiteX2" fmla="*/ 629367 w 631654"/>
                  <a:gd name="connsiteY2" fmla="*/ 178475 h 337950"/>
                  <a:gd name="connsiteX3" fmla="*/ 0 w 631654"/>
                  <a:gd name="connsiteY3" fmla="*/ 176094 h 337950"/>
                  <a:gd name="connsiteX4" fmla="*/ 161925 w 631654"/>
                  <a:gd name="connsiteY4" fmla="*/ 87693 h 337950"/>
                  <a:gd name="connsiteX0" fmla="*/ 161925 w 629367"/>
                  <a:gd name="connsiteY0" fmla="*/ 87693 h 337950"/>
                  <a:gd name="connsiteX1" fmla="*/ 541260 w 629367"/>
                  <a:gd name="connsiteY1" fmla="*/ 87694 h 337950"/>
                  <a:gd name="connsiteX2" fmla="*/ 629367 w 629367"/>
                  <a:gd name="connsiteY2" fmla="*/ 178475 h 337950"/>
                  <a:gd name="connsiteX3" fmla="*/ 0 w 629367"/>
                  <a:gd name="connsiteY3" fmla="*/ 176094 h 337950"/>
                  <a:gd name="connsiteX4" fmla="*/ 161925 w 629367"/>
                  <a:gd name="connsiteY4" fmla="*/ 87693 h 337950"/>
                  <a:gd name="connsiteX0" fmla="*/ 161925 w 629367"/>
                  <a:gd name="connsiteY0" fmla="*/ 87693 h 337950"/>
                  <a:gd name="connsiteX1" fmla="*/ 541260 w 629367"/>
                  <a:gd name="connsiteY1" fmla="*/ 87694 h 337950"/>
                  <a:gd name="connsiteX2" fmla="*/ 629367 w 629367"/>
                  <a:gd name="connsiteY2" fmla="*/ 178475 h 337950"/>
                  <a:gd name="connsiteX3" fmla="*/ 0 w 629367"/>
                  <a:gd name="connsiteY3" fmla="*/ 176094 h 337950"/>
                  <a:gd name="connsiteX4" fmla="*/ 161925 w 629367"/>
                  <a:gd name="connsiteY4" fmla="*/ 87693 h 337950"/>
                  <a:gd name="connsiteX0" fmla="*/ 161925 w 648417"/>
                  <a:gd name="connsiteY0" fmla="*/ 87693 h 338691"/>
                  <a:gd name="connsiteX1" fmla="*/ 541260 w 648417"/>
                  <a:gd name="connsiteY1" fmla="*/ 87694 h 338691"/>
                  <a:gd name="connsiteX2" fmla="*/ 648417 w 648417"/>
                  <a:gd name="connsiteY2" fmla="*/ 180856 h 338691"/>
                  <a:gd name="connsiteX3" fmla="*/ 0 w 648417"/>
                  <a:gd name="connsiteY3" fmla="*/ 176094 h 338691"/>
                  <a:gd name="connsiteX4" fmla="*/ 161925 w 648417"/>
                  <a:gd name="connsiteY4" fmla="*/ 87693 h 338691"/>
                  <a:gd name="connsiteX0" fmla="*/ 161925 w 648417"/>
                  <a:gd name="connsiteY0" fmla="*/ 87693 h 338691"/>
                  <a:gd name="connsiteX1" fmla="*/ 541260 w 648417"/>
                  <a:gd name="connsiteY1" fmla="*/ 87694 h 338691"/>
                  <a:gd name="connsiteX2" fmla="*/ 648417 w 648417"/>
                  <a:gd name="connsiteY2" fmla="*/ 180856 h 338691"/>
                  <a:gd name="connsiteX3" fmla="*/ 0 w 648417"/>
                  <a:gd name="connsiteY3" fmla="*/ 176094 h 338691"/>
                  <a:gd name="connsiteX4" fmla="*/ 161925 w 648417"/>
                  <a:gd name="connsiteY4" fmla="*/ 87693 h 338691"/>
                  <a:gd name="connsiteX0" fmla="*/ 161925 w 648417"/>
                  <a:gd name="connsiteY0" fmla="*/ 87693 h 338691"/>
                  <a:gd name="connsiteX1" fmla="*/ 541260 w 648417"/>
                  <a:gd name="connsiteY1" fmla="*/ 87694 h 338691"/>
                  <a:gd name="connsiteX2" fmla="*/ 648417 w 648417"/>
                  <a:gd name="connsiteY2" fmla="*/ 180856 h 338691"/>
                  <a:gd name="connsiteX3" fmla="*/ 0 w 648417"/>
                  <a:gd name="connsiteY3" fmla="*/ 176094 h 338691"/>
                  <a:gd name="connsiteX4" fmla="*/ 161925 w 648417"/>
                  <a:gd name="connsiteY4" fmla="*/ 87693 h 338691"/>
                  <a:gd name="connsiteX0" fmla="*/ 161925 w 648417"/>
                  <a:gd name="connsiteY0" fmla="*/ 87693 h 338691"/>
                  <a:gd name="connsiteX1" fmla="*/ 541260 w 648417"/>
                  <a:gd name="connsiteY1" fmla="*/ 87694 h 338691"/>
                  <a:gd name="connsiteX2" fmla="*/ 648417 w 648417"/>
                  <a:gd name="connsiteY2" fmla="*/ 180856 h 338691"/>
                  <a:gd name="connsiteX3" fmla="*/ 0 w 648417"/>
                  <a:gd name="connsiteY3" fmla="*/ 176094 h 338691"/>
                  <a:gd name="connsiteX4" fmla="*/ 161925 w 648417"/>
                  <a:gd name="connsiteY4" fmla="*/ 87693 h 33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8417" h="338691">
                    <a:moveTo>
                      <a:pt x="161925" y="87693"/>
                    </a:moveTo>
                    <a:cubicBezTo>
                      <a:pt x="316945" y="-86138"/>
                      <a:pt x="500540" y="44831"/>
                      <a:pt x="541260" y="87694"/>
                    </a:cubicBezTo>
                    <a:cubicBezTo>
                      <a:pt x="618253" y="113192"/>
                      <a:pt x="607141" y="152977"/>
                      <a:pt x="648417" y="180856"/>
                    </a:cubicBezTo>
                    <a:cubicBezTo>
                      <a:pt x="607697" y="246737"/>
                      <a:pt x="243126" y="503119"/>
                      <a:pt x="0" y="176094"/>
                    </a:cubicBezTo>
                    <a:cubicBezTo>
                      <a:pt x="53975" y="146627"/>
                      <a:pt x="72231" y="100491"/>
                      <a:pt x="161925" y="87693"/>
                    </a:cubicBezTo>
                    <a:close/>
                  </a:path>
                </a:pathLst>
              </a:custGeom>
              <a:solidFill>
                <a:srgbClr val="F5C62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19">
                <a:extLst>
                  <a:ext uri="{FF2B5EF4-FFF2-40B4-BE49-F238E27FC236}">
                    <a16:creationId xmlns:a16="http://schemas.microsoft.com/office/drawing/2014/main" id="{30E94D48-6D95-2FF5-0D7E-5BEDF81D52BF}"/>
                  </a:ext>
                </a:extLst>
              </p:cNvPr>
              <p:cNvSpPr/>
              <p:nvPr/>
            </p:nvSpPr>
            <p:spPr>
              <a:xfrm>
                <a:off x="9719545" y="2505191"/>
                <a:ext cx="648417" cy="338691"/>
              </a:xfrm>
              <a:custGeom>
                <a:avLst/>
                <a:gdLst>
                  <a:gd name="connsiteX0" fmla="*/ 0 w 215029"/>
                  <a:gd name="connsiteY0" fmla="*/ 0 h 114594"/>
                  <a:gd name="connsiteX1" fmla="*/ 215029 w 215029"/>
                  <a:gd name="connsiteY1" fmla="*/ 0 h 114594"/>
                  <a:gd name="connsiteX2" fmla="*/ 215029 w 215029"/>
                  <a:gd name="connsiteY2" fmla="*/ 114594 h 114594"/>
                  <a:gd name="connsiteX3" fmla="*/ 0 w 215029"/>
                  <a:gd name="connsiteY3" fmla="*/ 114594 h 114594"/>
                  <a:gd name="connsiteX4" fmla="*/ 0 w 215029"/>
                  <a:gd name="connsiteY4" fmla="*/ 0 h 114594"/>
                  <a:gd name="connsiteX0" fmla="*/ 0 w 310279"/>
                  <a:gd name="connsiteY0" fmla="*/ 61912 h 114594"/>
                  <a:gd name="connsiteX1" fmla="*/ 310279 w 310279"/>
                  <a:gd name="connsiteY1" fmla="*/ 0 h 114594"/>
                  <a:gd name="connsiteX2" fmla="*/ 310279 w 310279"/>
                  <a:gd name="connsiteY2" fmla="*/ 114594 h 114594"/>
                  <a:gd name="connsiteX3" fmla="*/ 95250 w 310279"/>
                  <a:gd name="connsiteY3" fmla="*/ 114594 h 114594"/>
                  <a:gd name="connsiteX4" fmla="*/ 0 w 310279"/>
                  <a:gd name="connsiteY4" fmla="*/ 61912 h 114594"/>
                  <a:gd name="connsiteX0" fmla="*/ 161925 w 472204"/>
                  <a:gd name="connsiteY0" fmla="*/ 61912 h 169363"/>
                  <a:gd name="connsiteX1" fmla="*/ 472204 w 472204"/>
                  <a:gd name="connsiteY1" fmla="*/ 0 h 169363"/>
                  <a:gd name="connsiteX2" fmla="*/ 472204 w 472204"/>
                  <a:gd name="connsiteY2" fmla="*/ 114594 h 169363"/>
                  <a:gd name="connsiteX3" fmla="*/ 0 w 472204"/>
                  <a:gd name="connsiteY3" fmla="*/ 169363 h 169363"/>
                  <a:gd name="connsiteX4" fmla="*/ 161925 w 472204"/>
                  <a:gd name="connsiteY4" fmla="*/ 61912 h 169363"/>
                  <a:gd name="connsiteX0" fmla="*/ 161925 w 598411"/>
                  <a:gd name="connsiteY0" fmla="*/ 61912 h 174125"/>
                  <a:gd name="connsiteX1" fmla="*/ 472204 w 598411"/>
                  <a:gd name="connsiteY1" fmla="*/ 0 h 174125"/>
                  <a:gd name="connsiteX2" fmla="*/ 598411 w 598411"/>
                  <a:gd name="connsiteY2" fmla="*/ 174125 h 174125"/>
                  <a:gd name="connsiteX3" fmla="*/ 0 w 598411"/>
                  <a:gd name="connsiteY3" fmla="*/ 169363 h 174125"/>
                  <a:gd name="connsiteX4" fmla="*/ 161925 w 598411"/>
                  <a:gd name="connsiteY4" fmla="*/ 61912 h 174125"/>
                  <a:gd name="connsiteX0" fmla="*/ 161925 w 598411"/>
                  <a:gd name="connsiteY0" fmla="*/ 9524 h 121737"/>
                  <a:gd name="connsiteX1" fmla="*/ 538879 w 598411"/>
                  <a:gd name="connsiteY1" fmla="*/ 0 h 121737"/>
                  <a:gd name="connsiteX2" fmla="*/ 598411 w 598411"/>
                  <a:gd name="connsiteY2" fmla="*/ 121737 h 121737"/>
                  <a:gd name="connsiteX3" fmla="*/ 0 w 598411"/>
                  <a:gd name="connsiteY3" fmla="*/ 116975 h 121737"/>
                  <a:gd name="connsiteX4" fmla="*/ 161925 w 598411"/>
                  <a:gd name="connsiteY4" fmla="*/ 9524 h 121737"/>
                  <a:gd name="connsiteX0" fmla="*/ 161925 w 598411"/>
                  <a:gd name="connsiteY0" fmla="*/ 9524 h 121737"/>
                  <a:gd name="connsiteX1" fmla="*/ 538879 w 598411"/>
                  <a:gd name="connsiteY1" fmla="*/ 0 h 121737"/>
                  <a:gd name="connsiteX2" fmla="*/ 598411 w 598411"/>
                  <a:gd name="connsiteY2" fmla="*/ 121737 h 121737"/>
                  <a:gd name="connsiteX3" fmla="*/ 0 w 598411"/>
                  <a:gd name="connsiteY3" fmla="*/ 97925 h 121737"/>
                  <a:gd name="connsiteX4" fmla="*/ 161925 w 598411"/>
                  <a:gd name="connsiteY4" fmla="*/ 9524 h 121737"/>
                  <a:gd name="connsiteX0" fmla="*/ 161925 w 612699"/>
                  <a:gd name="connsiteY0" fmla="*/ 9524 h 100306"/>
                  <a:gd name="connsiteX1" fmla="*/ 538879 w 612699"/>
                  <a:gd name="connsiteY1" fmla="*/ 0 h 100306"/>
                  <a:gd name="connsiteX2" fmla="*/ 612699 w 612699"/>
                  <a:gd name="connsiteY2" fmla="*/ 100306 h 100306"/>
                  <a:gd name="connsiteX3" fmla="*/ 0 w 612699"/>
                  <a:gd name="connsiteY3" fmla="*/ 97925 h 100306"/>
                  <a:gd name="connsiteX4" fmla="*/ 161925 w 612699"/>
                  <a:gd name="connsiteY4" fmla="*/ 9524 h 100306"/>
                  <a:gd name="connsiteX0" fmla="*/ 161925 w 612699"/>
                  <a:gd name="connsiteY0" fmla="*/ 0 h 90782"/>
                  <a:gd name="connsiteX1" fmla="*/ 541260 w 612699"/>
                  <a:gd name="connsiteY1" fmla="*/ 1 h 90782"/>
                  <a:gd name="connsiteX2" fmla="*/ 612699 w 612699"/>
                  <a:gd name="connsiteY2" fmla="*/ 90782 h 90782"/>
                  <a:gd name="connsiteX3" fmla="*/ 0 w 612699"/>
                  <a:gd name="connsiteY3" fmla="*/ 88401 h 90782"/>
                  <a:gd name="connsiteX4" fmla="*/ 161925 w 612699"/>
                  <a:gd name="connsiteY4" fmla="*/ 0 h 90782"/>
                  <a:gd name="connsiteX0" fmla="*/ 161925 w 612699"/>
                  <a:gd name="connsiteY0" fmla="*/ 77257 h 168039"/>
                  <a:gd name="connsiteX1" fmla="*/ 541260 w 612699"/>
                  <a:gd name="connsiteY1" fmla="*/ 77258 h 168039"/>
                  <a:gd name="connsiteX2" fmla="*/ 612699 w 612699"/>
                  <a:gd name="connsiteY2" fmla="*/ 168039 h 168039"/>
                  <a:gd name="connsiteX3" fmla="*/ 0 w 612699"/>
                  <a:gd name="connsiteY3" fmla="*/ 165658 h 168039"/>
                  <a:gd name="connsiteX4" fmla="*/ 161925 w 612699"/>
                  <a:gd name="connsiteY4" fmla="*/ 77257 h 168039"/>
                  <a:gd name="connsiteX0" fmla="*/ 161925 w 612699"/>
                  <a:gd name="connsiteY0" fmla="*/ 87693 h 178475"/>
                  <a:gd name="connsiteX1" fmla="*/ 541260 w 612699"/>
                  <a:gd name="connsiteY1" fmla="*/ 87694 h 178475"/>
                  <a:gd name="connsiteX2" fmla="*/ 612699 w 612699"/>
                  <a:gd name="connsiteY2" fmla="*/ 178475 h 178475"/>
                  <a:gd name="connsiteX3" fmla="*/ 0 w 612699"/>
                  <a:gd name="connsiteY3" fmla="*/ 176094 h 178475"/>
                  <a:gd name="connsiteX4" fmla="*/ 161925 w 612699"/>
                  <a:gd name="connsiteY4" fmla="*/ 87693 h 178475"/>
                  <a:gd name="connsiteX0" fmla="*/ 161925 w 629367"/>
                  <a:gd name="connsiteY0" fmla="*/ 87693 h 178475"/>
                  <a:gd name="connsiteX1" fmla="*/ 541260 w 629367"/>
                  <a:gd name="connsiteY1" fmla="*/ 87694 h 178475"/>
                  <a:gd name="connsiteX2" fmla="*/ 629367 w 629367"/>
                  <a:gd name="connsiteY2" fmla="*/ 178475 h 178475"/>
                  <a:gd name="connsiteX3" fmla="*/ 0 w 629367"/>
                  <a:gd name="connsiteY3" fmla="*/ 176094 h 178475"/>
                  <a:gd name="connsiteX4" fmla="*/ 161925 w 629367"/>
                  <a:gd name="connsiteY4" fmla="*/ 87693 h 178475"/>
                  <a:gd name="connsiteX0" fmla="*/ 161925 w 629367"/>
                  <a:gd name="connsiteY0" fmla="*/ 87693 h 178475"/>
                  <a:gd name="connsiteX1" fmla="*/ 541260 w 629367"/>
                  <a:gd name="connsiteY1" fmla="*/ 87694 h 178475"/>
                  <a:gd name="connsiteX2" fmla="*/ 629367 w 629367"/>
                  <a:gd name="connsiteY2" fmla="*/ 178475 h 178475"/>
                  <a:gd name="connsiteX3" fmla="*/ 0 w 629367"/>
                  <a:gd name="connsiteY3" fmla="*/ 176094 h 178475"/>
                  <a:gd name="connsiteX4" fmla="*/ 161925 w 629367"/>
                  <a:gd name="connsiteY4" fmla="*/ 87693 h 178475"/>
                  <a:gd name="connsiteX0" fmla="*/ 161925 w 632409"/>
                  <a:gd name="connsiteY0" fmla="*/ 87693 h 178475"/>
                  <a:gd name="connsiteX1" fmla="*/ 541260 w 632409"/>
                  <a:gd name="connsiteY1" fmla="*/ 87694 h 178475"/>
                  <a:gd name="connsiteX2" fmla="*/ 629367 w 632409"/>
                  <a:gd name="connsiteY2" fmla="*/ 178475 h 178475"/>
                  <a:gd name="connsiteX3" fmla="*/ 0 w 632409"/>
                  <a:gd name="connsiteY3" fmla="*/ 176094 h 178475"/>
                  <a:gd name="connsiteX4" fmla="*/ 161925 w 632409"/>
                  <a:gd name="connsiteY4" fmla="*/ 87693 h 178475"/>
                  <a:gd name="connsiteX0" fmla="*/ 161925 w 632409"/>
                  <a:gd name="connsiteY0" fmla="*/ 87693 h 178475"/>
                  <a:gd name="connsiteX1" fmla="*/ 541260 w 632409"/>
                  <a:gd name="connsiteY1" fmla="*/ 87694 h 178475"/>
                  <a:gd name="connsiteX2" fmla="*/ 629367 w 632409"/>
                  <a:gd name="connsiteY2" fmla="*/ 178475 h 178475"/>
                  <a:gd name="connsiteX3" fmla="*/ 0 w 632409"/>
                  <a:gd name="connsiteY3" fmla="*/ 176094 h 178475"/>
                  <a:gd name="connsiteX4" fmla="*/ 161925 w 632409"/>
                  <a:gd name="connsiteY4" fmla="*/ 87693 h 178475"/>
                  <a:gd name="connsiteX0" fmla="*/ 161925 w 632409"/>
                  <a:gd name="connsiteY0" fmla="*/ 87693 h 321880"/>
                  <a:gd name="connsiteX1" fmla="*/ 541260 w 632409"/>
                  <a:gd name="connsiteY1" fmla="*/ 87694 h 321880"/>
                  <a:gd name="connsiteX2" fmla="*/ 629367 w 632409"/>
                  <a:gd name="connsiteY2" fmla="*/ 178475 h 321880"/>
                  <a:gd name="connsiteX3" fmla="*/ 0 w 632409"/>
                  <a:gd name="connsiteY3" fmla="*/ 176094 h 321880"/>
                  <a:gd name="connsiteX4" fmla="*/ 161925 w 632409"/>
                  <a:gd name="connsiteY4" fmla="*/ 87693 h 321880"/>
                  <a:gd name="connsiteX0" fmla="*/ 161925 w 632409"/>
                  <a:gd name="connsiteY0" fmla="*/ 87693 h 337950"/>
                  <a:gd name="connsiteX1" fmla="*/ 541260 w 632409"/>
                  <a:gd name="connsiteY1" fmla="*/ 87694 h 337950"/>
                  <a:gd name="connsiteX2" fmla="*/ 629367 w 632409"/>
                  <a:gd name="connsiteY2" fmla="*/ 178475 h 337950"/>
                  <a:gd name="connsiteX3" fmla="*/ 0 w 632409"/>
                  <a:gd name="connsiteY3" fmla="*/ 176094 h 337950"/>
                  <a:gd name="connsiteX4" fmla="*/ 161925 w 632409"/>
                  <a:gd name="connsiteY4" fmla="*/ 87693 h 337950"/>
                  <a:gd name="connsiteX0" fmla="*/ 161925 w 631654"/>
                  <a:gd name="connsiteY0" fmla="*/ 87693 h 337950"/>
                  <a:gd name="connsiteX1" fmla="*/ 541260 w 631654"/>
                  <a:gd name="connsiteY1" fmla="*/ 87694 h 337950"/>
                  <a:gd name="connsiteX2" fmla="*/ 629367 w 631654"/>
                  <a:gd name="connsiteY2" fmla="*/ 178475 h 337950"/>
                  <a:gd name="connsiteX3" fmla="*/ 0 w 631654"/>
                  <a:gd name="connsiteY3" fmla="*/ 176094 h 337950"/>
                  <a:gd name="connsiteX4" fmla="*/ 161925 w 631654"/>
                  <a:gd name="connsiteY4" fmla="*/ 87693 h 337950"/>
                  <a:gd name="connsiteX0" fmla="*/ 161925 w 629367"/>
                  <a:gd name="connsiteY0" fmla="*/ 87693 h 337950"/>
                  <a:gd name="connsiteX1" fmla="*/ 541260 w 629367"/>
                  <a:gd name="connsiteY1" fmla="*/ 87694 h 337950"/>
                  <a:gd name="connsiteX2" fmla="*/ 629367 w 629367"/>
                  <a:gd name="connsiteY2" fmla="*/ 178475 h 337950"/>
                  <a:gd name="connsiteX3" fmla="*/ 0 w 629367"/>
                  <a:gd name="connsiteY3" fmla="*/ 176094 h 337950"/>
                  <a:gd name="connsiteX4" fmla="*/ 161925 w 629367"/>
                  <a:gd name="connsiteY4" fmla="*/ 87693 h 337950"/>
                  <a:gd name="connsiteX0" fmla="*/ 161925 w 629367"/>
                  <a:gd name="connsiteY0" fmla="*/ 87693 h 337950"/>
                  <a:gd name="connsiteX1" fmla="*/ 541260 w 629367"/>
                  <a:gd name="connsiteY1" fmla="*/ 87694 h 337950"/>
                  <a:gd name="connsiteX2" fmla="*/ 629367 w 629367"/>
                  <a:gd name="connsiteY2" fmla="*/ 178475 h 337950"/>
                  <a:gd name="connsiteX3" fmla="*/ 0 w 629367"/>
                  <a:gd name="connsiteY3" fmla="*/ 176094 h 337950"/>
                  <a:gd name="connsiteX4" fmla="*/ 161925 w 629367"/>
                  <a:gd name="connsiteY4" fmla="*/ 87693 h 337950"/>
                  <a:gd name="connsiteX0" fmla="*/ 161925 w 648417"/>
                  <a:gd name="connsiteY0" fmla="*/ 87693 h 338691"/>
                  <a:gd name="connsiteX1" fmla="*/ 541260 w 648417"/>
                  <a:gd name="connsiteY1" fmla="*/ 87694 h 338691"/>
                  <a:gd name="connsiteX2" fmla="*/ 648417 w 648417"/>
                  <a:gd name="connsiteY2" fmla="*/ 180856 h 338691"/>
                  <a:gd name="connsiteX3" fmla="*/ 0 w 648417"/>
                  <a:gd name="connsiteY3" fmla="*/ 176094 h 338691"/>
                  <a:gd name="connsiteX4" fmla="*/ 161925 w 648417"/>
                  <a:gd name="connsiteY4" fmla="*/ 87693 h 338691"/>
                  <a:gd name="connsiteX0" fmla="*/ 161925 w 648417"/>
                  <a:gd name="connsiteY0" fmla="*/ 87693 h 338691"/>
                  <a:gd name="connsiteX1" fmla="*/ 541260 w 648417"/>
                  <a:gd name="connsiteY1" fmla="*/ 87694 h 338691"/>
                  <a:gd name="connsiteX2" fmla="*/ 648417 w 648417"/>
                  <a:gd name="connsiteY2" fmla="*/ 180856 h 338691"/>
                  <a:gd name="connsiteX3" fmla="*/ 0 w 648417"/>
                  <a:gd name="connsiteY3" fmla="*/ 176094 h 338691"/>
                  <a:gd name="connsiteX4" fmla="*/ 161925 w 648417"/>
                  <a:gd name="connsiteY4" fmla="*/ 87693 h 338691"/>
                  <a:gd name="connsiteX0" fmla="*/ 161925 w 648417"/>
                  <a:gd name="connsiteY0" fmla="*/ 87693 h 338691"/>
                  <a:gd name="connsiteX1" fmla="*/ 541260 w 648417"/>
                  <a:gd name="connsiteY1" fmla="*/ 87694 h 338691"/>
                  <a:gd name="connsiteX2" fmla="*/ 648417 w 648417"/>
                  <a:gd name="connsiteY2" fmla="*/ 180856 h 338691"/>
                  <a:gd name="connsiteX3" fmla="*/ 0 w 648417"/>
                  <a:gd name="connsiteY3" fmla="*/ 176094 h 338691"/>
                  <a:gd name="connsiteX4" fmla="*/ 161925 w 648417"/>
                  <a:gd name="connsiteY4" fmla="*/ 87693 h 338691"/>
                  <a:gd name="connsiteX0" fmla="*/ 161925 w 648417"/>
                  <a:gd name="connsiteY0" fmla="*/ 87693 h 338691"/>
                  <a:gd name="connsiteX1" fmla="*/ 541260 w 648417"/>
                  <a:gd name="connsiteY1" fmla="*/ 87694 h 338691"/>
                  <a:gd name="connsiteX2" fmla="*/ 648417 w 648417"/>
                  <a:gd name="connsiteY2" fmla="*/ 180856 h 338691"/>
                  <a:gd name="connsiteX3" fmla="*/ 0 w 648417"/>
                  <a:gd name="connsiteY3" fmla="*/ 176094 h 338691"/>
                  <a:gd name="connsiteX4" fmla="*/ 161925 w 648417"/>
                  <a:gd name="connsiteY4" fmla="*/ 87693 h 33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8417" h="338691">
                    <a:moveTo>
                      <a:pt x="161925" y="87693"/>
                    </a:moveTo>
                    <a:cubicBezTo>
                      <a:pt x="316945" y="-86138"/>
                      <a:pt x="500540" y="44831"/>
                      <a:pt x="541260" y="87694"/>
                    </a:cubicBezTo>
                    <a:cubicBezTo>
                      <a:pt x="618253" y="113192"/>
                      <a:pt x="607141" y="152977"/>
                      <a:pt x="648417" y="180856"/>
                    </a:cubicBezTo>
                    <a:cubicBezTo>
                      <a:pt x="607697" y="246737"/>
                      <a:pt x="243126" y="503119"/>
                      <a:pt x="0" y="176094"/>
                    </a:cubicBezTo>
                    <a:cubicBezTo>
                      <a:pt x="53975" y="146627"/>
                      <a:pt x="72231" y="100491"/>
                      <a:pt x="161925" y="87693"/>
                    </a:cubicBezTo>
                    <a:close/>
                  </a:path>
                </a:pathLst>
              </a:custGeom>
              <a:solidFill>
                <a:srgbClr val="F5C62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0B64541-4083-1985-05FE-BAB4EF7DDC53}"/>
                  </a:ext>
                </a:extLst>
              </p:cNvPr>
              <p:cNvGrpSpPr/>
              <p:nvPr/>
            </p:nvGrpSpPr>
            <p:grpSpPr>
              <a:xfrm>
                <a:off x="9689305" y="2286116"/>
                <a:ext cx="810993" cy="233245"/>
                <a:chOff x="9689305" y="2286116"/>
                <a:chExt cx="810993" cy="233245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2D596E78-172F-1524-FA36-BCA1AA8D4CC5}"/>
                    </a:ext>
                  </a:extLst>
                </p:cNvPr>
                <p:cNvSpPr/>
                <p:nvPr/>
              </p:nvSpPr>
              <p:spPr>
                <a:xfrm>
                  <a:off x="9689305" y="2300286"/>
                  <a:ext cx="169069" cy="2190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9AE1730B-CCEA-199B-AF6F-F02BD8B75EAB}"/>
                    </a:ext>
                  </a:extLst>
                </p:cNvPr>
                <p:cNvSpPr/>
                <p:nvPr/>
              </p:nvSpPr>
              <p:spPr>
                <a:xfrm flipV="1">
                  <a:off x="9749456" y="2366102"/>
                  <a:ext cx="45719" cy="592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A02ABE0F-B3BD-4958-F198-20D58C6F6D16}"/>
                    </a:ext>
                  </a:extLst>
                </p:cNvPr>
                <p:cNvSpPr/>
                <p:nvPr/>
              </p:nvSpPr>
              <p:spPr>
                <a:xfrm>
                  <a:off x="10331229" y="2286116"/>
                  <a:ext cx="169069" cy="2190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23429903-BB2C-E1F3-D276-8FEEB1CF4E10}"/>
                    </a:ext>
                  </a:extLst>
                </p:cNvPr>
                <p:cNvSpPr/>
                <p:nvPr/>
              </p:nvSpPr>
              <p:spPr>
                <a:xfrm flipV="1">
                  <a:off x="10407772" y="2346221"/>
                  <a:ext cx="45719" cy="592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EC34166-2C81-7917-A130-95D5F4C87621}"/>
                  </a:ext>
                </a:extLst>
              </p:cNvPr>
              <p:cNvSpPr/>
              <p:nvPr/>
            </p:nvSpPr>
            <p:spPr>
              <a:xfrm flipV="1">
                <a:off x="9931002" y="2586325"/>
                <a:ext cx="45719" cy="59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0C401A4-9E8F-F26A-E298-5A5208C88D27}"/>
                  </a:ext>
                </a:extLst>
              </p:cNvPr>
              <p:cNvSpPr/>
              <p:nvPr/>
            </p:nvSpPr>
            <p:spPr>
              <a:xfrm flipV="1">
                <a:off x="10066733" y="2586325"/>
                <a:ext cx="45719" cy="59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1">
                <a:extLst>
                  <a:ext uri="{FF2B5EF4-FFF2-40B4-BE49-F238E27FC236}">
                    <a16:creationId xmlns:a16="http://schemas.microsoft.com/office/drawing/2014/main" id="{8705FC2D-CDFE-1D90-5248-C54EBE1170D5}"/>
                  </a:ext>
                </a:extLst>
              </p:cNvPr>
              <p:cNvSpPr/>
              <p:nvPr/>
            </p:nvSpPr>
            <p:spPr>
              <a:xfrm>
                <a:off x="10077219" y="2505191"/>
                <a:ext cx="445890" cy="500218"/>
              </a:xfrm>
              <a:custGeom>
                <a:avLst/>
                <a:gdLst>
                  <a:gd name="connsiteX0" fmla="*/ 0 w 96442"/>
                  <a:gd name="connsiteY0" fmla="*/ 0 h 45719"/>
                  <a:gd name="connsiteX1" fmla="*/ 96442 w 96442"/>
                  <a:gd name="connsiteY1" fmla="*/ 0 h 45719"/>
                  <a:gd name="connsiteX2" fmla="*/ 96442 w 96442"/>
                  <a:gd name="connsiteY2" fmla="*/ 45719 h 45719"/>
                  <a:gd name="connsiteX3" fmla="*/ 0 w 96442"/>
                  <a:gd name="connsiteY3" fmla="*/ 45719 h 45719"/>
                  <a:gd name="connsiteX4" fmla="*/ 0 w 96442"/>
                  <a:gd name="connsiteY4" fmla="*/ 0 h 45719"/>
                  <a:gd name="connsiteX0" fmla="*/ 0 w 389335"/>
                  <a:gd name="connsiteY0" fmla="*/ 0 h 493394"/>
                  <a:gd name="connsiteX1" fmla="*/ 96442 w 389335"/>
                  <a:gd name="connsiteY1" fmla="*/ 0 h 493394"/>
                  <a:gd name="connsiteX2" fmla="*/ 389335 w 389335"/>
                  <a:gd name="connsiteY2" fmla="*/ 493394 h 493394"/>
                  <a:gd name="connsiteX3" fmla="*/ 0 w 389335"/>
                  <a:gd name="connsiteY3" fmla="*/ 45719 h 493394"/>
                  <a:gd name="connsiteX4" fmla="*/ 0 w 389335"/>
                  <a:gd name="connsiteY4" fmla="*/ 0 h 493394"/>
                  <a:gd name="connsiteX0" fmla="*/ 0 w 452394"/>
                  <a:gd name="connsiteY0" fmla="*/ 0 h 493394"/>
                  <a:gd name="connsiteX1" fmla="*/ 96442 w 452394"/>
                  <a:gd name="connsiteY1" fmla="*/ 0 h 493394"/>
                  <a:gd name="connsiteX2" fmla="*/ 389335 w 452394"/>
                  <a:gd name="connsiteY2" fmla="*/ 493394 h 493394"/>
                  <a:gd name="connsiteX3" fmla="*/ 0 w 452394"/>
                  <a:gd name="connsiteY3" fmla="*/ 45719 h 493394"/>
                  <a:gd name="connsiteX4" fmla="*/ 0 w 452394"/>
                  <a:gd name="connsiteY4" fmla="*/ 0 h 493394"/>
                  <a:gd name="connsiteX0" fmla="*/ 0 w 452394"/>
                  <a:gd name="connsiteY0" fmla="*/ 0 h 497593"/>
                  <a:gd name="connsiteX1" fmla="*/ 96442 w 452394"/>
                  <a:gd name="connsiteY1" fmla="*/ 0 h 497593"/>
                  <a:gd name="connsiteX2" fmla="*/ 389335 w 452394"/>
                  <a:gd name="connsiteY2" fmla="*/ 493394 h 497593"/>
                  <a:gd name="connsiteX3" fmla="*/ 0 w 452394"/>
                  <a:gd name="connsiteY3" fmla="*/ 45719 h 497593"/>
                  <a:gd name="connsiteX4" fmla="*/ 0 w 452394"/>
                  <a:gd name="connsiteY4" fmla="*/ 0 h 497593"/>
                  <a:gd name="connsiteX0" fmla="*/ 0 w 452394"/>
                  <a:gd name="connsiteY0" fmla="*/ 0 h 493394"/>
                  <a:gd name="connsiteX1" fmla="*/ 96442 w 452394"/>
                  <a:gd name="connsiteY1" fmla="*/ 0 h 493394"/>
                  <a:gd name="connsiteX2" fmla="*/ 389335 w 452394"/>
                  <a:gd name="connsiteY2" fmla="*/ 493394 h 493394"/>
                  <a:gd name="connsiteX3" fmla="*/ 0 w 452394"/>
                  <a:gd name="connsiteY3" fmla="*/ 0 h 493394"/>
                  <a:gd name="connsiteX0" fmla="*/ 0 w 389335"/>
                  <a:gd name="connsiteY0" fmla="*/ 0 h 493394"/>
                  <a:gd name="connsiteX1" fmla="*/ 389335 w 389335"/>
                  <a:gd name="connsiteY1" fmla="*/ 493394 h 493394"/>
                  <a:gd name="connsiteX2" fmla="*/ 0 w 389335"/>
                  <a:gd name="connsiteY2" fmla="*/ 0 h 493394"/>
                  <a:gd name="connsiteX0" fmla="*/ 0 w 389335"/>
                  <a:gd name="connsiteY0" fmla="*/ 0 h 493394"/>
                  <a:gd name="connsiteX1" fmla="*/ 389335 w 389335"/>
                  <a:gd name="connsiteY1" fmla="*/ 493394 h 493394"/>
                  <a:gd name="connsiteX2" fmla="*/ 0 w 389335"/>
                  <a:gd name="connsiteY2" fmla="*/ 0 h 493394"/>
                  <a:gd name="connsiteX0" fmla="*/ 0 w 445890"/>
                  <a:gd name="connsiteY0" fmla="*/ 0 h 493394"/>
                  <a:gd name="connsiteX1" fmla="*/ 389335 w 445890"/>
                  <a:gd name="connsiteY1" fmla="*/ 493394 h 493394"/>
                  <a:gd name="connsiteX2" fmla="*/ 0 w 445890"/>
                  <a:gd name="connsiteY2" fmla="*/ 0 h 493394"/>
                  <a:gd name="connsiteX0" fmla="*/ 0 w 445890"/>
                  <a:gd name="connsiteY0" fmla="*/ 0 h 497856"/>
                  <a:gd name="connsiteX1" fmla="*/ 389335 w 445890"/>
                  <a:gd name="connsiteY1" fmla="*/ 493394 h 497856"/>
                  <a:gd name="connsiteX2" fmla="*/ 0 w 445890"/>
                  <a:gd name="connsiteY2" fmla="*/ 0 h 497856"/>
                  <a:gd name="connsiteX0" fmla="*/ 0 w 445890"/>
                  <a:gd name="connsiteY0" fmla="*/ 0 h 500218"/>
                  <a:gd name="connsiteX1" fmla="*/ 389335 w 445890"/>
                  <a:gd name="connsiteY1" fmla="*/ 493394 h 500218"/>
                  <a:gd name="connsiteX2" fmla="*/ 0 w 445890"/>
                  <a:gd name="connsiteY2" fmla="*/ 0 h 500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890" h="500218">
                    <a:moveTo>
                      <a:pt x="0" y="0"/>
                    </a:moveTo>
                    <a:cubicBezTo>
                      <a:pt x="408385" y="12065"/>
                      <a:pt x="531020" y="376554"/>
                      <a:pt x="389335" y="493394"/>
                    </a:cubicBezTo>
                    <a:cubicBezTo>
                      <a:pt x="268486" y="548163"/>
                      <a:pt x="270273" y="263207"/>
                      <a:pt x="0" y="0"/>
                    </a:cubicBezTo>
                    <a:close/>
                  </a:path>
                </a:pathLst>
              </a:custGeom>
              <a:solidFill>
                <a:srgbClr val="D82E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52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336" fill="hold"/>
                                        <p:tgtEl>
                                          <p:spTgt spid="2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9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" y="1185577"/>
            <a:ext cx="12192001" cy="5672423"/>
          </a:xfrm>
          <a:custGeom>
            <a:avLst/>
            <a:gdLst>
              <a:gd name="connsiteX0" fmla="*/ 0 w 12192001"/>
              <a:gd name="connsiteY0" fmla="*/ 0 h 5587757"/>
              <a:gd name="connsiteX1" fmla="*/ 12192001 w 12192001"/>
              <a:gd name="connsiteY1" fmla="*/ 0 h 5587757"/>
              <a:gd name="connsiteX2" fmla="*/ 12192001 w 12192001"/>
              <a:gd name="connsiteY2" fmla="*/ 5587757 h 5587757"/>
              <a:gd name="connsiteX3" fmla="*/ 0 w 12192001"/>
              <a:gd name="connsiteY3" fmla="*/ 5587757 h 5587757"/>
              <a:gd name="connsiteX4" fmla="*/ 0 w 12192001"/>
              <a:gd name="connsiteY4" fmla="*/ 0 h 5587757"/>
              <a:gd name="connsiteX0" fmla="*/ 0 w 12192001"/>
              <a:gd name="connsiteY0" fmla="*/ 84666 h 5672423"/>
              <a:gd name="connsiteX1" fmla="*/ 12192001 w 12192001"/>
              <a:gd name="connsiteY1" fmla="*/ 84666 h 5672423"/>
              <a:gd name="connsiteX2" fmla="*/ 12192001 w 12192001"/>
              <a:gd name="connsiteY2" fmla="*/ 5672423 h 5672423"/>
              <a:gd name="connsiteX3" fmla="*/ 0 w 12192001"/>
              <a:gd name="connsiteY3" fmla="*/ 5672423 h 5672423"/>
              <a:gd name="connsiteX4" fmla="*/ 0 w 12192001"/>
              <a:gd name="connsiteY4" fmla="*/ 84666 h 567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5672423">
                <a:moveTo>
                  <a:pt x="0" y="84666"/>
                </a:moveTo>
                <a:cubicBezTo>
                  <a:pt x="4254500" y="-105834"/>
                  <a:pt x="8128001" y="84666"/>
                  <a:pt x="12192001" y="84666"/>
                </a:cubicBezTo>
                <a:lnTo>
                  <a:pt x="12192001" y="5672423"/>
                </a:lnTo>
                <a:lnTo>
                  <a:pt x="0" y="5672423"/>
                </a:lnTo>
                <a:lnTo>
                  <a:pt x="0" y="84666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5D11CEF-7AF7-5CDD-4C8D-3BE21A5209FC}"/>
              </a:ext>
            </a:extLst>
          </p:cNvPr>
          <p:cNvSpPr/>
          <p:nvPr/>
        </p:nvSpPr>
        <p:spPr>
          <a:xfrm>
            <a:off x="6537871" y="4019263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40FD3E9F-9664-D239-398E-21C5E7C874AC}"/>
              </a:ext>
            </a:extLst>
          </p:cNvPr>
          <p:cNvSpPr/>
          <p:nvPr/>
        </p:nvSpPr>
        <p:spPr>
          <a:xfrm flipH="1">
            <a:off x="11420510" y="1236812"/>
            <a:ext cx="487792" cy="210517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A09199-6B92-EF50-49D2-C4EC6D44A7FA}"/>
              </a:ext>
            </a:extLst>
          </p:cNvPr>
          <p:cNvGrpSpPr/>
          <p:nvPr/>
        </p:nvGrpSpPr>
        <p:grpSpPr>
          <a:xfrm>
            <a:off x="1435748" y="297707"/>
            <a:ext cx="1011811" cy="848705"/>
            <a:chOff x="-1057780" y="-85304"/>
            <a:chExt cx="8187089" cy="68673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B0F9C83-2BCD-F9A0-5295-8A241099DD97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rgbClr val="FFC000">
                <a:lumMod val="20000"/>
                <a:lumOff val="80000"/>
                <a:alpha val="47000"/>
              </a:srgbClr>
            </a:solidFill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B3DBAC36-F45F-82F6-7651-AE493BD8B693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69047E09-15AC-F2BA-90EE-8B90B9E61752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7AC352F8-E042-CCC2-8E93-2F6AB5D3DDD8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C217CAF4-28CD-901C-4984-F2EE1D0C2E60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EB20DE5F-A896-09AE-E945-F58B73E3A59F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39B63F82-6E67-7650-4D70-338AF5C31B0A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9690021E-E3F7-AAF9-5DF5-9B2B4035869E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FAF5F6B4-650F-B247-F874-504622EF2AC3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22BCD0BF-99A6-ECD1-63E6-CDE6444A358C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35E49F1A-77E5-E480-F46F-831A3428D54F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E3760A99-6049-1CCF-B78B-14D08207AF85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70EDE23D-55A3-2EAB-8ED5-BB10595298DB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280663-1A32-BB26-A99E-C6987D818EF7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99000">
                  <a:srgbClr val="FFC000">
                    <a:lumMod val="60000"/>
                    <a:lumOff val="4000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glow rad="393700"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55095403-4691-3D92-D0C4-893D2C7F2623}"/>
              </a:ext>
            </a:extLst>
          </p:cNvPr>
          <p:cNvSpPr/>
          <p:nvPr/>
        </p:nvSpPr>
        <p:spPr>
          <a:xfrm flipH="1">
            <a:off x="1511465" y="2153788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FD591DB4-C758-0287-90B5-92A4D5C749C0}"/>
              </a:ext>
            </a:extLst>
          </p:cNvPr>
          <p:cNvSpPr/>
          <p:nvPr/>
        </p:nvSpPr>
        <p:spPr>
          <a:xfrm rot="21056363">
            <a:off x="5682856" y="1525250"/>
            <a:ext cx="1160113" cy="323925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3B2A1B-2BF5-E792-9FB3-8EB745E16D08}"/>
              </a:ext>
            </a:extLst>
          </p:cNvPr>
          <p:cNvGrpSpPr/>
          <p:nvPr/>
        </p:nvGrpSpPr>
        <p:grpSpPr>
          <a:xfrm>
            <a:off x="7648357" y="308824"/>
            <a:ext cx="4188757" cy="2871528"/>
            <a:chOff x="2939147" y="520763"/>
            <a:chExt cx="8771703" cy="6013286"/>
          </a:xfrm>
        </p:grpSpPr>
        <p:sp>
          <p:nvSpPr>
            <p:cNvPr id="18" name="Rectangle: Top Corners Rounded 17">
              <a:extLst>
                <a:ext uri="{FF2B5EF4-FFF2-40B4-BE49-F238E27FC236}">
                  <a16:creationId xmlns:a16="http://schemas.microsoft.com/office/drawing/2014/main" id="{BC834FA4-0CFD-BC6A-0979-4C98651E140B}"/>
                </a:ext>
              </a:extLst>
            </p:cNvPr>
            <p:cNvSpPr/>
            <p:nvPr/>
          </p:nvSpPr>
          <p:spPr>
            <a:xfrm>
              <a:off x="3453645" y="555105"/>
              <a:ext cx="7360439" cy="390916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A6BDC41-7D98-7EBA-0984-5703B7C293D7}"/>
                </a:ext>
              </a:extLst>
            </p:cNvPr>
            <p:cNvGrpSpPr/>
            <p:nvPr/>
          </p:nvGrpSpPr>
          <p:grpSpPr>
            <a:xfrm>
              <a:off x="2939147" y="520763"/>
              <a:ext cx="8771703" cy="6013286"/>
              <a:chOff x="3359404" y="1297467"/>
              <a:chExt cx="7940381" cy="5443388"/>
            </a:xfrm>
          </p:grpSpPr>
          <p:sp>
            <p:nvSpPr>
              <p:cNvPr id="20" name="Rectangle: Top Corners Rounded 19">
                <a:extLst>
                  <a:ext uri="{FF2B5EF4-FFF2-40B4-BE49-F238E27FC236}">
                    <a16:creationId xmlns:a16="http://schemas.microsoft.com/office/drawing/2014/main" id="{DE0AAB29-3E8D-B818-F3C3-72EE5D152A6F}"/>
                  </a:ext>
                </a:extLst>
              </p:cNvPr>
              <p:cNvSpPr/>
              <p:nvPr/>
            </p:nvSpPr>
            <p:spPr>
              <a:xfrm>
                <a:off x="3381440" y="2515989"/>
                <a:ext cx="7901316" cy="419642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noFill/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D807D9C-F2C0-AD3A-D2B8-592A8EA158F5}"/>
                  </a:ext>
                </a:extLst>
              </p:cNvPr>
              <p:cNvCxnSpPr>
                <a:cxnSpLocks/>
                <a:endCxn id="20" idx="3"/>
              </p:cNvCxnSpPr>
              <p:nvPr/>
            </p:nvCxnSpPr>
            <p:spPr>
              <a:xfrm>
                <a:off x="7156575" y="1328554"/>
                <a:ext cx="175523" cy="1187435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FF3F7D9-99BE-6FC7-9638-9A3107D411D5}"/>
                  </a:ext>
                </a:extLst>
              </p:cNvPr>
              <p:cNvCxnSpPr/>
              <p:nvPr/>
            </p:nvCxnSpPr>
            <p:spPr>
              <a:xfrm>
                <a:off x="6533896" y="1336243"/>
                <a:ext cx="157190" cy="1179746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FEC1586-4C64-7B45-185A-421D59B0846A}"/>
                  </a:ext>
                </a:extLst>
              </p:cNvPr>
              <p:cNvCxnSpPr/>
              <p:nvPr/>
            </p:nvCxnSpPr>
            <p:spPr>
              <a:xfrm>
                <a:off x="5852423" y="1364210"/>
                <a:ext cx="175523" cy="1187435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F7D33DE-EA9D-7D1C-85F1-4E502E3C471D}"/>
                  </a:ext>
                </a:extLst>
              </p:cNvPr>
              <p:cNvCxnSpPr/>
              <p:nvPr/>
            </p:nvCxnSpPr>
            <p:spPr>
              <a:xfrm>
                <a:off x="5181163" y="1336243"/>
                <a:ext cx="175523" cy="1187435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29B7D73-9FD0-7235-77BB-3AA607790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4749" y="1689530"/>
                <a:ext cx="181581" cy="937106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ED9EEB7-88D1-291C-3269-CC85B4808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3646" y="2032918"/>
                <a:ext cx="136969" cy="901141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764CD28-7BEF-6931-4484-7F2345D8D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0444" y="2487546"/>
                <a:ext cx="34329" cy="681496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2E82269-0A3D-98DA-B805-228EADD72C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5490" y="1297467"/>
                <a:ext cx="174190" cy="1209208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63FB730-79E7-CAD8-1756-3E9B0184991D}"/>
                  </a:ext>
                </a:extLst>
              </p:cNvPr>
              <p:cNvCxnSpPr/>
              <p:nvPr/>
            </p:nvCxnSpPr>
            <p:spPr>
              <a:xfrm>
                <a:off x="8490975" y="1328554"/>
                <a:ext cx="175523" cy="1187435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FF2F2DF-58DC-6603-D1A8-966C54469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09980" y="1364210"/>
                <a:ext cx="162144" cy="1123336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C26EB97-6A44-4461-76DC-DE7FD772D3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0700" y="1603506"/>
                <a:ext cx="175713" cy="102313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BAFA3B7-B796-8953-661F-6D9C35C19B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54089" y="2020311"/>
                <a:ext cx="142427" cy="77063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BC781CB-830F-652E-F119-6B0A3D2AF7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85122" y="3182851"/>
                <a:ext cx="709968" cy="976918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2CB7B7F-EE77-7EF5-0080-BEDF00C758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7319" y="3849713"/>
                <a:ext cx="753401" cy="1017339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8CC24E1-DAC5-FC0E-3F33-FD42AAB3A8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7319" y="4440690"/>
                <a:ext cx="736300" cy="116239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4B84C3F-8943-8705-EA06-586112853C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7147" y="4851704"/>
                <a:ext cx="788776" cy="1813326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3992F15-8451-B9BA-03B5-47D328EF03EC}"/>
                  </a:ext>
                </a:extLst>
              </p:cNvPr>
              <p:cNvCxnSpPr>
                <a:cxnSpLocks/>
                <a:endCxn id="20" idx="2"/>
              </p:cNvCxnSpPr>
              <p:nvPr/>
            </p:nvCxnSpPr>
            <p:spPr>
              <a:xfrm flipH="1">
                <a:off x="3381440" y="3643418"/>
                <a:ext cx="429630" cy="97078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68DAE0F-D086-7B4C-0550-6E6054F7A1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79161" y="4390630"/>
                <a:ext cx="441926" cy="138908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2C1D27C-5B1C-1098-1D89-25EBEA5E0B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67860" y="4885287"/>
                <a:ext cx="449817" cy="182712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12B98AE-325A-F163-FB78-216D4AF9F9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8904" y="2738093"/>
                <a:ext cx="35884" cy="395538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6C0086F-9C15-760F-55A4-5751C6C4DA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4200" y="3005547"/>
                <a:ext cx="76222" cy="372622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93DD0AB-40F0-5B02-4648-B7376D4470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9513" y="3355092"/>
                <a:ext cx="39047" cy="336663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2EBC0B7-574C-82BE-7916-9584CE026F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0591" y="2613544"/>
                <a:ext cx="32178" cy="4086202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3F35411-9B6A-041C-7846-226277483B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2942" y="2523678"/>
                <a:ext cx="36941" cy="4198048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36AC98C9-9252-03F0-F172-7775440A9C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6500" y="2523678"/>
                <a:ext cx="70756" cy="4198048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EAB61C9-B1C7-C85F-C5F3-FD3563EDFE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100" y="2523678"/>
                <a:ext cx="20059" cy="419642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A1DC0E65-93C9-8284-7439-D256EB3C57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9968" y="2506675"/>
                <a:ext cx="41649" cy="4225095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9AB3ACCA-D7C6-1BEE-5F72-B89BDDC3B8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94820" y="2523678"/>
                <a:ext cx="31457" cy="4217177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6AC79463-D483-D3C4-3542-4445F26B16F7}"/>
                  </a:ext>
                </a:extLst>
              </p:cNvPr>
              <p:cNvCxnSpPr>
                <a:cxnSpLocks/>
                <a:stCxn id="20" idx="3"/>
                <a:endCxn id="20" idx="1"/>
              </p:cNvCxnSpPr>
              <p:nvPr/>
            </p:nvCxnSpPr>
            <p:spPr>
              <a:xfrm>
                <a:off x="7332098" y="2515989"/>
                <a:ext cx="0" cy="419642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060EF865-57FE-361F-8E5A-7CA4C3DBD1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00847" y="2523678"/>
                <a:ext cx="44622" cy="4217177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0D31BC1-E7BA-DD3F-70AC-C445338C80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95051" y="2523678"/>
                <a:ext cx="24958" cy="4217177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52C6CB93-01C7-88A3-AF0A-1277FA2ACD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3961" y="2515989"/>
                <a:ext cx="44159" cy="4224866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8B7735FC-AEA7-0CEE-3164-9DAE1EFA70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10295" y="2551645"/>
                <a:ext cx="49917" cy="4119507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1322EE64-BB3A-2540-07E2-0FCF9AD85A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07838" y="2523678"/>
                <a:ext cx="44765" cy="4176068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8D222F2A-7334-A6B1-D82D-15502002F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43023" y="2626636"/>
                <a:ext cx="14150" cy="407311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1B0BC08-BCC7-9AC0-AEC9-B609751D8C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6223" y="2804833"/>
                <a:ext cx="36751" cy="3926937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87945C2-BDC3-8BBD-CAB1-991DFA621E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13394" y="3169042"/>
                <a:ext cx="29536" cy="3562728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BEA1C58-0851-0438-EA6E-A7A9FFCCCF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050501" y="3654727"/>
                <a:ext cx="190" cy="3086128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CDFC78C4-3B15-93EC-A2EF-996E97EC9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1515" y="3654727"/>
                <a:ext cx="28196" cy="306537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52491821-FAB9-1B29-A02A-C778D68FA1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03981" y="4055411"/>
                <a:ext cx="423690" cy="1041862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0E10730-0CCC-F12E-FEF9-DD98F059E28D}"/>
                  </a:ext>
                </a:extLst>
              </p:cNvPr>
              <p:cNvCxnSpPr>
                <a:cxnSpLocks/>
                <a:stCxn id="20" idx="2"/>
                <a:endCxn id="20" idx="0"/>
              </p:cNvCxnSpPr>
              <p:nvPr/>
            </p:nvCxnSpPr>
            <p:spPr>
              <a:xfrm>
                <a:off x="3381440" y="4614201"/>
                <a:ext cx="7901316" cy="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D7CDC023-2137-70B6-0F28-3A1989A82E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404" y="5086430"/>
                <a:ext cx="7901316" cy="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03FEABC6-185C-C069-006A-FAC5691E9D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7860" y="5441271"/>
                <a:ext cx="7901316" cy="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C987EB56-D979-82E5-F7DF-62BB5555A0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404" y="5818468"/>
                <a:ext cx="7901316" cy="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888B9AD-DDEE-E707-10BE-871ED55F45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8469" y="6146014"/>
                <a:ext cx="7901316" cy="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9371A07-D7ED-484F-A1F7-C2679BE549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6590" y="6473143"/>
                <a:ext cx="7901316" cy="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7EAA9B3E-0B9B-6C3A-842F-C0A8A124FA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404" y="4230340"/>
                <a:ext cx="7901316" cy="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82D61B6-E09B-5933-292F-4172E18920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8225" y="3894196"/>
                <a:ext cx="7666865" cy="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CDF37D6F-97B9-648D-AE00-9A31C60089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5613" y="3607059"/>
                <a:ext cx="7404888" cy="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8722922-F6E3-CF01-5B3F-0723C020C4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8560" y="3214197"/>
                <a:ext cx="6874370" cy="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915DF87A-C5FD-C2FF-2094-85A7A4452A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0422" y="2934059"/>
                <a:ext cx="6254700" cy="15591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FF6AC27-1942-07F9-287C-6EEA0168BD58}"/>
              </a:ext>
            </a:extLst>
          </p:cNvPr>
          <p:cNvGrpSpPr/>
          <p:nvPr/>
        </p:nvGrpSpPr>
        <p:grpSpPr>
          <a:xfrm flipH="1">
            <a:off x="2126884" y="151428"/>
            <a:ext cx="6091113" cy="6555144"/>
            <a:chOff x="2919374" y="281088"/>
            <a:chExt cx="6091113" cy="6555144"/>
          </a:xfrm>
        </p:grpSpPr>
        <p:sp>
          <p:nvSpPr>
            <p:cNvPr id="92" name="Rectangle 57">
              <a:extLst>
                <a:ext uri="{FF2B5EF4-FFF2-40B4-BE49-F238E27FC236}">
                  <a16:creationId xmlns:a16="http://schemas.microsoft.com/office/drawing/2014/main" id="{78FEF5EC-B9AF-6049-D7FC-894ADDA6698A}"/>
                </a:ext>
              </a:extLst>
            </p:cNvPr>
            <p:cNvSpPr/>
            <p:nvPr/>
          </p:nvSpPr>
          <p:spPr>
            <a:xfrm>
              <a:off x="4852707" y="5243515"/>
              <a:ext cx="1243292" cy="1592717"/>
            </a:xfrm>
            <a:custGeom>
              <a:avLst/>
              <a:gdLst>
                <a:gd name="connsiteX0" fmla="*/ 0 w 729476"/>
                <a:gd name="connsiteY0" fmla="*/ 0 h 353665"/>
                <a:gd name="connsiteX1" fmla="*/ 729476 w 729476"/>
                <a:gd name="connsiteY1" fmla="*/ 0 h 353665"/>
                <a:gd name="connsiteX2" fmla="*/ 729476 w 729476"/>
                <a:gd name="connsiteY2" fmla="*/ 353665 h 353665"/>
                <a:gd name="connsiteX3" fmla="*/ 0 w 729476"/>
                <a:gd name="connsiteY3" fmla="*/ 353665 h 353665"/>
                <a:gd name="connsiteX4" fmla="*/ 0 w 729476"/>
                <a:gd name="connsiteY4" fmla="*/ 0 h 353665"/>
                <a:gd name="connsiteX0" fmla="*/ 0 w 729476"/>
                <a:gd name="connsiteY0" fmla="*/ 0 h 991840"/>
                <a:gd name="connsiteX1" fmla="*/ 729476 w 729476"/>
                <a:gd name="connsiteY1" fmla="*/ 0 h 991840"/>
                <a:gd name="connsiteX2" fmla="*/ 529451 w 729476"/>
                <a:gd name="connsiteY2" fmla="*/ 991840 h 991840"/>
                <a:gd name="connsiteX3" fmla="*/ 0 w 729476"/>
                <a:gd name="connsiteY3" fmla="*/ 353665 h 991840"/>
                <a:gd name="connsiteX4" fmla="*/ 0 w 729476"/>
                <a:gd name="connsiteY4" fmla="*/ 0 h 991840"/>
                <a:gd name="connsiteX0" fmla="*/ 0 w 729476"/>
                <a:gd name="connsiteY0" fmla="*/ 0 h 991840"/>
                <a:gd name="connsiteX1" fmla="*/ 729476 w 729476"/>
                <a:gd name="connsiteY1" fmla="*/ 0 h 991840"/>
                <a:gd name="connsiteX2" fmla="*/ 529451 w 729476"/>
                <a:gd name="connsiteY2" fmla="*/ 991840 h 991840"/>
                <a:gd name="connsiteX3" fmla="*/ 238125 w 729476"/>
                <a:gd name="connsiteY3" fmla="*/ 982315 h 991840"/>
                <a:gd name="connsiteX4" fmla="*/ 0 w 729476"/>
                <a:gd name="connsiteY4" fmla="*/ 0 h 991840"/>
                <a:gd name="connsiteX0" fmla="*/ 299224 w 1028700"/>
                <a:gd name="connsiteY0" fmla="*/ 0 h 1166917"/>
                <a:gd name="connsiteX1" fmla="*/ 1028700 w 1028700"/>
                <a:gd name="connsiteY1" fmla="*/ 0 h 1166917"/>
                <a:gd name="connsiteX2" fmla="*/ 828675 w 1028700"/>
                <a:gd name="connsiteY2" fmla="*/ 991840 h 1166917"/>
                <a:gd name="connsiteX3" fmla="*/ 0 w 1028700"/>
                <a:gd name="connsiteY3" fmla="*/ 1166811 h 1166917"/>
                <a:gd name="connsiteX4" fmla="*/ 537349 w 1028700"/>
                <a:gd name="connsiteY4" fmla="*/ 982315 h 1166917"/>
                <a:gd name="connsiteX5" fmla="*/ 299224 w 1028700"/>
                <a:gd name="connsiteY5" fmla="*/ 0 h 1166917"/>
                <a:gd name="connsiteX0" fmla="*/ 302540 w 1032016"/>
                <a:gd name="connsiteY0" fmla="*/ 0 h 1294787"/>
                <a:gd name="connsiteX1" fmla="*/ 1032016 w 1032016"/>
                <a:gd name="connsiteY1" fmla="*/ 0 h 1294787"/>
                <a:gd name="connsiteX2" fmla="*/ 831991 w 1032016"/>
                <a:gd name="connsiteY2" fmla="*/ 991840 h 1294787"/>
                <a:gd name="connsiteX3" fmla="*/ 365266 w 1032016"/>
                <a:gd name="connsiteY3" fmla="*/ 1290636 h 1294787"/>
                <a:gd name="connsiteX4" fmla="*/ 3316 w 1032016"/>
                <a:gd name="connsiteY4" fmla="*/ 1166811 h 1294787"/>
                <a:gd name="connsiteX5" fmla="*/ 540665 w 1032016"/>
                <a:gd name="connsiteY5" fmla="*/ 982315 h 1294787"/>
                <a:gd name="connsiteX6" fmla="*/ 302540 w 1032016"/>
                <a:gd name="connsiteY6" fmla="*/ 0 h 1294787"/>
                <a:gd name="connsiteX0" fmla="*/ 302294 w 1031770"/>
                <a:gd name="connsiteY0" fmla="*/ 0 h 1290899"/>
                <a:gd name="connsiteX1" fmla="*/ 1031770 w 1031770"/>
                <a:gd name="connsiteY1" fmla="*/ 0 h 1290899"/>
                <a:gd name="connsiteX2" fmla="*/ 831745 w 1031770"/>
                <a:gd name="connsiteY2" fmla="*/ 991840 h 1290899"/>
                <a:gd name="connsiteX3" fmla="*/ 717445 w 1031770"/>
                <a:gd name="connsiteY3" fmla="*/ 1185861 h 1290899"/>
                <a:gd name="connsiteX4" fmla="*/ 365020 w 1031770"/>
                <a:gd name="connsiteY4" fmla="*/ 1290636 h 1290899"/>
                <a:gd name="connsiteX5" fmla="*/ 3070 w 1031770"/>
                <a:gd name="connsiteY5" fmla="*/ 1166811 h 1290899"/>
                <a:gd name="connsiteX6" fmla="*/ 540419 w 1031770"/>
                <a:gd name="connsiteY6" fmla="*/ 982315 h 1290899"/>
                <a:gd name="connsiteX7" fmla="*/ 302294 w 1031770"/>
                <a:gd name="connsiteY7" fmla="*/ 0 h 1290899"/>
                <a:gd name="connsiteX0" fmla="*/ 125436 w 854912"/>
                <a:gd name="connsiteY0" fmla="*/ 0 h 1290922"/>
                <a:gd name="connsiteX1" fmla="*/ 854912 w 854912"/>
                <a:gd name="connsiteY1" fmla="*/ 0 h 1290922"/>
                <a:gd name="connsiteX2" fmla="*/ 654887 w 854912"/>
                <a:gd name="connsiteY2" fmla="*/ 991840 h 1290922"/>
                <a:gd name="connsiteX3" fmla="*/ 540587 w 854912"/>
                <a:gd name="connsiteY3" fmla="*/ 1185861 h 1290922"/>
                <a:gd name="connsiteX4" fmla="*/ 188162 w 854912"/>
                <a:gd name="connsiteY4" fmla="*/ 1290636 h 1290922"/>
                <a:gd name="connsiteX5" fmla="*/ 7187 w 854912"/>
                <a:gd name="connsiteY5" fmla="*/ 1176336 h 1290922"/>
                <a:gd name="connsiteX6" fmla="*/ 363561 w 854912"/>
                <a:gd name="connsiteY6" fmla="*/ 982315 h 1290922"/>
                <a:gd name="connsiteX7" fmla="*/ 125436 w 854912"/>
                <a:gd name="connsiteY7" fmla="*/ 0 h 1290922"/>
                <a:gd name="connsiteX0" fmla="*/ 491327 w 1220803"/>
                <a:gd name="connsiteY0" fmla="*/ 0 h 1290922"/>
                <a:gd name="connsiteX1" fmla="*/ 1220803 w 1220803"/>
                <a:gd name="connsiteY1" fmla="*/ 0 h 1290922"/>
                <a:gd name="connsiteX2" fmla="*/ 1020778 w 1220803"/>
                <a:gd name="connsiteY2" fmla="*/ 991840 h 1290922"/>
                <a:gd name="connsiteX3" fmla="*/ 906478 w 1220803"/>
                <a:gd name="connsiteY3" fmla="*/ 1185861 h 1290922"/>
                <a:gd name="connsiteX4" fmla="*/ 554053 w 1220803"/>
                <a:gd name="connsiteY4" fmla="*/ 1290636 h 1290922"/>
                <a:gd name="connsiteX5" fmla="*/ 373078 w 1220803"/>
                <a:gd name="connsiteY5" fmla="*/ 1176336 h 1290922"/>
                <a:gd name="connsiteX6" fmla="*/ 729452 w 1220803"/>
                <a:gd name="connsiteY6" fmla="*/ 982315 h 1290922"/>
                <a:gd name="connsiteX7" fmla="*/ 491327 w 1220803"/>
                <a:gd name="connsiteY7" fmla="*/ 0 h 1290922"/>
                <a:gd name="connsiteX0" fmla="*/ 526460 w 1255936"/>
                <a:gd name="connsiteY0" fmla="*/ 0 h 1290922"/>
                <a:gd name="connsiteX1" fmla="*/ 1255936 w 1255936"/>
                <a:gd name="connsiteY1" fmla="*/ 0 h 1290922"/>
                <a:gd name="connsiteX2" fmla="*/ 1055911 w 1255936"/>
                <a:gd name="connsiteY2" fmla="*/ 991840 h 1290922"/>
                <a:gd name="connsiteX3" fmla="*/ 941611 w 1255936"/>
                <a:gd name="connsiteY3" fmla="*/ 1185861 h 1290922"/>
                <a:gd name="connsiteX4" fmla="*/ 589186 w 1255936"/>
                <a:gd name="connsiteY4" fmla="*/ 1290636 h 1290922"/>
                <a:gd name="connsiteX5" fmla="*/ 408211 w 1255936"/>
                <a:gd name="connsiteY5" fmla="*/ 1176336 h 1290922"/>
                <a:gd name="connsiteX6" fmla="*/ 764585 w 1255936"/>
                <a:gd name="connsiteY6" fmla="*/ 982315 h 1290922"/>
                <a:gd name="connsiteX7" fmla="*/ 526460 w 1255936"/>
                <a:gd name="connsiteY7" fmla="*/ 0 h 1290922"/>
                <a:gd name="connsiteX0" fmla="*/ 513816 w 1243292"/>
                <a:gd name="connsiteY0" fmla="*/ 0 h 1290922"/>
                <a:gd name="connsiteX1" fmla="*/ 1243292 w 1243292"/>
                <a:gd name="connsiteY1" fmla="*/ 0 h 1290922"/>
                <a:gd name="connsiteX2" fmla="*/ 1043267 w 1243292"/>
                <a:gd name="connsiteY2" fmla="*/ 991840 h 1290922"/>
                <a:gd name="connsiteX3" fmla="*/ 928967 w 1243292"/>
                <a:gd name="connsiteY3" fmla="*/ 1185861 h 1290922"/>
                <a:gd name="connsiteX4" fmla="*/ 576542 w 1243292"/>
                <a:gd name="connsiteY4" fmla="*/ 1290636 h 1290922"/>
                <a:gd name="connsiteX5" fmla="*/ 395567 w 1243292"/>
                <a:gd name="connsiteY5" fmla="*/ 1176336 h 1290922"/>
                <a:gd name="connsiteX6" fmla="*/ 751941 w 1243292"/>
                <a:gd name="connsiteY6" fmla="*/ 982315 h 1290922"/>
                <a:gd name="connsiteX7" fmla="*/ 513816 w 1243292"/>
                <a:gd name="connsiteY7" fmla="*/ 0 h 1290922"/>
                <a:gd name="connsiteX0" fmla="*/ 513816 w 1243292"/>
                <a:gd name="connsiteY0" fmla="*/ 0 h 1290922"/>
                <a:gd name="connsiteX1" fmla="*/ 1243292 w 1243292"/>
                <a:gd name="connsiteY1" fmla="*/ 0 h 1290922"/>
                <a:gd name="connsiteX2" fmla="*/ 1043267 w 1243292"/>
                <a:gd name="connsiteY2" fmla="*/ 991840 h 1290922"/>
                <a:gd name="connsiteX3" fmla="*/ 928967 w 1243292"/>
                <a:gd name="connsiteY3" fmla="*/ 1185861 h 1290922"/>
                <a:gd name="connsiteX4" fmla="*/ 576542 w 1243292"/>
                <a:gd name="connsiteY4" fmla="*/ 1290636 h 1290922"/>
                <a:gd name="connsiteX5" fmla="*/ 395567 w 1243292"/>
                <a:gd name="connsiteY5" fmla="*/ 1176336 h 1290922"/>
                <a:gd name="connsiteX6" fmla="*/ 751941 w 1243292"/>
                <a:gd name="connsiteY6" fmla="*/ 982315 h 1290922"/>
                <a:gd name="connsiteX7" fmla="*/ 513816 w 1243292"/>
                <a:gd name="connsiteY7" fmla="*/ 0 h 1290922"/>
                <a:gd name="connsiteX0" fmla="*/ 513816 w 1243292"/>
                <a:gd name="connsiteY0" fmla="*/ 0 h 1461657"/>
                <a:gd name="connsiteX1" fmla="*/ 1243292 w 1243292"/>
                <a:gd name="connsiteY1" fmla="*/ 0 h 1461657"/>
                <a:gd name="connsiteX2" fmla="*/ 1043267 w 1243292"/>
                <a:gd name="connsiteY2" fmla="*/ 991840 h 1461657"/>
                <a:gd name="connsiteX3" fmla="*/ 928967 w 1243292"/>
                <a:gd name="connsiteY3" fmla="*/ 1185861 h 1461657"/>
                <a:gd name="connsiteX4" fmla="*/ 576542 w 1243292"/>
                <a:gd name="connsiteY4" fmla="*/ 1290636 h 1461657"/>
                <a:gd name="connsiteX5" fmla="*/ 395567 w 1243292"/>
                <a:gd name="connsiteY5" fmla="*/ 1176336 h 1461657"/>
                <a:gd name="connsiteX6" fmla="*/ 751941 w 1243292"/>
                <a:gd name="connsiteY6" fmla="*/ 982315 h 1461657"/>
                <a:gd name="connsiteX7" fmla="*/ 513816 w 1243292"/>
                <a:gd name="connsiteY7" fmla="*/ 0 h 1461657"/>
                <a:gd name="connsiteX0" fmla="*/ 536560 w 1266036"/>
                <a:gd name="connsiteY0" fmla="*/ 0 h 1459968"/>
                <a:gd name="connsiteX1" fmla="*/ 1266036 w 1266036"/>
                <a:gd name="connsiteY1" fmla="*/ 0 h 1459968"/>
                <a:gd name="connsiteX2" fmla="*/ 1066011 w 1266036"/>
                <a:gd name="connsiteY2" fmla="*/ 991840 h 1459968"/>
                <a:gd name="connsiteX3" fmla="*/ 951711 w 1266036"/>
                <a:gd name="connsiteY3" fmla="*/ 1185861 h 1459968"/>
                <a:gd name="connsiteX4" fmla="*/ 599286 w 1266036"/>
                <a:gd name="connsiteY4" fmla="*/ 1290636 h 1459968"/>
                <a:gd name="connsiteX5" fmla="*/ 418311 w 1266036"/>
                <a:gd name="connsiteY5" fmla="*/ 1176336 h 1459968"/>
                <a:gd name="connsiteX6" fmla="*/ 774685 w 1266036"/>
                <a:gd name="connsiteY6" fmla="*/ 982315 h 1459968"/>
                <a:gd name="connsiteX7" fmla="*/ 536560 w 1266036"/>
                <a:gd name="connsiteY7" fmla="*/ 0 h 1459968"/>
                <a:gd name="connsiteX0" fmla="*/ 513816 w 1243292"/>
                <a:gd name="connsiteY0" fmla="*/ 0 h 1466223"/>
                <a:gd name="connsiteX1" fmla="*/ 1243292 w 1243292"/>
                <a:gd name="connsiteY1" fmla="*/ 0 h 1466223"/>
                <a:gd name="connsiteX2" fmla="*/ 1043267 w 1243292"/>
                <a:gd name="connsiteY2" fmla="*/ 991840 h 1466223"/>
                <a:gd name="connsiteX3" fmla="*/ 928967 w 1243292"/>
                <a:gd name="connsiteY3" fmla="*/ 1185861 h 1466223"/>
                <a:gd name="connsiteX4" fmla="*/ 576542 w 1243292"/>
                <a:gd name="connsiteY4" fmla="*/ 1290636 h 1466223"/>
                <a:gd name="connsiteX5" fmla="*/ 395567 w 1243292"/>
                <a:gd name="connsiteY5" fmla="*/ 1176336 h 1466223"/>
                <a:gd name="connsiteX6" fmla="*/ 751941 w 1243292"/>
                <a:gd name="connsiteY6" fmla="*/ 982315 h 1466223"/>
                <a:gd name="connsiteX7" fmla="*/ 513816 w 1243292"/>
                <a:gd name="connsiteY7" fmla="*/ 0 h 1466223"/>
                <a:gd name="connsiteX0" fmla="*/ 513816 w 1243292"/>
                <a:gd name="connsiteY0" fmla="*/ 0 h 1457884"/>
                <a:gd name="connsiteX1" fmla="*/ 1243292 w 1243292"/>
                <a:gd name="connsiteY1" fmla="*/ 0 h 1457884"/>
                <a:gd name="connsiteX2" fmla="*/ 1043267 w 1243292"/>
                <a:gd name="connsiteY2" fmla="*/ 991840 h 1457884"/>
                <a:gd name="connsiteX3" fmla="*/ 928967 w 1243292"/>
                <a:gd name="connsiteY3" fmla="*/ 1185861 h 1457884"/>
                <a:gd name="connsiteX4" fmla="*/ 576542 w 1243292"/>
                <a:gd name="connsiteY4" fmla="*/ 1290636 h 1457884"/>
                <a:gd name="connsiteX5" fmla="*/ 395567 w 1243292"/>
                <a:gd name="connsiteY5" fmla="*/ 1176336 h 1457884"/>
                <a:gd name="connsiteX6" fmla="*/ 751941 w 1243292"/>
                <a:gd name="connsiteY6" fmla="*/ 982315 h 1457884"/>
                <a:gd name="connsiteX7" fmla="*/ 513816 w 1243292"/>
                <a:gd name="connsiteY7" fmla="*/ 0 h 1457884"/>
                <a:gd name="connsiteX0" fmla="*/ 513816 w 1243292"/>
                <a:gd name="connsiteY0" fmla="*/ 0 h 1545790"/>
                <a:gd name="connsiteX1" fmla="*/ 1243292 w 1243292"/>
                <a:gd name="connsiteY1" fmla="*/ 0 h 1545790"/>
                <a:gd name="connsiteX2" fmla="*/ 1043267 w 1243292"/>
                <a:gd name="connsiteY2" fmla="*/ 991840 h 1545790"/>
                <a:gd name="connsiteX3" fmla="*/ 928967 w 1243292"/>
                <a:gd name="connsiteY3" fmla="*/ 1185861 h 1545790"/>
                <a:gd name="connsiteX4" fmla="*/ 576542 w 1243292"/>
                <a:gd name="connsiteY4" fmla="*/ 1290636 h 1545790"/>
                <a:gd name="connsiteX5" fmla="*/ 395567 w 1243292"/>
                <a:gd name="connsiteY5" fmla="*/ 1176336 h 1545790"/>
                <a:gd name="connsiteX6" fmla="*/ 751941 w 1243292"/>
                <a:gd name="connsiteY6" fmla="*/ 982315 h 1545790"/>
                <a:gd name="connsiteX7" fmla="*/ 513816 w 1243292"/>
                <a:gd name="connsiteY7" fmla="*/ 0 h 1545790"/>
                <a:gd name="connsiteX0" fmla="*/ 513816 w 1243292"/>
                <a:gd name="connsiteY0" fmla="*/ 0 h 1587252"/>
                <a:gd name="connsiteX1" fmla="*/ 1243292 w 1243292"/>
                <a:gd name="connsiteY1" fmla="*/ 0 h 1587252"/>
                <a:gd name="connsiteX2" fmla="*/ 1043267 w 1243292"/>
                <a:gd name="connsiteY2" fmla="*/ 991840 h 1587252"/>
                <a:gd name="connsiteX3" fmla="*/ 928967 w 1243292"/>
                <a:gd name="connsiteY3" fmla="*/ 1185861 h 1587252"/>
                <a:gd name="connsiteX4" fmla="*/ 576542 w 1243292"/>
                <a:gd name="connsiteY4" fmla="*/ 1290636 h 1587252"/>
                <a:gd name="connsiteX5" fmla="*/ 395567 w 1243292"/>
                <a:gd name="connsiteY5" fmla="*/ 1176336 h 1587252"/>
                <a:gd name="connsiteX6" fmla="*/ 751941 w 1243292"/>
                <a:gd name="connsiteY6" fmla="*/ 982315 h 1587252"/>
                <a:gd name="connsiteX7" fmla="*/ 513816 w 1243292"/>
                <a:gd name="connsiteY7" fmla="*/ 0 h 1587252"/>
                <a:gd name="connsiteX0" fmla="*/ 513816 w 1243292"/>
                <a:gd name="connsiteY0" fmla="*/ 0 h 1589955"/>
                <a:gd name="connsiteX1" fmla="*/ 1243292 w 1243292"/>
                <a:gd name="connsiteY1" fmla="*/ 0 h 1589955"/>
                <a:gd name="connsiteX2" fmla="*/ 1043267 w 1243292"/>
                <a:gd name="connsiteY2" fmla="*/ 991840 h 1589955"/>
                <a:gd name="connsiteX3" fmla="*/ 928967 w 1243292"/>
                <a:gd name="connsiteY3" fmla="*/ 1185861 h 1589955"/>
                <a:gd name="connsiteX4" fmla="*/ 379693 w 1243292"/>
                <a:gd name="connsiteY4" fmla="*/ 1589085 h 1589955"/>
                <a:gd name="connsiteX5" fmla="*/ 576542 w 1243292"/>
                <a:gd name="connsiteY5" fmla="*/ 1290636 h 1589955"/>
                <a:gd name="connsiteX6" fmla="*/ 395567 w 1243292"/>
                <a:gd name="connsiteY6" fmla="*/ 1176336 h 1589955"/>
                <a:gd name="connsiteX7" fmla="*/ 751941 w 1243292"/>
                <a:gd name="connsiteY7" fmla="*/ 982315 h 1589955"/>
                <a:gd name="connsiteX8" fmla="*/ 513816 w 1243292"/>
                <a:gd name="connsiteY8" fmla="*/ 0 h 1589955"/>
                <a:gd name="connsiteX0" fmla="*/ 513816 w 1243292"/>
                <a:gd name="connsiteY0" fmla="*/ 0 h 1589998"/>
                <a:gd name="connsiteX1" fmla="*/ 1243292 w 1243292"/>
                <a:gd name="connsiteY1" fmla="*/ 0 h 1589998"/>
                <a:gd name="connsiteX2" fmla="*/ 1043267 w 1243292"/>
                <a:gd name="connsiteY2" fmla="*/ 991840 h 1589998"/>
                <a:gd name="connsiteX3" fmla="*/ 928967 w 1243292"/>
                <a:gd name="connsiteY3" fmla="*/ 1185861 h 1589998"/>
                <a:gd name="connsiteX4" fmla="*/ 379693 w 1243292"/>
                <a:gd name="connsiteY4" fmla="*/ 1589085 h 1589998"/>
                <a:gd name="connsiteX5" fmla="*/ 576542 w 1243292"/>
                <a:gd name="connsiteY5" fmla="*/ 1290636 h 1589998"/>
                <a:gd name="connsiteX6" fmla="*/ 395567 w 1243292"/>
                <a:gd name="connsiteY6" fmla="*/ 1176336 h 1589998"/>
                <a:gd name="connsiteX7" fmla="*/ 751941 w 1243292"/>
                <a:gd name="connsiteY7" fmla="*/ 982315 h 1589998"/>
                <a:gd name="connsiteX8" fmla="*/ 513816 w 1243292"/>
                <a:gd name="connsiteY8" fmla="*/ 0 h 1589998"/>
                <a:gd name="connsiteX0" fmla="*/ 513816 w 1243292"/>
                <a:gd name="connsiteY0" fmla="*/ 0 h 1590308"/>
                <a:gd name="connsiteX1" fmla="*/ 1243292 w 1243292"/>
                <a:gd name="connsiteY1" fmla="*/ 0 h 1590308"/>
                <a:gd name="connsiteX2" fmla="*/ 1043267 w 1243292"/>
                <a:gd name="connsiteY2" fmla="*/ 991840 h 1590308"/>
                <a:gd name="connsiteX3" fmla="*/ 928967 w 1243292"/>
                <a:gd name="connsiteY3" fmla="*/ 1185861 h 1590308"/>
                <a:gd name="connsiteX4" fmla="*/ 379693 w 1243292"/>
                <a:gd name="connsiteY4" fmla="*/ 1589085 h 1590308"/>
                <a:gd name="connsiteX5" fmla="*/ 576542 w 1243292"/>
                <a:gd name="connsiteY5" fmla="*/ 1290636 h 1590308"/>
                <a:gd name="connsiteX6" fmla="*/ 395567 w 1243292"/>
                <a:gd name="connsiteY6" fmla="*/ 1176336 h 1590308"/>
                <a:gd name="connsiteX7" fmla="*/ 751941 w 1243292"/>
                <a:gd name="connsiteY7" fmla="*/ 982315 h 1590308"/>
                <a:gd name="connsiteX8" fmla="*/ 513816 w 1243292"/>
                <a:gd name="connsiteY8" fmla="*/ 0 h 1590308"/>
                <a:gd name="connsiteX0" fmla="*/ 513816 w 1243292"/>
                <a:gd name="connsiteY0" fmla="*/ 0 h 1593472"/>
                <a:gd name="connsiteX1" fmla="*/ 1243292 w 1243292"/>
                <a:gd name="connsiteY1" fmla="*/ 0 h 1593472"/>
                <a:gd name="connsiteX2" fmla="*/ 1043267 w 1243292"/>
                <a:gd name="connsiteY2" fmla="*/ 991840 h 1593472"/>
                <a:gd name="connsiteX3" fmla="*/ 928967 w 1243292"/>
                <a:gd name="connsiteY3" fmla="*/ 1185861 h 1593472"/>
                <a:gd name="connsiteX4" fmla="*/ 373343 w 1243292"/>
                <a:gd name="connsiteY4" fmla="*/ 1592260 h 1593472"/>
                <a:gd name="connsiteX5" fmla="*/ 576542 w 1243292"/>
                <a:gd name="connsiteY5" fmla="*/ 1290636 h 1593472"/>
                <a:gd name="connsiteX6" fmla="*/ 395567 w 1243292"/>
                <a:gd name="connsiteY6" fmla="*/ 1176336 h 1593472"/>
                <a:gd name="connsiteX7" fmla="*/ 751941 w 1243292"/>
                <a:gd name="connsiteY7" fmla="*/ 982315 h 1593472"/>
                <a:gd name="connsiteX8" fmla="*/ 513816 w 1243292"/>
                <a:gd name="connsiteY8" fmla="*/ 0 h 1593472"/>
                <a:gd name="connsiteX0" fmla="*/ 513816 w 1243292"/>
                <a:gd name="connsiteY0" fmla="*/ 0 h 1593472"/>
                <a:gd name="connsiteX1" fmla="*/ 1243292 w 1243292"/>
                <a:gd name="connsiteY1" fmla="*/ 0 h 1593472"/>
                <a:gd name="connsiteX2" fmla="*/ 1043267 w 1243292"/>
                <a:gd name="connsiteY2" fmla="*/ 991840 h 1593472"/>
                <a:gd name="connsiteX3" fmla="*/ 928967 w 1243292"/>
                <a:gd name="connsiteY3" fmla="*/ 1185861 h 1593472"/>
                <a:gd name="connsiteX4" fmla="*/ 373343 w 1243292"/>
                <a:gd name="connsiteY4" fmla="*/ 1592260 h 1593472"/>
                <a:gd name="connsiteX5" fmla="*/ 576542 w 1243292"/>
                <a:gd name="connsiteY5" fmla="*/ 1290636 h 1593472"/>
                <a:gd name="connsiteX6" fmla="*/ 395567 w 1243292"/>
                <a:gd name="connsiteY6" fmla="*/ 1176336 h 1593472"/>
                <a:gd name="connsiteX7" fmla="*/ 751941 w 1243292"/>
                <a:gd name="connsiteY7" fmla="*/ 982315 h 1593472"/>
                <a:gd name="connsiteX8" fmla="*/ 513816 w 1243292"/>
                <a:gd name="connsiteY8" fmla="*/ 0 h 1593472"/>
                <a:gd name="connsiteX0" fmla="*/ 513816 w 1243292"/>
                <a:gd name="connsiteY0" fmla="*/ 0 h 1592717"/>
                <a:gd name="connsiteX1" fmla="*/ 1243292 w 1243292"/>
                <a:gd name="connsiteY1" fmla="*/ 0 h 1592717"/>
                <a:gd name="connsiteX2" fmla="*/ 1043267 w 1243292"/>
                <a:gd name="connsiteY2" fmla="*/ 991840 h 1592717"/>
                <a:gd name="connsiteX3" fmla="*/ 928967 w 1243292"/>
                <a:gd name="connsiteY3" fmla="*/ 1185861 h 1592717"/>
                <a:gd name="connsiteX4" fmla="*/ 373343 w 1243292"/>
                <a:gd name="connsiteY4" fmla="*/ 1592260 h 1592717"/>
                <a:gd name="connsiteX5" fmla="*/ 576542 w 1243292"/>
                <a:gd name="connsiteY5" fmla="*/ 1290636 h 1592717"/>
                <a:gd name="connsiteX6" fmla="*/ 395567 w 1243292"/>
                <a:gd name="connsiteY6" fmla="*/ 1176336 h 1592717"/>
                <a:gd name="connsiteX7" fmla="*/ 751941 w 1243292"/>
                <a:gd name="connsiteY7" fmla="*/ 982315 h 1592717"/>
                <a:gd name="connsiteX8" fmla="*/ 513816 w 1243292"/>
                <a:gd name="connsiteY8" fmla="*/ 0 h 1592717"/>
                <a:gd name="connsiteX0" fmla="*/ 513816 w 1243292"/>
                <a:gd name="connsiteY0" fmla="*/ 0 h 1592717"/>
                <a:gd name="connsiteX1" fmla="*/ 1243292 w 1243292"/>
                <a:gd name="connsiteY1" fmla="*/ 0 h 1592717"/>
                <a:gd name="connsiteX2" fmla="*/ 1043267 w 1243292"/>
                <a:gd name="connsiteY2" fmla="*/ 991840 h 1592717"/>
                <a:gd name="connsiteX3" fmla="*/ 928967 w 1243292"/>
                <a:gd name="connsiteY3" fmla="*/ 1185861 h 1592717"/>
                <a:gd name="connsiteX4" fmla="*/ 373343 w 1243292"/>
                <a:gd name="connsiteY4" fmla="*/ 1592260 h 1592717"/>
                <a:gd name="connsiteX5" fmla="*/ 576542 w 1243292"/>
                <a:gd name="connsiteY5" fmla="*/ 1290636 h 1592717"/>
                <a:gd name="connsiteX6" fmla="*/ 395567 w 1243292"/>
                <a:gd name="connsiteY6" fmla="*/ 1176336 h 1592717"/>
                <a:gd name="connsiteX7" fmla="*/ 751941 w 1243292"/>
                <a:gd name="connsiteY7" fmla="*/ 982315 h 1592717"/>
                <a:gd name="connsiteX8" fmla="*/ 513816 w 1243292"/>
                <a:gd name="connsiteY8" fmla="*/ 0 h 1592717"/>
                <a:gd name="connsiteX0" fmla="*/ 513816 w 1243292"/>
                <a:gd name="connsiteY0" fmla="*/ 0 h 1592717"/>
                <a:gd name="connsiteX1" fmla="*/ 1243292 w 1243292"/>
                <a:gd name="connsiteY1" fmla="*/ 0 h 1592717"/>
                <a:gd name="connsiteX2" fmla="*/ 1043267 w 1243292"/>
                <a:gd name="connsiteY2" fmla="*/ 991840 h 1592717"/>
                <a:gd name="connsiteX3" fmla="*/ 928967 w 1243292"/>
                <a:gd name="connsiteY3" fmla="*/ 1185861 h 1592717"/>
                <a:gd name="connsiteX4" fmla="*/ 373343 w 1243292"/>
                <a:gd name="connsiteY4" fmla="*/ 1592260 h 1592717"/>
                <a:gd name="connsiteX5" fmla="*/ 576542 w 1243292"/>
                <a:gd name="connsiteY5" fmla="*/ 1290636 h 1592717"/>
                <a:gd name="connsiteX6" fmla="*/ 395567 w 1243292"/>
                <a:gd name="connsiteY6" fmla="*/ 1176336 h 1592717"/>
                <a:gd name="connsiteX7" fmla="*/ 751941 w 1243292"/>
                <a:gd name="connsiteY7" fmla="*/ 982315 h 1592717"/>
                <a:gd name="connsiteX8" fmla="*/ 513816 w 1243292"/>
                <a:gd name="connsiteY8" fmla="*/ 0 h 159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292" h="1592717">
                  <a:moveTo>
                    <a:pt x="513816" y="0"/>
                  </a:moveTo>
                  <a:lnTo>
                    <a:pt x="1243292" y="0"/>
                  </a:lnTo>
                  <a:cubicBezTo>
                    <a:pt x="1176617" y="330613"/>
                    <a:pt x="906742" y="365952"/>
                    <a:pt x="1043267" y="991840"/>
                  </a:cubicBezTo>
                  <a:cubicBezTo>
                    <a:pt x="1278217" y="1087883"/>
                    <a:pt x="1006755" y="1136062"/>
                    <a:pt x="928967" y="1185861"/>
                  </a:cubicBezTo>
                  <a:cubicBezTo>
                    <a:pt x="813080" y="1282227"/>
                    <a:pt x="413030" y="1606548"/>
                    <a:pt x="373343" y="1592260"/>
                  </a:cubicBezTo>
                  <a:cubicBezTo>
                    <a:pt x="320956" y="1584322"/>
                    <a:pt x="416205" y="1368952"/>
                    <a:pt x="576542" y="1290636"/>
                  </a:cubicBezTo>
                  <a:cubicBezTo>
                    <a:pt x="-485495" y="1720848"/>
                    <a:pt x="250447" y="1186448"/>
                    <a:pt x="395567" y="1176336"/>
                  </a:cubicBezTo>
                  <a:cubicBezTo>
                    <a:pt x="-542917" y="1302162"/>
                    <a:pt x="442650" y="989839"/>
                    <a:pt x="751941" y="982315"/>
                  </a:cubicBezTo>
                  <a:cubicBezTo>
                    <a:pt x="791628" y="673927"/>
                    <a:pt x="593191" y="327438"/>
                    <a:pt x="513816" y="0"/>
                  </a:cubicBezTo>
                  <a:close/>
                </a:path>
              </a:pathLst>
            </a:custGeom>
            <a:solidFill>
              <a:srgbClr val="EEBD2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57">
              <a:extLst>
                <a:ext uri="{FF2B5EF4-FFF2-40B4-BE49-F238E27FC236}">
                  <a16:creationId xmlns:a16="http://schemas.microsoft.com/office/drawing/2014/main" id="{20668601-759A-0791-9302-E8FD3893346A}"/>
                </a:ext>
              </a:extLst>
            </p:cNvPr>
            <p:cNvSpPr/>
            <p:nvPr/>
          </p:nvSpPr>
          <p:spPr>
            <a:xfrm>
              <a:off x="4079278" y="5033268"/>
              <a:ext cx="1244244" cy="1486060"/>
            </a:xfrm>
            <a:custGeom>
              <a:avLst/>
              <a:gdLst>
                <a:gd name="connsiteX0" fmla="*/ 0 w 729476"/>
                <a:gd name="connsiteY0" fmla="*/ 0 h 353665"/>
                <a:gd name="connsiteX1" fmla="*/ 729476 w 729476"/>
                <a:gd name="connsiteY1" fmla="*/ 0 h 353665"/>
                <a:gd name="connsiteX2" fmla="*/ 729476 w 729476"/>
                <a:gd name="connsiteY2" fmla="*/ 353665 h 353665"/>
                <a:gd name="connsiteX3" fmla="*/ 0 w 729476"/>
                <a:gd name="connsiteY3" fmla="*/ 353665 h 353665"/>
                <a:gd name="connsiteX4" fmla="*/ 0 w 729476"/>
                <a:gd name="connsiteY4" fmla="*/ 0 h 353665"/>
                <a:gd name="connsiteX0" fmla="*/ 0 w 729476"/>
                <a:gd name="connsiteY0" fmla="*/ 0 h 991840"/>
                <a:gd name="connsiteX1" fmla="*/ 729476 w 729476"/>
                <a:gd name="connsiteY1" fmla="*/ 0 h 991840"/>
                <a:gd name="connsiteX2" fmla="*/ 529451 w 729476"/>
                <a:gd name="connsiteY2" fmla="*/ 991840 h 991840"/>
                <a:gd name="connsiteX3" fmla="*/ 0 w 729476"/>
                <a:gd name="connsiteY3" fmla="*/ 353665 h 991840"/>
                <a:gd name="connsiteX4" fmla="*/ 0 w 729476"/>
                <a:gd name="connsiteY4" fmla="*/ 0 h 991840"/>
                <a:gd name="connsiteX0" fmla="*/ 0 w 729476"/>
                <a:gd name="connsiteY0" fmla="*/ 0 h 991840"/>
                <a:gd name="connsiteX1" fmla="*/ 729476 w 729476"/>
                <a:gd name="connsiteY1" fmla="*/ 0 h 991840"/>
                <a:gd name="connsiteX2" fmla="*/ 529451 w 729476"/>
                <a:gd name="connsiteY2" fmla="*/ 991840 h 991840"/>
                <a:gd name="connsiteX3" fmla="*/ 238125 w 729476"/>
                <a:gd name="connsiteY3" fmla="*/ 982315 h 991840"/>
                <a:gd name="connsiteX4" fmla="*/ 0 w 729476"/>
                <a:gd name="connsiteY4" fmla="*/ 0 h 991840"/>
                <a:gd name="connsiteX0" fmla="*/ 299224 w 1028700"/>
                <a:gd name="connsiteY0" fmla="*/ 0 h 1166917"/>
                <a:gd name="connsiteX1" fmla="*/ 1028700 w 1028700"/>
                <a:gd name="connsiteY1" fmla="*/ 0 h 1166917"/>
                <a:gd name="connsiteX2" fmla="*/ 828675 w 1028700"/>
                <a:gd name="connsiteY2" fmla="*/ 991840 h 1166917"/>
                <a:gd name="connsiteX3" fmla="*/ 0 w 1028700"/>
                <a:gd name="connsiteY3" fmla="*/ 1166811 h 1166917"/>
                <a:gd name="connsiteX4" fmla="*/ 537349 w 1028700"/>
                <a:gd name="connsiteY4" fmla="*/ 982315 h 1166917"/>
                <a:gd name="connsiteX5" fmla="*/ 299224 w 1028700"/>
                <a:gd name="connsiteY5" fmla="*/ 0 h 1166917"/>
                <a:gd name="connsiteX0" fmla="*/ 302540 w 1032016"/>
                <a:gd name="connsiteY0" fmla="*/ 0 h 1294787"/>
                <a:gd name="connsiteX1" fmla="*/ 1032016 w 1032016"/>
                <a:gd name="connsiteY1" fmla="*/ 0 h 1294787"/>
                <a:gd name="connsiteX2" fmla="*/ 831991 w 1032016"/>
                <a:gd name="connsiteY2" fmla="*/ 991840 h 1294787"/>
                <a:gd name="connsiteX3" fmla="*/ 365266 w 1032016"/>
                <a:gd name="connsiteY3" fmla="*/ 1290636 h 1294787"/>
                <a:gd name="connsiteX4" fmla="*/ 3316 w 1032016"/>
                <a:gd name="connsiteY4" fmla="*/ 1166811 h 1294787"/>
                <a:gd name="connsiteX5" fmla="*/ 540665 w 1032016"/>
                <a:gd name="connsiteY5" fmla="*/ 982315 h 1294787"/>
                <a:gd name="connsiteX6" fmla="*/ 302540 w 1032016"/>
                <a:gd name="connsiteY6" fmla="*/ 0 h 1294787"/>
                <a:gd name="connsiteX0" fmla="*/ 302294 w 1031770"/>
                <a:gd name="connsiteY0" fmla="*/ 0 h 1290899"/>
                <a:gd name="connsiteX1" fmla="*/ 1031770 w 1031770"/>
                <a:gd name="connsiteY1" fmla="*/ 0 h 1290899"/>
                <a:gd name="connsiteX2" fmla="*/ 831745 w 1031770"/>
                <a:gd name="connsiteY2" fmla="*/ 991840 h 1290899"/>
                <a:gd name="connsiteX3" fmla="*/ 717445 w 1031770"/>
                <a:gd name="connsiteY3" fmla="*/ 1185861 h 1290899"/>
                <a:gd name="connsiteX4" fmla="*/ 365020 w 1031770"/>
                <a:gd name="connsiteY4" fmla="*/ 1290636 h 1290899"/>
                <a:gd name="connsiteX5" fmla="*/ 3070 w 1031770"/>
                <a:gd name="connsiteY5" fmla="*/ 1166811 h 1290899"/>
                <a:gd name="connsiteX6" fmla="*/ 540419 w 1031770"/>
                <a:gd name="connsiteY6" fmla="*/ 982315 h 1290899"/>
                <a:gd name="connsiteX7" fmla="*/ 302294 w 1031770"/>
                <a:gd name="connsiteY7" fmla="*/ 0 h 1290899"/>
                <a:gd name="connsiteX0" fmla="*/ 125436 w 854912"/>
                <a:gd name="connsiteY0" fmla="*/ 0 h 1290922"/>
                <a:gd name="connsiteX1" fmla="*/ 854912 w 854912"/>
                <a:gd name="connsiteY1" fmla="*/ 0 h 1290922"/>
                <a:gd name="connsiteX2" fmla="*/ 654887 w 854912"/>
                <a:gd name="connsiteY2" fmla="*/ 991840 h 1290922"/>
                <a:gd name="connsiteX3" fmla="*/ 540587 w 854912"/>
                <a:gd name="connsiteY3" fmla="*/ 1185861 h 1290922"/>
                <a:gd name="connsiteX4" fmla="*/ 188162 w 854912"/>
                <a:gd name="connsiteY4" fmla="*/ 1290636 h 1290922"/>
                <a:gd name="connsiteX5" fmla="*/ 7187 w 854912"/>
                <a:gd name="connsiteY5" fmla="*/ 1176336 h 1290922"/>
                <a:gd name="connsiteX6" fmla="*/ 363561 w 854912"/>
                <a:gd name="connsiteY6" fmla="*/ 982315 h 1290922"/>
                <a:gd name="connsiteX7" fmla="*/ 125436 w 854912"/>
                <a:gd name="connsiteY7" fmla="*/ 0 h 1290922"/>
                <a:gd name="connsiteX0" fmla="*/ 491327 w 1220803"/>
                <a:gd name="connsiteY0" fmla="*/ 0 h 1290922"/>
                <a:gd name="connsiteX1" fmla="*/ 1220803 w 1220803"/>
                <a:gd name="connsiteY1" fmla="*/ 0 h 1290922"/>
                <a:gd name="connsiteX2" fmla="*/ 1020778 w 1220803"/>
                <a:gd name="connsiteY2" fmla="*/ 991840 h 1290922"/>
                <a:gd name="connsiteX3" fmla="*/ 906478 w 1220803"/>
                <a:gd name="connsiteY3" fmla="*/ 1185861 h 1290922"/>
                <a:gd name="connsiteX4" fmla="*/ 554053 w 1220803"/>
                <a:gd name="connsiteY4" fmla="*/ 1290636 h 1290922"/>
                <a:gd name="connsiteX5" fmla="*/ 373078 w 1220803"/>
                <a:gd name="connsiteY5" fmla="*/ 1176336 h 1290922"/>
                <a:gd name="connsiteX6" fmla="*/ 729452 w 1220803"/>
                <a:gd name="connsiteY6" fmla="*/ 982315 h 1290922"/>
                <a:gd name="connsiteX7" fmla="*/ 491327 w 1220803"/>
                <a:gd name="connsiteY7" fmla="*/ 0 h 1290922"/>
                <a:gd name="connsiteX0" fmla="*/ 526460 w 1255936"/>
                <a:gd name="connsiteY0" fmla="*/ 0 h 1290922"/>
                <a:gd name="connsiteX1" fmla="*/ 1255936 w 1255936"/>
                <a:gd name="connsiteY1" fmla="*/ 0 h 1290922"/>
                <a:gd name="connsiteX2" fmla="*/ 1055911 w 1255936"/>
                <a:gd name="connsiteY2" fmla="*/ 991840 h 1290922"/>
                <a:gd name="connsiteX3" fmla="*/ 941611 w 1255936"/>
                <a:gd name="connsiteY3" fmla="*/ 1185861 h 1290922"/>
                <a:gd name="connsiteX4" fmla="*/ 589186 w 1255936"/>
                <a:gd name="connsiteY4" fmla="*/ 1290636 h 1290922"/>
                <a:gd name="connsiteX5" fmla="*/ 408211 w 1255936"/>
                <a:gd name="connsiteY5" fmla="*/ 1176336 h 1290922"/>
                <a:gd name="connsiteX6" fmla="*/ 764585 w 1255936"/>
                <a:gd name="connsiteY6" fmla="*/ 982315 h 1290922"/>
                <a:gd name="connsiteX7" fmla="*/ 526460 w 1255936"/>
                <a:gd name="connsiteY7" fmla="*/ 0 h 1290922"/>
                <a:gd name="connsiteX0" fmla="*/ 513816 w 1243292"/>
                <a:gd name="connsiteY0" fmla="*/ 0 h 1290922"/>
                <a:gd name="connsiteX1" fmla="*/ 1243292 w 1243292"/>
                <a:gd name="connsiteY1" fmla="*/ 0 h 1290922"/>
                <a:gd name="connsiteX2" fmla="*/ 1043267 w 1243292"/>
                <a:gd name="connsiteY2" fmla="*/ 991840 h 1290922"/>
                <a:gd name="connsiteX3" fmla="*/ 928967 w 1243292"/>
                <a:gd name="connsiteY3" fmla="*/ 1185861 h 1290922"/>
                <a:gd name="connsiteX4" fmla="*/ 576542 w 1243292"/>
                <a:gd name="connsiteY4" fmla="*/ 1290636 h 1290922"/>
                <a:gd name="connsiteX5" fmla="*/ 395567 w 1243292"/>
                <a:gd name="connsiteY5" fmla="*/ 1176336 h 1290922"/>
                <a:gd name="connsiteX6" fmla="*/ 751941 w 1243292"/>
                <a:gd name="connsiteY6" fmla="*/ 982315 h 1290922"/>
                <a:gd name="connsiteX7" fmla="*/ 513816 w 1243292"/>
                <a:gd name="connsiteY7" fmla="*/ 0 h 1290922"/>
                <a:gd name="connsiteX0" fmla="*/ 513816 w 1243292"/>
                <a:gd name="connsiteY0" fmla="*/ 0 h 1290922"/>
                <a:gd name="connsiteX1" fmla="*/ 1243292 w 1243292"/>
                <a:gd name="connsiteY1" fmla="*/ 0 h 1290922"/>
                <a:gd name="connsiteX2" fmla="*/ 1043267 w 1243292"/>
                <a:gd name="connsiteY2" fmla="*/ 991840 h 1290922"/>
                <a:gd name="connsiteX3" fmla="*/ 928967 w 1243292"/>
                <a:gd name="connsiteY3" fmla="*/ 1185861 h 1290922"/>
                <a:gd name="connsiteX4" fmla="*/ 576542 w 1243292"/>
                <a:gd name="connsiteY4" fmla="*/ 1290636 h 1290922"/>
                <a:gd name="connsiteX5" fmla="*/ 395567 w 1243292"/>
                <a:gd name="connsiteY5" fmla="*/ 1176336 h 1290922"/>
                <a:gd name="connsiteX6" fmla="*/ 751941 w 1243292"/>
                <a:gd name="connsiteY6" fmla="*/ 982315 h 1290922"/>
                <a:gd name="connsiteX7" fmla="*/ 513816 w 1243292"/>
                <a:gd name="connsiteY7" fmla="*/ 0 h 1290922"/>
                <a:gd name="connsiteX0" fmla="*/ 513816 w 1243292"/>
                <a:gd name="connsiteY0" fmla="*/ 0 h 1461657"/>
                <a:gd name="connsiteX1" fmla="*/ 1243292 w 1243292"/>
                <a:gd name="connsiteY1" fmla="*/ 0 h 1461657"/>
                <a:gd name="connsiteX2" fmla="*/ 1043267 w 1243292"/>
                <a:gd name="connsiteY2" fmla="*/ 991840 h 1461657"/>
                <a:gd name="connsiteX3" fmla="*/ 928967 w 1243292"/>
                <a:gd name="connsiteY3" fmla="*/ 1185861 h 1461657"/>
                <a:gd name="connsiteX4" fmla="*/ 576542 w 1243292"/>
                <a:gd name="connsiteY4" fmla="*/ 1290636 h 1461657"/>
                <a:gd name="connsiteX5" fmla="*/ 395567 w 1243292"/>
                <a:gd name="connsiteY5" fmla="*/ 1176336 h 1461657"/>
                <a:gd name="connsiteX6" fmla="*/ 751941 w 1243292"/>
                <a:gd name="connsiteY6" fmla="*/ 982315 h 1461657"/>
                <a:gd name="connsiteX7" fmla="*/ 513816 w 1243292"/>
                <a:gd name="connsiteY7" fmla="*/ 0 h 1461657"/>
                <a:gd name="connsiteX0" fmla="*/ 536560 w 1266036"/>
                <a:gd name="connsiteY0" fmla="*/ 0 h 1459968"/>
                <a:gd name="connsiteX1" fmla="*/ 1266036 w 1266036"/>
                <a:gd name="connsiteY1" fmla="*/ 0 h 1459968"/>
                <a:gd name="connsiteX2" fmla="*/ 1066011 w 1266036"/>
                <a:gd name="connsiteY2" fmla="*/ 991840 h 1459968"/>
                <a:gd name="connsiteX3" fmla="*/ 951711 w 1266036"/>
                <a:gd name="connsiteY3" fmla="*/ 1185861 h 1459968"/>
                <a:gd name="connsiteX4" fmla="*/ 599286 w 1266036"/>
                <a:gd name="connsiteY4" fmla="*/ 1290636 h 1459968"/>
                <a:gd name="connsiteX5" fmla="*/ 418311 w 1266036"/>
                <a:gd name="connsiteY5" fmla="*/ 1176336 h 1459968"/>
                <a:gd name="connsiteX6" fmla="*/ 774685 w 1266036"/>
                <a:gd name="connsiteY6" fmla="*/ 982315 h 1459968"/>
                <a:gd name="connsiteX7" fmla="*/ 536560 w 1266036"/>
                <a:gd name="connsiteY7" fmla="*/ 0 h 1459968"/>
                <a:gd name="connsiteX0" fmla="*/ 513816 w 1243292"/>
                <a:gd name="connsiteY0" fmla="*/ 0 h 1466223"/>
                <a:gd name="connsiteX1" fmla="*/ 1243292 w 1243292"/>
                <a:gd name="connsiteY1" fmla="*/ 0 h 1466223"/>
                <a:gd name="connsiteX2" fmla="*/ 1043267 w 1243292"/>
                <a:gd name="connsiteY2" fmla="*/ 991840 h 1466223"/>
                <a:gd name="connsiteX3" fmla="*/ 928967 w 1243292"/>
                <a:gd name="connsiteY3" fmla="*/ 1185861 h 1466223"/>
                <a:gd name="connsiteX4" fmla="*/ 576542 w 1243292"/>
                <a:gd name="connsiteY4" fmla="*/ 1290636 h 1466223"/>
                <a:gd name="connsiteX5" fmla="*/ 395567 w 1243292"/>
                <a:gd name="connsiteY5" fmla="*/ 1176336 h 1466223"/>
                <a:gd name="connsiteX6" fmla="*/ 751941 w 1243292"/>
                <a:gd name="connsiteY6" fmla="*/ 982315 h 1466223"/>
                <a:gd name="connsiteX7" fmla="*/ 513816 w 1243292"/>
                <a:gd name="connsiteY7" fmla="*/ 0 h 1466223"/>
                <a:gd name="connsiteX0" fmla="*/ 513816 w 1243292"/>
                <a:gd name="connsiteY0" fmla="*/ 0 h 1457884"/>
                <a:gd name="connsiteX1" fmla="*/ 1243292 w 1243292"/>
                <a:gd name="connsiteY1" fmla="*/ 0 h 1457884"/>
                <a:gd name="connsiteX2" fmla="*/ 1043267 w 1243292"/>
                <a:gd name="connsiteY2" fmla="*/ 991840 h 1457884"/>
                <a:gd name="connsiteX3" fmla="*/ 928967 w 1243292"/>
                <a:gd name="connsiteY3" fmla="*/ 1185861 h 1457884"/>
                <a:gd name="connsiteX4" fmla="*/ 576542 w 1243292"/>
                <a:gd name="connsiteY4" fmla="*/ 1290636 h 1457884"/>
                <a:gd name="connsiteX5" fmla="*/ 395567 w 1243292"/>
                <a:gd name="connsiteY5" fmla="*/ 1176336 h 1457884"/>
                <a:gd name="connsiteX6" fmla="*/ 751941 w 1243292"/>
                <a:gd name="connsiteY6" fmla="*/ 982315 h 1457884"/>
                <a:gd name="connsiteX7" fmla="*/ 513816 w 1243292"/>
                <a:gd name="connsiteY7" fmla="*/ 0 h 1457884"/>
                <a:gd name="connsiteX0" fmla="*/ 513816 w 1243292"/>
                <a:gd name="connsiteY0" fmla="*/ 0 h 1545790"/>
                <a:gd name="connsiteX1" fmla="*/ 1243292 w 1243292"/>
                <a:gd name="connsiteY1" fmla="*/ 0 h 1545790"/>
                <a:gd name="connsiteX2" fmla="*/ 1043267 w 1243292"/>
                <a:gd name="connsiteY2" fmla="*/ 991840 h 1545790"/>
                <a:gd name="connsiteX3" fmla="*/ 928967 w 1243292"/>
                <a:gd name="connsiteY3" fmla="*/ 1185861 h 1545790"/>
                <a:gd name="connsiteX4" fmla="*/ 576542 w 1243292"/>
                <a:gd name="connsiteY4" fmla="*/ 1290636 h 1545790"/>
                <a:gd name="connsiteX5" fmla="*/ 395567 w 1243292"/>
                <a:gd name="connsiteY5" fmla="*/ 1176336 h 1545790"/>
                <a:gd name="connsiteX6" fmla="*/ 751941 w 1243292"/>
                <a:gd name="connsiteY6" fmla="*/ 982315 h 1545790"/>
                <a:gd name="connsiteX7" fmla="*/ 513816 w 1243292"/>
                <a:gd name="connsiteY7" fmla="*/ 0 h 1545790"/>
                <a:gd name="connsiteX0" fmla="*/ 513816 w 1243292"/>
                <a:gd name="connsiteY0" fmla="*/ 0 h 1587252"/>
                <a:gd name="connsiteX1" fmla="*/ 1243292 w 1243292"/>
                <a:gd name="connsiteY1" fmla="*/ 0 h 1587252"/>
                <a:gd name="connsiteX2" fmla="*/ 1043267 w 1243292"/>
                <a:gd name="connsiteY2" fmla="*/ 991840 h 1587252"/>
                <a:gd name="connsiteX3" fmla="*/ 928967 w 1243292"/>
                <a:gd name="connsiteY3" fmla="*/ 1185861 h 1587252"/>
                <a:gd name="connsiteX4" fmla="*/ 576542 w 1243292"/>
                <a:gd name="connsiteY4" fmla="*/ 1290636 h 1587252"/>
                <a:gd name="connsiteX5" fmla="*/ 395567 w 1243292"/>
                <a:gd name="connsiteY5" fmla="*/ 1176336 h 1587252"/>
                <a:gd name="connsiteX6" fmla="*/ 751941 w 1243292"/>
                <a:gd name="connsiteY6" fmla="*/ 982315 h 1587252"/>
                <a:gd name="connsiteX7" fmla="*/ 513816 w 1243292"/>
                <a:gd name="connsiteY7" fmla="*/ 0 h 1587252"/>
                <a:gd name="connsiteX0" fmla="*/ 513816 w 1243292"/>
                <a:gd name="connsiteY0" fmla="*/ 0 h 1589955"/>
                <a:gd name="connsiteX1" fmla="*/ 1243292 w 1243292"/>
                <a:gd name="connsiteY1" fmla="*/ 0 h 1589955"/>
                <a:gd name="connsiteX2" fmla="*/ 1043267 w 1243292"/>
                <a:gd name="connsiteY2" fmla="*/ 991840 h 1589955"/>
                <a:gd name="connsiteX3" fmla="*/ 928967 w 1243292"/>
                <a:gd name="connsiteY3" fmla="*/ 1185861 h 1589955"/>
                <a:gd name="connsiteX4" fmla="*/ 379693 w 1243292"/>
                <a:gd name="connsiteY4" fmla="*/ 1589085 h 1589955"/>
                <a:gd name="connsiteX5" fmla="*/ 576542 w 1243292"/>
                <a:gd name="connsiteY5" fmla="*/ 1290636 h 1589955"/>
                <a:gd name="connsiteX6" fmla="*/ 395567 w 1243292"/>
                <a:gd name="connsiteY6" fmla="*/ 1176336 h 1589955"/>
                <a:gd name="connsiteX7" fmla="*/ 751941 w 1243292"/>
                <a:gd name="connsiteY7" fmla="*/ 982315 h 1589955"/>
                <a:gd name="connsiteX8" fmla="*/ 513816 w 1243292"/>
                <a:gd name="connsiteY8" fmla="*/ 0 h 1589955"/>
                <a:gd name="connsiteX0" fmla="*/ 513816 w 1243292"/>
                <a:gd name="connsiteY0" fmla="*/ 0 h 1589998"/>
                <a:gd name="connsiteX1" fmla="*/ 1243292 w 1243292"/>
                <a:gd name="connsiteY1" fmla="*/ 0 h 1589998"/>
                <a:gd name="connsiteX2" fmla="*/ 1043267 w 1243292"/>
                <a:gd name="connsiteY2" fmla="*/ 991840 h 1589998"/>
                <a:gd name="connsiteX3" fmla="*/ 928967 w 1243292"/>
                <a:gd name="connsiteY3" fmla="*/ 1185861 h 1589998"/>
                <a:gd name="connsiteX4" fmla="*/ 379693 w 1243292"/>
                <a:gd name="connsiteY4" fmla="*/ 1589085 h 1589998"/>
                <a:gd name="connsiteX5" fmla="*/ 576542 w 1243292"/>
                <a:gd name="connsiteY5" fmla="*/ 1290636 h 1589998"/>
                <a:gd name="connsiteX6" fmla="*/ 395567 w 1243292"/>
                <a:gd name="connsiteY6" fmla="*/ 1176336 h 1589998"/>
                <a:gd name="connsiteX7" fmla="*/ 751941 w 1243292"/>
                <a:gd name="connsiteY7" fmla="*/ 982315 h 1589998"/>
                <a:gd name="connsiteX8" fmla="*/ 513816 w 1243292"/>
                <a:gd name="connsiteY8" fmla="*/ 0 h 1589998"/>
                <a:gd name="connsiteX0" fmla="*/ 513816 w 1243292"/>
                <a:gd name="connsiteY0" fmla="*/ 0 h 1590308"/>
                <a:gd name="connsiteX1" fmla="*/ 1243292 w 1243292"/>
                <a:gd name="connsiteY1" fmla="*/ 0 h 1590308"/>
                <a:gd name="connsiteX2" fmla="*/ 1043267 w 1243292"/>
                <a:gd name="connsiteY2" fmla="*/ 991840 h 1590308"/>
                <a:gd name="connsiteX3" fmla="*/ 928967 w 1243292"/>
                <a:gd name="connsiteY3" fmla="*/ 1185861 h 1590308"/>
                <a:gd name="connsiteX4" fmla="*/ 379693 w 1243292"/>
                <a:gd name="connsiteY4" fmla="*/ 1589085 h 1590308"/>
                <a:gd name="connsiteX5" fmla="*/ 576542 w 1243292"/>
                <a:gd name="connsiteY5" fmla="*/ 1290636 h 1590308"/>
                <a:gd name="connsiteX6" fmla="*/ 395567 w 1243292"/>
                <a:gd name="connsiteY6" fmla="*/ 1176336 h 1590308"/>
                <a:gd name="connsiteX7" fmla="*/ 751941 w 1243292"/>
                <a:gd name="connsiteY7" fmla="*/ 982315 h 1590308"/>
                <a:gd name="connsiteX8" fmla="*/ 513816 w 1243292"/>
                <a:gd name="connsiteY8" fmla="*/ 0 h 1590308"/>
                <a:gd name="connsiteX0" fmla="*/ 513816 w 1243292"/>
                <a:gd name="connsiteY0" fmla="*/ 0 h 1593472"/>
                <a:gd name="connsiteX1" fmla="*/ 1243292 w 1243292"/>
                <a:gd name="connsiteY1" fmla="*/ 0 h 1593472"/>
                <a:gd name="connsiteX2" fmla="*/ 1043267 w 1243292"/>
                <a:gd name="connsiteY2" fmla="*/ 991840 h 1593472"/>
                <a:gd name="connsiteX3" fmla="*/ 928967 w 1243292"/>
                <a:gd name="connsiteY3" fmla="*/ 1185861 h 1593472"/>
                <a:gd name="connsiteX4" fmla="*/ 373343 w 1243292"/>
                <a:gd name="connsiteY4" fmla="*/ 1592260 h 1593472"/>
                <a:gd name="connsiteX5" fmla="*/ 576542 w 1243292"/>
                <a:gd name="connsiteY5" fmla="*/ 1290636 h 1593472"/>
                <a:gd name="connsiteX6" fmla="*/ 395567 w 1243292"/>
                <a:gd name="connsiteY6" fmla="*/ 1176336 h 1593472"/>
                <a:gd name="connsiteX7" fmla="*/ 751941 w 1243292"/>
                <a:gd name="connsiteY7" fmla="*/ 982315 h 1593472"/>
                <a:gd name="connsiteX8" fmla="*/ 513816 w 1243292"/>
                <a:gd name="connsiteY8" fmla="*/ 0 h 1593472"/>
                <a:gd name="connsiteX0" fmla="*/ 513816 w 1243292"/>
                <a:gd name="connsiteY0" fmla="*/ 0 h 1593472"/>
                <a:gd name="connsiteX1" fmla="*/ 1243292 w 1243292"/>
                <a:gd name="connsiteY1" fmla="*/ 0 h 1593472"/>
                <a:gd name="connsiteX2" fmla="*/ 1043267 w 1243292"/>
                <a:gd name="connsiteY2" fmla="*/ 991840 h 1593472"/>
                <a:gd name="connsiteX3" fmla="*/ 928967 w 1243292"/>
                <a:gd name="connsiteY3" fmla="*/ 1185861 h 1593472"/>
                <a:gd name="connsiteX4" fmla="*/ 373343 w 1243292"/>
                <a:gd name="connsiteY4" fmla="*/ 1592260 h 1593472"/>
                <a:gd name="connsiteX5" fmla="*/ 576542 w 1243292"/>
                <a:gd name="connsiteY5" fmla="*/ 1290636 h 1593472"/>
                <a:gd name="connsiteX6" fmla="*/ 395567 w 1243292"/>
                <a:gd name="connsiteY6" fmla="*/ 1176336 h 1593472"/>
                <a:gd name="connsiteX7" fmla="*/ 751941 w 1243292"/>
                <a:gd name="connsiteY7" fmla="*/ 982315 h 1593472"/>
                <a:gd name="connsiteX8" fmla="*/ 513816 w 1243292"/>
                <a:gd name="connsiteY8" fmla="*/ 0 h 1593472"/>
                <a:gd name="connsiteX0" fmla="*/ 513816 w 1243292"/>
                <a:gd name="connsiteY0" fmla="*/ 0 h 1592717"/>
                <a:gd name="connsiteX1" fmla="*/ 1243292 w 1243292"/>
                <a:gd name="connsiteY1" fmla="*/ 0 h 1592717"/>
                <a:gd name="connsiteX2" fmla="*/ 1043267 w 1243292"/>
                <a:gd name="connsiteY2" fmla="*/ 991840 h 1592717"/>
                <a:gd name="connsiteX3" fmla="*/ 928967 w 1243292"/>
                <a:gd name="connsiteY3" fmla="*/ 1185861 h 1592717"/>
                <a:gd name="connsiteX4" fmla="*/ 373343 w 1243292"/>
                <a:gd name="connsiteY4" fmla="*/ 1592260 h 1592717"/>
                <a:gd name="connsiteX5" fmla="*/ 576542 w 1243292"/>
                <a:gd name="connsiteY5" fmla="*/ 1290636 h 1592717"/>
                <a:gd name="connsiteX6" fmla="*/ 395567 w 1243292"/>
                <a:gd name="connsiteY6" fmla="*/ 1176336 h 1592717"/>
                <a:gd name="connsiteX7" fmla="*/ 751941 w 1243292"/>
                <a:gd name="connsiteY7" fmla="*/ 982315 h 1592717"/>
                <a:gd name="connsiteX8" fmla="*/ 513816 w 1243292"/>
                <a:gd name="connsiteY8" fmla="*/ 0 h 1592717"/>
                <a:gd name="connsiteX0" fmla="*/ 513816 w 1243292"/>
                <a:gd name="connsiteY0" fmla="*/ 0 h 1592717"/>
                <a:gd name="connsiteX1" fmla="*/ 1243292 w 1243292"/>
                <a:gd name="connsiteY1" fmla="*/ 0 h 1592717"/>
                <a:gd name="connsiteX2" fmla="*/ 1043267 w 1243292"/>
                <a:gd name="connsiteY2" fmla="*/ 991840 h 1592717"/>
                <a:gd name="connsiteX3" fmla="*/ 928967 w 1243292"/>
                <a:gd name="connsiteY3" fmla="*/ 1185861 h 1592717"/>
                <a:gd name="connsiteX4" fmla="*/ 373343 w 1243292"/>
                <a:gd name="connsiteY4" fmla="*/ 1592260 h 1592717"/>
                <a:gd name="connsiteX5" fmla="*/ 576542 w 1243292"/>
                <a:gd name="connsiteY5" fmla="*/ 1290636 h 1592717"/>
                <a:gd name="connsiteX6" fmla="*/ 395567 w 1243292"/>
                <a:gd name="connsiteY6" fmla="*/ 1176336 h 1592717"/>
                <a:gd name="connsiteX7" fmla="*/ 751941 w 1243292"/>
                <a:gd name="connsiteY7" fmla="*/ 982315 h 1592717"/>
                <a:gd name="connsiteX8" fmla="*/ 513816 w 1243292"/>
                <a:gd name="connsiteY8" fmla="*/ 0 h 1592717"/>
                <a:gd name="connsiteX0" fmla="*/ 513816 w 1243292"/>
                <a:gd name="connsiteY0" fmla="*/ 0 h 1592717"/>
                <a:gd name="connsiteX1" fmla="*/ 1243292 w 1243292"/>
                <a:gd name="connsiteY1" fmla="*/ 0 h 1592717"/>
                <a:gd name="connsiteX2" fmla="*/ 1043267 w 1243292"/>
                <a:gd name="connsiteY2" fmla="*/ 991840 h 1592717"/>
                <a:gd name="connsiteX3" fmla="*/ 928967 w 1243292"/>
                <a:gd name="connsiteY3" fmla="*/ 1185861 h 1592717"/>
                <a:gd name="connsiteX4" fmla="*/ 373343 w 1243292"/>
                <a:gd name="connsiteY4" fmla="*/ 1592260 h 1592717"/>
                <a:gd name="connsiteX5" fmla="*/ 576542 w 1243292"/>
                <a:gd name="connsiteY5" fmla="*/ 1290636 h 1592717"/>
                <a:gd name="connsiteX6" fmla="*/ 395567 w 1243292"/>
                <a:gd name="connsiteY6" fmla="*/ 1176336 h 1592717"/>
                <a:gd name="connsiteX7" fmla="*/ 751941 w 1243292"/>
                <a:gd name="connsiteY7" fmla="*/ 982315 h 1592717"/>
                <a:gd name="connsiteX8" fmla="*/ 513816 w 1243292"/>
                <a:gd name="connsiteY8" fmla="*/ 0 h 1592717"/>
                <a:gd name="connsiteX0" fmla="*/ 496189 w 1225665"/>
                <a:gd name="connsiteY0" fmla="*/ 0 h 1592717"/>
                <a:gd name="connsiteX1" fmla="*/ 1225665 w 1225665"/>
                <a:gd name="connsiteY1" fmla="*/ 0 h 1592717"/>
                <a:gd name="connsiteX2" fmla="*/ 1025640 w 1225665"/>
                <a:gd name="connsiteY2" fmla="*/ 991840 h 1592717"/>
                <a:gd name="connsiteX3" fmla="*/ 911340 w 1225665"/>
                <a:gd name="connsiteY3" fmla="*/ 1185861 h 1592717"/>
                <a:gd name="connsiteX4" fmla="*/ 355716 w 1225665"/>
                <a:gd name="connsiteY4" fmla="*/ 1592260 h 1592717"/>
                <a:gd name="connsiteX5" fmla="*/ 558915 w 1225665"/>
                <a:gd name="connsiteY5" fmla="*/ 1290636 h 1592717"/>
                <a:gd name="connsiteX6" fmla="*/ 400800 w 1225665"/>
                <a:gd name="connsiteY6" fmla="*/ 1115376 h 1592717"/>
                <a:gd name="connsiteX7" fmla="*/ 734314 w 1225665"/>
                <a:gd name="connsiteY7" fmla="*/ 982315 h 1592717"/>
                <a:gd name="connsiteX8" fmla="*/ 496189 w 1225665"/>
                <a:gd name="connsiteY8" fmla="*/ 0 h 1592717"/>
                <a:gd name="connsiteX0" fmla="*/ 646512 w 1375988"/>
                <a:gd name="connsiteY0" fmla="*/ 0 h 1592717"/>
                <a:gd name="connsiteX1" fmla="*/ 1375988 w 1375988"/>
                <a:gd name="connsiteY1" fmla="*/ 0 h 1592717"/>
                <a:gd name="connsiteX2" fmla="*/ 1175963 w 1375988"/>
                <a:gd name="connsiteY2" fmla="*/ 991840 h 1592717"/>
                <a:gd name="connsiteX3" fmla="*/ 1061663 w 1375988"/>
                <a:gd name="connsiteY3" fmla="*/ 1185861 h 1592717"/>
                <a:gd name="connsiteX4" fmla="*/ 506039 w 1375988"/>
                <a:gd name="connsiteY4" fmla="*/ 1592260 h 1592717"/>
                <a:gd name="connsiteX5" fmla="*/ 488258 w 1375988"/>
                <a:gd name="connsiteY5" fmla="*/ 1229676 h 1592717"/>
                <a:gd name="connsiteX6" fmla="*/ 551123 w 1375988"/>
                <a:gd name="connsiteY6" fmla="*/ 1115376 h 1592717"/>
                <a:gd name="connsiteX7" fmla="*/ 884637 w 1375988"/>
                <a:gd name="connsiteY7" fmla="*/ 982315 h 1592717"/>
                <a:gd name="connsiteX8" fmla="*/ 646512 w 1375988"/>
                <a:gd name="connsiteY8" fmla="*/ 0 h 1592717"/>
                <a:gd name="connsiteX0" fmla="*/ 646512 w 1375988"/>
                <a:gd name="connsiteY0" fmla="*/ 0 h 1486250"/>
                <a:gd name="connsiteX1" fmla="*/ 1375988 w 1375988"/>
                <a:gd name="connsiteY1" fmla="*/ 0 h 1486250"/>
                <a:gd name="connsiteX2" fmla="*/ 1175963 w 1375988"/>
                <a:gd name="connsiteY2" fmla="*/ 991840 h 1486250"/>
                <a:gd name="connsiteX3" fmla="*/ 1061663 w 1375988"/>
                <a:gd name="connsiteY3" fmla="*/ 1185861 h 1486250"/>
                <a:gd name="connsiteX4" fmla="*/ 269819 w 1375988"/>
                <a:gd name="connsiteY4" fmla="*/ 1485580 h 1486250"/>
                <a:gd name="connsiteX5" fmla="*/ 488258 w 1375988"/>
                <a:gd name="connsiteY5" fmla="*/ 1229676 h 1486250"/>
                <a:gd name="connsiteX6" fmla="*/ 551123 w 1375988"/>
                <a:gd name="connsiteY6" fmla="*/ 1115376 h 1486250"/>
                <a:gd name="connsiteX7" fmla="*/ 884637 w 1375988"/>
                <a:gd name="connsiteY7" fmla="*/ 982315 h 1486250"/>
                <a:gd name="connsiteX8" fmla="*/ 646512 w 1375988"/>
                <a:gd name="connsiteY8" fmla="*/ 0 h 1486250"/>
                <a:gd name="connsiteX0" fmla="*/ 646512 w 1269676"/>
                <a:gd name="connsiteY0" fmla="*/ 0 h 1486250"/>
                <a:gd name="connsiteX1" fmla="*/ 1193108 w 1269676"/>
                <a:gd name="connsiteY1" fmla="*/ 38100 h 1486250"/>
                <a:gd name="connsiteX2" fmla="*/ 1175963 w 1269676"/>
                <a:gd name="connsiteY2" fmla="*/ 991840 h 1486250"/>
                <a:gd name="connsiteX3" fmla="*/ 1061663 w 1269676"/>
                <a:gd name="connsiteY3" fmla="*/ 1185861 h 1486250"/>
                <a:gd name="connsiteX4" fmla="*/ 269819 w 1269676"/>
                <a:gd name="connsiteY4" fmla="*/ 1485580 h 1486250"/>
                <a:gd name="connsiteX5" fmla="*/ 488258 w 1269676"/>
                <a:gd name="connsiteY5" fmla="*/ 1229676 h 1486250"/>
                <a:gd name="connsiteX6" fmla="*/ 551123 w 1269676"/>
                <a:gd name="connsiteY6" fmla="*/ 1115376 h 1486250"/>
                <a:gd name="connsiteX7" fmla="*/ 884637 w 1269676"/>
                <a:gd name="connsiteY7" fmla="*/ 982315 h 1486250"/>
                <a:gd name="connsiteX8" fmla="*/ 646512 w 1269676"/>
                <a:gd name="connsiteY8" fmla="*/ 0 h 1486250"/>
                <a:gd name="connsiteX0" fmla="*/ 646512 w 1206427"/>
                <a:gd name="connsiteY0" fmla="*/ 0 h 1486250"/>
                <a:gd name="connsiteX1" fmla="*/ 1193108 w 1206427"/>
                <a:gd name="connsiteY1" fmla="*/ 38100 h 1486250"/>
                <a:gd name="connsiteX2" fmla="*/ 1092143 w 1206427"/>
                <a:gd name="connsiteY2" fmla="*/ 938500 h 1486250"/>
                <a:gd name="connsiteX3" fmla="*/ 1061663 w 1206427"/>
                <a:gd name="connsiteY3" fmla="*/ 1185861 h 1486250"/>
                <a:gd name="connsiteX4" fmla="*/ 269819 w 1206427"/>
                <a:gd name="connsiteY4" fmla="*/ 1485580 h 1486250"/>
                <a:gd name="connsiteX5" fmla="*/ 488258 w 1206427"/>
                <a:gd name="connsiteY5" fmla="*/ 1229676 h 1486250"/>
                <a:gd name="connsiteX6" fmla="*/ 551123 w 1206427"/>
                <a:gd name="connsiteY6" fmla="*/ 1115376 h 1486250"/>
                <a:gd name="connsiteX7" fmla="*/ 884637 w 1206427"/>
                <a:gd name="connsiteY7" fmla="*/ 982315 h 1486250"/>
                <a:gd name="connsiteX8" fmla="*/ 646512 w 1206427"/>
                <a:gd name="connsiteY8" fmla="*/ 0 h 1486250"/>
                <a:gd name="connsiteX0" fmla="*/ 646512 w 1206427"/>
                <a:gd name="connsiteY0" fmla="*/ 0 h 1486250"/>
                <a:gd name="connsiteX1" fmla="*/ 1193108 w 1206427"/>
                <a:gd name="connsiteY1" fmla="*/ 38100 h 1486250"/>
                <a:gd name="connsiteX2" fmla="*/ 1092143 w 1206427"/>
                <a:gd name="connsiteY2" fmla="*/ 938500 h 1486250"/>
                <a:gd name="connsiteX3" fmla="*/ 1061663 w 1206427"/>
                <a:gd name="connsiteY3" fmla="*/ 1185861 h 1486250"/>
                <a:gd name="connsiteX4" fmla="*/ 269819 w 1206427"/>
                <a:gd name="connsiteY4" fmla="*/ 1485580 h 1486250"/>
                <a:gd name="connsiteX5" fmla="*/ 488258 w 1206427"/>
                <a:gd name="connsiteY5" fmla="*/ 1229676 h 1486250"/>
                <a:gd name="connsiteX6" fmla="*/ 551123 w 1206427"/>
                <a:gd name="connsiteY6" fmla="*/ 1115376 h 1486250"/>
                <a:gd name="connsiteX7" fmla="*/ 884637 w 1206427"/>
                <a:gd name="connsiteY7" fmla="*/ 982315 h 1486250"/>
                <a:gd name="connsiteX8" fmla="*/ 646512 w 1206427"/>
                <a:gd name="connsiteY8" fmla="*/ 0 h 1486250"/>
                <a:gd name="connsiteX0" fmla="*/ 646512 w 1206427"/>
                <a:gd name="connsiteY0" fmla="*/ 0 h 1486250"/>
                <a:gd name="connsiteX1" fmla="*/ 1193108 w 1206427"/>
                <a:gd name="connsiteY1" fmla="*/ 38100 h 1486250"/>
                <a:gd name="connsiteX2" fmla="*/ 1092143 w 1206427"/>
                <a:gd name="connsiteY2" fmla="*/ 938500 h 1486250"/>
                <a:gd name="connsiteX3" fmla="*/ 1061663 w 1206427"/>
                <a:gd name="connsiteY3" fmla="*/ 1185861 h 1486250"/>
                <a:gd name="connsiteX4" fmla="*/ 269819 w 1206427"/>
                <a:gd name="connsiteY4" fmla="*/ 1485580 h 1486250"/>
                <a:gd name="connsiteX5" fmla="*/ 488258 w 1206427"/>
                <a:gd name="connsiteY5" fmla="*/ 1229676 h 1486250"/>
                <a:gd name="connsiteX6" fmla="*/ 551123 w 1206427"/>
                <a:gd name="connsiteY6" fmla="*/ 1115376 h 1486250"/>
                <a:gd name="connsiteX7" fmla="*/ 884637 w 1206427"/>
                <a:gd name="connsiteY7" fmla="*/ 982315 h 1486250"/>
                <a:gd name="connsiteX8" fmla="*/ 646512 w 1206427"/>
                <a:gd name="connsiteY8" fmla="*/ 0 h 1486250"/>
                <a:gd name="connsiteX0" fmla="*/ 646512 w 1206427"/>
                <a:gd name="connsiteY0" fmla="*/ 0 h 1486250"/>
                <a:gd name="connsiteX1" fmla="*/ 1193108 w 1206427"/>
                <a:gd name="connsiteY1" fmla="*/ 38100 h 1486250"/>
                <a:gd name="connsiteX2" fmla="*/ 1092143 w 1206427"/>
                <a:gd name="connsiteY2" fmla="*/ 938500 h 1486250"/>
                <a:gd name="connsiteX3" fmla="*/ 1061663 w 1206427"/>
                <a:gd name="connsiteY3" fmla="*/ 1185861 h 1486250"/>
                <a:gd name="connsiteX4" fmla="*/ 269819 w 1206427"/>
                <a:gd name="connsiteY4" fmla="*/ 1485580 h 1486250"/>
                <a:gd name="connsiteX5" fmla="*/ 488258 w 1206427"/>
                <a:gd name="connsiteY5" fmla="*/ 1229676 h 1486250"/>
                <a:gd name="connsiteX6" fmla="*/ 551123 w 1206427"/>
                <a:gd name="connsiteY6" fmla="*/ 1115376 h 1486250"/>
                <a:gd name="connsiteX7" fmla="*/ 884637 w 1206427"/>
                <a:gd name="connsiteY7" fmla="*/ 982315 h 1486250"/>
                <a:gd name="connsiteX8" fmla="*/ 646512 w 1206427"/>
                <a:gd name="connsiteY8" fmla="*/ 0 h 1486250"/>
                <a:gd name="connsiteX0" fmla="*/ 646512 w 1351778"/>
                <a:gd name="connsiteY0" fmla="*/ 0 h 1486250"/>
                <a:gd name="connsiteX1" fmla="*/ 1193108 w 1351778"/>
                <a:gd name="connsiteY1" fmla="*/ 38100 h 1486250"/>
                <a:gd name="connsiteX2" fmla="*/ 1092143 w 1351778"/>
                <a:gd name="connsiteY2" fmla="*/ 938500 h 1486250"/>
                <a:gd name="connsiteX3" fmla="*/ 1061663 w 1351778"/>
                <a:gd name="connsiteY3" fmla="*/ 1185861 h 1486250"/>
                <a:gd name="connsiteX4" fmla="*/ 269819 w 1351778"/>
                <a:gd name="connsiteY4" fmla="*/ 1485580 h 1486250"/>
                <a:gd name="connsiteX5" fmla="*/ 488258 w 1351778"/>
                <a:gd name="connsiteY5" fmla="*/ 1229676 h 1486250"/>
                <a:gd name="connsiteX6" fmla="*/ 551123 w 1351778"/>
                <a:gd name="connsiteY6" fmla="*/ 1115376 h 1486250"/>
                <a:gd name="connsiteX7" fmla="*/ 884637 w 1351778"/>
                <a:gd name="connsiteY7" fmla="*/ 982315 h 1486250"/>
                <a:gd name="connsiteX8" fmla="*/ 646512 w 1351778"/>
                <a:gd name="connsiteY8" fmla="*/ 0 h 1486250"/>
                <a:gd name="connsiteX0" fmla="*/ 646512 w 1351778"/>
                <a:gd name="connsiteY0" fmla="*/ 0 h 1486250"/>
                <a:gd name="connsiteX1" fmla="*/ 1193108 w 1351778"/>
                <a:gd name="connsiteY1" fmla="*/ 38100 h 1486250"/>
                <a:gd name="connsiteX2" fmla="*/ 1092143 w 1351778"/>
                <a:gd name="connsiteY2" fmla="*/ 938500 h 1486250"/>
                <a:gd name="connsiteX3" fmla="*/ 1061663 w 1351778"/>
                <a:gd name="connsiteY3" fmla="*/ 1185861 h 1486250"/>
                <a:gd name="connsiteX4" fmla="*/ 269819 w 1351778"/>
                <a:gd name="connsiteY4" fmla="*/ 1485580 h 1486250"/>
                <a:gd name="connsiteX5" fmla="*/ 488258 w 1351778"/>
                <a:gd name="connsiteY5" fmla="*/ 1229676 h 1486250"/>
                <a:gd name="connsiteX6" fmla="*/ 551123 w 1351778"/>
                <a:gd name="connsiteY6" fmla="*/ 1115376 h 1486250"/>
                <a:gd name="connsiteX7" fmla="*/ 884637 w 1351778"/>
                <a:gd name="connsiteY7" fmla="*/ 982315 h 1486250"/>
                <a:gd name="connsiteX8" fmla="*/ 646512 w 1351778"/>
                <a:gd name="connsiteY8" fmla="*/ 0 h 1486250"/>
                <a:gd name="connsiteX0" fmla="*/ 646512 w 1351778"/>
                <a:gd name="connsiteY0" fmla="*/ 0 h 1486060"/>
                <a:gd name="connsiteX1" fmla="*/ 1193108 w 1351778"/>
                <a:gd name="connsiteY1" fmla="*/ 38100 h 1486060"/>
                <a:gd name="connsiteX2" fmla="*/ 1092143 w 1351778"/>
                <a:gd name="connsiteY2" fmla="*/ 938500 h 1486060"/>
                <a:gd name="connsiteX3" fmla="*/ 1061663 w 1351778"/>
                <a:gd name="connsiteY3" fmla="*/ 1185861 h 1486060"/>
                <a:gd name="connsiteX4" fmla="*/ 269819 w 1351778"/>
                <a:gd name="connsiteY4" fmla="*/ 1485580 h 1486060"/>
                <a:gd name="connsiteX5" fmla="*/ 488258 w 1351778"/>
                <a:gd name="connsiteY5" fmla="*/ 1229676 h 1486060"/>
                <a:gd name="connsiteX6" fmla="*/ 551123 w 1351778"/>
                <a:gd name="connsiteY6" fmla="*/ 1115376 h 1486060"/>
                <a:gd name="connsiteX7" fmla="*/ 884637 w 1351778"/>
                <a:gd name="connsiteY7" fmla="*/ 982315 h 1486060"/>
                <a:gd name="connsiteX8" fmla="*/ 646512 w 1351778"/>
                <a:gd name="connsiteY8" fmla="*/ 0 h 1486060"/>
                <a:gd name="connsiteX0" fmla="*/ 646512 w 1351778"/>
                <a:gd name="connsiteY0" fmla="*/ 0 h 1486060"/>
                <a:gd name="connsiteX1" fmla="*/ 1193108 w 1351778"/>
                <a:gd name="connsiteY1" fmla="*/ 38100 h 1486060"/>
                <a:gd name="connsiteX2" fmla="*/ 1092143 w 1351778"/>
                <a:gd name="connsiteY2" fmla="*/ 938500 h 1486060"/>
                <a:gd name="connsiteX3" fmla="*/ 1061663 w 1351778"/>
                <a:gd name="connsiteY3" fmla="*/ 1185861 h 1486060"/>
                <a:gd name="connsiteX4" fmla="*/ 269819 w 1351778"/>
                <a:gd name="connsiteY4" fmla="*/ 1485580 h 1486060"/>
                <a:gd name="connsiteX5" fmla="*/ 488258 w 1351778"/>
                <a:gd name="connsiteY5" fmla="*/ 1229676 h 1486060"/>
                <a:gd name="connsiteX6" fmla="*/ 551123 w 1351778"/>
                <a:gd name="connsiteY6" fmla="*/ 1115376 h 1486060"/>
                <a:gd name="connsiteX7" fmla="*/ 884637 w 1351778"/>
                <a:gd name="connsiteY7" fmla="*/ 982315 h 1486060"/>
                <a:gd name="connsiteX8" fmla="*/ 646512 w 1351778"/>
                <a:gd name="connsiteY8" fmla="*/ 0 h 1486060"/>
                <a:gd name="connsiteX0" fmla="*/ 578828 w 1284094"/>
                <a:gd name="connsiteY0" fmla="*/ 0 h 1486060"/>
                <a:gd name="connsiteX1" fmla="*/ 1125424 w 1284094"/>
                <a:gd name="connsiteY1" fmla="*/ 38100 h 1486060"/>
                <a:gd name="connsiteX2" fmla="*/ 1024459 w 1284094"/>
                <a:gd name="connsiteY2" fmla="*/ 938500 h 1486060"/>
                <a:gd name="connsiteX3" fmla="*/ 993979 w 1284094"/>
                <a:gd name="connsiteY3" fmla="*/ 1185861 h 1486060"/>
                <a:gd name="connsiteX4" fmla="*/ 202135 w 1284094"/>
                <a:gd name="connsiteY4" fmla="*/ 1485580 h 1486060"/>
                <a:gd name="connsiteX5" fmla="*/ 420574 w 1284094"/>
                <a:gd name="connsiteY5" fmla="*/ 1229676 h 1486060"/>
                <a:gd name="connsiteX6" fmla="*/ 483439 w 1284094"/>
                <a:gd name="connsiteY6" fmla="*/ 1115376 h 1486060"/>
                <a:gd name="connsiteX7" fmla="*/ 816953 w 1284094"/>
                <a:gd name="connsiteY7" fmla="*/ 982315 h 1486060"/>
                <a:gd name="connsiteX8" fmla="*/ 578828 w 1284094"/>
                <a:gd name="connsiteY8" fmla="*/ 0 h 1486060"/>
                <a:gd name="connsiteX0" fmla="*/ 578828 w 1284094"/>
                <a:gd name="connsiteY0" fmla="*/ 0 h 1486060"/>
                <a:gd name="connsiteX1" fmla="*/ 1125424 w 1284094"/>
                <a:gd name="connsiteY1" fmla="*/ 38100 h 1486060"/>
                <a:gd name="connsiteX2" fmla="*/ 1024459 w 1284094"/>
                <a:gd name="connsiteY2" fmla="*/ 938500 h 1486060"/>
                <a:gd name="connsiteX3" fmla="*/ 993979 w 1284094"/>
                <a:gd name="connsiteY3" fmla="*/ 1185861 h 1486060"/>
                <a:gd name="connsiteX4" fmla="*/ 202135 w 1284094"/>
                <a:gd name="connsiteY4" fmla="*/ 1485580 h 1486060"/>
                <a:gd name="connsiteX5" fmla="*/ 420574 w 1284094"/>
                <a:gd name="connsiteY5" fmla="*/ 1229676 h 1486060"/>
                <a:gd name="connsiteX6" fmla="*/ 483439 w 1284094"/>
                <a:gd name="connsiteY6" fmla="*/ 1115376 h 1486060"/>
                <a:gd name="connsiteX7" fmla="*/ 816953 w 1284094"/>
                <a:gd name="connsiteY7" fmla="*/ 982315 h 1486060"/>
                <a:gd name="connsiteX8" fmla="*/ 578828 w 1284094"/>
                <a:gd name="connsiteY8" fmla="*/ 0 h 1486060"/>
                <a:gd name="connsiteX0" fmla="*/ 578828 w 1284094"/>
                <a:gd name="connsiteY0" fmla="*/ 0 h 1486060"/>
                <a:gd name="connsiteX1" fmla="*/ 1125424 w 1284094"/>
                <a:gd name="connsiteY1" fmla="*/ 38100 h 1486060"/>
                <a:gd name="connsiteX2" fmla="*/ 1024459 w 1284094"/>
                <a:gd name="connsiteY2" fmla="*/ 938500 h 1486060"/>
                <a:gd name="connsiteX3" fmla="*/ 993979 w 1284094"/>
                <a:gd name="connsiteY3" fmla="*/ 1185861 h 1486060"/>
                <a:gd name="connsiteX4" fmla="*/ 202135 w 1284094"/>
                <a:gd name="connsiteY4" fmla="*/ 1485580 h 1486060"/>
                <a:gd name="connsiteX5" fmla="*/ 420574 w 1284094"/>
                <a:gd name="connsiteY5" fmla="*/ 1229676 h 1486060"/>
                <a:gd name="connsiteX6" fmla="*/ 483439 w 1284094"/>
                <a:gd name="connsiteY6" fmla="*/ 1115376 h 1486060"/>
                <a:gd name="connsiteX7" fmla="*/ 816953 w 1284094"/>
                <a:gd name="connsiteY7" fmla="*/ 982315 h 1486060"/>
                <a:gd name="connsiteX8" fmla="*/ 578828 w 1284094"/>
                <a:gd name="connsiteY8" fmla="*/ 0 h 1486060"/>
                <a:gd name="connsiteX0" fmla="*/ 578828 w 1284094"/>
                <a:gd name="connsiteY0" fmla="*/ 0 h 1486060"/>
                <a:gd name="connsiteX1" fmla="*/ 1125424 w 1284094"/>
                <a:gd name="connsiteY1" fmla="*/ 38100 h 1486060"/>
                <a:gd name="connsiteX2" fmla="*/ 1024459 w 1284094"/>
                <a:gd name="connsiteY2" fmla="*/ 938500 h 1486060"/>
                <a:gd name="connsiteX3" fmla="*/ 993979 w 1284094"/>
                <a:gd name="connsiteY3" fmla="*/ 1185861 h 1486060"/>
                <a:gd name="connsiteX4" fmla="*/ 202135 w 1284094"/>
                <a:gd name="connsiteY4" fmla="*/ 1485580 h 1486060"/>
                <a:gd name="connsiteX5" fmla="*/ 420574 w 1284094"/>
                <a:gd name="connsiteY5" fmla="*/ 1229676 h 1486060"/>
                <a:gd name="connsiteX6" fmla="*/ 483439 w 1284094"/>
                <a:gd name="connsiteY6" fmla="*/ 1115376 h 1486060"/>
                <a:gd name="connsiteX7" fmla="*/ 816953 w 1284094"/>
                <a:gd name="connsiteY7" fmla="*/ 982315 h 1486060"/>
                <a:gd name="connsiteX8" fmla="*/ 578828 w 1284094"/>
                <a:gd name="connsiteY8" fmla="*/ 0 h 1486060"/>
                <a:gd name="connsiteX0" fmla="*/ 578828 w 1284094"/>
                <a:gd name="connsiteY0" fmla="*/ 0 h 1486060"/>
                <a:gd name="connsiteX1" fmla="*/ 1125424 w 1284094"/>
                <a:gd name="connsiteY1" fmla="*/ 38100 h 1486060"/>
                <a:gd name="connsiteX2" fmla="*/ 1024459 w 1284094"/>
                <a:gd name="connsiteY2" fmla="*/ 938500 h 1486060"/>
                <a:gd name="connsiteX3" fmla="*/ 993979 w 1284094"/>
                <a:gd name="connsiteY3" fmla="*/ 1185861 h 1486060"/>
                <a:gd name="connsiteX4" fmla="*/ 202135 w 1284094"/>
                <a:gd name="connsiteY4" fmla="*/ 1485580 h 1486060"/>
                <a:gd name="connsiteX5" fmla="*/ 420574 w 1284094"/>
                <a:gd name="connsiteY5" fmla="*/ 1229676 h 1486060"/>
                <a:gd name="connsiteX6" fmla="*/ 483439 w 1284094"/>
                <a:gd name="connsiteY6" fmla="*/ 1115376 h 1486060"/>
                <a:gd name="connsiteX7" fmla="*/ 816953 w 1284094"/>
                <a:gd name="connsiteY7" fmla="*/ 982315 h 1486060"/>
                <a:gd name="connsiteX8" fmla="*/ 578828 w 1284094"/>
                <a:gd name="connsiteY8" fmla="*/ 0 h 1486060"/>
                <a:gd name="connsiteX0" fmla="*/ 553450 w 1258716"/>
                <a:gd name="connsiteY0" fmla="*/ 0 h 1486060"/>
                <a:gd name="connsiteX1" fmla="*/ 1100046 w 1258716"/>
                <a:gd name="connsiteY1" fmla="*/ 38100 h 1486060"/>
                <a:gd name="connsiteX2" fmla="*/ 999081 w 1258716"/>
                <a:gd name="connsiteY2" fmla="*/ 938500 h 1486060"/>
                <a:gd name="connsiteX3" fmla="*/ 968601 w 1258716"/>
                <a:gd name="connsiteY3" fmla="*/ 1185861 h 1486060"/>
                <a:gd name="connsiteX4" fmla="*/ 176757 w 1258716"/>
                <a:gd name="connsiteY4" fmla="*/ 1485580 h 1486060"/>
                <a:gd name="connsiteX5" fmla="*/ 395196 w 1258716"/>
                <a:gd name="connsiteY5" fmla="*/ 1229676 h 1486060"/>
                <a:gd name="connsiteX6" fmla="*/ 458061 w 1258716"/>
                <a:gd name="connsiteY6" fmla="*/ 1115376 h 1486060"/>
                <a:gd name="connsiteX7" fmla="*/ 791575 w 1258716"/>
                <a:gd name="connsiteY7" fmla="*/ 982315 h 1486060"/>
                <a:gd name="connsiteX8" fmla="*/ 553450 w 1258716"/>
                <a:gd name="connsiteY8" fmla="*/ 0 h 1486060"/>
                <a:gd name="connsiteX0" fmla="*/ 559080 w 1264346"/>
                <a:gd name="connsiteY0" fmla="*/ 0 h 1486060"/>
                <a:gd name="connsiteX1" fmla="*/ 1105676 w 1264346"/>
                <a:gd name="connsiteY1" fmla="*/ 38100 h 1486060"/>
                <a:gd name="connsiteX2" fmla="*/ 1004711 w 1264346"/>
                <a:gd name="connsiteY2" fmla="*/ 938500 h 1486060"/>
                <a:gd name="connsiteX3" fmla="*/ 974231 w 1264346"/>
                <a:gd name="connsiteY3" fmla="*/ 1185861 h 1486060"/>
                <a:gd name="connsiteX4" fmla="*/ 182387 w 1264346"/>
                <a:gd name="connsiteY4" fmla="*/ 1485580 h 1486060"/>
                <a:gd name="connsiteX5" fmla="*/ 400826 w 1264346"/>
                <a:gd name="connsiteY5" fmla="*/ 1229676 h 1486060"/>
                <a:gd name="connsiteX6" fmla="*/ 463691 w 1264346"/>
                <a:gd name="connsiteY6" fmla="*/ 1115376 h 1486060"/>
                <a:gd name="connsiteX7" fmla="*/ 797205 w 1264346"/>
                <a:gd name="connsiteY7" fmla="*/ 982315 h 1486060"/>
                <a:gd name="connsiteX8" fmla="*/ 559080 w 1264346"/>
                <a:gd name="connsiteY8" fmla="*/ 0 h 1486060"/>
                <a:gd name="connsiteX0" fmla="*/ 544292 w 1249558"/>
                <a:gd name="connsiteY0" fmla="*/ 0 h 1486060"/>
                <a:gd name="connsiteX1" fmla="*/ 1090888 w 1249558"/>
                <a:gd name="connsiteY1" fmla="*/ 38100 h 1486060"/>
                <a:gd name="connsiteX2" fmla="*/ 989923 w 1249558"/>
                <a:gd name="connsiteY2" fmla="*/ 938500 h 1486060"/>
                <a:gd name="connsiteX3" fmla="*/ 959443 w 1249558"/>
                <a:gd name="connsiteY3" fmla="*/ 1185861 h 1486060"/>
                <a:gd name="connsiteX4" fmla="*/ 167599 w 1249558"/>
                <a:gd name="connsiteY4" fmla="*/ 1485580 h 1486060"/>
                <a:gd name="connsiteX5" fmla="*/ 386038 w 1249558"/>
                <a:gd name="connsiteY5" fmla="*/ 1229676 h 1486060"/>
                <a:gd name="connsiteX6" fmla="*/ 448903 w 1249558"/>
                <a:gd name="connsiteY6" fmla="*/ 1115376 h 1486060"/>
                <a:gd name="connsiteX7" fmla="*/ 782417 w 1249558"/>
                <a:gd name="connsiteY7" fmla="*/ 982315 h 1486060"/>
                <a:gd name="connsiteX8" fmla="*/ 544292 w 1249558"/>
                <a:gd name="connsiteY8" fmla="*/ 0 h 1486060"/>
                <a:gd name="connsiteX0" fmla="*/ 544292 w 1249558"/>
                <a:gd name="connsiteY0" fmla="*/ 0 h 1486060"/>
                <a:gd name="connsiteX1" fmla="*/ 1090888 w 1249558"/>
                <a:gd name="connsiteY1" fmla="*/ 38100 h 1486060"/>
                <a:gd name="connsiteX2" fmla="*/ 989923 w 1249558"/>
                <a:gd name="connsiteY2" fmla="*/ 938500 h 1486060"/>
                <a:gd name="connsiteX3" fmla="*/ 959443 w 1249558"/>
                <a:gd name="connsiteY3" fmla="*/ 1185861 h 1486060"/>
                <a:gd name="connsiteX4" fmla="*/ 167599 w 1249558"/>
                <a:gd name="connsiteY4" fmla="*/ 1485580 h 1486060"/>
                <a:gd name="connsiteX5" fmla="*/ 386038 w 1249558"/>
                <a:gd name="connsiteY5" fmla="*/ 1229676 h 1486060"/>
                <a:gd name="connsiteX6" fmla="*/ 448903 w 1249558"/>
                <a:gd name="connsiteY6" fmla="*/ 1115376 h 1486060"/>
                <a:gd name="connsiteX7" fmla="*/ 782417 w 1249558"/>
                <a:gd name="connsiteY7" fmla="*/ 982315 h 1486060"/>
                <a:gd name="connsiteX8" fmla="*/ 544292 w 1249558"/>
                <a:gd name="connsiteY8" fmla="*/ 0 h 1486060"/>
                <a:gd name="connsiteX0" fmla="*/ 544292 w 1249558"/>
                <a:gd name="connsiteY0" fmla="*/ 0 h 1486060"/>
                <a:gd name="connsiteX1" fmla="*/ 1090888 w 1249558"/>
                <a:gd name="connsiteY1" fmla="*/ 38100 h 1486060"/>
                <a:gd name="connsiteX2" fmla="*/ 989923 w 1249558"/>
                <a:gd name="connsiteY2" fmla="*/ 938500 h 1486060"/>
                <a:gd name="connsiteX3" fmla="*/ 959443 w 1249558"/>
                <a:gd name="connsiteY3" fmla="*/ 1185861 h 1486060"/>
                <a:gd name="connsiteX4" fmla="*/ 167599 w 1249558"/>
                <a:gd name="connsiteY4" fmla="*/ 1485580 h 1486060"/>
                <a:gd name="connsiteX5" fmla="*/ 386038 w 1249558"/>
                <a:gd name="connsiteY5" fmla="*/ 1229676 h 1486060"/>
                <a:gd name="connsiteX6" fmla="*/ 448903 w 1249558"/>
                <a:gd name="connsiteY6" fmla="*/ 1115376 h 1486060"/>
                <a:gd name="connsiteX7" fmla="*/ 782417 w 1249558"/>
                <a:gd name="connsiteY7" fmla="*/ 982315 h 1486060"/>
                <a:gd name="connsiteX8" fmla="*/ 544292 w 1249558"/>
                <a:gd name="connsiteY8" fmla="*/ 0 h 1486060"/>
                <a:gd name="connsiteX0" fmla="*/ 544292 w 1249558"/>
                <a:gd name="connsiteY0" fmla="*/ 0 h 1486060"/>
                <a:gd name="connsiteX1" fmla="*/ 1090888 w 1249558"/>
                <a:gd name="connsiteY1" fmla="*/ 38100 h 1486060"/>
                <a:gd name="connsiteX2" fmla="*/ 989923 w 1249558"/>
                <a:gd name="connsiteY2" fmla="*/ 938500 h 1486060"/>
                <a:gd name="connsiteX3" fmla="*/ 959443 w 1249558"/>
                <a:gd name="connsiteY3" fmla="*/ 1185861 h 1486060"/>
                <a:gd name="connsiteX4" fmla="*/ 167599 w 1249558"/>
                <a:gd name="connsiteY4" fmla="*/ 1485580 h 1486060"/>
                <a:gd name="connsiteX5" fmla="*/ 386038 w 1249558"/>
                <a:gd name="connsiteY5" fmla="*/ 1229676 h 1486060"/>
                <a:gd name="connsiteX6" fmla="*/ 448903 w 1249558"/>
                <a:gd name="connsiteY6" fmla="*/ 1115376 h 1486060"/>
                <a:gd name="connsiteX7" fmla="*/ 509544 w 1249558"/>
                <a:gd name="connsiteY7" fmla="*/ 1043248 h 1486060"/>
                <a:gd name="connsiteX8" fmla="*/ 782417 w 1249558"/>
                <a:gd name="connsiteY8" fmla="*/ 982315 h 1486060"/>
                <a:gd name="connsiteX9" fmla="*/ 544292 w 1249558"/>
                <a:gd name="connsiteY9" fmla="*/ 0 h 1486060"/>
                <a:gd name="connsiteX0" fmla="*/ 544292 w 1249558"/>
                <a:gd name="connsiteY0" fmla="*/ 0 h 1486060"/>
                <a:gd name="connsiteX1" fmla="*/ 1090888 w 1249558"/>
                <a:gd name="connsiteY1" fmla="*/ 38100 h 1486060"/>
                <a:gd name="connsiteX2" fmla="*/ 989923 w 1249558"/>
                <a:gd name="connsiteY2" fmla="*/ 938500 h 1486060"/>
                <a:gd name="connsiteX3" fmla="*/ 959443 w 1249558"/>
                <a:gd name="connsiteY3" fmla="*/ 1185861 h 1486060"/>
                <a:gd name="connsiteX4" fmla="*/ 167599 w 1249558"/>
                <a:gd name="connsiteY4" fmla="*/ 1485580 h 1486060"/>
                <a:gd name="connsiteX5" fmla="*/ 386038 w 1249558"/>
                <a:gd name="connsiteY5" fmla="*/ 1229676 h 1486060"/>
                <a:gd name="connsiteX6" fmla="*/ 448903 w 1249558"/>
                <a:gd name="connsiteY6" fmla="*/ 1115376 h 1486060"/>
                <a:gd name="connsiteX7" fmla="*/ 509544 w 1249558"/>
                <a:gd name="connsiteY7" fmla="*/ 1043248 h 1486060"/>
                <a:gd name="connsiteX8" fmla="*/ 782417 w 1249558"/>
                <a:gd name="connsiteY8" fmla="*/ 982315 h 1486060"/>
                <a:gd name="connsiteX9" fmla="*/ 544292 w 1249558"/>
                <a:gd name="connsiteY9" fmla="*/ 0 h 1486060"/>
                <a:gd name="connsiteX0" fmla="*/ 544292 w 1249558"/>
                <a:gd name="connsiteY0" fmla="*/ 0 h 1486060"/>
                <a:gd name="connsiteX1" fmla="*/ 1090888 w 1249558"/>
                <a:gd name="connsiteY1" fmla="*/ 38100 h 1486060"/>
                <a:gd name="connsiteX2" fmla="*/ 989923 w 1249558"/>
                <a:gd name="connsiteY2" fmla="*/ 938500 h 1486060"/>
                <a:gd name="connsiteX3" fmla="*/ 959443 w 1249558"/>
                <a:gd name="connsiteY3" fmla="*/ 1185861 h 1486060"/>
                <a:gd name="connsiteX4" fmla="*/ 167599 w 1249558"/>
                <a:gd name="connsiteY4" fmla="*/ 1485580 h 1486060"/>
                <a:gd name="connsiteX5" fmla="*/ 386038 w 1249558"/>
                <a:gd name="connsiteY5" fmla="*/ 1229676 h 1486060"/>
                <a:gd name="connsiteX6" fmla="*/ 448903 w 1249558"/>
                <a:gd name="connsiteY6" fmla="*/ 1115376 h 1486060"/>
                <a:gd name="connsiteX7" fmla="*/ 509544 w 1249558"/>
                <a:gd name="connsiteY7" fmla="*/ 1043248 h 1486060"/>
                <a:gd name="connsiteX8" fmla="*/ 782417 w 1249558"/>
                <a:gd name="connsiteY8" fmla="*/ 982315 h 1486060"/>
                <a:gd name="connsiteX9" fmla="*/ 544292 w 1249558"/>
                <a:gd name="connsiteY9" fmla="*/ 0 h 1486060"/>
                <a:gd name="connsiteX0" fmla="*/ 552389 w 1257655"/>
                <a:gd name="connsiteY0" fmla="*/ 0 h 1486060"/>
                <a:gd name="connsiteX1" fmla="*/ 1098985 w 1257655"/>
                <a:gd name="connsiteY1" fmla="*/ 38100 h 1486060"/>
                <a:gd name="connsiteX2" fmla="*/ 998020 w 1257655"/>
                <a:gd name="connsiteY2" fmla="*/ 938500 h 1486060"/>
                <a:gd name="connsiteX3" fmla="*/ 967540 w 1257655"/>
                <a:gd name="connsiteY3" fmla="*/ 1185861 h 1486060"/>
                <a:gd name="connsiteX4" fmla="*/ 175696 w 1257655"/>
                <a:gd name="connsiteY4" fmla="*/ 1485580 h 1486060"/>
                <a:gd name="connsiteX5" fmla="*/ 394135 w 1257655"/>
                <a:gd name="connsiteY5" fmla="*/ 1229676 h 1486060"/>
                <a:gd name="connsiteX6" fmla="*/ 457000 w 1257655"/>
                <a:gd name="connsiteY6" fmla="*/ 1115376 h 1486060"/>
                <a:gd name="connsiteX7" fmla="*/ 517641 w 1257655"/>
                <a:gd name="connsiteY7" fmla="*/ 1043248 h 1486060"/>
                <a:gd name="connsiteX8" fmla="*/ 790514 w 1257655"/>
                <a:gd name="connsiteY8" fmla="*/ 982315 h 1486060"/>
                <a:gd name="connsiteX9" fmla="*/ 552389 w 1257655"/>
                <a:gd name="connsiteY9" fmla="*/ 0 h 1486060"/>
                <a:gd name="connsiteX0" fmla="*/ 552389 w 1257655"/>
                <a:gd name="connsiteY0" fmla="*/ 0 h 1486060"/>
                <a:gd name="connsiteX1" fmla="*/ 1098985 w 1257655"/>
                <a:gd name="connsiteY1" fmla="*/ 38100 h 1486060"/>
                <a:gd name="connsiteX2" fmla="*/ 998020 w 1257655"/>
                <a:gd name="connsiteY2" fmla="*/ 938500 h 1486060"/>
                <a:gd name="connsiteX3" fmla="*/ 967540 w 1257655"/>
                <a:gd name="connsiteY3" fmla="*/ 1185861 h 1486060"/>
                <a:gd name="connsiteX4" fmla="*/ 175696 w 1257655"/>
                <a:gd name="connsiteY4" fmla="*/ 1485580 h 1486060"/>
                <a:gd name="connsiteX5" fmla="*/ 394135 w 1257655"/>
                <a:gd name="connsiteY5" fmla="*/ 1229676 h 1486060"/>
                <a:gd name="connsiteX6" fmla="*/ 457000 w 1257655"/>
                <a:gd name="connsiteY6" fmla="*/ 1115376 h 1486060"/>
                <a:gd name="connsiteX7" fmla="*/ 517641 w 1257655"/>
                <a:gd name="connsiteY7" fmla="*/ 1043248 h 1486060"/>
                <a:gd name="connsiteX8" fmla="*/ 790514 w 1257655"/>
                <a:gd name="connsiteY8" fmla="*/ 982315 h 1486060"/>
                <a:gd name="connsiteX9" fmla="*/ 552389 w 1257655"/>
                <a:gd name="connsiteY9" fmla="*/ 0 h 1486060"/>
                <a:gd name="connsiteX0" fmla="*/ 538978 w 1244244"/>
                <a:gd name="connsiteY0" fmla="*/ 0 h 1486060"/>
                <a:gd name="connsiteX1" fmla="*/ 1085574 w 1244244"/>
                <a:gd name="connsiteY1" fmla="*/ 38100 h 1486060"/>
                <a:gd name="connsiteX2" fmla="*/ 984609 w 1244244"/>
                <a:gd name="connsiteY2" fmla="*/ 938500 h 1486060"/>
                <a:gd name="connsiteX3" fmla="*/ 954129 w 1244244"/>
                <a:gd name="connsiteY3" fmla="*/ 1185861 h 1486060"/>
                <a:gd name="connsiteX4" fmla="*/ 162285 w 1244244"/>
                <a:gd name="connsiteY4" fmla="*/ 1485580 h 1486060"/>
                <a:gd name="connsiteX5" fmla="*/ 399774 w 1244244"/>
                <a:gd name="connsiteY5" fmla="*/ 1224914 h 1486060"/>
                <a:gd name="connsiteX6" fmla="*/ 443589 w 1244244"/>
                <a:gd name="connsiteY6" fmla="*/ 1115376 h 1486060"/>
                <a:gd name="connsiteX7" fmla="*/ 504230 w 1244244"/>
                <a:gd name="connsiteY7" fmla="*/ 1043248 h 1486060"/>
                <a:gd name="connsiteX8" fmla="*/ 777103 w 1244244"/>
                <a:gd name="connsiteY8" fmla="*/ 982315 h 1486060"/>
                <a:gd name="connsiteX9" fmla="*/ 538978 w 1244244"/>
                <a:gd name="connsiteY9" fmla="*/ 0 h 1486060"/>
                <a:gd name="connsiteX0" fmla="*/ 538978 w 1244244"/>
                <a:gd name="connsiteY0" fmla="*/ 0 h 1486060"/>
                <a:gd name="connsiteX1" fmla="*/ 1085574 w 1244244"/>
                <a:gd name="connsiteY1" fmla="*/ 38100 h 1486060"/>
                <a:gd name="connsiteX2" fmla="*/ 984609 w 1244244"/>
                <a:gd name="connsiteY2" fmla="*/ 938500 h 1486060"/>
                <a:gd name="connsiteX3" fmla="*/ 954129 w 1244244"/>
                <a:gd name="connsiteY3" fmla="*/ 1185861 h 1486060"/>
                <a:gd name="connsiteX4" fmla="*/ 162285 w 1244244"/>
                <a:gd name="connsiteY4" fmla="*/ 1485580 h 1486060"/>
                <a:gd name="connsiteX5" fmla="*/ 399774 w 1244244"/>
                <a:gd name="connsiteY5" fmla="*/ 1224914 h 1486060"/>
                <a:gd name="connsiteX6" fmla="*/ 443589 w 1244244"/>
                <a:gd name="connsiteY6" fmla="*/ 1115376 h 1486060"/>
                <a:gd name="connsiteX7" fmla="*/ 504230 w 1244244"/>
                <a:gd name="connsiteY7" fmla="*/ 1043248 h 1486060"/>
                <a:gd name="connsiteX8" fmla="*/ 777103 w 1244244"/>
                <a:gd name="connsiteY8" fmla="*/ 982315 h 1486060"/>
                <a:gd name="connsiteX9" fmla="*/ 538978 w 1244244"/>
                <a:gd name="connsiteY9" fmla="*/ 0 h 1486060"/>
                <a:gd name="connsiteX0" fmla="*/ 538978 w 1244244"/>
                <a:gd name="connsiteY0" fmla="*/ 0 h 1486060"/>
                <a:gd name="connsiteX1" fmla="*/ 1085574 w 1244244"/>
                <a:gd name="connsiteY1" fmla="*/ 38100 h 1486060"/>
                <a:gd name="connsiteX2" fmla="*/ 984609 w 1244244"/>
                <a:gd name="connsiteY2" fmla="*/ 938500 h 1486060"/>
                <a:gd name="connsiteX3" fmla="*/ 954129 w 1244244"/>
                <a:gd name="connsiteY3" fmla="*/ 1185861 h 1486060"/>
                <a:gd name="connsiteX4" fmla="*/ 162285 w 1244244"/>
                <a:gd name="connsiteY4" fmla="*/ 1485580 h 1486060"/>
                <a:gd name="connsiteX5" fmla="*/ 399774 w 1244244"/>
                <a:gd name="connsiteY5" fmla="*/ 1224914 h 1486060"/>
                <a:gd name="connsiteX6" fmla="*/ 443589 w 1244244"/>
                <a:gd name="connsiteY6" fmla="*/ 1115376 h 1486060"/>
                <a:gd name="connsiteX7" fmla="*/ 504230 w 1244244"/>
                <a:gd name="connsiteY7" fmla="*/ 1043248 h 1486060"/>
                <a:gd name="connsiteX8" fmla="*/ 777103 w 1244244"/>
                <a:gd name="connsiteY8" fmla="*/ 982315 h 1486060"/>
                <a:gd name="connsiteX9" fmla="*/ 538978 w 1244244"/>
                <a:gd name="connsiteY9" fmla="*/ 0 h 1486060"/>
                <a:gd name="connsiteX0" fmla="*/ 538978 w 1244244"/>
                <a:gd name="connsiteY0" fmla="*/ 0 h 1486060"/>
                <a:gd name="connsiteX1" fmla="*/ 1085574 w 1244244"/>
                <a:gd name="connsiteY1" fmla="*/ 38100 h 1486060"/>
                <a:gd name="connsiteX2" fmla="*/ 984609 w 1244244"/>
                <a:gd name="connsiteY2" fmla="*/ 938500 h 1486060"/>
                <a:gd name="connsiteX3" fmla="*/ 954129 w 1244244"/>
                <a:gd name="connsiteY3" fmla="*/ 1185861 h 1486060"/>
                <a:gd name="connsiteX4" fmla="*/ 162285 w 1244244"/>
                <a:gd name="connsiteY4" fmla="*/ 1485580 h 1486060"/>
                <a:gd name="connsiteX5" fmla="*/ 399774 w 1244244"/>
                <a:gd name="connsiteY5" fmla="*/ 1224914 h 1486060"/>
                <a:gd name="connsiteX6" fmla="*/ 443589 w 1244244"/>
                <a:gd name="connsiteY6" fmla="*/ 1115376 h 1486060"/>
                <a:gd name="connsiteX7" fmla="*/ 504230 w 1244244"/>
                <a:gd name="connsiteY7" fmla="*/ 1043248 h 1486060"/>
                <a:gd name="connsiteX8" fmla="*/ 777103 w 1244244"/>
                <a:gd name="connsiteY8" fmla="*/ 982315 h 1486060"/>
                <a:gd name="connsiteX9" fmla="*/ 538978 w 1244244"/>
                <a:gd name="connsiteY9" fmla="*/ 0 h 1486060"/>
                <a:gd name="connsiteX0" fmla="*/ 610416 w 1244244"/>
                <a:gd name="connsiteY0" fmla="*/ 0 h 1486060"/>
                <a:gd name="connsiteX1" fmla="*/ 1085574 w 1244244"/>
                <a:gd name="connsiteY1" fmla="*/ 38100 h 1486060"/>
                <a:gd name="connsiteX2" fmla="*/ 984609 w 1244244"/>
                <a:gd name="connsiteY2" fmla="*/ 938500 h 1486060"/>
                <a:gd name="connsiteX3" fmla="*/ 954129 w 1244244"/>
                <a:gd name="connsiteY3" fmla="*/ 1185861 h 1486060"/>
                <a:gd name="connsiteX4" fmla="*/ 162285 w 1244244"/>
                <a:gd name="connsiteY4" fmla="*/ 1485580 h 1486060"/>
                <a:gd name="connsiteX5" fmla="*/ 399774 w 1244244"/>
                <a:gd name="connsiteY5" fmla="*/ 1224914 h 1486060"/>
                <a:gd name="connsiteX6" fmla="*/ 443589 w 1244244"/>
                <a:gd name="connsiteY6" fmla="*/ 1115376 h 1486060"/>
                <a:gd name="connsiteX7" fmla="*/ 504230 w 1244244"/>
                <a:gd name="connsiteY7" fmla="*/ 1043248 h 1486060"/>
                <a:gd name="connsiteX8" fmla="*/ 777103 w 1244244"/>
                <a:gd name="connsiteY8" fmla="*/ 982315 h 1486060"/>
                <a:gd name="connsiteX9" fmla="*/ 610416 w 1244244"/>
                <a:gd name="connsiteY9" fmla="*/ 0 h 1486060"/>
                <a:gd name="connsiteX0" fmla="*/ 610416 w 1244244"/>
                <a:gd name="connsiteY0" fmla="*/ 0 h 1486060"/>
                <a:gd name="connsiteX1" fmla="*/ 1085574 w 1244244"/>
                <a:gd name="connsiteY1" fmla="*/ 38100 h 1486060"/>
                <a:gd name="connsiteX2" fmla="*/ 984609 w 1244244"/>
                <a:gd name="connsiteY2" fmla="*/ 938500 h 1486060"/>
                <a:gd name="connsiteX3" fmla="*/ 954129 w 1244244"/>
                <a:gd name="connsiteY3" fmla="*/ 1185861 h 1486060"/>
                <a:gd name="connsiteX4" fmla="*/ 162285 w 1244244"/>
                <a:gd name="connsiteY4" fmla="*/ 1485580 h 1486060"/>
                <a:gd name="connsiteX5" fmla="*/ 399774 w 1244244"/>
                <a:gd name="connsiteY5" fmla="*/ 1224914 h 1486060"/>
                <a:gd name="connsiteX6" fmla="*/ 443589 w 1244244"/>
                <a:gd name="connsiteY6" fmla="*/ 1115376 h 1486060"/>
                <a:gd name="connsiteX7" fmla="*/ 504230 w 1244244"/>
                <a:gd name="connsiteY7" fmla="*/ 1043248 h 1486060"/>
                <a:gd name="connsiteX8" fmla="*/ 777103 w 1244244"/>
                <a:gd name="connsiteY8" fmla="*/ 982315 h 1486060"/>
                <a:gd name="connsiteX9" fmla="*/ 610416 w 1244244"/>
                <a:gd name="connsiteY9" fmla="*/ 0 h 1486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44244" h="1486060">
                  <a:moveTo>
                    <a:pt x="610416" y="0"/>
                  </a:moveTo>
                  <a:lnTo>
                    <a:pt x="1085574" y="38100"/>
                  </a:lnTo>
                  <a:cubicBezTo>
                    <a:pt x="1018899" y="368713"/>
                    <a:pt x="901424" y="746952"/>
                    <a:pt x="984609" y="938500"/>
                  </a:cubicBezTo>
                  <a:cubicBezTo>
                    <a:pt x="1547219" y="1133603"/>
                    <a:pt x="1031917" y="1166542"/>
                    <a:pt x="954129" y="1185861"/>
                  </a:cubicBezTo>
                  <a:cubicBezTo>
                    <a:pt x="723942" y="1190787"/>
                    <a:pt x="201972" y="1499868"/>
                    <a:pt x="162285" y="1485580"/>
                  </a:cubicBezTo>
                  <a:cubicBezTo>
                    <a:pt x="71798" y="1447162"/>
                    <a:pt x="239437" y="1303230"/>
                    <a:pt x="399774" y="1224914"/>
                  </a:cubicBezTo>
                  <a:cubicBezTo>
                    <a:pt x="-419376" y="1489392"/>
                    <a:pt x="241318" y="1096913"/>
                    <a:pt x="443589" y="1115376"/>
                  </a:cubicBezTo>
                  <a:cubicBezTo>
                    <a:pt x="469728" y="1172411"/>
                    <a:pt x="-337169" y="1132100"/>
                    <a:pt x="504230" y="1043248"/>
                  </a:cubicBezTo>
                  <a:cubicBezTo>
                    <a:pt x="559816" y="1021071"/>
                    <a:pt x="748293" y="1053796"/>
                    <a:pt x="777103" y="982315"/>
                  </a:cubicBezTo>
                  <a:cubicBezTo>
                    <a:pt x="816790" y="673927"/>
                    <a:pt x="742178" y="484600"/>
                    <a:pt x="610416" y="0"/>
                  </a:cubicBezTo>
                  <a:close/>
                </a:path>
              </a:pathLst>
            </a:custGeom>
            <a:solidFill>
              <a:srgbClr val="EEBD2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5F398A2B-482E-AFC9-10FF-F3F079DB18F8}"/>
                </a:ext>
              </a:extLst>
            </p:cNvPr>
            <p:cNvGrpSpPr/>
            <p:nvPr/>
          </p:nvGrpSpPr>
          <p:grpSpPr>
            <a:xfrm>
              <a:off x="2919374" y="281088"/>
              <a:ext cx="6091113" cy="5457371"/>
              <a:chOff x="2670074" y="29028"/>
              <a:chExt cx="6398909" cy="5733143"/>
            </a:xfrm>
            <a:solidFill>
              <a:srgbClr val="704A2F"/>
            </a:solidFill>
          </p:grpSpPr>
          <p:sp>
            <p:nvSpPr>
              <p:cNvPr id="103" name="Rectangle 2">
                <a:extLst>
                  <a:ext uri="{FF2B5EF4-FFF2-40B4-BE49-F238E27FC236}">
                    <a16:creationId xmlns:a16="http://schemas.microsoft.com/office/drawing/2014/main" id="{602DAC67-149C-9463-4E5F-5FBB915E3E34}"/>
                  </a:ext>
                </a:extLst>
              </p:cNvPr>
              <p:cNvSpPr/>
              <p:nvPr/>
            </p:nvSpPr>
            <p:spPr>
              <a:xfrm rot="532401">
                <a:off x="2670074" y="29028"/>
                <a:ext cx="6398909" cy="5733143"/>
              </a:xfrm>
              <a:custGeom>
                <a:avLst/>
                <a:gdLst>
                  <a:gd name="connsiteX0" fmla="*/ 0 w 1937982"/>
                  <a:gd name="connsiteY0" fmla="*/ 0 h 1845860"/>
                  <a:gd name="connsiteX1" fmla="*/ 1937982 w 1937982"/>
                  <a:gd name="connsiteY1" fmla="*/ 0 h 1845860"/>
                  <a:gd name="connsiteX2" fmla="*/ 1937982 w 1937982"/>
                  <a:gd name="connsiteY2" fmla="*/ 1845860 h 1845860"/>
                  <a:gd name="connsiteX3" fmla="*/ 0 w 1937982"/>
                  <a:gd name="connsiteY3" fmla="*/ 1845860 h 1845860"/>
                  <a:gd name="connsiteX4" fmla="*/ 0 w 1937982"/>
                  <a:gd name="connsiteY4" fmla="*/ 0 h 1845860"/>
                  <a:gd name="connsiteX0" fmla="*/ 0 w 1982432"/>
                  <a:gd name="connsiteY0" fmla="*/ 0 h 2080810"/>
                  <a:gd name="connsiteX1" fmla="*/ 1982432 w 1982432"/>
                  <a:gd name="connsiteY1" fmla="*/ 234950 h 2080810"/>
                  <a:gd name="connsiteX2" fmla="*/ 1982432 w 1982432"/>
                  <a:gd name="connsiteY2" fmla="*/ 2080810 h 2080810"/>
                  <a:gd name="connsiteX3" fmla="*/ 44450 w 1982432"/>
                  <a:gd name="connsiteY3" fmla="*/ 2080810 h 2080810"/>
                  <a:gd name="connsiteX4" fmla="*/ 0 w 1982432"/>
                  <a:gd name="connsiteY4" fmla="*/ 0 h 2080810"/>
                  <a:gd name="connsiteX0" fmla="*/ 0 w 1982432"/>
                  <a:gd name="connsiteY0" fmla="*/ 225168 h 2305978"/>
                  <a:gd name="connsiteX1" fmla="*/ 621257 w 1982432"/>
                  <a:gd name="connsiteY1" fmla="*/ 928 h 2305978"/>
                  <a:gd name="connsiteX2" fmla="*/ 1982432 w 1982432"/>
                  <a:gd name="connsiteY2" fmla="*/ 460118 h 2305978"/>
                  <a:gd name="connsiteX3" fmla="*/ 1982432 w 1982432"/>
                  <a:gd name="connsiteY3" fmla="*/ 2305978 h 2305978"/>
                  <a:gd name="connsiteX4" fmla="*/ 44450 w 1982432"/>
                  <a:gd name="connsiteY4" fmla="*/ 2305978 h 2305978"/>
                  <a:gd name="connsiteX5" fmla="*/ 0 w 1982432"/>
                  <a:gd name="connsiteY5" fmla="*/ 225168 h 2305978"/>
                  <a:gd name="connsiteX0" fmla="*/ 0 w 1982432"/>
                  <a:gd name="connsiteY0" fmla="*/ 246654 h 2327464"/>
                  <a:gd name="connsiteX1" fmla="*/ 621257 w 1982432"/>
                  <a:gd name="connsiteY1" fmla="*/ 22414 h 2327464"/>
                  <a:gd name="connsiteX2" fmla="*/ 1307057 w 1982432"/>
                  <a:gd name="connsiteY2" fmla="*/ 9714 h 2327464"/>
                  <a:gd name="connsiteX3" fmla="*/ 1982432 w 1982432"/>
                  <a:gd name="connsiteY3" fmla="*/ 481604 h 2327464"/>
                  <a:gd name="connsiteX4" fmla="*/ 1982432 w 1982432"/>
                  <a:gd name="connsiteY4" fmla="*/ 2327464 h 2327464"/>
                  <a:gd name="connsiteX5" fmla="*/ 44450 w 1982432"/>
                  <a:gd name="connsiteY5" fmla="*/ 2327464 h 2327464"/>
                  <a:gd name="connsiteX6" fmla="*/ 0 w 1982432"/>
                  <a:gd name="connsiteY6" fmla="*/ 246654 h 2327464"/>
                  <a:gd name="connsiteX0" fmla="*/ 0 w 1982432"/>
                  <a:gd name="connsiteY0" fmla="*/ 246654 h 2327464"/>
                  <a:gd name="connsiteX1" fmla="*/ 621257 w 1982432"/>
                  <a:gd name="connsiteY1" fmla="*/ 22414 h 2327464"/>
                  <a:gd name="connsiteX2" fmla="*/ 1307057 w 1982432"/>
                  <a:gd name="connsiteY2" fmla="*/ 9714 h 2327464"/>
                  <a:gd name="connsiteX3" fmla="*/ 1923007 w 1982432"/>
                  <a:gd name="connsiteY3" fmla="*/ 244664 h 2327464"/>
                  <a:gd name="connsiteX4" fmla="*/ 1982432 w 1982432"/>
                  <a:gd name="connsiteY4" fmla="*/ 481604 h 2327464"/>
                  <a:gd name="connsiteX5" fmla="*/ 1982432 w 1982432"/>
                  <a:gd name="connsiteY5" fmla="*/ 2327464 h 2327464"/>
                  <a:gd name="connsiteX6" fmla="*/ 44450 w 1982432"/>
                  <a:gd name="connsiteY6" fmla="*/ 2327464 h 2327464"/>
                  <a:gd name="connsiteX7" fmla="*/ 0 w 1982432"/>
                  <a:gd name="connsiteY7" fmla="*/ 246654 h 2327464"/>
                  <a:gd name="connsiteX0" fmla="*/ 0 w 2401532"/>
                  <a:gd name="connsiteY0" fmla="*/ 246654 h 2327464"/>
                  <a:gd name="connsiteX1" fmla="*/ 621257 w 2401532"/>
                  <a:gd name="connsiteY1" fmla="*/ 22414 h 2327464"/>
                  <a:gd name="connsiteX2" fmla="*/ 1307057 w 2401532"/>
                  <a:gd name="connsiteY2" fmla="*/ 9714 h 2327464"/>
                  <a:gd name="connsiteX3" fmla="*/ 1923007 w 2401532"/>
                  <a:gd name="connsiteY3" fmla="*/ 244664 h 2327464"/>
                  <a:gd name="connsiteX4" fmla="*/ 2401532 w 2401532"/>
                  <a:gd name="connsiteY4" fmla="*/ 678454 h 2327464"/>
                  <a:gd name="connsiteX5" fmla="*/ 1982432 w 2401532"/>
                  <a:gd name="connsiteY5" fmla="*/ 2327464 h 2327464"/>
                  <a:gd name="connsiteX6" fmla="*/ 44450 w 2401532"/>
                  <a:gd name="connsiteY6" fmla="*/ 2327464 h 2327464"/>
                  <a:gd name="connsiteX7" fmla="*/ 0 w 2401532"/>
                  <a:gd name="connsiteY7" fmla="*/ 246654 h 2327464"/>
                  <a:gd name="connsiteX0" fmla="*/ 0 w 2677886"/>
                  <a:gd name="connsiteY0" fmla="*/ 246654 h 2327464"/>
                  <a:gd name="connsiteX1" fmla="*/ 621257 w 2677886"/>
                  <a:gd name="connsiteY1" fmla="*/ 22414 h 2327464"/>
                  <a:gd name="connsiteX2" fmla="*/ 1307057 w 2677886"/>
                  <a:gd name="connsiteY2" fmla="*/ 9714 h 2327464"/>
                  <a:gd name="connsiteX3" fmla="*/ 1923007 w 2677886"/>
                  <a:gd name="connsiteY3" fmla="*/ 244664 h 2327464"/>
                  <a:gd name="connsiteX4" fmla="*/ 2401532 w 2677886"/>
                  <a:gd name="connsiteY4" fmla="*/ 678454 h 2327464"/>
                  <a:gd name="connsiteX5" fmla="*/ 2672307 w 2677886"/>
                  <a:gd name="connsiteY5" fmla="*/ 1286064 h 2327464"/>
                  <a:gd name="connsiteX6" fmla="*/ 1982432 w 2677886"/>
                  <a:gd name="connsiteY6" fmla="*/ 2327464 h 2327464"/>
                  <a:gd name="connsiteX7" fmla="*/ 44450 w 2677886"/>
                  <a:gd name="connsiteY7" fmla="*/ 2327464 h 2327464"/>
                  <a:gd name="connsiteX8" fmla="*/ 0 w 2677886"/>
                  <a:gd name="connsiteY8" fmla="*/ 246654 h 2327464"/>
                  <a:gd name="connsiteX0" fmla="*/ 0 w 2729260"/>
                  <a:gd name="connsiteY0" fmla="*/ 246654 h 2327464"/>
                  <a:gd name="connsiteX1" fmla="*/ 621257 w 2729260"/>
                  <a:gd name="connsiteY1" fmla="*/ 22414 h 2327464"/>
                  <a:gd name="connsiteX2" fmla="*/ 1307057 w 2729260"/>
                  <a:gd name="connsiteY2" fmla="*/ 9714 h 2327464"/>
                  <a:gd name="connsiteX3" fmla="*/ 1923007 w 2729260"/>
                  <a:gd name="connsiteY3" fmla="*/ 244664 h 2327464"/>
                  <a:gd name="connsiteX4" fmla="*/ 2401532 w 2729260"/>
                  <a:gd name="connsiteY4" fmla="*/ 678454 h 2327464"/>
                  <a:gd name="connsiteX5" fmla="*/ 2672307 w 2729260"/>
                  <a:gd name="connsiteY5" fmla="*/ 1286064 h 2327464"/>
                  <a:gd name="connsiteX6" fmla="*/ 2723107 w 2729260"/>
                  <a:gd name="connsiteY6" fmla="*/ 1914714 h 2327464"/>
                  <a:gd name="connsiteX7" fmla="*/ 1982432 w 2729260"/>
                  <a:gd name="connsiteY7" fmla="*/ 2327464 h 2327464"/>
                  <a:gd name="connsiteX8" fmla="*/ 44450 w 2729260"/>
                  <a:gd name="connsiteY8" fmla="*/ 2327464 h 2327464"/>
                  <a:gd name="connsiteX9" fmla="*/ 0 w 2729260"/>
                  <a:gd name="connsiteY9" fmla="*/ 246654 h 2327464"/>
                  <a:gd name="connsiteX0" fmla="*/ 0 w 2729260"/>
                  <a:gd name="connsiteY0" fmla="*/ 246654 h 2454464"/>
                  <a:gd name="connsiteX1" fmla="*/ 621257 w 2729260"/>
                  <a:gd name="connsiteY1" fmla="*/ 22414 h 2454464"/>
                  <a:gd name="connsiteX2" fmla="*/ 1307057 w 2729260"/>
                  <a:gd name="connsiteY2" fmla="*/ 9714 h 2454464"/>
                  <a:gd name="connsiteX3" fmla="*/ 1923007 w 2729260"/>
                  <a:gd name="connsiteY3" fmla="*/ 244664 h 2454464"/>
                  <a:gd name="connsiteX4" fmla="*/ 2401532 w 2729260"/>
                  <a:gd name="connsiteY4" fmla="*/ 678454 h 2454464"/>
                  <a:gd name="connsiteX5" fmla="*/ 2672307 w 2729260"/>
                  <a:gd name="connsiteY5" fmla="*/ 1286064 h 2454464"/>
                  <a:gd name="connsiteX6" fmla="*/ 2723107 w 2729260"/>
                  <a:gd name="connsiteY6" fmla="*/ 1914714 h 2454464"/>
                  <a:gd name="connsiteX7" fmla="*/ 2405607 w 2729260"/>
                  <a:gd name="connsiteY7" fmla="*/ 2454464 h 2454464"/>
                  <a:gd name="connsiteX8" fmla="*/ 1982432 w 2729260"/>
                  <a:gd name="connsiteY8" fmla="*/ 2327464 h 2454464"/>
                  <a:gd name="connsiteX9" fmla="*/ 44450 w 2729260"/>
                  <a:gd name="connsiteY9" fmla="*/ 2327464 h 2454464"/>
                  <a:gd name="connsiteX10" fmla="*/ 0 w 2729260"/>
                  <a:gd name="connsiteY10" fmla="*/ 246654 h 2454464"/>
                  <a:gd name="connsiteX0" fmla="*/ 0 w 2729260"/>
                  <a:gd name="connsiteY0" fmla="*/ 246654 h 2765614"/>
                  <a:gd name="connsiteX1" fmla="*/ 621257 w 2729260"/>
                  <a:gd name="connsiteY1" fmla="*/ 22414 h 2765614"/>
                  <a:gd name="connsiteX2" fmla="*/ 1307057 w 2729260"/>
                  <a:gd name="connsiteY2" fmla="*/ 9714 h 2765614"/>
                  <a:gd name="connsiteX3" fmla="*/ 1923007 w 2729260"/>
                  <a:gd name="connsiteY3" fmla="*/ 244664 h 2765614"/>
                  <a:gd name="connsiteX4" fmla="*/ 2401532 w 2729260"/>
                  <a:gd name="connsiteY4" fmla="*/ 678454 h 2765614"/>
                  <a:gd name="connsiteX5" fmla="*/ 2672307 w 2729260"/>
                  <a:gd name="connsiteY5" fmla="*/ 1286064 h 2765614"/>
                  <a:gd name="connsiteX6" fmla="*/ 2723107 w 2729260"/>
                  <a:gd name="connsiteY6" fmla="*/ 1914714 h 2765614"/>
                  <a:gd name="connsiteX7" fmla="*/ 2405607 w 2729260"/>
                  <a:gd name="connsiteY7" fmla="*/ 2454464 h 2765614"/>
                  <a:gd name="connsiteX8" fmla="*/ 2001482 w 2729260"/>
                  <a:gd name="connsiteY8" fmla="*/ 2765614 h 2765614"/>
                  <a:gd name="connsiteX9" fmla="*/ 44450 w 2729260"/>
                  <a:gd name="connsiteY9" fmla="*/ 2327464 h 2765614"/>
                  <a:gd name="connsiteX10" fmla="*/ 0 w 2729260"/>
                  <a:gd name="connsiteY10" fmla="*/ 246654 h 2765614"/>
                  <a:gd name="connsiteX0" fmla="*/ 0 w 2729260"/>
                  <a:gd name="connsiteY0" fmla="*/ 246654 h 2921568"/>
                  <a:gd name="connsiteX1" fmla="*/ 621257 w 2729260"/>
                  <a:gd name="connsiteY1" fmla="*/ 22414 h 2921568"/>
                  <a:gd name="connsiteX2" fmla="*/ 1307057 w 2729260"/>
                  <a:gd name="connsiteY2" fmla="*/ 9714 h 2921568"/>
                  <a:gd name="connsiteX3" fmla="*/ 1923007 w 2729260"/>
                  <a:gd name="connsiteY3" fmla="*/ 244664 h 2921568"/>
                  <a:gd name="connsiteX4" fmla="*/ 2401532 w 2729260"/>
                  <a:gd name="connsiteY4" fmla="*/ 678454 h 2921568"/>
                  <a:gd name="connsiteX5" fmla="*/ 2672307 w 2729260"/>
                  <a:gd name="connsiteY5" fmla="*/ 1286064 h 2921568"/>
                  <a:gd name="connsiteX6" fmla="*/ 2723107 w 2729260"/>
                  <a:gd name="connsiteY6" fmla="*/ 1914714 h 2921568"/>
                  <a:gd name="connsiteX7" fmla="*/ 2405607 w 2729260"/>
                  <a:gd name="connsiteY7" fmla="*/ 2454464 h 2921568"/>
                  <a:gd name="connsiteX8" fmla="*/ 2001482 w 2729260"/>
                  <a:gd name="connsiteY8" fmla="*/ 2765614 h 2921568"/>
                  <a:gd name="connsiteX9" fmla="*/ 1599157 w 2729260"/>
                  <a:gd name="connsiteY9" fmla="*/ 2918014 h 2921568"/>
                  <a:gd name="connsiteX10" fmla="*/ 44450 w 2729260"/>
                  <a:gd name="connsiteY10" fmla="*/ 2327464 h 2921568"/>
                  <a:gd name="connsiteX11" fmla="*/ 0 w 2729260"/>
                  <a:gd name="connsiteY11" fmla="*/ 246654 h 2921568"/>
                  <a:gd name="connsiteX0" fmla="*/ 483643 w 3212903"/>
                  <a:gd name="connsiteY0" fmla="*/ 246654 h 2921568"/>
                  <a:gd name="connsiteX1" fmla="*/ 1104900 w 3212903"/>
                  <a:gd name="connsiteY1" fmla="*/ 22414 h 2921568"/>
                  <a:gd name="connsiteX2" fmla="*/ 1790700 w 3212903"/>
                  <a:gd name="connsiteY2" fmla="*/ 9714 h 2921568"/>
                  <a:gd name="connsiteX3" fmla="*/ 2406650 w 3212903"/>
                  <a:gd name="connsiteY3" fmla="*/ 244664 h 2921568"/>
                  <a:gd name="connsiteX4" fmla="*/ 2885175 w 3212903"/>
                  <a:gd name="connsiteY4" fmla="*/ 678454 h 2921568"/>
                  <a:gd name="connsiteX5" fmla="*/ 3155950 w 3212903"/>
                  <a:gd name="connsiteY5" fmla="*/ 1286064 h 2921568"/>
                  <a:gd name="connsiteX6" fmla="*/ 3206750 w 3212903"/>
                  <a:gd name="connsiteY6" fmla="*/ 1914714 h 2921568"/>
                  <a:gd name="connsiteX7" fmla="*/ 2889250 w 3212903"/>
                  <a:gd name="connsiteY7" fmla="*/ 2454464 h 2921568"/>
                  <a:gd name="connsiteX8" fmla="*/ 2485125 w 3212903"/>
                  <a:gd name="connsiteY8" fmla="*/ 2765614 h 2921568"/>
                  <a:gd name="connsiteX9" fmla="*/ 2082800 w 3212903"/>
                  <a:gd name="connsiteY9" fmla="*/ 2918014 h 2921568"/>
                  <a:gd name="connsiteX10" fmla="*/ 528093 w 3212903"/>
                  <a:gd name="connsiteY10" fmla="*/ 2327464 h 2921568"/>
                  <a:gd name="connsiteX11" fmla="*/ 0 w 3212903"/>
                  <a:gd name="connsiteY11" fmla="*/ 657414 h 2921568"/>
                  <a:gd name="connsiteX12" fmla="*/ 483643 w 3212903"/>
                  <a:gd name="connsiteY12" fmla="*/ 246654 h 2921568"/>
                  <a:gd name="connsiteX0" fmla="*/ 797349 w 3526609"/>
                  <a:gd name="connsiteY0" fmla="*/ 246654 h 2921568"/>
                  <a:gd name="connsiteX1" fmla="*/ 1418606 w 3526609"/>
                  <a:gd name="connsiteY1" fmla="*/ 22414 h 2921568"/>
                  <a:gd name="connsiteX2" fmla="*/ 2104406 w 3526609"/>
                  <a:gd name="connsiteY2" fmla="*/ 9714 h 2921568"/>
                  <a:gd name="connsiteX3" fmla="*/ 2720356 w 3526609"/>
                  <a:gd name="connsiteY3" fmla="*/ 244664 h 2921568"/>
                  <a:gd name="connsiteX4" fmla="*/ 3198881 w 3526609"/>
                  <a:gd name="connsiteY4" fmla="*/ 678454 h 2921568"/>
                  <a:gd name="connsiteX5" fmla="*/ 3469656 w 3526609"/>
                  <a:gd name="connsiteY5" fmla="*/ 1286064 h 2921568"/>
                  <a:gd name="connsiteX6" fmla="*/ 3520456 w 3526609"/>
                  <a:gd name="connsiteY6" fmla="*/ 1914714 h 2921568"/>
                  <a:gd name="connsiteX7" fmla="*/ 3202956 w 3526609"/>
                  <a:gd name="connsiteY7" fmla="*/ 2454464 h 2921568"/>
                  <a:gd name="connsiteX8" fmla="*/ 2798831 w 3526609"/>
                  <a:gd name="connsiteY8" fmla="*/ 2765614 h 2921568"/>
                  <a:gd name="connsiteX9" fmla="*/ 2396506 w 3526609"/>
                  <a:gd name="connsiteY9" fmla="*/ 2918014 h 2921568"/>
                  <a:gd name="connsiteX10" fmla="*/ 841799 w 3526609"/>
                  <a:gd name="connsiteY10" fmla="*/ 2327464 h 2921568"/>
                  <a:gd name="connsiteX11" fmla="*/ 15257 w 3526609"/>
                  <a:gd name="connsiteY11" fmla="*/ 1273364 h 2921568"/>
                  <a:gd name="connsiteX12" fmla="*/ 313706 w 3526609"/>
                  <a:gd name="connsiteY12" fmla="*/ 657414 h 2921568"/>
                  <a:gd name="connsiteX13" fmla="*/ 797349 w 3526609"/>
                  <a:gd name="connsiteY13" fmla="*/ 246654 h 2921568"/>
                  <a:gd name="connsiteX0" fmla="*/ 845242 w 3574502"/>
                  <a:gd name="connsiteY0" fmla="*/ 246654 h 2921568"/>
                  <a:gd name="connsiteX1" fmla="*/ 1466499 w 3574502"/>
                  <a:gd name="connsiteY1" fmla="*/ 22414 h 2921568"/>
                  <a:gd name="connsiteX2" fmla="*/ 2152299 w 3574502"/>
                  <a:gd name="connsiteY2" fmla="*/ 9714 h 2921568"/>
                  <a:gd name="connsiteX3" fmla="*/ 2768249 w 3574502"/>
                  <a:gd name="connsiteY3" fmla="*/ 244664 h 2921568"/>
                  <a:gd name="connsiteX4" fmla="*/ 3246774 w 3574502"/>
                  <a:gd name="connsiteY4" fmla="*/ 678454 h 2921568"/>
                  <a:gd name="connsiteX5" fmla="*/ 3517549 w 3574502"/>
                  <a:gd name="connsiteY5" fmla="*/ 1286064 h 2921568"/>
                  <a:gd name="connsiteX6" fmla="*/ 3568349 w 3574502"/>
                  <a:gd name="connsiteY6" fmla="*/ 1914714 h 2921568"/>
                  <a:gd name="connsiteX7" fmla="*/ 3250849 w 3574502"/>
                  <a:gd name="connsiteY7" fmla="*/ 2454464 h 2921568"/>
                  <a:gd name="connsiteX8" fmla="*/ 2846724 w 3574502"/>
                  <a:gd name="connsiteY8" fmla="*/ 2765614 h 2921568"/>
                  <a:gd name="connsiteX9" fmla="*/ 2444399 w 3574502"/>
                  <a:gd name="connsiteY9" fmla="*/ 2918014 h 2921568"/>
                  <a:gd name="connsiteX10" fmla="*/ 889692 w 3574502"/>
                  <a:gd name="connsiteY10" fmla="*/ 2327464 h 2921568"/>
                  <a:gd name="connsiteX11" fmla="*/ 63150 w 3574502"/>
                  <a:gd name="connsiteY11" fmla="*/ 1952814 h 2921568"/>
                  <a:gd name="connsiteX12" fmla="*/ 63150 w 3574502"/>
                  <a:gd name="connsiteY12" fmla="*/ 1273364 h 2921568"/>
                  <a:gd name="connsiteX13" fmla="*/ 361599 w 3574502"/>
                  <a:gd name="connsiteY13" fmla="*/ 657414 h 2921568"/>
                  <a:gd name="connsiteX14" fmla="*/ 845242 w 3574502"/>
                  <a:gd name="connsiteY14" fmla="*/ 246654 h 2921568"/>
                  <a:gd name="connsiteX0" fmla="*/ 818859 w 3548119"/>
                  <a:gd name="connsiteY0" fmla="*/ 246654 h 2921568"/>
                  <a:gd name="connsiteX1" fmla="*/ 1440116 w 3548119"/>
                  <a:gd name="connsiteY1" fmla="*/ 22414 h 2921568"/>
                  <a:gd name="connsiteX2" fmla="*/ 2125916 w 3548119"/>
                  <a:gd name="connsiteY2" fmla="*/ 9714 h 2921568"/>
                  <a:gd name="connsiteX3" fmla="*/ 2741866 w 3548119"/>
                  <a:gd name="connsiteY3" fmla="*/ 244664 h 2921568"/>
                  <a:gd name="connsiteX4" fmla="*/ 3220391 w 3548119"/>
                  <a:gd name="connsiteY4" fmla="*/ 678454 h 2921568"/>
                  <a:gd name="connsiteX5" fmla="*/ 3491166 w 3548119"/>
                  <a:gd name="connsiteY5" fmla="*/ 1286064 h 2921568"/>
                  <a:gd name="connsiteX6" fmla="*/ 3541966 w 3548119"/>
                  <a:gd name="connsiteY6" fmla="*/ 1914714 h 2921568"/>
                  <a:gd name="connsiteX7" fmla="*/ 3224466 w 3548119"/>
                  <a:gd name="connsiteY7" fmla="*/ 2454464 h 2921568"/>
                  <a:gd name="connsiteX8" fmla="*/ 2820341 w 3548119"/>
                  <a:gd name="connsiteY8" fmla="*/ 2765614 h 2921568"/>
                  <a:gd name="connsiteX9" fmla="*/ 2418016 w 3548119"/>
                  <a:gd name="connsiteY9" fmla="*/ 2918014 h 2921568"/>
                  <a:gd name="connsiteX10" fmla="*/ 863309 w 3548119"/>
                  <a:gd name="connsiteY10" fmla="*/ 2327464 h 2921568"/>
                  <a:gd name="connsiteX11" fmla="*/ 341567 w 3548119"/>
                  <a:gd name="connsiteY11" fmla="*/ 2454464 h 2921568"/>
                  <a:gd name="connsiteX12" fmla="*/ 36767 w 3548119"/>
                  <a:gd name="connsiteY12" fmla="*/ 1952814 h 2921568"/>
                  <a:gd name="connsiteX13" fmla="*/ 36767 w 3548119"/>
                  <a:gd name="connsiteY13" fmla="*/ 1273364 h 2921568"/>
                  <a:gd name="connsiteX14" fmla="*/ 335216 w 3548119"/>
                  <a:gd name="connsiteY14" fmla="*/ 657414 h 2921568"/>
                  <a:gd name="connsiteX15" fmla="*/ 818859 w 3548119"/>
                  <a:gd name="connsiteY15" fmla="*/ 246654 h 2921568"/>
                  <a:gd name="connsiteX0" fmla="*/ 818859 w 3548119"/>
                  <a:gd name="connsiteY0" fmla="*/ 246654 h 2921568"/>
                  <a:gd name="connsiteX1" fmla="*/ 1440116 w 3548119"/>
                  <a:gd name="connsiteY1" fmla="*/ 22414 h 2921568"/>
                  <a:gd name="connsiteX2" fmla="*/ 2125916 w 3548119"/>
                  <a:gd name="connsiteY2" fmla="*/ 9714 h 2921568"/>
                  <a:gd name="connsiteX3" fmla="*/ 2741866 w 3548119"/>
                  <a:gd name="connsiteY3" fmla="*/ 244664 h 2921568"/>
                  <a:gd name="connsiteX4" fmla="*/ 3220391 w 3548119"/>
                  <a:gd name="connsiteY4" fmla="*/ 678454 h 2921568"/>
                  <a:gd name="connsiteX5" fmla="*/ 3491166 w 3548119"/>
                  <a:gd name="connsiteY5" fmla="*/ 1286064 h 2921568"/>
                  <a:gd name="connsiteX6" fmla="*/ 3541966 w 3548119"/>
                  <a:gd name="connsiteY6" fmla="*/ 1914714 h 2921568"/>
                  <a:gd name="connsiteX7" fmla="*/ 3224466 w 3548119"/>
                  <a:gd name="connsiteY7" fmla="*/ 2454464 h 2921568"/>
                  <a:gd name="connsiteX8" fmla="*/ 2820341 w 3548119"/>
                  <a:gd name="connsiteY8" fmla="*/ 2765614 h 2921568"/>
                  <a:gd name="connsiteX9" fmla="*/ 2418016 w 3548119"/>
                  <a:gd name="connsiteY9" fmla="*/ 2918014 h 2921568"/>
                  <a:gd name="connsiteX10" fmla="*/ 749009 w 3548119"/>
                  <a:gd name="connsiteY10" fmla="*/ 2759264 h 2921568"/>
                  <a:gd name="connsiteX11" fmla="*/ 341567 w 3548119"/>
                  <a:gd name="connsiteY11" fmla="*/ 2454464 h 2921568"/>
                  <a:gd name="connsiteX12" fmla="*/ 36767 w 3548119"/>
                  <a:gd name="connsiteY12" fmla="*/ 1952814 h 2921568"/>
                  <a:gd name="connsiteX13" fmla="*/ 36767 w 3548119"/>
                  <a:gd name="connsiteY13" fmla="*/ 1273364 h 2921568"/>
                  <a:gd name="connsiteX14" fmla="*/ 335216 w 3548119"/>
                  <a:gd name="connsiteY14" fmla="*/ 657414 h 2921568"/>
                  <a:gd name="connsiteX15" fmla="*/ 818859 w 3548119"/>
                  <a:gd name="connsiteY15" fmla="*/ 246654 h 2921568"/>
                  <a:gd name="connsiteX0" fmla="*/ 818859 w 3548119"/>
                  <a:gd name="connsiteY0" fmla="*/ 246654 h 2946840"/>
                  <a:gd name="connsiteX1" fmla="*/ 1440116 w 3548119"/>
                  <a:gd name="connsiteY1" fmla="*/ 22414 h 2946840"/>
                  <a:gd name="connsiteX2" fmla="*/ 2125916 w 3548119"/>
                  <a:gd name="connsiteY2" fmla="*/ 9714 h 2946840"/>
                  <a:gd name="connsiteX3" fmla="*/ 2741866 w 3548119"/>
                  <a:gd name="connsiteY3" fmla="*/ 244664 h 2946840"/>
                  <a:gd name="connsiteX4" fmla="*/ 3220391 w 3548119"/>
                  <a:gd name="connsiteY4" fmla="*/ 678454 h 2946840"/>
                  <a:gd name="connsiteX5" fmla="*/ 3491166 w 3548119"/>
                  <a:gd name="connsiteY5" fmla="*/ 1286064 h 2946840"/>
                  <a:gd name="connsiteX6" fmla="*/ 3541966 w 3548119"/>
                  <a:gd name="connsiteY6" fmla="*/ 1914714 h 2946840"/>
                  <a:gd name="connsiteX7" fmla="*/ 3224466 w 3548119"/>
                  <a:gd name="connsiteY7" fmla="*/ 2454464 h 2946840"/>
                  <a:gd name="connsiteX8" fmla="*/ 2820341 w 3548119"/>
                  <a:gd name="connsiteY8" fmla="*/ 2765614 h 2946840"/>
                  <a:gd name="connsiteX9" fmla="*/ 2418016 w 3548119"/>
                  <a:gd name="connsiteY9" fmla="*/ 2918014 h 2946840"/>
                  <a:gd name="connsiteX10" fmla="*/ 1128967 w 3548119"/>
                  <a:gd name="connsiteY10" fmla="*/ 2937064 h 2946840"/>
                  <a:gd name="connsiteX11" fmla="*/ 749009 w 3548119"/>
                  <a:gd name="connsiteY11" fmla="*/ 2759264 h 2946840"/>
                  <a:gd name="connsiteX12" fmla="*/ 341567 w 3548119"/>
                  <a:gd name="connsiteY12" fmla="*/ 2454464 h 2946840"/>
                  <a:gd name="connsiteX13" fmla="*/ 36767 w 3548119"/>
                  <a:gd name="connsiteY13" fmla="*/ 1952814 h 2946840"/>
                  <a:gd name="connsiteX14" fmla="*/ 36767 w 3548119"/>
                  <a:gd name="connsiteY14" fmla="*/ 1273364 h 2946840"/>
                  <a:gd name="connsiteX15" fmla="*/ 335216 w 3548119"/>
                  <a:gd name="connsiteY15" fmla="*/ 657414 h 2946840"/>
                  <a:gd name="connsiteX16" fmla="*/ 818859 w 3548119"/>
                  <a:gd name="connsiteY16" fmla="*/ 246654 h 2946840"/>
                  <a:gd name="connsiteX0" fmla="*/ 818859 w 3548119"/>
                  <a:gd name="connsiteY0" fmla="*/ 246654 h 3130892"/>
                  <a:gd name="connsiteX1" fmla="*/ 1440116 w 3548119"/>
                  <a:gd name="connsiteY1" fmla="*/ 22414 h 3130892"/>
                  <a:gd name="connsiteX2" fmla="*/ 2125916 w 3548119"/>
                  <a:gd name="connsiteY2" fmla="*/ 9714 h 3130892"/>
                  <a:gd name="connsiteX3" fmla="*/ 2741866 w 3548119"/>
                  <a:gd name="connsiteY3" fmla="*/ 244664 h 3130892"/>
                  <a:gd name="connsiteX4" fmla="*/ 3220391 w 3548119"/>
                  <a:gd name="connsiteY4" fmla="*/ 678454 h 3130892"/>
                  <a:gd name="connsiteX5" fmla="*/ 3491166 w 3548119"/>
                  <a:gd name="connsiteY5" fmla="*/ 1286064 h 3130892"/>
                  <a:gd name="connsiteX6" fmla="*/ 3541966 w 3548119"/>
                  <a:gd name="connsiteY6" fmla="*/ 1914714 h 3130892"/>
                  <a:gd name="connsiteX7" fmla="*/ 3224466 w 3548119"/>
                  <a:gd name="connsiteY7" fmla="*/ 2454464 h 3130892"/>
                  <a:gd name="connsiteX8" fmla="*/ 2820341 w 3548119"/>
                  <a:gd name="connsiteY8" fmla="*/ 2765614 h 3130892"/>
                  <a:gd name="connsiteX9" fmla="*/ 2418016 w 3548119"/>
                  <a:gd name="connsiteY9" fmla="*/ 2918014 h 3130892"/>
                  <a:gd name="connsiteX10" fmla="*/ 1128967 w 3548119"/>
                  <a:gd name="connsiteY10" fmla="*/ 2937064 h 3130892"/>
                  <a:gd name="connsiteX11" fmla="*/ 749009 w 3548119"/>
                  <a:gd name="connsiteY11" fmla="*/ 2759264 h 3130892"/>
                  <a:gd name="connsiteX12" fmla="*/ 341567 w 3548119"/>
                  <a:gd name="connsiteY12" fmla="*/ 2454464 h 3130892"/>
                  <a:gd name="connsiteX13" fmla="*/ 36767 w 3548119"/>
                  <a:gd name="connsiteY13" fmla="*/ 1952814 h 3130892"/>
                  <a:gd name="connsiteX14" fmla="*/ 36767 w 3548119"/>
                  <a:gd name="connsiteY14" fmla="*/ 1273364 h 3130892"/>
                  <a:gd name="connsiteX15" fmla="*/ 335216 w 3548119"/>
                  <a:gd name="connsiteY15" fmla="*/ 657414 h 3130892"/>
                  <a:gd name="connsiteX16" fmla="*/ 818859 w 3548119"/>
                  <a:gd name="connsiteY16" fmla="*/ 246654 h 3130892"/>
                  <a:gd name="connsiteX0" fmla="*/ 818859 w 3548119"/>
                  <a:gd name="connsiteY0" fmla="*/ 246654 h 3160610"/>
                  <a:gd name="connsiteX1" fmla="*/ 1440116 w 3548119"/>
                  <a:gd name="connsiteY1" fmla="*/ 22414 h 3160610"/>
                  <a:gd name="connsiteX2" fmla="*/ 2125916 w 3548119"/>
                  <a:gd name="connsiteY2" fmla="*/ 9714 h 3160610"/>
                  <a:gd name="connsiteX3" fmla="*/ 2741866 w 3548119"/>
                  <a:gd name="connsiteY3" fmla="*/ 244664 h 3160610"/>
                  <a:gd name="connsiteX4" fmla="*/ 3220391 w 3548119"/>
                  <a:gd name="connsiteY4" fmla="*/ 678454 h 3160610"/>
                  <a:gd name="connsiteX5" fmla="*/ 3491166 w 3548119"/>
                  <a:gd name="connsiteY5" fmla="*/ 1286064 h 3160610"/>
                  <a:gd name="connsiteX6" fmla="*/ 3541966 w 3548119"/>
                  <a:gd name="connsiteY6" fmla="*/ 1914714 h 3160610"/>
                  <a:gd name="connsiteX7" fmla="*/ 3224466 w 3548119"/>
                  <a:gd name="connsiteY7" fmla="*/ 2454464 h 3160610"/>
                  <a:gd name="connsiteX8" fmla="*/ 2820341 w 3548119"/>
                  <a:gd name="connsiteY8" fmla="*/ 2765614 h 3160610"/>
                  <a:gd name="connsiteX9" fmla="*/ 2418016 w 3548119"/>
                  <a:gd name="connsiteY9" fmla="*/ 2918014 h 3160610"/>
                  <a:gd name="connsiteX10" fmla="*/ 1128967 w 3548119"/>
                  <a:gd name="connsiteY10" fmla="*/ 2937064 h 3160610"/>
                  <a:gd name="connsiteX11" fmla="*/ 749009 w 3548119"/>
                  <a:gd name="connsiteY11" fmla="*/ 2759264 h 3160610"/>
                  <a:gd name="connsiteX12" fmla="*/ 341567 w 3548119"/>
                  <a:gd name="connsiteY12" fmla="*/ 2454464 h 3160610"/>
                  <a:gd name="connsiteX13" fmla="*/ 36767 w 3548119"/>
                  <a:gd name="connsiteY13" fmla="*/ 1952814 h 3160610"/>
                  <a:gd name="connsiteX14" fmla="*/ 36767 w 3548119"/>
                  <a:gd name="connsiteY14" fmla="*/ 1273364 h 3160610"/>
                  <a:gd name="connsiteX15" fmla="*/ 335216 w 3548119"/>
                  <a:gd name="connsiteY15" fmla="*/ 657414 h 3160610"/>
                  <a:gd name="connsiteX16" fmla="*/ 818859 w 3548119"/>
                  <a:gd name="connsiteY16" fmla="*/ 246654 h 3160610"/>
                  <a:gd name="connsiteX0" fmla="*/ 818859 w 3548119"/>
                  <a:gd name="connsiteY0" fmla="*/ 246654 h 3164386"/>
                  <a:gd name="connsiteX1" fmla="*/ 1440116 w 3548119"/>
                  <a:gd name="connsiteY1" fmla="*/ 22414 h 3164386"/>
                  <a:gd name="connsiteX2" fmla="*/ 2125916 w 3548119"/>
                  <a:gd name="connsiteY2" fmla="*/ 9714 h 3164386"/>
                  <a:gd name="connsiteX3" fmla="*/ 2741866 w 3548119"/>
                  <a:gd name="connsiteY3" fmla="*/ 244664 h 3164386"/>
                  <a:gd name="connsiteX4" fmla="*/ 3220391 w 3548119"/>
                  <a:gd name="connsiteY4" fmla="*/ 678454 h 3164386"/>
                  <a:gd name="connsiteX5" fmla="*/ 3491166 w 3548119"/>
                  <a:gd name="connsiteY5" fmla="*/ 1286064 h 3164386"/>
                  <a:gd name="connsiteX6" fmla="*/ 3541966 w 3548119"/>
                  <a:gd name="connsiteY6" fmla="*/ 1914714 h 3164386"/>
                  <a:gd name="connsiteX7" fmla="*/ 3224466 w 3548119"/>
                  <a:gd name="connsiteY7" fmla="*/ 2454464 h 3164386"/>
                  <a:gd name="connsiteX8" fmla="*/ 2820341 w 3548119"/>
                  <a:gd name="connsiteY8" fmla="*/ 2765614 h 3164386"/>
                  <a:gd name="connsiteX9" fmla="*/ 2437066 w 3548119"/>
                  <a:gd name="connsiteY9" fmla="*/ 2930714 h 3164386"/>
                  <a:gd name="connsiteX10" fmla="*/ 1128967 w 3548119"/>
                  <a:gd name="connsiteY10" fmla="*/ 2937064 h 3164386"/>
                  <a:gd name="connsiteX11" fmla="*/ 749009 w 3548119"/>
                  <a:gd name="connsiteY11" fmla="*/ 2759264 h 3164386"/>
                  <a:gd name="connsiteX12" fmla="*/ 341567 w 3548119"/>
                  <a:gd name="connsiteY12" fmla="*/ 2454464 h 3164386"/>
                  <a:gd name="connsiteX13" fmla="*/ 36767 w 3548119"/>
                  <a:gd name="connsiteY13" fmla="*/ 1952814 h 3164386"/>
                  <a:gd name="connsiteX14" fmla="*/ 36767 w 3548119"/>
                  <a:gd name="connsiteY14" fmla="*/ 1273364 h 3164386"/>
                  <a:gd name="connsiteX15" fmla="*/ 335216 w 3548119"/>
                  <a:gd name="connsiteY15" fmla="*/ 657414 h 3164386"/>
                  <a:gd name="connsiteX16" fmla="*/ 818859 w 3548119"/>
                  <a:gd name="connsiteY16" fmla="*/ 246654 h 3164386"/>
                  <a:gd name="connsiteX0" fmla="*/ 818859 w 3548119"/>
                  <a:gd name="connsiteY0" fmla="*/ 246654 h 3164386"/>
                  <a:gd name="connsiteX1" fmla="*/ 1440116 w 3548119"/>
                  <a:gd name="connsiteY1" fmla="*/ 22414 h 3164386"/>
                  <a:gd name="connsiteX2" fmla="*/ 2125916 w 3548119"/>
                  <a:gd name="connsiteY2" fmla="*/ 9714 h 3164386"/>
                  <a:gd name="connsiteX3" fmla="*/ 2741866 w 3548119"/>
                  <a:gd name="connsiteY3" fmla="*/ 244664 h 3164386"/>
                  <a:gd name="connsiteX4" fmla="*/ 3220391 w 3548119"/>
                  <a:gd name="connsiteY4" fmla="*/ 678454 h 3164386"/>
                  <a:gd name="connsiteX5" fmla="*/ 3491166 w 3548119"/>
                  <a:gd name="connsiteY5" fmla="*/ 1286064 h 3164386"/>
                  <a:gd name="connsiteX6" fmla="*/ 3541966 w 3548119"/>
                  <a:gd name="connsiteY6" fmla="*/ 1914714 h 3164386"/>
                  <a:gd name="connsiteX7" fmla="*/ 3224466 w 3548119"/>
                  <a:gd name="connsiteY7" fmla="*/ 2454464 h 3164386"/>
                  <a:gd name="connsiteX8" fmla="*/ 2820341 w 3548119"/>
                  <a:gd name="connsiteY8" fmla="*/ 2765614 h 3164386"/>
                  <a:gd name="connsiteX9" fmla="*/ 2437066 w 3548119"/>
                  <a:gd name="connsiteY9" fmla="*/ 2930714 h 3164386"/>
                  <a:gd name="connsiteX10" fmla="*/ 1128967 w 3548119"/>
                  <a:gd name="connsiteY10" fmla="*/ 2937064 h 3164386"/>
                  <a:gd name="connsiteX11" fmla="*/ 749009 w 3548119"/>
                  <a:gd name="connsiteY11" fmla="*/ 2759264 h 3164386"/>
                  <a:gd name="connsiteX12" fmla="*/ 341567 w 3548119"/>
                  <a:gd name="connsiteY12" fmla="*/ 2454464 h 3164386"/>
                  <a:gd name="connsiteX13" fmla="*/ 36767 w 3548119"/>
                  <a:gd name="connsiteY13" fmla="*/ 1952814 h 3164386"/>
                  <a:gd name="connsiteX14" fmla="*/ 36767 w 3548119"/>
                  <a:gd name="connsiteY14" fmla="*/ 1273364 h 3164386"/>
                  <a:gd name="connsiteX15" fmla="*/ 335216 w 3548119"/>
                  <a:gd name="connsiteY15" fmla="*/ 657414 h 3164386"/>
                  <a:gd name="connsiteX16" fmla="*/ 818859 w 3548119"/>
                  <a:gd name="connsiteY16" fmla="*/ 246654 h 3164386"/>
                  <a:gd name="connsiteX0" fmla="*/ 818859 w 3548119"/>
                  <a:gd name="connsiteY0" fmla="*/ 246654 h 3164386"/>
                  <a:gd name="connsiteX1" fmla="*/ 1440116 w 3548119"/>
                  <a:gd name="connsiteY1" fmla="*/ 22414 h 3164386"/>
                  <a:gd name="connsiteX2" fmla="*/ 2125916 w 3548119"/>
                  <a:gd name="connsiteY2" fmla="*/ 9714 h 3164386"/>
                  <a:gd name="connsiteX3" fmla="*/ 2741866 w 3548119"/>
                  <a:gd name="connsiteY3" fmla="*/ 244664 h 3164386"/>
                  <a:gd name="connsiteX4" fmla="*/ 3220391 w 3548119"/>
                  <a:gd name="connsiteY4" fmla="*/ 678454 h 3164386"/>
                  <a:gd name="connsiteX5" fmla="*/ 3491166 w 3548119"/>
                  <a:gd name="connsiteY5" fmla="*/ 1286064 h 3164386"/>
                  <a:gd name="connsiteX6" fmla="*/ 3541966 w 3548119"/>
                  <a:gd name="connsiteY6" fmla="*/ 1914714 h 3164386"/>
                  <a:gd name="connsiteX7" fmla="*/ 3224466 w 3548119"/>
                  <a:gd name="connsiteY7" fmla="*/ 2454464 h 3164386"/>
                  <a:gd name="connsiteX8" fmla="*/ 2820341 w 3548119"/>
                  <a:gd name="connsiteY8" fmla="*/ 2765614 h 3164386"/>
                  <a:gd name="connsiteX9" fmla="*/ 2437066 w 3548119"/>
                  <a:gd name="connsiteY9" fmla="*/ 2930714 h 3164386"/>
                  <a:gd name="connsiteX10" fmla="*/ 1128967 w 3548119"/>
                  <a:gd name="connsiteY10" fmla="*/ 2937064 h 3164386"/>
                  <a:gd name="connsiteX11" fmla="*/ 749009 w 3548119"/>
                  <a:gd name="connsiteY11" fmla="*/ 2759264 h 3164386"/>
                  <a:gd name="connsiteX12" fmla="*/ 341567 w 3548119"/>
                  <a:gd name="connsiteY12" fmla="*/ 2454464 h 3164386"/>
                  <a:gd name="connsiteX13" fmla="*/ 36767 w 3548119"/>
                  <a:gd name="connsiteY13" fmla="*/ 1952814 h 3164386"/>
                  <a:gd name="connsiteX14" fmla="*/ 36767 w 3548119"/>
                  <a:gd name="connsiteY14" fmla="*/ 1273364 h 3164386"/>
                  <a:gd name="connsiteX15" fmla="*/ 335216 w 3548119"/>
                  <a:gd name="connsiteY15" fmla="*/ 657414 h 3164386"/>
                  <a:gd name="connsiteX16" fmla="*/ 818859 w 3548119"/>
                  <a:gd name="connsiteY16" fmla="*/ 246654 h 3164386"/>
                  <a:gd name="connsiteX0" fmla="*/ 818859 w 3548119"/>
                  <a:gd name="connsiteY0" fmla="*/ 246654 h 3164386"/>
                  <a:gd name="connsiteX1" fmla="*/ 1440116 w 3548119"/>
                  <a:gd name="connsiteY1" fmla="*/ 22414 h 3164386"/>
                  <a:gd name="connsiteX2" fmla="*/ 2125916 w 3548119"/>
                  <a:gd name="connsiteY2" fmla="*/ 9714 h 3164386"/>
                  <a:gd name="connsiteX3" fmla="*/ 2741866 w 3548119"/>
                  <a:gd name="connsiteY3" fmla="*/ 244664 h 3164386"/>
                  <a:gd name="connsiteX4" fmla="*/ 3220391 w 3548119"/>
                  <a:gd name="connsiteY4" fmla="*/ 678454 h 3164386"/>
                  <a:gd name="connsiteX5" fmla="*/ 3491166 w 3548119"/>
                  <a:gd name="connsiteY5" fmla="*/ 1286064 h 3164386"/>
                  <a:gd name="connsiteX6" fmla="*/ 3541966 w 3548119"/>
                  <a:gd name="connsiteY6" fmla="*/ 1914714 h 3164386"/>
                  <a:gd name="connsiteX7" fmla="*/ 3224466 w 3548119"/>
                  <a:gd name="connsiteY7" fmla="*/ 2454464 h 3164386"/>
                  <a:gd name="connsiteX8" fmla="*/ 2820341 w 3548119"/>
                  <a:gd name="connsiteY8" fmla="*/ 2765614 h 3164386"/>
                  <a:gd name="connsiteX9" fmla="*/ 2437066 w 3548119"/>
                  <a:gd name="connsiteY9" fmla="*/ 2930714 h 3164386"/>
                  <a:gd name="connsiteX10" fmla="*/ 1128967 w 3548119"/>
                  <a:gd name="connsiteY10" fmla="*/ 2937064 h 3164386"/>
                  <a:gd name="connsiteX11" fmla="*/ 749009 w 3548119"/>
                  <a:gd name="connsiteY11" fmla="*/ 2759264 h 3164386"/>
                  <a:gd name="connsiteX12" fmla="*/ 341567 w 3548119"/>
                  <a:gd name="connsiteY12" fmla="*/ 2454464 h 3164386"/>
                  <a:gd name="connsiteX13" fmla="*/ 36767 w 3548119"/>
                  <a:gd name="connsiteY13" fmla="*/ 1952814 h 3164386"/>
                  <a:gd name="connsiteX14" fmla="*/ 36767 w 3548119"/>
                  <a:gd name="connsiteY14" fmla="*/ 1273364 h 3164386"/>
                  <a:gd name="connsiteX15" fmla="*/ 335216 w 3548119"/>
                  <a:gd name="connsiteY15" fmla="*/ 657414 h 3164386"/>
                  <a:gd name="connsiteX16" fmla="*/ 818859 w 3548119"/>
                  <a:gd name="connsiteY16" fmla="*/ 246654 h 3164386"/>
                  <a:gd name="connsiteX0" fmla="*/ 818859 w 3548119"/>
                  <a:gd name="connsiteY0" fmla="*/ 246654 h 3164386"/>
                  <a:gd name="connsiteX1" fmla="*/ 1440116 w 3548119"/>
                  <a:gd name="connsiteY1" fmla="*/ 22414 h 3164386"/>
                  <a:gd name="connsiteX2" fmla="*/ 2125916 w 3548119"/>
                  <a:gd name="connsiteY2" fmla="*/ 9714 h 3164386"/>
                  <a:gd name="connsiteX3" fmla="*/ 2741866 w 3548119"/>
                  <a:gd name="connsiteY3" fmla="*/ 244664 h 3164386"/>
                  <a:gd name="connsiteX4" fmla="*/ 3220391 w 3548119"/>
                  <a:gd name="connsiteY4" fmla="*/ 678454 h 3164386"/>
                  <a:gd name="connsiteX5" fmla="*/ 3491166 w 3548119"/>
                  <a:gd name="connsiteY5" fmla="*/ 1286064 h 3164386"/>
                  <a:gd name="connsiteX6" fmla="*/ 3541966 w 3548119"/>
                  <a:gd name="connsiteY6" fmla="*/ 1914714 h 3164386"/>
                  <a:gd name="connsiteX7" fmla="*/ 3224466 w 3548119"/>
                  <a:gd name="connsiteY7" fmla="*/ 2454464 h 3164386"/>
                  <a:gd name="connsiteX8" fmla="*/ 2820341 w 3548119"/>
                  <a:gd name="connsiteY8" fmla="*/ 2765614 h 3164386"/>
                  <a:gd name="connsiteX9" fmla="*/ 2437066 w 3548119"/>
                  <a:gd name="connsiteY9" fmla="*/ 2930714 h 3164386"/>
                  <a:gd name="connsiteX10" fmla="*/ 1128967 w 3548119"/>
                  <a:gd name="connsiteY10" fmla="*/ 2937064 h 3164386"/>
                  <a:gd name="connsiteX11" fmla="*/ 749009 w 3548119"/>
                  <a:gd name="connsiteY11" fmla="*/ 2759264 h 3164386"/>
                  <a:gd name="connsiteX12" fmla="*/ 341567 w 3548119"/>
                  <a:gd name="connsiteY12" fmla="*/ 2454464 h 3164386"/>
                  <a:gd name="connsiteX13" fmla="*/ 36767 w 3548119"/>
                  <a:gd name="connsiteY13" fmla="*/ 1952814 h 3164386"/>
                  <a:gd name="connsiteX14" fmla="*/ 36767 w 3548119"/>
                  <a:gd name="connsiteY14" fmla="*/ 1273364 h 3164386"/>
                  <a:gd name="connsiteX15" fmla="*/ 335216 w 3548119"/>
                  <a:gd name="connsiteY15" fmla="*/ 657414 h 3164386"/>
                  <a:gd name="connsiteX16" fmla="*/ 818859 w 3548119"/>
                  <a:gd name="connsiteY16" fmla="*/ 246654 h 3164386"/>
                  <a:gd name="connsiteX0" fmla="*/ 818859 w 3548119"/>
                  <a:gd name="connsiteY0" fmla="*/ 246654 h 3164386"/>
                  <a:gd name="connsiteX1" fmla="*/ 1440116 w 3548119"/>
                  <a:gd name="connsiteY1" fmla="*/ 22414 h 3164386"/>
                  <a:gd name="connsiteX2" fmla="*/ 2125916 w 3548119"/>
                  <a:gd name="connsiteY2" fmla="*/ 9714 h 3164386"/>
                  <a:gd name="connsiteX3" fmla="*/ 2741866 w 3548119"/>
                  <a:gd name="connsiteY3" fmla="*/ 244664 h 3164386"/>
                  <a:gd name="connsiteX4" fmla="*/ 3220391 w 3548119"/>
                  <a:gd name="connsiteY4" fmla="*/ 678454 h 3164386"/>
                  <a:gd name="connsiteX5" fmla="*/ 3491166 w 3548119"/>
                  <a:gd name="connsiteY5" fmla="*/ 1286064 h 3164386"/>
                  <a:gd name="connsiteX6" fmla="*/ 3541966 w 3548119"/>
                  <a:gd name="connsiteY6" fmla="*/ 1914714 h 3164386"/>
                  <a:gd name="connsiteX7" fmla="*/ 3224466 w 3548119"/>
                  <a:gd name="connsiteY7" fmla="*/ 2454464 h 3164386"/>
                  <a:gd name="connsiteX8" fmla="*/ 2820341 w 3548119"/>
                  <a:gd name="connsiteY8" fmla="*/ 2765614 h 3164386"/>
                  <a:gd name="connsiteX9" fmla="*/ 2437066 w 3548119"/>
                  <a:gd name="connsiteY9" fmla="*/ 2930714 h 3164386"/>
                  <a:gd name="connsiteX10" fmla="*/ 1128967 w 3548119"/>
                  <a:gd name="connsiteY10" fmla="*/ 2937064 h 3164386"/>
                  <a:gd name="connsiteX11" fmla="*/ 749009 w 3548119"/>
                  <a:gd name="connsiteY11" fmla="*/ 2759264 h 3164386"/>
                  <a:gd name="connsiteX12" fmla="*/ 341567 w 3548119"/>
                  <a:gd name="connsiteY12" fmla="*/ 2454464 h 3164386"/>
                  <a:gd name="connsiteX13" fmla="*/ 36767 w 3548119"/>
                  <a:gd name="connsiteY13" fmla="*/ 1952814 h 3164386"/>
                  <a:gd name="connsiteX14" fmla="*/ 36767 w 3548119"/>
                  <a:gd name="connsiteY14" fmla="*/ 1273364 h 3164386"/>
                  <a:gd name="connsiteX15" fmla="*/ 335216 w 3548119"/>
                  <a:gd name="connsiteY15" fmla="*/ 657414 h 3164386"/>
                  <a:gd name="connsiteX16" fmla="*/ 818859 w 3548119"/>
                  <a:gd name="connsiteY16" fmla="*/ 246654 h 3164386"/>
                  <a:gd name="connsiteX0" fmla="*/ 818859 w 3548119"/>
                  <a:gd name="connsiteY0" fmla="*/ 246654 h 3164386"/>
                  <a:gd name="connsiteX1" fmla="*/ 1440116 w 3548119"/>
                  <a:gd name="connsiteY1" fmla="*/ 22414 h 3164386"/>
                  <a:gd name="connsiteX2" fmla="*/ 2125916 w 3548119"/>
                  <a:gd name="connsiteY2" fmla="*/ 9714 h 3164386"/>
                  <a:gd name="connsiteX3" fmla="*/ 2741866 w 3548119"/>
                  <a:gd name="connsiteY3" fmla="*/ 244664 h 3164386"/>
                  <a:gd name="connsiteX4" fmla="*/ 3220391 w 3548119"/>
                  <a:gd name="connsiteY4" fmla="*/ 678454 h 3164386"/>
                  <a:gd name="connsiteX5" fmla="*/ 3491166 w 3548119"/>
                  <a:gd name="connsiteY5" fmla="*/ 1286064 h 3164386"/>
                  <a:gd name="connsiteX6" fmla="*/ 3541966 w 3548119"/>
                  <a:gd name="connsiteY6" fmla="*/ 1914714 h 3164386"/>
                  <a:gd name="connsiteX7" fmla="*/ 3224466 w 3548119"/>
                  <a:gd name="connsiteY7" fmla="*/ 2454464 h 3164386"/>
                  <a:gd name="connsiteX8" fmla="*/ 2820341 w 3548119"/>
                  <a:gd name="connsiteY8" fmla="*/ 2765614 h 3164386"/>
                  <a:gd name="connsiteX9" fmla="*/ 2437066 w 3548119"/>
                  <a:gd name="connsiteY9" fmla="*/ 2930714 h 3164386"/>
                  <a:gd name="connsiteX10" fmla="*/ 1128967 w 3548119"/>
                  <a:gd name="connsiteY10" fmla="*/ 2937064 h 3164386"/>
                  <a:gd name="connsiteX11" fmla="*/ 749009 w 3548119"/>
                  <a:gd name="connsiteY11" fmla="*/ 2759264 h 3164386"/>
                  <a:gd name="connsiteX12" fmla="*/ 341567 w 3548119"/>
                  <a:gd name="connsiteY12" fmla="*/ 2454464 h 3164386"/>
                  <a:gd name="connsiteX13" fmla="*/ 36767 w 3548119"/>
                  <a:gd name="connsiteY13" fmla="*/ 1952814 h 3164386"/>
                  <a:gd name="connsiteX14" fmla="*/ 36767 w 3548119"/>
                  <a:gd name="connsiteY14" fmla="*/ 1273364 h 3164386"/>
                  <a:gd name="connsiteX15" fmla="*/ 335216 w 3548119"/>
                  <a:gd name="connsiteY15" fmla="*/ 657414 h 3164386"/>
                  <a:gd name="connsiteX16" fmla="*/ 818859 w 3548119"/>
                  <a:gd name="connsiteY16" fmla="*/ 246654 h 3164386"/>
                  <a:gd name="connsiteX0" fmla="*/ 818859 w 3599819"/>
                  <a:gd name="connsiteY0" fmla="*/ 246654 h 3164386"/>
                  <a:gd name="connsiteX1" fmla="*/ 1440116 w 3599819"/>
                  <a:gd name="connsiteY1" fmla="*/ 22414 h 3164386"/>
                  <a:gd name="connsiteX2" fmla="*/ 2125916 w 3599819"/>
                  <a:gd name="connsiteY2" fmla="*/ 9714 h 3164386"/>
                  <a:gd name="connsiteX3" fmla="*/ 2741866 w 3599819"/>
                  <a:gd name="connsiteY3" fmla="*/ 244664 h 3164386"/>
                  <a:gd name="connsiteX4" fmla="*/ 3220391 w 3599819"/>
                  <a:gd name="connsiteY4" fmla="*/ 678454 h 3164386"/>
                  <a:gd name="connsiteX5" fmla="*/ 3491166 w 3599819"/>
                  <a:gd name="connsiteY5" fmla="*/ 1286064 h 3164386"/>
                  <a:gd name="connsiteX6" fmla="*/ 3541966 w 3599819"/>
                  <a:gd name="connsiteY6" fmla="*/ 1914714 h 3164386"/>
                  <a:gd name="connsiteX7" fmla="*/ 3224466 w 3599819"/>
                  <a:gd name="connsiteY7" fmla="*/ 2454464 h 3164386"/>
                  <a:gd name="connsiteX8" fmla="*/ 2820341 w 3599819"/>
                  <a:gd name="connsiteY8" fmla="*/ 2765614 h 3164386"/>
                  <a:gd name="connsiteX9" fmla="*/ 2437066 w 3599819"/>
                  <a:gd name="connsiteY9" fmla="*/ 2930714 h 3164386"/>
                  <a:gd name="connsiteX10" fmla="*/ 1128967 w 3599819"/>
                  <a:gd name="connsiteY10" fmla="*/ 2937064 h 3164386"/>
                  <a:gd name="connsiteX11" fmla="*/ 749009 w 3599819"/>
                  <a:gd name="connsiteY11" fmla="*/ 2759264 h 3164386"/>
                  <a:gd name="connsiteX12" fmla="*/ 341567 w 3599819"/>
                  <a:gd name="connsiteY12" fmla="*/ 2454464 h 3164386"/>
                  <a:gd name="connsiteX13" fmla="*/ 36767 w 3599819"/>
                  <a:gd name="connsiteY13" fmla="*/ 1952814 h 3164386"/>
                  <a:gd name="connsiteX14" fmla="*/ 36767 w 3599819"/>
                  <a:gd name="connsiteY14" fmla="*/ 1273364 h 3164386"/>
                  <a:gd name="connsiteX15" fmla="*/ 335216 w 3599819"/>
                  <a:gd name="connsiteY15" fmla="*/ 657414 h 3164386"/>
                  <a:gd name="connsiteX16" fmla="*/ 818859 w 3599819"/>
                  <a:gd name="connsiteY16" fmla="*/ 246654 h 3164386"/>
                  <a:gd name="connsiteX0" fmla="*/ 818859 w 3628956"/>
                  <a:gd name="connsiteY0" fmla="*/ 246654 h 3164386"/>
                  <a:gd name="connsiteX1" fmla="*/ 1440116 w 3628956"/>
                  <a:gd name="connsiteY1" fmla="*/ 22414 h 3164386"/>
                  <a:gd name="connsiteX2" fmla="*/ 2125916 w 3628956"/>
                  <a:gd name="connsiteY2" fmla="*/ 9714 h 3164386"/>
                  <a:gd name="connsiteX3" fmla="*/ 2741866 w 3628956"/>
                  <a:gd name="connsiteY3" fmla="*/ 244664 h 3164386"/>
                  <a:gd name="connsiteX4" fmla="*/ 3220391 w 3628956"/>
                  <a:gd name="connsiteY4" fmla="*/ 678454 h 3164386"/>
                  <a:gd name="connsiteX5" fmla="*/ 3491166 w 3628956"/>
                  <a:gd name="connsiteY5" fmla="*/ 1286064 h 3164386"/>
                  <a:gd name="connsiteX6" fmla="*/ 3541966 w 3628956"/>
                  <a:gd name="connsiteY6" fmla="*/ 1914714 h 3164386"/>
                  <a:gd name="connsiteX7" fmla="*/ 3224466 w 3628956"/>
                  <a:gd name="connsiteY7" fmla="*/ 2454464 h 3164386"/>
                  <a:gd name="connsiteX8" fmla="*/ 2820341 w 3628956"/>
                  <a:gd name="connsiteY8" fmla="*/ 2765614 h 3164386"/>
                  <a:gd name="connsiteX9" fmla="*/ 2437066 w 3628956"/>
                  <a:gd name="connsiteY9" fmla="*/ 2930714 h 3164386"/>
                  <a:gd name="connsiteX10" fmla="*/ 1128967 w 3628956"/>
                  <a:gd name="connsiteY10" fmla="*/ 2937064 h 3164386"/>
                  <a:gd name="connsiteX11" fmla="*/ 749009 w 3628956"/>
                  <a:gd name="connsiteY11" fmla="*/ 2759264 h 3164386"/>
                  <a:gd name="connsiteX12" fmla="*/ 341567 w 3628956"/>
                  <a:gd name="connsiteY12" fmla="*/ 2454464 h 3164386"/>
                  <a:gd name="connsiteX13" fmla="*/ 36767 w 3628956"/>
                  <a:gd name="connsiteY13" fmla="*/ 1952814 h 3164386"/>
                  <a:gd name="connsiteX14" fmla="*/ 36767 w 3628956"/>
                  <a:gd name="connsiteY14" fmla="*/ 1273364 h 3164386"/>
                  <a:gd name="connsiteX15" fmla="*/ 335216 w 3628956"/>
                  <a:gd name="connsiteY15" fmla="*/ 657414 h 3164386"/>
                  <a:gd name="connsiteX16" fmla="*/ 818859 w 3628956"/>
                  <a:gd name="connsiteY16" fmla="*/ 246654 h 3164386"/>
                  <a:gd name="connsiteX0" fmla="*/ 818859 w 3628956"/>
                  <a:gd name="connsiteY0" fmla="*/ 246654 h 3164386"/>
                  <a:gd name="connsiteX1" fmla="*/ 1440116 w 3628956"/>
                  <a:gd name="connsiteY1" fmla="*/ 22414 h 3164386"/>
                  <a:gd name="connsiteX2" fmla="*/ 2125916 w 3628956"/>
                  <a:gd name="connsiteY2" fmla="*/ 9714 h 3164386"/>
                  <a:gd name="connsiteX3" fmla="*/ 2741866 w 3628956"/>
                  <a:gd name="connsiteY3" fmla="*/ 244664 h 3164386"/>
                  <a:gd name="connsiteX4" fmla="*/ 3220391 w 3628956"/>
                  <a:gd name="connsiteY4" fmla="*/ 678454 h 3164386"/>
                  <a:gd name="connsiteX5" fmla="*/ 3491166 w 3628956"/>
                  <a:gd name="connsiteY5" fmla="*/ 1286064 h 3164386"/>
                  <a:gd name="connsiteX6" fmla="*/ 3541966 w 3628956"/>
                  <a:gd name="connsiteY6" fmla="*/ 1914714 h 3164386"/>
                  <a:gd name="connsiteX7" fmla="*/ 3224466 w 3628956"/>
                  <a:gd name="connsiteY7" fmla="*/ 2454464 h 3164386"/>
                  <a:gd name="connsiteX8" fmla="*/ 2820341 w 3628956"/>
                  <a:gd name="connsiteY8" fmla="*/ 2765614 h 3164386"/>
                  <a:gd name="connsiteX9" fmla="*/ 2437066 w 3628956"/>
                  <a:gd name="connsiteY9" fmla="*/ 2930714 h 3164386"/>
                  <a:gd name="connsiteX10" fmla="*/ 1128967 w 3628956"/>
                  <a:gd name="connsiteY10" fmla="*/ 2937064 h 3164386"/>
                  <a:gd name="connsiteX11" fmla="*/ 749009 w 3628956"/>
                  <a:gd name="connsiteY11" fmla="*/ 2759264 h 3164386"/>
                  <a:gd name="connsiteX12" fmla="*/ 341567 w 3628956"/>
                  <a:gd name="connsiteY12" fmla="*/ 2454464 h 3164386"/>
                  <a:gd name="connsiteX13" fmla="*/ 36767 w 3628956"/>
                  <a:gd name="connsiteY13" fmla="*/ 1952814 h 3164386"/>
                  <a:gd name="connsiteX14" fmla="*/ 36767 w 3628956"/>
                  <a:gd name="connsiteY14" fmla="*/ 1273364 h 3164386"/>
                  <a:gd name="connsiteX15" fmla="*/ 335216 w 3628956"/>
                  <a:gd name="connsiteY15" fmla="*/ 657414 h 3164386"/>
                  <a:gd name="connsiteX16" fmla="*/ 818859 w 3628956"/>
                  <a:gd name="connsiteY16" fmla="*/ 246654 h 3164386"/>
                  <a:gd name="connsiteX0" fmla="*/ 818859 w 3628956"/>
                  <a:gd name="connsiteY0" fmla="*/ 246654 h 3164386"/>
                  <a:gd name="connsiteX1" fmla="*/ 1440116 w 3628956"/>
                  <a:gd name="connsiteY1" fmla="*/ 22414 h 3164386"/>
                  <a:gd name="connsiteX2" fmla="*/ 2125916 w 3628956"/>
                  <a:gd name="connsiteY2" fmla="*/ 9714 h 3164386"/>
                  <a:gd name="connsiteX3" fmla="*/ 2741866 w 3628956"/>
                  <a:gd name="connsiteY3" fmla="*/ 244664 h 3164386"/>
                  <a:gd name="connsiteX4" fmla="*/ 3220391 w 3628956"/>
                  <a:gd name="connsiteY4" fmla="*/ 678454 h 3164386"/>
                  <a:gd name="connsiteX5" fmla="*/ 3491166 w 3628956"/>
                  <a:gd name="connsiteY5" fmla="*/ 1286064 h 3164386"/>
                  <a:gd name="connsiteX6" fmla="*/ 3541966 w 3628956"/>
                  <a:gd name="connsiteY6" fmla="*/ 1914714 h 3164386"/>
                  <a:gd name="connsiteX7" fmla="*/ 3224466 w 3628956"/>
                  <a:gd name="connsiteY7" fmla="*/ 2454464 h 3164386"/>
                  <a:gd name="connsiteX8" fmla="*/ 2820341 w 3628956"/>
                  <a:gd name="connsiteY8" fmla="*/ 2765614 h 3164386"/>
                  <a:gd name="connsiteX9" fmla="*/ 2437066 w 3628956"/>
                  <a:gd name="connsiteY9" fmla="*/ 2930714 h 3164386"/>
                  <a:gd name="connsiteX10" fmla="*/ 1128967 w 3628956"/>
                  <a:gd name="connsiteY10" fmla="*/ 2937064 h 3164386"/>
                  <a:gd name="connsiteX11" fmla="*/ 749009 w 3628956"/>
                  <a:gd name="connsiteY11" fmla="*/ 2759264 h 3164386"/>
                  <a:gd name="connsiteX12" fmla="*/ 341567 w 3628956"/>
                  <a:gd name="connsiteY12" fmla="*/ 2454464 h 3164386"/>
                  <a:gd name="connsiteX13" fmla="*/ 36767 w 3628956"/>
                  <a:gd name="connsiteY13" fmla="*/ 1952814 h 3164386"/>
                  <a:gd name="connsiteX14" fmla="*/ 36767 w 3628956"/>
                  <a:gd name="connsiteY14" fmla="*/ 1273364 h 3164386"/>
                  <a:gd name="connsiteX15" fmla="*/ 335216 w 3628956"/>
                  <a:gd name="connsiteY15" fmla="*/ 657414 h 3164386"/>
                  <a:gd name="connsiteX16" fmla="*/ 818859 w 3628956"/>
                  <a:gd name="connsiteY16" fmla="*/ 246654 h 3164386"/>
                  <a:gd name="connsiteX0" fmla="*/ 818859 w 3628956"/>
                  <a:gd name="connsiteY0" fmla="*/ 246654 h 3164386"/>
                  <a:gd name="connsiteX1" fmla="*/ 1440116 w 3628956"/>
                  <a:gd name="connsiteY1" fmla="*/ 22414 h 3164386"/>
                  <a:gd name="connsiteX2" fmla="*/ 2125916 w 3628956"/>
                  <a:gd name="connsiteY2" fmla="*/ 9714 h 3164386"/>
                  <a:gd name="connsiteX3" fmla="*/ 2741866 w 3628956"/>
                  <a:gd name="connsiteY3" fmla="*/ 244664 h 3164386"/>
                  <a:gd name="connsiteX4" fmla="*/ 3220391 w 3628956"/>
                  <a:gd name="connsiteY4" fmla="*/ 678454 h 3164386"/>
                  <a:gd name="connsiteX5" fmla="*/ 3491166 w 3628956"/>
                  <a:gd name="connsiteY5" fmla="*/ 1286064 h 3164386"/>
                  <a:gd name="connsiteX6" fmla="*/ 3541966 w 3628956"/>
                  <a:gd name="connsiteY6" fmla="*/ 1914714 h 3164386"/>
                  <a:gd name="connsiteX7" fmla="*/ 3224466 w 3628956"/>
                  <a:gd name="connsiteY7" fmla="*/ 2454464 h 3164386"/>
                  <a:gd name="connsiteX8" fmla="*/ 2820341 w 3628956"/>
                  <a:gd name="connsiteY8" fmla="*/ 2765614 h 3164386"/>
                  <a:gd name="connsiteX9" fmla="*/ 2437066 w 3628956"/>
                  <a:gd name="connsiteY9" fmla="*/ 2930714 h 3164386"/>
                  <a:gd name="connsiteX10" fmla="*/ 1128967 w 3628956"/>
                  <a:gd name="connsiteY10" fmla="*/ 2937064 h 3164386"/>
                  <a:gd name="connsiteX11" fmla="*/ 749009 w 3628956"/>
                  <a:gd name="connsiteY11" fmla="*/ 2759264 h 3164386"/>
                  <a:gd name="connsiteX12" fmla="*/ 341567 w 3628956"/>
                  <a:gd name="connsiteY12" fmla="*/ 2454464 h 3164386"/>
                  <a:gd name="connsiteX13" fmla="*/ 36767 w 3628956"/>
                  <a:gd name="connsiteY13" fmla="*/ 1952814 h 3164386"/>
                  <a:gd name="connsiteX14" fmla="*/ 36767 w 3628956"/>
                  <a:gd name="connsiteY14" fmla="*/ 1273364 h 3164386"/>
                  <a:gd name="connsiteX15" fmla="*/ 335216 w 3628956"/>
                  <a:gd name="connsiteY15" fmla="*/ 657414 h 3164386"/>
                  <a:gd name="connsiteX16" fmla="*/ 818859 w 3628956"/>
                  <a:gd name="connsiteY16" fmla="*/ 246654 h 3164386"/>
                  <a:gd name="connsiteX0" fmla="*/ 818859 w 3628956"/>
                  <a:gd name="connsiteY0" fmla="*/ 246654 h 3164386"/>
                  <a:gd name="connsiteX1" fmla="*/ 1440116 w 3628956"/>
                  <a:gd name="connsiteY1" fmla="*/ 22414 h 3164386"/>
                  <a:gd name="connsiteX2" fmla="*/ 2125916 w 3628956"/>
                  <a:gd name="connsiteY2" fmla="*/ 9714 h 3164386"/>
                  <a:gd name="connsiteX3" fmla="*/ 2741866 w 3628956"/>
                  <a:gd name="connsiteY3" fmla="*/ 244664 h 3164386"/>
                  <a:gd name="connsiteX4" fmla="*/ 3220391 w 3628956"/>
                  <a:gd name="connsiteY4" fmla="*/ 678454 h 3164386"/>
                  <a:gd name="connsiteX5" fmla="*/ 3491166 w 3628956"/>
                  <a:gd name="connsiteY5" fmla="*/ 1286064 h 3164386"/>
                  <a:gd name="connsiteX6" fmla="*/ 3541966 w 3628956"/>
                  <a:gd name="connsiteY6" fmla="*/ 1914714 h 3164386"/>
                  <a:gd name="connsiteX7" fmla="*/ 3224466 w 3628956"/>
                  <a:gd name="connsiteY7" fmla="*/ 2454464 h 3164386"/>
                  <a:gd name="connsiteX8" fmla="*/ 2820341 w 3628956"/>
                  <a:gd name="connsiteY8" fmla="*/ 2765614 h 3164386"/>
                  <a:gd name="connsiteX9" fmla="*/ 2437066 w 3628956"/>
                  <a:gd name="connsiteY9" fmla="*/ 2930714 h 3164386"/>
                  <a:gd name="connsiteX10" fmla="*/ 1128967 w 3628956"/>
                  <a:gd name="connsiteY10" fmla="*/ 2937064 h 3164386"/>
                  <a:gd name="connsiteX11" fmla="*/ 749009 w 3628956"/>
                  <a:gd name="connsiteY11" fmla="*/ 2759264 h 3164386"/>
                  <a:gd name="connsiteX12" fmla="*/ 341567 w 3628956"/>
                  <a:gd name="connsiteY12" fmla="*/ 2454464 h 3164386"/>
                  <a:gd name="connsiteX13" fmla="*/ 36767 w 3628956"/>
                  <a:gd name="connsiteY13" fmla="*/ 1952814 h 3164386"/>
                  <a:gd name="connsiteX14" fmla="*/ 36767 w 3628956"/>
                  <a:gd name="connsiteY14" fmla="*/ 1273364 h 3164386"/>
                  <a:gd name="connsiteX15" fmla="*/ 335216 w 3628956"/>
                  <a:gd name="connsiteY15" fmla="*/ 657414 h 3164386"/>
                  <a:gd name="connsiteX16" fmla="*/ 818859 w 3628956"/>
                  <a:gd name="connsiteY16" fmla="*/ 246654 h 3164386"/>
                  <a:gd name="connsiteX0" fmla="*/ 818859 w 3628956"/>
                  <a:gd name="connsiteY0" fmla="*/ 246654 h 3164386"/>
                  <a:gd name="connsiteX1" fmla="*/ 1440116 w 3628956"/>
                  <a:gd name="connsiteY1" fmla="*/ 22414 h 3164386"/>
                  <a:gd name="connsiteX2" fmla="*/ 2125916 w 3628956"/>
                  <a:gd name="connsiteY2" fmla="*/ 9714 h 3164386"/>
                  <a:gd name="connsiteX3" fmla="*/ 2741866 w 3628956"/>
                  <a:gd name="connsiteY3" fmla="*/ 244664 h 3164386"/>
                  <a:gd name="connsiteX4" fmla="*/ 3220391 w 3628956"/>
                  <a:gd name="connsiteY4" fmla="*/ 678454 h 3164386"/>
                  <a:gd name="connsiteX5" fmla="*/ 3491166 w 3628956"/>
                  <a:gd name="connsiteY5" fmla="*/ 1286064 h 3164386"/>
                  <a:gd name="connsiteX6" fmla="*/ 3541966 w 3628956"/>
                  <a:gd name="connsiteY6" fmla="*/ 1914714 h 3164386"/>
                  <a:gd name="connsiteX7" fmla="*/ 3224466 w 3628956"/>
                  <a:gd name="connsiteY7" fmla="*/ 2454464 h 3164386"/>
                  <a:gd name="connsiteX8" fmla="*/ 2820341 w 3628956"/>
                  <a:gd name="connsiteY8" fmla="*/ 2765614 h 3164386"/>
                  <a:gd name="connsiteX9" fmla="*/ 2437066 w 3628956"/>
                  <a:gd name="connsiteY9" fmla="*/ 2930714 h 3164386"/>
                  <a:gd name="connsiteX10" fmla="*/ 1128967 w 3628956"/>
                  <a:gd name="connsiteY10" fmla="*/ 2937064 h 3164386"/>
                  <a:gd name="connsiteX11" fmla="*/ 749009 w 3628956"/>
                  <a:gd name="connsiteY11" fmla="*/ 2759264 h 3164386"/>
                  <a:gd name="connsiteX12" fmla="*/ 341567 w 3628956"/>
                  <a:gd name="connsiteY12" fmla="*/ 2454464 h 3164386"/>
                  <a:gd name="connsiteX13" fmla="*/ 36767 w 3628956"/>
                  <a:gd name="connsiteY13" fmla="*/ 1952814 h 3164386"/>
                  <a:gd name="connsiteX14" fmla="*/ 36767 w 3628956"/>
                  <a:gd name="connsiteY14" fmla="*/ 1273364 h 3164386"/>
                  <a:gd name="connsiteX15" fmla="*/ 335216 w 3628956"/>
                  <a:gd name="connsiteY15" fmla="*/ 657414 h 3164386"/>
                  <a:gd name="connsiteX16" fmla="*/ 818859 w 3628956"/>
                  <a:gd name="connsiteY16" fmla="*/ 246654 h 3164386"/>
                  <a:gd name="connsiteX0" fmla="*/ 818859 w 3628956"/>
                  <a:gd name="connsiteY0" fmla="*/ 246654 h 3164386"/>
                  <a:gd name="connsiteX1" fmla="*/ 1440116 w 3628956"/>
                  <a:gd name="connsiteY1" fmla="*/ 22414 h 3164386"/>
                  <a:gd name="connsiteX2" fmla="*/ 2125916 w 3628956"/>
                  <a:gd name="connsiteY2" fmla="*/ 9714 h 3164386"/>
                  <a:gd name="connsiteX3" fmla="*/ 2741866 w 3628956"/>
                  <a:gd name="connsiteY3" fmla="*/ 244664 h 3164386"/>
                  <a:gd name="connsiteX4" fmla="*/ 3220391 w 3628956"/>
                  <a:gd name="connsiteY4" fmla="*/ 678454 h 3164386"/>
                  <a:gd name="connsiteX5" fmla="*/ 3491166 w 3628956"/>
                  <a:gd name="connsiteY5" fmla="*/ 1286064 h 3164386"/>
                  <a:gd name="connsiteX6" fmla="*/ 3541966 w 3628956"/>
                  <a:gd name="connsiteY6" fmla="*/ 1914714 h 3164386"/>
                  <a:gd name="connsiteX7" fmla="*/ 3224466 w 3628956"/>
                  <a:gd name="connsiteY7" fmla="*/ 2454464 h 3164386"/>
                  <a:gd name="connsiteX8" fmla="*/ 2820341 w 3628956"/>
                  <a:gd name="connsiteY8" fmla="*/ 2765614 h 3164386"/>
                  <a:gd name="connsiteX9" fmla="*/ 2437066 w 3628956"/>
                  <a:gd name="connsiteY9" fmla="*/ 2930714 h 3164386"/>
                  <a:gd name="connsiteX10" fmla="*/ 1128967 w 3628956"/>
                  <a:gd name="connsiteY10" fmla="*/ 2937064 h 3164386"/>
                  <a:gd name="connsiteX11" fmla="*/ 749009 w 3628956"/>
                  <a:gd name="connsiteY11" fmla="*/ 2759264 h 3164386"/>
                  <a:gd name="connsiteX12" fmla="*/ 341567 w 3628956"/>
                  <a:gd name="connsiteY12" fmla="*/ 2454464 h 3164386"/>
                  <a:gd name="connsiteX13" fmla="*/ 36767 w 3628956"/>
                  <a:gd name="connsiteY13" fmla="*/ 1952814 h 3164386"/>
                  <a:gd name="connsiteX14" fmla="*/ 36767 w 3628956"/>
                  <a:gd name="connsiteY14" fmla="*/ 1273364 h 3164386"/>
                  <a:gd name="connsiteX15" fmla="*/ 335216 w 3628956"/>
                  <a:gd name="connsiteY15" fmla="*/ 657414 h 3164386"/>
                  <a:gd name="connsiteX16" fmla="*/ 818859 w 3628956"/>
                  <a:gd name="connsiteY16" fmla="*/ 246654 h 3164386"/>
                  <a:gd name="connsiteX0" fmla="*/ 818859 w 3628956"/>
                  <a:gd name="connsiteY0" fmla="*/ 246654 h 3164386"/>
                  <a:gd name="connsiteX1" fmla="*/ 1440116 w 3628956"/>
                  <a:gd name="connsiteY1" fmla="*/ 22414 h 3164386"/>
                  <a:gd name="connsiteX2" fmla="*/ 2125916 w 3628956"/>
                  <a:gd name="connsiteY2" fmla="*/ 9714 h 3164386"/>
                  <a:gd name="connsiteX3" fmla="*/ 2741866 w 3628956"/>
                  <a:gd name="connsiteY3" fmla="*/ 244664 h 3164386"/>
                  <a:gd name="connsiteX4" fmla="*/ 3220391 w 3628956"/>
                  <a:gd name="connsiteY4" fmla="*/ 678454 h 3164386"/>
                  <a:gd name="connsiteX5" fmla="*/ 3491166 w 3628956"/>
                  <a:gd name="connsiteY5" fmla="*/ 1286064 h 3164386"/>
                  <a:gd name="connsiteX6" fmla="*/ 3541966 w 3628956"/>
                  <a:gd name="connsiteY6" fmla="*/ 1914714 h 3164386"/>
                  <a:gd name="connsiteX7" fmla="*/ 3224466 w 3628956"/>
                  <a:gd name="connsiteY7" fmla="*/ 2454464 h 3164386"/>
                  <a:gd name="connsiteX8" fmla="*/ 2820341 w 3628956"/>
                  <a:gd name="connsiteY8" fmla="*/ 2765614 h 3164386"/>
                  <a:gd name="connsiteX9" fmla="*/ 2437066 w 3628956"/>
                  <a:gd name="connsiteY9" fmla="*/ 2930714 h 3164386"/>
                  <a:gd name="connsiteX10" fmla="*/ 1128967 w 3628956"/>
                  <a:gd name="connsiteY10" fmla="*/ 2937064 h 3164386"/>
                  <a:gd name="connsiteX11" fmla="*/ 749009 w 3628956"/>
                  <a:gd name="connsiteY11" fmla="*/ 2759264 h 3164386"/>
                  <a:gd name="connsiteX12" fmla="*/ 341567 w 3628956"/>
                  <a:gd name="connsiteY12" fmla="*/ 2454464 h 3164386"/>
                  <a:gd name="connsiteX13" fmla="*/ 36767 w 3628956"/>
                  <a:gd name="connsiteY13" fmla="*/ 1952814 h 3164386"/>
                  <a:gd name="connsiteX14" fmla="*/ 36767 w 3628956"/>
                  <a:gd name="connsiteY14" fmla="*/ 1273364 h 3164386"/>
                  <a:gd name="connsiteX15" fmla="*/ 335216 w 3628956"/>
                  <a:gd name="connsiteY15" fmla="*/ 657414 h 3164386"/>
                  <a:gd name="connsiteX16" fmla="*/ 818859 w 3628956"/>
                  <a:gd name="connsiteY16" fmla="*/ 246654 h 3164386"/>
                  <a:gd name="connsiteX0" fmla="*/ 818859 w 3628956"/>
                  <a:gd name="connsiteY0" fmla="*/ 246654 h 3164386"/>
                  <a:gd name="connsiteX1" fmla="*/ 1440116 w 3628956"/>
                  <a:gd name="connsiteY1" fmla="*/ 22414 h 3164386"/>
                  <a:gd name="connsiteX2" fmla="*/ 2125916 w 3628956"/>
                  <a:gd name="connsiteY2" fmla="*/ 9714 h 3164386"/>
                  <a:gd name="connsiteX3" fmla="*/ 2741866 w 3628956"/>
                  <a:gd name="connsiteY3" fmla="*/ 244664 h 3164386"/>
                  <a:gd name="connsiteX4" fmla="*/ 3220391 w 3628956"/>
                  <a:gd name="connsiteY4" fmla="*/ 678454 h 3164386"/>
                  <a:gd name="connsiteX5" fmla="*/ 3491166 w 3628956"/>
                  <a:gd name="connsiteY5" fmla="*/ 1286064 h 3164386"/>
                  <a:gd name="connsiteX6" fmla="*/ 3541966 w 3628956"/>
                  <a:gd name="connsiteY6" fmla="*/ 1914714 h 3164386"/>
                  <a:gd name="connsiteX7" fmla="*/ 3224466 w 3628956"/>
                  <a:gd name="connsiteY7" fmla="*/ 2454464 h 3164386"/>
                  <a:gd name="connsiteX8" fmla="*/ 2820341 w 3628956"/>
                  <a:gd name="connsiteY8" fmla="*/ 2765614 h 3164386"/>
                  <a:gd name="connsiteX9" fmla="*/ 2437066 w 3628956"/>
                  <a:gd name="connsiteY9" fmla="*/ 2930714 h 3164386"/>
                  <a:gd name="connsiteX10" fmla="*/ 1128967 w 3628956"/>
                  <a:gd name="connsiteY10" fmla="*/ 2937064 h 3164386"/>
                  <a:gd name="connsiteX11" fmla="*/ 749009 w 3628956"/>
                  <a:gd name="connsiteY11" fmla="*/ 2759264 h 3164386"/>
                  <a:gd name="connsiteX12" fmla="*/ 341567 w 3628956"/>
                  <a:gd name="connsiteY12" fmla="*/ 2454464 h 3164386"/>
                  <a:gd name="connsiteX13" fmla="*/ 36767 w 3628956"/>
                  <a:gd name="connsiteY13" fmla="*/ 1952814 h 3164386"/>
                  <a:gd name="connsiteX14" fmla="*/ 36767 w 3628956"/>
                  <a:gd name="connsiteY14" fmla="*/ 1273364 h 3164386"/>
                  <a:gd name="connsiteX15" fmla="*/ 335216 w 3628956"/>
                  <a:gd name="connsiteY15" fmla="*/ 657414 h 3164386"/>
                  <a:gd name="connsiteX16" fmla="*/ 818859 w 3628956"/>
                  <a:gd name="connsiteY16" fmla="*/ 246654 h 3164386"/>
                  <a:gd name="connsiteX0" fmla="*/ 818859 w 3628956"/>
                  <a:gd name="connsiteY0" fmla="*/ 255935 h 3173667"/>
                  <a:gd name="connsiteX1" fmla="*/ 1440116 w 3628956"/>
                  <a:gd name="connsiteY1" fmla="*/ 31695 h 3173667"/>
                  <a:gd name="connsiteX2" fmla="*/ 2125916 w 3628956"/>
                  <a:gd name="connsiteY2" fmla="*/ 18995 h 3173667"/>
                  <a:gd name="connsiteX3" fmla="*/ 2741866 w 3628956"/>
                  <a:gd name="connsiteY3" fmla="*/ 253945 h 3173667"/>
                  <a:gd name="connsiteX4" fmla="*/ 3220391 w 3628956"/>
                  <a:gd name="connsiteY4" fmla="*/ 687735 h 3173667"/>
                  <a:gd name="connsiteX5" fmla="*/ 3491166 w 3628956"/>
                  <a:gd name="connsiteY5" fmla="*/ 1295345 h 3173667"/>
                  <a:gd name="connsiteX6" fmla="*/ 3541966 w 3628956"/>
                  <a:gd name="connsiteY6" fmla="*/ 1923995 h 3173667"/>
                  <a:gd name="connsiteX7" fmla="*/ 3224466 w 3628956"/>
                  <a:gd name="connsiteY7" fmla="*/ 2463745 h 3173667"/>
                  <a:gd name="connsiteX8" fmla="*/ 2820341 w 3628956"/>
                  <a:gd name="connsiteY8" fmla="*/ 2774895 h 3173667"/>
                  <a:gd name="connsiteX9" fmla="*/ 2437066 w 3628956"/>
                  <a:gd name="connsiteY9" fmla="*/ 2939995 h 3173667"/>
                  <a:gd name="connsiteX10" fmla="*/ 1128967 w 3628956"/>
                  <a:gd name="connsiteY10" fmla="*/ 2946345 h 3173667"/>
                  <a:gd name="connsiteX11" fmla="*/ 749009 w 3628956"/>
                  <a:gd name="connsiteY11" fmla="*/ 2768545 h 3173667"/>
                  <a:gd name="connsiteX12" fmla="*/ 341567 w 3628956"/>
                  <a:gd name="connsiteY12" fmla="*/ 2463745 h 3173667"/>
                  <a:gd name="connsiteX13" fmla="*/ 36767 w 3628956"/>
                  <a:gd name="connsiteY13" fmla="*/ 1962095 h 3173667"/>
                  <a:gd name="connsiteX14" fmla="*/ 36767 w 3628956"/>
                  <a:gd name="connsiteY14" fmla="*/ 1282645 h 3173667"/>
                  <a:gd name="connsiteX15" fmla="*/ 335216 w 3628956"/>
                  <a:gd name="connsiteY15" fmla="*/ 666695 h 3173667"/>
                  <a:gd name="connsiteX16" fmla="*/ 818859 w 3628956"/>
                  <a:gd name="connsiteY16" fmla="*/ 255935 h 3173667"/>
                  <a:gd name="connsiteX0" fmla="*/ 818859 w 3628956"/>
                  <a:gd name="connsiteY0" fmla="*/ 330614 h 3248346"/>
                  <a:gd name="connsiteX1" fmla="*/ 1440116 w 3628956"/>
                  <a:gd name="connsiteY1" fmla="*/ 106374 h 3248346"/>
                  <a:gd name="connsiteX2" fmla="*/ 2125916 w 3628956"/>
                  <a:gd name="connsiteY2" fmla="*/ 93674 h 3248346"/>
                  <a:gd name="connsiteX3" fmla="*/ 2741866 w 3628956"/>
                  <a:gd name="connsiteY3" fmla="*/ 328624 h 3248346"/>
                  <a:gd name="connsiteX4" fmla="*/ 3220391 w 3628956"/>
                  <a:gd name="connsiteY4" fmla="*/ 762414 h 3248346"/>
                  <a:gd name="connsiteX5" fmla="*/ 3491166 w 3628956"/>
                  <a:gd name="connsiteY5" fmla="*/ 1370024 h 3248346"/>
                  <a:gd name="connsiteX6" fmla="*/ 3541966 w 3628956"/>
                  <a:gd name="connsiteY6" fmla="*/ 1998674 h 3248346"/>
                  <a:gd name="connsiteX7" fmla="*/ 3224466 w 3628956"/>
                  <a:gd name="connsiteY7" fmla="*/ 2538424 h 3248346"/>
                  <a:gd name="connsiteX8" fmla="*/ 2820341 w 3628956"/>
                  <a:gd name="connsiteY8" fmla="*/ 2849574 h 3248346"/>
                  <a:gd name="connsiteX9" fmla="*/ 2437066 w 3628956"/>
                  <a:gd name="connsiteY9" fmla="*/ 3014674 h 3248346"/>
                  <a:gd name="connsiteX10" fmla="*/ 1128967 w 3628956"/>
                  <a:gd name="connsiteY10" fmla="*/ 3021024 h 3248346"/>
                  <a:gd name="connsiteX11" fmla="*/ 749009 w 3628956"/>
                  <a:gd name="connsiteY11" fmla="*/ 2843224 h 3248346"/>
                  <a:gd name="connsiteX12" fmla="*/ 341567 w 3628956"/>
                  <a:gd name="connsiteY12" fmla="*/ 2538424 h 3248346"/>
                  <a:gd name="connsiteX13" fmla="*/ 36767 w 3628956"/>
                  <a:gd name="connsiteY13" fmla="*/ 2036774 h 3248346"/>
                  <a:gd name="connsiteX14" fmla="*/ 36767 w 3628956"/>
                  <a:gd name="connsiteY14" fmla="*/ 1357324 h 3248346"/>
                  <a:gd name="connsiteX15" fmla="*/ 335216 w 3628956"/>
                  <a:gd name="connsiteY15" fmla="*/ 741374 h 3248346"/>
                  <a:gd name="connsiteX16" fmla="*/ 818859 w 3628956"/>
                  <a:gd name="connsiteY16" fmla="*/ 330614 h 3248346"/>
                  <a:gd name="connsiteX0" fmla="*/ 818859 w 3628956"/>
                  <a:gd name="connsiteY0" fmla="*/ 362342 h 3280074"/>
                  <a:gd name="connsiteX1" fmla="*/ 1440116 w 3628956"/>
                  <a:gd name="connsiteY1" fmla="*/ 138102 h 3280074"/>
                  <a:gd name="connsiteX2" fmla="*/ 2125916 w 3628956"/>
                  <a:gd name="connsiteY2" fmla="*/ 125402 h 3280074"/>
                  <a:gd name="connsiteX3" fmla="*/ 2741866 w 3628956"/>
                  <a:gd name="connsiteY3" fmla="*/ 360352 h 3280074"/>
                  <a:gd name="connsiteX4" fmla="*/ 3220391 w 3628956"/>
                  <a:gd name="connsiteY4" fmla="*/ 794142 h 3280074"/>
                  <a:gd name="connsiteX5" fmla="*/ 3491166 w 3628956"/>
                  <a:gd name="connsiteY5" fmla="*/ 1401752 h 3280074"/>
                  <a:gd name="connsiteX6" fmla="*/ 3541966 w 3628956"/>
                  <a:gd name="connsiteY6" fmla="*/ 2030402 h 3280074"/>
                  <a:gd name="connsiteX7" fmla="*/ 3224466 w 3628956"/>
                  <a:gd name="connsiteY7" fmla="*/ 2570152 h 3280074"/>
                  <a:gd name="connsiteX8" fmla="*/ 2820341 w 3628956"/>
                  <a:gd name="connsiteY8" fmla="*/ 2881302 h 3280074"/>
                  <a:gd name="connsiteX9" fmla="*/ 2437066 w 3628956"/>
                  <a:gd name="connsiteY9" fmla="*/ 3046402 h 3280074"/>
                  <a:gd name="connsiteX10" fmla="*/ 1128967 w 3628956"/>
                  <a:gd name="connsiteY10" fmla="*/ 3052752 h 3280074"/>
                  <a:gd name="connsiteX11" fmla="*/ 749009 w 3628956"/>
                  <a:gd name="connsiteY11" fmla="*/ 2874952 h 3280074"/>
                  <a:gd name="connsiteX12" fmla="*/ 341567 w 3628956"/>
                  <a:gd name="connsiteY12" fmla="*/ 2570152 h 3280074"/>
                  <a:gd name="connsiteX13" fmla="*/ 36767 w 3628956"/>
                  <a:gd name="connsiteY13" fmla="*/ 2068502 h 3280074"/>
                  <a:gd name="connsiteX14" fmla="*/ 36767 w 3628956"/>
                  <a:gd name="connsiteY14" fmla="*/ 1389052 h 3280074"/>
                  <a:gd name="connsiteX15" fmla="*/ 335216 w 3628956"/>
                  <a:gd name="connsiteY15" fmla="*/ 773102 h 3280074"/>
                  <a:gd name="connsiteX16" fmla="*/ 818859 w 3628956"/>
                  <a:gd name="connsiteY16" fmla="*/ 362342 h 3280074"/>
                  <a:gd name="connsiteX0" fmla="*/ 818859 w 3628956"/>
                  <a:gd name="connsiteY0" fmla="*/ 364549 h 3282281"/>
                  <a:gd name="connsiteX1" fmla="*/ 1417891 w 3628956"/>
                  <a:gd name="connsiteY1" fmla="*/ 133959 h 3282281"/>
                  <a:gd name="connsiteX2" fmla="*/ 2125916 w 3628956"/>
                  <a:gd name="connsiteY2" fmla="*/ 127609 h 3282281"/>
                  <a:gd name="connsiteX3" fmla="*/ 2741866 w 3628956"/>
                  <a:gd name="connsiteY3" fmla="*/ 362559 h 3282281"/>
                  <a:gd name="connsiteX4" fmla="*/ 3220391 w 3628956"/>
                  <a:gd name="connsiteY4" fmla="*/ 796349 h 3282281"/>
                  <a:gd name="connsiteX5" fmla="*/ 3491166 w 3628956"/>
                  <a:gd name="connsiteY5" fmla="*/ 1403959 h 3282281"/>
                  <a:gd name="connsiteX6" fmla="*/ 3541966 w 3628956"/>
                  <a:gd name="connsiteY6" fmla="*/ 2032609 h 3282281"/>
                  <a:gd name="connsiteX7" fmla="*/ 3224466 w 3628956"/>
                  <a:gd name="connsiteY7" fmla="*/ 2572359 h 3282281"/>
                  <a:gd name="connsiteX8" fmla="*/ 2820341 w 3628956"/>
                  <a:gd name="connsiteY8" fmla="*/ 2883509 h 3282281"/>
                  <a:gd name="connsiteX9" fmla="*/ 2437066 w 3628956"/>
                  <a:gd name="connsiteY9" fmla="*/ 3048609 h 3282281"/>
                  <a:gd name="connsiteX10" fmla="*/ 1128967 w 3628956"/>
                  <a:gd name="connsiteY10" fmla="*/ 3054959 h 3282281"/>
                  <a:gd name="connsiteX11" fmla="*/ 749009 w 3628956"/>
                  <a:gd name="connsiteY11" fmla="*/ 2877159 h 3282281"/>
                  <a:gd name="connsiteX12" fmla="*/ 341567 w 3628956"/>
                  <a:gd name="connsiteY12" fmla="*/ 2572359 h 3282281"/>
                  <a:gd name="connsiteX13" fmla="*/ 36767 w 3628956"/>
                  <a:gd name="connsiteY13" fmla="*/ 2070709 h 3282281"/>
                  <a:gd name="connsiteX14" fmla="*/ 36767 w 3628956"/>
                  <a:gd name="connsiteY14" fmla="*/ 1391259 h 3282281"/>
                  <a:gd name="connsiteX15" fmla="*/ 335216 w 3628956"/>
                  <a:gd name="connsiteY15" fmla="*/ 775309 h 3282281"/>
                  <a:gd name="connsiteX16" fmla="*/ 818859 w 3628956"/>
                  <a:gd name="connsiteY16" fmla="*/ 364549 h 3282281"/>
                  <a:gd name="connsiteX0" fmla="*/ 818859 w 3628956"/>
                  <a:gd name="connsiteY0" fmla="*/ 364549 h 3282281"/>
                  <a:gd name="connsiteX1" fmla="*/ 1417891 w 3628956"/>
                  <a:gd name="connsiteY1" fmla="*/ 133959 h 3282281"/>
                  <a:gd name="connsiteX2" fmla="*/ 2125916 w 3628956"/>
                  <a:gd name="connsiteY2" fmla="*/ 127609 h 3282281"/>
                  <a:gd name="connsiteX3" fmla="*/ 2741866 w 3628956"/>
                  <a:gd name="connsiteY3" fmla="*/ 362559 h 3282281"/>
                  <a:gd name="connsiteX4" fmla="*/ 3220391 w 3628956"/>
                  <a:gd name="connsiteY4" fmla="*/ 796349 h 3282281"/>
                  <a:gd name="connsiteX5" fmla="*/ 3491166 w 3628956"/>
                  <a:gd name="connsiteY5" fmla="*/ 1403959 h 3282281"/>
                  <a:gd name="connsiteX6" fmla="*/ 3541966 w 3628956"/>
                  <a:gd name="connsiteY6" fmla="*/ 2032609 h 3282281"/>
                  <a:gd name="connsiteX7" fmla="*/ 3224466 w 3628956"/>
                  <a:gd name="connsiteY7" fmla="*/ 2572359 h 3282281"/>
                  <a:gd name="connsiteX8" fmla="*/ 2820341 w 3628956"/>
                  <a:gd name="connsiteY8" fmla="*/ 2883509 h 3282281"/>
                  <a:gd name="connsiteX9" fmla="*/ 2437066 w 3628956"/>
                  <a:gd name="connsiteY9" fmla="*/ 3048609 h 3282281"/>
                  <a:gd name="connsiteX10" fmla="*/ 1128967 w 3628956"/>
                  <a:gd name="connsiteY10" fmla="*/ 3054959 h 3282281"/>
                  <a:gd name="connsiteX11" fmla="*/ 749009 w 3628956"/>
                  <a:gd name="connsiteY11" fmla="*/ 2877159 h 3282281"/>
                  <a:gd name="connsiteX12" fmla="*/ 341567 w 3628956"/>
                  <a:gd name="connsiteY12" fmla="*/ 2572359 h 3282281"/>
                  <a:gd name="connsiteX13" fmla="*/ 36767 w 3628956"/>
                  <a:gd name="connsiteY13" fmla="*/ 2070709 h 3282281"/>
                  <a:gd name="connsiteX14" fmla="*/ 36767 w 3628956"/>
                  <a:gd name="connsiteY14" fmla="*/ 1391259 h 3282281"/>
                  <a:gd name="connsiteX15" fmla="*/ 335216 w 3628956"/>
                  <a:gd name="connsiteY15" fmla="*/ 775309 h 3282281"/>
                  <a:gd name="connsiteX16" fmla="*/ 818859 w 3628956"/>
                  <a:gd name="connsiteY16" fmla="*/ 364549 h 3282281"/>
                  <a:gd name="connsiteX0" fmla="*/ 806159 w 3628956"/>
                  <a:gd name="connsiteY0" fmla="*/ 364549 h 3282281"/>
                  <a:gd name="connsiteX1" fmla="*/ 1417891 w 3628956"/>
                  <a:gd name="connsiteY1" fmla="*/ 133959 h 3282281"/>
                  <a:gd name="connsiteX2" fmla="*/ 2125916 w 3628956"/>
                  <a:gd name="connsiteY2" fmla="*/ 127609 h 3282281"/>
                  <a:gd name="connsiteX3" fmla="*/ 2741866 w 3628956"/>
                  <a:gd name="connsiteY3" fmla="*/ 362559 h 3282281"/>
                  <a:gd name="connsiteX4" fmla="*/ 3220391 w 3628956"/>
                  <a:gd name="connsiteY4" fmla="*/ 796349 h 3282281"/>
                  <a:gd name="connsiteX5" fmla="*/ 3491166 w 3628956"/>
                  <a:gd name="connsiteY5" fmla="*/ 1403959 h 3282281"/>
                  <a:gd name="connsiteX6" fmla="*/ 3541966 w 3628956"/>
                  <a:gd name="connsiteY6" fmla="*/ 2032609 h 3282281"/>
                  <a:gd name="connsiteX7" fmla="*/ 3224466 w 3628956"/>
                  <a:gd name="connsiteY7" fmla="*/ 2572359 h 3282281"/>
                  <a:gd name="connsiteX8" fmla="*/ 2820341 w 3628956"/>
                  <a:gd name="connsiteY8" fmla="*/ 2883509 h 3282281"/>
                  <a:gd name="connsiteX9" fmla="*/ 2437066 w 3628956"/>
                  <a:gd name="connsiteY9" fmla="*/ 3048609 h 3282281"/>
                  <a:gd name="connsiteX10" fmla="*/ 1128967 w 3628956"/>
                  <a:gd name="connsiteY10" fmla="*/ 3054959 h 3282281"/>
                  <a:gd name="connsiteX11" fmla="*/ 749009 w 3628956"/>
                  <a:gd name="connsiteY11" fmla="*/ 2877159 h 3282281"/>
                  <a:gd name="connsiteX12" fmla="*/ 341567 w 3628956"/>
                  <a:gd name="connsiteY12" fmla="*/ 2572359 h 3282281"/>
                  <a:gd name="connsiteX13" fmla="*/ 36767 w 3628956"/>
                  <a:gd name="connsiteY13" fmla="*/ 2070709 h 3282281"/>
                  <a:gd name="connsiteX14" fmla="*/ 36767 w 3628956"/>
                  <a:gd name="connsiteY14" fmla="*/ 1391259 h 3282281"/>
                  <a:gd name="connsiteX15" fmla="*/ 335216 w 3628956"/>
                  <a:gd name="connsiteY15" fmla="*/ 775309 h 3282281"/>
                  <a:gd name="connsiteX16" fmla="*/ 806159 w 3628956"/>
                  <a:gd name="connsiteY16" fmla="*/ 364549 h 3282281"/>
                  <a:gd name="connsiteX0" fmla="*/ 806159 w 3628956"/>
                  <a:gd name="connsiteY0" fmla="*/ 364549 h 3282281"/>
                  <a:gd name="connsiteX1" fmla="*/ 1417891 w 3628956"/>
                  <a:gd name="connsiteY1" fmla="*/ 133959 h 3282281"/>
                  <a:gd name="connsiteX2" fmla="*/ 2125916 w 3628956"/>
                  <a:gd name="connsiteY2" fmla="*/ 127609 h 3282281"/>
                  <a:gd name="connsiteX3" fmla="*/ 2741866 w 3628956"/>
                  <a:gd name="connsiteY3" fmla="*/ 362559 h 3282281"/>
                  <a:gd name="connsiteX4" fmla="*/ 3220391 w 3628956"/>
                  <a:gd name="connsiteY4" fmla="*/ 796349 h 3282281"/>
                  <a:gd name="connsiteX5" fmla="*/ 3491166 w 3628956"/>
                  <a:gd name="connsiteY5" fmla="*/ 1403959 h 3282281"/>
                  <a:gd name="connsiteX6" fmla="*/ 3541966 w 3628956"/>
                  <a:gd name="connsiteY6" fmla="*/ 2032609 h 3282281"/>
                  <a:gd name="connsiteX7" fmla="*/ 3224466 w 3628956"/>
                  <a:gd name="connsiteY7" fmla="*/ 2572359 h 3282281"/>
                  <a:gd name="connsiteX8" fmla="*/ 2820341 w 3628956"/>
                  <a:gd name="connsiteY8" fmla="*/ 2883509 h 3282281"/>
                  <a:gd name="connsiteX9" fmla="*/ 2437066 w 3628956"/>
                  <a:gd name="connsiteY9" fmla="*/ 3048609 h 3282281"/>
                  <a:gd name="connsiteX10" fmla="*/ 1128967 w 3628956"/>
                  <a:gd name="connsiteY10" fmla="*/ 3054959 h 3282281"/>
                  <a:gd name="connsiteX11" fmla="*/ 749009 w 3628956"/>
                  <a:gd name="connsiteY11" fmla="*/ 2877159 h 3282281"/>
                  <a:gd name="connsiteX12" fmla="*/ 341567 w 3628956"/>
                  <a:gd name="connsiteY12" fmla="*/ 2572359 h 3282281"/>
                  <a:gd name="connsiteX13" fmla="*/ 36767 w 3628956"/>
                  <a:gd name="connsiteY13" fmla="*/ 2070709 h 3282281"/>
                  <a:gd name="connsiteX14" fmla="*/ 36767 w 3628956"/>
                  <a:gd name="connsiteY14" fmla="*/ 1391259 h 3282281"/>
                  <a:gd name="connsiteX15" fmla="*/ 335216 w 3628956"/>
                  <a:gd name="connsiteY15" fmla="*/ 775309 h 3282281"/>
                  <a:gd name="connsiteX16" fmla="*/ 806159 w 3628956"/>
                  <a:gd name="connsiteY16" fmla="*/ 364549 h 3282281"/>
                  <a:gd name="connsiteX0" fmla="*/ 806159 w 3628956"/>
                  <a:gd name="connsiteY0" fmla="*/ 364549 h 3282281"/>
                  <a:gd name="connsiteX1" fmla="*/ 1417891 w 3628956"/>
                  <a:gd name="connsiteY1" fmla="*/ 133959 h 3282281"/>
                  <a:gd name="connsiteX2" fmla="*/ 2125916 w 3628956"/>
                  <a:gd name="connsiteY2" fmla="*/ 127609 h 3282281"/>
                  <a:gd name="connsiteX3" fmla="*/ 2741866 w 3628956"/>
                  <a:gd name="connsiteY3" fmla="*/ 362559 h 3282281"/>
                  <a:gd name="connsiteX4" fmla="*/ 3220391 w 3628956"/>
                  <a:gd name="connsiteY4" fmla="*/ 796349 h 3282281"/>
                  <a:gd name="connsiteX5" fmla="*/ 3491166 w 3628956"/>
                  <a:gd name="connsiteY5" fmla="*/ 1403959 h 3282281"/>
                  <a:gd name="connsiteX6" fmla="*/ 3541966 w 3628956"/>
                  <a:gd name="connsiteY6" fmla="*/ 2032609 h 3282281"/>
                  <a:gd name="connsiteX7" fmla="*/ 3224466 w 3628956"/>
                  <a:gd name="connsiteY7" fmla="*/ 2572359 h 3282281"/>
                  <a:gd name="connsiteX8" fmla="*/ 2820341 w 3628956"/>
                  <a:gd name="connsiteY8" fmla="*/ 2883509 h 3282281"/>
                  <a:gd name="connsiteX9" fmla="*/ 2437066 w 3628956"/>
                  <a:gd name="connsiteY9" fmla="*/ 3048609 h 3282281"/>
                  <a:gd name="connsiteX10" fmla="*/ 1128967 w 3628956"/>
                  <a:gd name="connsiteY10" fmla="*/ 3054959 h 3282281"/>
                  <a:gd name="connsiteX11" fmla="*/ 749009 w 3628956"/>
                  <a:gd name="connsiteY11" fmla="*/ 2877159 h 3282281"/>
                  <a:gd name="connsiteX12" fmla="*/ 341567 w 3628956"/>
                  <a:gd name="connsiteY12" fmla="*/ 2572359 h 3282281"/>
                  <a:gd name="connsiteX13" fmla="*/ 36767 w 3628956"/>
                  <a:gd name="connsiteY13" fmla="*/ 2070709 h 3282281"/>
                  <a:gd name="connsiteX14" fmla="*/ 36767 w 3628956"/>
                  <a:gd name="connsiteY14" fmla="*/ 1391259 h 3282281"/>
                  <a:gd name="connsiteX15" fmla="*/ 335216 w 3628956"/>
                  <a:gd name="connsiteY15" fmla="*/ 775309 h 3282281"/>
                  <a:gd name="connsiteX16" fmla="*/ 806159 w 3628956"/>
                  <a:gd name="connsiteY16" fmla="*/ 364549 h 3282281"/>
                  <a:gd name="connsiteX0" fmla="*/ 806159 w 3628956"/>
                  <a:gd name="connsiteY0" fmla="*/ 364549 h 3282281"/>
                  <a:gd name="connsiteX1" fmla="*/ 1417891 w 3628956"/>
                  <a:gd name="connsiteY1" fmla="*/ 133959 h 3282281"/>
                  <a:gd name="connsiteX2" fmla="*/ 2125916 w 3628956"/>
                  <a:gd name="connsiteY2" fmla="*/ 127609 h 3282281"/>
                  <a:gd name="connsiteX3" fmla="*/ 2741866 w 3628956"/>
                  <a:gd name="connsiteY3" fmla="*/ 362559 h 3282281"/>
                  <a:gd name="connsiteX4" fmla="*/ 3220391 w 3628956"/>
                  <a:gd name="connsiteY4" fmla="*/ 796349 h 3282281"/>
                  <a:gd name="connsiteX5" fmla="*/ 3491166 w 3628956"/>
                  <a:gd name="connsiteY5" fmla="*/ 1403959 h 3282281"/>
                  <a:gd name="connsiteX6" fmla="*/ 3541966 w 3628956"/>
                  <a:gd name="connsiteY6" fmla="*/ 2032609 h 3282281"/>
                  <a:gd name="connsiteX7" fmla="*/ 3224466 w 3628956"/>
                  <a:gd name="connsiteY7" fmla="*/ 2572359 h 3282281"/>
                  <a:gd name="connsiteX8" fmla="*/ 2820341 w 3628956"/>
                  <a:gd name="connsiteY8" fmla="*/ 2883509 h 3282281"/>
                  <a:gd name="connsiteX9" fmla="*/ 2437066 w 3628956"/>
                  <a:gd name="connsiteY9" fmla="*/ 3048609 h 3282281"/>
                  <a:gd name="connsiteX10" fmla="*/ 1128967 w 3628956"/>
                  <a:gd name="connsiteY10" fmla="*/ 3054959 h 3282281"/>
                  <a:gd name="connsiteX11" fmla="*/ 749009 w 3628956"/>
                  <a:gd name="connsiteY11" fmla="*/ 2877159 h 3282281"/>
                  <a:gd name="connsiteX12" fmla="*/ 341567 w 3628956"/>
                  <a:gd name="connsiteY12" fmla="*/ 2572359 h 3282281"/>
                  <a:gd name="connsiteX13" fmla="*/ 36767 w 3628956"/>
                  <a:gd name="connsiteY13" fmla="*/ 2070709 h 3282281"/>
                  <a:gd name="connsiteX14" fmla="*/ 36767 w 3628956"/>
                  <a:gd name="connsiteY14" fmla="*/ 1391259 h 3282281"/>
                  <a:gd name="connsiteX15" fmla="*/ 322516 w 3628956"/>
                  <a:gd name="connsiteY15" fmla="*/ 788009 h 3282281"/>
                  <a:gd name="connsiteX16" fmla="*/ 806159 w 3628956"/>
                  <a:gd name="connsiteY16" fmla="*/ 364549 h 3282281"/>
                  <a:gd name="connsiteX0" fmla="*/ 806159 w 3628956"/>
                  <a:gd name="connsiteY0" fmla="*/ 364549 h 3282281"/>
                  <a:gd name="connsiteX1" fmla="*/ 1417891 w 3628956"/>
                  <a:gd name="connsiteY1" fmla="*/ 133959 h 3282281"/>
                  <a:gd name="connsiteX2" fmla="*/ 2125916 w 3628956"/>
                  <a:gd name="connsiteY2" fmla="*/ 127609 h 3282281"/>
                  <a:gd name="connsiteX3" fmla="*/ 2741866 w 3628956"/>
                  <a:gd name="connsiteY3" fmla="*/ 362559 h 3282281"/>
                  <a:gd name="connsiteX4" fmla="*/ 3220391 w 3628956"/>
                  <a:gd name="connsiteY4" fmla="*/ 796349 h 3282281"/>
                  <a:gd name="connsiteX5" fmla="*/ 3491166 w 3628956"/>
                  <a:gd name="connsiteY5" fmla="*/ 1403959 h 3282281"/>
                  <a:gd name="connsiteX6" fmla="*/ 3541966 w 3628956"/>
                  <a:gd name="connsiteY6" fmla="*/ 2032609 h 3282281"/>
                  <a:gd name="connsiteX7" fmla="*/ 3224466 w 3628956"/>
                  <a:gd name="connsiteY7" fmla="*/ 2572359 h 3282281"/>
                  <a:gd name="connsiteX8" fmla="*/ 2820341 w 3628956"/>
                  <a:gd name="connsiteY8" fmla="*/ 2883509 h 3282281"/>
                  <a:gd name="connsiteX9" fmla="*/ 2437066 w 3628956"/>
                  <a:gd name="connsiteY9" fmla="*/ 3048609 h 3282281"/>
                  <a:gd name="connsiteX10" fmla="*/ 1128967 w 3628956"/>
                  <a:gd name="connsiteY10" fmla="*/ 3054959 h 3282281"/>
                  <a:gd name="connsiteX11" fmla="*/ 749009 w 3628956"/>
                  <a:gd name="connsiteY11" fmla="*/ 2877159 h 3282281"/>
                  <a:gd name="connsiteX12" fmla="*/ 341567 w 3628956"/>
                  <a:gd name="connsiteY12" fmla="*/ 2572359 h 3282281"/>
                  <a:gd name="connsiteX13" fmla="*/ 36767 w 3628956"/>
                  <a:gd name="connsiteY13" fmla="*/ 2070709 h 3282281"/>
                  <a:gd name="connsiteX14" fmla="*/ 36767 w 3628956"/>
                  <a:gd name="connsiteY14" fmla="*/ 1391259 h 3282281"/>
                  <a:gd name="connsiteX15" fmla="*/ 322516 w 3628956"/>
                  <a:gd name="connsiteY15" fmla="*/ 788009 h 3282281"/>
                  <a:gd name="connsiteX16" fmla="*/ 806159 w 3628956"/>
                  <a:gd name="connsiteY16" fmla="*/ 364549 h 3282281"/>
                  <a:gd name="connsiteX0" fmla="*/ 806159 w 3628956"/>
                  <a:gd name="connsiteY0" fmla="*/ 364549 h 3282281"/>
                  <a:gd name="connsiteX1" fmla="*/ 1417891 w 3628956"/>
                  <a:gd name="connsiteY1" fmla="*/ 133959 h 3282281"/>
                  <a:gd name="connsiteX2" fmla="*/ 2125916 w 3628956"/>
                  <a:gd name="connsiteY2" fmla="*/ 127609 h 3282281"/>
                  <a:gd name="connsiteX3" fmla="*/ 2741866 w 3628956"/>
                  <a:gd name="connsiteY3" fmla="*/ 362559 h 3282281"/>
                  <a:gd name="connsiteX4" fmla="*/ 3220391 w 3628956"/>
                  <a:gd name="connsiteY4" fmla="*/ 796349 h 3282281"/>
                  <a:gd name="connsiteX5" fmla="*/ 3491166 w 3628956"/>
                  <a:gd name="connsiteY5" fmla="*/ 1403959 h 3282281"/>
                  <a:gd name="connsiteX6" fmla="*/ 3541966 w 3628956"/>
                  <a:gd name="connsiteY6" fmla="*/ 2032609 h 3282281"/>
                  <a:gd name="connsiteX7" fmla="*/ 3224466 w 3628956"/>
                  <a:gd name="connsiteY7" fmla="*/ 2572359 h 3282281"/>
                  <a:gd name="connsiteX8" fmla="*/ 2820341 w 3628956"/>
                  <a:gd name="connsiteY8" fmla="*/ 2883509 h 3282281"/>
                  <a:gd name="connsiteX9" fmla="*/ 2437066 w 3628956"/>
                  <a:gd name="connsiteY9" fmla="*/ 3048609 h 3282281"/>
                  <a:gd name="connsiteX10" fmla="*/ 1128967 w 3628956"/>
                  <a:gd name="connsiteY10" fmla="*/ 3054959 h 3282281"/>
                  <a:gd name="connsiteX11" fmla="*/ 749009 w 3628956"/>
                  <a:gd name="connsiteY11" fmla="*/ 2877159 h 3282281"/>
                  <a:gd name="connsiteX12" fmla="*/ 341567 w 3628956"/>
                  <a:gd name="connsiteY12" fmla="*/ 2572359 h 3282281"/>
                  <a:gd name="connsiteX13" fmla="*/ 36767 w 3628956"/>
                  <a:gd name="connsiteY13" fmla="*/ 2070709 h 3282281"/>
                  <a:gd name="connsiteX14" fmla="*/ 36767 w 3628956"/>
                  <a:gd name="connsiteY14" fmla="*/ 1391259 h 3282281"/>
                  <a:gd name="connsiteX15" fmla="*/ 322516 w 3628956"/>
                  <a:gd name="connsiteY15" fmla="*/ 788009 h 3282281"/>
                  <a:gd name="connsiteX16" fmla="*/ 806159 w 3628956"/>
                  <a:gd name="connsiteY16" fmla="*/ 364549 h 3282281"/>
                  <a:gd name="connsiteX0" fmla="*/ 806159 w 3628956"/>
                  <a:gd name="connsiteY0" fmla="*/ 364549 h 3282281"/>
                  <a:gd name="connsiteX1" fmla="*/ 1417891 w 3628956"/>
                  <a:gd name="connsiteY1" fmla="*/ 133959 h 3282281"/>
                  <a:gd name="connsiteX2" fmla="*/ 2125916 w 3628956"/>
                  <a:gd name="connsiteY2" fmla="*/ 127609 h 3282281"/>
                  <a:gd name="connsiteX3" fmla="*/ 2741866 w 3628956"/>
                  <a:gd name="connsiteY3" fmla="*/ 362559 h 3282281"/>
                  <a:gd name="connsiteX4" fmla="*/ 3220391 w 3628956"/>
                  <a:gd name="connsiteY4" fmla="*/ 796349 h 3282281"/>
                  <a:gd name="connsiteX5" fmla="*/ 3491166 w 3628956"/>
                  <a:gd name="connsiteY5" fmla="*/ 1403959 h 3282281"/>
                  <a:gd name="connsiteX6" fmla="*/ 3541966 w 3628956"/>
                  <a:gd name="connsiteY6" fmla="*/ 2032609 h 3282281"/>
                  <a:gd name="connsiteX7" fmla="*/ 3224466 w 3628956"/>
                  <a:gd name="connsiteY7" fmla="*/ 2572359 h 3282281"/>
                  <a:gd name="connsiteX8" fmla="*/ 2820341 w 3628956"/>
                  <a:gd name="connsiteY8" fmla="*/ 2883509 h 3282281"/>
                  <a:gd name="connsiteX9" fmla="*/ 2437066 w 3628956"/>
                  <a:gd name="connsiteY9" fmla="*/ 3048609 h 3282281"/>
                  <a:gd name="connsiteX10" fmla="*/ 1128967 w 3628956"/>
                  <a:gd name="connsiteY10" fmla="*/ 3054959 h 3282281"/>
                  <a:gd name="connsiteX11" fmla="*/ 749009 w 3628956"/>
                  <a:gd name="connsiteY11" fmla="*/ 2877159 h 3282281"/>
                  <a:gd name="connsiteX12" fmla="*/ 341567 w 3628956"/>
                  <a:gd name="connsiteY12" fmla="*/ 2572359 h 3282281"/>
                  <a:gd name="connsiteX13" fmla="*/ 36767 w 3628956"/>
                  <a:gd name="connsiteY13" fmla="*/ 2070709 h 3282281"/>
                  <a:gd name="connsiteX14" fmla="*/ 36767 w 3628956"/>
                  <a:gd name="connsiteY14" fmla="*/ 1391259 h 3282281"/>
                  <a:gd name="connsiteX15" fmla="*/ 322516 w 3628956"/>
                  <a:gd name="connsiteY15" fmla="*/ 788009 h 3282281"/>
                  <a:gd name="connsiteX16" fmla="*/ 806159 w 3628956"/>
                  <a:gd name="connsiteY16" fmla="*/ 364549 h 3282281"/>
                  <a:gd name="connsiteX0" fmla="*/ 861615 w 3684412"/>
                  <a:gd name="connsiteY0" fmla="*/ 364549 h 3282281"/>
                  <a:gd name="connsiteX1" fmla="*/ 1473347 w 3684412"/>
                  <a:gd name="connsiteY1" fmla="*/ 133959 h 3282281"/>
                  <a:gd name="connsiteX2" fmla="*/ 2181372 w 3684412"/>
                  <a:gd name="connsiteY2" fmla="*/ 127609 h 3282281"/>
                  <a:gd name="connsiteX3" fmla="*/ 2797322 w 3684412"/>
                  <a:gd name="connsiteY3" fmla="*/ 362559 h 3282281"/>
                  <a:gd name="connsiteX4" fmla="*/ 3275847 w 3684412"/>
                  <a:gd name="connsiteY4" fmla="*/ 796349 h 3282281"/>
                  <a:gd name="connsiteX5" fmla="*/ 3546622 w 3684412"/>
                  <a:gd name="connsiteY5" fmla="*/ 1403959 h 3282281"/>
                  <a:gd name="connsiteX6" fmla="*/ 3597422 w 3684412"/>
                  <a:gd name="connsiteY6" fmla="*/ 2032609 h 3282281"/>
                  <a:gd name="connsiteX7" fmla="*/ 3279922 w 3684412"/>
                  <a:gd name="connsiteY7" fmla="*/ 2572359 h 3282281"/>
                  <a:gd name="connsiteX8" fmla="*/ 2875797 w 3684412"/>
                  <a:gd name="connsiteY8" fmla="*/ 2883509 h 3282281"/>
                  <a:gd name="connsiteX9" fmla="*/ 2492522 w 3684412"/>
                  <a:gd name="connsiteY9" fmla="*/ 3048609 h 3282281"/>
                  <a:gd name="connsiteX10" fmla="*/ 1184423 w 3684412"/>
                  <a:gd name="connsiteY10" fmla="*/ 3054959 h 3282281"/>
                  <a:gd name="connsiteX11" fmla="*/ 804465 w 3684412"/>
                  <a:gd name="connsiteY11" fmla="*/ 2877159 h 3282281"/>
                  <a:gd name="connsiteX12" fmla="*/ 397023 w 3684412"/>
                  <a:gd name="connsiteY12" fmla="*/ 2572359 h 3282281"/>
                  <a:gd name="connsiteX13" fmla="*/ 92223 w 3684412"/>
                  <a:gd name="connsiteY13" fmla="*/ 2070709 h 3282281"/>
                  <a:gd name="connsiteX14" fmla="*/ 92223 w 3684412"/>
                  <a:gd name="connsiteY14" fmla="*/ 1391259 h 3282281"/>
                  <a:gd name="connsiteX15" fmla="*/ 377972 w 3684412"/>
                  <a:gd name="connsiteY15" fmla="*/ 788009 h 3282281"/>
                  <a:gd name="connsiteX16" fmla="*/ 861615 w 3684412"/>
                  <a:gd name="connsiteY16" fmla="*/ 364549 h 3282281"/>
                  <a:gd name="connsiteX0" fmla="*/ 867651 w 3690448"/>
                  <a:gd name="connsiteY0" fmla="*/ 364549 h 3282281"/>
                  <a:gd name="connsiteX1" fmla="*/ 1479383 w 3690448"/>
                  <a:gd name="connsiteY1" fmla="*/ 133959 h 3282281"/>
                  <a:gd name="connsiteX2" fmla="*/ 2187408 w 3690448"/>
                  <a:gd name="connsiteY2" fmla="*/ 127609 h 3282281"/>
                  <a:gd name="connsiteX3" fmla="*/ 2803358 w 3690448"/>
                  <a:gd name="connsiteY3" fmla="*/ 362559 h 3282281"/>
                  <a:gd name="connsiteX4" fmla="*/ 3281883 w 3690448"/>
                  <a:gd name="connsiteY4" fmla="*/ 796349 h 3282281"/>
                  <a:gd name="connsiteX5" fmla="*/ 3552658 w 3690448"/>
                  <a:gd name="connsiteY5" fmla="*/ 1403959 h 3282281"/>
                  <a:gd name="connsiteX6" fmla="*/ 3603458 w 3690448"/>
                  <a:gd name="connsiteY6" fmla="*/ 2032609 h 3282281"/>
                  <a:gd name="connsiteX7" fmla="*/ 3285958 w 3690448"/>
                  <a:gd name="connsiteY7" fmla="*/ 2572359 h 3282281"/>
                  <a:gd name="connsiteX8" fmla="*/ 2881833 w 3690448"/>
                  <a:gd name="connsiteY8" fmla="*/ 2883509 h 3282281"/>
                  <a:gd name="connsiteX9" fmla="*/ 2498558 w 3690448"/>
                  <a:gd name="connsiteY9" fmla="*/ 3048609 h 3282281"/>
                  <a:gd name="connsiteX10" fmla="*/ 1190459 w 3690448"/>
                  <a:gd name="connsiteY10" fmla="*/ 3054959 h 3282281"/>
                  <a:gd name="connsiteX11" fmla="*/ 810501 w 3690448"/>
                  <a:gd name="connsiteY11" fmla="*/ 2877159 h 3282281"/>
                  <a:gd name="connsiteX12" fmla="*/ 403059 w 3690448"/>
                  <a:gd name="connsiteY12" fmla="*/ 2572359 h 3282281"/>
                  <a:gd name="connsiteX13" fmla="*/ 98259 w 3690448"/>
                  <a:gd name="connsiteY13" fmla="*/ 2070709 h 3282281"/>
                  <a:gd name="connsiteX14" fmla="*/ 98259 w 3690448"/>
                  <a:gd name="connsiteY14" fmla="*/ 1391259 h 3282281"/>
                  <a:gd name="connsiteX15" fmla="*/ 384008 w 3690448"/>
                  <a:gd name="connsiteY15" fmla="*/ 788009 h 3282281"/>
                  <a:gd name="connsiteX16" fmla="*/ 867651 w 3690448"/>
                  <a:gd name="connsiteY16" fmla="*/ 364549 h 3282281"/>
                  <a:gd name="connsiteX0" fmla="*/ 867651 w 3690448"/>
                  <a:gd name="connsiteY0" fmla="*/ 364549 h 3282281"/>
                  <a:gd name="connsiteX1" fmla="*/ 1479383 w 3690448"/>
                  <a:gd name="connsiteY1" fmla="*/ 133959 h 3282281"/>
                  <a:gd name="connsiteX2" fmla="*/ 2187408 w 3690448"/>
                  <a:gd name="connsiteY2" fmla="*/ 127609 h 3282281"/>
                  <a:gd name="connsiteX3" fmla="*/ 2803358 w 3690448"/>
                  <a:gd name="connsiteY3" fmla="*/ 362559 h 3282281"/>
                  <a:gd name="connsiteX4" fmla="*/ 3281883 w 3690448"/>
                  <a:gd name="connsiteY4" fmla="*/ 796349 h 3282281"/>
                  <a:gd name="connsiteX5" fmla="*/ 3552658 w 3690448"/>
                  <a:gd name="connsiteY5" fmla="*/ 1403959 h 3282281"/>
                  <a:gd name="connsiteX6" fmla="*/ 3603458 w 3690448"/>
                  <a:gd name="connsiteY6" fmla="*/ 2032609 h 3282281"/>
                  <a:gd name="connsiteX7" fmla="*/ 3285958 w 3690448"/>
                  <a:gd name="connsiteY7" fmla="*/ 2572359 h 3282281"/>
                  <a:gd name="connsiteX8" fmla="*/ 2881833 w 3690448"/>
                  <a:gd name="connsiteY8" fmla="*/ 2883509 h 3282281"/>
                  <a:gd name="connsiteX9" fmla="*/ 2498558 w 3690448"/>
                  <a:gd name="connsiteY9" fmla="*/ 3048609 h 3282281"/>
                  <a:gd name="connsiteX10" fmla="*/ 1190459 w 3690448"/>
                  <a:gd name="connsiteY10" fmla="*/ 3054959 h 3282281"/>
                  <a:gd name="connsiteX11" fmla="*/ 810501 w 3690448"/>
                  <a:gd name="connsiteY11" fmla="*/ 2877159 h 3282281"/>
                  <a:gd name="connsiteX12" fmla="*/ 403059 w 3690448"/>
                  <a:gd name="connsiteY12" fmla="*/ 2572359 h 3282281"/>
                  <a:gd name="connsiteX13" fmla="*/ 98259 w 3690448"/>
                  <a:gd name="connsiteY13" fmla="*/ 2070709 h 3282281"/>
                  <a:gd name="connsiteX14" fmla="*/ 98259 w 3690448"/>
                  <a:gd name="connsiteY14" fmla="*/ 1391259 h 3282281"/>
                  <a:gd name="connsiteX15" fmla="*/ 384008 w 3690448"/>
                  <a:gd name="connsiteY15" fmla="*/ 788009 h 3282281"/>
                  <a:gd name="connsiteX16" fmla="*/ 867651 w 3690448"/>
                  <a:gd name="connsiteY16" fmla="*/ 364549 h 3282281"/>
                  <a:gd name="connsiteX0" fmla="*/ 867651 w 3690448"/>
                  <a:gd name="connsiteY0" fmla="*/ 364549 h 3282281"/>
                  <a:gd name="connsiteX1" fmla="*/ 1479383 w 3690448"/>
                  <a:gd name="connsiteY1" fmla="*/ 133959 h 3282281"/>
                  <a:gd name="connsiteX2" fmla="*/ 2187408 w 3690448"/>
                  <a:gd name="connsiteY2" fmla="*/ 127609 h 3282281"/>
                  <a:gd name="connsiteX3" fmla="*/ 2803358 w 3690448"/>
                  <a:gd name="connsiteY3" fmla="*/ 362559 h 3282281"/>
                  <a:gd name="connsiteX4" fmla="*/ 3281883 w 3690448"/>
                  <a:gd name="connsiteY4" fmla="*/ 796349 h 3282281"/>
                  <a:gd name="connsiteX5" fmla="*/ 3552658 w 3690448"/>
                  <a:gd name="connsiteY5" fmla="*/ 1403959 h 3282281"/>
                  <a:gd name="connsiteX6" fmla="*/ 3603458 w 3690448"/>
                  <a:gd name="connsiteY6" fmla="*/ 2032609 h 3282281"/>
                  <a:gd name="connsiteX7" fmla="*/ 3285958 w 3690448"/>
                  <a:gd name="connsiteY7" fmla="*/ 2572359 h 3282281"/>
                  <a:gd name="connsiteX8" fmla="*/ 2881833 w 3690448"/>
                  <a:gd name="connsiteY8" fmla="*/ 2883509 h 3282281"/>
                  <a:gd name="connsiteX9" fmla="*/ 2498558 w 3690448"/>
                  <a:gd name="connsiteY9" fmla="*/ 3048609 h 3282281"/>
                  <a:gd name="connsiteX10" fmla="*/ 1190459 w 3690448"/>
                  <a:gd name="connsiteY10" fmla="*/ 3054959 h 3282281"/>
                  <a:gd name="connsiteX11" fmla="*/ 810501 w 3690448"/>
                  <a:gd name="connsiteY11" fmla="*/ 2877159 h 3282281"/>
                  <a:gd name="connsiteX12" fmla="*/ 403059 w 3690448"/>
                  <a:gd name="connsiteY12" fmla="*/ 2572359 h 3282281"/>
                  <a:gd name="connsiteX13" fmla="*/ 98259 w 3690448"/>
                  <a:gd name="connsiteY13" fmla="*/ 2070709 h 3282281"/>
                  <a:gd name="connsiteX14" fmla="*/ 98259 w 3690448"/>
                  <a:gd name="connsiteY14" fmla="*/ 1391259 h 3282281"/>
                  <a:gd name="connsiteX15" fmla="*/ 384008 w 3690448"/>
                  <a:gd name="connsiteY15" fmla="*/ 788009 h 3282281"/>
                  <a:gd name="connsiteX16" fmla="*/ 867651 w 3690448"/>
                  <a:gd name="connsiteY16" fmla="*/ 364549 h 3282281"/>
                  <a:gd name="connsiteX0" fmla="*/ 867651 w 3690448"/>
                  <a:gd name="connsiteY0" fmla="*/ 364549 h 3282281"/>
                  <a:gd name="connsiteX1" fmla="*/ 1479383 w 3690448"/>
                  <a:gd name="connsiteY1" fmla="*/ 133959 h 3282281"/>
                  <a:gd name="connsiteX2" fmla="*/ 2187408 w 3690448"/>
                  <a:gd name="connsiteY2" fmla="*/ 127609 h 3282281"/>
                  <a:gd name="connsiteX3" fmla="*/ 2803358 w 3690448"/>
                  <a:gd name="connsiteY3" fmla="*/ 362559 h 3282281"/>
                  <a:gd name="connsiteX4" fmla="*/ 3281883 w 3690448"/>
                  <a:gd name="connsiteY4" fmla="*/ 796349 h 3282281"/>
                  <a:gd name="connsiteX5" fmla="*/ 3552658 w 3690448"/>
                  <a:gd name="connsiteY5" fmla="*/ 1403959 h 3282281"/>
                  <a:gd name="connsiteX6" fmla="*/ 3603458 w 3690448"/>
                  <a:gd name="connsiteY6" fmla="*/ 2032609 h 3282281"/>
                  <a:gd name="connsiteX7" fmla="*/ 3285958 w 3690448"/>
                  <a:gd name="connsiteY7" fmla="*/ 2572359 h 3282281"/>
                  <a:gd name="connsiteX8" fmla="*/ 2881833 w 3690448"/>
                  <a:gd name="connsiteY8" fmla="*/ 2883509 h 3282281"/>
                  <a:gd name="connsiteX9" fmla="*/ 2498558 w 3690448"/>
                  <a:gd name="connsiteY9" fmla="*/ 3048609 h 3282281"/>
                  <a:gd name="connsiteX10" fmla="*/ 1190459 w 3690448"/>
                  <a:gd name="connsiteY10" fmla="*/ 3054959 h 3282281"/>
                  <a:gd name="connsiteX11" fmla="*/ 810501 w 3690448"/>
                  <a:gd name="connsiteY11" fmla="*/ 2877159 h 3282281"/>
                  <a:gd name="connsiteX12" fmla="*/ 403059 w 3690448"/>
                  <a:gd name="connsiteY12" fmla="*/ 2572359 h 3282281"/>
                  <a:gd name="connsiteX13" fmla="*/ 98259 w 3690448"/>
                  <a:gd name="connsiteY13" fmla="*/ 2070709 h 3282281"/>
                  <a:gd name="connsiteX14" fmla="*/ 98259 w 3690448"/>
                  <a:gd name="connsiteY14" fmla="*/ 1391259 h 3282281"/>
                  <a:gd name="connsiteX15" fmla="*/ 384008 w 3690448"/>
                  <a:gd name="connsiteY15" fmla="*/ 788009 h 3282281"/>
                  <a:gd name="connsiteX16" fmla="*/ 867651 w 3690448"/>
                  <a:gd name="connsiteY16" fmla="*/ 364549 h 3282281"/>
                  <a:gd name="connsiteX0" fmla="*/ 867651 w 3690448"/>
                  <a:gd name="connsiteY0" fmla="*/ 364549 h 3282281"/>
                  <a:gd name="connsiteX1" fmla="*/ 1479383 w 3690448"/>
                  <a:gd name="connsiteY1" fmla="*/ 133959 h 3282281"/>
                  <a:gd name="connsiteX2" fmla="*/ 2187408 w 3690448"/>
                  <a:gd name="connsiteY2" fmla="*/ 127609 h 3282281"/>
                  <a:gd name="connsiteX3" fmla="*/ 2803358 w 3690448"/>
                  <a:gd name="connsiteY3" fmla="*/ 362559 h 3282281"/>
                  <a:gd name="connsiteX4" fmla="*/ 3281883 w 3690448"/>
                  <a:gd name="connsiteY4" fmla="*/ 796349 h 3282281"/>
                  <a:gd name="connsiteX5" fmla="*/ 3552658 w 3690448"/>
                  <a:gd name="connsiteY5" fmla="*/ 1403959 h 3282281"/>
                  <a:gd name="connsiteX6" fmla="*/ 3603458 w 3690448"/>
                  <a:gd name="connsiteY6" fmla="*/ 2032609 h 3282281"/>
                  <a:gd name="connsiteX7" fmla="*/ 3285958 w 3690448"/>
                  <a:gd name="connsiteY7" fmla="*/ 2572359 h 3282281"/>
                  <a:gd name="connsiteX8" fmla="*/ 2881833 w 3690448"/>
                  <a:gd name="connsiteY8" fmla="*/ 2883509 h 3282281"/>
                  <a:gd name="connsiteX9" fmla="*/ 2498558 w 3690448"/>
                  <a:gd name="connsiteY9" fmla="*/ 3048609 h 3282281"/>
                  <a:gd name="connsiteX10" fmla="*/ 1190459 w 3690448"/>
                  <a:gd name="connsiteY10" fmla="*/ 3054959 h 3282281"/>
                  <a:gd name="connsiteX11" fmla="*/ 793833 w 3690448"/>
                  <a:gd name="connsiteY11" fmla="*/ 2874778 h 3282281"/>
                  <a:gd name="connsiteX12" fmla="*/ 403059 w 3690448"/>
                  <a:gd name="connsiteY12" fmla="*/ 2572359 h 3282281"/>
                  <a:gd name="connsiteX13" fmla="*/ 98259 w 3690448"/>
                  <a:gd name="connsiteY13" fmla="*/ 2070709 h 3282281"/>
                  <a:gd name="connsiteX14" fmla="*/ 98259 w 3690448"/>
                  <a:gd name="connsiteY14" fmla="*/ 1391259 h 3282281"/>
                  <a:gd name="connsiteX15" fmla="*/ 384008 w 3690448"/>
                  <a:gd name="connsiteY15" fmla="*/ 788009 h 3282281"/>
                  <a:gd name="connsiteX16" fmla="*/ 867651 w 3690448"/>
                  <a:gd name="connsiteY16" fmla="*/ 364549 h 3282281"/>
                  <a:gd name="connsiteX0" fmla="*/ 867651 w 3690448"/>
                  <a:gd name="connsiteY0" fmla="*/ 364549 h 3282281"/>
                  <a:gd name="connsiteX1" fmla="*/ 1479383 w 3690448"/>
                  <a:gd name="connsiteY1" fmla="*/ 133959 h 3282281"/>
                  <a:gd name="connsiteX2" fmla="*/ 2187408 w 3690448"/>
                  <a:gd name="connsiteY2" fmla="*/ 127609 h 3282281"/>
                  <a:gd name="connsiteX3" fmla="*/ 2803358 w 3690448"/>
                  <a:gd name="connsiteY3" fmla="*/ 362559 h 3282281"/>
                  <a:gd name="connsiteX4" fmla="*/ 3281883 w 3690448"/>
                  <a:gd name="connsiteY4" fmla="*/ 796349 h 3282281"/>
                  <a:gd name="connsiteX5" fmla="*/ 3552658 w 3690448"/>
                  <a:gd name="connsiteY5" fmla="*/ 1403959 h 3282281"/>
                  <a:gd name="connsiteX6" fmla="*/ 3603458 w 3690448"/>
                  <a:gd name="connsiteY6" fmla="*/ 2032609 h 3282281"/>
                  <a:gd name="connsiteX7" fmla="*/ 3285958 w 3690448"/>
                  <a:gd name="connsiteY7" fmla="*/ 2572359 h 3282281"/>
                  <a:gd name="connsiteX8" fmla="*/ 2881833 w 3690448"/>
                  <a:gd name="connsiteY8" fmla="*/ 2883509 h 3282281"/>
                  <a:gd name="connsiteX9" fmla="*/ 2498558 w 3690448"/>
                  <a:gd name="connsiteY9" fmla="*/ 3048609 h 3282281"/>
                  <a:gd name="connsiteX10" fmla="*/ 1190459 w 3690448"/>
                  <a:gd name="connsiteY10" fmla="*/ 3054959 h 3282281"/>
                  <a:gd name="connsiteX11" fmla="*/ 793833 w 3690448"/>
                  <a:gd name="connsiteY11" fmla="*/ 2874778 h 3282281"/>
                  <a:gd name="connsiteX12" fmla="*/ 403059 w 3690448"/>
                  <a:gd name="connsiteY12" fmla="*/ 2572359 h 3282281"/>
                  <a:gd name="connsiteX13" fmla="*/ 98259 w 3690448"/>
                  <a:gd name="connsiteY13" fmla="*/ 2070709 h 3282281"/>
                  <a:gd name="connsiteX14" fmla="*/ 98259 w 3690448"/>
                  <a:gd name="connsiteY14" fmla="*/ 1391259 h 3282281"/>
                  <a:gd name="connsiteX15" fmla="*/ 384008 w 3690448"/>
                  <a:gd name="connsiteY15" fmla="*/ 788009 h 3282281"/>
                  <a:gd name="connsiteX16" fmla="*/ 867651 w 3690448"/>
                  <a:gd name="connsiteY16" fmla="*/ 364549 h 3282281"/>
                  <a:gd name="connsiteX0" fmla="*/ 867651 w 3690448"/>
                  <a:gd name="connsiteY0" fmla="*/ 364549 h 3282281"/>
                  <a:gd name="connsiteX1" fmla="*/ 1479383 w 3690448"/>
                  <a:gd name="connsiteY1" fmla="*/ 133959 h 3282281"/>
                  <a:gd name="connsiteX2" fmla="*/ 2187408 w 3690448"/>
                  <a:gd name="connsiteY2" fmla="*/ 127609 h 3282281"/>
                  <a:gd name="connsiteX3" fmla="*/ 2803358 w 3690448"/>
                  <a:gd name="connsiteY3" fmla="*/ 362559 h 3282281"/>
                  <a:gd name="connsiteX4" fmla="*/ 3281883 w 3690448"/>
                  <a:gd name="connsiteY4" fmla="*/ 796349 h 3282281"/>
                  <a:gd name="connsiteX5" fmla="*/ 3552658 w 3690448"/>
                  <a:gd name="connsiteY5" fmla="*/ 1403959 h 3282281"/>
                  <a:gd name="connsiteX6" fmla="*/ 3603458 w 3690448"/>
                  <a:gd name="connsiteY6" fmla="*/ 2032609 h 3282281"/>
                  <a:gd name="connsiteX7" fmla="*/ 3285958 w 3690448"/>
                  <a:gd name="connsiteY7" fmla="*/ 2572359 h 3282281"/>
                  <a:gd name="connsiteX8" fmla="*/ 2881833 w 3690448"/>
                  <a:gd name="connsiteY8" fmla="*/ 2883509 h 3282281"/>
                  <a:gd name="connsiteX9" fmla="*/ 2498558 w 3690448"/>
                  <a:gd name="connsiteY9" fmla="*/ 3048609 h 3282281"/>
                  <a:gd name="connsiteX10" fmla="*/ 1190459 w 3690448"/>
                  <a:gd name="connsiteY10" fmla="*/ 3054959 h 3282281"/>
                  <a:gd name="connsiteX11" fmla="*/ 793833 w 3690448"/>
                  <a:gd name="connsiteY11" fmla="*/ 2874778 h 3282281"/>
                  <a:gd name="connsiteX12" fmla="*/ 403059 w 3690448"/>
                  <a:gd name="connsiteY12" fmla="*/ 2572359 h 3282281"/>
                  <a:gd name="connsiteX13" fmla="*/ 98259 w 3690448"/>
                  <a:gd name="connsiteY13" fmla="*/ 2070709 h 3282281"/>
                  <a:gd name="connsiteX14" fmla="*/ 98259 w 3690448"/>
                  <a:gd name="connsiteY14" fmla="*/ 1391259 h 3282281"/>
                  <a:gd name="connsiteX15" fmla="*/ 384008 w 3690448"/>
                  <a:gd name="connsiteY15" fmla="*/ 788009 h 3282281"/>
                  <a:gd name="connsiteX16" fmla="*/ 867651 w 3690448"/>
                  <a:gd name="connsiteY16" fmla="*/ 364549 h 3282281"/>
                  <a:gd name="connsiteX0" fmla="*/ 867651 w 3690448"/>
                  <a:gd name="connsiteY0" fmla="*/ 364549 h 3282281"/>
                  <a:gd name="connsiteX1" fmla="*/ 1479383 w 3690448"/>
                  <a:gd name="connsiteY1" fmla="*/ 133959 h 3282281"/>
                  <a:gd name="connsiteX2" fmla="*/ 2187408 w 3690448"/>
                  <a:gd name="connsiteY2" fmla="*/ 127609 h 3282281"/>
                  <a:gd name="connsiteX3" fmla="*/ 2803358 w 3690448"/>
                  <a:gd name="connsiteY3" fmla="*/ 362559 h 3282281"/>
                  <a:gd name="connsiteX4" fmla="*/ 3281883 w 3690448"/>
                  <a:gd name="connsiteY4" fmla="*/ 796349 h 3282281"/>
                  <a:gd name="connsiteX5" fmla="*/ 3552658 w 3690448"/>
                  <a:gd name="connsiteY5" fmla="*/ 1403959 h 3282281"/>
                  <a:gd name="connsiteX6" fmla="*/ 3603458 w 3690448"/>
                  <a:gd name="connsiteY6" fmla="*/ 2032609 h 3282281"/>
                  <a:gd name="connsiteX7" fmla="*/ 3285958 w 3690448"/>
                  <a:gd name="connsiteY7" fmla="*/ 2572359 h 3282281"/>
                  <a:gd name="connsiteX8" fmla="*/ 2881833 w 3690448"/>
                  <a:gd name="connsiteY8" fmla="*/ 2883509 h 3282281"/>
                  <a:gd name="connsiteX9" fmla="*/ 2498558 w 3690448"/>
                  <a:gd name="connsiteY9" fmla="*/ 3048609 h 3282281"/>
                  <a:gd name="connsiteX10" fmla="*/ 1190459 w 3690448"/>
                  <a:gd name="connsiteY10" fmla="*/ 3054959 h 3282281"/>
                  <a:gd name="connsiteX11" fmla="*/ 793833 w 3690448"/>
                  <a:gd name="connsiteY11" fmla="*/ 2874778 h 3282281"/>
                  <a:gd name="connsiteX12" fmla="*/ 381628 w 3690448"/>
                  <a:gd name="connsiteY12" fmla="*/ 2572359 h 3282281"/>
                  <a:gd name="connsiteX13" fmla="*/ 98259 w 3690448"/>
                  <a:gd name="connsiteY13" fmla="*/ 2070709 h 3282281"/>
                  <a:gd name="connsiteX14" fmla="*/ 98259 w 3690448"/>
                  <a:gd name="connsiteY14" fmla="*/ 1391259 h 3282281"/>
                  <a:gd name="connsiteX15" fmla="*/ 384008 w 3690448"/>
                  <a:gd name="connsiteY15" fmla="*/ 788009 h 3282281"/>
                  <a:gd name="connsiteX16" fmla="*/ 867651 w 3690448"/>
                  <a:gd name="connsiteY16" fmla="*/ 364549 h 3282281"/>
                  <a:gd name="connsiteX0" fmla="*/ 867651 w 3690448"/>
                  <a:gd name="connsiteY0" fmla="*/ 364549 h 3282281"/>
                  <a:gd name="connsiteX1" fmla="*/ 1479383 w 3690448"/>
                  <a:gd name="connsiteY1" fmla="*/ 133959 h 3282281"/>
                  <a:gd name="connsiteX2" fmla="*/ 2187408 w 3690448"/>
                  <a:gd name="connsiteY2" fmla="*/ 127609 h 3282281"/>
                  <a:gd name="connsiteX3" fmla="*/ 2803358 w 3690448"/>
                  <a:gd name="connsiteY3" fmla="*/ 362559 h 3282281"/>
                  <a:gd name="connsiteX4" fmla="*/ 3281883 w 3690448"/>
                  <a:gd name="connsiteY4" fmla="*/ 796349 h 3282281"/>
                  <a:gd name="connsiteX5" fmla="*/ 3552658 w 3690448"/>
                  <a:gd name="connsiteY5" fmla="*/ 1403959 h 3282281"/>
                  <a:gd name="connsiteX6" fmla="*/ 3603458 w 3690448"/>
                  <a:gd name="connsiteY6" fmla="*/ 2032609 h 3282281"/>
                  <a:gd name="connsiteX7" fmla="*/ 3285958 w 3690448"/>
                  <a:gd name="connsiteY7" fmla="*/ 2572359 h 3282281"/>
                  <a:gd name="connsiteX8" fmla="*/ 2881833 w 3690448"/>
                  <a:gd name="connsiteY8" fmla="*/ 2883509 h 3282281"/>
                  <a:gd name="connsiteX9" fmla="*/ 2498558 w 3690448"/>
                  <a:gd name="connsiteY9" fmla="*/ 3048609 h 3282281"/>
                  <a:gd name="connsiteX10" fmla="*/ 1190459 w 3690448"/>
                  <a:gd name="connsiteY10" fmla="*/ 3054959 h 3282281"/>
                  <a:gd name="connsiteX11" fmla="*/ 793833 w 3690448"/>
                  <a:gd name="connsiteY11" fmla="*/ 2874778 h 3282281"/>
                  <a:gd name="connsiteX12" fmla="*/ 381628 w 3690448"/>
                  <a:gd name="connsiteY12" fmla="*/ 2572359 h 3282281"/>
                  <a:gd name="connsiteX13" fmla="*/ 98259 w 3690448"/>
                  <a:gd name="connsiteY13" fmla="*/ 2070709 h 3282281"/>
                  <a:gd name="connsiteX14" fmla="*/ 98259 w 3690448"/>
                  <a:gd name="connsiteY14" fmla="*/ 1391259 h 3282281"/>
                  <a:gd name="connsiteX15" fmla="*/ 384008 w 3690448"/>
                  <a:gd name="connsiteY15" fmla="*/ 788009 h 3282281"/>
                  <a:gd name="connsiteX16" fmla="*/ 867651 w 3690448"/>
                  <a:gd name="connsiteY16" fmla="*/ 364549 h 3282281"/>
                  <a:gd name="connsiteX0" fmla="*/ 867651 w 3690448"/>
                  <a:gd name="connsiteY0" fmla="*/ 364549 h 3282281"/>
                  <a:gd name="connsiteX1" fmla="*/ 1479383 w 3690448"/>
                  <a:gd name="connsiteY1" fmla="*/ 133959 h 3282281"/>
                  <a:gd name="connsiteX2" fmla="*/ 2187408 w 3690448"/>
                  <a:gd name="connsiteY2" fmla="*/ 127609 h 3282281"/>
                  <a:gd name="connsiteX3" fmla="*/ 2803358 w 3690448"/>
                  <a:gd name="connsiteY3" fmla="*/ 362559 h 3282281"/>
                  <a:gd name="connsiteX4" fmla="*/ 3281883 w 3690448"/>
                  <a:gd name="connsiteY4" fmla="*/ 796349 h 3282281"/>
                  <a:gd name="connsiteX5" fmla="*/ 3552658 w 3690448"/>
                  <a:gd name="connsiteY5" fmla="*/ 1403959 h 3282281"/>
                  <a:gd name="connsiteX6" fmla="*/ 3603458 w 3690448"/>
                  <a:gd name="connsiteY6" fmla="*/ 2032609 h 3282281"/>
                  <a:gd name="connsiteX7" fmla="*/ 3285958 w 3690448"/>
                  <a:gd name="connsiteY7" fmla="*/ 2572359 h 3282281"/>
                  <a:gd name="connsiteX8" fmla="*/ 2881833 w 3690448"/>
                  <a:gd name="connsiteY8" fmla="*/ 2883509 h 3282281"/>
                  <a:gd name="connsiteX9" fmla="*/ 2498558 w 3690448"/>
                  <a:gd name="connsiteY9" fmla="*/ 3048609 h 3282281"/>
                  <a:gd name="connsiteX10" fmla="*/ 1190459 w 3690448"/>
                  <a:gd name="connsiteY10" fmla="*/ 3054959 h 3282281"/>
                  <a:gd name="connsiteX11" fmla="*/ 793833 w 3690448"/>
                  <a:gd name="connsiteY11" fmla="*/ 2874778 h 3282281"/>
                  <a:gd name="connsiteX12" fmla="*/ 381628 w 3690448"/>
                  <a:gd name="connsiteY12" fmla="*/ 2572359 h 3282281"/>
                  <a:gd name="connsiteX13" fmla="*/ 98259 w 3690448"/>
                  <a:gd name="connsiteY13" fmla="*/ 2070709 h 3282281"/>
                  <a:gd name="connsiteX14" fmla="*/ 98259 w 3690448"/>
                  <a:gd name="connsiteY14" fmla="*/ 1391259 h 3282281"/>
                  <a:gd name="connsiteX15" fmla="*/ 384008 w 3690448"/>
                  <a:gd name="connsiteY15" fmla="*/ 788009 h 3282281"/>
                  <a:gd name="connsiteX16" fmla="*/ 867651 w 3690448"/>
                  <a:gd name="connsiteY16" fmla="*/ 364549 h 3282281"/>
                  <a:gd name="connsiteX0" fmla="*/ 867651 w 3690448"/>
                  <a:gd name="connsiteY0" fmla="*/ 364549 h 3278965"/>
                  <a:gd name="connsiteX1" fmla="*/ 1479383 w 3690448"/>
                  <a:gd name="connsiteY1" fmla="*/ 133959 h 3278965"/>
                  <a:gd name="connsiteX2" fmla="*/ 2187408 w 3690448"/>
                  <a:gd name="connsiteY2" fmla="*/ 127609 h 3278965"/>
                  <a:gd name="connsiteX3" fmla="*/ 2803358 w 3690448"/>
                  <a:gd name="connsiteY3" fmla="*/ 362559 h 3278965"/>
                  <a:gd name="connsiteX4" fmla="*/ 3281883 w 3690448"/>
                  <a:gd name="connsiteY4" fmla="*/ 796349 h 3278965"/>
                  <a:gd name="connsiteX5" fmla="*/ 3552658 w 3690448"/>
                  <a:gd name="connsiteY5" fmla="*/ 1403959 h 3278965"/>
                  <a:gd name="connsiteX6" fmla="*/ 3603458 w 3690448"/>
                  <a:gd name="connsiteY6" fmla="*/ 2032609 h 3278965"/>
                  <a:gd name="connsiteX7" fmla="*/ 3285958 w 3690448"/>
                  <a:gd name="connsiteY7" fmla="*/ 2572359 h 3278965"/>
                  <a:gd name="connsiteX8" fmla="*/ 2881833 w 3690448"/>
                  <a:gd name="connsiteY8" fmla="*/ 2883509 h 3278965"/>
                  <a:gd name="connsiteX9" fmla="*/ 2498558 w 3690448"/>
                  <a:gd name="connsiteY9" fmla="*/ 3048609 h 3278965"/>
                  <a:gd name="connsiteX10" fmla="*/ 1173790 w 3690448"/>
                  <a:gd name="connsiteY10" fmla="*/ 3050196 h 3278965"/>
                  <a:gd name="connsiteX11" fmla="*/ 793833 w 3690448"/>
                  <a:gd name="connsiteY11" fmla="*/ 2874778 h 3278965"/>
                  <a:gd name="connsiteX12" fmla="*/ 381628 w 3690448"/>
                  <a:gd name="connsiteY12" fmla="*/ 2572359 h 3278965"/>
                  <a:gd name="connsiteX13" fmla="*/ 98259 w 3690448"/>
                  <a:gd name="connsiteY13" fmla="*/ 2070709 h 3278965"/>
                  <a:gd name="connsiteX14" fmla="*/ 98259 w 3690448"/>
                  <a:gd name="connsiteY14" fmla="*/ 1391259 h 3278965"/>
                  <a:gd name="connsiteX15" fmla="*/ 384008 w 3690448"/>
                  <a:gd name="connsiteY15" fmla="*/ 788009 h 3278965"/>
                  <a:gd name="connsiteX16" fmla="*/ 867651 w 3690448"/>
                  <a:gd name="connsiteY16" fmla="*/ 364549 h 3278965"/>
                  <a:gd name="connsiteX0" fmla="*/ 867651 w 3690448"/>
                  <a:gd name="connsiteY0" fmla="*/ 364549 h 3278965"/>
                  <a:gd name="connsiteX1" fmla="*/ 1479383 w 3690448"/>
                  <a:gd name="connsiteY1" fmla="*/ 133959 h 3278965"/>
                  <a:gd name="connsiteX2" fmla="*/ 2187408 w 3690448"/>
                  <a:gd name="connsiteY2" fmla="*/ 127609 h 3278965"/>
                  <a:gd name="connsiteX3" fmla="*/ 2803358 w 3690448"/>
                  <a:gd name="connsiteY3" fmla="*/ 362559 h 3278965"/>
                  <a:gd name="connsiteX4" fmla="*/ 3281883 w 3690448"/>
                  <a:gd name="connsiteY4" fmla="*/ 796349 h 3278965"/>
                  <a:gd name="connsiteX5" fmla="*/ 3552658 w 3690448"/>
                  <a:gd name="connsiteY5" fmla="*/ 1403959 h 3278965"/>
                  <a:gd name="connsiteX6" fmla="*/ 3603458 w 3690448"/>
                  <a:gd name="connsiteY6" fmla="*/ 2032609 h 3278965"/>
                  <a:gd name="connsiteX7" fmla="*/ 3285958 w 3690448"/>
                  <a:gd name="connsiteY7" fmla="*/ 2572359 h 3278965"/>
                  <a:gd name="connsiteX8" fmla="*/ 2881833 w 3690448"/>
                  <a:gd name="connsiteY8" fmla="*/ 2883509 h 3278965"/>
                  <a:gd name="connsiteX9" fmla="*/ 2498558 w 3690448"/>
                  <a:gd name="connsiteY9" fmla="*/ 3048609 h 3278965"/>
                  <a:gd name="connsiteX10" fmla="*/ 1173790 w 3690448"/>
                  <a:gd name="connsiteY10" fmla="*/ 3050196 h 3278965"/>
                  <a:gd name="connsiteX11" fmla="*/ 793833 w 3690448"/>
                  <a:gd name="connsiteY11" fmla="*/ 2874778 h 3278965"/>
                  <a:gd name="connsiteX12" fmla="*/ 381628 w 3690448"/>
                  <a:gd name="connsiteY12" fmla="*/ 2572359 h 3278965"/>
                  <a:gd name="connsiteX13" fmla="*/ 98259 w 3690448"/>
                  <a:gd name="connsiteY13" fmla="*/ 2070709 h 3278965"/>
                  <a:gd name="connsiteX14" fmla="*/ 98259 w 3690448"/>
                  <a:gd name="connsiteY14" fmla="*/ 1391259 h 3278965"/>
                  <a:gd name="connsiteX15" fmla="*/ 384008 w 3690448"/>
                  <a:gd name="connsiteY15" fmla="*/ 788009 h 3278965"/>
                  <a:gd name="connsiteX16" fmla="*/ 867651 w 3690448"/>
                  <a:gd name="connsiteY16" fmla="*/ 364549 h 3278965"/>
                  <a:gd name="connsiteX0" fmla="*/ 867651 w 3690448"/>
                  <a:gd name="connsiteY0" fmla="*/ 364549 h 3306480"/>
                  <a:gd name="connsiteX1" fmla="*/ 1479383 w 3690448"/>
                  <a:gd name="connsiteY1" fmla="*/ 133959 h 3306480"/>
                  <a:gd name="connsiteX2" fmla="*/ 2187408 w 3690448"/>
                  <a:gd name="connsiteY2" fmla="*/ 127609 h 3306480"/>
                  <a:gd name="connsiteX3" fmla="*/ 2803358 w 3690448"/>
                  <a:gd name="connsiteY3" fmla="*/ 362559 h 3306480"/>
                  <a:gd name="connsiteX4" fmla="*/ 3281883 w 3690448"/>
                  <a:gd name="connsiteY4" fmla="*/ 796349 h 3306480"/>
                  <a:gd name="connsiteX5" fmla="*/ 3552658 w 3690448"/>
                  <a:gd name="connsiteY5" fmla="*/ 1403959 h 3306480"/>
                  <a:gd name="connsiteX6" fmla="*/ 3603458 w 3690448"/>
                  <a:gd name="connsiteY6" fmla="*/ 2032609 h 3306480"/>
                  <a:gd name="connsiteX7" fmla="*/ 3285958 w 3690448"/>
                  <a:gd name="connsiteY7" fmla="*/ 2572359 h 3306480"/>
                  <a:gd name="connsiteX8" fmla="*/ 2881833 w 3690448"/>
                  <a:gd name="connsiteY8" fmla="*/ 2883509 h 3306480"/>
                  <a:gd name="connsiteX9" fmla="*/ 2498558 w 3690448"/>
                  <a:gd name="connsiteY9" fmla="*/ 3048609 h 3306480"/>
                  <a:gd name="connsiteX10" fmla="*/ 1173790 w 3690448"/>
                  <a:gd name="connsiteY10" fmla="*/ 3050196 h 3306480"/>
                  <a:gd name="connsiteX11" fmla="*/ 793833 w 3690448"/>
                  <a:gd name="connsiteY11" fmla="*/ 2874778 h 3306480"/>
                  <a:gd name="connsiteX12" fmla="*/ 381628 w 3690448"/>
                  <a:gd name="connsiteY12" fmla="*/ 2572359 h 3306480"/>
                  <a:gd name="connsiteX13" fmla="*/ 98259 w 3690448"/>
                  <a:gd name="connsiteY13" fmla="*/ 2070709 h 3306480"/>
                  <a:gd name="connsiteX14" fmla="*/ 98259 w 3690448"/>
                  <a:gd name="connsiteY14" fmla="*/ 1391259 h 3306480"/>
                  <a:gd name="connsiteX15" fmla="*/ 384008 w 3690448"/>
                  <a:gd name="connsiteY15" fmla="*/ 788009 h 3306480"/>
                  <a:gd name="connsiteX16" fmla="*/ 867651 w 3690448"/>
                  <a:gd name="connsiteY16" fmla="*/ 364549 h 3306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90448" h="3306480">
                    <a:moveTo>
                      <a:pt x="867651" y="364549"/>
                    </a:moveTo>
                    <a:cubicBezTo>
                      <a:pt x="968903" y="259111"/>
                      <a:pt x="1086031" y="13972"/>
                      <a:pt x="1479383" y="133959"/>
                    </a:cubicBezTo>
                    <a:cubicBezTo>
                      <a:pt x="1541825" y="35534"/>
                      <a:pt x="1896366" y="-107341"/>
                      <a:pt x="2187408" y="127609"/>
                    </a:cubicBezTo>
                    <a:cubicBezTo>
                      <a:pt x="2348275" y="93742"/>
                      <a:pt x="2655191" y="72576"/>
                      <a:pt x="2803358" y="362559"/>
                    </a:cubicBezTo>
                    <a:cubicBezTo>
                      <a:pt x="3045416" y="424606"/>
                      <a:pt x="3192225" y="461252"/>
                      <a:pt x="3281883" y="796349"/>
                    </a:cubicBezTo>
                    <a:cubicBezTo>
                      <a:pt x="3473741" y="945969"/>
                      <a:pt x="3627500" y="1076539"/>
                      <a:pt x="3552658" y="1403959"/>
                    </a:cubicBezTo>
                    <a:cubicBezTo>
                      <a:pt x="3664841" y="1516142"/>
                      <a:pt x="3770675" y="1774376"/>
                      <a:pt x="3603458" y="2032609"/>
                    </a:cubicBezTo>
                    <a:cubicBezTo>
                      <a:pt x="3563241" y="2212526"/>
                      <a:pt x="3669075" y="2417842"/>
                      <a:pt x="3285958" y="2572359"/>
                    </a:cubicBezTo>
                    <a:cubicBezTo>
                      <a:pt x="3214750" y="2701476"/>
                      <a:pt x="3162591" y="2811542"/>
                      <a:pt x="2881833" y="2883509"/>
                    </a:cubicBezTo>
                    <a:cubicBezTo>
                      <a:pt x="2830275" y="2951242"/>
                      <a:pt x="2639016" y="3082476"/>
                      <a:pt x="2498558" y="3048609"/>
                    </a:cubicBezTo>
                    <a:cubicBezTo>
                      <a:pt x="2351450" y="3241755"/>
                      <a:pt x="1559023" y="3515863"/>
                      <a:pt x="1173790" y="3050196"/>
                    </a:cubicBezTo>
                    <a:cubicBezTo>
                      <a:pt x="1041581" y="3032998"/>
                      <a:pt x="890323" y="3025325"/>
                      <a:pt x="793833" y="2874778"/>
                    </a:cubicBezTo>
                    <a:cubicBezTo>
                      <a:pt x="530045" y="2847526"/>
                      <a:pt x="466997" y="2732433"/>
                      <a:pt x="381628" y="2572359"/>
                    </a:cubicBezTo>
                    <a:cubicBezTo>
                      <a:pt x="243871" y="2509917"/>
                      <a:pt x="90851" y="2448535"/>
                      <a:pt x="98259" y="2070709"/>
                    </a:cubicBezTo>
                    <a:cubicBezTo>
                      <a:pt x="892" y="1897672"/>
                      <a:pt x="-62607" y="1630442"/>
                      <a:pt x="98259" y="1391259"/>
                    </a:cubicBezTo>
                    <a:cubicBezTo>
                      <a:pt x="106725" y="1218751"/>
                      <a:pt x="54163" y="1015219"/>
                      <a:pt x="384008" y="788009"/>
                    </a:cubicBezTo>
                    <a:cubicBezTo>
                      <a:pt x="410814" y="673314"/>
                      <a:pt x="478895" y="431619"/>
                      <a:pt x="867651" y="36454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5C717753-77AF-C5C4-779F-FF9D45E24246}"/>
                  </a:ext>
                </a:extLst>
              </p:cNvPr>
              <p:cNvSpPr/>
              <p:nvPr/>
            </p:nvSpPr>
            <p:spPr>
              <a:xfrm>
                <a:off x="5729828" y="2755899"/>
                <a:ext cx="279400" cy="2794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518C1526-EDB9-4B03-E6A5-FC62979B6626}"/>
                  </a:ext>
                </a:extLst>
              </p:cNvPr>
              <p:cNvCxnSpPr>
                <a:stCxn id="103" idx="2"/>
                <a:endCxn id="104" idx="0"/>
              </p:cNvCxnSpPr>
              <p:nvPr/>
            </p:nvCxnSpPr>
            <p:spPr>
              <a:xfrm flipH="1">
                <a:off x="5869528" y="373470"/>
                <a:ext cx="994257" cy="238242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E3D3991B-C5E8-F4A1-92A4-27EBF8FA13E8}"/>
                  </a:ext>
                </a:extLst>
              </p:cNvPr>
              <p:cNvCxnSpPr>
                <a:stCxn id="103" idx="3"/>
                <a:endCxn id="104" idx="7"/>
              </p:cNvCxnSpPr>
              <p:nvPr/>
            </p:nvCxnSpPr>
            <p:spPr>
              <a:xfrm flipH="1">
                <a:off x="5968311" y="940717"/>
                <a:ext cx="1887856" cy="185609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801E720C-1AA9-2578-52E1-DE0FBE2144CA}"/>
                  </a:ext>
                </a:extLst>
              </p:cNvPr>
              <p:cNvCxnSpPr>
                <a:stCxn id="103" idx="4"/>
                <a:endCxn id="104" idx="6"/>
              </p:cNvCxnSpPr>
              <p:nvPr/>
            </p:nvCxnSpPr>
            <p:spPr>
              <a:xfrm flipH="1">
                <a:off x="6009228" y="1811854"/>
                <a:ext cx="2550708" cy="1083745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3753FBCB-C557-AE09-2113-A2662105EC4A}"/>
                  </a:ext>
                </a:extLst>
              </p:cNvPr>
              <p:cNvCxnSpPr>
                <a:stCxn id="103" idx="5"/>
                <a:endCxn id="104" idx="4"/>
              </p:cNvCxnSpPr>
              <p:nvPr/>
            </p:nvCxnSpPr>
            <p:spPr>
              <a:xfrm flipH="1">
                <a:off x="5869528" y="2925207"/>
                <a:ext cx="2991779" cy="110092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2442C16-68A5-B2F3-E887-0B94C5A32737}"/>
                  </a:ext>
                </a:extLst>
              </p:cNvPr>
              <p:cNvCxnSpPr>
                <a:stCxn id="103" idx="6"/>
                <a:endCxn id="104" idx="3"/>
              </p:cNvCxnSpPr>
              <p:nvPr/>
            </p:nvCxnSpPr>
            <p:spPr>
              <a:xfrm flipH="1" flipV="1">
                <a:off x="5770745" y="2994382"/>
                <a:ext cx="3009453" cy="102139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3FA73086-726D-8E68-BB90-AE3F0B6821B8}"/>
                  </a:ext>
                </a:extLst>
              </p:cNvPr>
              <p:cNvCxnSpPr>
                <a:stCxn id="103" idx="7"/>
                <a:endCxn id="104" idx="4"/>
              </p:cNvCxnSpPr>
              <p:nvPr/>
            </p:nvCxnSpPr>
            <p:spPr>
              <a:xfrm flipH="1" flipV="1">
                <a:off x="5869528" y="3035299"/>
                <a:ext cx="2222382" cy="1820232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0D4753A7-1384-E96F-B416-3BAD287D962A}"/>
                  </a:ext>
                </a:extLst>
              </p:cNvPr>
              <p:cNvCxnSpPr>
                <a:stCxn id="103" idx="8"/>
                <a:endCxn id="104" idx="4"/>
              </p:cNvCxnSpPr>
              <p:nvPr/>
            </p:nvCxnSpPr>
            <p:spPr>
              <a:xfrm flipH="1" flipV="1">
                <a:off x="5869528" y="3035299"/>
                <a:ext cx="1446832" cy="224519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2BE3F36-209A-5AA6-6B4E-0E21556DF9F7}"/>
                  </a:ext>
                </a:extLst>
              </p:cNvPr>
              <p:cNvCxnSpPr>
                <a:stCxn id="103" idx="9"/>
                <a:endCxn id="104" idx="4"/>
              </p:cNvCxnSpPr>
              <p:nvPr/>
            </p:nvCxnSpPr>
            <p:spPr>
              <a:xfrm flipH="1" flipV="1">
                <a:off x="5869528" y="3035299"/>
                <a:ext cx="746064" cy="242552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29039F22-5A84-BEAA-1CD4-84B47CEA17F5}"/>
                  </a:ext>
                </a:extLst>
              </p:cNvPr>
              <p:cNvCxnSpPr>
                <a:stCxn id="103" idx="1"/>
                <a:endCxn id="104" idx="1"/>
              </p:cNvCxnSpPr>
              <p:nvPr/>
            </p:nvCxnSpPr>
            <p:spPr>
              <a:xfrm>
                <a:off x="5649128" y="194982"/>
                <a:ext cx="121617" cy="260183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FB090895-36D7-EA6D-1DAE-E9C8C21956B9}"/>
                  </a:ext>
                </a:extLst>
              </p:cNvPr>
              <p:cNvCxnSpPr>
                <a:stCxn id="103" idx="0"/>
                <a:endCxn id="104" idx="1"/>
              </p:cNvCxnSpPr>
              <p:nvPr/>
            </p:nvCxnSpPr>
            <p:spPr>
              <a:xfrm>
                <a:off x="4539460" y="426408"/>
                <a:ext cx="1231285" cy="237040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DF8CC77D-0921-37C4-7E0F-31064F2918E5}"/>
                  </a:ext>
                </a:extLst>
              </p:cNvPr>
              <p:cNvCxnSpPr>
                <a:stCxn id="103" idx="15"/>
                <a:endCxn id="104" idx="3"/>
              </p:cNvCxnSpPr>
              <p:nvPr/>
            </p:nvCxnSpPr>
            <p:spPr>
              <a:xfrm>
                <a:off x="3597645" y="1022508"/>
                <a:ext cx="2173100" cy="197187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577291F3-1EC1-7A95-ACBB-54E41997FBF4}"/>
                  </a:ext>
                </a:extLst>
              </p:cNvPr>
              <p:cNvCxnSpPr>
                <a:stCxn id="103" idx="14"/>
                <a:endCxn id="104" idx="3"/>
              </p:cNvCxnSpPr>
              <p:nvPr/>
            </p:nvCxnSpPr>
            <p:spPr>
              <a:xfrm>
                <a:off x="2946768" y="1979546"/>
                <a:ext cx="2823977" cy="101483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F29FE151-E43D-18D5-A362-DCBBF871CDE6}"/>
                  </a:ext>
                </a:extLst>
              </p:cNvPr>
              <p:cNvCxnSpPr>
                <a:cxnSpLocks/>
                <a:stCxn id="103" idx="13"/>
                <a:endCxn id="104" idx="4"/>
              </p:cNvCxnSpPr>
              <p:nvPr/>
            </p:nvCxnSpPr>
            <p:spPr>
              <a:xfrm flipV="1">
                <a:off x="2765044" y="3035299"/>
                <a:ext cx="3104484" cy="108253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FBD65A50-8C2C-004B-07F0-B4ABABF4E3B0}"/>
                  </a:ext>
                </a:extLst>
              </p:cNvPr>
              <p:cNvCxnSpPr>
                <a:stCxn id="103" idx="12"/>
                <a:endCxn id="104" idx="4"/>
              </p:cNvCxnSpPr>
              <p:nvPr/>
            </p:nvCxnSpPr>
            <p:spPr>
              <a:xfrm flipV="1">
                <a:off x="3116330" y="3035299"/>
                <a:ext cx="2753198" cy="104344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57824AE-BF9D-7955-216B-13454238EB83}"/>
                  </a:ext>
                </a:extLst>
              </p:cNvPr>
              <p:cNvCxnSpPr>
                <a:stCxn id="103" idx="11"/>
                <a:endCxn id="104" idx="4"/>
              </p:cNvCxnSpPr>
              <p:nvPr/>
            </p:nvCxnSpPr>
            <p:spPr>
              <a:xfrm flipV="1">
                <a:off x="3741619" y="3035299"/>
                <a:ext cx="2127909" cy="16717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8428F16E-D12C-7D53-68B2-B26402C48BEE}"/>
                  </a:ext>
                </a:extLst>
              </p:cNvPr>
              <p:cNvCxnSpPr>
                <a:stCxn id="103" idx="10"/>
                <a:endCxn id="104" idx="4"/>
              </p:cNvCxnSpPr>
              <p:nvPr/>
            </p:nvCxnSpPr>
            <p:spPr>
              <a:xfrm flipV="1">
                <a:off x="4345630" y="3035299"/>
                <a:ext cx="1523898" cy="207392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Rectangle 39">
              <a:extLst>
                <a:ext uri="{FF2B5EF4-FFF2-40B4-BE49-F238E27FC236}">
                  <a16:creationId xmlns:a16="http://schemas.microsoft.com/office/drawing/2014/main" id="{D70DD1BC-3E23-58FE-64BA-FDE9C678771D}"/>
                </a:ext>
              </a:extLst>
            </p:cNvPr>
            <p:cNvSpPr/>
            <p:nvPr/>
          </p:nvSpPr>
          <p:spPr>
            <a:xfrm>
              <a:off x="3380132" y="487475"/>
              <a:ext cx="3642601" cy="5294515"/>
            </a:xfrm>
            <a:custGeom>
              <a:avLst/>
              <a:gdLst>
                <a:gd name="connsiteX0" fmla="*/ 0 w 464457"/>
                <a:gd name="connsiteY0" fmla="*/ 0 h 856343"/>
                <a:gd name="connsiteX1" fmla="*/ 464457 w 464457"/>
                <a:gd name="connsiteY1" fmla="*/ 0 h 856343"/>
                <a:gd name="connsiteX2" fmla="*/ 464457 w 464457"/>
                <a:gd name="connsiteY2" fmla="*/ 856343 h 856343"/>
                <a:gd name="connsiteX3" fmla="*/ 0 w 464457"/>
                <a:gd name="connsiteY3" fmla="*/ 856343 h 856343"/>
                <a:gd name="connsiteX4" fmla="*/ 0 w 464457"/>
                <a:gd name="connsiteY4" fmla="*/ 0 h 856343"/>
                <a:gd name="connsiteX0" fmla="*/ 203200 w 667657"/>
                <a:gd name="connsiteY0" fmla="*/ 0 h 856343"/>
                <a:gd name="connsiteX1" fmla="*/ 667657 w 667657"/>
                <a:gd name="connsiteY1" fmla="*/ 0 h 856343"/>
                <a:gd name="connsiteX2" fmla="*/ 667657 w 667657"/>
                <a:gd name="connsiteY2" fmla="*/ 856343 h 856343"/>
                <a:gd name="connsiteX3" fmla="*/ 0 w 667657"/>
                <a:gd name="connsiteY3" fmla="*/ 609600 h 856343"/>
                <a:gd name="connsiteX4" fmla="*/ 203200 w 667657"/>
                <a:gd name="connsiteY4" fmla="*/ 0 h 856343"/>
                <a:gd name="connsiteX0" fmla="*/ 203200 w 667657"/>
                <a:gd name="connsiteY0" fmla="*/ 0 h 1059543"/>
                <a:gd name="connsiteX1" fmla="*/ 667657 w 667657"/>
                <a:gd name="connsiteY1" fmla="*/ 0 h 1059543"/>
                <a:gd name="connsiteX2" fmla="*/ 653143 w 667657"/>
                <a:gd name="connsiteY2" fmla="*/ 1059543 h 1059543"/>
                <a:gd name="connsiteX3" fmla="*/ 0 w 667657"/>
                <a:gd name="connsiteY3" fmla="*/ 609600 h 1059543"/>
                <a:gd name="connsiteX4" fmla="*/ 203200 w 667657"/>
                <a:gd name="connsiteY4" fmla="*/ 0 h 1059543"/>
                <a:gd name="connsiteX0" fmla="*/ 203200 w 725714"/>
                <a:gd name="connsiteY0" fmla="*/ 14515 h 1074058"/>
                <a:gd name="connsiteX1" fmla="*/ 725714 w 725714"/>
                <a:gd name="connsiteY1" fmla="*/ 0 h 1074058"/>
                <a:gd name="connsiteX2" fmla="*/ 653143 w 725714"/>
                <a:gd name="connsiteY2" fmla="*/ 1074058 h 1074058"/>
                <a:gd name="connsiteX3" fmla="*/ 0 w 725714"/>
                <a:gd name="connsiteY3" fmla="*/ 624115 h 1074058"/>
                <a:gd name="connsiteX4" fmla="*/ 203200 w 725714"/>
                <a:gd name="connsiteY4" fmla="*/ 14515 h 1074058"/>
                <a:gd name="connsiteX0" fmla="*/ 0 w 1074057"/>
                <a:gd name="connsiteY0" fmla="*/ 0 h 1306286"/>
                <a:gd name="connsiteX1" fmla="*/ 1074057 w 1074057"/>
                <a:gd name="connsiteY1" fmla="*/ 232228 h 1306286"/>
                <a:gd name="connsiteX2" fmla="*/ 1001486 w 1074057"/>
                <a:gd name="connsiteY2" fmla="*/ 1306286 h 1306286"/>
                <a:gd name="connsiteX3" fmla="*/ 348343 w 1074057"/>
                <a:gd name="connsiteY3" fmla="*/ 856343 h 1306286"/>
                <a:gd name="connsiteX4" fmla="*/ 0 w 1074057"/>
                <a:gd name="connsiteY4" fmla="*/ 0 h 1306286"/>
                <a:gd name="connsiteX0" fmla="*/ 0 w 1001486"/>
                <a:gd name="connsiteY0" fmla="*/ 0 h 1306286"/>
                <a:gd name="connsiteX1" fmla="*/ 1001486 w 1001486"/>
                <a:gd name="connsiteY1" fmla="*/ 1306286 h 1306286"/>
                <a:gd name="connsiteX2" fmla="*/ 348343 w 1001486"/>
                <a:gd name="connsiteY2" fmla="*/ 856343 h 1306286"/>
                <a:gd name="connsiteX3" fmla="*/ 0 w 1001486"/>
                <a:gd name="connsiteY3" fmla="*/ 0 h 1306286"/>
                <a:gd name="connsiteX0" fmla="*/ 0 w 1039586"/>
                <a:gd name="connsiteY0" fmla="*/ 0 h 1306286"/>
                <a:gd name="connsiteX1" fmla="*/ 1039586 w 1039586"/>
                <a:gd name="connsiteY1" fmla="*/ 1306286 h 1306286"/>
                <a:gd name="connsiteX2" fmla="*/ 386443 w 1039586"/>
                <a:gd name="connsiteY2" fmla="*/ 856343 h 1306286"/>
                <a:gd name="connsiteX3" fmla="*/ 0 w 1039586"/>
                <a:gd name="connsiteY3" fmla="*/ 0 h 1306286"/>
                <a:gd name="connsiteX0" fmla="*/ 0 w 1039586"/>
                <a:gd name="connsiteY0" fmla="*/ 324926 h 1631212"/>
                <a:gd name="connsiteX1" fmla="*/ 1039586 w 1039586"/>
                <a:gd name="connsiteY1" fmla="*/ 1631212 h 1631212"/>
                <a:gd name="connsiteX2" fmla="*/ 386443 w 1039586"/>
                <a:gd name="connsiteY2" fmla="*/ 1181269 h 1631212"/>
                <a:gd name="connsiteX3" fmla="*/ 0 w 1039586"/>
                <a:gd name="connsiteY3" fmla="*/ 324926 h 1631212"/>
                <a:gd name="connsiteX0" fmla="*/ 0 w 1106261"/>
                <a:gd name="connsiteY0" fmla="*/ 326038 h 1622799"/>
                <a:gd name="connsiteX1" fmla="*/ 1106261 w 1106261"/>
                <a:gd name="connsiteY1" fmla="*/ 1622799 h 1622799"/>
                <a:gd name="connsiteX2" fmla="*/ 453118 w 1106261"/>
                <a:gd name="connsiteY2" fmla="*/ 1172856 h 1622799"/>
                <a:gd name="connsiteX3" fmla="*/ 0 w 1106261"/>
                <a:gd name="connsiteY3" fmla="*/ 326038 h 1622799"/>
                <a:gd name="connsiteX0" fmla="*/ 0 w 1300600"/>
                <a:gd name="connsiteY0" fmla="*/ 532240 h 1829001"/>
                <a:gd name="connsiteX1" fmla="*/ 1106261 w 1300600"/>
                <a:gd name="connsiteY1" fmla="*/ 1829001 h 1829001"/>
                <a:gd name="connsiteX2" fmla="*/ 453118 w 1300600"/>
                <a:gd name="connsiteY2" fmla="*/ 1379058 h 1829001"/>
                <a:gd name="connsiteX3" fmla="*/ 0 w 1300600"/>
                <a:gd name="connsiteY3" fmla="*/ 532240 h 1829001"/>
                <a:gd name="connsiteX0" fmla="*/ 0 w 1251470"/>
                <a:gd name="connsiteY0" fmla="*/ 565915 h 1738851"/>
                <a:gd name="connsiteX1" fmla="*/ 1049111 w 1251470"/>
                <a:gd name="connsiteY1" fmla="*/ 1738851 h 1738851"/>
                <a:gd name="connsiteX2" fmla="*/ 453118 w 1251470"/>
                <a:gd name="connsiteY2" fmla="*/ 1412733 h 1738851"/>
                <a:gd name="connsiteX3" fmla="*/ 0 w 1251470"/>
                <a:gd name="connsiteY3" fmla="*/ 565915 h 1738851"/>
                <a:gd name="connsiteX0" fmla="*/ 0 w 1283347"/>
                <a:gd name="connsiteY0" fmla="*/ 552324 h 1725260"/>
                <a:gd name="connsiteX1" fmla="*/ 1049111 w 1283347"/>
                <a:gd name="connsiteY1" fmla="*/ 1725260 h 1725260"/>
                <a:gd name="connsiteX2" fmla="*/ 453118 w 1283347"/>
                <a:gd name="connsiteY2" fmla="*/ 1399142 h 1725260"/>
                <a:gd name="connsiteX3" fmla="*/ 0 w 1283347"/>
                <a:gd name="connsiteY3" fmla="*/ 552324 h 1725260"/>
                <a:gd name="connsiteX0" fmla="*/ 0 w 1240775"/>
                <a:gd name="connsiteY0" fmla="*/ 522722 h 1695658"/>
                <a:gd name="connsiteX1" fmla="*/ 1049111 w 1240775"/>
                <a:gd name="connsiteY1" fmla="*/ 1695658 h 1695658"/>
                <a:gd name="connsiteX2" fmla="*/ 453118 w 1240775"/>
                <a:gd name="connsiteY2" fmla="*/ 1369540 h 1695658"/>
                <a:gd name="connsiteX3" fmla="*/ 0 w 1240775"/>
                <a:gd name="connsiteY3" fmla="*/ 522722 h 1695658"/>
                <a:gd name="connsiteX0" fmla="*/ 0 w 1304763"/>
                <a:gd name="connsiteY0" fmla="*/ 531767 h 1704703"/>
                <a:gd name="connsiteX1" fmla="*/ 1049111 w 1304763"/>
                <a:gd name="connsiteY1" fmla="*/ 1704703 h 1704703"/>
                <a:gd name="connsiteX2" fmla="*/ 453118 w 1304763"/>
                <a:gd name="connsiteY2" fmla="*/ 1378585 h 1704703"/>
                <a:gd name="connsiteX3" fmla="*/ 0 w 1304763"/>
                <a:gd name="connsiteY3" fmla="*/ 531767 h 1704703"/>
                <a:gd name="connsiteX0" fmla="*/ 0 w 1304763"/>
                <a:gd name="connsiteY0" fmla="*/ 513847 h 1686783"/>
                <a:gd name="connsiteX1" fmla="*/ 1049111 w 1304763"/>
                <a:gd name="connsiteY1" fmla="*/ 1686783 h 1686783"/>
                <a:gd name="connsiteX2" fmla="*/ 453118 w 1304763"/>
                <a:gd name="connsiteY2" fmla="*/ 1360665 h 1686783"/>
                <a:gd name="connsiteX3" fmla="*/ 0 w 1304763"/>
                <a:gd name="connsiteY3" fmla="*/ 513847 h 1686783"/>
                <a:gd name="connsiteX0" fmla="*/ 0 w 1279705"/>
                <a:gd name="connsiteY0" fmla="*/ 3207 h 1176143"/>
                <a:gd name="connsiteX1" fmla="*/ 1211943 w 1279705"/>
                <a:gd name="connsiteY1" fmla="*/ 583326 h 1176143"/>
                <a:gd name="connsiteX2" fmla="*/ 1049111 w 1279705"/>
                <a:gd name="connsiteY2" fmla="*/ 1176143 h 1176143"/>
                <a:gd name="connsiteX3" fmla="*/ 453118 w 1279705"/>
                <a:gd name="connsiteY3" fmla="*/ 850025 h 1176143"/>
                <a:gd name="connsiteX4" fmla="*/ 0 w 1279705"/>
                <a:gd name="connsiteY4" fmla="*/ 3207 h 1176143"/>
                <a:gd name="connsiteX0" fmla="*/ 0 w 1287479"/>
                <a:gd name="connsiteY0" fmla="*/ 364509 h 1537445"/>
                <a:gd name="connsiteX1" fmla="*/ 1211943 w 1287479"/>
                <a:gd name="connsiteY1" fmla="*/ 944628 h 1537445"/>
                <a:gd name="connsiteX2" fmla="*/ 1049111 w 1287479"/>
                <a:gd name="connsiteY2" fmla="*/ 1537445 h 1537445"/>
                <a:gd name="connsiteX3" fmla="*/ 453118 w 1287479"/>
                <a:gd name="connsiteY3" fmla="*/ 1211327 h 1537445"/>
                <a:gd name="connsiteX4" fmla="*/ 0 w 1287479"/>
                <a:gd name="connsiteY4" fmla="*/ 364509 h 1537445"/>
                <a:gd name="connsiteX0" fmla="*/ 0 w 1279705"/>
                <a:gd name="connsiteY0" fmla="*/ 352697 h 1525633"/>
                <a:gd name="connsiteX1" fmla="*/ 1211943 w 1279705"/>
                <a:gd name="connsiteY1" fmla="*/ 932816 h 1525633"/>
                <a:gd name="connsiteX2" fmla="*/ 1049111 w 1279705"/>
                <a:gd name="connsiteY2" fmla="*/ 1525633 h 1525633"/>
                <a:gd name="connsiteX3" fmla="*/ 453118 w 1279705"/>
                <a:gd name="connsiteY3" fmla="*/ 1199515 h 1525633"/>
                <a:gd name="connsiteX4" fmla="*/ 0 w 1279705"/>
                <a:gd name="connsiteY4" fmla="*/ 352697 h 1525633"/>
                <a:gd name="connsiteX0" fmla="*/ 0 w 1279705"/>
                <a:gd name="connsiteY0" fmla="*/ 517898 h 1690834"/>
                <a:gd name="connsiteX1" fmla="*/ 1211943 w 1279705"/>
                <a:gd name="connsiteY1" fmla="*/ 1098017 h 1690834"/>
                <a:gd name="connsiteX2" fmla="*/ 1049111 w 1279705"/>
                <a:gd name="connsiteY2" fmla="*/ 1690834 h 1690834"/>
                <a:gd name="connsiteX3" fmla="*/ 453118 w 1279705"/>
                <a:gd name="connsiteY3" fmla="*/ 1364716 h 1690834"/>
                <a:gd name="connsiteX4" fmla="*/ 0 w 1279705"/>
                <a:gd name="connsiteY4" fmla="*/ 517898 h 1690834"/>
                <a:gd name="connsiteX0" fmla="*/ 0 w 1232080"/>
                <a:gd name="connsiteY0" fmla="*/ 517898 h 1690834"/>
                <a:gd name="connsiteX1" fmla="*/ 1164318 w 1232080"/>
                <a:gd name="connsiteY1" fmla="*/ 1098017 h 1690834"/>
                <a:gd name="connsiteX2" fmla="*/ 1001486 w 1232080"/>
                <a:gd name="connsiteY2" fmla="*/ 1690834 h 1690834"/>
                <a:gd name="connsiteX3" fmla="*/ 405493 w 1232080"/>
                <a:gd name="connsiteY3" fmla="*/ 1364716 h 1690834"/>
                <a:gd name="connsiteX4" fmla="*/ 0 w 1232080"/>
                <a:gd name="connsiteY4" fmla="*/ 517898 h 1690834"/>
                <a:gd name="connsiteX0" fmla="*/ 0 w 1232080"/>
                <a:gd name="connsiteY0" fmla="*/ 535969 h 1708905"/>
                <a:gd name="connsiteX1" fmla="*/ 1164318 w 1232080"/>
                <a:gd name="connsiteY1" fmla="*/ 1116088 h 1708905"/>
                <a:gd name="connsiteX2" fmla="*/ 1001486 w 1232080"/>
                <a:gd name="connsiteY2" fmla="*/ 1708905 h 1708905"/>
                <a:gd name="connsiteX3" fmla="*/ 405493 w 1232080"/>
                <a:gd name="connsiteY3" fmla="*/ 1382787 h 1708905"/>
                <a:gd name="connsiteX4" fmla="*/ 0 w 1232080"/>
                <a:gd name="connsiteY4" fmla="*/ 535969 h 1708905"/>
                <a:gd name="connsiteX0" fmla="*/ 0 w 1232080"/>
                <a:gd name="connsiteY0" fmla="*/ 494505 h 1667441"/>
                <a:gd name="connsiteX1" fmla="*/ 1164318 w 1232080"/>
                <a:gd name="connsiteY1" fmla="*/ 1074624 h 1667441"/>
                <a:gd name="connsiteX2" fmla="*/ 1001486 w 1232080"/>
                <a:gd name="connsiteY2" fmla="*/ 1667441 h 1667441"/>
                <a:gd name="connsiteX3" fmla="*/ 405493 w 1232080"/>
                <a:gd name="connsiteY3" fmla="*/ 1341323 h 1667441"/>
                <a:gd name="connsiteX4" fmla="*/ 0 w 1232080"/>
                <a:gd name="connsiteY4" fmla="*/ 494505 h 1667441"/>
                <a:gd name="connsiteX0" fmla="*/ 0 w 1217166"/>
                <a:gd name="connsiteY0" fmla="*/ 494505 h 1667441"/>
                <a:gd name="connsiteX1" fmla="*/ 1164318 w 1217166"/>
                <a:gd name="connsiteY1" fmla="*/ 1074624 h 1667441"/>
                <a:gd name="connsiteX2" fmla="*/ 1001486 w 1217166"/>
                <a:gd name="connsiteY2" fmla="*/ 1667441 h 1667441"/>
                <a:gd name="connsiteX3" fmla="*/ 405493 w 1217166"/>
                <a:gd name="connsiteY3" fmla="*/ 1341323 h 1667441"/>
                <a:gd name="connsiteX4" fmla="*/ 0 w 1217166"/>
                <a:gd name="connsiteY4" fmla="*/ 494505 h 1667441"/>
                <a:gd name="connsiteX0" fmla="*/ 0 w 1217166"/>
                <a:gd name="connsiteY0" fmla="*/ 494505 h 1667441"/>
                <a:gd name="connsiteX1" fmla="*/ 1164318 w 1217166"/>
                <a:gd name="connsiteY1" fmla="*/ 1074624 h 1667441"/>
                <a:gd name="connsiteX2" fmla="*/ 1001486 w 1217166"/>
                <a:gd name="connsiteY2" fmla="*/ 1667441 h 1667441"/>
                <a:gd name="connsiteX3" fmla="*/ 405493 w 1217166"/>
                <a:gd name="connsiteY3" fmla="*/ 1341323 h 1667441"/>
                <a:gd name="connsiteX4" fmla="*/ 0 w 1217166"/>
                <a:gd name="connsiteY4" fmla="*/ 494505 h 1667441"/>
                <a:gd name="connsiteX0" fmla="*/ 0 w 1237578"/>
                <a:gd name="connsiteY0" fmla="*/ 494505 h 2305616"/>
                <a:gd name="connsiteX1" fmla="*/ 1164318 w 1237578"/>
                <a:gd name="connsiteY1" fmla="*/ 1074624 h 2305616"/>
                <a:gd name="connsiteX2" fmla="*/ 1220561 w 1237578"/>
                <a:gd name="connsiteY2" fmla="*/ 2305616 h 2305616"/>
                <a:gd name="connsiteX3" fmla="*/ 405493 w 1237578"/>
                <a:gd name="connsiteY3" fmla="*/ 1341323 h 2305616"/>
                <a:gd name="connsiteX4" fmla="*/ 0 w 1237578"/>
                <a:gd name="connsiteY4" fmla="*/ 494505 h 2305616"/>
                <a:gd name="connsiteX0" fmla="*/ 0 w 1220561"/>
                <a:gd name="connsiteY0" fmla="*/ 494505 h 2305616"/>
                <a:gd name="connsiteX1" fmla="*/ 1164318 w 1220561"/>
                <a:gd name="connsiteY1" fmla="*/ 1074624 h 2305616"/>
                <a:gd name="connsiteX2" fmla="*/ 1220561 w 1220561"/>
                <a:gd name="connsiteY2" fmla="*/ 2305616 h 2305616"/>
                <a:gd name="connsiteX3" fmla="*/ 405493 w 1220561"/>
                <a:gd name="connsiteY3" fmla="*/ 1341323 h 2305616"/>
                <a:gd name="connsiteX4" fmla="*/ 0 w 1220561"/>
                <a:gd name="connsiteY4" fmla="*/ 494505 h 2305616"/>
                <a:gd name="connsiteX0" fmla="*/ 0 w 1468211"/>
                <a:gd name="connsiteY0" fmla="*/ 494505 h 2305616"/>
                <a:gd name="connsiteX1" fmla="*/ 1164318 w 1468211"/>
                <a:gd name="connsiteY1" fmla="*/ 1074624 h 2305616"/>
                <a:gd name="connsiteX2" fmla="*/ 1468211 w 1468211"/>
                <a:gd name="connsiteY2" fmla="*/ 2305616 h 2305616"/>
                <a:gd name="connsiteX3" fmla="*/ 405493 w 1468211"/>
                <a:gd name="connsiteY3" fmla="*/ 1341323 h 2305616"/>
                <a:gd name="connsiteX4" fmla="*/ 0 w 1468211"/>
                <a:gd name="connsiteY4" fmla="*/ 494505 h 2305616"/>
                <a:gd name="connsiteX0" fmla="*/ 0 w 1268186"/>
                <a:gd name="connsiteY0" fmla="*/ 494505 h 2305616"/>
                <a:gd name="connsiteX1" fmla="*/ 1164318 w 1268186"/>
                <a:gd name="connsiteY1" fmla="*/ 1074624 h 2305616"/>
                <a:gd name="connsiteX2" fmla="*/ 1268186 w 1268186"/>
                <a:gd name="connsiteY2" fmla="*/ 2305616 h 2305616"/>
                <a:gd name="connsiteX3" fmla="*/ 405493 w 1268186"/>
                <a:gd name="connsiteY3" fmla="*/ 1341323 h 2305616"/>
                <a:gd name="connsiteX4" fmla="*/ 0 w 1268186"/>
                <a:gd name="connsiteY4" fmla="*/ 494505 h 2305616"/>
                <a:gd name="connsiteX0" fmla="*/ 0 w 1268186"/>
                <a:gd name="connsiteY0" fmla="*/ 494505 h 2305616"/>
                <a:gd name="connsiteX1" fmla="*/ 1164318 w 1268186"/>
                <a:gd name="connsiteY1" fmla="*/ 1074624 h 2305616"/>
                <a:gd name="connsiteX2" fmla="*/ 1268186 w 1268186"/>
                <a:gd name="connsiteY2" fmla="*/ 2305616 h 2305616"/>
                <a:gd name="connsiteX3" fmla="*/ 405493 w 1268186"/>
                <a:gd name="connsiteY3" fmla="*/ 1341323 h 2305616"/>
                <a:gd name="connsiteX4" fmla="*/ 0 w 1268186"/>
                <a:gd name="connsiteY4" fmla="*/ 494505 h 2305616"/>
                <a:gd name="connsiteX0" fmla="*/ 0 w 1334861"/>
                <a:gd name="connsiteY0" fmla="*/ 494505 h 2296091"/>
                <a:gd name="connsiteX1" fmla="*/ 1164318 w 1334861"/>
                <a:gd name="connsiteY1" fmla="*/ 1074624 h 2296091"/>
                <a:gd name="connsiteX2" fmla="*/ 1334861 w 1334861"/>
                <a:gd name="connsiteY2" fmla="*/ 2296091 h 2296091"/>
                <a:gd name="connsiteX3" fmla="*/ 405493 w 1334861"/>
                <a:gd name="connsiteY3" fmla="*/ 1341323 h 2296091"/>
                <a:gd name="connsiteX4" fmla="*/ 0 w 1334861"/>
                <a:gd name="connsiteY4" fmla="*/ 494505 h 2296091"/>
                <a:gd name="connsiteX0" fmla="*/ 0 w 1334861"/>
                <a:gd name="connsiteY0" fmla="*/ 494505 h 2296091"/>
                <a:gd name="connsiteX1" fmla="*/ 1164318 w 1334861"/>
                <a:gd name="connsiteY1" fmla="*/ 1074624 h 2296091"/>
                <a:gd name="connsiteX2" fmla="*/ 1334861 w 1334861"/>
                <a:gd name="connsiteY2" fmla="*/ 2296091 h 2296091"/>
                <a:gd name="connsiteX3" fmla="*/ 405493 w 1334861"/>
                <a:gd name="connsiteY3" fmla="*/ 1341323 h 2296091"/>
                <a:gd name="connsiteX4" fmla="*/ 0 w 1334861"/>
                <a:gd name="connsiteY4" fmla="*/ 494505 h 2296091"/>
                <a:gd name="connsiteX0" fmla="*/ 0 w 1334861"/>
                <a:gd name="connsiteY0" fmla="*/ 494505 h 3246360"/>
                <a:gd name="connsiteX1" fmla="*/ 1164318 w 1334861"/>
                <a:gd name="connsiteY1" fmla="*/ 1074624 h 3246360"/>
                <a:gd name="connsiteX2" fmla="*/ 1334861 w 1334861"/>
                <a:gd name="connsiteY2" fmla="*/ 2296091 h 3246360"/>
                <a:gd name="connsiteX3" fmla="*/ 735693 w 1334861"/>
                <a:gd name="connsiteY3" fmla="*/ 3227275 h 3246360"/>
                <a:gd name="connsiteX4" fmla="*/ 405493 w 1334861"/>
                <a:gd name="connsiteY4" fmla="*/ 1341323 h 3246360"/>
                <a:gd name="connsiteX5" fmla="*/ 0 w 1334861"/>
                <a:gd name="connsiteY5" fmla="*/ 494505 h 3246360"/>
                <a:gd name="connsiteX0" fmla="*/ 0 w 1334861"/>
                <a:gd name="connsiteY0" fmla="*/ 494505 h 5050855"/>
                <a:gd name="connsiteX1" fmla="*/ 1164318 w 1334861"/>
                <a:gd name="connsiteY1" fmla="*/ 1074624 h 5050855"/>
                <a:gd name="connsiteX2" fmla="*/ 1334861 w 1334861"/>
                <a:gd name="connsiteY2" fmla="*/ 2296091 h 5050855"/>
                <a:gd name="connsiteX3" fmla="*/ 817580 w 1334861"/>
                <a:gd name="connsiteY3" fmla="*/ 5042427 h 5050855"/>
                <a:gd name="connsiteX4" fmla="*/ 405493 w 1334861"/>
                <a:gd name="connsiteY4" fmla="*/ 1341323 h 5050855"/>
                <a:gd name="connsiteX5" fmla="*/ 0 w 1334861"/>
                <a:gd name="connsiteY5" fmla="*/ 494505 h 5050855"/>
                <a:gd name="connsiteX0" fmla="*/ 290968 w 1625829"/>
                <a:gd name="connsiteY0" fmla="*/ 494505 h 5050855"/>
                <a:gd name="connsiteX1" fmla="*/ 1455286 w 1625829"/>
                <a:gd name="connsiteY1" fmla="*/ 1074624 h 5050855"/>
                <a:gd name="connsiteX2" fmla="*/ 1625829 w 1625829"/>
                <a:gd name="connsiteY2" fmla="*/ 2296091 h 5050855"/>
                <a:gd name="connsiteX3" fmla="*/ 1108548 w 1625829"/>
                <a:gd name="connsiteY3" fmla="*/ 5042427 h 5050855"/>
                <a:gd name="connsiteX4" fmla="*/ 696461 w 1625829"/>
                <a:gd name="connsiteY4" fmla="*/ 1341323 h 5050855"/>
                <a:gd name="connsiteX5" fmla="*/ 290968 w 1625829"/>
                <a:gd name="connsiteY5" fmla="*/ 494505 h 5050855"/>
                <a:gd name="connsiteX0" fmla="*/ 363831 w 1698692"/>
                <a:gd name="connsiteY0" fmla="*/ 494505 h 5050855"/>
                <a:gd name="connsiteX1" fmla="*/ 1528149 w 1698692"/>
                <a:gd name="connsiteY1" fmla="*/ 1074624 h 5050855"/>
                <a:gd name="connsiteX2" fmla="*/ 1698692 w 1698692"/>
                <a:gd name="connsiteY2" fmla="*/ 2296091 h 5050855"/>
                <a:gd name="connsiteX3" fmla="*/ 1181411 w 1698692"/>
                <a:gd name="connsiteY3" fmla="*/ 5042427 h 5050855"/>
                <a:gd name="connsiteX4" fmla="*/ 769324 w 1698692"/>
                <a:gd name="connsiteY4" fmla="*/ 1341323 h 5050855"/>
                <a:gd name="connsiteX5" fmla="*/ 363831 w 1698692"/>
                <a:gd name="connsiteY5" fmla="*/ 494505 h 5050855"/>
                <a:gd name="connsiteX0" fmla="*/ 326299 w 1661160"/>
                <a:gd name="connsiteY0" fmla="*/ 494505 h 5003356"/>
                <a:gd name="connsiteX1" fmla="*/ 1490617 w 1661160"/>
                <a:gd name="connsiteY1" fmla="*/ 1074624 h 5003356"/>
                <a:gd name="connsiteX2" fmla="*/ 1661160 w 1661160"/>
                <a:gd name="connsiteY2" fmla="*/ 2296091 h 5003356"/>
                <a:gd name="connsiteX3" fmla="*/ 1201029 w 1661160"/>
                <a:gd name="connsiteY3" fmla="*/ 4994802 h 5003356"/>
                <a:gd name="connsiteX4" fmla="*/ 731792 w 1661160"/>
                <a:gd name="connsiteY4" fmla="*/ 1341323 h 5003356"/>
                <a:gd name="connsiteX5" fmla="*/ 326299 w 1661160"/>
                <a:gd name="connsiteY5" fmla="*/ 494505 h 5003356"/>
                <a:gd name="connsiteX0" fmla="*/ 359311 w 1694172"/>
                <a:gd name="connsiteY0" fmla="*/ 494505 h 5003356"/>
                <a:gd name="connsiteX1" fmla="*/ 1523629 w 1694172"/>
                <a:gd name="connsiteY1" fmla="*/ 1074624 h 5003356"/>
                <a:gd name="connsiteX2" fmla="*/ 1694172 w 1694172"/>
                <a:gd name="connsiteY2" fmla="*/ 2296091 h 5003356"/>
                <a:gd name="connsiteX3" fmla="*/ 1234041 w 1694172"/>
                <a:gd name="connsiteY3" fmla="*/ 4994802 h 5003356"/>
                <a:gd name="connsiteX4" fmla="*/ 764804 w 1694172"/>
                <a:gd name="connsiteY4" fmla="*/ 1341323 h 5003356"/>
                <a:gd name="connsiteX5" fmla="*/ 359311 w 1694172"/>
                <a:gd name="connsiteY5" fmla="*/ 494505 h 5003356"/>
                <a:gd name="connsiteX0" fmla="*/ 379974 w 1714835"/>
                <a:gd name="connsiteY0" fmla="*/ 494505 h 5003356"/>
                <a:gd name="connsiteX1" fmla="*/ 1544292 w 1714835"/>
                <a:gd name="connsiteY1" fmla="*/ 1074624 h 5003356"/>
                <a:gd name="connsiteX2" fmla="*/ 1714835 w 1714835"/>
                <a:gd name="connsiteY2" fmla="*/ 2296091 h 5003356"/>
                <a:gd name="connsiteX3" fmla="*/ 1254704 w 1714835"/>
                <a:gd name="connsiteY3" fmla="*/ 4994802 h 5003356"/>
                <a:gd name="connsiteX4" fmla="*/ 785467 w 1714835"/>
                <a:gd name="connsiteY4" fmla="*/ 1341323 h 5003356"/>
                <a:gd name="connsiteX5" fmla="*/ 379974 w 1714835"/>
                <a:gd name="connsiteY5" fmla="*/ 494505 h 5003356"/>
                <a:gd name="connsiteX0" fmla="*/ 379974 w 2048769"/>
                <a:gd name="connsiteY0" fmla="*/ 494505 h 5467842"/>
                <a:gd name="connsiteX1" fmla="*/ 1544292 w 2048769"/>
                <a:gd name="connsiteY1" fmla="*/ 1074624 h 5467842"/>
                <a:gd name="connsiteX2" fmla="*/ 1714835 w 2048769"/>
                <a:gd name="connsiteY2" fmla="*/ 2296091 h 5467842"/>
                <a:gd name="connsiteX3" fmla="*/ 2039593 w 2048769"/>
                <a:gd name="connsiteY3" fmla="*/ 5179899 h 5467842"/>
                <a:gd name="connsiteX4" fmla="*/ 1254704 w 2048769"/>
                <a:gd name="connsiteY4" fmla="*/ 4994802 h 5467842"/>
                <a:gd name="connsiteX5" fmla="*/ 785467 w 2048769"/>
                <a:gd name="connsiteY5" fmla="*/ 1341323 h 5467842"/>
                <a:gd name="connsiteX6" fmla="*/ 379974 w 2048769"/>
                <a:gd name="connsiteY6" fmla="*/ 494505 h 5467842"/>
                <a:gd name="connsiteX0" fmla="*/ 379974 w 2048769"/>
                <a:gd name="connsiteY0" fmla="*/ 494505 h 5306824"/>
                <a:gd name="connsiteX1" fmla="*/ 1544292 w 2048769"/>
                <a:gd name="connsiteY1" fmla="*/ 1074624 h 5306824"/>
                <a:gd name="connsiteX2" fmla="*/ 1714835 w 2048769"/>
                <a:gd name="connsiteY2" fmla="*/ 2296091 h 5306824"/>
                <a:gd name="connsiteX3" fmla="*/ 2039593 w 2048769"/>
                <a:gd name="connsiteY3" fmla="*/ 5179899 h 5306824"/>
                <a:gd name="connsiteX4" fmla="*/ 1254704 w 2048769"/>
                <a:gd name="connsiteY4" fmla="*/ 4994802 h 5306824"/>
                <a:gd name="connsiteX5" fmla="*/ 785467 w 2048769"/>
                <a:gd name="connsiteY5" fmla="*/ 1341323 h 5306824"/>
                <a:gd name="connsiteX6" fmla="*/ 379974 w 2048769"/>
                <a:gd name="connsiteY6" fmla="*/ 494505 h 5306824"/>
                <a:gd name="connsiteX0" fmla="*/ 379974 w 2048769"/>
                <a:gd name="connsiteY0" fmla="*/ 494505 h 5232721"/>
                <a:gd name="connsiteX1" fmla="*/ 1544292 w 2048769"/>
                <a:gd name="connsiteY1" fmla="*/ 1074624 h 5232721"/>
                <a:gd name="connsiteX2" fmla="*/ 1714835 w 2048769"/>
                <a:gd name="connsiteY2" fmla="*/ 2296091 h 5232721"/>
                <a:gd name="connsiteX3" fmla="*/ 2039593 w 2048769"/>
                <a:gd name="connsiteY3" fmla="*/ 5179899 h 5232721"/>
                <a:gd name="connsiteX4" fmla="*/ 1254704 w 2048769"/>
                <a:gd name="connsiteY4" fmla="*/ 4994802 h 5232721"/>
                <a:gd name="connsiteX5" fmla="*/ 785467 w 2048769"/>
                <a:gd name="connsiteY5" fmla="*/ 1341323 h 5232721"/>
                <a:gd name="connsiteX6" fmla="*/ 379974 w 2048769"/>
                <a:gd name="connsiteY6" fmla="*/ 494505 h 5232721"/>
                <a:gd name="connsiteX0" fmla="*/ 379974 w 3241615"/>
                <a:gd name="connsiteY0" fmla="*/ 494505 h 5232721"/>
                <a:gd name="connsiteX1" fmla="*/ 1544292 w 3241615"/>
                <a:gd name="connsiteY1" fmla="*/ 1074624 h 5232721"/>
                <a:gd name="connsiteX2" fmla="*/ 1714835 w 3241615"/>
                <a:gd name="connsiteY2" fmla="*/ 2296091 h 5232721"/>
                <a:gd name="connsiteX3" fmla="*/ 3239743 w 3241615"/>
                <a:gd name="connsiteY3" fmla="*/ 4846525 h 5232721"/>
                <a:gd name="connsiteX4" fmla="*/ 2039593 w 3241615"/>
                <a:gd name="connsiteY4" fmla="*/ 5179899 h 5232721"/>
                <a:gd name="connsiteX5" fmla="*/ 1254704 w 3241615"/>
                <a:gd name="connsiteY5" fmla="*/ 4994802 h 5232721"/>
                <a:gd name="connsiteX6" fmla="*/ 785467 w 3241615"/>
                <a:gd name="connsiteY6" fmla="*/ 1341323 h 5232721"/>
                <a:gd name="connsiteX7" fmla="*/ 379974 w 3241615"/>
                <a:gd name="connsiteY7" fmla="*/ 494505 h 5232721"/>
                <a:gd name="connsiteX0" fmla="*/ 379974 w 3241834"/>
                <a:gd name="connsiteY0" fmla="*/ 494505 h 5284903"/>
                <a:gd name="connsiteX1" fmla="*/ 1544292 w 3241834"/>
                <a:gd name="connsiteY1" fmla="*/ 1074624 h 5284903"/>
                <a:gd name="connsiteX2" fmla="*/ 1714835 w 3241834"/>
                <a:gd name="connsiteY2" fmla="*/ 2296091 h 5284903"/>
                <a:gd name="connsiteX3" fmla="*/ 3239743 w 3241834"/>
                <a:gd name="connsiteY3" fmla="*/ 4846525 h 5284903"/>
                <a:gd name="connsiteX4" fmla="*/ 2039593 w 3241834"/>
                <a:gd name="connsiteY4" fmla="*/ 5179899 h 5284903"/>
                <a:gd name="connsiteX5" fmla="*/ 1254704 w 3241834"/>
                <a:gd name="connsiteY5" fmla="*/ 4994802 h 5284903"/>
                <a:gd name="connsiteX6" fmla="*/ 785467 w 3241834"/>
                <a:gd name="connsiteY6" fmla="*/ 1341323 h 5284903"/>
                <a:gd name="connsiteX7" fmla="*/ 379974 w 3241834"/>
                <a:gd name="connsiteY7" fmla="*/ 494505 h 5284903"/>
                <a:gd name="connsiteX0" fmla="*/ 379974 w 3239743"/>
                <a:gd name="connsiteY0" fmla="*/ 494505 h 5294515"/>
                <a:gd name="connsiteX1" fmla="*/ 1544292 w 3239743"/>
                <a:gd name="connsiteY1" fmla="*/ 1074624 h 5294515"/>
                <a:gd name="connsiteX2" fmla="*/ 1714835 w 3239743"/>
                <a:gd name="connsiteY2" fmla="*/ 2296091 h 5294515"/>
                <a:gd name="connsiteX3" fmla="*/ 3239743 w 3239743"/>
                <a:gd name="connsiteY3" fmla="*/ 4846525 h 5294515"/>
                <a:gd name="connsiteX4" fmla="*/ 2039593 w 3239743"/>
                <a:gd name="connsiteY4" fmla="*/ 5179899 h 5294515"/>
                <a:gd name="connsiteX5" fmla="*/ 1254704 w 3239743"/>
                <a:gd name="connsiteY5" fmla="*/ 4994802 h 5294515"/>
                <a:gd name="connsiteX6" fmla="*/ 785467 w 3239743"/>
                <a:gd name="connsiteY6" fmla="*/ 1341323 h 5294515"/>
                <a:gd name="connsiteX7" fmla="*/ 379974 w 3239743"/>
                <a:gd name="connsiteY7" fmla="*/ 494505 h 5294515"/>
                <a:gd name="connsiteX0" fmla="*/ 379974 w 3679065"/>
                <a:gd name="connsiteY0" fmla="*/ 494505 h 5294515"/>
                <a:gd name="connsiteX1" fmla="*/ 1544292 w 3679065"/>
                <a:gd name="connsiteY1" fmla="*/ 1074624 h 5294515"/>
                <a:gd name="connsiteX2" fmla="*/ 1714835 w 3679065"/>
                <a:gd name="connsiteY2" fmla="*/ 2296091 h 5294515"/>
                <a:gd name="connsiteX3" fmla="*/ 3601693 w 3679065"/>
                <a:gd name="connsiteY3" fmla="*/ 4427425 h 5294515"/>
                <a:gd name="connsiteX4" fmla="*/ 3239743 w 3679065"/>
                <a:gd name="connsiteY4" fmla="*/ 4846525 h 5294515"/>
                <a:gd name="connsiteX5" fmla="*/ 2039593 w 3679065"/>
                <a:gd name="connsiteY5" fmla="*/ 5179899 h 5294515"/>
                <a:gd name="connsiteX6" fmla="*/ 1254704 w 3679065"/>
                <a:gd name="connsiteY6" fmla="*/ 4994802 h 5294515"/>
                <a:gd name="connsiteX7" fmla="*/ 785467 w 3679065"/>
                <a:gd name="connsiteY7" fmla="*/ 1341323 h 5294515"/>
                <a:gd name="connsiteX8" fmla="*/ 379974 w 3679065"/>
                <a:gd name="connsiteY8" fmla="*/ 494505 h 5294515"/>
                <a:gd name="connsiteX0" fmla="*/ 379974 w 3642601"/>
                <a:gd name="connsiteY0" fmla="*/ 494505 h 5294515"/>
                <a:gd name="connsiteX1" fmla="*/ 1544292 w 3642601"/>
                <a:gd name="connsiteY1" fmla="*/ 1074624 h 5294515"/>
                <a:gd name="connsiteX2" fmla="*/ 1714835 w 3642601"/>
                <a:gd name="connsiteY2" fmla="*/ 2296091 h 5294515"/>
                <a:gd name="connsiteX3" fmla="*/ 3601693 w 3642601"/>
                <a:gd name="connsiteY3" fmla="*/ 4427425 h 5294515"/>
                <a:gd name="connsiteX4" fmla="*/ 3239743 w 3642601"/>
                <a:gd name="connsiteY4" fmla="*/ 4846525 h 5294515"/>
                <a:gd name="connsiteX5" fmla="*/ 2039593 w 3642601"/>
                <a:gd name="connsiteY5" fmla="*/ 5179899 h 5294515"/>
                <a:gd name="connsiteX6" fmla="*/ 1254704 w 3642601"/>
                <a:gd name="connsiteY6" fmla="*/ 4994802 h 5294515"/>
                <a:gd name="connsiteX7" fmla="*/ 785467 w 3642601"/>
                <a:gd name="connsiteY7" fmla="*/ 1341323 h 5294515"/>
                <a:gd name="connsiteX8" fmla="*/ 379974 w 3642601"/>
                <a:gd name="connsiteY8" fmla="*/ 494505 h 5294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42601" h="5294515">
                  <a:moveTo>
                    <a:pt x="379974" y="494505"/>
                  </a:moveTo>
                  <a:cubicBezTo>
                    <a:pt x="400082" y="-64295"/>
                    <a:pt x="1893315" y="-454365"/>
                    <a:pt x="1544292" y="1074624"/>
                  </a:cubicBezTo>
                  <a:cubicBezTo>
                    <a:pt x="1509594" y="1212963"/>
                    <a:pt x="1230118" y="1908741"/>
                    <a:pt x="1714835" y="2296091"/>
                  </a:cubicBezTo>
                  <a:cubicBezTo>
                    <a:pt x="1975185" y="2872354"/>
                    <a:pt x="3347542" y="4002353"/>
                    <a:pt x="3601693" y="4427425"/>
                  </a:cubicBezTo>
                  <a:cubicBezTo>
                    <a:pt x="3760594" y="4776297"/>
                    <a:pt x="3417543" y="4738575"/>
                    <a:pt x="3239743" y="4846525"/>
                  </a:cubicBezTo>
                  <a:cubicBezTo>
                    <a:pt x="3055744" y="5365260"/>
                    <a:pt x="2281533" y="5369499"/>
                    <a:pt x="2039593" y="5179899"/>
                  </a:cubicBezTo>
                  <a:cubicBezTo>
                    <a:pt x="1943855" y="5210584"/>
                    <a:pt x="1362125" y="5350402"/>
                    <a:pt x="1254704" y="4994802"/>
                  </a:cubicBezTo>
                  <a:cubicBezTo>
                    <a:pt x="-1176477" y="4179206"/>
                    <a:pt x="649874" y="2083704"/>
                    <a:pt x="785467" y="1341323"/>
                  </a:cubicBezTo>
                  <a:lnTo>
                    <a:pt x="379974" y="494505"/>
                  </a:lnTo>
                  <a:close/>
                </a:path>
              </a:pathLst>
            </a:custGeom>
            <a:solidFill>
              <a:srgbClr val="AB622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A14F72FA-9ED5-A19A-6C46-AFBFC4448E4A}"/>
                </a:ext>
              </a:extLst>
            </p:cNvPr>
            <p:cNvSpPr/>
            <p:nvPr/>
          </p:nvSpPr>
          <p:spPr>
            <a:xfrm>
              <a:off x="4415549" y="819369"/>
              <a:ext cx="189492" cy="256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62EDD6E-5062-F623-48B7-DF0A937DCED8}"/>
                </a:ext>
              </a:extLst>
            </p:cNvPr>
            <p:cNvSpPr/>
            <p:nvPr/>
          </p:nvSpPr>
          <p:spPr>
            <a:xfrm>
              <a:off x="4415916" y="884385"/>
              <a:ext cx="100836" cy="1365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59">
              <a:extLst>
                <a:ext uri="{FF2B5EF4-FFF2-40B4-BE49-F238E27FC236}">
                  <a16:creationId xmlns:a16="http://schemas.microsoft.com/office/drawing/2014/main" id="{FDD41865-34BC-DB4F-B275-3612D079318D}"/>
                </a:ext>
              </a:extLst>
            </p:cNvPr>
            <p:cNvSpPr/>
            <p:nvPr/>
          </p:nvSpPr>
          <p:spPr>
            <a:xfrm>
              <a:off x="4474198" y="2576807"/>
              <a:ext cx="3392714" cy="2862998"/>
            </a:xfrm>
            <a:custGeom>
              <a:avLst/>
              <a:gdLst>
                <a:gd name="connsiteX0" fmla="*/ 0 w 2495550"/>
                <a:gd name="connsiteY0" fmla="*/ 0 h 717485"/>
                <a:gd name="connsiteX1" fmla="*/ 2495550 w 2495550"/>
                <a:gd name="connsiteY1" fmla="*/ 0 h 717485"/>
                <a:gd name="connsiteX2" fmla="*/ 2495550 w 2495550"/>
                <a:gd name="connsiteY2" fmla="*/ 717485 h 717485"/>
                <a:gd name="connsiteX3" fmla="*/ 0 w 2495550"/>
                <a:gd name="connsiteY3" fmla="*/ 717485 h 717485"/>
                <a:gd name="connsiteX4" fmla="*/ 0 w 2495550"/>
                <a:gd name="connsiteY4" fmla="*/ 0 h 717485"/>
                <a:gd name="connsiteX0" fmla="*/ 0 w 2495550"/>
                <a:gd name="connsiteY0" fmla="*/ 723900 h 1441385"/>
                <a:gd name="connsiteX1" fmla="*/ 2228850 w 2495550"/>
                <a:gd name="connsiteY1" fmla="*/ 0 h 1441385"/>
                <a:gd name="connsiteX2" fmla="*/ 2495550 w 2495550"/>
                <a:gd name="connsiteY2" fmla="*/ 1441385 h 1441385"/>
                <a:gd name="connsiteX3" fmla="*/ 0 w 2495550"/>
                <a:gd name="connsiteY3" fmla="*/ 1441385 h 1441385"/>
                <a:gd name="connsiteX4" fmla="*/ 0 w 2495550"/>
                <a:gd name="connsiteY4" fmla="*/ 723900 h 1441385"/>
                <a:gd name="connsiteX0" fmla="*/ 0 w 2667000"/>
                <a:gd name="connsiteY0" fmla="*/ 1085850 h 1441385"/>
                <a:gd name="connsiteX1" fmla="*/ 2400300 w 2667000"/>
                <a:gd name="connsiteY1" fmla="*/ 0 h 1441385"/>
                <a:gd name="connsiteX2" fmla="*/ 2667000 w 2667000"/>
                <a:gd name="connsiteY2" fmla="*/ 1441385 h 1441385"/>
                <a:gd name="connsiteX3" fmla="*/ 171450 w 2667000"/>
                <a:gd name="connsiteY3" fmla="*/ 1441385 h 1441385"/>
                <a:gd name="connsiteX4" fmla="*/ 0 w 2667000"/>
                <a:gd name="connsiteY4" fmla="*/ 1085850 h 1441385"/>
                <a:gd name="connsiteX0" fmla="*/ 0 w 2667000"/>
                <a:gd name="connsiteY0" fmla="*/ 1085850 h 2165285"/>
                <a:gd name="connsiteX1" fmla="*/ 2400300 w 2667000"/>
                <a:gd name="connsiteY1" fmla="*/ 0 h 2165285"/>
                <a:gd name="connsiteX2" fmla="*/ 2667000 w 2667000"/>
                <a:gd name="connsiteY2" fmla="*/ 1441385 h 2165285"/>
                <a:gd name="connsiteX3" fmla="*/ 2552700 w 2667000"/>
                <a:gd name="connsiteY3" fmla="*/ 2165285 h 2165285"/>
                <a:gd name="connsiteX4" fmla="*/ 0 w 2667000"/>
                <a:gd name="connsiteY4" fmla="*/ 1085850 h 2165285"/>
                <a:gd name="connsiteX0" fmla="*/ 0 w 3086100"/>
                <a:gd name="connsiteY0" fmla="*/ 1085850 h 2165285"/>
                <a:gd name="connsiteX1" fmla="*/ 2400300 w 3086100"/>
                <a:gd name="connsiteY1" fmla="*/ 0 h 2165285"/>
                <a:gd name="connsiteX2" fmla="*/ 3086100 w 3086100"/>
                <a:gd name="connsiteY2" fmla="*/ 1650935 h 2165285"/>
                <a:gd name="connsiteX3" fmla="*/ 2552700 w 3086100"/>
                <a:gd name="connsiteY3" fmla="*/ 2165285 h 2165285"/>
                <a:gd name="connsiteX4" fmla="*/ 0 w 3086100"/>
                <a:gd name="connsiteY4" fmla="*/ 1085850 h 2165285"/>
                <a:gd name="connsiteX0" fmla="*/ 83310 w 3169410"/>
                <a:gd name="connsiteY0" fmla="*/ 1085850 h 2165285"/>
                <a:gd name="connsiteX1" fmla="*/ 2483610 w 3169410"/>
                <a:gd name="connsiteY1" fmla="*/ 0 h 2165285"/>
                <a:gd name="connsiteX2" fmla="*/ 3169410 w 3169410"/>
                <a:gd name="connsiteY2" fmla="*/ 1650935 h 2165285"/>
                <a:gd name="connsiteX3" fmla="*/ 2636010 w 3169410"/>
                <a:gd name="connsiteY3" fmla="*/ 2165285 h 2165285"/>
                <a:gd name="connsiteX4" fmla="*/ 83310 w 3169410"/>
                <a:gd name="connsiteY4" fmla="*/ 1085850 h 2165285"/>
                <a:gd name="connsiteX0" fmla="*/ 91102 w 3177202"/>
                <a:gd name="connsiteY0" fmla="*/ 1486875 h 2566310"/>
                <a:gd name="connsiteX1" fmla="*/ 2491402 w 3177202"/>
                <a:gd name="connsiteY1" fmla="*/ 401025 h 2566310"/>
                <a:gd name="connsiteX2" fmla="*/ 3177202 w 3177202"/>
                <a:gd name="connsiteY2" fmla="*/ 2051960 h 2566310"/>
                <a:gd name="connsiteX3" fmla="*/ 2643802 w 3177202"/>
                <a:gd name="connsiteY3" fmla="*/ 2566310 h 2566310"/>
                <a:gd name="connsiteX4" fmla="*/ 91102 w 3177202"/>
                <a:gd name="connsiteY4" fmla="*/ 1486875 h 2566310"/>
                <a:gd name="connsiteX0" fmla="*/ 91102 w 3177202"/>
                <a:gd name="connsiteY0" fmla="*/ 1486875 h 2789351"/>
                <a:gd name="connsiteX1" fmla="*/ 2491402 w 3177202"/>
                <a:gd name="connsiteY1" fmla="*/ 401025 h 2789351"/>
                <a:gd name="connsiteX2" fmla="*/ 3177202 w 3177202"/>
                <a:gd name="connsiteY2" fmla="*/ 2051960 h 2789351"/>
                <a:gd name="connsiteX3" fmla="*/ 2643802 w 3177202"/>
                <a:gd name="connsiteY3" fmla="*/ 2566310 h 2789351"/>
                <a:gd name="connsiteX4" fmla="*/ 91102 w 3177202"/>
                <a:gd name="connsiteY4" fmla="*/ 1486875 h 2789351"/>
                <a:gd name="connsiteX0" fmla="*/ 91102 w 3177202"/>
                <a:gd name="connsiteY0" fmla="*/ 1486875 h 2873223"/>
                <a:gd name="connsiteX1" fmla="*/ 2491402 w 3177202"/>
                <a:gd name="connsiteY1" fmla="*/ 401025 h 2873223"/>
                <a:gd name="connsiteX2" fmla="*/ 3177202 w 3177202"/>
                <a:gd name="connsiteY2" fmla="*/ 2051960 h 2873223"/>
                <a:gd name="connsiteX3" fmla="*/ 2643802 w 3177202"/>
                <a:gd name="connsiteY3" fmla="*/ 2566310 h 2873223"/>
                <a:gd name="connsiteX4" fmla="*/ 91102 w 3177202"/>
                <a:gd name="connsiteY4" fmla="*/ 1486875 h 2873223"/>
                <a:gd name="connsiteX0" fmla="*/ 91102 w 3205817"/>
                <a:gd name="connsiteY0" fmla="*/ 1486875 h 2873223"/>
                <a:gd name="connsiteX1" fmla="*/ 2491402 w 3205817"/>
                <a:gd name="connsiteY1" fmla="*/ 401025 h 2873223"/>
                <a:gd name="connsiteX2" fmla="*/ 3177202 w 3205817"/>
                <a:gd name="connsiteY2" fmla="*/ 2051960 h 2873223"/>
                <a:gd name="connsiteX3" fmla="*/ 2643802 w 3205817"/>
                <a:gd name="connsiteY3" fmla="*/ 2566310 h 2873223"/>
                <a:gd name="connsiteX4" fmla="*/ 91102 w 3205817"/>
                <a:gd name="connsiteY4" fmla="*/ 1486875 h 2873223"/>
                <a:gd name="connsiteX0" fmla="*/ 91102 w 3370014"/>
                <a:gd name="connsiteY0" fmla="*/ 1486875 h 2873223"/>
                <a:gd name="connsiteX1" fmla="*/ 2491402 w 3370014"/>
                <a:gd name="connsiteY1" fmla="*/ 401025 h 2873223"/>
                <a:gd name="connsiteX2" fmla="*/ 3177202 w 3370014"/>
                <a:gd name="connsiteY2" fmla="*/ 2051960 h 2873223"/>
                <a:gd name="connsiteX3" fmla="*/ 2643802 w 3370014"/>
                <a:gd name="connsiteY3" fmla="*/ 2566310 h 2873223"/>
                <a:gd name="connsiteX4" fmla="*/ 91102 w 3370014"/>
                <a:gd name="connsiteY4" fmla="*/ 1486875 h 2873223"/>
                <a:gd name="connsiteX0" fmla="*/ 91102 w 3399424"/>
                <a:gd name="connsiteY0" fmla="*/ 1486875 h 2873223"/>
                <a:gd name="connsiteX1" fmla="*/ 2491402 w 3399424"/>
                <a:gd name="connsiteY1" fmla="*/ 401025 h 2873223"/>
                <a:gd name="connsiteX2" fmla="*/ 3177202 w 3399424"/>
                <a:gd name="connsiteY2" fmla="*/ 2051960 h 2873223"/>
                <a:gd name="connsiteX3" fmla="*/ 2643802 w 3399424"/>
                <a:gd name="connsiteY3" fmla="*/ 2566310 h 2873223"/>
                <a:gd name="connsiteX4" fmla="*/ 91102 w 3399424"/>
                <a:gd name="connsiteY4" fmla="*/ 1486875 h 2873223"/>
                <a:gd name="connsiteX0" fmla="*/ 91102 w 3447725"/>
                <a:gd name="connsiteY0" fmla="*/ 1486875 h 2873223"/>
                <a:gd name="connsiteX1" fmla="*/ 2491402 w 3447725"/>
                <a:gd name="connsiteY1" fmla="*/ 401025 h 2873223"/>
                <a:gd name="connsiteX2" fmla="*/ 3177202 w 3447725"/>
                <a:gd name="connsiteY2" fmla="*/ 2051960 h 2873223"/>
                <a:gd name="connsiteX3" fmla="*/ 2643802 w 3447725"/>
                <a:gd name="connsiteY3" fmla="*/ 2566310 h 2873223"/>
                <a:gd name="connsiteX4" fmla="*/ 91102 w 3447725"/>
                <a:gd name="connsiteY4" fmla="*/ 1486875 h 2873223"/>
                <a:gd name="connsiteX0" fmla="*/ 92790 w 3441678"/>
                <a:gd name="connsiteY0" fmla="*/ 1476650 h 2862998"/>
                <a:gd name="connsiteX1" fmla="*/ 2450227 w 3441678"/>
                <a:gd name="connsiteY1" fmla="*/ 405088 h 2862998"/>
                <a:gd name="connsiteX2" fmla="*/ 3178890 w 3441678"/>
                <a:gd name="connsiteY2" fmla="*/ 2041735 h 2862998"/>
                <a:gd name="connsiteX3" fmla="*/ 2645490 w 3441678"/>
                <a:gd name="connsiteY3" fmla="*/ 2556085 h 2862998"/>
                <a:gd name="connsiteX4" fmla="*/ 92790 w 3441678"/>
                <a:gd name="connsiteY4" fmla="*/ 1476650 h 2862998"/>
                <a:gd name="connsiteX0" fmla="*/ 92790 w 3392714"/>
                <a:gd name="connsiteY0" fmla="*/ 1476650 h 2862998"/>
                <a:gd name="connsiteX1" fmla="*/ 2450227 w 3392714"/>
                <a:gd name="connsiteY1" fmla="*/ 405088 h 2862998"/>
                <a:gd name="connsiteX2" fmla="*/ 3178890 w 3392714"/>
                <a:gd name="connsiteY2" fmla="*/ 2041735 h 2862998"/>
                <a:gd name="connsiteX3" fmla="*/ 2645490 w 3392714"/>
                <a:gd name="connsiteY3" fmla="*/ 2556085 h 2862998"/>
                <a:gd name="connsiteX4" fmla="*/ 92790 w 3392714"/>
                <a:gd name="connsiteY4" fmla="*/ 1476650 h 286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2714" h="2862998">
                  <a:moveTo>
                    <a:pt x="92790" y="1476650"/>
                  </a:moveTo>
                  <a:cubicBezTo>
                    <a:pt x="-435848" y="-85450"/>
                    <a:pt x="1421527" y="-347387"/>
                    <a:pt x="2450227" y="405088"/>
                  </a:cubicBezTo>
                  <a:cubicBezTo>
                    <a:pt x="3021727" y="841100"/>
                    <a:pt x="3764678" y="2120073"/>
                    <a:pt x="3178890" y="2041735"/>
                  </a:cubicBezTo>
                  <a:cubicBezTo>
                    <a:pt x="3415428" y="2098885"/>
                    <a:pt x="3609103" y="2613235"/>
                    <a:pt x="2645490" y="2556085"/>
                  </a:cubicBezTo>
                  <a:cubicBezTo>
                    <a:pt x="2351803" y="3339273"/>
                    <a:pt x="200740" y="2493687"/>
                    <a:pt x="92790" y="1476650"/>
                  </a:cubicBezTo>
                  <a:close/>
                </a:path>
              </a:pathLst>
            </a:custGeom>
            <a:solidFill>
              <a:srgbClr val="A05D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54">
              <a:extLst>
                <a:ext uri="{FF2B5EF4-FFF2-40B4-BE49-F238E27FC236}">
                  <a16:creationId xmlns:a16="http://schemas.microsoft.com/office/drawing/2014/main" id="{CB21C1C7-625D-C327-96C2-927F65DC942E}"/>
                </a:ext>
              </a:extLst>
            </p:cNvPr>
            <p:cNvSpPr/>
            <p:nvPr/>
          </p:nvSpPr>
          <p:spPr>
            <a:xfrm>
              <a:off x="3686180" y="896049"/>
              <a:ext cx="703715" cy="1088577"/>
            </a:xfrm>
            <a:custGeom>
              <a:avLst/>
              <a:gdLst>
                <a:gd name="connsiteX0" fmla="*/ 0 w 466348"/>
                <a:gd name="connsiteY0" fmla="*/ 0 h 313308"/>
                <a:gd name="connsiteX1" fmla="*/ 466348 w 466348"/>
                <a:gd name="connsiteY1" fmla="*/ 0 h 313308"/>
                <a:gd name="connsiteX2" fmla="*/ 466348 w 466348"/>
                <a:gd name="connsiteY2" fmla="*/ 313308 h 313308"/>
                <a:gd name="connsiteX3" fmla="*/ 0 w 466348"/>
                <a:gd name="connsiteY3" fmla="*/ 313308 h 313308"/>
                <a:gd name="connsiteX4" fmla="*/ 0 w 466348"/>
                <a:gd name="connsiteY4" fmla="*/ 0 h 313308"/>
                <a:gd name="connsiteX0" fmla="*/ 0 w 466348"/>
                <a:gd name="connsiteY0" fmla="*/ 45720 h 359028"/>
                <a:gd name="connsiteX1" fmla="*/ 329188 w 466348"/>
                <a:gd name="connsiteY1" fmla="*/ 0 h 359028"/>
                <a:gd name="connsiteX2" fmla="*/ 466348 w 466348"/>
                <a:gd name="connsiteY2" fmla="*/ 359028 h 359028"/>
                <a:gd name="connsiteX3" fmla="*/ 0 w 466348"/>
                <a:gd name="connsiteY3" fmla="*/ 359028 h 359028"/>
                <a:gd name="connsiteX4" fmla="*/ 0 w 466348"/>
                <a:gd name="connsiteY4" fmla="*/ 45720 h 359028"/>
                <a:gd name="connsiteX0" fmla="*/ 0 w 626368"/>
                <a:gd name="connsiteY0" fmla="*/ 45720 h 549528"/>
                <a:gd name="connsiteX1" fmla="*/ 329188 w 626368"/>
                <a:gd name="connsiteY1" fmla="*/ 0 h 549528"/>
                <a:gd name="connsiteX2" fmla="*/ 626368 w 626368"/>
                <a:gd name="connsiteY2" fmla="*/ 549528 h 549528"/>
                <a:gd name="connsiteX3" fmla="*/ 0 w 626368"/>
                <a:gd name="connsiteY3" fmla="*/ 359028 h 549528"/>
                <a:gd name="connsiteX4" fmla="*/ 0 w 626368"/>
                <a:gd name="connsiteY4" fmla="*/ 45720 h 549528"/>
                <a:gd name="connsiteX0" fmla="*/ 0 w 496828"/>
                <a:gd name="connsiteY0" fmla="*/ 45720 h 397128"/>
                <a:gd name="connsiteX1" fmla="*/ 329188 w 496828"/>
                <a:gd name="connsiteY1" fmla="*/ 0 h 397128"/>
                <a:gd name="connsiteX2" fmla="*/ 496828 w 496828"/>
                <a:gd name="connsiteY2" fmla="*/ 397128 h 397128"/>
                <a:gd name="connsiteX3" fmla="*/ 0 w 496828"/>
                <a:gd name="connsiteY3" fmla="*/ 359028 h 397128"/>
                <a:gd name="connsiteX4" fmla="*/ 0 w 496828"/>
                <a:gd name="connsiteY4" fmla="*/ 45720 h 397128"/>
                <a:gd name="connsiteX0" fmla="*/ 0 w 618748"/>
                <a:gd name="connsiteY0" fmla="*/ 45720 h 435228"/>
                <a:gd name="connsiteX1" fmla="*/ 329188 w 618748"/>
                <a:gd name="connsiteY1" fmla="*/ 0 h 435228"/>
                <a:gd name="connsiteX2" fmla="*/ 618748 w 618748"/>
                <a:gd name="connsiteY2" fmla="*/ 435228 h 435228"/>
                <a:gd name="connsiteX3" fmla="*/ 0 w 618748"/>
                <a:gd name="connsiteY3" fmla="*/ 359028 h 435228"/>
                <a:gd name="connsiteX4" fmla="*/ 0 w 618748"/>
                <a:gd name="connsiteY4" fmla="*/ 45720 h 435228"/>
                <a:gd name="connsiteX0" fmla="*/ 0 w 626368"/>
                <a:gd name="connsiteY0" fmla="*/ 45720 h 458088"/>
                <a:gd name="connsiteX1" fmla="*/ 329188 w 626368"/>
                <a:gd name="connsiteY1" fmla="*/ 0 h 458088"/>
                <a:gd name="connsiteX2" fmla="*/ 626368 w 626368"/>
                <a:gd name="connsiteY2" fmla="*/ 458088 h 458088"/>
                <a:gd name="connsiteX3" fmla="*/ 0 w 626368"/>
                <a:gd name="connsiteY3" fmla="*/ 359028 h 458088"/>
                <a:gd name="connsiteX4" fmla="*/ 0 w 626368"/>
                <a:gd name="connsiteY4" fmla="*/ 45720 h 458088"/>
                <a:gd name="connsiteX0" fmla="*/ 0 w 626368"/>
                <a:gd name="connsiteY0" fmla="*/ 45720 h 458088"/>
                <a:gd name="connsiteX1" fmla="*/ 329188 w 626368"/>
                <a:gd name="connsiteY1" fmla="*/ 0 h 458088"/>
                <a:gd name="connsiteX2" fmla="*/ 626368 w 626368"/>
                <a:gd name="connsiteY2" fmla="*/ 458088 h 458088"/>
                <a:gd name="connsiteX3" fmla="*/ 0 w 626368"/>
                <a:gd name="connsiteY3" fmla="*/ 359028 h 458088"/>
                <a:gd name="connsiteX4" fmla="*/ 0 w 626368"/>
                <a:gd name="connsiteY4" fmla="*/ 45720 h 458088"/>
                <a:gd name="connsiteX0" fmla="*/ 0 w 641729"/>
                <a:gd name="connsiteY0" fmla="*/ 45720 h 458088"/>
                <a:gd name="connsiteX1" fmla="*/ 329188 w 641729"/>
                <a:gd name="connsiteY1" fmla="*/ 0 h 458088"/>
                <a:gd name="connsiteX2" fmla="*/ 626368 w 641729"/>
                <a:gd name="connsiteY2" fmla="*/ 458088 h 458088"/>
                <a:gd name="connsiteX3" fmla="*/ 0 w 641729"/>
                <a:gd name="connsiteY3" fmla="*/ 359028 h 458088"/>
                <a:gd name="connsiteX4" fmla="*/ 0 w 641729"/>
                <a:gd name="connsiteY4" fmla="*/ 45720 h 458088"/>
                <a:gd name="connsiteX0" fmla="*/ 0 w 639515"/>
                <a:gd name="connsiteY0" fmla="*/ 51467 h 463835"/>
                <a:gd name="connsiteX1" fmla="*/ 329188 w 639515"/>
                <a:gd name="connsiteY1" fmla="*/ 5747 h 463835"/>
                <a:gd name="connsiteX2" fmla="*/ 626368 w 639515"/>
                <a:gd name="connsiteY2" fmla="*/ 463835 h 463835"/>
                <a:gd name="connsiteX3" fmla="*/ 0 w 639515"/>
                <a:gd name="connsiteY3" fmla="*/ 364775 h 463835"/>
                <a:gd name="connsiteX4" fmla="*/ 0 w 639515"/>
                <a:gd name="connsiteY4" fmla="*/ 51467 h 463835"/>
                <a:gd name="connsiteX0" fmla="*/ 0 w 639515"/>
                <a:gd name="connsiteY0" fmla="*/ 105982 h 518350"/>
                <a:gd name="connsiteX1" fmla="*/ 329188 w 639515"/>
                <a:gd name="connsiteY1" fmla="*/ 60262 h 518350"/>
                <a:gd name="connsiteX2" fmla="*/ 626368 w 639515"/>
                <a:gd name="connsiteY2" fmla="*/ 518350 h 518350"/>
                <a:gd name="connsiteX3" fmla="*/ 0 w 639515"/>
                <a:gd name="connsiteY3" fmla="*/ 419290 h 518350"/>
                <a:gd name="connsiteX4" fmla="*/ 0 w 639515"/>
                <a:gd name="connsiteY4" fmla="*/ 105982 h 518350"/>
                <a:gd name="connsiteX0" fmla="*/ 42862 w 639515"/>
                <a:gd name="connsiteY0" fmla="*/ 203371 h 501439"/>
                <a:gd name="connsiteX1" fmla="*/ 329188 w 639515"/>
                <a:gd name="connsiteY1" fmla="*/ 43351 h 501439"/>
                <a:gd name="connsiteX2" fmla="*/ 626368 w 639515"/>
                <a:gd name="connsiteY2" fmla="*/ 501439 h 501439"/>
                <a:gd name="connsiteX3" fmla="*/ 0 w 639515"/>
                <a:gd name="connsiteY3" fmla="*/ 402379 h 501439"/>
                <a:gd name="connsiteX4" fmla="*/ 42862 w 639515"/>
                <a:gd name="connsiteY4" fmla="*/ 203371 h 501439"/>
                <a:gd name="connsiteX0" fmla="*/ 78871 w 675524"/>
                <a:gd name="connsiteY0" fmla="*/ 215583 h 513651"/>
                <a:gd name="connsiteX1" fmla="*/ 365197 w 675524"/>
                <a:gd name="connsiteY1" fmla="*/ 55563 h 513651"/>
                <a:gd name="connsiteX2" fmla="*/ 662377 w 675524"/>
                <a:gd name="connsiteY2" fmla="*/ 513651 h 513651"/>
                <a:gd name="connsiteX3" fmla="*/ 36009 w 675524"/>
                <a:gd name="connsiteY3" fmla="*/ 414591 h 513651"/>
                <a:gd name="connsiteX4" fmla="*/ 78871 w 675524"/>
                <a:gd name="connsiteY4" fmla="*/ 215583 h 513651"/>
                <a:gd name="connsiteX0" fmla="*/ 78871 w 675524"/>
                <a:gd name="connsiteY0" fmla="*/ 215583 h 728916"/>
                <a:gd name="connsiteX1" fmla="*/ 365197 w 675524"/>
                <a:gd name="connsiteY1" fmla="*/ 55563 h 728916"/>
                <a:gd name="connsiteX2" fmla="*/ 662377 w 675524"/>
                <a:gd name="connsiteY2" fmla="*/ 513651 h 728916"/>
                <a:gd name="connsiteX3" fmla="*/ 188409 w 675524"/>
                <a:gd name="connsiteY3" fmla="*/ 728916 h 728916"/>
                <a:gd name="connsiteX4" fmla="*/ 78871 w 675524"/>
                <a:gd name="connsiteY4" fmla="*/ 215583 h 728916"/>
                <a:gd name="connsiteX0" fmla="*/ 78871 w 675524"/>
                <a:gd name="connsiteY0" fmla="*/ 215583 h 705104"/>
                <a:gd name="connsiteX1" fmla="*/ 365197 w 675524"/>
                <a:gd name="connsiteY1" fmla="*/ 55563 h 705104"/>
                <a:gd name="connsiteX2" fmla="*/ 662377 w 675524"/>
                <a:gd name="connsiteY2" fmla="*/ 513651 h 705104"/>
                <a:gd name="connsiteX3" fmla="*/ 159834 w 675524"/>
                <a:gd name="connsiteY3" fmla="*/ 705104 h 705104"/>
                <a:gd name="connsiteX4" fmla="*/ 78871 w 675524"/>
                <a:gd name="connsiteY4" fmla="*/ 215583 h 705104"/>
                <a:gd name="connsiteX0" fmla="*/ 78871 w 675524"/>
                <a:gd name="connsiteY0" fmla="*/ 215583 h 705104"/>
                <a:gd name="connsiteX1" fmla="*/ 365197 w 675524"/>
                <a:gd name="connsiteY1" fmla="*/ 55563 h 705104"/>
                <a:gd name="connsiteX2" fmla="*/ 662377 w 675524"/>
                <a:gd name="connsiteY2" fmla="*/ 513651 h 705104"/>
                <a:gd name="connsiteX3" fmla="*/ 159834 w 675524"/>
                <a:gd name="connsiteY3" fmla="*/ 705104 h 705104"/>
                <a:gd name="connsiteX4" fmla="*/ 78871 w 675524"/>
                <a:gd name="connsiteY4" fmla="*/ 215583 h 705104"/>
                <a:gd name="connsiteX0" fmla="*/ 78871 w 675524"/>
                <a:gd name="connsiteY0" fmla="*/ 215583 h 705104"/>
                <a:gd name="connsiteX1" fmla="*/ 365197 w 675524"/>
                <a:gd name="connsiteY1" fmla="*/ 55563 h 705104"/>
                <a:gd name="connsiteX2" fmla="*/ 662377 w 675524"/>
                <a:gd name="connsiteY2" fmla="*/ 513651 h 705104"/>
                <a:gd name="connsiteX3" fmla="*/ 319082 w 675524"/>
                <a:gd name="connsiteY3" fmla="*/ 456501 h 705104"/>
                <a:gd name="connsiteX4" fmla="*/ 159834 w 675524"/>
                <a:gd name="connsiteY4" fmla="*/ 705104 h 705104"/>
                <a:gd name="connsiteX5" fmla="*/ 78871 w 675524"/>
                <a:gd name="connsiteY5" fmla="*/ 215583 h 705104"/>
                <a:gd name="connsiteX0" fmla="*/ 78871 w 675524"/>
                <a:gd name="connsiteY0" fmla="*/ 215583 h 922546"/>
                <a:gd name="connsiteX1" fmla="*/ 365197 w 675524"/>
                <a:gd name="connsiteY1" fmla="*/ 55563 h 922546"/>
                <a:gd name="connsiteX2" fmla="*/ 662377 w 675524"/>
                <a:gd name="connsiteY2" fmla="*/ 513651 h 922546"/>
                <a:gd name="connsiteX3" fmla="*/ 319082 w 675524"/>
                <a:gd name="connsiteY3" fmla="*/ 456501 h 922546"/>
                <a:gd name="connsiteX4" fmla="*/ 159834 w 675524"/>
                <a:gd name="connsiteY4" fmla="*/ 705104 h 922546"/>
                <a:gd name="connsiteX5" fmla="*/ 78871 w 675524"/>
                <a:gd name="connsiteY5" fmla="*/ 215583 h 922546"/>
                <a:gd name="connsiteX0" fmla="*/ 78871 w 675524"/>
                <a:gd name="connsiteY0" fmla="*/ 215583 h 1079166"/>
                <a:gd name="connsiteX1" fmla="*/ 365197 w 675524"/>
                <a:gd name="connsiteY1" fmla="*/ 55563 h 1079166"/>
                <a:gd name="connsiteX2" fmla="*/ 662377 w 675524"/>
                <a:gd name="connsiteY2" fmla="*/ 513651 h 1079166"/>
                <a:gd name="connsiteX3" fmla="*/ 319082 w 675524"/>
                <a:gd name="connsiteY3" fmla="*/ 456501 h 1079166"/>
                <a:gd name="connsiteX4" fmla="*/ 159834 w 675524"/>
                <a:gd name="connsiteY4" fmla="*/ 705104 h 1079166"/>
                <a:gd name="connsiteX5" fmla="*/ 78871 w 675524"/>
                <a:gd name="connsiteY5" fmla="*/ 215583 h 1079166"/>
                <a:gd name="connsiteX0" fmla="*/ 78871 w 675524"/>
                <a:gd name="connsiteY0" fmla="*/ 215583 h 793174"/>
                <a:gd name="connsiteX1" fmla="*/ 365197 w 675524"/>
                <a:gd name="connsiteY1" fmla="*/ 55563 h 793174"/>
                <a:gd name="connsiteX2" fmla="*/ 662377 w 675524"/>
                <a:gd name="connsiteY2" fmla="*/ 513651 h 793174"/>
                <a:gd name="connsiteX3" fmla="*/ 319082 w 675524"/>
                <a:gd name="connsiteY3" fmla="*/ 456501 h 793174"/>
                <a:gd name="connsiteX4" fmla="*/ 195257 w 675524"/>
                <a:gd name="connsiteY4" fmla="*/ 770826 h 793174"/>
                <a:gd name="connsiteX5" fmla="*/ 159834 w 675524"/>
                <a:gd name="connsiteY5" fmla="*/ 705104 h 793174"/>
                <a:gd name="connsiteX6" fmla="*/ 78871 w 675524"/>
                <a:gd name="connsiteY6" fmla="*/ 215583 h 793174"/>
                <a:gd name="connsiteX0" fmla="*/ 78871 w 675524"/>
                <a:gd name="connsiteY0" fmla="*/ 215583 h 1040844"/>
                <a:gd name="connsiteX1" fmla="*/ 365197 w 675524"/>
                <a:gd name="connsiteY1" fmla="*/ 55563 h 1040844"/>
                <a:gd name="connsiteX2" fmla="*/ 662377 w 675524"/>
                <a:gd name="connsiteY2" fmla="*/ 513651 h 1040844"/>
                <a:gd name="connsiteX3" fmla="*/ 319082 w 675524"/>
                <a:gd name="connsiteY3" fmla="*/ 456501 h 1040844"/>
                <a:gd name="connsiteX4" fmla="*/ 195257 w 675524"/>
                <a:gd name="connsiteY4" fmla="*/ 770826 h 1040844"/>
                <a:gd name="connsiteX5" fmla="*/ 159834 w 675524"/>
                <a:gd name="connsiteY5" fmla="*/ 705104 h 1040844"/>
                <a:gd name="connsiteX6" fmla="*/ 78871 w 675524"/>
                <a:gd name="connsiteY6" fmla="*/ 215583 h 1040844"/>
                <a:gd name="connsiteX0" fmla="*/ 78871 w 675524"/>
                <a:gd name="connsiteY0" fmla="*/ 215583 h 1053049"/>
                <a:gd name="connsiteX1" fmla="*/ 365197 w 675524"/>
                <a:gd name="connsiteY1" fmla="*/ 55563 h 1053049"/>
                <a:gd name="connsiteX2" fmla="*/ 662377 w 675524"/>
                <a:gd name="connsiteY2" fmla="*/ 513651 h 1053049"/>
                <a:gd name="connsiteX3" fmla="*/ 309557 w 675524"/>
                <a:gd name="connsiteY3" fmla="*/ 523176 h 1053049"/>
                <a:gd name="connsiteX4" fmla="*/ 195257 w 675524"/>
                <a:gd name="connsiteY4" fmla="*/ 770826 h 1053049"/>
                <a:gd name="connsiteX5" fmla="*/ 159834 w 675524"/>
                <a:gd name="connsiteY5" fmla="*/ 705104 h 1053049"/>
                <a:gd name="connsiteX6" fmla="*/ 78871 w 675524"/>
                <a:gd name="connsiteY6" fmla="*/ 215583 h 1053049"/>
                <a:gd name="connsiteX0" fmla="*/ 78871 w 675524"/>
                <a:gd name="connsiteY0" fmla="*/ 215583 h 1034022"/>
                <a:gd name="connsiteX1" fmla="*/ 365197 w 675524"/>
                <a:gd name="connsiteY1" fmla="*/ 55563 h 1034022"/>
                <a:gd name="connsiteX2" fmla="*/ 662377 w 675524"/>
                <a:gd name="connsiteY2" fmla="*/ 513651 h 1034022"/>
                <a:gd name="connsiteX3" fmla="*/ 309557 w 675524"/>
                <a:gd name="connsiteY3" fmla="*/ 523176 h 1034022"/>
                <a:gd name="connsiteX4" fmla="*/ 195257 w 675524"/>
                <a:gd name="connsiteY4" fmla="*/ 770826 h 1034022"/>
                <a:gd name="connsiteX5" fmla="*/ 159834 w 675524"/>
                <a:gd name="connsiteY5" fmla="*/ 705104 h 1034022"/>
                <a:gd name="connsiteX6" fmla="*/ 78871 w 675524"/>
                <a:gd name="connsiteY6" fmla="*/ 215583 h 1034022"/>
                <a:gd name="connsiteX0" fmla="*/ 78871 w 675524"/>
                <a:gd name="connsiteY0" fmla="*/ 215583 h 1088577"/>
                <a:gd name="connsiteX1" fmla="*/ 365197 w 675524"/>
                <a:gd name="connsiteY1" fmla="*/ 55563 h 1088577"/>
                <a:gd name="connsiteX2" fmla="*/ 662377 w 675524"/>
                <a:gd name="connsiteY2" fmla="*/ 513651 h 1088577"/>
                <a:gd name="connsiteX3" fmla="*/ 309557 w 675524"/>
                <a:gd name="connsiteY3" fmla="*/ 523176 h 1088577"/>
                <a:gd name="connsiteX4" fmla="*/ 195257 w 675524"/>
                <a:gd name="connsiteY4" fmla="*/ 770826 h 1088577"/>
                <a:gd name="connsiteX5" fmla="*/ 159834 w 675524"/>
                <a:gd name="connsiteY5" fmla="*/ 705104 h 1088577"/>
                <a:gd name="connsiteX6" fmla="*/ 78871 w 675524"/>
                <a:gd name="connsiteY6" fmla="*/ 215583 h 1088577"/>
                <a:gd name="connsiteX0" fmla="*/ 78871 w 675524"/>
                <a:gd name="connsiteY0" fmla="*/ 215583 h 1088577"/>
                <a:gd name="connsiteX1" fmla="*/ 365197 w 675524"/>
                <a:gd name="connsiteY1" fmla="*/ 55563 h 1088577"/>
                <a:gd name="connsiteX2" fmla="*/ 662377 w 675524"/>
                <a:gd name="connsiteY2" fmla="*/ 513651 h 1088577"/>
                <a:gd name="connsiteX3" fmla="*/ 364325 w 675524"/>
                <a:gd name="connsiteY3" fmla="*/ 516032 h 1088577"/>
                <a:gd name="connsiteX4" fmla="*/ 309557 w 675524"/>
                <a:gd name="connsiteY4" fmla="*/ 523176 h 1088577"/>
                <a:gd name="connsiteX5" fmla="*/ 195257 w 675524"/>
                <a:gd name="connsiteY5" fmla="*/ 770826 h 1088577"/>
                <a:gd name="connsiteX6" fmla="*/ 159834 w 675524"/>
                <a:gd name="connsiteY6" fmla="*/ 705104 h 1088577"/>
                <a:gd name="connsiteX7" fmla="*/ 78871 w 675524"/>
                <a:gd name="connsiteY7" fmla="*/ 215583 h 1088577"/>
                <a:gd name="connsiteX0" fmla="*/ 78871 w 675524"/>
                <a:gd name="connsiteY0" fmla="*/ 215583 h 1088577"/>
                <a:gd name="connsiteX1" fmla="*/ 365197 w 675524"/>
                <a:gd name="connsiteY1" fmla="*/ 55563 h 1088577"/>
                <a:gd name="connsiteX2" fmla="*/ 662377 w 675524"/>
                <a:gd name="connsiteY2" fmla="*/ 513651 h 1088577"/>
                <a:gd name="connsiteX3" fmla="*/ 364325 w 675524"/>
                <a:gd name="connsiteY3" fmla="*/ 516032 h 1088577"/>
                <a:gd name="connsiteX4" fmla="*/ 309557 w 675524"/>
                <a:gd name="connsiteY4" fmla="*/ 523176 h 1088577"/>
                <a:gd name="connsiteX5" fmla="*/ 195257 w 675524"/>
                <a:gd name="connsiteY5" fmla="*/ 770826 h 1088577"/>
                <a:gd name="connsiteX6" fmla="*/ 159834 w 675524"/>
                <a:gd name="connsiteY6" fmla="*/ 705104 h 1088577"/>
                <a:gd name="connsiteX7" fmla="*/ 78871 w 675524"/>
                <a:gd name="connsiteY7" fmla="*/ 215583 h 1088577"/>
                <a:gd name="connsiteX0" fmla="*/ 78871 w 699240"/>
                <a:gd name="connsiteY0" fmla="*/ 215583 h 1088577"/>
                <a:gd name="connsiteX1" fmla="*/ 365197 w 699240"/>
                <a:gd name="connsiteY1" fmla="*/ 55563 h 1088577"/>
                <a:gd name="connsiteX2" fmla="*/ 662377 w 699240"/>
                <a:gd name="connsiteY2" fmla="*/ 513651 h 1088577"/>
                <a:gd name="connsiteX3" fmla="*/ 364325 w 699240"/>
                <a:gd name="connsiteY3" fmla="*/ 516032 h 1088577"/>
                <a:gd name="connsiteX4" fmla="*/ 309557 w 699240"/>
                <a:gd name="connsiteY4" fmla="*/ 523176 h 1088577"/>
                <a:gd name="connsiteX5" fmla="*/ 195257 w 699240"/>
                <a:gd name="connsiteY5" fmla="*/ 770826 h 1088577"/>
                <a:gd name="connsiteX6" fmla="*/ 159834 w 699240"/>
                <a:gd name="connsiteY6" fmla="*/ 705104 h 1088577"/>
                <a:gd name="connsiteX7" fmla="*/ 78871 w 699240"/>
                <a:gd name="connsiteY7" fmla="*/ 215583 h 1088577"/>
                <a:gd name="connsiteX0" fmla="*/ 78871 w 690001"/>
                <a:gd name="connsiteY0" fmla="*/ 215583 h 1088577"/>
                <a:gd name="connsiteX1" fmla="*/ 365197 w 690001"/>
                <a:gd name="connsiteY1" fmla="*/ 55563 h 1088577"/>
                <a:gd name="connsiteX2" fmla="*/ 662377 w 690001"/>
                <a:gd name="connsiteY2" fmla="*/ 513651 h 1088577"/>
                <a:gd name="connsiteX3" fmla="*/ 364325 w 690001"/>
                <a:gd name="connsiteY3" fmla="*/ 516032 h 1088577"/>
                <a:gd name="connsiteX4" fmla="*/ 309557 w 690001"/>
                <a:gd name="connsiteY4" fmla="*/ 523176 h 1088577"/>
                <a:gd name="connsiteX5" fmla="*/ 195257 w 690001"/>
                <a:gd name="connsiteY5" fmla="*/ 770826 h 1088577"/>
                <a:gd name="connsiteX6" fmla="*/ 159834 w 690001"/>
                <a:gd name="connsiteY6" fmla="*/ 705104 h 1088577"/>
                <a:gd name="connsiteX7" fmla="*/ 78871 w 690001"/>
                <a:gd name="connsiteY7" fmla="*/ 215583 h 1088577"/>
                <a:gd name="connsiteX0" fmla="*/ 78871 w 703715"/>
                <a:gd name="connsiteY0" fmla="*/ 215583 h 1088577"/>
                <a:gd name="connsiteX1" fmla="*/ 365197 w 703715"/>
                <a:gd name="connsiteY1" fmla="*/ 55563 h 1088577"/>
                <a:gd name="connsiteX2" fmla="*/ 662377 w 703715"/>
                <a:gd name="connsiteY2" fmla="*/ 513651 h 1088577"/>
                <a:gd name="connsiteX3" fmla="*/ 364325 w 703715"/>
                <a:gd name="connsiteY3" fmla="*/ 516032 h 1088577"/>
                <a:gd name="connsiteX4" fmla="*/ 309557 w 703715"/>
                <a:gd name="connsiteY4" fmla="*/ 523176 h 1088577"/>
                <a:gd name="connsiteX5" fmla="*/ 195257 w 703715"/>
                <a:gd name="connsiteY5" fmla="*/ 770826 h 1088577"/>
                <a:gd name="connsiteX6" fmla="*/ 159834 w 703715"/>
                <a:gd name="connsiteY6" fmla="*/ 705104 h 1088577"/>
                <a:gd name="connsiteX7" fmla="*/ 78871 w 703715"/>
                <a:gd name="connsiteY7" fmla="*/ 215583 h 108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3715" h="1088577">
                  <a:moveTo>
                    <a:pt x="78871" y="215583"/>
                  </a:moveTo>
                  <a:cubicBezTo>
                    <a:pt x="-149538" y="100330"/>
                    <a:pt x="171648" y="-96837"/>
                    <a:pt x="365197" y="55563"/>
                  </a:cubicBezTo>
                  <a:cubicBezTo>
                    <a:pt x="403297" y="40619"/>
                    <a:pt x="746197" y="18055"/>
                    <a:pt x="662377" y="513651"/>
                  </a:cubicBezTo>
                  <a:cubicBezTo>
                    <a:pt x="816617" y="1101571"/>
                    <a:pt x="499328" y="1402651"/>
                    <a:pt x="364325" y="516032"/>
                  </a:cubicBezTo>
                  <a:cubicBezTo>
                    <a:pt x="305522" y="517620"/>
                    <a:pt x="344482" y="479917"/>
                    <a:pt x="309557" y="523176"/>
                  </a:cubicBezTo>
                  <a:cubicBezTo>
                    <a:pt x="578572" y="448563"/>
                    <a:pt x="294823" y="1637442"/>
                    <a:pt x="195257" y="770826"/>
                  </a:cubicBezTo>
                  <a:cubicBezTo>
                    <a:pt x="168716" y="812260"/>
                    <a:pt x="173675" y="799232"/>
                    <a:pt x="159834" y="705104"/>
                  </a:cubicBezTo>
                  <a:cubicBezTo>
                    <a:pt x="185234" y="494305"/>
                    <a:pt x="105859" y="378757"/>
                    <a:pt x="78871" y="215583"/>
                  </a:cubicBezTo>
                  <a:close/>
                </a:path>
              </a:pathLst>
            </a:custGeom>
            <a:solidFill>
              <a:srgbClr val="D1160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56">
              <a:extLst>
                <a:ext uri="{FF2B5EF4-FFF2-40B4-BE49-F238E27FC236}">
                  <a16:creationId xmlns:a16="http://schemas.microsoft.com/office/drawing/2014/main" id="{AC851C1A-B4CE-6F03-25FC-A54B82727575}"/>
                </a:ext>
              </a:extLst>
            </p:cNvPr>
            <p:cNvSpPr/>
            <p:nvPr/>
          </p:nvSpPr>
          <p:spPr>
            <a:xfrm rot="2947017">
              <a:off x="3636741" y="1014015"/>
              <a:ext cx="390857" cy="576291"/>
            </a:xfrm>
            <a:custGeom>
              <a:avLst/>
              <a:gdLst>
                <a:gd name="connsiteX0" fmla="*/ 0 w 379323"/>
                <a:gd name="connsiteY0" fmla="*/ 295920 h 591840"/>
                <a:gd name="connsiteX1" fmla="*/ 189662 w 379323"/>
                <a:gd name="connsiteY1" fmla="*/ 0 h 591840"/>
                <a:gd name="connsiteX2" fmla="*/ 379324 w 379323"/>
                <a:gd name="connsiteY2" fmla="*/ 295920 h 591840"/>
                <a:gd name="connsiteX3" fmla="*/ 189662 w 379323"/>
                <a:gd name="connsiteY3" fmla="*/ 591840 h 591840"/>
                <a:gd name="connsiteX4" fmla="*/ 0 w 379323"/>
                <a:gd name="connsiteY4" fmla="*/ 295920 h 591840"/>
                <a:gd name="connsiteX0" fmla="*/ 0 w 384596"/>
                <a:gd name="connsiteY0" fmla="*/ 36990 h 332910"/>
                <a:gd name="connsiteX1" fmla="*/ 379324 w 384596"/>
                <a:gd name="connsiteY1" fmla="*/ 36990 h 332910"/>
                <a:gd name="connsiteX2" fmla="*/ 189662 w 384596"/>
                <a:gd name="connsiteY2" fmla="*/ 332910 h 332910"/>
                <a:gd name="connsiteX3" fmla="*/ 0 w 384596"/>
                <a:gd name="connsiteY3" fmla="*/ 36990 h 332910"/>
                <a:gd name="connsiteX0" fmla="*/ 22789 w 407385"/>
                <a:gd name="connsiteY0" fmla="*/ 83891 h 379811"/>
                <a:gd name="connsiteX1" fmla="*/ 402113 w 407385"/>
                <a:gd name="connsiteY1" fmla="*/ 83891 h 379811"/>
                <a:gd name="connsiteX2" fmla="*/ 212451 w 407385"/>
                <a:gd name="connsiteY2" fmla="*/ 379811 h 379811"/>
                <a:gd name="connsiteX3" fmla="*/ 22789 w 407385"/>
                <a:gd name="connsiteY3" fmla="*/ 83891 h 379811"/>
                <a:gd name="connsiteX0" fmla="*/ 13764 w 396011"/>
                <a:gd name="connsiteY0" fmla="*/ 56263 h 352183"/>
                <a:gd name="connsiteX1" fmla="*/ 56970 w 396011"/>
                <a:gd name="connsiteY1" fmla="*/ 15 h 352183"/>
                <a:gd name="connsiteX2" fmla="*/ 393088 w 396011"/>
                <a:gd name="connsiteY2" fmla="*/ 56263 h 352183"/>
                <a:gd name="connsiteX3" fmla="*/ 203426 w 396011"/>
                <a:gd name="connsiteY3" fmla="*/ 352183 h 352183"/>
                <a:gd name="connsiteX4" fmla="*/ 13764 w 396011"/>
                <a:gd name="connsiteY4" fmla="*/ 56263 h 352183"/>
                <a:gd name="connsiteX0" fmla="*/ 151604 w 343395"/>
                <a:gd name="connsiteY0" fmla="*/ 372693 h 372952"/>
                <a:gd name="connsiteX1" fmla="*/ 5148 w 343395"/>
                <a:gd name="connsiteY1" fmla="*/ 20525 h 372952"/>
                <a:gd name="connsiteX2" fmla="*/ 341266 w 343395"/>
                <a:gd name="connsiteY2" fmla="*/ 76773 h 372952"/>
                <a:gd name="connsiteX3" fmla="*/ 151604 w 343395"/>
                <a:gd name="connsiteY3" fmla="*/ 372693 h 372952"/>
                <a:gd name="connsiteX0" fmla="*/ 160695 w 352505"/>
                <a:gd name="connsiteY0" fmla="*/ 364345 h 364516"/>
                <a:gd name="connsiteX1" fmla="*/ 4888 w 352505"/>
                <a:gd name="connsiteY1" fmla="*/ 22979 h 364516"/>
                <a:gd name="connsiteX2" fmla="*/ 350357 w 352505"/>
                <a:gd name="connsiteY2" fmla="*/ 68425 h 364516"/>
                <a:gd name="connsiteX3" fmla="*/ 160695 w 352505"/>
                <a:gd name="connsiteY3" fmla="*/ 364345 h 364516"/>
                <a:gd name="connsiteX0" fmla="*/ 160695 w 352505"/>
                <a:gd name="connsiteY0" fmla="*/ 417242 h 417413"/>
                <a:gd name="connsiteX1" fmla="*/ 4888 w 352505"/>
                <a:gd name="connsiteY1" fmla="*/ 75876 h 417413"/>
                <a:gd name="connsiteX2" fmla="*/ 350357 w 352505"/>
                <a:gd name="connsiteY2" fmla="*/ 121322 h 417413"/>
                <a:gd name="connsiteX3" fmla="*/ 160695 w 352505"/>
                <a:gd name="connsiteY3" fmla="*/ 417242 h 417413"/>
                <a:gd name="connsiteX0" fmla="*/ 116507 w 354084"/>
                <a:gd name="connsiteY0" fmla="*/ 572503 h 572608"/>
                <a:gd name="connsiteX1" fmla="*/ 6923 w 354084"/>
                <a:gd name="connsiteY1" fmla="*/ 75876 h 572608"/>
                <a:gd name="connsiteX2" fmla="*/ 352392 w 354084"/>
                <a:gd name="connsiteY2" fmla="*/ 121322 h 572608"/>
                <a:gd name="connsiteX3" fmla="*/ 116507 w 354084"/>
                <a:gd name="connsiteY3" fmla="*/ 572503 h 572608"/>
                <a:gd name="connsiteX0" fmla="*/ 118964 w 356830"/>
                <a:gd name="connsiteY0" fmla="*/ 572503 h 574601"/>
                <a:gd name="connsiteX1" fmla="*/ 9380 w 356830"/>
                <a:gd name="connsiteY1" fmla="*/ 75876 h 574601"/>
                <a:gd name="connsiteX2" fmla="*/ 354849 w 356830"/>
                <a:gd name="connsiteY2" fmla="*/ 121322 h 574601"/>
                <a:gd name="connsiteX3" fmla="*/ 118964 w 356830"/>
                <a:gd name="connsiteY3" fmla="*/ 572503 h 574601"/>
                <a:gd name="connsiteX0" fmla="*/ 125982 w 363501"/>
                <a:gd name="connsiteY0" fmla="*/ 572503 h 614412"/>
                <a:gd name="connsiteX1" fmla="*/ 63198 w 363501"/>
                <a:gd name="connsiteY1" fmla="*/ 538436 h 614412"/>
                <a:gd name="connsiteX2" fmla="*/ 16398 w 363501"/>
                <a:gd name="connsiteY2" fmla="*/ 75876 h 614412"/>
                <a:gd name="connsiteX3" fmla="*/ 361867 w 363501"/>
                <a:gd name="connsiteY3" fmla="*/ 121322 h 614412"/>
                <a:gd name="connsiteX4" fmla="*/ 125982 w 363501"/>
                <a:gd name="connsiteY4" fmla="*/ 572503 h 614412"/>
                <a:gd name="connsiteX0" fmla="*/ 361867 w 362046"/>
                <a:gd name="connsiteY0" fmla="*/ 125745 h 542980"/>
                <a:gd name="connsiteX1" fmla="*/ 63198 w 362046"/>
                <a:gd name="connsiteY1" fmla="*/ 542859 h 542980"/>
                <a:gd name="connsiteX2" fmla="*/ 16398 w 362046"/>
                <a:gd name="connsiteY2" fmla="*/ 80299 h 542980"/>
                <a:gd name="connsiteX3" fmla="*/ 361867 w 362046"/>
                <a:gd name="connsiteY3" fmla="*/ 125745 h 542980"/>
                <a:gd name="connsiteX0" fmla="*/ 356729 w 356955"/>
                <a:gd name="connsiteY0" fmla="*/ 125745 h 576291"/>
                <a:gd name="connsiteX1" fmla="*/ 111102 w 356955"/>
                <a:gd name="connsiteY1" fmla="*/ 576180 h 576291"/>
                <a:gd name="connsiteX2" fmla="*/ 11260 w 356955"/>
                <a:gd name="connsiteY2" fmla="*/ 80299 h 576291"/>
                <a:gd name="connsiteX3" fmla="*/ 356729 w 356955"/>
                <a:gd name="connsiteY3" fmla="*/ 125745 h 576291"/>
                <a:gd name="connsiteX0" fmla="*/ 390631 w 390857"/>
                <a:gd name="connsiteY0" fmla="*/ 125745 h 576291"/>
                <a:gd name="connsiteX1" fmla="*/ 145004 w 390857"/>
                <a:gd name="connsiteY1" fmla="*/ 576180 h 576291"/>
                <a:gd name="connsiteX2" fmla="*/ 45162 w 390857"/>
                <a:gd name="connsiteY2" fmla="*/ 80299 h 576291"/>
                <a:gd name="connsiteX3" fmla="*/ 390631 w 390857"/>
                <a:gd name="connsiteY3" fmla="*/ 125745 h 576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857" h="576291">
                  <a:moveTo>
                    <a:pt x="390631" y="125745"/>
                  </a:moveTo>
                  <a:cubicBezTo>
                    <a:pt x="398431" y="202838"/>
                    <a:pt x="202582" y="583754"/>
                    <a:pt x="145004" y="576180"/>
                  </a:cubicBezTo>
                  <a:cubicBezTo>
                    <a:pt x="-56142" y="391778"/>
                    <a:pt x="-4822" y="139141"/>
                    <a:pt x="45162" y="80299"/>
                  </a:cubicBezTo>
                  <a:cubicBezTo>
                    <a:pt x="135731" y="-88058"/>
                    <a:pt x="382831" y="48652"/>
                    <a:pt x="390631" y="125745"/>
                  </a:cubicBezTo>
                  <a:close/>
                </a:path>
              </a:pathLst>
            </a:custGeom>
            <a:solidFill>
              <a:srgbClr val="EEBD2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E474E8D-0CAF-D95F-BCEE-B644BF9EF086}"/>
                </a:ext>
              </a:extLst>
            </p:cNvPr>
            <p:cNvSpPr/>
            <p:nvPr/>
          </p:nvSpPr>
          <p:spPr>
            <a:xfrm>
              <a:off x="4415549" y="2448730"/>
              <a:ext cx="3098765" cy="2504578"/>
            </a:xfrm>
            <a:custGeom>
              <a:avLst/>
              <a:gdLst>
                <a:gd name="connsiteX0" fmla="*/ 1276886 w 2766486"/>
                <a:gd name="connsiteY0" fmla="*/ 1019 h 2211725"/>
                <a:gd name="connsiteX1" fmla="*/ 2346610 w 2766486"/>
                <a:gd name="connsiteY1" fmla="*/ 381089 h 2211725"/>
                <a:gd name="connsiteX2" fmla="*/ 2410407 w 2766486"/>
                <a:gd name="connsiteY2" fmla="*/ 425443 h 2211725"/>
                <a:gd name="connsiteX3" fmla="*/ 2437555 w 2766486"/>
                <a:gd name="connsiteY3" fmla="*/ 462841 h 2211725"/>
                <a:gd name="connsiteX4" fmla="*/ 2636924 w 2766486"/>
                <a:gd name="connsiteY4" fmla="*/ 1432905 h 2211725"/>
                <a:gd name="connsiteX5" fmla="*/ 2027324 w 2766486"/>
                <a:gd name="connsiteY5" fmla="*/ 1994880 h 2211725"/>
                <a:gd name="connsiteX6" fmla="*/ 336216 w 2766486"/>
                <a:gd name="connsiteY6" fmla="*/ 1937581 h 2211725"/>
                <a:gd name="connsiteX7" fmla="*/ 312199 w 2766486"/>
                <a:gd name="connsiteY7" fmla="*/ 1921937 h 2211725"/>
                <a:gd name="connsiteX8" fmla="*/ 303890 w 2766486"/>
                <a:gd name="connsiteY8" fmla="*/ 1910214 h 2211725"/>
                <a:gd name="connsiteX9" fmla="*/ 55534 w 2766486"/>
                <a:gd name="connsiteY9" fmla="*/ 1455065 h 2211725"/>
                <a:gd name="connsiteX10" fmla="*/ 1276886 w 2766486"/>
                <a:gd name="connsiteY10" fmla="*/ 1019 h 2211725"/>
                <a:gd name="connsiteX0" fmla="*/ 1276886 w 2766486"/>
                <a:gd name="connsiteY0" fmla="*/ 1019 h 2258603"/>
                <a:gd name="connsiteX1" fmla="*/ 2346610 w 2766486"/>
                <a:gd name="connsiteY1" fmla="*/ 381089 h 2258603"/>
                <a:gd name="connsiteX2" fmla="*/ 2410407 w 2766486"/>
                <a:gd name="connsiteY2" fmla="*/ 425443 h 2258603"/>
                <a:gd name="connsiteX3" fmla="*/ 2437555 w 2766486"/>
                <a:gd name="connsiteY3" fmla="*/ 462841 h 2258603"/>
                <a:gd name="connsiteX4" fmla="*/ 2636924 w 2766486"/>
                <a:gd name="connsiteY4" fmla="*/ 1432905 h 2258603"/>
                <a:gd name="connsiteX5" fmla="*/ 1392324 w 2766486"/>
                <a:gd name="connsiteY5" fmla="*/ 2096480 h 2258603"/>
                <a:gd name="connsiteX6" fmla="*/ 336216 w 2766486"/>
                <a:gd name="connsiteY6" fmla="*/ 1937581 h 2258603"/>
                <a:gd name="connsiteX7" fmla="*/ 312199 w 2766486"/>
                <a:gd name="connsiteY7" fmla="*/ 1921937 h 2258603"/>
                <a:gd name="connsiteX8" fmla="*/ 303890 w 2766486"/>
                <a:gd name="connsiteY8" fmla="*/ 1910214 h 2258603"/>
                <a:gd name="connsiteX9" fmla="*/ 55534 w 2766486"/>
                <a:gd name="connsiteY9" fmla="*/ 1455065 h 2258603"/>
                <a:gd name="connsiteX10" fmla="*/ 1276886 w 2766486"/>
                <a:gd name="connsiteY10" fmla="*/ 1019 h 2258603"/>
                <a:gd name="connsiteX0" fmla="*/ 1276886 w 3150796"/>
                <a:gd name="connsiteY0" fmla="*/ 1019 h 2258603"/>
                <a:gd name="connsiteX1" fmla="*/ 2346610 w 3150796"/>
                <a:gd name="connsiteY1" fmla="*/ 381089 h 2258603"/>
                <a:gd name="connsiteX2" fmla="*/ 2410407 w 3150796"/>
                <a:gd name="connsiteY2" fmla="*/ 425443 h 2258603"/>
                <a:gd name="connsiteX3" fmla="*/ 2437555 w 3150796"/>
                <a:gd name="connsiteY3" fmla="*/ 462841 h 2258603"/>
                <a:gd name="connsiteX4" fmla="*/ 3094124 w 3150796"/>
                <a:gd name="connsiteY4" fmla="*/ 1178905 h 2258603"/>
                <a:gd name="connsiteX5" fmla="*/ 1392324 w 3150796"/>
                <a:gd name="connsiteY5" fmla="*/ 2096480 h 2258603"/>
                <a:gd name="connsiteX6" fmla="*/ 336216 w 3150796"/>
                <a:gd name="connsiteY6" fmla="*/ 1937581 h 2258603"/>
                <a:gd name="connsiteX7" fmla="*/ 312199 w 3150796"/>
                <a:gd name="connsiteY7" fmla="*/ 1921937 h 2258603"/>
                <a:gd name="connsiteX8" fmla="*/ 303890 w 3150796"/>
                <a:gd name="connsiteY8" fmla="*/ 1910214 h 2258603"/>
                <a:gd name="connsiteX9" fmla="*/ 55534 w 3150796"/>
                <a:gd name="connsiteY9" fmla="*/ 1455065 h 2258603"/>
                <a:gd name="connsiteX10" fmla="*/ 1276886 w 3150796"/>
                <a:gd name="connsiteY10" fmla="*/ 1019 h 2258603"/>
                <a:gd name="connsiteX0" fmla="*/ 1276886 w 3150796"/>
                <a:gd name="connsiteY0" fmla="*/ 1019 h 2258603"/>
                <a:gd name="connsiteX1" fmla="*/ 2346610 w 3150796"/>
                <a:gd name="connsiteY1" fmla="*/ 381089 h 2258603"/>
                <a:gd name="connsiteX2" fmla="*/ 2410407 w 3150796"/>
                <a:gd name="connsiteY2" fmla="*/ 425443 h 2258603"/>
                <a:gd name="connsiteX3" fmla="*/ 2437555 w 3150796"/>
                <a:gd name="connsiteY3" fmla="*/ 462841 h 2258603"/>
                <a:gd name="connsiteX4" fmla="*/ 3094124 w 3150796"/>
                <a:gd name="connsiteY4" fmla="*/ 1178905 h 2258603"/>
                <a:gd name="connsiteX5" fmla="*/ 2264650 w 3150796"/>
                <a:gd name="connsiteY5" fmla="*/ 1640670 h 2258603"/>
                <a:gd name="connsiteX6" fmla="*/ 1392324 w 3150796"/>
                <a:gd name="connsiteY6" fmla="*/ 2096480 h 2258603"/>
                <a:gd name="connsiteX7" fmla="*/ 336216 w 3150796"/>
                <a:gd name="connsiteY7" fmla="*/ 1937581 h 2258603"/>
                <a:gd name="connsiteX8" fmla="*/ 312199 w 3150796"/>
                <a:gd name="connsiteY8" fmla="*/ 1921937 h 2258603"/>
                <a:gd name="connsiteX9" fmla="*/ 303890 w 3150796"/>
                <a:gd name="connsiteY9" fmla="*/ 1910214 h 2258603"/>
                <a:gd name="connsiteX10" fmla="*/ 55534 w 3150796"/>
                <a:gd name="connsiteY10" fmla="*/ 1455065 h 2258603"/>
                <a:gd name="connsiteX11" fmla="*/ 1276886 w 3150796"/>
                <a:gd name="connsiteY11" fmla="*/ 1019 h 2258603"/>
                <a:gd name="connsiteX0" fmla="*/ 1276886 w 3150796"/>
                <a:gd name="connsiteY0" fmla="*/ 1019 h 2258603"/>
                <a:gd name="connsiteX1" fmla="*/ 2346610 w 3150796"/>
                <a:gd name="connsiteY1" fmla="*/ 381089 h 2258603"/>
                <a:gd name="connsiteX2" fmla="*/ 2410407 w 3150796"/>
                <a:gd name="connsiteY2" fmla="*/ 425443 h 2258603"/>
                <a:gd name="connsiteX3" fmla="*/ 2437555 w 3150796"/>
                <a:gd name="connsiteY3" fmla="*/ 462841 h 2258603"/>
                <a:gd name="connsiteX4" fmla="*/ 3094124 w 3150796"/>
                <a:gd name="connsiteY4" fmla="*/ 1178905 h 2258603"/>
                <a:gd name="connsiteX5" fmla="*/ 2264650 w 3150796"/>
                <a:gd name="connsiteY5" fmla="*/ 1640670 h 2258603"/>
                <a:gd name="connsiteX6" fmla="*/ 1392324 w 3150796"/>
                <a:gd name="connsiteY6" fmla="*/ 2096480 h 2258603"/>
                <a:gd name="connsiteX7" fmla="*/ 336216 w 3150796"/>
                <a:gd name="connsiteY7" fmla="*/ 1937581 h 2258603"/>
                <a:gd name="connsiteX8" fmla="*/ 312199 w 3150796"/>
                <a:gd name="connsiteY8" fmla="*/ 1921937 h 2258603"/>
                <a:gd name="connsiteX9" fmla="*/ 55534 w 3150796"/>
                <a:gd name="connsiteY9" fmla="*/ 1455065 h 2258603"/>
                <a:gd name="connsiteX10" fmla="*/ 1276886 w 3150796"/>
                <a:gd name="connsiteY10" fmla="*/ 1019 h 2258603"/>
                <a:gd name="connsiteX0" fmla="*/ 1276886 w 3150796"/>
                <a:gd name="connsiteY0" fmla="*/ 1019 h 2258603"/>
                <a:gd name="connsiteX1" fmla="*/ 2346610 w 3150796"/>
                <a:gd name="connsiteY1" fmla="*/ 381089 h 2258603"/>
                <a:gd name="connsiteX2" fmla="*/ 2410407 w 3150796"/>
                <a:gd name="connsiteY2" fmla="*/ 425443 h 2258603"/>
                <a:gd name="connsiteX3" fmla="*/ 2437555 w 3150796"/>
                <a:gd name="connsiteY3" fmla="*/ 462841 h 2258603"/>
                <a:gd name="connsiteX4" fmla="*/ 3094124 w 3150796"/>
                <a:gd name="connsiteY4" fmla="*/ 1178905 h 2258603"/>
                <a:gd name="connsiteX5" fmla="*/ 2264650 w 3150796"/>
                <a:gd name="connsiteY5" fmla="*/ 1640670 h 2258603"/>
                <a:gd name="connsiteX6" fmla="*/ 1392324 w 3150796"/>
                <a:gd name="connsiteY6" fmla="*/ 2096480 h 2258603"/>
                <a:gd name="connsiteX7" fmla="*/ 336216 w 3150796"/>
                <a:gd name="connsiteY7" fmla="*/ 1937581 h 2258603"/>
                <a:gd name="connsiteX8" fmla="*/ 55534 w 3150796"/>
                <a:gd name="connsiteY8" fmla="*/ 1455065 h 2258603"/>
                <a:gd name="connsiteX9" fmla="*/ 1276886 w 3150796"/>
                <a:gd name="connsiteY9" fmla="*/ 1019 h 2258603"/>
                <a:gd name="connsiteX0" fmla="*/ 1276886 w 3150796"/>
                <a:gd name="connsiteY0" fmla="*/ 1019 h 2096480"/>
                <a:gd name="connsiteX1" fmla="*/ 2346610 w 3150796"/>
                <a:gd name="connsiteY1" fmla="*/ 381089 h 2096480"/>
                <a:gd name="connsiteX2" fmla="*/ 2410407 w 3150796"/>
                <a:gd name="connsiteY2" fmla="*/ 425443 h 2096480"/>
                <a:gd name="connsiteX3" fmla="*/ 2437555 w 3150796"/>
                <a:gd name="connsiteY3" fmla="*/ 462841 h 2096480"/>
                <a:gd name="connsiteX4" fmla="*/ 3094124 w 3150796"/>
                <a:gd name="connsiteY4" fmla="*/ 1178905 h 2096480"/>
                <a:gd name="connsiteX5" fmla="*/ 2264650 w 3150796"/>
                <a:gd name="connsiteY5" fmla="*/ 1640670 h 2096480"/>
                <a:gd name="connsiteX6" fmla="*/ 1392324 w 3150796"/>
                <a:gd name="connsiteY6" fmla="*/ 2096480 h 2096480"/>
                <a:gd name="connsiteX7" fmla="*/ 55534 w 3150796"/>
                <a:gd name="connsiteY7" fmla="*/ 1455065 h 2096480"/>
                <a:gd name="connsiteX8" fmla="*/ 1276886 w 3150796"/>
                <a:gd name="connsiteY8" fmla="*/ 1019 h 2096480"/>
                <a:gd name="connsiteX0" fmla="*/ 1276886 w 3150796"/>
                <a:gd name="connsiteY0" fmla="*/ 1019 h 2367270"/>
                <a:gd name="connsiteX1" fmla="*/ 2346610 w 3150796"/>
                <a:gd name="connsiteY1" fmla="*/ 381089 h 2367270"/>
                <a:gd name="connsiteX2" fmla="*/ 2410407 w 3150796"/>
                <a:gd name="connsiteY2" fmla="*/ 425443 h 2367270"/>
                <a:gd name="connsiteX3" fmla="*/ 2437555 w 3150796"/>
                <a:gd name="connsiteY3" fmla="*/ 462841 h 2367270"/>
                <a:gd name="connsiteX4" fmla="*/ 3094124 w 3150796"/>
                <a:gd name="connsiteY4" fmla="*/ 1178905 h 2367270"/>
                <a:gd name="connsiteX5" fmla="*/ 2264650 w 3150796"/>
                <a:gd name="connsiteY5" fmla="*/ 1640670 h 2367270"/>
                <a:gd name="connsiteX6" fmla="*/ 1392324 w 3150796"/>
                <a:gd name="connsiteY6" fmla="*/ 2096480 h 2367270"/>
                <a:gd name="connsiteX7" fmla="*/ 55534 w 3150796"/>
                <a:gd name="connsiteY7" fmla="*/ 1455065 h 2367270"/>
                <a:gd name="connsiteX8" fmla="*/ 1276886 w 3150796"/>
                <a:gd name="connsiteY8" fmla="*/ 1019 h 2367270"/>
                <a:gd name="connsiteX0" fmla="*/ 1276886 w 3150796"/>
                <a:gd name="connsiteY0" fmla="*/ 1019 h 2471242"/>
                <a:gd name="connsiteX1" fmla="*/ 2346610 w 3150796"/>
                <a:gd name="connsiteY1" fmla="*/ 381089 h 2471242"/>
                <a:gd name="connsiteX2" fmla="*/ 2410407 w 3150796"/>
                <a:gd name="connsiteY2" fmla="*/ 425443 h 2471242"/>
                <a:gd name="connsiteX3" fmla="*/ 2437555 w 3150796"/>
                <a:gd name="connsiteY3" fmla="*/ 462841 h 2471242"/>
                <a:gd name="connsiteX4" fmla="*/ 3094124 w 3150796"/>
                <a:gd name="connsiteY4" fmla="*/ 1178905 h 2471242"/>
                <a:gd name="connsiteX5" fmla="*/ 2264650 w 3150796"/>
                <a:gd name="connsiteY5" fmla="*/ 1640670 h 2471242"/>
                <a:gd name="connsiteX6" fmla="*/ 1392324 w 3150796"/>
                <a:gd name="connsiteY6" fmla="*/ 2096480 h 2471242"/>
                <a:gd name="connsiteX7" fmla="*/ 55534 w 3150796"/>
                <a:gd name="connsiteY7" fmla="*/ 1455065 h 2471242"/>
                <a:gd name="connsiteX8" fmla="*/ 1276886 w 3150796"/>
                <a:gd name="connsiteY8" fmla="*/ 1019 h 2471242"/>
                <a:gd name="connsiteX0" fmla="*/ 1276886 w 3150796"/>
                <a:gd name="connsiteY0" fmla="*/ 1019 h 2498322"/>
                <a:gd name="connsiteX1" fmla="*/ 2346610 w 3150796"/>
                <a:gd name="connsiteY1" fmla="*/ 381089 h 2498322"/>
                <a:gd name="connsiteX2" fmla="*/ 2410407 w 3150796"/>
                <a:gd name="connsiteY2" fmla="*/ 425443 h 2498322"/>
                <a:gd name="connsiteX3" fmla="*/ 2437555 w 3150796"/>
                <a:gd name="connsiteY3" fmla="*/ 462841 h 2498322"/>
                <a:gd name="connsiteX4" fmla="*/ 3094124 w 3150796"/>
                <a:gd name="connsiteY4" fmla="*/ 1178905 h 2498322"/>
                <a:gd name="connsiteX5" fmla="*/ 2264650 w 3150796"/>
                <a:gd name="connsiteY5" fmla="*/ 1640670 h 2498322"/>
                <a:gd name="connsiteX6" fmla="*/ 1392324 w 3150796"/>
                <a:gd name="connsiteY6" fmla="*/ 2096480 h 2498322"/>
                <a:gd name="connsiteX7" fmla="*/ 55534 w 3150796"/>
                <a:gd name="connsiteY7" fmla="*/ 1455065 h 2498322"/>
                <a:gd name="connsiteX8" fmla="*/ 1276886 w 3150796"/>
                <a:gd name="connsiteY8" fmla="*/ 1019 h 2498322"/>
                <a:gd name="connsiteX0" fmla="*/ 1276886 w 3150796"/>
                <a:gd name="connsiteY0" fmla="*/ 1019 h 2471242"/>
                <a:gd name="connsiteX1" fmla="*/ 2346610 w 3150796"/>
                <a:gd name="connsiteY1" fmla="*/ 381089 h 2471242"/>
                <a:gd name="connsiteX2" fmla="*/ 2410407 w 3150796"/>
                <a:gd name="connsiteY2" fmla="*/ 425443 h 2471242"/>
                <a:gd name="connsiteX3" fmla="*/ 2437555 w 3150796"/>
                <a:gd name="connsiteY3" fmla="*/ 462841 h 2471242"/>
                <a:gd name="connsiteX4" fmla="*/ 3094124 w 3150796"/>
                <a:gd name="connsiteY4" fmla="*/ 1178905 h 2471242"/>
                <a:gd name="connsiteX5" fmla="*/ 2264650 w 3150796"/>
                <a:gd name="connsiteY5" fmla="*/ 1640670 h 2471242"/>
                <a:gd name="connsiteX6" fmla="*/ 1392324 w 3150796"/>
                <a:gd name="connsiteY6" fmla="*/ 2096480 h 2471242"/>
                <a:gd name="connsiteX7" fmla="*/ 55534 w 3150796"/>
                <a:gd name="connsiteY7" fmla="*/ 1455065 h 2471242"/>
                <a:gd name="connsiteX8" fmla="*/ 1276886 w 3150796"/>
                <a:gd name="connsiteY8" fmla="*/ 1019 h 2471242"/>
                <a:gd name="connsiteX0" fmla="*/ 1276886 w 3150796"/>
                <a:gd name="connsiteY0" fmla="*/ 1019 h 2504578"/>
                <a:gd name="connsiteX1" fmla="*/ 2346610 w 3150796"/>
                <a:gd name="connsiteY1" fmla="*/ 381089 h 2504578"/>
                <a:gd name="connsiteX2" fmla="*/ 2410407 w 3150796"/>
                <a:gd name="connsiteY2" fmla="*/ 425443 h 2504578"/>
                <a:gd name="connsiteX3" fmla="*/ 2437555 w 3150796"/>
                <a:gd name="connsiteY3" fmla="*/ 462841 h 2504578"/>
                <a:gd name="connsiteX4" fmla="*/ 3094124 w 3150796"/>
                <a:gd name="connsiteY4" fmla="*/ 1178905 h 2504578"/>
                <a:gd name="connsiteX5" fmla="*/ 2264650 w 3150796"/>
                <a:gd name="connsiteY5" fmla="*/ 1640670 h 2504578"/>
                <a:gd name="connsiteX6" fmla="*/ 1392324 w 3150796"/>
                <a:gd name="connsiteY6" fmla="*/ 2096480 h 2504578"/>
                <a:gd name="connsiteX7" fmla="*/ 55534 w 3150796"/>
                <a:gd name="connsiteY7" fmla="*/ 1455065 h 2504578"/>
                <a:gd name="connsiteX8" fmla="*/ 1276886 w 3150796"/>
                <a:gd name="connsiteY8" fmla="*/ 1019 h 2504578"/>
                <a:gd name="connsiteX0" fmla="*/ 1276886 w 3150796"/>
                <a:gd name="connsiteY0" fmla="*/ 1019 h 2504578"/>
                <a:gd name="connsiteX1" fmla="*/ 2346610 w 3150796"/>
                <a:gd name="connsiteY1" fmla="*/ 381089 h 2504578"/>
                <a:gd name="connsiteX2" fmla="*/ 2410407 w 3150796"/>
                <a:gd name="connsiteY2" fmla="*/ 425443 h 2504578"/>
                <a:gd name="connsiteX3" fmla="*/ 2437555 w 3150796"/>
                <a:gd name="connsiteY3" fmla="*/ 462841 h 2504578"/>
                <a:gd name="connsiteX4" fmla="*/ 3094124 w 3150796"/>
                <a:gd name="connsiteY4" fmla="*/ 1178905 h 2504578"/>
                <a:gd name="connsiteX5" fmla="*/ 2264650 w 3150796"/>
                <a:gd name="connsiteY5" fmla="*/ 1640670 h 2504578"/>
                <a:gd name="connsiteX6" fmla="*/ 1392324 w 3150796"/>
                <a:gd name="connsiteY6" fmla="*/ 2096480 h 2504578"/>
                <a:gd name="connsiteX7" fmla="*/ 55534 w 3150796"/>
                <a:gd name="connsiteY7" fmla="*/ 1455065 h 2504578"/>
                <a:gd name="connsiteX8" fmla="*/ 1276886 w 3150796"/>
                <a:gd name="connsiteY8" fmla="*/ 1019 h 2504578"/>
                <a:gd name="connsiteX0" fmla="*/ 1276886 w 3150796"/>
                <a:gd name="connsiteY0" fmla="*/ 1019 h 2504578"/>
                <a:gd name="connsiteX1" fmla="*/ 2346610 w 3150796"/>
                <a:gd name="connsiteY1" fmla="*/ 381089 h 2504578"/>
                <a:gd name="connsiteX2" fmla="*/ 2410407 w 3150796"/>
                <a:gd name="connsiteY2" fmla="*/ 425443 h 2504578"/>
                <a:gd name="connsiteX3" fmla="*/ 2437555 w 3150796"/>
                <a:gd name="connsiteY3" fmla="*/ 462841 h 2504578"/>
                <a:gd name="connsiteX4" fmla="*/ 3094124 w 3150796"/>
                <a:gd name="connsiteY4" fmla="*/ 1178905 h 2504578"/>
                <a:gd name="connsiteX5" fmla="*/ 2264650 w 3150796"/>
                <a:gd name="connsiteY5" fmla="*/ 1640670 h 2504578"/>
                <a:gd name="connsiteX6" fmla="*/ 1392324 w 3150796"/>
                <a:gd name="connsiteY6" fmla="*/ 2096480 h 2504578"/>
                <a:gd name="connsiteX7" fmla="*/ 55534 w 3150796"/>
                <a:gd name="connsiteY7" fmla="*/ 1455065 h 2504578"/>
                <a:gd name="connsiteX8" fmla="*/ 1276886 w 3150796"/>
                <a:gd name="connsiteY8" fmla="*/ 1019 h 2504578"/>
                <a:gd name="connsiteX0" fmla="*/ 1276886 w 3150796"/>
                <a:gd name="connsiteY0" fmla="*/ 1019 h 2504578"/>
                <a:gd name="connsiteX1" fmla="*/ 2346610 w 3150796"/>
                <a:gd name="connsiteY1" fmla="*/ 381089 h 2504578"/>
                <a:gd name="connsiteX2" fmla="*/ 2410407 w 3150796"/>
                <a:gd name="connsiteY2" fmla="*/ 425443 h 2504578"/>
                <a:gd name="connsiteX3" fmla="*/ 2437555 w 3150796"/>
                <a:gd name="connsiteY3" fmla="*/ 462841 h 2504578"/>
                <a:gd name="connsiteX4" fmla="*/ 3094124 w 3150796"/>
                <a:gd name="connsiteY4" fmla="*/ 1178905 h 2504578"/>
                <a:gd name="connsiteX5" fmla="*/ 2264650 w 3150796"/>
                <a:gd name="connsiteY5" fmla="*/ 1640670 h 2504578"/>
                <a:gd name="connsiteX6" fmla="*/ 1392324 w 3150796"/>
                <a:gd name="connsiteY6" fmla="*/ 2096480 h 2504578"/>
                <a:gd name="connsiteX7" fmla="*/ 55534 w 3150796"/>
                <a:gd name="connsiteY7" fmla="*/ 1455065 h 2504578"/>
                <a:gd name="connsiteX8" fmla="*/ 1276886 w 3150796"/>
                <a:gd name="connsiteY8" fmla="*/ 1019 h 2504578"/>
                <a:gd name="connsiteX0" fmla="*/ 1276886 w 3094221"/>
                <a:gd name="connsiteY0" fmla="*/ 1019 h 2504578"/>
                <a:gd name="connsiteX1" fmla="*/ 2346610 w 3094221"/>
                <a:gd name="connsiteY1" fmla="*/ 381089 h 2504578"/>
                <a:gd name="connsiteX2" fmla="*/ 2410407 w 3094221"/>
                <a:gd name="connsiteY2" fmla="*/ 425443 h 2504578"/>
                <a:gd name="connsiteX3" fmla="*/ 2437555 w 3094221"/>
                <a:gd name="connsiteY3" fmla="*/ 462841 h 2504578"/>
                <a:gd name="connsiteX4" fmla="*/ 3094124 w 3094221"/>
                <a:gd name="connsiteY4" fmla="*/ 1178905 h 2504578"/>
                <a:gd name="connsiteX5" fmla="*/ 2264650 w 3094221"/>
                <a:gd name="connsiteY5" fmla="*/ 1640670 h 2504578"/>
                <a:gd name="connsiteX6" fmla="*/ 1392324 w 3094221"/>
                <a:gd name="connsiteY6" fmla="*/ 2096480 h 2504578"/>
                <a:gd name="connsiteX7" fmla="*/ 55534 w 3094221"/>
                <a:gd name="connsiteY7" fmla="*/ 1455065 h 2504578"/>
                <a:gd name="connsiteX8" fmla="*/ 1276886 w 3094221"/>
                <a:gd name="connsiteY8" fmla="*/ 1019 h 2504578"/>
                <a:gd name="connsiteX0" fmla="*/ 1276886 w 3094221"/>
                <a:gd name="connsiteY0" fmla="*/ 1019 h 2504578"/>
                <a:gd name="connsiteX1" fmla="*/ 2346610 w 3094221"/>
                <a:gd name="connsiteY1" fmla="*/ 381089 h 2504578"/>
                <a:gd name="connsiteX2" fmla="*/ 2410407 w 3094221"/>
                <a:gd name="connsiteY2" fmla="*/ 425443 h 2504578"/>
                <a:gd name="connsiteX3" fmla="*/ 2437555 w 3094221"/>
                <a:gd name="connsiteY3" fmla="*/ 462841 h 2504578"/>
                <a:gd name="connsiteX4" fmla="*/ 3094124 w 3094221"/>
                <a:gd name="connsiteY4" fmla="*/ 1178905 h 2504578"/>
                <a:gd name="connsiteX5" fmla="*/ 2264650 w 3094221"/>
                <a:gd name="connsiteY5" fmla="*/ 1640670 h 2504578"/>
                <a:gd name="connsiteX6" fmla="*/ 1392324 w 3094221"/>
                <a:gd name="connsiteY6" fmla="*/ 2096480 h 2504578"/>
                <a:gd name="connsiteX7" fmla="*/ 55534 w 3094221"/>
                <a:gd name="connsiteY7" fmla="*/ 1455065 h 2504578"/>
                <a:gd name="connsiteX8" fmla="*/ 1276886 w 3094221"/>
                <a:gd name="connsiteY8" fmla="*/ 1019 h 2504578"/>
                <a:gd name="connsiteX0" fmla="*/ 1276886 w 3094221"/>
                <a:gd name="connsiteY0" fmla="*/ 1019 h 2504578"/>
                <a:gd name="connsiteX1" fmla="*/ 2346610 w 3094221"/>
                <a:gd name="connsiteY1" fmla="*/ 381089 h 2504578"/>
                <a:gd name="connsiteX2" fmla="*/ 2410407 w 3094221"/>
                <a:gd name="connsiteY2" fmla="*/ 425443 h 2504578"/>
                <a:gd name="connsiteX3" fmla="*/ 2437555 w 3094221"/>
                <a:gd name="connsiteY3" fmla="*/ 462841 h 2504578"/>
                <a:gd name="connsiteX4" fmla="*/ 3094124 w 3094221"/>
                <a:gd name="connsiteY4" fmla="*/ 1178905 h 2504578"/>
                <a:gd name="connsiteX5" fmla="*/ 2264650 w 3094221"/>
                <a:gd name="connsiteY5" fmla="*/ 1640670 h 2504578"/>
                <a:gd name="connsiteX6" fmla="*/ 1392324 w 3094221"/>
                <a:gd name="connsiteY6" fmla="*/ 2096480 h 2504578"/>
                <a:gd name="connsiteX7" fmla="*/ 55534 w 3094221"/>
                <a:gd name="connsiteY7" fmla="*/ 1455065 h 2504578"/>
                <a:gd name="connsiteX8" fmla="*/ 1276886 w 3094221"/>
                <a:gd name="connsiteY8" fmla="*/ 1019 h 2504578"/>
                <a:gd name="connsiteX0" fmla="*/ 1276886 w 3094221"/>
                <a:gd name="connsiteY0" fmla="*/ 1019 h 2504578"/>
                <a:gd name="connsiteX1" fmla="*/ 2346610 w 3094221"/>
                <a:gd name="connsiteY1" fmla="*/ 381089 h 2504578"/>
                <a:gd name="connsiteX2" fmla="*/ 2410407 w 3094221"/>
                <a:gd name="connsiteY2" fmla="*/ 425443 h 2504578"/>
                <a:gd name="connsiteX3" fmla="*/ 2437555 w 3094221"/>
                <a:gd name="connsiteY3" fmla="*/ 462841 h 2504578"/>
                <a:gd name="connsiteX4" fmla="*/ 3094124 w 3094221"/>
                <a:gd name="connsiteY4" fmla="*/ 1178905 h 2504578"/>
                <a:gd name="connsiteX5" fmla="*/ 2264650 w 3094221"/>
                <a:gd name="connsiteY5" fmla="*/ 1640670 h 2504578"/>
                <a:gd name="connsiteX6" fmla="*/ 1392324 w 3094221"/>
                <a:gd name="connsiteY6" fmla="*/ 2096480 h 2504578"/>
                <a:gd name="connsiteX7" fmla="*/ 55534 w 3094221"/>
                <a:gd name="connsiteY7" fmla="*/ 1455065 h 2504578"/>
                <a:gd name="connsiteX8" fmla="*/ 1276886 w 3094221"/>
                <a:gd name="connsiteY8" fmla="*/ 1019 h 2504578"/>
                <a:gd name="connsiteX0" fmla="*/ 1276886 w 3098765"/>
                <a:gd name="connsiteY0" fmla="*/ 1019 h 2504578"/>
                <a:gd name="connsiteX1" fmla="*/ 2346610 w 3098765"/>
                <a:gd name="connsiteY1" fmla="*/ 381089 h 2504578"/>
                <a:gd name="connsiteX2" fmla="*/ 2410407 w 3098765"/>
                <a:gd name="connsiteY2" fmla="*/ 425443 h 2504578"/>
                <a:gd name="connsiteX3" fmla="*/ 2437555 w 3098765"/>
                <a:gd name="connsiteY3" fmla="*/ 462841 h 2504578"/>
                <a:gd name="connsiteX4" fmla="*/ 3094124 w 3098765"/>
                <a:gd name="connsiteY4" fmla="*/ 1178905 h 2504578"/>
                <a:gd name="connsiteX5" fmla="*/ 2264650 w 3098765"/>
                <a:gd name="connsiteY5" fmla="*/ 1640670 h 2504578"/>
                <a:gd name="connsiteX6" fmla="*/ 1392324 w 3098765"/>
                <a:gd name="connsiteY6" fmla="*/ 2096480 h 2504578"/>
                <a:gd name="connsiteX7" fmla="*/ 55534 w 3098765"/>
                <a:gd name="connsiteY7" fmla="*/ 1455065 h 2504578"/>
                <a:gd name="connsiteX8" fmla="*/ 1276886 w 3098765"/>
                <a:gd name="connsiteY8" fmla="*/ 1019 h 2504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8765" h="2504578">
                  <a:moveTo>
                    <a:pt x="1276886" y="1019"/>
                  </a:moveTo>
                  <a:cubicBezTo>
                    <a:pt x="1594673" y="12714"/>
                    <a:pt x="1957051" y="125911"/>
                    <a:pt x="2346610" y="381089"/>
                  </a:cubicBezTo>
                  <a:lnTo>
                    <a:pt x="2410407" y="425443"/>
                  </a:lnTo>
                  <a:lnTo>
                    <a:pt x="2437555" y="462841"/>
                  </a:lnTo>
                  <a:cubicBezTo>
                    <a:pt x="2600000" y="570342"/>
                    <a:pt x="3025068" y="855650"/>
                    <a:pt x="3094124" y="1178905"/>
                  </a:cubicBezTo>
                  <a:cubicBezTo>
                    <a:pt x="3128595" y="1412463"/>
                    <a:pt x="2982623" y="1823021"/>
                    <a:pt x="2264650" y="1640670"/>
                  </a:cubicBezTo>
                  <a:cubicBezTo>
                    <a:pt x="2514417" y="1839319"/>
                    <a:pt x="2089438" y="2396668"/>
                    <a:pt x="1392324" y="2096480"/>
                  </a:cubicBezTo>
                  <a:cubicBezTo>
                    <a:pt x="1622308" y="2859296"/>
                    <a:pt x="280514" y="2500269"/>
                    <a:pt x="55534" y="1455065"/>
                  </a:cubicBezTo>
                  <a:cubicBezTo>
                    <a:pt x="-181797" y="772738"/>
                    <a:pt x="363252" y="-32605"/>
                    <a:pt x="1276886" y="1019"/>
                  </a:cubicBezTo>
                  <a:close/>
                </a:path>
              </a:pathLst>
            </a:custGeom>
            <a:solidFill>
              <a:srgbClr val="D285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E5910FF-429D-02B6-4FC0-C560FD65ED20}"/>
                </a:ext>
              </a:extLst>
            </p:cNvPr>
            <p:cNvSpPr/>
            <p:nvPr/>
          </p:nvSpPr>
          <p:spPr>
            <a:xfrm>
              <a:off x="4415550" y="2448730"/>
              <a:ext cx="2483102" cy="1775728"/>
            </a:xfrm>
            <a:custGeom>
              <a:avLst/>
              <a:gdLst>
                <a:gd name="connsiteX0" fmla="*/ 1276886 w 2175713"/>
                <a:gd name="connsiteY0" fmla="*/ 1019 h 1754703"/>
                <a:gd name="connsiteX1" fmla="*/ 1920741 w 2175713"/>
                <a:gd name="connsiteY1" fmla="*/ 151777 h 1754703"/>
                <a:gd name="connsiteX2" fmla="*/ 1945328 w 2175713"/>
                <a:gd name="connsiteY2" fmla="*/ 163078 h 1754703"/>
                <a:gd name="connsiteX3" fmla="*/ 2006595 w 2175713"/>
                <a:gd name="connsiteY3" fmla="*/ 273110 h 1754703"/>
                <a:gd name="connsiteX4" fmla="*/ 2046151 w 2175713"/>
                <a:gd name="connsiteY4" fmla="*/ 975883 h 1754703"/>
                <a:gd name="connsiteX5" fmla="*/ 1436551 w 2175713"/>
                <a:gd name="connsiteY5" fmla="*/ 1537858 h 1754703"/>
                <a:gd name="connsiteX6" fmla="*/ 163924 w 2175713"/>
                <a:gd name="connsiteY6" fmla="*/ 1669794 h 1754703"/>
                <a:gd name="connsiteX7" fmla="*/ 161138 w 2175713"/>
                <a:gd name="connsiteY7" fmla="*/ 1668834 h 1754703"/>
                <a:gd name="connsiteX8" fmla="*/ 133875 w 2175713"/>
                <a:gd name="connsiteY8" fmla="*/ 1619004 h 1754703"/>
                <a:gd name="connsiteX9" fmla="*/ 55534 w 2175713"/>
                <a:gd name="connsiteY9" fmla="*/ 1455065 h 1754703"/>
                <a:gd name="connsiteX10" fmla="*/ 1276886 w 2175713"/>
                <a:gd name="connsiteY10" fmla="*/ 1019 h 1754703"/>
                <a:gd name="connsiteX0" fmla="*/ 1276886 w 2214274"/>
                <a:gd name="connsiteY0" fmla="*/ 1019 h 1754703"/>
                <a:gd name="connsiteX1" fmla="*/ 1920741 w 2214274"/>
                <a:gd name="connsiteY1" fmla="*/ 151777 h 1754703"/>
                <a:gd name="connsiteX2" fmla="*/ 1945328 w 2214274"/>
                <a:gd name="connsiteY2" fmla="*/ 163078 h 1754703"/>
                <a:gd name="connsiteX3" fmla="*/ 2082795 w 2214274"/>
                <a:gd name="connsiteY3" fmla="*/ 663635 h 1754703"/>
                <a:gd name="connsiteX4" fmla="*/ 2046151 w 2214274"/>
                <a:gd name="connsiteY4" fmla="*/ 975883 h 1754703"/>
                <a:gd name="connsiteX5" fmla="*/ 1436551 w 2214274"/>
                <a:gd name="connsiteY5" fmla="*/ 1537858 h 1754703"/>
                <a:gd name="connsiteX6" fmla="*/ 163924 w 2214274"/>
                <a:gd name="connsiteY6" fmla="*/ 1669794 h 1754703"/>
                <a:gd name="connsiteX7" fmla="*/ 161138 w 2214274"/>
                <a:gd name="connsiteY7" fmla="*/ 1668834 h 1754703"/>
                <a:gd name="connsiteX8" fmla="*/ 133875 w 2214274"/>
                <a:gd name="connsiteY8" fmla="*/ 1619004 h 1754703"/>
                <a:gd name="connsiteX9" fmla="*/ 55534 w 2214274"/>
                <a:gd name="connsiteY9" fmla="*/ 1455065 h 1754703"/>
                <a:gd name="connsiteX10" fmla="*/ 1276886 w 2214274"/>
                <a:gd name="connsiteY10" fmla="*/ 1019 h 1754703"/>
                <a:gd name="connsiteX0" fmla="*/ 1276886 w 2214274"/>
                <a:gd name="connsiteY0" fmla="*/ 1019 h 1754703"/>
                <a:gd name="connsiteX1" fmla="*/ 1920741 w 2214274"/>
                <a:gd name="connsiteY1" fmla="*/ 151777 h 1754703"/>
                <a:gd name="connsiteX2" fmla="*/ 1945328 w 2214274"/>
                <a:gd name="connsiteY2" fmla="*/ 163078 h 1754703"/>
                <a:gd name="connsiteX3" fmla="*/ 2082795 w 2214274"/>
                <a:gd name="connsiteY3" fmla="*/ 663635 h 1754703"/>
                <a:gd name="connsiteX4" fmla="*/ 2046151 w 2214274"/>
                <a:gd name="connsiteY4" fmla="*/ 975883 h 1754703"/>
                <a:gd name="connsiteX5" fmla="*/ 1436551 w 2214274"/>
                <a:gd name="connsiteY5" fmla="*/ 1537858 h 1754703"/>
                <a:gd name="connsiteX6" fmla="*/ 163924 w 2214274"/>
                <a:gd name="connsiteY6" fmla="*/ 1669794 h 1754703"/>
                <a:gd name="connsiteX7" fmla="*/ 161138 w 2214274"/>
                <a:gd name="connsiteY7" fmla="*/ 1668834 h 1754703"/>
                <a:gd name="connsiteX8" fmla="*/ 133875 w 2214274"/>
                <a:gd name="connsiteY8" fmla="*/ 1619004 h 1754703"/>
                <a:gd name="connsiteX9" fmla="*/ 55534 w 2214274"/>
                <a:gd name="connsiteY9" fmla="*/ 1455065 h 1754703"/>
                <a:gd name="connsiteX10" fmla="*/ 1276886 w 2214274"/>
                <a:gd name="connsiteY10" fmla="*/ 1019 h 1754703"/>
                <a:gd name="connsiteX0" fmla="*/ 1276886 w 2453394"/>
                <a:gd name="connsiteY0" fmla="*/ 1019 h 1754703"/>
                <a:gd name="connsiteX1" fmla="*/ 1920741 w 2453394"/>
                <a:gd name="connsiteY1" fmla="*/ 151777 h 1754703"/>
                <a:gd name="connsiteX2" fmla="*/ 1945328 w 2453394"/>
                <a:gd name="connsiteY2" fmla="*/ 163078 h 1754703"/>
                <a:gd name="connsiteX3" fmla="*/ 2082795 w 2453394"/>
                <a:gd name="connsiteY3" fmla="*/ 663635 h 1754703"/>
                <a:gd name="connsiteX4" fmla="*/ 2046151 w 2453394"/>
                <a:gd name="connsiteY4" fmla="*/ 975883 h 1754703"/>
                <a:gd name="connsiteX5" fmla="*/ 1436551 w 2453394"/>
                <a:gd name="connsiteY5" fmla="*/ 1537858 h 1754703"/>
                <a:gd name="connsiteX6" fmla="*/ 163924 w 2453394"/>
                <a:gd name="connsiteY6" fmla="*/ 1669794 h 1754703"/>
                <a:gd name="connsiteX7" fmla="*/ 161138 w 2453394"/>
                <a:gd name="connsiteY7" fmla="*/ 1668834 h 1754703"/>
                <a:gd name="connsiteX8" fmla="*/ 133875 w 2453394"/>
                <a:gd name="connsiteY8" fmla="*/ 1619004 h 1754703"/>
                <a:gd name="connsiteX9" fmla="*/ 55534 w 2453394"/>
                <a:gd name="connsiteY9" fmla="*/ 1455065 h 1754703"/>
                <a:gd name="connsiteX10" fmla="*/ 1276886 w 2453394"/>
                <a:gd name="connsiteY10" fmla="*/ 1019 h 1754703"/>
                <a:gd name="connsiteX0" fmla="*/ 1276886 w 2483102"/>
                <a:gd name="connsiteY0" fmla="*/ 1019 h 1754703"/>
                <a:gd name="connsiteX1" fmla="*/ 1920741 w 2483102"/>
                <a:gd name="connsiteY1" fmla="*/ 151777 h 1754703"/>
                <a:gd name="connsiteX2" fmla="*/ 1945328 w 2483102"/>
                <a:gd name="connsiteY2" fmla="*/ 163078 h 1754703"/>
                <a:gd name="connsiteX3" fmla="*/ 2082795 w 2483102"/>
                <a:gd name="connsiteY3" fmla="*/ 663635 h 1754703"/>
                <a:gd name="connsiteX4" fmla="*/ 2046151 w 2483102"/>
                <a:gd name="connsiteY4" fmla="*/ 975883 h 1754703"/>
                <a:gd name="connsiteX5" fmla="*/ 1436551 w 2483102"/>
                <a:gd name="connsiteY5" fmla="*/ 1537858 h 1754703"/>
                <a:gd name="connsiteX6" fmla="*/ 163924 w 2483102"/>
                <a:gd name="connsiteY6" fmla="*/ 1669794 h 1754703"/>
                <a:gd name="connsiteX7" fmla="*/ 161138 w 2483102"/>
                <a:gd name="connsiteY7" fmla="*/ 1668834 h 1754703"/>
                <a:gd name="connsiteX8" fmla="*/ 133875 w 2483102"/>
                <a:gd name="connsiteY8" fmla="*/ 1619004 h 1754703"/>
                <a:gd name="connsiteX9" fmla="*/ 55534 w 2483102"/>
                <a:gd name="connsiteY9" fmla="*/ 1455065 h 1754703"/>
                <a:gd name="connsiteX10" fmla="*/ 1276886 w 2483102"/>
                <a:gd name="connsiteY10" fmla="*/ 1019 h 1754703"/>
                <a:gd name="connsiteX0" fmla="*/ 1276886 w 2483102"/>
                <a:gd name="connsiteY0" fmla="*/ 1019 h 1754703"/>
                <a:gd name="connsiteX1" fmla="*/ 1920741 w 2483102"/>
                <a:gd name="connsiteY1" fmla="*/ 151777 h 1754703"/>
                <a:gd name="connsiteX2" fmla="*/ 1945328 w 2483102"/>
                <a:gd name="connsiteY2" fmla="*/ 163078 h 1754703"/>
                <a:gd name="connsiteX3" fmla="*/ 2082795 w 2483102"/>
                <a:gd name="connsiteY3" fmla="*/ 663635 h 1754703"/>
                <a:gd name="connsiteX4" fmla="*/ 1588951 w 2483102"/>
                <a:gd name="connsiteY4" fmla="*/ 994933 h 1754703"/>
                <a:gd name="connsiteX5" fmla="*/ 1436551 w 2483102"/>
                <a:gd name="connsiteY5" fmla="*/ 1537858 h 1754703"/>
                <a:gd name="connsiteX6" fmla="*/ 163924 w 2483102"/>
                <a:gd name="connsiteY6" fmla="*/ 1669794 h 1754703"/>
                <a:gd name="connsiteX7" fmla="*/ 161138 w 2483102"/>
                <a:gd name="connsiteY7" fmla="*/ 1668834 h 1754703"/>
                <a:gd name="connsiteX8" fmla="*/ 133875 w 2483102"/>
                <a:gd name="connsiteY8" fmla="*/ 1619004 h 1754703"/>
                <a:gd name="connsiteX9" fmla="*/ 55534 w 2483102"/>
                <a:gd name="connsiteY9" fmla="*/ 1455065 h 1754703"/>
                <a:gd name="connsiteX10" fmla="*/ 1276886 w 2483102"/>
                <a:gd name="connsiteY10" fmla="*/ 1019 h 1754703"/>
                <a:gd name="connsiteX0" fmla="*/ 1276886 w 2483102"/>
                <a:gd name="connsiteY0" fmla="*/ 1019 h 1754703"/>
                <a:gd name="connsiteX1" fmla="*/ 1920741 w 2483102"/>
                <a:gd name="connsiteY1" fmla="*/ 151777 h 1754703"/>
                <a:gd name="connsiteX2" fmla="*/ 1945328 w 2483102"/>
                <a:gd name="connsiteY2" fmla="*/ 163078 h 1754703"/>
                <a:gd name="connsiteX3" fmla="*/ 2082795 w 2483102"/>
                <a:gd name="connsiteY3" fmla="*/ 663635 h 1754703"/>
                <a:gd name="connsiteX4" fmla="*/ 1588951 w 2483102"/>
                <a:gd name="connsiteY4" fmla="*/ 994933 h 1754703"/>
                <a:gd name="connsiteX5" fmla="*/ 1436551 w 2483102"/>
                <a:gd name="connsiteY5" fmla="*/ 1537858 h 1754703"/>
                <a:gd name="connsiteX6" fmla="*/ 163924 w 2483102"/>
                <a:gd name="connsiteY6" fmla="*/ 1669794 h 1754703"/>
                <a:gd name="connsiteX7" fmla="*/ 161138 w 2483102"/>
                <a:gd name="connsiteY7" fmla="*/ 1668834 h 1754703"/>
                <a:gd name="connsiteX8" fmla="*/ 133875 w 2483102"/>
                <a:gd name="connsiteY8" fmla="*/ 1619004 h 1754703"/>
                <a:gd name="connsiteX9" fmla="*/ 55534 w 2483102"/>
                <a:gd name="connsiteY9" fmla="*/ 1455065 h 1754703"/>
                <a:gd name="connsiteX10" fmla="*/ 1276886 w 2483102"/>
                <a:gd name="connsiteY10" fmla="*/ 1019 h 1754703"/>
                <a:gd name="connsiteX0" fmla="*/ 1276886 w 2483102"/>
                <a:gd name="connsiteY0" fmla="*/ 1019 h 1754703"/>
                <a:gd name="connsiteX1" fmla="*/ 1920741 w 2483102"/>
                <a:gd name="connsiteY1" fmla="*/ 151777 h 1754703"/>
                <a:gd name="connsiteX2" fmla="*/ 1945328 w 2483102"/>
                <a:gd name="connsiteY2" fmla="*/ 163078 h 1754703"/>
                <a:gd name="connsiteX3" fmla="*/ 2082795 w 2483102"/>
                <a:gd name="connsiteY3" fmla="*/ 663635 h 1754703"/>
                <a:gd name="connsiteX4" fmla="*/ 1588951 w 2483102"/>
                <a:gd name="connsiteY4" fmla="*/ 994933 h 1754703"/>
                <a:gd name="connsiteX5" fmla="*/ 1436551 w 2483102"/>
                <a:gd name="connsiteY5" fmla="*/ 1537858 h 1754703"/>
                <a:gd name="connsiteX6" fmla="*/ 163924 w 2483102"/>
                <a:gd name="connsiteY6" fmla="*/ 1669794 h 1754703"/>
                <a:gd name="connsiteX7" fmla="*/ 161138 w 2483102"/>
                <a:gd name="connsiteY7" fmla="*/ 1668834 h 1754703"/>
                <a:gd name="connsiteX8" fmla="*/ 133875 w 2483102"/>
                <a:gd name="connsiteY8" fmla="*/ 1619004 h 1754703"/>
                <a:gd name="connsiteX9" fmla="*/ 55534 w 2483102"/>
                <a:gd name="connsiteY9" fmla="*/ 1455065 h 1754703"/>
                <a:gd name="connsiteX10" fmla="*/ 1276886 w 2483102"/>
                <a:gd name="connsiteY10" fmla="*/ 1019 h 1754703"/>
                <a:gd name="connsiteX0" fmla="*/ 1276886 w 2483102"/>
                <a:gd name="connsiteY0" fmla="*/ 1019 h 1738269"/>
                <a:gd name="connsiteX1" fmla="*/ 1920741 w 2483102"/>
                <a:gd name="connsiteY1" fmla="*/ 151777 h 1738269"/>
                <a:gd name="connsiteX2" fmla="*/ 1945328 w 2483102"/>
                <a:gd name="connsiteY2" fmla="*/ 163078 h 1738269"/>
                <a:gd name="connsiteX3" fmla="*/ 2082795 w 2483102"/>
                <a:gd name="connsiteY3" fmla="*/ 663635 h 1738269"/>
                <a:gd name="connsiteX4" fmla="*/ 1588951 w 2483102"/>
                <a:gd name="connsiteY4" fmla="*/ 994933 h 1738269"/>
                <a:gd name="connsiteX5" fmla="*/ 969826 w 2483102"/>
                <a:gd name="connsiteY5" fmla="*/ 1452133 h 1738269"/>
                <a:gd name="connsiteX6" fmla="*/ 163924 w 2483102"/>
                <a:gd name="connsiteY6" fmla="*/ 1669794 h 1738269"/>
                <a:gd name="connsiteX7" fmla="*/ 161138 w 2483102"/>
                <a:gd name="connsiteY7" fmla="*/ 1668834 h 1738269"/>
                <a:gd name="connsiteX8" fmla="*/ 133875 w 2483102"/>
                <a:gd name="connsiteY8" fmla="*/ 1619004 h 1738269"/>
                <a:gd name="connsiteX9" fmla="*/ 55534 w 2483102"/>
                <a:gd name="connsiteY9" fmla="*/ 1455065 h 1738269"/>
                <a:gd name="connsiteX10" fmla="*/ 1276886 w 2483102"/>
                <a:gd name="connsiteY10" fmla="*/ 1019 h 1738269"/>
                <a:gd name="connsiteX0" fmla="*/ 1276886 w 2483102"/>
                <a:gd name="connsiteY0" fmla="*/ 1019 h 1738269"/>
                <a:gd name="connsiteX1" fmla="*/ 1920741 w 2483102"/>
                <a:gd name="connsiteY1" fmla="*/ 151777 h 1738269"/>
                <a:gd name="connsiteX2" fmla="*/ 1945328 w 2483102"/>
                <a:gd name="connsiteY2" fmla="*/ 163078 h 1738269"/>
                <a:gd name="connsiteX3" fmla="*/ 2082795 w 2483102"/>
                <a:gd name="connsiteY3" fmla="*/ 663635 h 1738269"/>
                <a:gd name="connsiteX4" fmla="*/ 1588951 w 2483102"/>
                <a:gd name="connsiteY4" fmla="*/ 994933 h 1738269"/>
                <a:gd name="connsiteX5" fmla="*/ 969826 w 2483102"/>
                <a:gd name="connsiteY5" fmla="*/ 1452133 h 1738269"/>
                <a:gd name="connsiteX6" fmla="*/ 163924 w 2483102"/>
                <a:gd name="connsiteY6" fmla="*/ 1669794 h 1738269"/>
                <a:gd name="connsiteX7" fmla="*/ 161138 w 2483102"/>
                <a:gd name="connsiteY7" fmla="*/ 1668834 h 1738269"/>
                <a:gd name="connsiteX8" fmla="*/ 133875 w 2483102"/>
                <a:gd name="connsiteY8" fmla="*/ 1619004 h 1738269"/>
                <a:gd name="connsiteX9" fmla="*/ 55534 w 2483102"/>
                <a:gd name="connsiteY9" fmla="*/ 1455065 h 1738269"/>
                <a:gd name="connsiteX10" fmla="*/ 1276886 w 2483102"/>
                <a:gd name="connsiteY10" fmla="*/ 1019 h 1738269"/>
                <a:gd name="connsiteX0" fmla="*/ 1276886 w 2483102"/>
                <a:gd name="connsiteY0" fmla="*/ 1019 h 1777615"/>
                <a:gd name="connsiteX1" fmla="*/ 1920741 w 2483102"/>
                <a:gd name="connsiteY1" fmla="*/ 151777 h 1777615"/>
                <a:gd name="connsiteX2" fmla="*/ 1945328 w 2483102"/>
                <a:gd name="connsiteY2" fmla="*/ 163078 h 1777615"/>
                <a:gd name="connsiteX3" fmla="*/ 2082795 w 2483102"/>
                <a:gd name="connsiteY3" fmla="*/ 663635 h 1777615"/>
                <a:gd name="connsiteX4" fmla="*/ 1588951 w 2483102"/>
                <a:gd name="connsiteY4" fmla="*/ 994933 h 1777615"/>
                <a:gd name="connsiteX5" fmla="*/ 969826 w 2483102"/>
                <a:gd name="connsiteY5" fmla="*/ 1452133 h 1777615"/>
                <a:gd name="connsiteX6" fmla="*/ 163924 w 2483102"/>
                <a:gd name="connsiteY6" fmla="*/ 1669794 h 1777615"/>
                <a:gd name="connsiteX7" fmla="*/ 161138 w 2483102"/>
                <a:gd name="connsiteY7" fmla="*/ 1668834 h 1777615"/>
                <a:gd name="connsiteX8" fmla="*/ 133875 w 2483102"/>
                <a:gd name="connsiteY8" fmla="*/ 1619004 h 1777615"/>
                <a:gd name="connsiteX9" fmla="*/ 55534 w 2483102"/>
                <a:gd name="connsiteY9" fmla="*/ 1455065 h 1777615"/>
                <a:gd name="connsiteX10" fmla="*/ 1276886 w 2483102"/>
                <a:gd name="connsiteY10" fmla="*/ 1019 h 1777615"/>
                <a:gd name="connsiteX0" fmla="*/ 1276886 w 2483102"/>
                <a:gd name="connsiteY0" fmla="*/ 1019 h 1775193"/>
                <a:gd name="connsiteX1" fmla="*/ 1920741 w 2483102"/>
                <a:gd name="connsiteY1" fmla="*/ 151777 h 1775193"/>
                <a:gd name="connsiteX2" fmla="*/ 1945328 w 2483102"/>
                <a:gd name="connsiteY2" fmla="*/ 163078 h 1775193"/>
                <a:gd name="connsiteX3" fmla="*/ 2082795 w 2483102"/>
                <a:gd name="connsiteY3" fmla="*/ 663635 h 1775193"/>
                <a:gd name="connsiteX4" fmla="*/ 1588951 w 2483102"/>
                <a:gd name="connsiteY4" fmla="*/ 994933 h 1775193"/>
                <a:gd name="connsiteX5" fmla="*/ 969826 w 2483102"/>
                <a:gd name="connsiteY5" fmla="*/ 1452133 h 1775193"/>
                <a:gd name="connsiteX6" fmla="*/ 163924 w 2483102"/>
                <a:gd name="connsiteY6" fmla="*/ 1669794 h 1775193"/>
                <a:gd name="connsiteX7" fmla="*/ 161138 w 2483102"/>
                <a:gd name="connsiteY7" fmla="*/ 1668834 h 1775193"/>
                <a:gd name="connsiteX8" fmla="*/ 133875 w 2483102"/>
                <a:gd name="connsiteY8" fmla="*/ 1619004 h 1775193"/>
                <a:gd name="connsiteX9" fmla="*/ 55534 w 2483102"/>
                <a:gd name="connsiteY9" fmla="*/ 1455065 h 1775193"/>
                <a:gd name="connsiteX10" fmla="*/ 1276886 w 2483102"/>
                <a:gd name="connsiteY10" fmla="*/ 1019 h 1775193"/>
                <a:gd name="connsiteX0" fmla="*/ 1276886 w 2483102"/>
                <a:gd name="connsiteY0" fmla="*/ 1019 h 1775193"/>
                <a:gd name="connsiteX1" fmla="*/ 1920741 w 2483102"/>
                <a:gd name="connsiteY1" fmla="*/ 151777 h 1775193"/>
                <a:gd name="connsiteX2" fmla="*/ 1945328 w 2483102"/>
                <a:gd name="connsiteY2" fmla="*/ 163078 h 1775193"/>
                <a:gd name="connsiteX3" fmla="*/ 2082795 w 2483102"/>
                <a:gd name="connsiteY3" fmla="*/ 663635 h 1775193"/>
                <a:gd name="connsiteX4" fmla="*/ 1588951 w 2483102"/>
                <a:gd name="connsiteY4" fmla="*/ 994933 h 1775193"/>
                <a:gd name="connsiteX5" fmla="*/ 969826 w 2483102"/>
                <a:gd name="connsiteY5" fmla="*/ 1452133 h 1775193"/>
                <a:gd name="connsiteX6" fmla="*/ 163924 w 2483102"/>
                <a:gd name="connsiteY6" fmla="*/ 1669794 h 1775193"/>
                <a:gd name="connsiteX7" fmla="*/ 161138 w 2483102"/>
                <a:gd name="connsiteY7" fmla="*/ 1668834 h 1775193"/>
                <a:gd name="connsiteX8" fmla="*/ 55534 w 2483102"/>
                <a:gd name="connsiteY8" fmla="*/ 1455065 h 1775193"/>
                <a:gd name="connsiteX9" fmla="*/ 1276886 w 2483102"/>
                <a:gd name="connsiteY9" fmla="*/ 1019 h 1775193"/>
                <a:gd name="connsiteX0" fmla="*/ 1276886 w 2483102"/>
                <a:gd name="connsiteY0" fmla="*/ 1019 h 1775193"/>
                <a:gd name="connsiteX1" fmla="*/ 1920741 w 2483102"/>
                <a:gd name="connsiteY1" fmla="*/ 151777 h 1775193"/>
                <a:gd name="connsiteX2" fmla="*/ 1945328 w 2483102"/>
                <a:gd name="connsiteY2" fmla="*/ 163078 h 1775193"/>
                <a:gd name="connsiteX3" fmla="*/ 2082795 w 2483102"/>
                <a:gd name="connsiteY3" fmla="*/ 663635 h 1775193"/>
                <a:gd name="connsiteX4" fmla="*/ 1588951 w 2483102"/>
                <a:gd name="connsiteY4" fmla="*/ 994933 h 1775193"/>
                <a:gd name="connsiteX5" fmla="*/ 969826 w 2483102"/>
                <a:gd name="connsiteY5" fmla="*/ 1452133 h 1775193"/>
                <a:gd name="connsiteX6" fmla="*/ 163924 w 2483102"/>
                <a:gd name="connsiteY6" fmla="*/ 1669794 h 1775193"/>
                <a:gd name="connsiteX7" fmla="*/ 55534 w 2483102"/>
                <a:gd name="connsiteY7" fmla="*/ 1455065 h 1775193"/>
                <a:gd name="connsiteX8" fmla="*/ 1276886 w 2483102"/>
                <a:gd name="connsiteY8" fmla="*/ 1019 h 1775193"/>
                <a:gd name="connsiteX0" fmla="*/ 1276886 w 2483102"/>
                <a:gd name="connsiteY0" fmla="*/ 1019 h 1580722"/>
                <a:gd name="connsiteX1" fmla="*/ 1920741 w 2483102"/>
                <a:gd name="connsiteY1" fmla="*/ 151777 h 1580722"/>
                <a:gd name="connsiteX2" fmla="*/ 1945328 w 2483102"/>
                <a:gd name="connsiteY2" fmla="*/ 163078 h 1580722"/>
                <a:gd name="connsiteX3" fmla="*/ 2082795 w 2483102"/>
                <a:gd name="connsiteY3" fmla="*/ 663635 h 1580722"/>
                <a:gd name="connsiteX4" fmla="*/ 1588951 w 2483102"/>
                <a:gd name="connsiteY4" fmla="*/ 994933 h 1580722"/>
                <a:gd name="connsiteX5" fmla="*/ 969826 w 2483102"/>
                <a:gd name="connsiteY5" fmla="*/ 1452133 h 1580722"/>
                <a:gd name="connsiteX6" fmla="*/ 55534 w 2483102"/>
                <a:gd name="connsiteY6" fmla="*/ 1455065 h 1580722"/>
                <a:gd name="connsiteX7" fmla="*/ 1276886 w 2483102"/>
                <a:gd name="connsiteY7" fmla="*/ 1019 h 1580722"/>
                <a:gd name="connsiteX0" fmla="*/ 1276886 w 2483102"/>
                <a:gd name="connsiteY0" fmla="*/ 1019 h 1800782"/>
                <a:gd name="connsiteX1" fmla="*/ 1920741 w 2483102"/>
                <a:gd name="connsiteY1" fmla="*/ 151777 h 1800782"/>
                <a:gd name="connsiteX2" fmla="*/ 1945328 w 2483102"/>
                <a:gd name="connsiteY2" fmla="*/ 163078 h 1800782"/>
                <a:gd name="connsiteX3" fmla="*/ 2082795 w 2483102"/>
                <a:gd name="connsiteY3" fmla="*/ 663635 h 1800782"/>
                <a:gd name="connsiteX4" fmla="*/ 1588951 w 2483102"/>
                <a:gd name="connsiteY4" fmla="*/ 994933 h 1800782"/>
                <a:gd name="connsiteX5" fmla="*/ 969826 w 2483102"/>
                <a:gd name="connsiteY5" fmla="*/ 1452133 h 1800782"/>
                <a:gd name="connsiteX6" fmla="*/ 55534 w 2483102"/>
                <a:gd name="connsiteY6" fmla="*/ 1455065 h 1800782"/>
                <a:gd name="connsiteX7" fmla="*/ 1276886 w 2483102"/>
                <a:gd name="connsiteY7" fmla="*/ 1019 h 1800782"/>
                <a:gd name="connsiteX0" fmla="*/ 1276886 w 2483102"/>
                <a:gd name="connsiteY0" fmla="*/ 1019 h 1779533"/>
                <a:gd name="connsiteX1" fmla="*/ 1920741 w 2483102"/>
                <a:gd name="connsiteY1" fmla="*/ 151777 h 1779533"/>
                <a:gd name="connsiteX2" fmla="*/ 1945328 w 2483102"/>
                <a:gd name="connsiteY2" fmla="*/ 163078 h 1779533"/>
                <a:gd name="connsiteX3" fmla="*/ 2082795 w 2483102"/>
                <a:gd name="connsiteY3" fmla="*/ 663635 h 1779533"/>
                <a:gd name="connsiteX4" fmla="*/ 1588951 w 2483102"/>
                <a:gd name="connsiteY4" fmla="*/ 994933 h 1779533"/>
                <a:gd name="connsiteX5" fmla="*/ 969826 w 2483102"/>
                <a:gd name="connsiteY5" fmla="*/ 1452133 h 1779533"/>
                <a:gd name="connsiteX6" fmla="*/ 55534 w 2483102"/>
                <a:gd name="connsiteY6" fmla="*/ 1455065 h 1779533"/>
                <a:gd name="connsiteX7" fmla="*/ 1276886 w 2483102"/>
                <a:gd name="connsiteY7" fmla="*/ 1019 h 1779533"/>
                <a:gd name="connsiteX0" fmla="*/ 1276886 w 2483102"/>
                <a:gd name="connsiteY0" fmla="*/ 1019 h 1775728"/>
                <a:gd name="connsiteX1" fmla="*/ 1920741 w 2483102"/>
                <a:gd name="connsiteY1" fmla="*/ 151777 h 1775728"/>
                <a:gd name="connsiteX2" fmla="*/ 1945328 w 2483102"/>
                <a:gd name="connsiteY2" fmla="*/ 163078 h 1775728"/>
                <a:gd name="connsiteX3" fmla="*/ 2082795 w 2483102"/>
                <a:gd name="connsiteY3" fmla="*/ 663635 h 1775728"/>
                <a:gd name="connsiteX4" fmla="*/ 1588951 w 2483102"/>
                <a:gd name="connsiteY4" fmla="*/ 994933 h 1775728"/>
                <a:gd name="connsiteX5" fmla="*/ 969826 w 2483102"/>
                <a:gd name="connsiteY5" fmla="*/ 1452133 h 1775728"/>
                <a:gd name="connsiteX6" fmla="*/ 55534 w 2483102"/>
                <a:gd name="connsiteY6" fmla="*/ 1455065 h 1775728"/>
                <a:gd name="connsiteX7" fmla="*/ 1276886 w 2483102"/>
                <a:gd name="connsiteY7" fmla="*/ 1019 h 177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102" h="1775728">
                  <a:moveTo>
                    <a:pt x="1276886" y="1019"/>
                  </a:moveTo>
                  <a:cubicBezTo>
                    <a:pt x="1475503" y="8329"/>
                    <a:pt x="1691538" y="55287"/>
                    <a:pt x="1920741" y="151777"/>
                  </a:cubicBezTo>
                  <a:lnTo>
                    <a:pt x="1945328" y="163078"/>
                  </a:lnTo>
                  <a:cubicBezTo>
                    <a:pt x="3013500" y="609330"/>
                    <a:pt x="2176673" y="722208"/>
                    <a:pt x="2082795" y="663635"/>
                  </a:cubicBezTo>
                  <a:cubicBezTo>
                    <a:pt x="2246995" y="1112135"/>
                    <a:pt x="1829457" y="1096732"/>
                    <a:pt x="1588951" y="994933"/>
                  </a:cubicBezTo>
                  <a:cubicBezTo>
                    <a:pt x="1928676" y="1410858"/>
                    <a:pt x="1363526" y="1598183"/>
                    <a:pt x="969826" y="1452133"/>
                  </a:cubicBezTo>
                  <a:cubicBezTo>
                    <a:pt x="733307" y="2095560"/>
                    <a:pt x="75794" y="1606430"/>
                    <a:pt x="55534" y="1455065"/>
                  </a:cubicBezTo>
                  <a:cubicBezTo>
                    <a:pt x="-181797" y="772738"/>
                    <a:pt x="363252" y="-32605"/>
                    <a:pt x="1276886" y="1019"/>
                  </a:cubicBezTo>
                  <a:close/>
                </a:path>
              </a:pathLst>
            </a:custGeom>
            <a:solidFill>
              <a:srgbClr val="A05D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0" name="ttsMP3.com_VoiceText_2025-2-10_8-30-27">
            <a:hlinkClick r:id="" action="ppaction://media"/>
            <a:extLst>
              <a:ext uri="{FF2B5EF4-FFF2-40B4-BE49-F238E27FC236}">
                <a16:creationId xmlns:a16="http://schemas.microsoft.com/office/drawing/2014/main" id="{3EE52BCD-C701-A43D-86B4-8EBCD535068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616" fill="hold"/>
                                        <p:tgtEl>
                                          <p:spTgt spid="8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0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" y="1185577"/>
            <a:ext cx="12192001" cy="5672423"/>
          </a:xfrm>
          <a:custGeom>
            <a:avLst/>
            <a:gdLst>
              <a:gd name="connsiteX0" fmla="*/ 0 w 12192001"/>
              <a:gd name="connsiteY0" fmla="*/ 0 h 5587757"/>
              <a:gd name="connsiteX1" fmla="*/ 12192001 w 12192001"/>
              <a:gd name="connsiteY1" fmla="*/ 0 h 5587757"/>
              <a:gd name="connsiteX2" fmla="*/ 12192001 w 12192001"/>
              <a:gd name="connsiteY2" fmla="*/ 5587757 h 5587757"/>
              <a:gd name="connsiteX3" fmla="*/ 0 w 12192001"/>
              <a:gd name="connsiteY3" fmla="*/ 5587757 h 5587757"/>
              <a:gd name="connsiteX4" fmla="*/ 0 w 12192001"/>
              <a:gd name="connsiteY4" fmla="*/ 0 h 5587757"/>
              <a:gd name="connsiteX0" fmla="*/ 0 w 12192001"/>
              <a:gd name="connsiteY0" fmla="*/ 84666 h 5672423"/>
              <a:gd name="connsiteX1" fmla="*/ 12192001 w 12192001"/>
              <a:gd name="connsiteY1" fmla="*/ 84666 h 5672423"/>
              <a:gd name="connsiteX2" fmla="*/ 12192001 w 12192001"/>
              <a:gd name="connsiteY2" fmla="*/ 5672423 h 5672423"/>
              <a:gd name="connsiteX3" fmla="*/ 0 w 12192001"/>
              <a:gd name="connsiteY3" fmla="*/ 5672423 h 5672423"/>
              <a:gd name="connsiteX4" fmla="*/ 0 w 12192001"/>
              <a:gd name="connsiteY4" fmla="*/ 84666 h 567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5672423">
                <a:moveTo>
                  <a:pt x="0" y="84666"/>
                </a:moveTo>
                <a:cubicBezTo>
                  <a:pt x="4254500" y="-105834"/>
                  <a:pt x="8128001" y="84666"/>
                  <a:pt x="12192001" y="84666"/>
                </a:cubicBezTo>
                <a:lnTo>
                  <a:pt x="12192001" y="5672423"/>
                </a:lnTo>
                <a:lnTo>
                  <a:pt x="0" y="5672423"/>
                </a:lnTo>
                <a:lnTo>
                  <a:pt x="0" y="84666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5D11CEF-7AF7-5CDD-4C8D-3BE21A5209FC}"/>
              </a:ext>
            </a:extLst>
          </p:cNvPr>
          <p:cNvSpPr/>
          <p:nvPr/>
        </p:nvSpPr>
        <p:spPr>
          <a:xfrm>
            <a:off x="6537871" y="4019263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40FD3E9F-9664-D239-398E-21C5E7C874AC}"/>
              </a:ext>
            </a:extLst>
          </p:cNvPr>
          <p:cNvSpPr/>
          <p:nvPr/>
        </p:nvSpPr>
        <p:spPr>
          <a:xfrm flipH="1">
            <a:off x="11704398" y="1223296"/>
            <a:ext cx="487792" cy="210517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A09199-6B92-EF50-49D2-C4EC6D44A7FA}"/>
              </a:ext>
            </a:extLst>
          </p:cNvPr>
          <p:cNvGrpSpPr/>
          <p:nvPr/>
        </p:nvGrpSpPr>
        <p:grpSpPr>
          <a:xfrm>
            <a:off x="1435748" y="297707"/>
            <a:ext cx="1011811" cy="848705"/>
            <a:chOff x="-1057780" y="-85304"/>
            <a:chExt cx="8187089" cy="68673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B0F9C83-2BCD-F9A0-5295-8A241099DD97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rgbClr val="FFC000">
                <a:lumMod val="20000"/>
                <a:lumOff val="80000"/>
                <a:alpha val="47000"/>
              </a:srgbClr>
            </a:solidFill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B3DBAC36-F45F-82F6-7651-AE493BD8B693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69047E09-15AC-F2BA-90EE-8B90B9E61752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7AC352F8-E042-CCC2-8E93-2F6AB5D3DDD8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C217CAF4-28CD-901C-4984-F2EE1D0C2E60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EB20DE5F-A896-09AE-E945-F58B73E3A59F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39B63F82-6E67-7650-4D70-338AF5C31B0A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9690021E-E3F7-AAF9-5DF5-9B2B4035869E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FAF5F6B4-650F-B247-F874-504622EF2AC3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22BCD0BF-99A6-ECD1-63E6-CDE6444A358C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35E49F1A-77E5-E480-F46F-831A3428D54F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E3760A99-6049-1CCF-B78B-14D08207AF85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70EDE23D-55A3-2EAB-8ED5-BB10595298DB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280663-1A32-BB26-A99E-C6987D818EF7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99000">
                  <a:srgbClr val="FFC000">
                    <a:lumMod val="60000"/>
                    <a:lumOff val="4000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glow rad="393700"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50A1CD0-DE35-8F9C-8E87-101513C49901}"/>
              </a:ext>
            </a:extLst>
          </p:cNvPr>
          <p:cNvGrpSpPr/>
          <p:nvPr/>
        </p:nvGrpSpPr>
        <p:grpSpPr>
          <a:xfrm>
            <a:off x="7640177" y="402030"/>
            <a:ext cx="4188757" cy="2871528"/>
            <a:chOff x="2939147" y="520763"/>
            <a:chExt cx="8771703" cy="6013286"/>
          </a:xfrm>
        </p:grpSpPr>
        <p:sp>
          <p:nvSpPr>
            <p:cNvPr id="18" name="Rectangle: Top Corners Rounded 17">
              <a:extLst>
                <a:ext uri="{FF2B5EF4-FFF2-40B4-BE49-F238E27FC236}">
                  <a16:creationId xmlns:a16="http://schemas.microsoft.com/office/drawing/2014/main" id="{A95D101B-F4A3-D48D-2DDD-9A1D4C0DDF0F}"/>
                </a:ext>
              </a:extLst>
            </p:cNvPr>
            <p:cNvSpPr/>
            <p:nvPr/>
          </p:nvSpPr>
          <p:spPr>
            <a:xfrm>
              <a:off x="3453645" y="555105"/>
              <a:ext cx="7360439" cy="390916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E693D0E-A4F0-7386-9EAE-DC5F98817958}"/>
                </a:ext>
              </a:extLst>
            </p:cNvPr>
            <p:cNvGrpSpPr/>
            <p:nvPr/>
          </p:nvGrpSpPr>
          <p:grpSpPr>
            <a:xfrm>
              <a:off x="2939147" y="520763"/>
              <a:ext cx="8771703" cy="6013286"/>
              <a:chOff x="3359404" y="1297467"/>
              <a:chExt cx="7940381" cy="5443388"/>
            </a:xfrm>
          </p:grpSpPr>
          <p:sp>
            <p:nvSpPr>
              <p:cNvPr id="46" name="Rectangle: Top Corners Rounded 45">
                <a:extLst>
                  <a:ext uri="{FF2B5EF4-FFF2-40B4-BE49-F238E27FC236}">
                    <a16:creationId xmlns:a16="http://schemas.microsoft.com/office/drawing/2014/main" id="{D47BDED8-1604-B5D3-1794-F4BCA01EC301}"/>
                  </a:ext>
                </a:extLst>
              </p:cNvPr>
              <p:cNvSpPr/>
              <p:nvPr/>
            </p:nvSpPr>
            <p:spPr>
              <a:xfrm>
                <a:off x="3381440" y="2515989"/>
                <a:ext cx="7901316" cy="419642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noFill/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3702943-C633-2B9F-FD3B-6D177C0AA261}"/>
                  </a:ext>
                </a:extLst>
              </p:cNvPr>
              <p:cNvCxnSpPr>
                <a:cxnSpLocks/>
                <a:endCxn id="46" idx="3"/>
              </p:cNvCxnSpPr>
              <p:nvPr/>
            </p:nvCxnSpPr>
            <p:spPr>
              <a:xfrm>
                <a:off x="7156575" y="1328554"/>
                <a:ext cx="175523" cy="1187435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65054E3-C4EC-E293-5E8F-263231DECCAD}"/>
                  </a:ext>
                </a:extLst>
              </p:cNvPr>
              <p:cNvCxnSpPr/>
              <p:nvPr/>
            </p:nvCxnSpPr>
            <p:spPr>
              <a:xfrm>
                <a:off x="6533896" y="1336243"/>
                <a:ext cx="157190" cy="1179746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E329403-9EAF-7E70-9AD0-84C209C16FCD}"/>
                  </a:ext>
                </a:extLst>
              </p:cNvPr>
              <p:cNvCxnSpPr/>
              <p:nvPr/>
            </p:nvCxnSpPr>
            <p:spPr>
              <a:xfrm>
                <a:off x="5852423" y="1364210"/>
                <a:ext cx="175523" cy="1187435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F855ECBE-A51A-CEEA-E31D-521ABB4BAD05}"/>
                  </a:ext>
                </a:extLst>
              </p:cNvPr>
              <p:cNvCxnSpPr/>
              <p:nvPr/>
            </p:nvCxnSpPr>
            <p:spPr>
              <a:xfrm>
                <a:off x="5181163" y="1336243"/>
                <a:ext cx="175523" cy="1187435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3D0D10C-22F5-DB39-4C7D-EE27346D9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4749" y="1689530"/>
                <a:ext cx="181581" cy="937106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2977C33F-2787-2EF4-97B2-EB5BDEF135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3646" y="2032918"/>
                <a:ext cx="136969" cy="901141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DA312A8-5818-9927-3C43-AD99DEB727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0444" y="2487546"/>
                <a:ext cx="34329" cy="681496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8AC51B2-7D37-ADFA-81B6-497724B914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5490" y="1297467"/>
                <a:ext cx="174190" cy="1209208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E32907C8-E7A6-39E0-C3FC-5CC2B83A57D9}"/>
                  </a:ext>
                </a:extLst>
              </p:cNvPr>
              <p:cNvCxnSpPr/>
              <p:nvPr/>
            </p:nvCxnSpPr>
            <p:spPr>
              <a:xfrm>
                <a:off x="8490975" y="1328554"/>
                <a:ext cx="175523" cy="1187435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4FFA3BE-24FE-F9F7-22EC-644A10BF1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09980" y="1364210"/>
                <a:ext cx="162144" cy="1123336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1E482C7F-1035-925E-87BE-D309F058C2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0700" y="1603506"/>
                <a:ext cx="175713" cy="102313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70062CC-3997-ABFB-CF44-66E0F27566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54089" y="2020311"/>
                <a:ext cx="142427" cy="77063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0269A42-54E8-AD62-9271-AD5686DE09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85122" y="3182851"/>
                <a:ext cx="709968" cy="976918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4FCA491-E09F-14D6-9D45-A7305DBCF6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7319" y="3849713"/>
                <a:ext cx="753401" cy="1017339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2FE04673-6175-A6BA-C1DF-7E70918D1F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7319" y="4440690"/>
                <a:ext cx="736300" cy="116239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944390A-81E0-4B93-4765-2210A2AE0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7147" y="4851704"/>
                <a:ext cx="788776" cy="1813326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E04AED6-2778-9DDE-8CEB-110AA3B17D74}"/>
                  </a:ext>
                </a:extLst>
              </p:cNvPr>
              <p:cNvCxnSpPr>
                <a:cxnSpLocks/>
                <a:endCxn id="46" idx="2"/>
              </p:cNvCxnSpPr>
              <p:nvPr/>
            </p:nvCxnSpPr>
            <p:spPr>
              <a:xfrm flipH="1">
                <a:off x="3381440" y="3643418"/>
                <a:ext cx="429630" cy="97078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7AEBFD6B-74AA-50A8-EA3F-26FA0A09E6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79161" y="4390630"/>
                <a:ext cx="441926" cy="138908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EE53ECA5-F543-58AB-2268-DB3D317621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67860" y="4885287"/>
                <a:ext cx="449817" cy="182712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89B4986-0B0D-DDA0-B8B1-4D050EADF6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8904" y="2738093"/>
                <a:ext cx="35884" cy="395538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A8982FC-AE1C-1024-4D92-58EE9C8E35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4200" y="3005547"/>
                <a:ext cx="76222" cy="372622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8F4B1A5-D169-8137-F6BF-19CCA3D72F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9513" y="3355092"/>
                <a:ext cx="39047" cy="336663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B70CC7D-3DE5-7D8B-624D-061DC6292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0591" y="2613544"/>
                <a:ext cx="32178" cy="4086202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44BDEC2C-EB0B-15A4-69EE-6ACEAACBBB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2942" y="2523678"/>
                <a:ext cx="36941" cy="4198048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CB0F505F-57AC-4FBB-619D-A1CC89FAA7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6500" y="2523678"/>
                <a:ext cx="70756" cy="4198048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053BEECE-7FF4-4432-ADB0-0E7FE665D6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100" y="2523678"/>
                <a:ext cx="20059" cy="419642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0B002F6-AC1A-2B63-1944-6B5F5B940E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9968" y="2506675"/>
                <a:ext cx="41649" cy="4225095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8798E8C1-FFE5-495F-EEA5-F64BBCB1A3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94820" y="2523678"/>
                <a:ext cx="31457" cy="4217177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8D93AB8C-6A38-97B6-7E0C-63A6F073655C}"/>
                  </a:ext>
                </a:extLst>
              </p:cNvPr>
              <p:cNvCxnSpPr>
                <a:cxnSpLocks/>
                <a:stCxn id="46" idx="3"/>
                <a:endCxn id="46" idx="1"/>
              </p:cNvCxnSpPr>
              <p:nvPr/>
            </p:nvCxnSpPr>
            <p:spPr>
              <a:xfrm>
                <a:off x="7332098" y="2515989"/>
                <a:ext cx="0" cy="419642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2DFDD89-6F17-3236-DA67-7DB2DB2A16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00847" y="2523678"/>
                <a:ext cx="44622" cy="4217177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404484C-1E3A-6DB1-ED0D-4236CEFCEB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95051" y="2523678"/>
                <a:ext cx="24958" cy="4217177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0D2442C-ACDC-C3BB-4E20-10BC42119F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3961" y="2515989"/>
                <a:ext cx="44159" cy="4224866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8BF0D1ED-6FC5-3A0F-2A4A-21D1D832E7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10295" y="2551645"/>
                <a:ext cx="49917" cy="4119507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B251D7BF-FA43-CB52-0C17-8625F2BC4D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07838" y="2523678"/>
                <a:ext cx="44765" cy="4176068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4E21A134-76FF-87C2-300B-806B57F436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43023" y="2626636"/>
                <a:ext cx="14150" cy="407311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F5368711-53BB-EE8A-CADE-9B6CF3BEE4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6223" y="2804833"/>
                <a:ext cx="36751" cy="3926937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6B3D6500-DE54-DF09-84AE-03C296E1B2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13394" y="3169042"/>
                <a:ext cx="29536" cy="3562728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F9905DC1-14F1-FEEA-0071-4CB1A554DD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050501" y="3654727"/>
                <a:ext cx="190" cy="3086128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4878975-9E1A-D77E-B15F-F0293584F1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1515" y="3654727"/>
                <a:ext cx="28196" cy="306537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A756193C-CD2A-4BAE-A183-5D697E5281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03981" y="4055411"/>
                <a:ext cx="423690" cy="1041862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EEC1B3AE-2B29-1BBE-020D-8E43597372CF}"/>
                  </a:ext>
                </a:extLst>
              </p:cNvPr>
              <p:cNvCxnSpPr>
                <a:cxnSpLocks/>
                <a:stCxn id="46" idx="2"/>
                <a:endCxn id="46" idx="0"/>
              </p:cNvCxnSpPr>
              <p:nvPr/>
            </p:nvCxnSpPr>
            <p:spPr>
              <a:xfrm>
                <a:off x="3381440" y="4614201"/>
                <a:ext cx="7901316" cy="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02764D8F-CAD4-3886-8094-DC0E783345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404" y="5086430"/>
                <a:ext cx="7901316" cy="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B3560F7-5BA5-EAAA-CBBF-8493306BE2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7860" y="5441271"/>
                <a:ext cx="7901316" cy="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7C925642-FEAD-67A4-5260-87926386B3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404" y="5818468"/>
                <a:ext cx="7901316" cy="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3660C1CA-C3E1-0FBA-C2AB-38CC4AEE16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8469" y="6146014"/>
                <a:ext cx="7901316" cy="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9831C720-FD4F-742C-592E-8F7F1827CB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6590" y="6473143"/>
                <a:ext cx="7901316" cy="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7B8F34B7-2095-2419-B36E-8B38630D64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404" y="4230340"/>
                <a:ext cx="7901316" cy="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2AD7FCA8-9F77-ABFA-0AC0-59E524F728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8225" y="3894196"/>
                <a:ext cx="7666865" cy="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630AEB3-E194-0BBD-8110-E994B5A686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5613" y="3607059"/>
                <a:ext cx="7404888" cy="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10F7C5C-6BAE-D905-D3E8-0F83FCCE3E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8560" y="3214197"/>
                <a:ext cx="6874370" cy="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736D88CD-5DE5-A077-80C3-7150678B48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0422" y="2934059"/>
                <a:ext cx="6254700" cy="15591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1A10999-1004-4BE1-004C-E77499BAD59B}"/>
              </a:ext>
            </a:extLst>
          </p:cNvPr>
          <p:cNvGrpSpPr/>
          <p:nvPr/>
        </p:nvGrpSpPr>
        <p:grpSpPr>
          <a:xfrm flipH="1">
            <a:off x="4090331" y="296593"/>
            <a:ext cx="5270028" cy="6392870"/>
            <a:chOff x="2238690" y="-1344137"/>
            <a:chExt cx="6940864" cy="841969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2123385-8EF0-6F9D-2023-F1AAD249DC0B}"/>
                </a:ext>
              </a:extLst>
            </p:cNvPr>
            <p:cNvGrpSpPr/>
            <p:nvPr/>
          </p:nvGrpSpPr>
          <p:grpSpPr>
            <a:xfrm>
              <a:off x="2238690" y="-1344137"/>
              <a:ext cx="4548715" cy="5912034"/>
              <a:chOff x="-1240938" y="-1444478"/>
              <a:chExt cx="4548715" cy="5912034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7437B640-E255-A706-9B50-E399B2E3AAE3}"/>
                  </a:ext>
                </a:extLst>
              </p:cNvPr>
              <p:cNvGrpSpPr/>
              <p:nvPr/>
            </p:nvGrpSpPr>
            <p:grpSpPr>
              <a:xfrm>
                <a:off x="-1240938" y="-1444478"/>
                <a:ext cx="4548715" cy="5912034"/>
                <a:chOff x="-1240938" y="-1444478"/>
                <a:chExt cx="4548715" cy="5912034"/>
              </a:xfrm>
            </p:grpSpPr>
            <p:sp>
              <p:nvSpPr>
                <p:cNvPr id="121" name="Rectangle 79">
                  <a:extLst>
                    <a:ext uri="{FF2B5EF4-FFF2-40B4-BE49-F238E27FC236}">
                      <a16:creationId xmlns:a16="http://schemas.microsoft.com/office/drawing/2014/main" id="{C60AD558-30B5-33A7-3B09-661E86B9425B}"/>
                    </a:ext>
                  </a:extLst>
                </p:cNvPr>
                <p:cNvSpPr/>
                <p:nvPr/>
              </p:nvSpPr>
              <p:spPr>
                <a:xfrm>
                  <a:off x="-1240938" y="-1444478"/>
                  <a:ext cx="4548715" cy="5912034"/>
                </a:xfrm>
                <a:custGeom>
                  <a:avLst/>
                  <a:gdLst>
                    <a:gd name="connsiteX0" fmla="*/ 0 w 1211580"/>
                    <a:gd name="connsiteY0" fmla="*/ 0 h 2038853"/>
                    <a:gd name="connsiteX1" fmla="*/ 1211580 w 1211580"/>
                    <a:gd name="connsiteY1" fmla="*/ 0 h 2038853"/>
                    <a:gd name="connsiteX2" fmla="*/ 1211580 w 1211580"/>
                    <a:gd name="connsiteY2" fmla="*/ 2038853 h 2038853"/>
                    <a:gd name="connsiteX3" fmla="*/ 0 w 1211580"/>
                    <a:gd name="connsiteY3" fmla="*/ 2038853 h 2038853"/>
                    <a:gd name="connsiteX4" fmla="*/ 0 w 1211580"/>
                    <a:gd name="connsiteY4" fmla="*/ 0 h 2038853"/>
                    <a:gd name="connsiteX0" fmla="*/ 0 w 3927485"/>
                    <a:gd name="connsiteY0" fmla="*/ 0 h 2038853"/>
                    <a:gd name="connsiteX1" fmla="*/ 3927485 w 3927485"/>
                    <a:gd name="connsiteY1" fmla="*/ 1351129 h 2038853"/>
                    <a:gd name="connsiteX2" fmla="*/ 1211580 w 3927485"/>
                    <a:gd name="connsiteY2" fmla="*/ 2038853 h 2038853"/>
                    <a:gd name="connsiteX3" fmla="*/ 0 w 3927485"/>
                    <a:gd name="connsiteY3" fmla="*/ 2038853 h 2038853"/>
                    <a:gd name="connsiteX4" fmla="*/ 0 w 3927485"/>
                    <a:gd name="connsiteY4" fmla="*/ 0 h 2038853"/>
                    <a:gd name="connsiteX0" fmla="*/ 0 w 3927485"/>
                    <a:gd name="connsiteY0" fmla="*/ 820159 h 2859012"/>
                    <a:gd name="connsiteX1" fmla="*/ 3849172 w 3927485"/>
                    <a:gd name="connsiteY1" fmla="*/ 47573 h 2859012"/>
                    <a:gd name="connsiteX2" fmla="*/ 3927485 w 3927485"/>
                    <a:gd name="connsiteY2" fmla="*/ 2171288 h 2859012"/>
                    <a:gd name="connsiteX3" fmla="*/ 1211580 w 3927485"/>
                    <a:gd name="connsiteY3" fmla="*/ 2859012 h 2859012"/>
                    <a:gd name="connsiteX4" fmla="*/ 0 w 3927485"/>
                    <a:gd name="connsiteY4" fmla="*/ 2859012 h 2859012"/>
                    <a:gd name="connsiteX5" fmla="*/ 0 w 3927485"/>
                    <a:gd name="connsiteY5" fmla="*/ 820159 h 2859012"/>
                    <a:gd name="connsiteX0" fmla="*/ 0 w 3927485"/>
                    <a:gd name="connsiteY0" fmla="*/ 948465 h 2987318"/>
                    <a:gd name="connsiteX1" fmla="*/ 2852885 w 3927485"/>
                    <a:gd name="connsiteY1" fmla="*/ 203175 h 2987318"/>
                    <a:gd name="connsiteX2" fmla="*/ 3849172 w 3927485"/>
                    <a:gd name="connsiteY2" fmla="*/ 175879 h 2987318"/>
                    <a:gd name="connsiteX3" fmla="*/ 3927485 w 3927485"/>
                    <a:gd name="connsiteY3" fmla="*/ 2299594 h 2987318"/>
                    <a:gd name="connsiteX4" fmla="*/ 1211580 w 3927485"/>
                    <a:gd name="connsiteY4" fmla="*/ 2987318 h 2987318"/>
                    <a:gd name="connsiteX5" fmla="*/ 0 w 3927485"/>
                    <a:gd name="connsiteY5" fmla="*/ 2987318 h 2987318"/>
                    <a:gd name="connsiteX6" fmla="*/ 0 w 3927485"/>
                    <a:gd name="connsiteY6" fmla="*/ 948465 h 2987318"/>
                    <a:gd name="connsiteX0" fmla="*/ 0 w 3927485"/>
                    <a:gd name="connsiteY0" fmla="*/ 925350 h 2964203"/>
                    <a:gd name="connsiteX1" fmla="*/ 1815655 w 3927485"/>
                    <a:gd name="connsiteY1" fmla="*/ 289242 h 2964203"/>
                    <a:gd name="connsiteX2" fmla="*/ 2852885 w 3927485"/>
                    <a:gd name="connsiteY2" fmla="*/ 180060 h 2964203"/>
                    <a:gd name="connsiteX3" fmla="*/ 3849172 w 3927485"/>
                    <a:gd name="connsiteY3" fmla="*/ 152764 h 2964203"/>
                    <a:gd name="connsiteX4" fmla="*/ 3927485 w 3927485"/>
                    <a:gd name="connsiteY4" fmla="*/ 2276479 h 2964203"/>
                    <a:gd name="connsiteX5" fmla="*/ 1211580 w 3927485"/>
                    <a:gd name="connsiteY5" fmla="*/ 2964203 h 2964203"/>
                    <a:gd name="connsiteX6" fmla="*/ 0 w 3927485"/>
                    <a:gd name="connsiteY6" fmla="*/ 2964203 h 2964203"/>
                    <a:gd name="connsiteX7" fmla="*/ 0 w 3927485"/>
                    <a:gd name="connsiteY7" fmla="*/ 925350 h 2964203"/>
                    <a:gd name="connsiteX0" fmla="*/ 0 w 3927485"/>
                    <a:gd name="connsiteY0" fmla="*/ 925350 h 2964203"/>
                    <a:gd name="connsiteX1" fmla="*/ 805721 w 3927485"/>
                    <a:gd name="connsiteY1" fmla="*/ 1108108 h 2964203"/>
                    <a:gd name="connsiteX2" fmla="*/ 1815655 w 3927485"/>
                    <a:gd name="connsiteY2" fmla="*/ 289242 h 2964203"/>
                    <a:gd name="connsiteX3" fmla="*/ 2852885 w 3927485"/>
                    <a:gd name="connsiteY3" fmla="*/ 180060 h 2964203"/>
                    <a:gd name="connsiteX4" fmla="*/ 3849172 w 3927485"/>
                    <a:gd name="connsiteY4" fmla="*/ 152764 h 2964203"/>
                    <a:gd name="connsiteX5" fmla="*/ 3927485 w 3927485"/>
                    <a:gd name="connsiteY5" fmla="*/ 2276479 h 2964203"/>
                    <a:gd name="connsiteX6" fmla="*/ 1211580 w 3927485"/>
                    <a:gd name="connsiteY6" fmla="*/ 2964203 h 2964203"/>
                    <a:gd name="connsiteX7" fmla="*/ 0 w 3927485"/>
                    <a:gd name="connsiteY7" fmla="*/ 2964203 h 2964203"/>
                    <a:gd name="connsiteX8" fmla="*/ 0 w 3927485"/>
                    <a:gd name="connsiteY8" fmla="*/ 925350 h 2964203"/>
                    <a:gd name="connsiteX0" fmla="*/ 68239 w 3927485"/>
                    <a:gd name="connsiteY0" fmla="*/ 1935284 h 2964203"/>
                    <a:gd name="connsiteX1" fmla="*/ 805721 w 3927485"/>
                    <a:gd name="connsiteY1" fmla="*/ 1108108 h 2964203"/>
                    <a:gd name="connsiteX2" fmla="*/ 1815655 w 3927485"/>
                    <a:gd name="connsiteY2" fmla="*/ 289242 h 2964203"/>
                    <a:gd name="connsiteX3" fmla="*/ 2852885 w 3927485"/>
                    <a:gd name="connsiteY3" fmla="*/ 180060 h 2964203"/>
                    <a:gd name="connsiteX4" fmla="*/ 3849172 w 3927485"/>
                    <a:gd name="connsiteY4" fmla="*/ 152764 h 2964203"/>
                    <a:gd name="connsiteX5" fmla="*/ 3927485 w 3927485"/>
                    <a:gd name="connsiteY5" fmla="*/ 2276479 h 2964203"/>
                    <a:gd name="connsiteX6" fmla="*/ 1211580 w 3927485"/>
                    <a:gd name="connsiteY6" fmla="*/ 2964203 h 2964203"/>
                    <a:gd name="connsiteX7" fmla="*/ 0 w 3927485"/>
                    <a:gd name="connsiteY7" fmla="*/ 2964203 h 2964203"/>
                    <a:gd name="connsiteX8" fmla="*/ 68239 w 3927485"/>
                    <a:gd name="connsiteY8" fmla="*/ 1935284 h 2964203"/>
                    <a:gd name="connsiteX0" fmla="*/ 0 w 3859246"/>
                    <a:gd name="connsiteY0" fmla="*/ 1935284 h 5748346"/>
                    <a:gd name="connsiteX1" fmla="*/ 737482 w 3859246"/>
                    <a:gd name="connsiteY1" fmla="*/ 1108108 h 5748346"/>
                    <a:gd name="connsiteX2" fmla="*/ 1747416 w 3859246"/>
                    <a:gd name="connsiteY2" fmla="*/ 289242 h 5748346"/>
                    <a:gd name="connsiteX3" fmla="*/ 2784646 w 3859246"/>
                    <a:gd name="connsiteY3" fmla="*/ 180060 h 5748346"/>
                    <a:gd name="connsiteX4" fmla="*/ 3780933 w 3859246"/>
                    <a:gd name="connsiteY4" fmla="*/ 152764 h 5748346"/>
                    <a:gd name="connsiteX5" fmla="*/ 3859246 w 3859246"/>
                    <a:gd name="connsiteY5" fmla="*/ 2276479 h 5748346"/>
                    <a:gd name="connsiteX6" fmla="*/ 1143341 w 3859246"/>
                    <a:gd name="connsiteY6" fmla="*/ 2964203 h 5748346"/>
                    <a:gd name="connsiteX7" fmla="*/ 1064526 w 3859246"/>
                    <a:gd name="connsiteY7" fmla="*/ 5748346 h 5748346"/>
                    <a:gd name="connsiteX8" fmla="*/ 0 w 3859246"/>
                    <a:gd name="connsiteY8" fmla="*/ 1935284 h 5748346"/>
                    <a:gd name="connsiteX0" fmla="*/ 340692 w 4199938"/>
                    <a:gd name="connsiteY0" fmla="*/ 1935284 h 5748346"/>
                    <a:gd name="connsiteX1" fmla="*/ 1078174 w 4199938"/>
                    <a:gd name="connsiteY1" fmla="*/ 1108108 h 5748346"/>
                    <a:gd name="connsiteX2" fmla="*/ 2088108 w 4199938"/>
                    <a:gd name="connsiteY2" fmla="*/ 289242 h 5748346"/>
                    <a:gd name="connsiteX3" fmla="*/ 3125338 w 4199938"/>
                    <a:gd name="connsiteY3" fmla="*/ 180060 h 5748346"/>
                    <a:gd name="connsiteX4" fmla="*/ 4121625 w 4199938"/>
                    <a:gd name="connsiteY4" fmla="*/ 152764 h 5748346"/>
                    <a:gd name="connsiteX5" fmla="*/ 4199938 w 4199938"/>
                    <a:gd name="connsiteY5" fmla="*/ 2276479 h 5748346"/>
                    <a:gd name="connsiteX6" fmla="*/ 1484033 w 4199938"/>
                    <a:gd name="connsiteY6" fmla="*/ 2964203 h 5748346"/>
                    <a:gd name="connsiteX7" fmla="*/ 1405218 w 4199938"/>
                    <a:gd name="connsiteY7" fmla="*/ 5748346 h 5748346"/>
                    <a:gd name="connsiteX8" fmla="*/ 0 w 4199938"/>
                    <a:gd name="connsiteY8" fmla="*/ 3018793 h 5748346"/>
                    <a:gd name="connsiteX9" fmla="*/ 340692 w 4199938"/>
                    <a:gd name="connsiteY9" fmla="*/ 1935284 h 5748346"/>
                    <a:gd name="connsiteX0" fmla="*/ 340692 w 4199938"/>
                    <a:gd name="connsiteY0" fmla="*/ 1935284 h 5761286"/>
                    <a:gd name="connsiteX1" fmla="*/ 1078174 w 4199938"/>
                    <a:gd name="connsiteY1" fmla="*/ 1108108 h 5761286"/>
                    <a:gd name="connsiteX2" fmla="*/ 2088108 w 4199938"/>
                    <a:gd name="connsiteY2" fmla="*/ 289242 h 5761286"/>
                    <a:gd name="connsiteX3" fmla="*/ 3125338 w 4199938"/>
                    <a:gd name="connsiteY3" fmla="*/ 180060 h 5761286"/>
                    <a:gd name="connsiteX4" fmla="*/ 4121625 w 4199938"/>
                    <a:gd name="connsiteY4" fmla="*/ 152764 h 5761286"/>
                    <a:gd name="connsiteX5" fmla="*/ 4199938 w 4199938"/>
                    <a:gd name="connsiteY5" fmla="*/ 2276479 h 5761286"/>
                    <a:gd name="connsiteX6" fmla="*/ 1484033 w 4199938"/>
                    <a:gd name="connsiteY6" fmla="*/ 2964203 h 5761286"/>
                    <a:gd name="connsiteX7" fmla="*/ 1405218 w 4199938"/>
                    <a:gd name="connsiteY7" fmla="*/ 5748346 h 5761286"/>
                    <a:gd name="connsiteX8" fmla="*/ 327546 w 4199938"/>
                    <a:gd name="connsiteY8" fmla="*/ 4247092 h 5761286"/>
                    <a:gd name="connsiteX9" fmla="*/ 0 w 4199938"/>
                    <a:gd name="connsiteY9" fmla="*/ 3018793 h 5761286"/>
                    <a:gd name="connsiteX10" fmla="*/ 340692 w 4199938"/>
                    <a:gd name="connsiteY10" fmla="*/ 1935284 h 5761286"/>
                    <a:gd name="connsiteX0" fmla="*/ 340692 w 4199938"/>
                    <a:gd name="connsiteY0" fmla="*/ 1935284 h 5841101"/>
                    <a:gd name="connsiteX1" fmla="*/ 1078174 w 4199938"/>
                    <a:gd name="connsiteY1" fmla="*/ 1108108 h 5841101"/>
                    <a:gd name="connsiteX2" fmla="*/ 2088108 w 4199938"/>
                    <a:gd name="connsiteY2" fmla="*/ 289242 h 5841101"/>
                    <a:gd name="connsiteX3" fmla="*/ 3125338 w 4199938"/>
                    <a:gd name="connsiteY3" fmla="*/ 180060 h 5841101"/>
                    <a:gd name="connsiteX4" fmla="*/ 4121625 w 4199938"/>
                    <a:gd name="connsiteY4" fmla="*/ 152764 h 5841101"/>
                    <a:gd name="connsiteX5" fmla="*/ 4199938 w 4199938"/>
                    <a:gd name="connsiteY5" fmla="*/ 2276479 h 5841101"/>
                    <a:gd name="connsiteX6" fmla="*/ 1484033 w 4199938"/>
                    <a:gd name="connsiteY6" fmla="*/ 2964203 h 5841101"/>
                    <a:gd name="connsiteX7" fmla="*/ 1405218 w 4199938"/>
                    <a:gd name="connsiteY7" fmla="*/ 5748346 h 5841101"/>
                    <a:gd name="connsiteX8" fmla="*/ 545910 w 4199938"/>
                    <a:gd name="connsiteY8" fmla="*/ 5147844 h 5841101"/>
                    <a:gd name="connsiteX9" fmla="*/ 327546 w 4199938"/>
                    <a:gd name="connsiteY9" fmla="*/ 4247092 h 5841101"/>
                    <a:gd name="connsiteX10" fmla="*/ 0 w 4199938"/>
                    <a:gd name="connsiteY10" fmla="*/ 3018793 h 5841101"/>
                    <a:gd name="connsiteX11" fmla="*/ 340692 w 4199938"/>
                    <a:gd name="connsiteY11" fmla="*/ 1935284 h 5841101"/>
                    <a:gd name="connsiteX0" fmla="*/ 340692 w 4199938"/>
                    <a:gd name="connsiteY0" fmla="*/ 1935284 h 5841101"/>
                    <a:gd name="connsiteX1" fmla="*/ 1078174 w 4199938"/>
                    <a:gd name="connsiteY1" fmla="*/ 1108108 h 5841101"/>
                    <a:gd name="connsiteX2" fmla="*/ 2088108 w 4199938"/>
                    <a:gd name="connsiteY2" fmla="*/ 289242 h 5841101"/>
                    <a:gd name="connsiteX3" fmla="*/ 3125338 w 4199938"/>
                    <a:gd name="connsiteY3" fmla="*/ 180060 h 5841101"/>
                    <a:gd name="connsiteX4" fmla="*/ 4121625 w 4199938"/>
                    <a:gd name="connsiteY4" fmla="*/ 152764 h 5841101"/>
                    <a:gd name="connsiteX5" fmla="*/ 4199938 w 4199938"/>
                    <a:gd name="connsiteY5" fmla="*/ 2276479 h 5841101"/>
                    <a:gd name="connsiteX6" fmla="*/ 3026230 w 4199938"/>
                    <a:gd name="connsiteY6" fmla="*/ 4642877 h 5841101"/>
                    <a:gd name="connsiteX7" fmla="*/ 1405218 w 4199938"/>
                    <a:gd name="connsiteY7" fmla="*/ 5748346 h 5841101"/>
                    <a:gd name="connsiteX8" fmla="*/ 545910 w 4199938"/>
                    <a:gd name="connsiteY8" fmla="*/ 5147844 h 5841101"/>
                    <a:gd name="connsiteX9" fmla="*/ 327546 w 4199938"/>
                    <a:gd name="connsiteY9" fmla="*/ 4247092 h 5841101"/>
                    <a:gd name="connsiteX10" fmla="*/ 0 w 4199938"/>
                    <a:gd name="connsiteY10" fmla="*/ 3018793 h 5841101"/>
                    <a:gd name="connsiteX11" fmla="*/ 340692 w 4199938"/>
                    <a:gd name="connsiteY11" fmla="*/ 1935284 h 5841101"/>
                    <a:gd name="connsiteX0" fmla="*/ 340692 w 4199938"/>
                    <a:gd name="connsiteY0" fmla="*/ 1935284 h 5845190"/>
                    <a:gd name="connsiteX1" fmla="*/ 1078174 w 4199938"/>
                    <a:gd name="connsiteY1" fmla="*/ 1108108 h 5845190"/>
                    <a:gd name="connsiteX2" fmla="*/ 2088108 w 4199938"/>
                    <a:gd name="connsiteY2" fmla="*/ 289242 h 5845190"/>
                    <a:gd name="connsiteX3" fmla="*/ 3125338 w 4199938"/>
                    <a:gd name="connsiteY3" fmla="*/ 180060 h 5845190"/>
                    <a:gd name="connsiteX4" fmla="*/ 4121625 w 4199938"/>
                    <a:gd name="connsiteY4" fmla="*/ 152764 h 5845190"/>
                    <a:gd name="connsiteX5" fmla="*/ 4199938 w 4199938"/>
                    <a:gd name="connsiteY5" fmla="*/ 2276479 h 5845190"/>
                    <a:gd name="connsiteX6" fmla="*/ 3026230 w 4199938"/>
                    <a:gd name="connsiteY6" fmla="*/ 4642877 h 5845190"/>
                    <a:gd name="connsiteX7" fmla="*/ 1405218 w 4199938"/>
                    <a:gd name="connsiteY7" fmla="*/ 5748346 h 5845190"/>
                    <a:gd name="connsiteX8" fmla="*/ 573206 w 4199938"/>
                    <a:gd name="connsiteY8" fmla="*/ 5188787 h 5845190"/>
                    <a:gd name="connsiteX9" fmla="*/ 327546 w 4199938"/>
                    <a:gd name="connsiteY9" fmla="*/ 4247092 h 5845190"/>
                    <a:gd name="connsiteX10" fmla="*/ 0 w 4199938"/>
                    <a:gd name="connsiteY10" fmla="*/ 3018793 h 5845190"/>
                    <a:gd name="connsiteX11" fmla="*/ 340692 w 4199938"/>
                    <a:gd name="connsiteY11" fmla="*/ 1935284 h 5845190"/>
                    <a:gd name="connsiteX0" fmla="*/ 340692 w 4199938"/>
                    <a:gd name="connsiteY0" fmla="*/ 1935284 h 5880977"/>
                    <a:gd name="connsiteX1" fmla="*/ 1078174 w 4199938"/>
                    <a:gd name="connsiteY1" fmla="*/ 1108108 h 5880977"/>
                    <a:gd name="connsiteX2" fmla="*/ 2088108 w 4199938"/>
                    <a:gd name="connsiteY2" fmla="*/ 289242 h 5880977"/>
                    <a:gd name="connsiteX3" fmla="*/ 3125338 w 4199938"/>
                    <a:gd name="connsiteY3" fmla="*/ 180060 h 5880977"/>
                    <a:gd name="connsiteX4" fmla="*/ 4121625 w 4199938"/>
                    <a:gd name="connsiteY4" fmla="*/ 152764 h 5880977"/>
                    <a:gd name="connsiteX5" fmla="*/ 4199938 w 4199938"/>
                    <a:gd name="connsiteY5" fmla="*/ 2276479 h 5880977"/>
                    <a:gd name="connsiteX6" fmla="*/ 3026230 w 4199938"/>
                    <a:gd name="connsiteY6" fmla="*/ 4642877 h 5880977"/>
                    <a:gd name="connsiteX7" fmla="*/ 1405218 w 4199938"/>
                    <a:gd name="connsiteY7" fmla="*/ 5748346 h 5880977"/>
                    <a:gd name="connsiteX8" fmla="*/ 573206 w 4199938"/>
                    <a:gd name="connsiteY8" fmla="*/ 5188787 h 5880977"/>
                    <a:gd name="connsiteX9" fmla="*/ 327546 w 4199938"/>
                    <a:gd name="connsiteY9" fmla="*/ 4247092 h 5880977"/>
                    <a:gd name="connsiteX10" fmla="*/ 0 w 4199938"/>
                    <a:gd name="connsiteY10" fmla="*/ 3018793 h 5880977"/>
                    <a:gd name="connsiteX11" fmla="*/ 340692 w 4199938"/>
                    <a:gd name="connsiteY11" fmla="*/ 1935284 h 5880977"/>
                    <a:gd name="connsiteX0" fmla="*/ 340692 w 4199938"/>
                    <a:gd name="connsiteY0" fmla="*/ 1935284 h 5869223"/>
                    <a:gd name="connsiteX1" fmla="*/ 1078174 w 4199938"/>
                    <a:gd name="connsiteY1" fmla="*/ 1108108 h 5869223"/>
                    <a:gd name="connsiteX2" fmla="*/ 2088108 w 4199938"/>
                    <a:gd name="connsiteY2" fmla="*/ 289242 h 5869223"/>
                    <a:gd name="connsiteX3" fmla="*/ 3125338 w 4199938"/>
                    <a:gd name="connsiteY3" fmla="*/ 180060 h 5869223"/>
                    <a:gd name="connsiteX4" fmla="*/ 4121625 w 4199938"/>
                    <a:gd name="connsiteY4" fmla="*/ 152764 h 5869223"/>
                    <a:gd name="connsiteX5" fmla="*/ 4199938 w 4199938"/>
                    <a:gd name="connsiteY5" fmla="*/ 2276479 h 5869223"/>
                    <a:gd name="connsiteX6" fmla="*/ 3026230 w 4199938"/>
                    <a:gd name="connsiteY6" fmla="*/ 4642877 h 5869223"/>
                    <a:gd name="connsiteX7" fmla="*/ 1405218 w 4199938"/>
                    <a:gd name="connsiteY7" fmla="*/ 5748346 h 5869223"/>
                    <a:gd name="connsiteX8" fmla="*/ 573206 w 4199938"/>
                    <a:gd name="connsiteY8" fmla="*/ 5188787 h 5869223"/>
                    <a:gd name="connsiteX9" fmla="*/ 327546 w 4199938"/>
                    <a:gd name="connsiteY9" fmla="*/ 4247092 h 5869223"/>
                    <a:gd name="connsiteX10" fmla="*/ 0 w 4199938"/>
                    <a:gd name="connsiteY10" fmla="*/ 3018793 h 5869223"/>
                    <a:gd name="connsiteX11" fmla="*/ 340692 w 4199938"/>
                    <a:gd name="connsiteY11" fmla="*/ 1935284 h 5869223"/>
                    <a:gd name="connsiteX0" fmla="*/ 340692 w 4199938"/>
                    <a:gd name="connsiteY0" fmla="*/ 1935284 h 5869223"/>
                    <a:gd name="connsiteX1" fmla="*/ 1078174 w 4199938"/>
                    <a:gd name="connsiteY1" fmla="*/ 1108108 h 5869223"/>
                    <a:gd name="connsiteX2" fmla="*/ 2088108 w 4199938"/>
                    <a:gd name="connsiteY2" fmla="*/ 289242 h 5869223"/>
                    <a:gd name="connsiteX3" fmla="*/ 3125338 w 4199938"/>
                    <a:gd name="connsiteY3" fmla="*/ 180060 h 5869223"/>
                    <a:gd name="connsiteX4" fmla="*/ 4121625 w 4199938"/>
                    <a:gd name="connsiteY4" fmla="*/ 152764 h 5869223"/>
                    <a:gd name="connsiteX5" fmla="*/ 4199938 w 4199938"/>
                    <a:gd name="connsiteY5" fmla="*/ 2276479 h 5869223"/>
                    <a:gd name="connsiteX6" fmla="*/ 3026230 w 4199938"/>
                    <a:gd name="connsiteY6" fmla="*/ 4642877 h 5869223"/>
                    <a:gd name="connsiteX7" fmla="*/ 1405218 w 4199938"/>
                    <a:gd name="connsiteY7" fmla="*/ 5748346 h 5869223"/>
                    <a:gd name="connsiteX8" fmla="*/ 573206 w 4199938"/>
                    <a:gd name="connsiteY8" fmla="*/ 5188787 h 5869223"/>
                    <a:gd name="connsiteX9" fmla="*/ 327546 w 4199938"/>
                    <a:gd name="connsiteY9" fmla="*/ 4247092 h 5869223"/>
                    <a:gd name="connsiteX10" fmla="*/ 0 w 4199938"/>
                    <a:gd name="connsiteY10" fmla="*/ 3018793 h 5869223"/>
                    <a:gd name="connsiteX11" fmla="*/ 340692 w 4199938"/>
                    <a:gd name="connsiteY11" fmla="*/ 1935284 h 5869223"/>
                    <a:gd name="connsiteX0" fmla="*/ 340692 w 4199938"/>
                    <a:gd name="connsiteY0" fmla="*/ 1935284 h 5869223"/>
                    <a:gd name="connsiteX1" fmla="*/ 1078174 w 4199938"/>
                    <a:gd name="connsiteY1" fmla="*/ 1108108 h 5869223"/>
                    <a:gd name="connsiteX2" fmla="*/ 2088108 w 4199938"/>
                    <a:gd name="connsiteY2" fmla="*/ 289242 h 5869223"/>
                    <a:gd name="connsiteX3" fmla="*/ 3125338 w 4199938"/>
                    <a:gd name="connsiteY3" fmla="*/ 180060 h 5869223"/>
                    <a:gd name="connsiteX4" fmla="*/ 4121625 w 4199938"/>
                    <a:gd name="connsiteY4" fmla="*/ 152764 h 5869223"/>
                    <a:gd name="connsiteX5" fmla="*/ 4199938 w 4199938"/>
                    <a:gd name="connsiteY5" fmla="*/ 2276479 h 5869223"/>
                    <a:gd name="connsiteX6" fmla="*/ 3026230 w 4199938"/>
                    <a:gd name="connsiteY6" fmla="*/ 4642877 h 5869223"/>
                    <a:gd name="connsiteX7" fmla="*/ 1405218 w 4199938"/>
                    <a:gd name="connsiteY7" fmla="*/ 5748346 h 5869223"/>
                    <a:gd name="connsiteX8" fmla="*/ 573206 w 4199938"/>
                    <a:gd name="connsiteY8" fmla="*/ 5188787 h 5869223"/>
                    <a:gd name="connsiteX9" fmla="*/ 327546 w 4199938"/>
                    <a:gd name="connsiteY9" fmla="*/ 4247092 h 5869223"/>
                    <a:gd name="connsiteX10" fmla="*/ 0 w 4199938"/>
                    <a:gd name="connsiteY10" fmla="*/ 3018793 h 5869223"/>
                    <a:gd name="connsiteX11" fmla="*/ 340692 w 4199938"/>
                    <a:gd name="connsiteY11" fmla="*/ 1935284 h 5869223"/>
                    <a:gd name="connsiteX0" fmla="*/ 514436 w 4373682"/>
                    <a:gd name="connsiteY0" fmla="*/ 1935284 h 5869223"/>
                    <a:gd name="connsiteX1" fmla="*/ 1251918 w 4373682"/>
                    <a:gd name="connsiteY1" fmla="*/ 1108108 h 5869223"/>
                    <a:gd name="connsiteX2" fmla="*/ 2261852 w 4373682"/>
                    <a:gd name="connsiteY2" fmla="*/ 289242 h 5869223"/>
                    <a:gd name="connsiteX3" fmla="*/ 3299082 w 4373682"/>
                    <a:gd name="connsiteY3" fmla="*/ 180060 h 5869223"/>
                    <a:gd name="connsiteX4" fmla="*/ 4295369 w 4373682"/>
                    <a:gd name="connsiteY4" fmla="*/ 152764 h 5869223"/>
                    <a:gd name="connsiteX5" fmla="*/ 4373682 w 4373682"/>
                    <a:gd name="connsiteY5" fmla="*/ 2276479 h 5869223"/>
                    <a:gd name="connsiteX6" fmla="*/ 3199974 w 4373682"/>
                    <a:gd name="connsiteY6" fmla="*/ 4642877 h 5869223"/>
                    <a:gd name="connsiteX7" fmla="*/ 1578962 w 4373682"/>
                    <a:gd name="connsiteY7" fmla="*/ 5748346 h 5869223"/>
                    <a:gd name="connsiteX8" fmla="*/ 746950 w 4373682"/>
                    <a:gd name="connsiteY8" fmla="*/ 5188787 h 5869223"/>
                    <a:gd name="connsiteX9" fmla="*/ 501290 w 4373682"/>
                    <a:gd name="connsiteY9" fmla="*/ 4247092 h 5869223"/>
                    <a:gd name="connsiteX10" fmla="*/ 173744 w 4373682"/>
                    <a:gd name="connsiteY10" fmla="*/ 3018793 h 5869223"/>
                    <a:gd name="connsiteX11" fmla="*/ 514436 w 4373682"/>
                    <a:gd name="connsiteY11" fmla="*/ 1935284 h 5869223"/>
                    <a:gd name="connsiteX0" fmla="*/ 626802 w 4486048"/>
                    <a:gd name="connsiteY0" fmla="*/ 1935284 h 5869223"/>
                    <a:gd name="connsiteX1" fmla="*/ 1364284 w 4486048"/>
                    <a:gd name="connsiteY1" fmla="*/ 1108108 h 5869223"/>
                    <a:gd name="connsiteX2" fmla="*/ 2374218 w 4486048"/>
                    <a:gd name="connsiteY2" fmla="*/ 289242 h 5869223"/>
                    <a:gd name="connsiteX3" fmla="*/ 3411448 w 4486048"/>
                    <a:gd name="connsiteY3" fmla="*/ 180060 h 5869223"/>
                    <a:gd name="connsiteX4" fmla="*/ 4407735 w 4486048"/>
                    <a:gd name="connsiteY4" fmla="*/ 152764 h 5869223"/>
                    <a:gd name="connsiteX5" fmla="*/ 4486048 w 4486048"/>
                    <a:gd name="connsiteY5" fmla="*/ 2276479 h 5869223"/>
                    <a:gd name="connsiteX6" fmla="*/ 3312340 w 4486048"/>
                    <a:gd name="connsiteY6" fmla="*/ 4642877 h 5869223"/>
                    <a:gd name="connsiteX7" fmla="*/ 1691328 w 4486048"/>
                    <a:gd name="connsiteY7" fmla="*/ 5748346 h 5869223"/>
                    <a:gd name="connsiteX8" fmla="*/ 859316 w 4486048"/>
                    <a:gd name="connsiteY8" fmla="*/ 5188787 h 5869223"/>
                    <a:gd name="connsiteX9" fmla="*/ 613656 w 4486048"/>
                    <a:gd name="connsiteY9" fmla="*/ 4247092 h 5869223"/>
                    <a:gd name="connsiteX10" fmla="*/ 286110 w 4486048"/>
                    <a:gd name="connsiteY10" fmla="*/ 3018793 h 5869223"/>
                    <a:gd name="connsiteX11" fmla="*/ 626802 w 4486048"/>
                    <a:gd name="connsiteY11" fmla="*/ 1935284 h 5869223"/>
                    <a:gd name="connsiteX0" fmla="*/ 626802 w 4486048"/>
                    <a:gd name="connsiteY0" fmla="*/ 1935284 h 5869223"/>
                    <a:gd name="connsiteX1" fmla="*/ 1364284 w 4486048"/>
                    <a:gd name="connsiteY1" fmla="*/ 1108108 h 5869223"/>
                    <a:gd name="connsiteX2" fmla="*/ 2374218 w 4486048"/>
                    <a:gd name="connsiteY2" fmla="*/ 289242 h 5869223"/>
                    <a:gd name="connsiteX3" fmla="*/ 3411448 w 4486048"/>
                    <a:gd name="connsiteY3" fmla="*/ 180060 h 5869223"/>
                    <a:gd name="connsiteX4" fmla="*/ 4407735 w 4486048"/>
                    <a:gd name="connsiteY4" fmla="*/ 152764 h 5869223"/>
                    <a:gd name="connsiteX5" fmla="*/ 4486048 w 4486048"/>
                    <a:gd name="connsiteY5" fmla="*/ 2276479 h 5869223"/>
                    <a:gd name="connsiteX6" fmla="*/ 3312340 w 4486048"/>
                    <a:gd name="connsiteY6" fmla="*/ 4642877 h 5869223"/>
                    <a:gd name="connsiteX7" fmla="*/ 1691328 w 4486048"/>
                    <a:gd name="connsiteY7" fmla="*/ 5748346 h 5869223"/>
                    <a:gd name="connsiteX8" fmla="*/ 859316 w 4486048"/>
                    <a:gd name="connsiteY8" fmla="*/ 5188787 h 5869223"/>
                    <a:gd name="connsiteX9" fmla="*/ 613656 w 4486048"/>
                    <a:gd name="connsiteY9" fmla="*/ 4247092 h 5869223"/>
                    <a:gd name="connsiteX10" fmla="*/ 286110 w 4486048"/>
                    <a:gd name="connsiteY10" fmla="*/ 3018793 h 5869223"/>
                    <a:gd name="connsiteX11" fmla="*/ 626802 w 4486048"/>
                    <a:gd name="connsiteY11" fmla="*/ 1935284 h 5869223"/>
                    <a:gd name="connsiteX0" fmla="*/ 626802 w 4486048"/>
                    <a:gd name="connsiteY0" fmla="*/ 1935284 h 5869223"/>
                    <a:gd name="connsiteX1" fmla="*/ 1364284 w 4486048"/>
                    <a:gd name="connsiteY1" fmla="*/ 1108108 h 5869223"/>
                    <a:gd name="connsiteX2" fmla="*/ 2374218 w 4486048"/>
                    <a:gd name="connsiteY2" fmla="*/ 289242 h 5869223"/>
                    <a:gd name="connsiteX3" fmla="*/ 3411448 w 4486048"/>
                    <a:gd name="connsiteY3" fmla="*/ 180060 h 5869223"/>
                    <a:gd name="connsiteX4" fmla="*/ 4407735 w 4486048"/>
                    <a:gd name="connsiteY4" fmla="*/ 152764 h 5869223"/>
                    <a:gd name="connsiteX5" fmla="*/ 4486048 w 4486048"/>
                    <a:gd name="connsiteY5" fmla="*/ 2276479 h 5869223"/>
                    <a:gd name="connsiteX6" fmla="*/ 3312340 w 4486048"/>
                    <a:gd name="connsiteY6" fmla="*/ 4642877 h 5869223"/>
                    <a:gd name="connsiteX7" fmla="*/ 1691328 w 4486048"/>
                    <a:gd name="connsiteY7" fmla="*/ 5748346 h 5869223"/>
                    <a:gd name="connsiteX8" fmla="*/ 859316 w 4486048"/>
                    <a:gd name="connsiteY8" fmla="*/ 5188787 h 5869223"/>
                    <a:gd name="connsiteX9" fmla="*/ 613656 w 4486048"/>
                    <a:gd name="connsiteY9" fmla="*/ 4247092 h 5869223"/>
                    <a:gd name="connsiteX10" fmla="*/ 286110 w 4486048"/>
                    <a:gd name="connsiteY10" fmla="*/ 3018793 h 5869223"/>
                    <a:gd name="connsiteX11" fmla="*/ 626802 w 4486048"/>
                    <a:gd name="connsiteY11" fmla="*/ 1935284 h 5869223"/>
                    <a:gd name="connsiteX0" fmla="*/ 626802 w 4486048"/>
                    <a:gd name="connsiteY0" fmla="*/ 1935284 h 5869223"/>
                    <a:gd name="connsiteX1" fmla="*/ 1364284 w 4486048"/>
                    <a:gd name="connsiteY1" fmla="*/ 1108108 h 5869223"/>
                    <a:gd name="connsiteX2" fmla="*/ 2374218 w 4486048"/>
                    <a:gd name="connsiteY2" fmla="*/ 289242 h 5869223"/>
                    <a:gd name="connsiteX3" fmla="*/ 3411448 w 4486048"/>
                    <a:gd name="connsiteY3" fmla="*/ 180060 h 5869223"/>
                    <a:gd name="connsiteX4" fmla="*/ 4407735 w 4486048"/>
                    <a:gd name="connsiteY4" fmla="*/ 152764 h 5869223"/>
                    <a:gd name="connsiteX5" fmla="*/ 4486048 w 4486048"/>
                    <a:gd name="connsiteY5" fmla="*/ 2276479 h 5869223"/>
                    <a:gd name="connsiteX6" fmla="*/ 3312340 w 4486048"/>
                    <a:gd name="connsiteY6" fmla="*/ 4642877 h 5869223"/>
                    <a:gd name="connsiteX7" fmla="*/ 1691328 w 4486048"/>
                    <a:gd name="connsiteY7" fmla="*/ 5748346 h 5869223"/>
                    <a:gd name="connsiteX8" fmla="*/ 859316 w 4486048"/>
                    <a:gd name="connsiteY8" fmla="*/ 5188787 h 5869223"/>
                    <a:gd name="connsiteX9" fmla="*/ 613656 w 4486048"/>
                    <a:gd name="connsiteY9" fmla="*/ 4247092 h 5869223"/>
                    <a:gd name="connsiteX10" fmla="*/ 286110 w 4486048"/>
                    <a:gd name="connsiteY10" fmla="*/ 3018793 h 5869223"/>
                    <a:gd name="connsiteX11" fmla="*/ 626802 w 4486048"/>
                    <a:gd name="connsiteY11" fmla="*/ 1935284 h 5869223"/>
                    <a:gd name="connsiteX0" fmla="*/ 626802 w 4486048"/>
                    <a:gd name="connsiteY0" fmla="*/ 1935284 h 5869223"/>
                    <a:gd name="connsiteX1" fmla="*/ 1364284 w 4486048"/>
                    <a:gd name="connsiteY1" fmla="*/ 1108108 h 5869223"/>
                    <a:gd name="connsiteX2" fmla="*/ 2374218 w 4486048"/>
                    <a:gd name="connsiteY2" fmla="*/ 289242 h 5869223"/>
                    <a:gd name="connsiteX3" fmla="*/ 3411448 w 4486048"/>
                    <a:gd name="connsiteY3" fmla="*/ 180060 h 5869223"/>
                    <a:gd name="connsiteX4" fmla="*/ 4407735 w 4486048"/>
                    <a:gd name="connsiteY4" fmla="*/ 152764 h 5869223"/>
                    <a:gd name="connsiteX5" fmla="*/ 4486048 w 4486048"/>
                    <a:gd name="connsiteY5" fmla="*/ 2276479 h 5869223"/>
                    <a:gd name="connsiteX6" fmla="*/ 3312340 w 4486048"/>
                    <a:gd name="connsiteY6" fmla="*/ 4642877 h 5869223"/>
                    <a:gd name="connsiteX7" fmla="*/ 1691328 w 4486048"/>
                    <a:gd name="connsiteY7" fmla="*/ 5748346 h 5869223"/>
                    <a:gd name="connsiteX8" fmla="*/ 859316 w 4486048"/>
                    <a:gd name="connsiteY8" fmla="*/ 5188787 h 5869223"/>
                    <a:gd name="connsiteX9" fmla="*/ 613656 w 4486048"/>
                    <a:gd name="connsiteY9" fmla="*/ 4247092 h 5869223"/>
                    <a:gd name="connsiteX10" fmla="*/ 286110 w 4486048"/>
                    <a:gd name="connsiteY10" fmla="*/ 3018793 h 5869223"/>
                    <a:gd name="connsiteX11" fmla="*/ 626802 w 4486048"/>
                    <a:gd name="connsiteY11" fmla="*/ 1935284 h 5869223"/>
                    <a:gd name="connsiteX0" fmla="*/ 626802 w 4486048"/>
                    <a:gd name="connsiteY0" fmla="*/ 1935284 h 5869223"/>
                    <a:gd name="connsiteX1" fmla="*/ 1364284 w 4486048"/>
                    <a:gd name="connsiteY1" fmla="*/ 1108108 h 5869223"/>
                    <a:gd name="connsiteX2" fmla="*/ 2374218 w 4486048"/>
                    <a:gd name="connsiteY2" fmla="*/ 289242 h 5869223"/>
                    <a:gd name="connsiteX3" fmla="*/ 3411448 w 4486048"/>
                    <a:gd name="connsiteY3" fmla="*/ 180060 h 5869223"/>
                    <a:gd name="connsiteX4" fmla="*/ 4407735 w 4486048"/>
                    <a:gd name="connsiteY4" fmla="*/ 152764 h 5869223"/>
                    <a:gd name="connsiteX5" fmla="*/ 4486048 w 4486048"/>
                    <a:gd name="connsiteY5" fmla="*/ 2276479 h 5869223"/>
                    <a:gd name="connsiteX6" fmla="*/ 3312340 w 4486048"/>
                    <a:gd name="connsiteY6" fmla="*/ 4642877 h 5869223"/>
                    <a:gd name="connsiteX7" fmla="*/ 1691328 w 4486048"/>
                    <a:gd name="connsiteY7" fmla="*/ 5748346 h 5869223"/>
                    <a:gd name="connsiteX8" fmla="*/ 859316 w 4486048"/>
                    <a:gd name="connsiteY8" fmla="*/ 5188787 h 5869223"/>
                    <a:gd name="connsiteX9" fmla="*/ 613656 w 4486048"/>
                    <a:gd name="connsiteY9" fmla="*/ 4247092 h 5869223"/>
                    <a:gd name="connsiteX10" fmla="*/ 286110 w 4486048"/>
                    <a:gd name="connsiteY10" fmla="*/ 3018793 h 5869223"/>
                    <a:gd name="connsiteX11" fmla="*/ 626802 w 4486048"/>
                    <a:gd name="connsiteY11" fmla="*/ 1935284 h 5869223"/>
                    <a:gd name="connsiteX0" fmla="*/ 626802 w 4486048"/>
                    <a:gd name="connsiteY0" fmla="*/ 1935284 h 5869223"/>
                    <a:gd name="connsiteX1" fmla="*/ 1364284 w 4486048"/>
                    <a:gd name="connsiteY1" fmla="*/ 1108108 h 5869223"/>
                    <a:gd name="connsiteX2" fmla="*/ 2374218 w 4486048"/>
                    <a:gd name="connsiteY2" fmla="*/ 289242 h 5869223"/>
                    <a:gd name="connsiteX3" fmla="*/ 3411448 w 4486048"/>
                    <a:gd name="connsiteY3" fmla="*/ 180060 h 5869223"/>
                    <a:gd name="connsiteX4" fmla="*/ 4407735 w 4486048"/>
                    <a:gd name="connsiteY4" fmla="*/ 152764 h 5869223"/>
                    <a:gd name="connsiteX5" fmla="*/ 4486048 w 4486048"/>
                    <a:gd name="connsiteY5" fmla="*/ 2276479 h 5869223"/>
                    <a:gd name="connsiteX6" fmla="*/ 3312340 w 4486048"/>
                    <a:gd name="connsiteY6" fmla="*/ 4642877 h 5869223"/>
                    <a:gd name="connsiteX7" fmla="*/ 1691328 w 4486048"/>
                    <a:gd name="connsiteY7" fmla="*/ 5748346 h 5869223"/>
                    <a:gd name="connsiteX8" fmla="*/ 859316 w 4486048"/>
                    <a:gd name="connsiteY8" fmla="*/ 5188787 h 5869223"/>
                    <a:gd name="connsiteX9" fmla="*/ 613656 w 4486048"/>
                    <a:gd name="connsiteY9" fmla="*/ 4247092 h 5869223"/>
                    <a:gd name="connsiteX10" fmla="*/ 286110 w 4486048"/>
                    <a:gd name="connsiteY10" fmla="*/ 3018793 h 5869223"/>
                    <a:gd name="connsiteX11" fmla="*/ 626802 w 4486048"/>
                    <a:gd name="connsiteY11" fmla="*/ 1935284 h 5869223"/>
                    <a:gd name="connsiteX0" fmla="*/ 626802 w 4486048"/>
                    <a:gd name="connsiteY0" fmla="*/ 1935284 h 5869223"/>
                    <a:gd name="connsiteX1" fmla="*/ 1364284 w 4486048"/>
                    <a:gd name="connsiteY1" fmla="*/ 1108108 h 5869223"/>
                    <a:gd name="connsiteX2" fmla="*/ 2374218 w 4486048"/>
                    <a:gd name="connsiteY2" fmla="*/ 289242 h 5869223"/>
                    <a:gd name="connsiteX3" fmla="*/ 3411448 w 4486048"/>
                    <a:gd name="connsiteY3" fmla="*/ 180060 h 5869223"/>
                    <a:gd name="connsiteX4" fmla="*/ 4407735 w 4486048"/>
                    <a:gd name="connsiteY4" fmla="*/ 152764 h 5869223"/>
                    <a:gd name="connsiteX5" fmla="*/ 4486048 w 4486048"/>
                    <a:gd name="connsiteY5" fmla="*/ 2276479 h 5869223"/>
                    <a:gd name="connsiteX6" fmla="*/ 3312340 w 4486048"/>
                    <a:gd name="connsiteY6" fmla="*/ 4642877 h 5869223"/>
                    <a:gd name="connsiteX7" fmla="*/ 1691328 w 4486048"/>
                    <a:gd name="connsiteY7" fmla="*/ 5748346 h 5869223"/>
                    <a:gd name="connsiteX8" fmla="*/ 859316 w 4486048"/>
                    <a:gd name="connsiteY8" fmla="*/ 5188787 h 5869223"/>
                    <a:gd name="connsiteX9" fmla="*/ 613656 w 4486048"/>
                    <a:gd name="connsiteY9" fmla="*/ 4247092 h 5869223"/>
                    <a:gd name="connsiteX10" fmla="*/ 286110 w 4486048"/>
                    <a:gd name="connsiteY10" fmla="*/ 3018793 h 5869223"/>
                    <a:gd name="connsiteX11" fmla="*/ 626802 w 4486048"/>
                    <a:gd name="connsiteY11" fmla="*/ 1935284 h 5869223"/>
                    <a:gd name="connsiteX0" fmla="*/ 626802 w 4486048"/>
                    <a:gd name="connsiteY0" fmla="*/ 1935284 h 5869223"/>
                    <a:gd name="connsiteX1" fmla="*/ 1364284 w 4486048"/>
                    <a:gd name="connsiteY1" fmla="*/ 1108108 h 5869223"/>
                    <a:gd name="connsiteX2" fmla="*/ 2374218 w 4486048"/>
                    <a:gd name="connsiteY2" fmla="*/ 289242 h 5869223"/>
                    <a:gd name="connsiteX3" fmla="*/ 3411448 w 4486048"/>
                    <a:gd name="connsiteY3" fmla="*/ 180060 h 5869223"/>
                    <a:gd name="connsiteX4" fmla="*/ 4407735 w 4486048"/>
                    <a:gd name="connsiteY4" fmla="*/ 152764 h 5869223"/>
                    <a:gd name="connsiteX5" fmla="*/ 4486048 w 4486048"/>
                    <a:gd name="connsiteY5" fmla="*/ 2276479 h 5869223"/>
                    <a:gd name="connsiteX6" fmla="*/ 3312340 w 4486048"/>
                    <a:gd name="connsiteY6" fmla="*/ 4642877 h 5869223"/>
                    <a:gd name="connsiteX7" fmla="*/ 1691328 w 4486048"/>
                    <a:gd name="connsiteY7" fmla="*/ 5748346 h 5869223"/>
                    <a:gd name="connsiteX8" fmla="*/ 859316 w 4486048"/>
                    <a:gd name="connsiteY8" fmla="*/ 5188787 h 5869223"/>
                    <a:gd name="connsiteX9" fmla="*/ 613656 w 4486048"/>
                    <a:gd name="connsiteY9" fmla="*/ 4247092 h 5869223"/>
                    <a:gd name="connsiteX10" fmla="*/ 286110 w 4486048"/>
                    <a:gd name="connsiteY10" fmla="*/ 3018793 h 5869223"/>
                    <a:gd name="connsiteX11" fmla="*/ 626802 w 4486048"/>
                    <a:gd name="connsiteY11" fmla="*/ 1935284 h 5869223"/>
                    <a:gd name="connsiteX0" fmla="*/ 626802 w 4486048"/>
                    <a:gd name="connsiteY0" fmla="*/ 1935284 h 5869223"/>
                    <a:gd name="connsiteX1" fmla="*/ 1364284 w 4486048"/>
                    <a:gd name="connsiteY1" fmla="*/ 1108108 h 5869223"/>
                    <a:gd name="connsiteX2" fmla="*/ 2374218 w 4486048"/>
                    <a:gd name="connsiteY2" fmla="*/ 289242 h 5869223"/>
                    <a:gd name="connsiteX3" fmla="*/ 3411448 w 4486048"/>
                    <a:gd name="connsiteY3" fmla="*/ 180060 h 5869223"/>
                    <a:gd name="connsiteX4" fmla="*/ 4407735 w 4486048"/>
                    <a:gd name="connsiteY4" fmla="*/ 152764 h 5869223"/>
                    <a:gd name="connsiteX5" fmla="*/ 4486048 w 4486048"/>
                    <a:gd name="connsiteY5" fmla="*/ 2276479 h 5869223"/>
                    <a:gd name="connsiteX6" fmla="*/ 3312340 w 4486048"/>
                    <a:gd name="connsiteY6" fmla="*/ 4642877 h 5869223"/>
                    <a:gd name="connsiteX7" fmla="*/ 1691328 w 4486048"/>
                    <a:gd name="connsiteY7" fmla="*/ 5748346 h 5869223"/>
                    <a:gd name="connsiteX8" fmla="*/ 859316 w 4486048"/>
                    <a:gd name="connsiteY8" fmla="*/ 5188787 h 5869223"/>
                    <a:gd name="connsiteX9" fmla="*/ 613656 w 4486048"/>
                    <a:gd name="connsiteY9" fmla="*/ 4247092 h 5869223"/>
                    <a:gd name="connsiteX10" fmla="*/ 286110 w 4486048"/>
                    <a:gd name="connsiteY10" fmla="*/ 3018793 h 5869223"/>
                    <a:gd name="connsiteX11" fmla="*/ 626802 w 4486048"/>
                    <a:gd name="connsiteY11" fmla="*/ 1935284 h 5869223"/>
                    <a:gd name="connsiteX0" fmla="*/ 626802 w 4486048"/>
                    <a:gd name="connsiteY0" fmla="*/ 1978095 h 5912034"/>
                    <a:gd name="connsiteX1" fmla="*/ 1364284 w 4486048"/>
                    <a:gd name="connsiteY1" fmla="*/ 1150919 h 5912034"/>
                    <a:gd name="connsiteX2" fmla="*/ 2374218 w 4486048"/>
                    <a:gd name="connsiteY2" fmla="*/ 332053 h 5912034"/>
                    <a:gd name="connsiteX3" fmla="*/ 3411448 w 4486048"/>
                    <a:gd name="connsiteY3" fmla="*/ 222871 h 5912034"/>
                    <a:gd name="connsiteX4" fmla="*/ 4407735 w 4486048"/>
                    <a:gd name="connsiteY4" fmla="*/ 195575 h 5912034"/>
                    <a:gd name="connsiteX5" fmla="*/ 4486048 w 4486048"/>
                    <a:gd name="connsiteY5" fmla="*/ 2319290 h 5912034"/>
                    <a:gd name="connsiteX6" fmla="*/ 3312340 w 4486048"/>
                    <a:gd name="connsiteY6" fmla="*/ 4685688 h 5912034"/>
                    <a:gd name="connsiteX7" fmla="*/ 1691328 w 4486048"/>
                    <a:gd name="connsiteY7" fmla="*/ 5791157 h 5912034"/>
                    <a:gd name="connsiteX8" fmla="*/ 859316 w 4486048"/>
                    <a:gd name="connsiteY8" fmla="*/ 5231598 h 5912034"/>
                    <a:gd name="connsiteX9" fmla="*/ 613656 w 4486048"/>
                    <a:gd name="connsiteY9" fmla="*/ 4289903 h 5912034"/>
                    <a:gd name="connsiteX10" fmla="*/ 286110 w 4486048"/>
                    <a:gd name="connsiteY10" fmla="*/ 3061604 h 5912034"/>
                    <a:gd name="connsiteX11" fmla="*/ 626802 w 4486048"/>
                    <a:gd name="connsiteY11" fmla="*/ 1978095 h 5912034"/>
                    <a:gd name="connsiteX0" fmla="*/ 626802 w 4487853"/>
                    <a:gd name="connsiteY0" fmla="*/ 1978095 h 5912034"/>
                    <a:gd name="connsiteX1" fmla="*/ 1364284 w 4487853"/>
                    <a:gd name="connsiteY1" fmla="*/ 1150919 h 5912034"/>
                    <a:gd name="connsiteX2" fmla="*/ 2374218 w 4487853"/>
                    <a:gd name="connsiteY2" fmla="*/ 332053 h 5912034"/>
                    <a:gd name="connsiteX3" fmla="*/ 3411448 w 4487853"/>
                    <a:gd name="connsiteY3" fmla="*/ 222871 h 5912034"/>
                    <a:gd name="connsiteX4" fmla="*/ 4407735 w 4487853"/>
                    <a:gd name="connsiteY4" fmla="*/ 195575 h 5912034"/>
                    <a:gd name="connsiteX5" fmla="*/ 4486048 w 4487853"/>
                    <a:gd name="connsiteY5" fmla="*/ 2319290 h 5912034"/>
                    <a:gd name="connsiteX6" fmla="*/ 3312340 w 4487853"/>
                    <a:gd name="connsiteY6" fmla="*/ 4685688 h 5912034"/>
                    <a:gd name="connsiteX7" fmla="*/ 1691328 w 4487853"/>
                    <a:gd name="connsiteY7" fmla="*/ 5791157 h 5912034"/>
                    <a:gd name="connsiteX8" fmla="*/ 859316 w 4487853"/>
                    <a:gd name="connsiteY8" fmla="*/ 5231598 h 5912034"/>
                    <a:gd name="connsiteX9" fmla="*/ 613656 w 4487853"/>
                    <a:gd name="connsiteY9" fmla="*/ 4289903 h 5912034"/>
                    <a:gd name="connsiteX10" fmla="*/ 286110 w 4487853"/>
                    <a:gd name="connsiteY10" fmla="*/ 3061604 h 5912034"/>
                    <a:gd name="connsiteX11" fmla="*/ 626802 w 4487853"/>
                    <a:gd name="connsiteY11" fmla="*/ 1978095 h 5912034"/>
                    <a:gd name="connsiteX0" fmla="*/ 626802 w 4555667"/>
                    <a:gd name="connsiteY0" fmla="*/ 1978095 h 5912034"/>
                    <a:gd name="connsiteX1" fmla="*/ 1364284 w 4555667"/>
                    <a:gd name="connsiteY1" fmla="*/ 1150919 h 5912034"/>
                    <a:gd name="connsiteX2" fmla="*/ 2374218 w 4555667"/>
                    <a:gd name="connsiteY2" fmla="*/ 332053 h 5912034"/>
                    <a:gd name="connsiteX3" fmla="*/ 3411448 w 4555667"/>
                    <a:gd name="connsiteY3" fmla="*/ 222871 h 5912034"/>
                    <a:gd name="connsiteX4" fmla="*/ 4407735 w 4555667"/>
                    <a:gd name="connsiteY4" fmla="*/ 195575 h 5912034"/>
                    <a:gd name="connsiteX5" fmla="*/ 4486048 w 4555667"/>
                    <a:gd name="connsiteY5" fmla="*/ 2319290 h 5912034"/>
                    <a:gd name="connsiteX6" fmla="*/ 3312340 w 4555667"/>
                    <a:gd name="connsiteY6" fmla="*/ 4685688 h 5912034"/>
                    <a:gd name="connsiteX7" fmla="*/ 1691328 w 4555667"/>
                    <a:gd name="connsiteY7" fmla="*/ 5791157 h 5912034"/>
                    <a:gd name="connsiteX8" fmla="*/ 859316 w 4555667"/>
                    <a:gd name="connsiteY8" fmla="*/ 5231598 h 5912034"/>
                    <a:gd name="connsiteX9" fmla="*/ 613656 w 4555667"/>
                    <a:gd name="connsiteY9" fmla="*/ 4289903 h 5912034"/>
                    <a:gd name="connsiteX10" fmla="*/ 286110 w 4555667"/>
                    <a:gd name="connsiteY10" fmla="*/ 3061604 h 5912034"/>
                    <a:gd name="connsiteX11" fmla="*/ 626802 w 4555667"/>
                    <a:gd name="connsiteY11" fmla="*/ 1978095 h 5912034"/>
                    <a:gd name="connsiteX0" fmla="*/ 626802 w 4548715"/>
                    <a:gd name="connsiteY0" fmla="*/ 1978095 h 5912034"/>
                    <a:gd name="connsiteX1" fmla="*/ 1364284 w 4548715"/>
                    <a:gd name="connsiteY1" fmla="*/ 1150919 h 5912034"/>
                    <a:gd name="connsiteX2" fmla="*/ 2374218 w 4548715"/>
                    <a:gd name="connsiteY2" fmla="*/ 332053 h 5912034"/>
                    <a:gd name="connsiteX3" fmla="*/ 3411448 w 4548715"/>
                    <a:gd name="connsiteY3" fmla="*/ 222871 h 5912034"/>
                    <a:gd name="connsiteX4" fmla="*/ 4407735 w 4548715"/>
                    <a:gd name="connsiteY4" fmla="*/ 195575 h 5912034"/>
                    <a:gd name="connsiteX5" fmla="*/ 4486048 w 4548715"/>
                    <a:gd name="connsiteY5" fmla="*/ 2319290 h 5912034"/>
                    <a:gd name="connsiteX6" fmla="*/ 3312340 w 4548715"/>
                    <a:gd name="connsiteY6" fmla="*/ 4685688 h 5912034"/>
                    <a:gd name="connsiteX7" fmla="*/ 1691328 w 4548715"/>
                    <a:gd name="connsiteY7" fmla="*/ 5791157 h 5912034"/>
                    <a:gd name="connsiteX8" fmla="*/ 859316 w 4548715"/>
                    <a:gd name="connsiteY8" fmla="*/ 5231598 h 5912034"/>
                    <a:gd name="connsiteX9" fmla="*/ 613656 w 4548715"/>
                    <a:gd name="connsiteY9" fmla="*/ 4289903 h 5912034"/>
                    <a:gd name="connsiteX10" fmla="*/ 286110 w 4548715"/>
                    <a:gd name="connsiteY10" fmla="*/ 3061604 h 5912034"/>
                    <a:gd name="connsiteX11" fmla="*/ 626802 w 4548715"/>
                    <a:gd name="connsiteY11" fmla="*/ 1978095 h 5912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548715" h="5912034">
                      <a:moveTo>
                        <a:pt x="626802" y="1978095"/>
                      </a:moveTo>
                      <a:cubicBezTo>
                        <a:pt x="428994" y="1423087"/>
                        <a:pt x="897901" y="929391"/>
                        <a:pt x="1364284" y="1150919"/>
                      </a:cubicBezTo>
                      <a:cubicBezTo>
                        <a:pt x="1093687" y="307922"/>
                        <a:pt x="2042122" y="145533"/>
                        <a:pt x="2374218" y="332053"/>
                      </a:cubicBezTo>
                      <a:cubicBezTo>
                        <a:pt x="2583484" y="-81929"/>
                        <a:pt x="3265872" y="65921"/>
                        <a:pt x="3411448" y="222871"/>
                      </a:cubicBezTo>
                      <a:cubicBezTo>
                        <a:pt x="3748093" y="24979"/>
                        <a:pt x="4228635" y="-147004"/>
                        <a:pt x="4407735" y="195575"/>
                      </a:cubicBezTo>
                      <a:cubicBezTo>
                        <a:pt x="4513992" y="343488"/>
                        <a:pt x="4619601" y="348642"/>
                        <a:pt x="4486048" y="2319290"/>
                      </a:cubicBezTo>
                      <a:lnTo>
                        <a:pt x="3312340" y="4685688"/>
                      </a:lnTo>
                      <a:lnTo>
                        <a:pt x="1691328" y="5791157"/>
                      </a:lnTo>
                      <a:cubicBezTo>
                        <a:pt x="1312060" y="6105055"/>
                        <a:pt x="602199" y="5768410"/>
                        <a:pt x="859316" y="5231598"/>
                      </a:cubicBezTo>
                      <a:cubicBezTo>
                        <a:pt x="311214" y="4995036"/>
                        <a:pt x="304306" y="4553759"/>
                        <a:pt x="613656" y="4289903"/>
                      </a:cubicBezTo>
                      <a:cubicBezTo>
                        <a:pt x="-277997" y="4135229"/>
                        <a:pt x="-20882" y="3219443"/>
                        <a:pt x="286110" y="3061604"/>
                      </a:cubicBezTo>
                      <a:cubicBezTo>
                        <a:pt x="-118941" y="2591252"/>
                        <a:pt x="172044" y="2120901"/>
                        <a:pt x="626802" y="1978095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C716DD83-86F2-7D58-4456-5FCDA8D154BD}"/>
                    </a:ext>
                  </a:extLst>
                </p:cNvPr>
                <p:cNvSpPr/>
                <p:nvPr/>
              </p:nvSpPr>
              <p:spPr>
                <a:xfrm>
                  <a:off x="1855237" y="1860933"/>
                  <a:ext cx="344520" cy="33692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8A354FEB-44DD-FE0C-8CA0-86CA791AFC8F}"/>
                    </a:ext>
                  </a:extLst>
                </p:cNvPr>
                <p:cNvCxnSpPr>
                  <a:stCxn id="121" idx="1"/>
                  <a:endCxn id="122" idx="1"/>
                </p:cNvCxnSpPr>
                <p:nvPr/>
              </p:nvCxnSpPr>
              <p:spPr>
                <a:xfrm>
                  <a:off x="123346" y="-293559"/>
                  <a:ext cx="1782345" cy="220383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24F3F09F-DDD6-8598-1ADB-9B57F2CDC824}"/>
                    </a:ext>
                  </a:extLst>
                </p:cNvPr>
                <p:cNvCxnSpPr>
                  <a:stCxn id="121" idx="0"/>
                </p:cNvCxnSpPr>
                <p:nvPr/>
              </p:nvCxnSpPr>
              <p:spPr>
                <a:xfrm>
                  <a:off x="-614136" y="533617"/>
                  <a:ext cx="2641633" cy="14957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3C60128D-6BFB-0979-C6DC-2D6561402191}"/>
                    </a:ext>
                  </a:extLst>
                </p:cNvPr>
                <p:cNvCxnSpPr>
                  <a:stCxn id="121" idx="10"/>
                  <a:endCxn id="122" idx="5"/>
                </p:cNvCxnSpPr>
                <p:nvPr/>
              </p:nvCxnSpPr>
              <p:spPr>
                <a:xfrm>
                  <a:off x="-954828" y="1617126"/>
                  <a:ext cx="3104131" cy="53139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3911FB1A-1E1F-09B5-D018-895804144E66}"/>
                    </a:ext>
                  </a:extLst>
                </p:cNvPr>
                <p:cNvCxnSpPr>
                  <a:stCxn id="121" idx="9"/>
                  <a:endCxn id="122" idx="6"/>
                </p:cNvCxnSpPr>
                <p:nvPr/>
              </p:nvCxnSpPr>
              <p:spPr>
                <a:xfrm flipV="1">
                  <a:off x="-627282" y="2029396"/>
                  <a:ext cx="2827039" cy="81602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C071DA3D-4DC5-29EA-1BC7-AF4F5AE0FCA1}"/>
                    </a:ext>
                  </a:extLst>
                </p:cNvPr>
                <p:cNvCxnSpPr>
                  <a:stCxn id="121" idx="8"/>
                  <a:endCxn id="122" idx="6"/>
                </p:cNvCxnSpPr>
                <p:nvPr/>
              </p:nvCxnSpPr>
              <p:spPr>
                <a:xfrm flipV="1">
                  <a:off x="-381622" y="2029396"/>
                  <a:ext cx="2581379" cy="17577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5575CC1A-09AE-7CD2-1EC9-B3117E80456A}"/>
                    </a:ext>
                  </a:extLst>
                </p:cNvPr>
                <p:cNvCxnSpPr>
                  <a:stCxn id="121" idx="2"/>
                </p:cNvCxnSpPr>
                <p:nvPr/>
              </p:nvCxnSpPr>
              <p:spPr>
                <a:xfrm>
                  <a:off x="1133280" y="-1112425"/>
                  <a:ext cx="907363" cy="31418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72059A59-EEA0-DA1E-AD1E-44FFAB00ABC5}"/>
                    </a:ext>
                  </a:extLst>
                </p:cNvPr>
                <p:cNvCxnSpPr>
                  <a:cxnSpLocks/>
                  <a:stCxn id="121" idx="3"/>
                  <a:endCxn id="122" idx="6"/>
                </p:cNvCxnSpPr>
                <p:nvPr/>
              </p:nvCxnSpPr>
              <p:spPr>
                <a:xfrm>
                  <a:off x="2170510" y="-1221607"/>
                  <a:ext cx="29247" cy="325100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54FD2BD6-6D05-8E7D-5EE6-F207D71C5103}"/>
                  </a:ext>
                </a:extLst>
              </p:cNvPr>
              <p:cNvSpPr/>
              <p:nvPr/>
            </p:nvSpPr>
            <p:spPr>
              <a:xfrm>
                <a:off x="122811" y="-329533"/>
                <a:ext cx="3177437" cy="3469933"/>
              </a:xfrm>
              <a:custGeom>
                <a:avLst/>
                <a:gdLst>
                  <a:gd name="connsiteX0" fmla="*/ 0 w 1241301"/>
                  <a:gd name="connsiteY0" fmla="*/ 0 h 1526667"/>
                  <a:gd name="connsiteX1" fmla="*/ 1241301 w 1241301"/>
                  <a:gd name="connsiteY1" fmla="*/ 0 h 1526667"/>
                  <a:gd name="connsiteX2" fmla="*/ 1241301 w 1241301"/>
                  <a:gd name="connsiteY2" fmla="*/ 1526667 h 1526667"/>
                  <a:gd name="connsiteX3" fmla="*/ 0 w 1241301"/>
                  <a:gd name="connsiteY3" fmla="*/ 1526667 h 1526667"/>
                  <a:gd name="connsiteX4" fmla="*/ 0 w 1241301"/>
                  <a:gd name="connsiteY4" fmla="*/ 0 h 1526667"/>
                  <a:gd name="connsiteX0" fmla="*/ 0 w 2387713"/>
                  <a:gd name="connsiteY0" fmla="*/ 0 h 1526667"/>
                  <a:gd name="connsiteX1" fmla="*/ 2387713 w 2387713"/>
                  <a:gd name="connsiteY1" fmla="*/ 259307 h 1526667"/>
                  <a:gd name="connsiteX2" fmla="*/ 1241301 w 2387713"/>
                  <a:gd name="connsiteY2" fmla="*/ 1526667 h 1526667"/>
                  <a:gd name="connsiteX3" fmla="*/ 0 w 2387713"/>
                  <a:gd name="connsiteY3" fmla="*/ 1526667 h 1526667"/>
                  <a:gd name="connsiteX4" fmla="*/ 0 w 2387713"/>
                  <a:gd name="connsiteY4" fmla="*/ 0 h 1526667"/>
                  <a:gd name="connsiteX0" fmla="*/ 0 w 2387713"/>
                  <a:gd name="connsiteY0" fmla="*/ 428219 h 1954886"/>
                  <a:gd name="connsiteX1" fmla="*/ 1616121 w 2387713"/>
                  <a:gd name="connsiteY1" fmla="*/ 5139 h 1954886"/>
                  <a:gd name="connsiteX2" fmla="*/ 2387713 w 2387713"/>
                  <a:gd name="connsiteY2" fmla="*/ 687526 h 1954886"/>
                  <a:gd name="connsiteX3" fmla="*/ 1241301 w 2387713"/>
                  <a:gd name="connsiteY3" fmla="*/ 1954886 h 1954886"/>
                  <a:gd name="connsiteX4" fmla="*/ 0 w 2387713"/>
                  <a:gd name="connsiteY4" fmla="*/ 1954886 h 1954886"/>
                  <a:gd name="connsiteX5" fmla="*/ 0 w 2387713"/>
                  <a:gd name="connsiteY5" fmla="*/ 428219 h 1954886"/>
                  <a:gd name="connsiteX0" fmla="*/ 0 w 2387713"/>
                  <a:gd name="connsiteY0" fmla="*/ 440898 h 1967565"/>
                  <a:gd name="connsiteX1" fmla="*/ 783608 w 2387713"/>
                  <a:gd name="connsiteY1" fmla="*/ 195239 h 1967565"/>
                  <a:gd name="connsiteX2" fmla="*/ 1616121 w 2387713"/>
                  <a:gd name="connsiteY2" fmla="*/ 17818 h 1967565"/>
                  <a:gd name="connsiteX3" fmla="*/ 2387713 w 2387713"/>
                  <a:gd name="connsiteY3" fmla="*/ 700205 h 1967565"/>
                  <a:gd name="connsiteX4" fmla="*/ 1241301 w 2387713"/>
                  <a:gd name="connsiteY4" fmla="*/ 1967565 h 1967565"/>
                  <a:gd name="connsiteX5" fmla="*/ 0 w 2387713"/>
                  <a:gd name="connsiteY5" fmla="*/ 1967565 h 1967565"/>
                  <a:gd name="connsiteX6" fmla="*/ 0 w 2387713"/>
                  <a:gd name="connsiteY6" fmla="*/ 440898 h 1967565"/>
                  <a:gd name="connsiteX0" fmla="*/ 95534 w 2387713"/>
                  <a:gd name="connsiteY0" fmla="*/ 782092 h 1967565"/>
                  <a:gd name="connsiteX1" fmla="*/ 783608 w 2387713"/>
                  <a:gd name="connsiteY1" fmla="*/ 195239 h 1967565"/>
                  <a:gd name="connsiteX2" fmla="*/ 1616121 w 2387713"/>
                  <a:gd name="connsiteY2" fmla="*/ 17818 h 1967565"/>
                  <a:gd name="connsiteX3" fmla="*/ 2387713 w 2387713"/>
                  <a:gd name="connsiteY3" fmla="*/ 700205 h 1967565"/>
                  <a:gd name="connsiteX4" fmla="*/ 1241301 w 2387713"/>
                  <a:gd name="connsiteY4" fmla="*/ 1967565 h 1967565"/>
                  <a:gd name="connsiteX5" fmla="*/ 0 w 2387713"/>
                  <a:gd name="connsiteY5" fmla="*/ 1967565 h 1967565"/>
                  <a:gd name="connsiteX6" fmla="*/ 95534 w 2387713"/>
                  <a:gd name="connsiteY6" fmla="*/ 782092 h 1967565"/>
                  <a:gd name="connsiteX0" fmla="*/ 472419 w 2764598"/>
                  <a:gd name="connsiteY0" fmla="*/ 782092 h 1967565"/>
                  <a:gd name="connsiteX1" fmla="*/ 1160493 w 2764598"/>
                  <a:gd name="connsiteY1" fmla="*/ 195239 h 1967565"/>
                  <a:gd name="connsiteX2" fmla="*/ 1993006 w 2764598"/>
                  <a:gd name="connsiteY2" fmla="*/ 17818 h 1967565"/>
                  <a:gd name="connsiteX3" fmla="*/ 2764598 w 2764598"/>
                  <a:gd name="connsiteY3" fmla="*/ 700205 h 1967565"/>
                  <a:gd name="connsiteX4" fmla="*/ 1618186 w 2764598"/>
                  <a:gd name="connsiteY4" fmla="*/ 1967565 h 1967565"/>
                  <a:gd name="connsiteX5" fmla="*/ 376885 w 2764598"/>
                  <a:gd name="connsiteY5" fmla="*/ 1967565 h 1967565"/>
                  <a:gd name="connsiteX6" fmla="*/ 433 w 2764598"/>
                  <a:gd name="connsiteY6" fmla="*/ 1491778 h 1967565"/>
                  <a:gd name="connsiteX7" fmla="*/ 472419 w 2764598"/>
                  <a:gd name="connsiteY7" fmla="*/ 782092 h 1967565"/>
                  <a:gd name="connsiteX0" fmla="*/ 668740 w 2960919"/>
                  <a:gd name="connsiteY0" fmla="*/ 782092 h 2527123"/>
                  <a:gd name="connsiteX1" fmla="*/ 1356814 w 2960919"/>
                  <a:gd name="connsiteY1" fmla="*/ 195239 h 2527123"/>
                  <a:gd name="connsiteX2" fmla="*/ 2189327 w 2960919"/>
                  <a:gd name="connsiteY2" fmla="*/ 17818 h 2527123"/>
                  <a:gd name="connsiteX3" fmla="*/ 2960919 w 2960919"/>
                  <a:gd name="connsiteY3" fmla="*/ 700205 h 2527123"/>
                  <a:gd name="connsiteX4" fmla="*/ 1814507 w 2960919"/>
                  <a:gd name="connsiteY4" fmla="*/ 1967565 h 2527123"/>
                  <a:gd name="connsiteX5" fmla="*/ 0 w 2960919"/>
                  <a:gd name="connsiteY5" fmla="*/ 2527123 h 2527123"/>
                  <a:gd name="connsiteX6" fmla="*/ 196754 w 2960919"/>
                  <a:gd name="connsiteY6" fmla="*/ 1491778 h 2527123"/>
                  <a:gd name="connsiteX7" fmla="*/ 668740 w 2960919"/>
                  <a:gd name="connsiteY7" fmla="*/ 782092 h 2527123"/>
                  <a:gd name="connsiteX0" fmla="*/ 668740 w 2960919"/>
                  <a:gd name="connsiteY0" fmla="*/ 782092 h 2924793"/>
                  <a:gd name="connsiteX1" fmla="*/ 1356814 w 2960919"/>
                  <a:gd name="connsiteY1" fmla="*/ 195239 h 2924793"/>
                  <a:gd name="connsiteX2" fmla="*/ 2189327 w 2960919"/>
                  <a:gd name="connsiteY2" fmla="*/ 17818 h 2924793"/>
                  <a:gd name="connsiteX3" fmla="*/ 2960919 w 2960919"/>
                  <a:gd name="connsiteY3" fmla="*/ 700205 h 2924793"/>
                  <a:gd name="connsiteX4" fmla="*/ 1814507 w 2960919"/>
                  <a:gd name="connsiteY4" fmla="*/ 1967565 h 2924793"/>
                  <a:gd name="connsiteX5" fmla="*/ 674427 w 2960919"/>
                  <a:gd name="connsiteY5" fmla="*/ 2924793 h 2924793"/>
                  <a:gd name="connsiteX6" fmla="*/ 0 w 2960919"/>
                  <a:gd name="connsiteY6" fmla="*/ 2527123 h 2924793"/>
                  <a:gd name="connsiteX7" fmla="*/ 196754 w 2960919"/>
                  <a:gd name="connsiteY7" fmla="*/ 1491778 h 2924793"/>
                  <a:gd name="connsiteX8" fmla="*/ 668740 w 2960919"/>
                  <a:gd name="connsiteY8" fmla="*/ 782092 h 2924793"/>
                  <a:gd name="connsiteX0" fmla="*/ 749403 w 3041582"/>
                  <a:gd name="connsiteY0" fmla="*/ 782092 h 3040074"/>
                  <a:gd name="connsiteX1" fmla="*/ 1437477 w 3041582"/>
                  <a:gd name="connsiteY1" fmla="*/ 195239 h 3040074"/>
                  <a:gd name="connsiteX2" fmla="*/ 2269990 w 3041582"/>
                  <a:gd name="connsiteY2" fmla="*/ 17818 h 3040074"/>
                  <a:gd name="connsiteX3" fmla="*/ 3041582 w 3041582"/>
                  <a:gd name="connsiteY3" fmla="*/ 700205 h 3040074"/>
                  <a:gd name="connsiteX4" fmla="*/ 1895170 w 3041582"/>
                  <a:gd name="connsiteY4" fmla="*/ 1967565 h 3040074"/>
                  <a:gd name="connsiteX5" fmla="*/ 755090 w 3041582"/>
                  <a:gd name="connsiteY5" fmla="*/ 2924793 h 3040074"/>
                  <a:gd name="connsiteX6" fmla="*/ 80663 w 3041582"/>
                  <a:gd name="connsiteY6" fmla="*/ 2527123 h 3040074"/>
                  <a:gd name="connsiteX7" fmla="*/ 277417 w 3041582"/>
                  <a:gd name="connsiteY7" fmla="*/ 1491778 h 3040074"/>
                  <a:gd name="connsiteX8" fmla="*/ 749403 w 3041582"/>
                  <a:gd name="connsiteY8" fmla="*/ 782092 h 3040074"/>
                  <a:gd name="connsiteX0" fmla="*/ 875236 w 3167415"/>
                  <a:gd name="connsiteY0" fmla="*/ 782092 h 3037029"/>
                  <a:gd name="connsiteX1" fmla="*/ 1563310 w 3167415"/>
                  <a:gd name="connsiteY1" fmla="*/ 195239 h 3037029"/>
                  <a:gd name="connsiteX2" fmla="*/ 2395823 w 3167415"/>
                  <a:gd name="connsiteY2" fmla="*/ 17818 h 3037029"/>
                  <a:gd name="connsiteX3" fmla="*/ 3167415 w 3167415"/>
                  <a:gd name="connsiteY3" fmla="*/ 700205 h 3037029"/>
                  <a:gd name="connsiteX4" fmla="*/ 2021003 w 3167415"/>
                  <a:gd name="connsiteY4" fmla="*/ 1967565 h 3037029"/>
                  <a:gd name="connsiteX5" fmla="*/ 880923 w 3167415"/>
                  <a:gd name="connsiteY5" fmla="*/ 2924793 h 3037029"/>
                  <a:gd name="connsiteX6" fmla="*/ 206496 w 3167415"/>
                  <a:gd name="connsiteY6" fmla="*/ 2527123 h 3037029"/>
                  <a:gd name="connsiteX7" fmla="*/ 403250 w 3167415"/>
                  <a:gd name="connsiteY7" fmla="*/ 1491778 h 3037029"/>
                  <a:gd name="connsiteX8" fmla="*/ 875236 w 3167415"/>
                  <a:gd name="connsiteY8" fmla="*/ 782092 h 3037029"/>
                  <a:gd name="connsiteX0" fmla="*/ 885984 w 3178163"/>
                  <a:gd name="connsiteY0" fmla="*/ 782092 h 3053779"/>
                  <a:gd name="connsiteX1" fmla="*/ 1574058 w 3178163"/>
                  <a:gd name="connsiteY1" fmla="*/ 195239 h 3053779"/>
                  <a:gd name="connsiteX2" fmla="*/ 2406571 w 3178163"/>
                  <a:gd name="connsiteY2" fmla="*/ 17818 h 3053779"/>
                  <a:gd name="connsiteX3" fmla="*/ 3178163 w 3178163"/>
                  <a:gd name="connsiteY3" fmla="*/ 700205 h 3053779"/>
                  <a:gd name="connsiteX4" fmla="*/ 2031751 w 3178163"/>
                  <a:gd name="connsiteY4" fmla="*/ 1967565 h 3053779"/>
                  <a:gd name="connsiteX5" fmla="*/ 891671 w 3178163"/>
                  <a:gd name="connsiteY5" fmla="*/ 2924793 h 3053779"/>
                  <a:gd name="connsiteX6" fmla="*/ 217244 w 3178163"/>
                  <a:gd name="connsiteY6" fmla="*/ 2527123 h 3053779"/>
                  <a:gd name="connsiteX7" fmla="*/ 413998 w 3178163"/>
                  <a:gd name="connsiteY7" fmla="*/ 1491778 h 3053779"/>
                  <a:gd name="connsiteX8" fmla="*/ 885984 w 3178163"/>
                  <a:gd name="connsiteY8" fmla="*/ 782092 h 3053779"/>
                  <a:gd name="connsiteX0" fmla="*/ 779296 w 3071475"/>
                  <a:gd name="connsiteY0" fmla="*/ 782092 h 3042349"/>
                  <a:gd name="connsiteX1" fmla="*/ 1467370 w 3071475"/>
                  <a:gd name="connsiteY1" fmla="*/ 195239 h 3042349"/>
                  <a:gd name="connsiteX2" fmla="*/ 2299883 w 3071475"/>
                  <a:gd name="connsiteY2" fmla="*/ 17818 h 3042349"/>
                  <a:gd name="connsiteX3" fmla="*/ 3071475 w 3071475"/>
                  <a:gd name="connsiteY3" fmla="*/ 700205 h 3042349"/>
                  <a:gd name="connsiteX4" fmla="*/ 1925063 w 3071475"/>
                  <a:gd name="connsiteY4" fmla="*/ 1967565 h 3042349"/>
                  <a:gd name="connsiteX5" fmla="*/ 784983 w 3071475"/>
                  <a:gd name="connsiteY5" fmla="*/ 2924793 h 3042349"/>
                  <a:gd name="connsiteX6" fmla="*/ 110556 w 3071475"/>
                  <a:gd name="connsiteY6" fmla="*/ 2527123 h 3042349"/>
                  <a:gd name="connsiteX7" fmla="*/ 307310 w 3071475"/>
                  <a:gd name="connsiteY7" fmla="*/ 1491778 h 3042349"/>
                  <a:gd name="connsiteX8" fmla="*/ 779296 w 3071475"/>
                  <a:gd name="connsiteY8" fmla="*/ 782092 h 3042349"/>
                  <a:gd name="connsiteX0" fmla="*/ 876674 w 3168853"/>
                  <a:gd name="connsiteY0" fmla="*/ 782092 h 3042349"/>
                  <a:gd name="connsiteX1" fmla="*/ 1564748 w 3168853"/>
                  <a:gd name="connsiteY1" fmla="*/ 195239 h 3042349"/>
                  <a:gd name="connsiteX2" fmla="*/ 2397261 w 3168853"/>
                  <a:gd name="connsiteY2" fmla="*/ 17818 h 3042349"/>
                  <a:gd name="connsiteX3" fmla="*/ 3168853 w 3168853"/>
                  <a:gd name="connsiteY3" fmla="*/ 700205 h 3042349"/>
                  <a:gd name="connsiteX4" fmla="*/ 2022441 w 3168853"/>
                  <a:gd name="connsiteY4" fmla="*/ 1967565 h 3042349"/>
                  <a:gd name="connsiteX5" fmla="*/ 882361 w 3168853"/>
                  <a:gd name="connsiteY5" fmla="*/ 2924793 h 3042349"/>
                  <a:gd name="connsiteX6" fmla="*/ 207934 w 3168853"/>
                  <a:gd name="connsiteY6" fmla="*/ 2527123 h 3042349"/>
                  <a:gd name="connsiteX7" fmla="*/ 404688 w 3168853"/>
                  <a:gd name="connsiteY7" fmla="*/ 1491778 h 3042349"/>
                  <a:gd name="connsiteX8" fmla="*/ 876674 w 3168853"/>
                  <a:gd name="connsiteY8" fmla="*/ 782092 h 3042349"/>
                  <a:gd name="connsiteX0" fmla="*/ 942704 w 3234883"/>
                  <a:gd name="connsiteY0" fmla="*/ 782092 h 3042349"/>
                  <a:gd name="connsiteX1" fmla="*/ 1630778 w 3234883"/>
                  <a:gd name="connsiteY1" fmla="*/ 195239 h 3042349"/>
                  <a:gd name="connsiteX2" fmla="*/ 2463291 w 3234883"/>
                  <a:gd name="connsiteY2" fmla="*/ 17818 h 3042349"/>
                  <a:gd name="connsiteX3" fmla="*/ 3234883 w 3234883"/>
                  <a:gd name="connsiteY3" fmla="*/ 700205 h 3042349"/>
                  <a:gd name="connsiteX4" fmla="*/ 2088471 w 3234883"/>
                  <a:gd name="connsiteY4" fmla="*/ 1967565 h 3042349"/>
                  <a:gd name="connsiteX5" fmla="*/ 948391 w 3234883"/>
                  <a:gd name="connsiteY5" fmla="*/ 2924793 h 3042349"/>
                  <a:gd name="connsiteX6" fmla="*/ 273964 w 3234883"/>
                  <a:gd name="connsiteY6" fmla="*/ 2527123 h 3042349"/>
                  <a:gd name="connsiteX7" fmla="*/ 470718 w 3234883"/>
                  <a:gd name="connsiteY7" fmla="*/ 1491778 h 3042349"/>
                  <a:gd name="connsiteX8" fmla="*/ 942704 w 3234883"/>
                  <a:gd name="connsiteY8" fmla="*/ 782092 h 3042349"/>
                  <a:gd name="connsiteX0" fmla="*/ 942704 w 3234883"/>
                  <a:gd name="connsiteY0" fmla="*/ 782092 h 3042349"/>
                  <a:gd name="connsiteX1" fmla="*/ 1630778 w 3234883"/>
                  <a:gd name="connsiteY1" fmla="*/ 195239 h 3042349"/>
                  <a:gd name="connsiteX2" fmla="*/ 2463291 w 3234883"/>
                  <a:gd name="connsiteY2" fmla="*/ 17818 h 3042349"/>
                  <a:gd name="connsiteX3" fmla="*/ 3234883 w 3234883"/>
                  <a:gd name="connsiteY3" fmla="*/ 700205 h 3042349"/>
                  <a:gd name="connsiteX4" fmla="*/ 2088471 w 3234883"/>
                  <a:gd name="connsiteY4" fmla="*/ 1967565 h 3042349"/>
                  <a:gd name="connsiteX5" fmla="*/ 948391 w 3234883"/>
                  <a:gd name="connsiteY5" fmla="*/ 2924793 h 3042349"/>
                  <a:gd name="connsiteX6" fmla="*/ 273964 w 3234883"/>
                  <a:gd name="connsiteY6" fmla="*/ 2527123 h 3042349"/>
                  <a:gd name="connsiteX7" fmla="*/ 470718 w 3234883"/>
                  <a:gd name="connsiteY7" fmla="*/ 1491778 h 3042349"/>
                  <a:gd name="connsiteX8" fmla="*/ 942704 w 3234883"/>
                  <a:gd name="connsiteY8" fmla="*/ 782092 h 3042349"/>
                  <a:gd name="connsiteX0" fmla="*/ 942704 w 3234883"/>
                  <a:gd name="connsiteY0" fmla="*/ 782092 h 3042349"/>
                  <a:gd name="connsiteX1" fmla="*/ 1630778 w 3234883"/>
                  <a:gd name="connsiteY1" fmla="*/ 195239 h 3042349"/>
                  <a:gd name="connsiteX2" fmla="*/ 2463291 w 3234883"/>
                  <a:gd name="connsiteY2" fmla="*/ 17818 h 3042349"/>
                  <a:gd name="connsiteX3" fmla="*/ 3234883 w 3234883"/>
                  <a:gd name="connsiteY3" fmla="*/ 700205 h 3042349"/>
                  <a:gd name="connsiteX4" fmla="*/ 2088471 w 3234883"/>
                  <a:gd name="connsiteY4" fmla="*/ 1967565 h 3042349"/>
                  <a:gd name="connsiteX5" fmla="*/ 948391 w 3234883"/>
                  <a:gd name="connsiteY5" fmla="*/ 2924793 h 3042349"/>
                  <a:gd name="connsiteX6" fmla="*/ 273964 w 3234883"/>
                  <a:gd name="connsiteY6" fmla="*/ 2527123 h 3042349"/>
                  <a:gd name="connsiteX7" fmla="*/ 470718 w 3234883"/>
                  <a:gd name="connsiteY7" fmla="*/ 1491778 h 3042349"/>
                  <a:gd name="connsiteX8" fmla="*/ 942704 w 3234883"/>
                  <a:gd name="connsiteY8" fmla="*/ 782092 h 3042349"/>
                  <a:gd name="connsiteX0" fmla="*/ 942704 w 3234883"/>
                  <a:gd name="connsiteY0" fmla="*/ 782092 h 3042349"/>
                  <a:gd name="connsiteX1" fmla="*/ 1630778 w 3234883"/>
                  <a:gd name="connsiteY1" fmla="*/ 195239 h 3042349"/>
                  <a:gd name="connsiteX2" fmla="*/ 2463291 w 3234883"/>
                  <a:gd name="connsiteY2" fmla="*/ 17818 h 3042349"/>
                  <a:gd name="connsiteX3" fmla="*/ 3234883 w 3234883"/>
                  <a:gd name="connsiteY3" fmla="*/ 700205 h 3042349"/>
                  <a:gd name="connsiteX4" fmla="*/ 2088471 w 3234883"/>
                  <a:gd name="connsiteY4" fmla="*/ 1967565 h 3042349"/>
                  <a:gd name="connsiteX5" fmla="*/ 948391 w 3234883"/>
                  <a:gd name="connsiteY5" fmla="*/ 2924793 h 3042349"/>
                  <a:gd name="connsiteX6" fmla="*/ 273964 w 3234883"/>
                  <a:gd name="connsiteY6" fmla="*/ 2527123 h 3042349"/>
                  <a:gd name="connsiteX7" fmla="*/ 470718 w 3234883"/>
                  <a:gd name="connsiteY7" fmla="*/ 1491778 h 3042349"/>
                  <a:gd name="connsiteX8" fmla="*/ 942704 w 3234883"/>
                  <a:gd name="connsiteY8" fmla="*/ 782092 h 3042349"/>
                  <a:gd name="connsiteX0" fmla="*/ 942704 w 3234883"/>
                  <a:gd name="connsiteY0" fmla="*/ 782092 h 3042349"/>
                  <a:gd name="connsiteX1" fmla="*/ 1630778 w 3234883"/>
                  <a:gd name="connsiteY1" fmla="*/ 195239 h 3042349"/>
                  <a:gd name="connsiteX2" fmla="*/ 2463291 w 3234883"/>
                  <a:gd name="connsiteY2" fmla="*/ 17818 h 3042349"/>
                  <a:gd name="connsiteX3" fmla="*/ 3234883 w 3234883"/>
                  <a:gd name="connsiteY3" fmla="*/ 700205 h 3042349"/>
                  <a:gd name="connsiteX4" fmla="*/ 2088471 w 3234883"/>
                  <a:gd name="connsiteY4" fmla="*/ 1967565 h 3042349"/>
                  <a:gd name="connsiteX5" fmla="*/ 948391 w 3234883"/>
                  <a:gd name="connsiteY5" fmla="*/ 2924793 h 3042349"/>
                  <a:gd name="connsiteX6" fmla="*/ 273964 w 3234883"/>
                  <a:gd name="connsiteY6" fmla="*/ 2527123 h 3042349"/>
                  <a:gd name="connsiteX7" fmla="*/ 470718 w 3234883"/>
                  <a:gd name="connsiteY7" fmla="*/ 1491778 h 3042349"/>
                  <a:gd name="connsiteX8" fmla="*/ 942704 w 3234883"/>
                  <a:gd name="connsiteY8" fmla="*/ 782092 h 3042349"/>
                  <a:gd name="connsiteX0" fmla="*/ 942704 w 3234883"/>
                  <a:gd name="connsiteY0" fmla="*/ 782092 h 3042349"/>
                  <a:gd name="connsiteX1" fmla="*/ 1630778 w 3234883"/>
                  <a:gd name="connsiteY1" fmla="*/ 195239 h 3042349"/>
                  <a:gd name="connsiteX2" fmla="*/ 2463291 w 3234883"/>
                  <a:gd name="connsiteY2" fmla="*/ 17818 h 3042349"/>
                  <a:gd name="connsiteX3" fmla="*/ 3234883 w 3234883"/>
                  <a:gd name="connsiteY3" fmla="*/ 700205 h 3042349"/>
                  <a:gd name="connsiteX4" fmla="*/ 2088471 w 3234883"/>
                  <a:gd name="connsiteY4" fmla="*/ 1967565 h 3042349"/>
                  <a:gd name="connsiteX5" fmla="*/ 948391 w 3234883"/>
                  <a:gd name="connsiteY5" fmla="*/ 2924793 h 3042349"/>
                  <a:gd name="connsiteX6" fmla="*/ 273964 w 3234883"/>
                  <a:gd name="connsiteY6" fmla="*/ 2527123 h 3042349"/>
                  <a:gd name="connsiteX7" fmla="*/ 470718 w 3234883"/>
                  <a:gd name="connsiteY7" fmla="*/ 1491778 h 3042349"/>
                  <a:gd name="connsiteX8" fmla="*/ 942704 w 3234883"/>
                  <a:gd name="connsiteY8" fmla="*/ 782092 h 3042349"/>
                  <a:gd name="connsiteX0" fmla="*/ 942704 w 3234883"/>
                  <a:gd name="connsiteY0" fmla="*/ 889459 h 3149716"/>
                  <a:gd name="connsiteX1" fmla="*/ 1630778 w 3234883"/>
                  <a:gd name="connsiteY1" fmla="*/ 302606 h 3149716"/>
                  <a:gd name="connsiteX2" fmla="*/ 2463291 w 3234883"/>
                  <a:gd name="connsiteY2" fmla="*/ 125185 h 3149716"/>
                  <a:gd name="connsiteX3" fmla="*/ 3234883 w 3234883"/>
                  <a:gd name="connsiteY3" fmla="*/ 807572 h 3149716"/>
                  <a:gd name="connsiteX4" fmla="*/ 2088471 w 3234883"/>
                  <a:gd name="connsiteY4" fmla="*/ 2074932 h 3149716"/>
                  <a:gd name="connsiteX5" fmla="*/ 948391 w 3234883"/>
                  <a:gd name="connsiteY5" fmla="*/ 3032160 h 3149716"/>
                  <a:gd name="connsiteX6" fmla="*/ 273964 w 3234883"/>
                  <a:gd name="connsiteY6" fmla="*/ 2634490 h 3149716"/>
                  <a:gd name="connsiteX7" fmla="*/ 470718 w 3234883"/>
                  <a:gd name="connsiteY7" fmla="*/ 1599145 h 3149716"/>
                  <a:gd name="connsiteX8" fmla="*/ 942704 w 3234883"/>
                  <a:gd name="connsiteY8" fmla="*/ 889459 h 3149716"/>
                  <a:gd name="connsiteX0" fmla="*/ 942704 w 3234883"/>
                  <a:gd name="connsiteY0" fmla="*/ 984772 h 3245029"/>
                  <a:gd name="connsiteX1" fmla="*/ 1630778 w 3234883"/>
                  <a:gd name="connsiteY1" fmla="*/ 397919 h 3245029"/>
                  <a:gd name="connsiteX2" fmla="*/ 2463291 w 3234883"/>
                  <a:gd name="connsiteY2" fmla="*/ 220498 h 3245029"/>
                  <a:gd name="connsiteX3" fmla="*/ 3234883 w 3234883"/>
                  <a:gd name="connsiteY3" fmla="*/ 902885 h 3245029"/>
                  <a:gd name="connsiteX4" fmla="*/ 2088471 w 3234883"/>
                  <a:gd name="connsiteY4" fmla="*/ 2170245 h 3245029"/>
                  <a:gd name="connsiteX5" fmla="*/ 948391 w 3234883"/>
                  <a:gd name="connsiteY5" fmla="*/ 3127473 h 3245029"/>
                  <a:gd name="connsiteX6" fmla="*/ 273964 w 3234883"/>
                  <a:gd name="connsiteY6" fmla="*/ 2729803 h 3245029"/>
                  <a:gd name="connsiteX7" fmla="*/ 470718 w 3234883"/>
                  <a:gd name="connsiteY7" fmla="*/ 1694458 h 3245029"/>
                  <a:gd name="connsiteX8" fmla="*/ 942704 w 3234883"/>
                  <a:gd name="connsiteY8" fmla="*/ 984772 h 3245029"/>
                  <a:gd name="connsiteX0" fmla="*/ 942704 w 3234883"/>
                  <a:gd name="connsiteY0" fmla="*/ 1181446 h 3441703"/>
                  <a:gd name="connsiteX1" fmla="*/ 1630778 w 3234883"/>
                  <a:gd name="connsiteY1" fmla="*/ 594593 h 3441703"/>
                  <a:gd name="connsiteX2" fmla="*/ 2463291 w 3234883"/>
                  <a:gd name="connsiteY2" fmla="*/ 417172 h 3441703"/>
                  <a:gd name="connsiteX3" fmla="*/ 3234883 w 3234883"/>
                  <a:gd name="connsiteY3" fmla="*/ 1099559 h 3441703"/>
                  <a:gd name="connsiteX4" fmla="*/ 2088471 w 3234883"/>
                  <a:gd name="connsiteY4" fmla="*/ 2366919 h 3441703"/>
                  <a:gd name="connsiteX5" fmla="*/ 948391 w 3234883"/>
                  <a:gd name="connsiteY5" fmla="*/ 3324147 h 3441703"/>
                  <a:gd name="connsiteX6" fmla="*/ 273964 w 3234883"/>
                  <a:gd name="connsiteY6" fmla="*/ 2926477 h 3441703"/>
                  <a:gd name="connsiteX7" fmla="*/ 470718 w 3234883"/>
                  <a:gd name="connsiteY7" fmla="*/ 1891132 h 3441703"/>
                  <a:gd name="connsiteX8" fmla="*/ 942704 w 3234883"/>
                  <a:gd name="connsiteY8" fmla="*/ 1181446 h 3441703"/>
                  <a:gd name="connsiteX0" fmla="*/ 942704 w 3245946"/>
                  <a:gd name="connsiteY0" fmla="*/ 1301130 h 3561387"/>
                  <a:gd name="connsiteX1" fmla="*/ 1630778 w 3245946"/>
                  <a:gd name="connsiteY1" fmla="*/ 714277 h 3561387"/>
                  <a:gd name="connsiteX2" fmla="*/ 2463291 w 3245946"/>
                  <a:gd name="connsiteY2" fmla="*/ 536856 h 3561387"/>
                  <a:gd name="connsiteX3" fmla="*/ 3234883 w 3245946"/>
                  <a:gd name="connsiteY3" fmla="*/ 1219243 h 3561387"/>
                  <a:gd name="connsiteX4" fmla="*/ 2088471 w 3245946"/>
                  <a:gd name="connsiteY4" fmla="*/ 2486603 h 3561387"/>
                  <a:gd name="connsiteX5" fmla="*/ 948391 w 3245946"/>
                  <a:gd name="connsiteY5" fmla="*/ 3443831 h 3561387"/>
                  <a:gd name="connsiteX6" fmla="*/ 273964 w 3245946"/>
                  <a:gd name="connsiteY6" fmla="*/ 3046161 h 3561387"/>
                  <a:gd name="connsiteX7" fmla="*/ 470718 w 3245946"/>
                  <a:gd name="connsiteY7" fmla="*/ 2010816 h 3561387"/>
                  <a:gd name="connsiteX8" fmla="*/ 942704 w 3245946"/>
                  <a:gd name="connsiteY8" fmla="*/ 1301130 h 3561387"/>
                  <a:gd name="connsiteX0" fmla="*/ 942704 w 3084836"/>
                  <a:gd name="connsiteY0" fmla="*/ 1287521 h 3547778"/>
                  <a:gd name="connsiteX1" fmla="*/ 1630778 w 3084836"/>
                  <a:gd name="connsiteY1" fmla="*/ 700668 h 3547778"/>
                  <a:gd name="connsiteX2" fmla="*/ 2463291 w 3084836"/>
                  <a:gd name="connsiteY2" fmla="*/ 523247 h 3547778"/>
                  <a:gd name="connsiteX3" fmla="*/ 3071110 w 3084836"/>
                  <a:gd name="connsiteY3" fmla="*/ 1260226 h 3547778"/>
                  <a:gd name="connsiteX4" fmla="*/ 2088471 w 3084836"/>
                  <a:gd name="connsiteY4" fmla="*/ 2472994 h 3547778"/>
                  <a:gd name="connsiteX5" fmla="*/ 948391 w 3084836"/>
                  <a:gd name="connsiteY5" fmla="*/ 3430222 h 3547778"/>
                  <a:gd name="connsiteX6" fmla="*/ 273964 w 3084836"/>
                  <a:gd name="connsiteY6" fmla="*/ 3032552 h 3547778"/>
                  <a:gd name="connsiteX7" fmla="*/ 470718 w 3084836"/>
                  <a:gd name="connsiteY7" fmla="*/ 1997207 h 3547778"/>
                  <a:gd name="connsiteX8" fmla="*/ 942704 w 3084836"/>
                  <a:gd name="connsiteY8" fmla="*/ 1287521 h 3547778"/>
                  <a:gd name="connsiteX0" fmla="*/ 942704 w 3178216"/>
                  <a:gd name="connsiteY0" fmla="*/ 1302156 h 3562413"/>
                  <a:gd name="connsiteX1" fmla="*/ 1630778 w 3178216"/>
                  <a:gd name="connsiteY1" fmla="*/ 715303 h 3562413"/>
                  <a:gd name="connsiteX2" fmla="*/ 2463291 w 3178216"/>
                  <a:gd name="connsiteY2" fmla="*/ 537882 h 3562413"/>
                  <a:gd name="connsiteX3" fmla="*/ 3071110 w 3178216"/>
                  <a:gd name="connsiteY3" fmla="*/ 1274861 h 3562413"/>
                  <a:gd name="connsiteX4" fmla="*/ 2088471 w 3178216"/>
                  <a:gd name="connsiteY4" fmla="*/ 2487629 h 3562413"/>
                  <a:gd name="connsiteX5" fmla="*/ 948391 w 3178216"/>
                  <a:gd name="connsiteY5" fmla="*/ 3444857 h 3562413"/>
                  <a:gd name="connsiteX6" fmla="*/ 273964 w 3178216"/>
                  <a:gd name="connsiteY6" fmla="*/ 3047187 h 3562413"/>
                  <a:gd name="connsiteX7" fmla="*/ 470718 w 3178216"/>
                  <a:gd name="connsiteY7" fmla="*/ 2011842 h 3562413"/>
                  <a:gd name="connsiteX8" fmla="*/ 942704 w 3178216"/>
                  <a:gd name="connsiteY8" fmla="*/ 1302156 h 3562413"/>
                  <a:gd name="connsiteX0" fmla="*/ 942704 w 3167890"/>
                  <a:gd name="connsiteY0" fmla="*/ 1168728 h 3428985"/>
                  <a:gd name="connsiteX1" fmla="*/ 1630778 w 3167890"/>
                  <a:gd name="connsiteY1" fmla="*/ 581875 h 3428985"/>
                  <a:gd name="connsiteX2" fmla="*/ 2463291 w 3167890"/>
                  <a:gd name="connsiteY2" fmla="*/ 404454 h 3428985"/>
                  <a:gd name="connsiteX3" fmla="*/ 3071110 w 3167890"/>
                  <a:gd name="connsiteY3" fmla="*/ 1141433 h 3428985"/>
                  <a:gd name="connsiteX4" fmla="*/ 2088471 w 3167890"/>
                  <a:gd name="connsiteY4" fmla="*/ 2354201 h 3428985"/>
                  <a:gd name="connsiteX5" fmla="*/ 948391 w 3167890"/>
                  <a:gd name="connsiteY5" fmla="*/ 3311429 h 3428985"/>
                  <a:gd name="connsiteX6" fmla="*/ 273964 w 3167890"/>
                  <a:gd name="connsiteY6" fmla="*/ 2913759 h 3428985"/>
                  <a:gd name="connsiteX7" fmla="*/ 470718 w 3167890"/>
                  <a:gd name="connsiteY7" fmla="*/ 1878414 h 3428985"/>
                  <a:gd name="connsiteX8" fmla="*/ 942704 w 3167890"/>
                  <a:gd name="connsiteY8" fmla="*/ 1168728 h 3428985"/>
                  <a:gd name="connsiteX0" fmla="*/ 942704 w 3177437"/>
                  <a:gd name="connsiteY0" fmla="*/ 1209676 h 3469933"/>
                  <a:gd name="connsiteX1" fmla="*/ 1630778 w 3177437"/>
                  <a:gd name="connsiteY1" fmla="*/ 622823 h 3469933"/>
                  <a:gd name="connsiteX2" fmla="*/ 2463291 w 3177437"/>
                  <a:gd name="connsiteY2" fmla="*/ 445402 h 3469933"/>
                  <a:gd name="connsiteX3" fmla="*/ 3071110 w 3177437"/>
                  <a:gd name="connsiteY3" fmla="*/ 1182381 h 3469933"/>
                  <a:gd name="connsiteX4" fmla="*/ 2088471 w 3177437"/>
                  <a:gd name="connsiteY4" fmla="*/ 2395149 h 3469933"/>
                  <a:gd name="connsiteX5" fmla="*/ 948391 w 3177437"/>
                  <a:gd name="connsiteY5" fmla="*/ 3352377 h 3469933"/>
                  <a:gd name="connsiteX6" fmla="*/ 273964 w 3177437"/>
                  <a:gd name="connsiteY6" fmla="*/ 2954707 h 3469933"/>
                  <a:gd name="connsiteX7" fmla="*/ 470718 w 3177437"/>
                  <a:gd name="connsiteY7" fmla="*/ 1919362 h 3469933"/>
                  <a:gd name="connsiteX8" fmla="*/ 942704 w 3177437"/>
                  <a:gd name="connsiteY8" fmla="*/ 1209676 h 3469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77437" h="3469933">
                    <a:moveTo>
                      <a:pt x="942704" y="1209676"/>
                    </a:moveTo>
                    <a:cubicBezTo>
                      <a:pt x="900434" y="595840"/>
                      <a:pt x="1402367" y="515915"/>
                      <a:pt x="1630778" y="622823"/>
                    </a:cubicBezTo>
                    <a:cubicBezTo>
                      <a:pt x="1777302" y="129230"/>
                      <a:pt x="2227784" y="124680"/>
                      <a:pt x="2463291" y="445402"/>
                    </a:cubicBezTo>
                    <a:cubicBezTo>
                      <a:pt x="2447532" y="-418956"/>
                      <a:pt x="3509949" y="54167"/>
                      <a:pt x="3071110" y="1182381"/>
                    </a:cubicBezTo>
                    <a:lnTo>
                      <a:pt x="2088471" y="2395149"/>
                    </a:lnTo>
                    <a:cubicBezTo>
                      <a:pt x="1872217" y="2454917"/>
                      <a:pt x="1164645" y="3292609"/>
                      <a:pt x="948391" y="3352377"/>
                    </a:cubicBezTo>
                    <a:cubicBezTo>
                      <a:pt x="-40693" y="3697491"/>
                      <a:pt x="130284" y="3196446"/>
                      <a:pt x="273964" y="2954707"/>
                    </a:cubicBezTo>
                    <a:cubicBezTo>
                      <a:pt x="-283699" y="2354834"/>
                      <a:pt x="127629" y="1946029"/>
                      <a:pt x="470718" y="1919362"/>
                    </a:cubicBezTo>
                    <a:cubicBezTo>
                      <a:pt x="191319" y="1464436"/>
                      <a:pt x="553363" y="1132339"/>
                      <a:pt x="942704" y="1209676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3F3FEB9-C607-40EA-2F4D-F061B9A97BD1}"/>
                  </a:ext>
                </a:extLst>
              </p:cNvPr>
              <p:cNvCxnSpPr>
                <a:stCxn id="44" idx="2"/>
                <a:endCxn id="44" idx="4"/>
              </p:cNvCxnSpPr>
              <p:nvPr/>
            </p:nvCxnSpPr>
            <p:spPr>
              <a:xfrm flipH="1">
                <a:off x="2211282" y="115869"/>
                <a:ext cx="374820" cy="19497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E5C53920-22E7-96CF-FA20-F9D635207D78}"/>
                  </a:ext>
                </a:extLst>
              </p:cNvPr>
              <p:cNvCxnSpPr>
                <a:stCxn id="44" idx="1"/>
                <a:endCxn id="44" idx="4"/>
              </p:cNvCxnSpPr>
              <p:nvPr/>
            </p:nvCxnSpPr>
            <p:spPr>
              <a:xfrm>
                <a:off x="1753589" y="293290"/>
                <a:ext cx="457693" cy="17723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C1F79B19-AF23-6686-D656-247C4EE272E5}"/>
                  </a:ext>
                </a:extLst>
              </p:cNvPr>
              <p:cNvCxnSpPr>
                <a:stCxn id="44" idx="0"/>
                <a:endCxn id="44" idx="4"/>
              </p:cNvCxnSpPr>
              <p:nvPr/>
            </p:nvCxnSpPr>
            <p:spPr>
              <a:xfrm>
                <a:off x="1065515" y="880143"/>
                <a:ext cx="1145767" cy="11854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8B8D196-C89D-F096-0DCF-6804A81018E7}"/>
                  </a:ext>
                </a:extLst>
              </p:cNvPr>
              <p:cNvCxnSpPr>
                <a:stCxn id="44" idx="7"/>
                <a:endCxn id="44" idx="4"/>
              </p:cNvCxnSpPr>
              <p:nvPr/>
            </p:nvCxnSpPr>
            <p:spPr>
              <a:xfrm>
                <a:off x="593529" y="1589829"/>
                <a:ext cx="1617753" cy="4757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B56289F7-BB03-27B8-0344-675014FC0C60}"/>
                  </a:ext>
                </a:extLst>
              </p:cNvPr>
              <p:cNvCxnSpPr>
                <a:cxnSpLocks/>
                <a:stCxn id="44" idx="6"/>
                <a:endCxn id="44" idx="4"/>
              </p:cNvCxnSpPr>
              <p:nvPr/>
            </p:nvCxnSpPr>
            <p:spPr>
              <a:xfrm flipV="1">
                <a:off x="396775" y="2065616"/>
                <a:ext cx="1814507" cy="559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Rectangle 84">
              <a:extLst>
                <a:ext uri="{FF2B5EF4-FFF2-40B4-BE49-F238E27FC236}">
                  <a16:creationId xmlns:a16="http://schemas.microsoft.com/office/drawing/2014/main" id="{649C76F9-35FC-520D-5BC6-CA59AE672D55}"/>
                </a:ext>
              </a:extLst>
            </p:cNvPr>
            <p:cNvSpPr/>
            <p:nvPr/>
          </p:nvSpPr>
          <p:spPr>
            <a:xfrm>
              <a:off x="5726251" y="4735064"/>
              <a:ext cx="929173" cy="2340497"/>
            </a:xfrm>
            <a:custGeom>
              <a:avLst/>
              <a:gdLst>
                <a:gd name="connsiteX0" fmla="*/ 0 w 385635"/>
                <a:gd name="connsiteY0" fmla="*/ 0 h 111432"/>
                <a:gd name="connsiteX1" fmla="*/ 385635 w 385635"/>
                <a:gd name="connsiteY1" fmla="*/ 0 h 111432"/>
                <a:gd name="connsiteX2" fmla="*/ 385635 w 385635"/>
                <a:gd name="connsiteY2" fmla="*/ 111432 h 111432"/>
                <a:gd name="connsiteX3" fmla="*/ 0 w 385635"/>
                <a:gd name="connsiteY3" fmla="*/ 111432 h 111432"/>
                <a:gd name="connsiteX4" fmla="*/ 0 w 385635"/>
                <a:gd name="connsiteY4" fmla="*/ 0 h 111432"/>
                <a:gd name="connsiteX0" fmla="*/ 28575 w 414210"/>
                <a:gd name="connsiteY0" fmla="*/ 0 h 844857"/>
                <a:gd name="connsiteX1" fmla="*/ 414210 w 414210"/>
                <a:gd name="connsiteY1" fmla="*/ 0 h 844857"/>
                <a:gd name="connsiteX2" fmla="*/ 414210 w 414210"/>
                <a:gd name="connsiteY2" fmla="*/ 111432 h 844857"/>
                <a:gd name="connsiteX3" fmla="*/ 0 w 414210"/>
                <a:gd name="connsiteY3" fmla="*/ 844857 h 844857"/>
                <a:gd name="connsiteX4" fmla="*/ 28575 w 414210"/>
                <a:gd name="connsiteY4" fmla="*/ 0 h 844857"/>
                <a:gd name="connsiteX0" fmla="*/ 28575 w 414210"/>
                <a:gd name="connsiteY0" fmla="*/ 0 h 1605421"/>
                <a:gd name="connsiteX1" fmla="*/ 414210 w 414210"/>
                <a:gd name="connsiteY1" fmla="*/ 0 h 1605421"/>
                <a:gd name="connsiteX2" fmla="*/ 414210 w 414210"/>
                <a:gd name="connsiteY2" fmla="*/ 111432 h 1605421"/>
                <a:gd name="connsiteX3" fmla="*/ 60008 w 414210"/>
                <a:gd name="connsiteY3" fmla="*/ 1605421 h 1605421"/>
                <a:gd name="connsiteX4" fmla="*/ 0 w 414210"/>
                <a:gd name="connsiteY4" fmla="*/ 844857 h 1605421"/>
                <a:gd name="connsiteX5" fmla="*/ 28575 w 414210"/>
                <a:gd name="connsiteY5" fmla="*/ 0 h 1605421"/>
                <a:gd name="connsiteX0" fmla="*/ 28575 w 414210"/>
                <a:gd name="connsiteY0" fmla="*/ 0 h 1605421"/>
                <a:gd name="connsiteX1" fmla="*/ 414210 w 414210"/>
                <a:gd name="connsiteY1" fmla="*/ 0 h 1605421"/>
                <a:gd name="connsiteX2" fmla="*/ 166560 w 414210"/>
                <a:gd name="connsiteY2" fmla="*/ 806757 h 1605421"/>
                <a:gd name="connsiteX3" fmla="*/ 60008 w 414210"/>
                <a:gd name="connsiteY3" fmla="*/ 1605421 h 1605421"/>
                <a:gd name="connsiteX4" fmla="*/ 0 w 414210"/>
                <a:gd name="connsiteY4" fmla="*/ 844857 h 1605421"/>
                <a:gd name="connsiteX5" fmla="*/ 28575 w 414210"/>
                <a:gd name="connsiteY5" fmla="*/ 0 h 1605421"/>
                <a:gd name="connsiteX0" fmla="*/ 28575 w 414210"/>
                <a:gd name="connsiteY0" fmla="*/ 0 h 1633520"/>
                <a:gd name="connsiteX1" fmla="*/ 414210 w 414210"/>
                <a:gd name="connsiteY1" fmla="*/ 0 h 1633520"/>
                <a:gd name="connsiteX2" fmla="*/ 166560 w 414210"/>
                <a:gd name="connsiteY2" fmla="*/ 806757 h 1633520"/>
                <a:gd name="connsiteX3" fmla="*/ 355283 w 414210"/>
                <a:gd name="connsiteY3" fmla="*/ 1519696 h 1633520"/>
                <a:gd name="connsiteX4" fmla="*/ 60008 w 414210"/>
                <a:gd name="connsiteY4" fmla="*/ 1605421 h 1633520"/>
                <a:gd name="connsiteX5" fmla="*/ 0 w 414210"/>
                <a:gd name="connsiteY5" fmla="*/ 844857 h 1633520"/>
                <a:gd name="connsiteX6" fmla="*/ 28575 w 414210"/>
                <a:gd name="connsiteY6" fmla="*/ 0 h 1633520"/>
                <a:gd name="connsiteX0" fmla="*/ 28575 w 834877"/>
                <a:gd name="connsiteY0" fmla="*/ 0 h 1967958"/>
                <a:gd name="connsiteX1" fmla="*/ 414210 w 834877"/>
                <a:gd name="connsiteY1" fmla="*/ 0 h 1967958"/>
                <a:gd name="connsiteX2" fmla="*/ 166560 w 834877"/>
                <a:gd name="connsiteY2" fmla="*/ 806757 h 1967958"/>
                <a:gd name="connsiteX3" fmla="*/ 355283 w 834877"/>
                <a:gd name="connsiteY3" fmla="*/ 1519696 h 1967958"/>
                <a:gd name="connsiteX4" fmla="*/ 831533 w 834877"/>
                <a:gd name="connsiteY4" fmla="*/ 1967370 h 1967958"/>
                <a:gd name="connsiteX5" fmla="*/ 60008 w 834877"/>
                <a:gd name="connsiteY5" fmla="*/ 1605421 h 1967958"/>
                <a:gd name="connsiteX6" fmla="*/ 0 w 834877"/>
                <a:gd name="connsiteY6" fmla="*/ 844857 h 1967958"/>
                <a:gd name="connsiteX7" fmla="*/ 28575 w 834877"/>
                <a:gd name="connsiteY7" fmla="*/ 0 h 1967958"/>
                <a:gd name="connsiteX0" fmla="*/ 28575 w 834877"/>
                <a:gd name="connsiteY0" fmla="*/ 0 h 1977711"/>
                <a:gd name="connsiteX1" fmla="*/ 414210 w 834877"/>
                <a:gd name="connsiteY1" fmla="*/ 0 h 1977711"/>
                <a:gd name="connsiteX2" fmla="*/ 166560 w 834877"/>
                <a:gd name="connsiteY2" fmla="*/ 806757 h 1977711"/>
                <a:gd name="connsiteX3" fmla="*/ 355283 w 834877"/>
                <a:gd name="connsiteY3" fmla="*/ 1519696 h 1977711"/>
                <a:gd name="connsiteX4" fmla="*/ 831533 w 834877"/>
                <a:gd name="connsiteY4" fmla="*/ 1967370 h 1977711"/>
                <a:gd name="connsiteX5" fmla="*/ 336233 w 834877"/>
                <a:gd name="connsiteY5" fmla="*/ 1834020 h 1977711"/>
                <a:gd name="connsiteX6" fmla="*/ 60008 w 834877"/>
                <a:gd name="connsiteY6" fmla="*/ 1605421 h 1977711"/>
                <a:gd name="connsiteX7" fmla="*/ 0 w 834877"/>
                <a:gd name="connsiteY7" fmla="*/ 844857 h 1977711"/>
                <a:gd name="connsiteX8" fmla="*/ 28575 w 834877"/>
                <a:gd name="connsiteY8" fmla="*/ 0 h 1977711"/>
                <a:gd name="connsiteX0" fmla="*/ 28575 w 834877"/>
                <a:gd name="connsiteY0" fmla="*/ 0 h 1977711"/>
                <a:gd name="connsiteX1" fmla="*/ 414210 w 834877"/>
                <a:gd name="connsiteY1" fmla="*/ 0 h 1977711"/>
                <a:gd name="connsiteX2" fmla="*/ 166560 w 834877"/>
                <a:gd name="connsiteY2" fmla="*/ 806757 h 1977711"/>
                <a:gd name="connsiteX3" fmla="*/ 355283 w 834877"/>
                <a:gd name="connsiteY3" fmla="*/ 1519696 h 1977711"/>
                <a:gd name="connsiteX4" fmla="*/ 831533 w 834877"/>
                <a:gd name="connsiteY4" fmla="*/ 1967370 h 1977711"/>
                <a:gd name="connsiteX5" fmla="*/ 336233 w 834877"/>
                <a:gd name="connsiteY5" fmla="*/ 1834020 h 1977711"/>
                <a:gd name="connsiteX6" fmla="*/ 60008 w 834877"/>
                <a:gd name="connsiteY6" fmla="*/ 1605421 h 1977711"/>
                <a:gd name="connsiteX7" fmla="*/ 0 w 834877"/>
                <a:gd name="connsiteY7" fmla="*/ 844857 h 1977711"/>
                <a:gd name="connsiteX8" fmla="*/ 28575 w 834877"/>
                <a:gd name="connsiteY8" fmla="*/ 0 h 1977711"/>
                <a:gd name="connsiteX0" fmla="*/ 79375 w 885677"/>
                <a:gd name="connsiteY0" fmla="*/ 0 h 1977711"/>
                <a:gd name="connsiteX1" fmla="*/ 465010 w 885677"/>
                <a:gd name="connsiteY1" fmla="*/ 0 h 1977711"/>
                <a:gd name="connsiteX2" fmla="*/ 217360 w 885677"/>
                <a:gd name="connsiteY2" fmla="*/ 806757 h 1977711"/>
                <a:gd name="connsiteX3" fmla="*/ 406083 w 885677"/>
                <a:gd name="connsiteY3" fmla="*/ 1519696 h 1977711"/>
                <a:gd name="connsiteX4" fmla="*/ 882333 w 885677"/>
                <a:gd name="connsiteY4" fmla="*/ 1967370 h 1977711"/>
                <a:gd name="connsiteX5" fmla="*/ 387033 w 885677"/>
                <a:gd name="connsiteY5" fmla="*/ 1834020 h 1977711"/>
                <a:gd name="connsiteX6" fmla="*/ 110808 w 885677"/>
                <a:gd name="connsiteY6" fmla="*/ 1605421 h 1977711"/>
                <a:gd name="connsiteX7" fmla="*/ 0 w 885677"/>
                <a:gd name="connsiteY7" fmla="*/ 857557 h 1977711"/>
                <a:gd name="connsiteX8" fmla="*/ 79375 w 885677"/>
                <a:gd name="connsiteY8" fmla="*/ 0 h 1977711"/>
                <a:gd name="connsiteX0" fmla="*/ 79375 w 885677"/>
                <a:gd name="connsiteY0" fmla="*/ 0 h 1977711"/>
                <a:gd name="connsiteX1" fmla="*/ 465010 w 885677"/>
                <a:gd name="connsiteY1" fmla="*/ 0 h 1977711"/>
                <a:gd name="connsiteX2" fmla="*/ 217360 w 885677"/>
                <a:gd name="connsiteY2" fmla="*/ 806757 h 1977711"/>
                <a:gd name="connsiteX3" fmla="*/ 406083 w 885677"/>
                <a:gd name="connsiteY3" fmla="*/ 1519696 h 1977711"/>
                <a:gd name="connsiteX4" fmla="*/ 882333 w 885677"/>
                <a:gd name="connsiteY4" fmla="*/ 1967370 h 1977711"/>
                <a:gd name="connsiteX5" fmla="*/ 387033 w 885677"/>
                <a:gd name="connsiteY5" fmla="*/ 1834020 h 1977711"/>
                <a:gd name="connsiteX6" fmla="*/ 123508 w 885677"/>
                <a:gd name="connsiteY6" fmla="*/ 1745121 h 1977711"/>
                <a:gd name="connsiteX7" fmla="*/ 0 w 885677"/>
                <a:gd name="connsiteY7" fmla="*/ 857557 h 1977711"/>
                <a:gd name="connsiteX8" fmla="*/ 79375 w 885677"/>
                <a:gd name="connsiteY8" fmla="*/ 0 h 1977711"/>
                <a:gd name="connsiteX0" fmla="*/ 114617 w 920919"/>
                <a:gd name="connsiteY0" fmla="*/ 0 h 1977711"/>
                <a:gd name="connsiteX1" fmla="*/ 500252 w 920919"/>
                <a:gd name="connsiteY1" fmla="*/ 0 h 1977711"/>
                <a:gd name="connsiteX2" fmla="*/ 252602 w 920919"/>
                <a:gd name="connsiteY2" fmla="*/ 806757 h 1977711"/>
                <a:gd name="connsiteX3" fmla="*/ 441325 w 920919"/>
                <a:gd name="connsiteY3" fmla="*/ 1519696 h 1977711"/>
                <a:gd name="connsiteX4" fmla="*/ 917575 w 920919"/>
                <a:gd name="connsiteY4" fmla="*/ 1967370 h 1977711"/>
                <a:gd name="connsiteX5" fmla="*/ 422275 w 920919"/>
                <a:gd name="connsiteY5" fmla="*/ 1834020 h 1977711"/>
                <a:gd name="connsiteX6" fmla="*/ 158750 w 920919"/>
                <a:gd name="connsiteY6" fmla="*/ 1745121 h 1977711"/>
                <a:gd name="connsiteX7" fmla="*/ 0 w 920919"/>
                <a:gd name="connsiteY7" fmla="*/ 1729245 h 1977711"/>
                <a:gd name="connsiteX8" fmla="*/ 35242 w 920919"/>
                <a:gd name="connsiteY8" fmla="*/ 857557 h 1977711"/>
                <a:gd name="connsiteX9" fmla="*/ 114617 w 920919"/>
                <a:gd name="connsiteY9" fmla="*/ 0 h 1977711"/>
                <a:gd name="connsiteX0" fmla="*/ 114617 w 920919"/>
                <a:gd name="connsiteY0" fmla="*/ 0 h 1977711"/>
                <a:gd name="connsiteX1" fmla="*/ 500252 w 920919"/>
                <a:gd name="connsiteY1" fmla="*/ 0 h 1977711"/>
                <a:gd name="connsiteX2" fmla="*/ 252602 w 920919"/>
                <a:gd name="connsiteY2" fmla="*/ 806757 h 1977711"/>
                <a:gd name="connsiteX3" fmla="*/ 441325 w 920919"/>
                <a:gd name="connsiteY3" fmla="*/ 1519696 h 1977711"/>
                <a:gd name="connsiteX4" fmla="*/ 917575 w 920919"/>
                <a:gd name="connsiteY4" fmla="*/ 1967370 h 1977711"/>
                <a:gd name="connsiteX5" fmla="*/ 422275 w 920919"/>
                <a:gd name="connsiteY5" fmla="*/ 1834020 h 1977711"/>
                <a:gd name="connsiteX6" fmla="*/ 158750 w 920919"/>
                <a:gd name="connsiteY6" fmla="*/ 1745121 h 1977711"/>
                <a:gd name="connsiteX7" fmla="*/ 0 w 920919"/>
                <a:gd name="connsiteY7" fmla="*/ 1729245 h 1977711"/>
                <a:gd name="connsiteX8" fmla="*/ 139700 w 920919"/>
                <a:gd name="connsiteY8" fmla="*/ 1538745 h 1977711"/>
                <a:gd name="connsiteX9" fmla="*/ 35242 w 920919"/>
                <a:gd name="connsiteY9" fmla="*/ 857557 h 1977711"/>
                <a:gd name="connsiteX10" fmla="*/ 114617 w 920919"/>
                <a:gd name="connsiteY10" fmla="*/ 0 h 1977711"/>
                <a:gd name="connsiteX0" fmla="*/ 114617 w 920919"/>
                <a:gd name="connsiteY0" fmla="*/ 0 h 2304606"/>
                <a:gd name="connsiteX1" fmla="*/ 500252 w 920919"/>
                <a:gd name="connsiteY1" fmla="*/ 0 h 2304606"/>
                <a:gd name="connsiteX2" fmla="*/ 252602 w 920919"/>
                <a:gd name="connsiteY2" fmla="*/ 806757 h 2304606"/>
                <a:gd name="connsiteX3" fmla="*/ 441325 w 920919"/>
                <a:gd name="connsiteY3" fmla="*/ 1519696 h 2304606"/>
                <a:gd name="connsiteX4" fmla="*/ 917575 w 920919"/>
                <a:gd name="connsiteY4" fmla="*/ 1967370 h 2304606"/>
                <a:gd name="connsiteX5" fmla="*/ 422275 w 920919"/>
                <a:gd name="connsiteY5" fmla="*/ 1834020 h 2304606"/>
                <a:gd name="connsiteX6" fmla="*/ 158750 w 920919"/>
                <a:gd name="connsiteY6" fmla="*/ 1745121 h 2304606"/>
                <a:gd name="connsiteX7" fmla="*/ 0 w 920919"/>
                <a:gd name="connsiteY7" fmla="*/ 1729245 h 2304606"/>
                <a:gd name="connsiteX8" fmla="*/ 139700 w 920919"/>
                <a:gd name="connsiteY8" fmla="*/ 1538745 h 2304606"/>
                <a:gd name="connsiteX9" fmla="*/ 35242 w 920919"/>
                <a:gd name="connsiteY9" fmla="*/ 857557 h 2304606"/>
                <a:gd name="connsiteX10" fmla="*/ 114617 w 920919"/>
                <a:gd name="connsiteY10" fmla="*/ 0 h 2304606"/>
                <a:gd name="connsiteX0" fmla="*/ 114617 w 920919"/>
                <a:gd name="connsiteY0" fmla="*/ 0 h 2358038"/>
                <a:gd name="connsiteX1" fmla="*/ 500252 w 920919"/>
                <a:gd name="connsiteY1" fmla="*/ 0 h 2358038"/>
                <a:gd name="connsiteX2" fmla="*/ 252602 w 920919"/>
                <a:gd name="connsiteY2" fmla="*/ 806757 h 2358038"/>
                <a:gd name="connsiteX3" fmla="*/ 441325 w 920919"/>
                <a:gd name="connsiteY3" fmla="*/ 1519696 h 2358038"/>
                <a:gd name="connsiteX4" fmla="*/ 917575 w 920919"/>
                <a:gd name="connsiteY4" fmla="*/ 1967370 h 2358038"/>
                <a:gd name="connsiteX5" fmla="*/ 422275 w 920919"/>
                <a:gd name="connsiteY5" fmla="*/ 1834020 h 2358038"/>
                <a:gd name="connsiteX6" fmla="*/ 158750 w 920919"/>
                <a:gd name="connsiteY6" fmla="*/ 1745121 h 2358038"/>
                <a:gd name="connsiteX7" fmla="*/ 0 w 920919"/>
                <a:gd name="connsiteY7" fmla="*/ 1729245 h 2358038"/>
                <a:gd name="connsiteX8" fmla="*/ 139700 w 920919"/>
                <a:gd name="connsiteY8" fmla="*/ 1538745 h 2358038"/>
                <a:gd name="connsiteX9" fmla="*/ 35242 w 920919"/>
                <a:gd name="connsiteY9" fmla="*/ 857557 h 2358038"/>
                <a:gd name="connsiteX10" fmla="*/ 114617 w 920919"/>
                <a:gd name="connsiteY10" fmla="*/ 0 h 2358038"/>
                <a:gd name="connsiteX0" fmla="*/ 114617 w 920919"/>
                <a:gd name="connsiteY0" fmla="*/ 0 h 2383818"/>
                <a:gd name="connsiteX1" fmla="*/ 500252 w 920919"/>
                <a:gd name="connsiteY1" fmla="*/ 0 h 2383818"/>
                <a:gd name="connsiteX2" fmla="*/ 252602 w 920919"/>
                <a:gd name="connsiteY2" fmla="*/ 806757 h 2383818"/>
                <a:gd name="connsiteX3" fmla="*/ 441325 w 920919"/>
                <a:gd name="connsiteY3" fmla="*/ 1519696 h 2383818"/>
                <a:gd name="connsiteX4" fmla="*/ 917575 w 920919"/>
                <a:gd name="connsiteY4" fmla="*/ 1967370 h 2383818"/>
                <a:gd name="connsiteX5" fmla="*/ 422275 w 920919"/>
                <a:gd name="connsiteY5" fmla="*/ 1834020 h 2383818"/>
                <a:gd name="connsiteX6" fmla="*/ 158750 w 920919"/>
                <a:gd name="connsiteY6" fmla="*/ 1745121 h 2383818"/>
                <a:gd name="connsiteX7" fmla="*/ 0 w 920919"/>
                <a:gd name="connsiteY7" fmla="*/ 1729245 h 2383818"/>
                <a:gd name="connsiteX8" fmla="*/ 139700 w 920919"/>
                <a:gd name="connsiteY8" fmla="*/ 1538745 h 2383818"/>
                <a:gd name="connsiteX9" fmla="*/ 35242 w 920919"/>
                <a:gd name="connsiteY9" fmla="*/ 857557 h 2383818"/>
                <a:gd name="connsiteX10" fmla="*/ 114617 w 920919"/>
                <a:gd name="connsiteY10" fmla="*/ 0 h 2383818"/>
                <a:gd name="connsiteX0" fmla="*/ 114617 w 920919"/>
                <a:gd name="connsiteY0" fmla="*/ 0 h 2334147"/>
                <a:gd name="connsiteX1" fmla="*/ 500252 w 920919"/>
                <a:gd name="connsiteY1" fmla="*/ 0 h 2334147"/>
                <a:gd name="connsiteX2" fmla="*/ 252602 w 920919"/>
                <a:gd name="connsiteY2" fmla="*/ 806757 h 2334147"/>
                <a:gd name="connsiteX3" fmla="*/ 441325 w 920919"/>
                <a:gd name="connsiteY3" fmla="*/ 1519696 h 2334147"/>
                <a:gd name="connsiteX4" fmla="*/ 917575 w 920919"/>
                <a:gd name="connsiteY4" fmla="*/ 1967370 h 2334147"/>
                <a:gd name="connsiteX5" fmla="*/ 422275 w 920919"/>
                <a:gd name="connsiteY5" fmla="*/ 1834020 h 2334147"/>
                <a:gd name="connsiteX6" fmla="*/ 158750 w 920919"/>
                <a:gd name="connsiteY6" fmla="*/ 1745121 h 2334147"/>
                <a:gd name="connsiteX7" fmla="*/ 0 w 920919"/>
                <a:gd name="connsiteY7" fmla="*/ 1729245 h 2334147"/>
                <a:gd name="connsiteX8" fmla="*/ 139700 w 920919"/>
                <a:gd name="connsiteY8" fmla="*/ 1538745 h 2334147"/>
                <a:gd name="connsiteX9" fmla="*/ 35242 w 920919"/>
                <a:gd name="connsiteY9" fmla="*/ 857557 h 2334147"/>
                <a:gd name="connsiteX10" fmla="*/ 114617 w 920919"/>
                <a:gd name="connsiteY10" fmla="*/ 0 h 2334147"/>
                <a:gd name="connsiteX0" fmla="*/ 114617 w 920919"/>
                <a:gd name="connsiteY0" fmla="*/ 0 h 2334147"/>
                <a:gd name="connsiteX1" fmla="*/ 500252 w 920919"/>
                <a:gd name="connsiteY1" fmla="*/ 0 h 2334147"/>
                <a:gd name="connsiteX2" fmla="*/ 252602 w 920919"/>
                <a:gd name="connsiteY2" fmla="*/ 806757 h 2334147"/>
                <a:gd name="connsiteX3" fmla="*/ 441325 w 920919"/>
                <a:gd name="connsiteY3" fmla="*/ 1519696 h 2334147"/>
                <a:gd name="connsiteX4" fmla="*/ 917575 w 920919"/>
                <a:gd name="connsiteY4" fmla="*/ 1967370 h 2334147"/>
                <a:gd name="connsiteX5" fmla="*/ 422275 w 920919"/>
                <a:gd name="connsiteY5" fmla="*/ 1834020 h 2334147"/>
                <a:gd name="connsiteX6" fmla="*/ 158750 w 920919"/>
                <a:gd name="connsiteY6" fmla="*/ 1745121 h 2334147"/>
                <a:gd name="connsiteX7" fmla="*/ 0 w 920919"/>
                <a:gd name="connsiteY7" fmla="*/ 1729245 h 2334147"/>
                <a:gd name="connsiteX8" fmla="*/ 139700 w 920919"/>
                <a:gd name="connsiteY8" fmla="*/ 1538745 h 2334147"/>
                <a:gd name="connsiteX9" fmla="*/ 35242 w 920919"/>
                <a:gd name="connsiteY9" fmla="*/ 857557 h 2334147"/>
                <a:gd name="connsiteX10" fmla="*/ 114617 w 920919"/>
                <a:gd name="connsiteY10" fmla="*/ 0 h 2334147"/>
                <a:gd name="connsiteX0" fmla="*/ 114617 w 928094"/>
                <a:gd name="connsiteY0" fmla="*/ 0 h 2334147"/>
                <a:gd name="connsiteX1" fmla="*/ 500252 w 928094"/>
                <a:gd name="connsiteY1" fmla="*/ 0 h 2334147"/>
                <a:gd name="connsiteX2" fmla="*/ 252602 w 928094"/>
                <a:gd name="connsiteY2" fmla="*/ 806757 h 2334147"/>
                <a:gd name="connsiteX3" fmla="*/ 441325 w 928094"/>
                <a:gd name="connsiteY3" fmla="*/ 1519696 h 2334147"/>
                <a:gd name="connsiteX4" fmla="*/ 917575 w 928094"/>
                <a:gd name="connsiteY4" fmla="*/ 1967370 h 2334147"/>
                <a:gd name="connsiteX5" fmla="*/ 628650 w 928094"/>
                <a:gd name="connsiteY5" fmla="*/ 1881645 h 2334147"/>
                <a:gd name="connsiteX6" fmla="*/ 422275 w 928094"/>
                <a:gd name="connsiteY6" fmla="*/ 1834020 h 2334147"/>
                <a:gd name="connsiteX7" fmla="*/ 158750 w 928094"/>
                <a:gd name="connsiteY7" fmla="*/ 1745121 h 2334147"/>
                <a:gd name="connsiteX8" fmla="*/ 0 w 928094"/>
                <a:gd name="connsiteY8" fmla="*/ 1729245 h 2334147"/>
                <a:gd name="connsiteX9" fmla="*/ 139700 w 928094"/>
                <a:gd name="connsiteY9" fmla="*/ 1538745 h 2334147"/>
                <a:gd name="connsiteX10" fmla="*/ 35242 w 928094"/>
                <a:gd name="connsiteY10" fmla="*/ 857557 h 2334147"/>
                <a:gd name="connsiteX11" fmla="*/ 114617 w 928094"/>
                <a:gd name="connsiteY11" fmla="*/ 0 h 2334147"/>
                <a:gd name="connsiteX0" fmla="*/ 114617 w 928094"/>
                <a:gd name="connsiteY0" fmla="*/ 0 h 2334147"/>
                <a:gd name="connsiteX1" fmla="*/ 500252 w 928094"/>
                <a:gd name="connsiteY1" fmla="*/ 0 h 2334147"/>
                <a:gd name="connsiteX2" fmla="*/ 252602 w 928094"/>
                <a:gd name="connsiteY2" fmla="*/ 806757 h 2334147"/>
                <a:gd name="connsiteX3" fmla="*/ 441325 w 928094"/>
                <a:gd name="connsiteY3" fmla="*/ 1519696 h 2334147"/>
                <a:gd name="connsiteX4" fmla="*/ 917575 w 928094"/>
                <a:gd name="connsiteY4" fmla="*/ 1967370 h 2334147"/>
                <a:gd name="connsiteX5" fmla="*/ 628650 w 928094"/>
                <a:gd name="connsiteY5" fmla="*/ 1881645 h 2334147"/>
                <a:gd name="connsiteX6" fmla="*/ 422275 w 928094"/>
                <a:gd name="connsiteY6" fmla="*/ 1834020 h 2334147"/>
                <a:gd name="connsiteX7" fmla="*/ 158750 w 928094"/>
                <a:gd name="connsiteY7" fmla="*/ 1745121 h 2334147"/>
                <a:gd name="connsiteX8" fmla="*/ 0 w 928094"/>
                <a:gd name="connsiteY8" fmla="*/ 1729245 h 2334147"/>
                <a:gd name="connsiteX9" fmla="*/ 139700 w 928094"/>
                <a:gd name="connsiteY9" fmla="*/ 1538745 h 2334147"/>
                <a:gd name="connsiteX10" fmla="*/ 35242 w 928094"/>
                <a:gd name="connsiteY10" fmla="*/ 857557 h 2334147"/>
                <a:gd name="connsiteX11" fmla="*/ 114617 w 928094"/>
                <a:gd name="connsiteY11" fmla="*/ 0 h 2334147"/>
                <a:gd name="connsiteX0" fmla="*/ 114617 w 928094"/>
                <a:gd name="connsiteY0" fmla="*/ 0 h 2334147"/>
                <a:gd name="connsiteX1" fmla="*/ 500252 w 928094"/>
                <a:gd name="connsiteY1" fmla="*/ 0 h 2334147"/>
                <a:gd name="connsiteX2" fmla="*/ 252602 w 928094"/>
                <a:gd name="connsiteY2" fmla="*/ 806757 h 2334147"/>
                <a:gd name="connsiteX3" fmla="*/ 441325 w 928094"/>
                <a:gd name="connsiteY3" fmla="*/ 1519696 h 2334147"/>
                <a:gd name="connsiteX4" fmla="*/ 917575 w 928094"/>
                <a:gd name="connsiteY4" fmla="*/ 1967370 h 2334147"/>
                <a:gd name="connsiteX5" fmla="*/ 628650 w 928094"/>
                <a:gd name="connsiteY5" fmla="*/ 1881645 h 2334147"/>
                <a:gd name="connsiteX6" fmla="*/ 422275 w 928094"/>
                <a:gd name="connsiteY6" fmla="*/ 1834020 h 2334147"/>
                <a:gd name="connsiteX7" fmla="*/ 158750 w 928094"/>
                <a:gd name="connsiteY7" fmla="*/ 1745121 h 2334147"/>
                <a:gd name="connsiteX8" fmla="*/ 0 w 928094"/>
                <a:gd name="connsiteY8" fmla="*/ 1729245 h 2334147"/>
                <a:gd name="connsiteX9" fmla="*/ 139700 w 928094"/>
                <a:gd name="connsiteY9" fmla="*/ 1538745 h 2334147"/>
                <a:gd name="connsiteX10" fmla="*/ 35242 w 928094"/>
                <a:gd name="connsiteY10" fmla="*/ 857557 h 2334147"/>
                <a:gd name="connsiteX11" fmla="*/ 114617 w 928094"/>
                <a:gd name="connsiteY11" fmla="*/ 0 h 2334147"/>
                <a:gd name="connsiteX0" fmla="*/ 114617 w 928094"/>
                <a:gd name="connsiteY0" fmla="*/ 0 h 2334147"/>
                <a:gd name="connsiteX1" fmla="*/ 500252 w 928094"/>
                <a:gd name="connsiteY1" fmla="*/ 0 h 2334147"/>
                <a:gd name="connsiteX2" fmla="*/ 252602 w 928094"/>
                <a:gd name="connsiteY2" fmla="*/ 806757 h 2334147"/>
                <a:gd name="connsiteX3" fmla="*/ 441325 w 928094"/>
                <a:gd name="connsiteY3" fmla="*/ 1519696 h 2334147"/>
                <a:gd name="connsiteX4" fmla="*/ 917575 w 928094"/>
                <a:gd name="connsiteY4" fmla="*/ 1967370 h 2334147"/>
                <a:gd name="connsiteX5" fmla="*/ 628650 w 928094"/>
                <a:gd name="connsiteY5" fmla="*/ 1881645 h 2334147"/>
                <a:gd name="connsiteX6" fmla="*/ 422275 w 928094"/>
                <a:gd name="connsiteY6" fmla="*/ 1834020 h 2334147"/>
                <a:gd name="connsiteX7" fmla="*/ 158750 w 928094"/>
                <a:gd name="connsiteY7" fmla="*/ 1745121 h 2334147"/>
                <a:gd name="connsiteX8" fmla="*/ 0 w 928094"/>
                <a:gd name="connsiteY8" fmla="*/ 1729245 h 2334147"/>
                <a:gd name="connsiteX9" fmla="*/ 139700 w 928094"/>
                <a:gd name="connsiteY9" fmla="*/ 1538745 h 2334147"/>
                <a:gd name="connsiteX10" fmla="*/ 35242 w 928094"/>
                <a:gd name="connsiteY10" fmla="*/ 857557 h 2334147"/>
                <a:gd name="connsiteX11" fmla="*/ 114617 w 928094"/>
                <a:gd name="connsiteY11" fmla="*/ 0 h 2334147"/>
                <a:gd name="connsiteX0" fmla="*/ 114617 w 929173"/>
                <a:gd name="connsiteY0" fmla="*/ 0 h 2334147"/>
                <a:gd name="connsiteX1" fmla="*/ 500252 w 929173"/>
                <a:gd name="connsiteY1" fmla="*/ 0 h 2334147"/>
                <a:gd name="connsiteX2" fmla="*/ 252602 w 929173"/>
                <a:gd name="connsiteY2" fmla="*/ 806757 h 2334147"/>
                <a:gd name="connsiteX3" fmla="*/ 441325 w 929173"/>
                <a:gd name="connsiteY3" fmla="*/ 1519696 h 2334147"/>
                <a:gd name="connsiteX4" fmla="*/ 917575 w 929173"/>
                <a:gd name="connsiteY4" fmla="*/ 1967370 h 2334147"/>
                <a:gd name="connsiteX5" fmla="*/ 628650 w 929173"/>
                <a:gd name="connsiteY5" fmla="*/ 1881645 h 2334147"/>
                <a:gd name="connsiteX6" fmla="*/ 422275 w 929173"/>
                <a:gd name="connsiteY6" fmla="*/ 1834020 h 2334147"/>
                <a:gd name="connsiteX7" fmla="*/ 158750 w 929173"/>
                <a:gd name="connsiteY7" fmla="*/ 1745121 h 2334147"/>
                <a:gd name="connsiteX8" fmla="*/ 0 w 929173"/>
                <a:gd name="connsiteY8" fmla="*/ 1729245 h 2334147"/>
                <a:gd name="connsiteX9" fmla="*/ 139700 w 929173"/>
                <a:gd name="connsiteY9" fmla="*/ 1538745 h 2334147"/>
                <a:gd name="connsiteX10" fmla="*/ 35242 w 929173"/>
                <a:gd name="connsiteY10" fmla="*/ 857557 h 2334147"/>
                <a:gd name="connsiteX11" fmla="*/ 114617 w 929173"/>
                <a:gd name="connsiteY11" fmla="*/ 0 h 2334147"/>
                <a:gd name="connsiteX0" fmla="*/ 114617 w 929173"/>
                <a:gd name="connsiteY0" fmla="*/ 0 h 2334147"/>
                <a:gd name="connsiteX1" fmla="*/ 500252 w 929173"/>
                <a:gd name="connsiteY1" fmla="*/ 0 h 2334147"/>
                <a:gd name="connsiteX2" fmla="*/ 252602 w 929173"/>
                <a:gd name="connsiteY2" fmla="*/ 806757 h 2334147"/>
                <a:gd name="connsiteX3" fmla="*/ 441325 w 929173"/>
                <a:gd name="connsiteY3" fmla="*/ 1519696 h 2334147"/>
                <a:gd name="connsiteX4" fmla="*/ 917575 w 929173"/>
                <a:gd name="connsiteY4" fmla="*/ 1967370 h 2334147"/>
                <a:gd name="connsiteX5" fmla="*/ 628650 w 929173"/>
                <a:gd name="connsiteY5" fmla="*/ 1881645 h 2334147"/>
                <a:gd name="connsiteX6" fmla="*/ 422275 w 929173"/>
                <a:gd name="connsiteY6" fmla="*/ 1834020 h 2334147"/>
                <a:gd name="connsiteX7" fmla="*/ 158750 w 929173"/>
                <a:gd name="connsiteY7" fmla="*/ 1745121 h 2334147"/>
                <a:gd name="connsiteX8" fmla="*/ 0 w 929173"/>
                <a:gd name="connsiteY8" fmla="*/ 1729245 h 2334147"/>
                <a:gd name="connsiteX9" fmla="*/ 139700 w 929173"/>
                <a:gd name="connsiteY9" fmla="*/ 1538745 h 2334147"/>
                <a:gd name="connsiteX10" fmla="*/ 35242 w 929173"/>
                <a:gd name="connsiteY10" fmla="*/ 857557 h 2334147"/>
                <a:gd name="connsiteX11" fmla="*/ 114617 w 929173"/>
                <a:gd name="connsiteY11" fmla="*/ 0 h 2334147"/>
                <a:gd name="connsiteX0" fmla="*/ 114617 w 929173"/>
                <a:gd name="connsiteY0" fmla="*/ 0 h 2334147"/>
                <a:gd name="connsiteX1" fmla="*/ 500252 w 929173"/>
                <a:gd name="connsiteY1" fmla="*/ 0 h 2334147"/>
                <a:gd name="connsiteX2" fmla="*/ 252602 w 929173"/>
                <a:gd name="connsiteY2" fmla="*/ 806757 h 2334147"/>
                <a:gd name="connsiteX3" fmla="*/ 441325 w 929173"/>
                <a:gd name="connsiteY3" fmla="*/ 1519696 h 2334147"/>
                <a:gd name="connsiteX4" fmla="*/ 917575 w 929173"/>
                <a:gd name="connsiteY4" fmla="*/ 1967370 h 2334147"/>
                <a:gd name="connsiteX5" fmla="*/ 628650 w 929173"/>
                <a:gd name="connsiteY5" fmla="*/ 1881645 h 2334147"/>
                <a:gd name="connsiteX6" fmla="*/ 422275 w 929173"/>
                <a:gd name="connsiteY6" fmla="*/ 1834020 h 2334147"/>
                <a:gd name="connsiteX7" fmla="*/ 158750 w 929173"/>
                <a:gd name="connsiteY7" fmla="*/ 1745121 h 2334147"/>
                <a:gd name="connsiteX8" fmla="*/ 0 w 929173"/>
                <a:gd name="connsiteY8" fmla="*/ 1729245 h 2334147"/>
                <a:gd name="connsiteX9" fmla="*/ 139700 w 929173"/>
                <a:gd name="connsiteY9" fmla="*/ 1538745 h 2334147"/>
                <a:gd name="connsiteX10" fmla="*/ 35242 w 929173"/>
                <a:gd name="connsiteY10" fmla="*/ 857557 h 2334147"/>
                <a:gd name="connsiteX11" fmla="*/ 114617 w 929173"/>
                <a:gd name="connsiteY11" fmla="*/ 0 h 2334147"/>
                <a:gd name="connsiteX0" fmla="*/ 114617 w 929173"/>
                <a:gd name="connsiteY0" fmla="*/ 0 h 2334147"/>
                <a:gd name="connsiteX1" fmla="*/ 500252 w 929173"/>
                <a:gd name="connsiteY1" fmla="*/ 0 h 2334147"/>
                <a:gd name="connsiteX2" fmla="*/ 252602 w 929173"/>
                <a:gd name="connsiteY2" fmla="*/ 806757 h 2334147"/>
                <a:gd name="connsiteX3" fmla="*/ 441325 w 929173"/>
                <a:gd name="connsiteY3" fmla="*/ 1519696 h 2334147"/>
                <a:gd name="connsiteX4" fmla="*/ 917575 w 929173"/>
                <a:gd name="connsiteY4" fmla="*/ 1967370 h 2334147"/>
                <a:gd name="connsiteX5" fmla="*/ 628650 w 929173"/>
                <a:gd name="connsiteY5" fmla="*/ 1881645 h 2334147"/>
                <a:gd name="connsiteX6" fmla="*/ 422275 w 929173"/>
                <a:gd name="connsiteY6" fmla="*/ 1834020 h 2334147"/>
                <a:gd name="connsiteX7" fmla="*/ 158750 w 929173"/>
                <a:gd name="connsiteY7" fmla="*/ 1745121 h 2334147"/>
                <a:gd name="connsiteX8" fmla="*/ 0 w 929173"/>
                <a:gd name="connsiteY8" fmla="*/ 1729245 h 2334147"/>
                <a:gd name="connsiteX9" fmla="*/ 139700 w 929173"/>
                <a:gd name="connsiteY9" fmla="*/ 1538745 h 2334147"/>
                <a:gd name="connsiteX10" fmla="*/ 35242 w 929173"/>
                <a:gd name="connsiteY10" fmla="*/ 857557 h 2334147"/>
                <a:gd name="connsiteX11" fmla="*/ 114617 w 929173"/>
                <a:gd name="connsiteY11" fmla="*/ 0 h 2334147"/>
                <a:gd name="connsiteX0" fmla="*/ 114617 w 929173"/>
                <a:gd name="connsiteY0" fmla="*/ 0 h 2334147"/>
                <a:gd name="connsiteX1" fmla="*/ 500252 w 929173"/>
                <a:gd name="connsiteY1" fmla="*/ 0 h 2334147"/>
                <a:gd name="connsiteX2" fmla="*/ 252602 w 929173"/>
                <a:gd name="connsiteY2" fmla="*/ 806757 h 2334147"/>
                <a:gd name="connsiteX3" fmla="*/ 441325 w 929173"/>
                <a:gd name="connsiteY3" fmla="*/ 1519696 h 2334147"/>
                <a:gd name="connsiteX4" fmla="*/ 917575 w 929173"/>
                <a:gd name="connsiteY4" fmla="*/ 1967370 h 2334147"/>
                <a:gd name="connsiteX5" fmla="*/ 628650 w 929173"/>
                <a:gd name="connsiteY5" fmla="*/ 1881645 h 2334147"/>
                <a:gd name="connsiteX6" fmla="*/ 422275 w 929173"/>
                <a:gd name="connsiteY6" fmla="*/ 1834020 h 2334147"/>
                <a:gd name="connsiteX7" fmla="*/ 158750 w 929173"/>
                <a:gd name="connsiteY7" fmla="*/ 1745121 h 2334147"/>
                <a:gd name="connsiteX8" fmla="*/ 0 w 929173"/>
                <a:gd name="connsiteY8" fmla="*/ 1729245 h 2334147"/>
                <a:gd name="connsiteX9" fmla="*/ 139700 w 929173"/>
                <a:gd name="connsiteY9" fmla="*/ 1538745 h 2334147"/>
                <a:gd name="connsiteX10" fmla="*/ 35242 w 929173"/>
                <a:gd name="connsiteY10" fmla="*/ 857557 h 2334147"/>
                <a:gd name="connsiteX11" fmla="*/ 114617 w 929173"/>
                <a:gd name="connsiteY11" fmla="*/ 0 h 2334147"/>
                <a:gd name="connsiteX0" fmla="*/ 114617 w 929173"/>
                <a:gd name="connsiteY0" fmla="*/ 0 h 2334147"/>
                <a:gd name="connsiteX1" fmla="*/ 500252 w 929173"/>
                <a:gd name="connsiteY1" fmla="*/ 0 h 2334147"/>
                <a:gd name="connsiteX2" fmla="*/ 252602 w 929173"/>
                <a:gd name="connsiteY2" fmla="*/ 806757 h 2334147"/>
                <a:gd name="connsiteX3" fmla="*/ 441325 w 929173"/>
                <a:gd name="connsiteY3" fmla="*/ 1519696 h 2334147"/>
                <a:gd name="connsiteX4" fmla="*/ 917575 w 929173"/>
                <a:gd name="connsiteY4" fmla="*/ 1967370 h 2334147"/>
                <a:gd name="connsiteX5" fmla="*/ 628650 w 929173"/>
                <a:gd name="connsiteY5" fmla="*/ 1881645 h 2334147"/>
                <a:gd name="connsiteX6" fmla="*/ 422275 w 929173"/>
                <a:gd name="connsiteY6" fmla="*/ 1834020 h 2334147"/>
                <a:gd name="connsiteX7" fmla="*/ 158750 w 929173"/>
                <a:gd name="connsiteY7" fmla="*/ 1745121 h 2334147"/>
                <a:gd name="connsiteX8" fmla="*/ 0 w 929173"/>
                <a:gd name="connsiteY8" fmla="*/ 1729245 h 2334147"/>
                <a:gd name="connsiteX9" fmla="*/ 139700 w 929173"/>
                <a:gd name="connsiteY9" fmla="*/ 1538745 h 2334147"/>
                <a:gd name="connsiteX10" fmla="*/ 35242 w 929173"/>
                <a:gd name="connsiteY10" fmla="*/ 857557 h 2334147"/>
                <a:gd name="connsiteX11" fmla="*/ 114617 w 929173"/>
                <a:gd name="connsiteY11" fmla="*/ 0 h 2334147"/>
                <a:gd name="connsiteX0" fmla="*/ 114617 w 929173"/>
                <a:gd name="connsiteY0" fmla="*/ 6350 h 2340497"/>
                <a:gd name="connsiteX1" fmla="*/ 430402 w 929173"/>
                <a:gd name="connsiteY1" fmla="*/ 0 h 2340497"/>
                <a:gd name="connsiteX2" fmla="*/ 252602 w 929173"/>
                <a:gd name="connsiteY2" fmla="*/ 813107 h 2340497"/>
                <a:gd name="connsiteX3" fmla="*/ 441325 w 929173"/>
                <a:gd name="connsiteY3" fmla="*/ 1526046 h 2340497"/>
                <a:gd name="connsiteX4" fmla="*/ 917575 w 929173"/>
                <a:gd name="connsiteY4" fmla="*/ 1973720 h 2340497"/>
                <a:gd name="connsiteX5" fmla="*/ 628650 w 929173"/>
                <a:gd name="connsiteY5" fmla="*/ 1887995 h 2340497"/>
                <a:gd name="connsiteX6" fmla="*/ 422275 w 929173"/>
                <a:gd name="connsiteY6" fmla="*/ 1840370 h 2340497"/>
                <a:gd name="connsiteX7" fmla="*/ 158750 w 929173"/>
                <a:gd name="connsiteY7" fmla="*/ 1751471 h 2340497"/>
                <a:gd name="connsiteX8" fmla="*/ 0 w 929173"/>
                <a:gd name="connsiteY8" fmla="*/ 1735595 h 2340497"/>
                <a:gd name="connsiteX9" fmla="*/ 139700 w 929173"/>
                <a:gd name="connsiteY9" fmla="*/ 1545095 h 2340497"/>
                <a:gd name="connsiteX10" fmla="*/ 35242 w 929173"/>
                <a:gd name="connsiteY10" fmla="*/ 863907 h 2340497"/>
                <a:gd name="connsiteX11" fmla="*/ 114617 w 929173"/>
                <a:gd name="connsiteY11" fmla="*/ 6350 h 2340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9173" h="2340497">
                  <a:moveTo>
                    <a:pt x="114617" y="6350"/>
                  </a:moveTo>
                  <a:lnTo>
                    <a:pt x="430402" y="0"/>
                  </a:lnTo>
                  <a:lnTo>
                    <a:pt x="252602" y="813107"/>
                  </a:lnTo>
                  <a:cubicBezTo>
                    <a:pt x="349143" y="1088615"/>
                    <a:pt x="408284" y="1386585"/>
                    <a:pt x="441325" y="1526046"/>
                  </a:cubicBezTo>
                  <a:cubicBezTo>
                    <a:pt x="456904" y="1709956"/>
                    <a:pt x="941388" y="1756233"/>
                    <a:pt x="917575" y="1973720"/>
                  </a:cubicBezTo>
                  <a:cubicBezTo>
                    <a:pt x="984779" y="2063678"/>
                    <a:pt x="742950" y="1980070"/>
                    <a:pt x="628650" y="1887995"/>
                  </a:cubicBezTo>
                  <a:cubicBezTo>
                    <a:pt x="933450" y="2170570"/>
                    <a:pt x="619125" y="2369007"/>
                    <a:pt x="422275" y="1840370"/>
                  </a:cubicBezTo>
                  <a:cubicBezTo>
                    <a:pt x="519113" y="2100720"/>
                    <a:pt x="321151" y="2868832"/>
                    <a:pt x="158750" y="1751471"/>
                  </a:cubicBezTo>
                  <a:cubicBezTo>
                    <a:pt x="154517" y="1699612"/>
                    <a:pt x="4233" y="1787454"/>
                    <a:pt x="0" y="1735595"/>
                  </a:cubicBezTo>
                  <a:cubicBezTo>
                    <a:pt x="0" y="1674212"/>
                    <a:pt x="139700" y="1606478"/>
                    <a:pt x="139700" y="1545095"/>
                  </a:cubicBezTo>
                  <a:lnTo>
                    <a:pt x="35242" y="863907"/>
                  </a:lnTo>
                  <a:lnTo>
                    <a:pt x="114617" y="6350"/>
                  </a:lnTo>
                  <a:close/>
                </a:path>
              </a:pathLst>
            </a:custGeom>
            <a:solidFill>
              <a:srgbClr val="F5C62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84">
              <a:extLst>
                <a:ext uri="{FF2B5EF4-FFF2-40B4-BE49-F238E27FC236}">
                  <a16:creationId xmlns:a16="http://schemas.microsoft.com/office/drawing/2014/main" id="{EE78A54C-1B4A-6210-8A91-66D395898B6B}"/>
                </a:ext>
              </a:extLst>
            </p:cNvPr>
            <p:cNvSpPr/>
            <p:nvPr/>
          </p:nvSpPr>
          <p:spPr>
            <a:xfrm>
              <a:off x="6922057" y="4407172"/>
              <a:ext cx="929172" cy="2340497"/>
            </a:xfrm>
            <a:custGeom>
              <a:avLst/>
              <a:gdLst>
                <a:gd name="connsiteX0" fmla="*/ 0 w 385635"/>
                <a:gd name="connsiteY0" fmla="*/ 0 h 111432"/>
                <a:gd name="connsiteX1" fmla="*/ 385635 w 385635"/>
                <a:gd name="connsiteY1" fmla="*/ 0 h 111432"/>
                <a:gd name="connsiteX2" fmla="*/ 385635 w 385635"/>
                <a:gd name="connsiteY2" fmla="*/ 111432 h 111432"/>
                <a:gd name="connsiteX3" fmla="*/ 0 w 385635"/>
                <a:gd name="connsiteY3" fmla="*/ 111432 h 111432"/>
                <a:gd name="connsiteX4" fmla="*/ 0 w 385635"/>
                <a:gd name="connsiteY4" fmla="*/ 0 h 111432"/>
                <a:gd name="connsiteX0" fmla="*/ 28575 w 414210"/>
                <a:gd name="connsiteY0" fmla="*/ 0 h 844857"/>
                <a:gd name="connsiteX1" fmla="*/ 414210 w 414210"/>
                <a:gd name="connsiteY1" fmla="*/ 0 h 844857"/>
                <a:gd name="connsiteX2" fmla="*/ 414210 w 414210"/>
                <a:gd name="connsiteY2" fmla="*/ 111432 h 844857"/>
                <a:gd name="connsiteX3" fmla="*/ 0 w 414210"/>
                <a:gd name="connsiteY3" fmla="*/ 844857 h 844857"/>
                <a:gd name="connsiteX4" fmla="*/ 28575 w 414210"/>
                <a:gd name="connsiteY4" fmla="*/ 0 h 844857"/>
                <a:gd name="connsiteX0" fmla="*/ 28575 w 414210"/>
                <a:gd name="connsiteY0" fmla="*/ 0 h 1605421"/>
                <a:gd name="connsiteX1" fmla="*/ 414210 w 414210"/>
                <a:gd name="connsiteY1" fmla="*/ 0 h 1605421"/>
                <a:gd name="connsiteX2" fmla="*/ 414210 w 414210"/>
                <a:gd name="connsiteY2" fmla="*/ 111432 h 1605421"/>
                <a:gd name="connsiteX3" fmla="*/ 60008 w 414210"/>
                <a:gd name="connsiteY3" fmla="*/ 1605421 h 1605421"/>
                <a:gd name="connsiteX4" fmla="*/ 0 w 414210"/>
                <a:gd name="connsiteY4" fmla="*/ 844857 h 1605421"/>
                <a:gd name="connsiteX5" fmla="*/ 28575 w 414210"/>
                <a:gd name="connsiteY5" fmla="*/ 0 h 1605421"/>
                <a:gd name="connsiteX0" fmla="*/ 28575 w 414210"/>
                <a:gd name="connsiteY0" fmla="*/ 0 h 1605421"/>
                <a:gd name="connsiteX1" fmla="*/ 414210 w 414210"/>
                <a:gd name="connsiteY1" fmla="*/ 0 h 1605421"/>
                <a:gd name="connsiteX2" fmla="*/ 166560 w 414210"/>
                <a:gd name="connsiteY2" fmla="*/ 806757 h 1605421"/>
                <a:gd name="connsiteX3" fmla="*/ 60008 w 414210"/>
                <a:gd name="connsiteY3" fmla="*/ 1605421 h 1605421"/>
                <a:gd name="connsiteX4" fmla="*/ 0 w 414210"/>
                <a:gd name="connsiteY4" fmla="*/ 844857 h 1605421"/>
                <a:gd name="connsiteX5" fmla="*/ 28575 w 414210"/>
                <a:gd name="connsiteY5" fmla="*/ 0 h 1605421"/>
                <a:gd name="connsiteX0" fmla="*/ 28575 w 414210"/>
                <a:gd name="connsiteY0" fmla="*/ 0 h 1633520"/>
                <a:gd name="connsiteX1" fmla="*/ 414210 w 414210"/>
                <a:gd name="connsiteY1" fmla="*/ 0 h 1633520"/>
                <a:gd name="connsiteX2" fmla="*/ 166560 w 414210"/>
                <a:gd name="connsiteY2" fmla="*/ 806757 h 1633520"/>
                <a:gd name="connsiteX3" fmla="*/ 355283 w 414210"/>
                <a:gd name="connsiteY3" fmla="*/ 1519696 h 1633520"/>
                <a:gd name="connsiteX4" fmla="*/ 60008 w 414210"/>
                <a:gd name="connsiteY4" fmla="*/ 1605421 h 1633520"/>
                <a:gd name="connsiteX5" fmla="*/ 0 w 414210"/>
                <a:gd name="connsiteY5" fmla="*/ 844857 h 1633520"/>
                <a:gd name="connsiteX6" fmla="*/ 28575 w 414210"/>
                <a:gd name="connsiteY6" fmla="*/ 0 h 1633520"/>
                <a:gd name="connsiteX0" fmla="*/ 28575 w 834877"/>
                <a:gd name="connsiteY0" fmla="*/ 0 h 1967958"/>
                <a:gd name="connsiteX1" fmla="*/ 414210 w 834877"/>
                <a:gd name="connsiteY1" fmla="*/ 0 h 1967958"/>
                <a:gd name="connsiteX2" fmla="*/ 166560 w 834877"/>
                <a:gd name="connsiteY2" fmla="*/ 806757 h 1967958"/>
                <a:gd name="connsiteX3" fmla="*/ 355283 w 834877"/>
                <a:gd name="connsiteY3" fmla="*/ 1519696 h 1967958"/>
                <a:gd name="connsiteX4" fmla="*/ 831533 w 834877"/>
                <a:gd name="connsiteY4" fmla="*/ 1967370 h 1967958"/>
                <a:gd name="connsiteX5" fmla="*/ 60008 w 834877"/>
                <a:gd name="connsiteY5" fmla="*/ 1605421 h 1967958"/>
                <a:gd name="connsiteX6" fmla="*/ 0 w 834877"/>
                <a:gd name="connsiteY6" fmla="*/ 844857 h 1967958"/>
                <a:gd name="connsiteX7" fmla="*/ 28575 w 834877"/>
                <a:gd name="connsiteY7" fmla="*/ 0 h 1967958"/>
                <a:gd name="connsiteX0" fmla="*/ 28575 w 834877"/>
                <a:gd name="connsiteY0" fmla="*/ 0 h 1977711"/>
                <a:gd name="connsiteX1" fmla="*/ 414210 w 834877"/>
                <a:gd name="connsiteY1" fmla="*/ 0 h 1977711"/>
                <a:gd name="connsiteX2" fmla="*/ 166560 w 834877"/>
                <a:gd name="connsiteY2" fmla="*/ 806757 h 1977711"/>
                <a:gd name="connsiteX3" fmla="*/ 355283 w 834877"/>
                <a:gd name="connsiteY3" fmla="*/ 1519696 h 1977711"/>
                <a:gd name="connsiteX4" fmla="*/ 831533 w 834877"/>
                <a:gd name="connsiteY4" fmla="*/ 1967370 h 1977711"/>
                <a:gd name="connsiteX5" fmla="*/ 336233 w 834877"/>
                <a:gd name="connsiteY5" fmla="*/ 1834020 h 1977711"/>
                <a:gd name="connsiteX6" fmla="*/ 60008 w 834877"/>
                <a:gd name="connsiteY6" fmla="*/ 1605421 h 1977711"/>
                <a:gd name="connsiteX7" fmla="*/ 0 w 834877"/>
                <a:gd name="connsiteY7" fmla="*/ 844857 h 1977711"/>
                <a:gd name="connsiteX8" fmla="*/ 28575 w 834877"/>
                <a:gd name="connsiteY8" fmla="*/ 0 h 1977711"/>
                <a:gd name="connsiteX0" fmla="*/ 28575 w 834877"/>
                <a:gd name="connsiteY0" fmla="*/ 0 h 1977711"/>
                <a:gd name="connsiteX1" fmla="*/ 414210 w 834877"/>
                <a:gd name="connsiteY1" fmla="*/ 0 h 1977711"/>
                <a:gd name="connsiteX2" fmla="*/ 166560 w 834877"/>
                <a:gd name="connsiteY2" fmla="*/ 806757 h 1977711"/>
                <a:gd name="connsiteX3" fmla="*/ 355283 w 834877"/>
                <a:gd name="connsiteY3" fmla="*/ 1519696 h 1977711"/>
                <a:gd name="connsiteX4" fmla="*/ 831533 w 834877"/>
                <a:gd name="connsiteY4" fmla="*/ 1967370 h 1977711"/>
                <a:gd name="connsiteX5" fmla="*/ 336233 w 834877"/>
                <a:gd name="connsiteY5" fmla="*/ 1834020 h 1977711"/>
                <a:gd name="connsiteX6" fmla="*/ 60008 w 834877"/>
                <a:gd name="connsiteY6" fmla="*/ 1605421 h 1977711"/>
                <a:gd name="connsiteX7" fmla="*/ 0 w 834877"/>
                <a:gd name="connsiteY7" fmla="*/ 844857 h 1977711"/>
                <a:gd name="connsiteX8" fmla="*/ 28575 w 834877"/>
                <a:gd name="connsiteY8" fmla="*/ 0 h 1977711"/>
                <a:gd name="connsiteX0" fmla="*/ 79375 w 885677"/>
                <a:gd name="connsiteY0" fmla="*/ 0 h 1977711"/>
                <a:gd name="connsiteX1" fmla="*/ 465010 w 885677"/>
                <a:gd name="connsiteY1" fmla="*/ 0 h 1977711"/>
                <a:gd name="connsiteX2" fmla="*/ 217360 w 885677"/>
                <a:gd name="connsiteY2" fmla="*/ 806757 h 1977711"/>
                <a:gd name="connsiteX3" fmla="*/ 406083 w 885677"/>
                <a:gd name="connsiteY3" fmla="*/ 1519696 h 1977711"/>
                <a:gd name="connsiteX4" fmla="*/ 882333 w 885677"/>
                <a:gd name="connsiteY4" fmla="*/ 1967370 h 1977711"/>
                <a:gd name="connsiteX5" fmla="*/ 387033 w 885677"/>
                <a:gd name="connsiteY5" fmla="*/ 1834020 h 1977711"/>
                <a:gd name="connsiteX6" fmla="*/ 110808 w 885677"/>
                <a:gd name="connsiteY6" fmla="*/ 1605421 h 1977711"/>
                <a:gd name="connsiteX7" fmla="*/ 0 w 885677"/>
                <a:gd name="connsiteY7" fmla="*/ 857557 h 1977711"/>
                <a:gd name="connsiteX8" fmla="*/ 79375 w 885677"/>
                <a:gd name="connsiteY8" fmla="*/ 0 h 1977711"/>
                <a:gd name="connsiteX0" fmla="*/ 79375 w 885677"/>
                <a:gd name="connsiteY0" fmla="*/ 0 h 1977711"/>
                <a:gd name="connsiteX1" fmla="*/ 465010 w 885677"/>
                <a:gd name="connsiteY1" fmla="*/ 0 h 1977711"/>
                <a:gd name="connsiteX2" fmla="*/ 217360 w 885677"/>
                <a:gd name="connsiteY2" fmla="*/ 806757 h 1977711"/>
                <a:gd name="connsiteX3" fmla="*/ 406083 w 885677"/>
                <a:gd name="connsiteY3" fmla="*/ 1519696 h 1977711"/>
                <a:gd name="connsiteX4" fmla="*/ 882333 w 885677"/>
                <a:gd name="connsiteY4" fmla="*/ 1967370 h 1977711"/>
                <a:gd name="connsiteX5" fmla="*/ 387033 w 885677"/>
                <a:gd name="connsiteY5" fmla="*/ 1834020 h 1977711"/>
                <a:gd name="connsiteX6" fmla="*/ 123508 w 885677"/>
                <a:gd name="connsiteY6" fmla="*/ 1745121 h 1977711"/>
                <a:gd name="connsiteX7" fmla="*/ 0 w 885677"/>
                <a:gd name="connsiteY7" fmla="*/ 857557 h 1977711"/>
                <a:gd name="connsiteX8" fmla="*/ 79375 w 885677"/>
                <a:gd name="connsiteY8" fmla="*/ 0 h 1977711"/>
                <a:gd name="connsiteX0" fmla="*/ 114617 w 920919"/>
                <a:gd name="connsiteY0" fmla="*/ 0 h 1977711"/>
                <a:gd name="connsiteX1" fmla="*/ 500252 w 920919"/>
                <a:gd name="connsiteY1" fmla="*/ 0 h 1977711"/>
                <a:gd name="connsiteX2" fmla="*/ 252602 w 920919"/>
                <a:gd name="connsiteY2" fmla="*/ 806757 h 1977711"/>
                <a:gd name="connsiteX3" fmla="*/ 441325 w 920919"/>
                <a:gd name="connsiteY3" fmla="*/ 1519696 h 1977711"/>
                <a:gd name="connsiteX4" fmla="*/ 917575 w 920919"/>
                <a:gd name="connsiteY4" fmla="*/ 1967370 h 1977711"/>
                <a:gd name="connsiteX5" fmla="*/ 422275 w 920919"/>
                <a:gd name="connsiteY5" fmla="*/ 1834020 h 1977711"/>
                <a:gd name="connsiteX6" fmla="*/ 158750 w 920919"/>
                <a:gd name="connsiteY6" fmla="*/ 1745121 h 1977711"/>
                <a:gd name="connsiteX7" fmla="*/ 0 w 920919"/>
                <a:gd name="connsiteY7" fmla="*/ 1729245 h 1977711"/>
                <a:gd name="connsiteX8" fmla="*/ 35242 w 920919"/>
                <a:gd name="connsiteY8" fmla="*/ 857557 h 1977711"/>
                <a:gd name="connsiteX9" fmla="*/ 114617 w 920919"/>
                <a:gd name="connsiteY9" fmla="*/ 0 h 1977711"/>
                <a:gd name="connsiteX0" fmla="*/ 114617 w 920919"/>
                <a:gd name="connsiteY0" fmla="*/ 0 h 1977711"/>
                <a:gd name="connsiteX1" fmla="*/ 500252 w 920919"/>
                <a:gd name="connsiteY1" fmla="*/ 0 h 1977711"/>
                <a:gd name="connsiteX2" fmla="*/ 252602 w 920919"/>
                <a:gd name="connsiteY2" fmla="*/ 806757 h 1977711"/>
                <a:gd name="connsiteX3" fmla="*/ 441325 w 920919"/>
                <a:gd name="connsiteY3" fmla="*/ 1519696 h 1977711"/>
                <a:gd name="connsiteX4" fmla="*/ 917575 w 920919"/>
                <a:gd name="connsiteY4" fmla="*/ 1967370 h 1977711"/>
                <a:gd name="connsiteX5" fmla="*/ 422275 w 920919"/>
                <a:gd name="connsiteY5" fmla="*/ 1834020 h 1977711"/>
                <a:gd name="connsiteX6" fmla="*/ 158750 w 920919"/>
                <a:gd name="connsiteY6" fmla="*/ 1745121 h 1977711"/>
                <a:gd name="connsiteX7" fmla="*/ 0 w 920919"/>
                <a:gd name="connsiteY7" fmla="*/ 1729245 h 1977711"/>
                <a:gd name="connsiteX8" fmla="*/ 139700 w 920919"/>
                <a:gd name="connsiteY8" fmla="*/ 1538745 h 1977711"/>
                <a:gd name="connsiteX9" fmla="*/ 35242 w 920919"/>
                <a:gd name="connsiteY9" fmla="*/ 857557 h 1977711"/>
                <a:gd name="connsiteX10" fmla="*/ 114617 w 920919"/>
                <a:gd name="connsiteY10" fmla="*/ 0 h 1977711"/>
                <a:gd name="connsiteX0" fmla="*/ 114617 w 920919"/>
                <a:gd name="connsiteY0" fmla="*/ 0 h 2304606"/>
                <a:gd name="connsiteX1" fmla="*/ 500252 w 920919"/>
                <a:gd name="connsiteY1" fmla="*/ 0 h 2304606"/>
                <a:gd name="connsiteX2" fmla="*/ 252602 w 920919"/>
                <a:gd name="connsiteY2" fmla="*/ 806757 h 2304606"/>
                <a:gd name="connsiteX3" fmla="*/ 441325 w 920919"/>
                <a:gd name="connsiteY3" fmla="*/ 1519696 h 2304606"/>
                <a:gd name="connsiteX4" fmla="*/ 917575 w 920919"/>
                <a:gd name="connsiteY4" fmla="*/ 1967370 h 2304606"/>
                <a:gd name="connsiteX5" fmla="*/ 422275 w 920919"/>
                <a:gd name="connsiteY5" fmla="*/ 1834020 h 2304606"/>
                <a:gd name="connsiteX6" fmla="*/ 158750 w 920919"/>
                <a:gd name="connsiteY6" fmla="*/ 1745121 h 2304606"/>
                <a:gd name="connsiteX7" fmla="*/ 0 w 920919"/>
                <a:gd name="connsiteY7" fmla="*/ 1729245 h 2304606"/>
                <a:gd name="connsiteX8" fmla="*/ 139700 w 920919"/>
                <a:gd name="connsiteY8" fmla="*/ 1538745 h 2304606"/>
                <a:gd name="connsiteX9" fmla="*/ 35242 w 920919"/>
                <a:gd name="connsiteY9" fmla="*/ 857557 h 2304606"/>
                <a:gd name="connsiteX10" fmla="*/ 114617 w 920919"/>
                <a:gd name="connsiteY10" fmla="*/ 0 h 2304606"/>
                <a:gd name="connsiteX0" fmla="*/ 114617 w 920919"/>
                <a:gd name="connsiteY0" fmla="*/ 0 h 2358038"/>
                <a:gd name="connsiteX1" fmla="*/ 500252 w 920919"/>
                <a:gd name="connsiteY1" fmla="*/ 0 h 2358038"/>
                <a:gd name="connsiteX2" fmla="*/ 252602 w 920919"/>
                <a:gd name="connsiteY2" fmla="*/ 806757 h 2358038"/>
                <a:gd name="connsiteX3" fmla="*/ 441325 w 920919"/>
                <a:gd name="connsiteY3" fmla="*/ 1519696 h 2358038"/>
                <a:gd name="connsiteX4" fmla="*/ 917575 w 920919"/>
                <a:gd name="connsiteY4" fmla="*/ 1967370 h 2358038"/>
                <a:gd name="connsiteX5" fmla="*/ 422275 w 920919"/>
                <a:gd name="connsiteY5" fmla="*/ 1834020 h 2358038"/>
                <a:gd name="connsiteX6" fmla="*/ 158750 w 920919"/>
                <a:gd name="connsiteY6" fmla="*/ 1745121 h 2358038"/>
                <a:gd name="connsiteX7" fmla="*/ 0 w 920919"/>
                <a:gd name="connsiteY7" fmla="*/ 1729245 h 2358038"/>
                <a:gd name="connsiteX8" fmla="*/ 139700 w 920919"/>
                <a:gd name="connsiteY8" fmla="*/ 1538745 h 2358038"/>
                <a:gd name="connsiteX9" fmla="*/ 35242 w 920919"/>
                <a:gd name="connsiteY9" fmla="*/ 857557 h 2358038"/>
                <a:gd name="connsiteX10" fmla="*/ 114617 w 920919"/>
                <a:gd name="connsiteY10" fmla="*/ 0 h 2358038"/>
                <a:gd name="connsiteX0" fmla="*/ 114617 w 920919"/>
                <a:gd name="connsiteY0" fmla="*/ 0 h 2383818"/>
                <a:gd name="connsiteX1" fmla="*/ 500252 w 920919"/>
                <a:gd name="connsiteY1" fmla="*/ 0 h 2383818"/>
                <a:gd name="connsiteX2" fmla="*/ 252602 w 920919"/>
                <a:gd name="connsiteY2" fmla="*/ 806757 h 2383818"/>
                <a:gd name="connsiteX3" fmla="*/ 441325 w 920919"/>
                <a:gd name="connsiteY3" fmla="*/ 1519696 h 2383818"/>
                <a:gd name="connsiteX4" fmla="*/ 917575 w 920919"/>
                <a:gd name="connsiteY4" fmla="*/ 1967370 h 2383818"/>
                <a:gd name="connsiteX5" fmla="*/ 422275 w 920919"/>
                <a:gd name="connsiteY5" fmla="*/ 1834020 h 2383818"/>
                <a:gd name="connsiteX6" fmla="*/ 158750 w 920919"/>
                <a:gd name="connsiteY6" fmla="*/ 1745121 h 2383818"/>
                <a:gd name="connsiteX7" fmla="*/ 0 w 920919"/>
                <a:gd name="connsiteY7" fmla="*/ 1729245 h 2383818"/>
                <a:gd name="connsiteX8" fmla="*/ 139700 w 920919"/>
                <a:gd name="connsiteY8" fmla="*/ 1538745 h 2383818"/>
                <a:gd name="connsiteX9" fmla="*/ 35242 w 920919"/>
                <a:gd name="connsiteY9" fmla="*/ 857557 h 2383818"/>
                <a:gd name="connsiteX10" fmla="*/ 114617 w 920919"/>
                <a:gd name="connsiteY10" fmla="*/ 0 h 2383818"/>
                <a:gd name="connsiteX0" fmla="*/ 114617 w 920919"/>
                <a:gd name="connsiteY0" fmla="*/ 0 h 2334147"/>
                <a:gd name="connsiteX1" fmla="*/ 500252 w 920919"/>
                <a:gd name="connsiteY1" fmla="*/ 0 h 2334147"/>
                <a:gd name="connsiteX2" fmla="*/ 252602 w 920919"/>
                <a:gd name="connsiteY2" fmla="*/ 806757 h 2334147"/>
                <a:gd name="connsiteX3" fmla="*/ 441325 w 920919"/>
                <a:gd name="connsiteY3" fmla="*/ 1519696 h 2334147"/>
                <a:gd name="connsiteX4" fmla="*/ 917575 w 920919"/>
                <a:gd name="connsiteY4" fmla="*/ 1967370 h 2334147"/>
                <a:gd name="connsiteX5" fmla="*/ 422275 w 920919"/>
                <a:gd name="connsiteY5" fmla="*/ 1834020 h 2334147"/>
                <a:gd name="connsiteX6" fmla="*/ 158750 w 920919"/>
                <a:gd name="connsiteY6" fmla="*/ 1745121 h 2334147"/>
                <a:gd name="connsiteX7" fmla="*/ 0 w 920919"/>
                <a:gd name="connsiteY7" fmla="*/ 1729245 h 2334147"/>
                <a:gd name="connsiteX8" fmla="*/ 139700 w 920919"/>
                <a:gd name="connsiteY8" fmla="*/ 1538745 h 2334147"/>
                <a:gd name="connsiteX9" fmla="*/ 35242 w 920919"/>
                <a:gd name="connsiteY9" fmla="*/ 857557 h 2334147"/>
                <a:gd name="connsiteX10" fmla="*/ 114617 w 920919"/>
                <a:gd name="connsiteY10" fmla="*/ 0 h 2334147"/>
                <a:gd name="connsiteX0" fmla="*/ 114617 w 920919"/>
                <a:gd name="connsiteY0" fmla="*/ 0 h 2334147"/>
                <a:gd name="connsiteX1" fmla="*/ 500252 w 920919"/>
                <a:gd name="connsiteY1" fmla="*/ 0 h 2334147"/>
                <a:gd name="connsiteX2" fmla="*/ 252602 w 920919"/>
                <a:gd name="connsiteY2" fmla="*/ 806757 h 2334147"/>
                <a:gd name="connsiteX3" fmla="*/ 441325 w 920919"/>
                <a:gd name="connsiteY3" fmla="*/ 1519696 h 2334147"/>
                <a:gd name="connsiteX4" fmla="*/ 917575 w 920919"/>
                <a:gd name="connsiteY4" fmla="*/ 1967370 h 2334147"/>
                <a:gd name="connsiteX5" fmla="*/ 422275 w 920919"/>
                <a:gd name="connsiteY5" fmla="*/ 1834020 h 2334147"/>
                <a:gd name="connsiteX6" fmla="*/ 158750 w 920919"/>
                <a:gd name="connsiteY6" fmla="*/ 1745121 h 2334147"/>
                <a:gd name="connsiteX7" fmla="*/ 0 w 920919"/>
                <a:gd name="connsiteY7" fmla="*/ 1729245 h 2334147"/>
                <a:gd name="connsiteX8" fmla="*/ 139700 w 920919"/>
                <a:gd name="connsiteY8" fmla="*/ 1538745 h 2334147"/>
                <a:gd name="connsiteX9" fmla="*/ 35242 w 920919"/>
                <a:gd name="connsiteY9" fmla="*/ 857557 h 2334147"/>
                <a:gd name="connsiteX10" fmla="*/ 114617 w 920919"/>
                <a:gd name="connsiteY10" fmla="*/ 0 h 2334147"/>
                <a:gd name="connsiteX0" fmla="*/ 114617 w 928094"/>
                <a:gd name="connsiteY0" fmla="*/ 0 h 2334147"/>
                <a:gd name="connsiteX1" fmla="*/ 500252 w 928094"/>
                <a:gd name="connsiteY1" fmla="*/ 0 h 2334147"/>
                <a:gd name="connsiteX2" fmla="*/ 252602 w 928094"/>
                <a:gd name="connsiteY2" fmla="*/ 806757 h 2334147"/>
                <a:gd name="connsiteX3" fmla="*/ 441325 w 928094"/>
                <a:gd name="connsiteY3" fmla="*/ 1519696 h 2334147"/>
                <a:gd name="connsiteX4" fmla="*/ 917575 w 928094"/>
                <a:gd name="connsiteY4" fmla="*/ 1967370 h 2334147"/>
                <a:gd name="connsiteX5" fmla="*/ 628650 w 928094"/>
                <a:gd name="connsiteY5" fmla="*/ 1881645 h 2334147"/>
                <a:gd name="connsiteX6" fmla="*/ 422275 w 928094"/>
                <a:gd name="connsiteY6" fmla="*/ 1834020 h 2334147"/>
                <a:gd name="connsiteX7" fmla="*/ 158750 w 928094"/>
                <a:gd name="connsiteY7" fmla="*/ 1745121 h 2334147"/>
                <a:gd name="connsiteX8" fmla="*/ 0 w 928094"/>
                <a:gd name="connsiteY8" fmla="*/ 1729245 h 2334147"/>
                <a:gd name="connsiteX9" fmla="*/ 139700 w 928094"/>
                <a:gd name="connsiteY9" fmla="*/ 1538745 h 2334147"/>
                <a:gd name="connsiteX10" fmla="*/ 35242 w 928094"/>
                <a:gd name="connsiteY10" fmla="*/ 857557 h 2334147"/>
                <a:gd name="connsiteX11" fmla="*/ 114617 w 928094"/>
                <a:gd name="connsiteY11" fmla="*/ 0 h 2334147"/>
                <a:gd name="connsiteX0" fmla="*/ 114617 w 928094"/>
                <a:gd name="connsiteY0" fmla="*/ 0 h 2334147"/>
                <a:gd name="connsiteX1" fmla="*/ 500252 w 928094"/>
                <a:gd name="connsiteY1" fmla="*/ 0 h 2334147"/>
                <a:gd name="connsiteX2" fmla="*/ 252602 w 928094"/>
                <a:gd name="connsiteY2" fmla="*/ 806757 h 2334147"/>
                <a:gd name="connsiteX3" fmla="*/ 441325 w 928094"/>
                <a:gd name="connsiteY3" fmla="*/ 1519696 h 2334147"/>
                <a:gd name="connsiteX4" fmla="*/ 917575 w 928094"/>
                <a:gd name="connsiteY4" fmla="*/ 1967370 h 2334147"/>
                <a:gd name="connsiteX5" fmla="*/ 628650 w 928094"/>
                <a:gd name="connsiteY5" fmla="*/ 1881645 h 2334147"/>
                <a:gd name="connsiteX6" fmla="*/ 422275 w 928094"/>
                <a:gd name="connsiteY6" fmla="*/ 1834020 h 2334147"/>
                <a:gd name="connsiteX7" fmla="*/ 158750 w 928094"/>
                <a:gd name="connsiteY7" fmla="*/ 1745121 h 2334147"/>
                <a:gd name="connsiteX8" fmla="*/ 0 w 928094"/>
                <a:gd name="connsiteY8" fmla="*/ 1729245 h 2334147"/>
                <a:gd name="connsiteX9" fmla="*/ 139700 w 928094"/>
                <a:gd name="connsiteY9" fmla="*/ 1538745 h 2334147"/>
                <a:gd name="connsiteX10" fmla="*/ 35242 w 928094"/>
                <a:gd name="connsiteY10" fmla="*/ 857557 h 2334147"/>
                <a:gd name="connsiteX11" fmla="*/ 114617 w 928094"/>
                <a:gd name="connsiteY11" fmla="*/ 0 h 2334147"/>
                <a:gd name="connsiteX0" fmla="*/ 114617 w 928094"/>
                <a:gd name="connsiteY0" fmla="*/ 0 h 2334147"/>
                <a:gd name="connsiteX1" fmla="*/ 500252 w 928094"/>
                <a:gd name="connsiteY1" fmla="*/ 0 h 2334147"/>
                <a:gd name="connsiteX2" fmla="*/ 252602 w 928094"/>
                <a:gd name="connsiteY2" fmla="*/ 806757 h 2334147"/>
                <a:gd name="connsiteX3" fmla="*/ 441325 w 928094"/>
                <a:gd name="connsiteY3" fmla="*/ 1519696 h 2334147"/>
                <a:gd name="connsiteX4" fmla="*/ 917575 w 928094"/>
                <a:gd name="connsiteY4" fmla="*/ 1967370 h 2334147"/>
                <a:gd name="connsiteX5" fmla="*/ 628650 w 928094"/>
                <a:gd name="connsiteY5" fmla="*/ 1881645 h 2334147"/>
                <a:gd name="connsiteX6" fmla="*/ 422275 w 928094"/>
                <a:gd name="connsiteY6" fmla="*/ 1834020 h 2334147"/>
                <a:gd name="connsiteX7" fmla="*/ 158750 w 928094"/>
                <a:gd name="connsiteY7" fmla="*/ 1745121 h 2334147"/>
                <a:gd name="connsiteX8" fmla="*/ 0 w 928094"/>
                <a:gd name="connsiteY8" fmla="*/ 1729245 h 2334147"/>
                <a:gd name="connsiteX9" fmla="*/ 139700 w 928094"/>
                <a:gd name="connsiteY9" fmla="*/ 1538745 h 2334147"/>
                <a:gd name="connsiteX10" fmla="*/ 35242 w 928094"/>
                <a:gd name="connsiteY10" fmla="*/ 857557 h 2334147"/>
                <a:gd name="connsiteX11" fmla="*/ 114617 w 928094"/>
                <a:gd name="connsiteY11" fmla="*/ 0 h 2334147"/>
                <a:gd name="connsiteX0" fmla="*/ 114617 w 928094"/>
                <a:gd name="connsiteY0" fmla="*/ 0 h 2334147"/>
                <a:gd name="connsiteX1" fmla="*/ 500252 w 928094"/>
                <a:gd name="connsiteY1" fmla="*/ 0 h 2334147"/>
                <a:gd name="connsiteX2" fmla="*/ 252602 w 928094"/>
                <a:gd name="connsiteY2" fmla="*/ 806757 h 2334147"/>
                <a:gd name="connsiteX3" fmla="*/ 441325 w 928094"/>
                <a:gd name="connsiteY3" fmla="*/ 1519696 h 2334147"/>
                <a:gd name="connsiteX4" fmla="*/ 917575 w 928094"/>
                <a:gd name="connsiteY4" fmla="*/ 1967370 h 2334147"/>
                <a:gd name="connsiteX5" fmla="*/ 628650 w 928094"/>
                <a:gd name="connsiteY5" fmla="*/ 1881645 h 2334147"/>
                <a:gd name="connsiteX6" fmla="*/ 422275 w 928094"/>
                <a:gd name="connsiteY6" fmla="*/ 1834020 h 2334147"/>
                <a:gd name="connsiteX7" fmla="*/ 158750 w 928094"/>
                <a:gd name="connsiteY7" fmla="*/ 1745121 h 2334147"/>
                <a:gd name="connsiteX8" fmla="*/ 0 w 928094"/>
                <a:gd name="connsiteY8" fmla="*/ 1729245 h 2334147"/>
                <a:gd name="connsiteX9" fmla="*/ 139700 w 928094"/>
                <a:gd name="connsiteY9" fmla="*/ 1538745 h 2334147"/>
                <a:gd name="connsiteX10" fmla="*/ 35242 w 928094"/>
                <a:gd name="connsiteY10" fmla="*/ 857557 h 2334147"/>
                <a:gd name="connsiteX11" fmla="*/ 114617 w 928094"/>
                <a:gd name="connsiteY11" fmla="*/ 0 h 2334147"/>
                <a:gd name="connsiteX0" fmla="*/ 114617 w 929173"/>
                <a:gd name="connsiteY0" fmla="*/ 0 h 2334147"/>
                <a:gd name="connsiteX1" fmla="*/ 500252 w 929173"/>
                <a:gd name="connsiteY1" fmla="*/ 0 h 2334147"/>
                <a:gd name="connsiteX2" fmla="*/ 252602 w 929173"/>
                <a:gd name="connsiteY2" fmla="*/ 806757 h 2334147"/>
                <a:gd name="connsiteX3" fmla="*/ 441325 w 929173"/>
                <a:gd name="connsiteY3" fmla="*/ 1519696 h 2334147"/>
                <a:gd name="connsiteX4" fmla="*/ 917575 w 929173"/>
                <a:gd name="connsiteY4" fmla="*/ 1967370 h 2334147"/>
                <a:gd name="connsiteX5" fmla="*/ 628650 w 929173"/>
                <a:gd name="connsiteY5" fmla="*/ 1881645 h 2334147"/>
                <a:gd name="connsiteX6" fmla="*/ 422275 w 929173"/>
                <a:gd name="connsiteY6" fmla="*/ 1834020 h 2334147"/>
                <a:gd name="connsiteX7" fmla="*/ 158750 w 929173"/>
                <a:gd name="connsiteY7" fmla="*/ 1745121 h 2334147"/>
                <a:gd name="connsiteX8" fmla="*/ 0 w 929173"/>
                <a:gd name="connsiteY8" fmla="*/ 1729245 h 2334147"/>
                <a:gd name="connsiteX9" fmla="*/ 139700 w 929173"/>
                <a:gd name="connsiteY9" fmla="*/ 1538745 h 2334147"/>
                <a:gd name="connsiteX10" fmla="*/ 35242 w 929173"/>
                <a:gd name="connsiteY10" fmla="*/ 857557 h 2334147"/>
                <a:gd name="connsiteX11" fmla="*/ 114617 w 929173"/>
                <a:gd name="connsiteY11" fmla="*/ 0 h 2334147"/>
                <a:gd name="connsiteX0" fmla="*/ 114617 w 929173"/>
                <a:gd name="connsiteY0" fmla="*/ 0 h 2334147"/>
                <a:gd name="connsiteX1" fmla="*/ 500252 w 929173"/>
                <a:gd name="connsiteY1" fmla="*/ 0 h 2334147"/>
                <a:gd name="connsiteX2" fmla="*/ 252602 w 929173"/>
                <a:gd name="connsiteY2" fmla="*/ 806757 h 2334147"/>
                <a:gd name="connsiteX3" fmla="*/ 441325 w 929173"/>
                <a:gd name="connsiteY3" fmla="*/ 1519696 h 2334147"/>
                <a:gd name="connsiteX4" fmla="*/ 917575 w 929173"/>
                <a:gd name="connsiteY4" fmla="*/ 1967370 h 2334147"/>
                <a:gd name="connsiteX5" fmla="*/ 628650 w 929173"/>
                <a:gd name="connsiteY5" fmla="*/ 1881645 h 2334147"/>
                <a:gd name="connsiteX6" fmla="*/ 422275 w 929173"/>
                <a:gd name="connsiteY6" fmla="*/ 1834020 h 2334147"/>
                <a:gd name="connsiteX7" fmla="*/ 158750 w 929173"/>
                <a:gd name="connsiteY7" fmla="*/ 1745121 h 2334147"/>
                <a:gd name="connsiteX8" fmla="*/ 0 w 929173"/>
                <a:gd name="connsiteY8" fmla="*/ 1729245 h 2334147"/>
                <a:gd name="connsiteX9" fmla="*/ 139700 w 929173"/>
                <a:gd name="connsiteY9" fmla="*/ 1538745 h 2334147"/>
                <a:gd name="connsiteX10" fmla="*/ 35242 w 929173"/>
                <a:gd name="connsiteY10" fmla="*/ 857557 h 2334147"/>
                <a:gd name="connsiteX11" fmla="*/ 114617 w 929173"/>
                <a:gd name="connsiteY11" fmla="*/ 0 h 2334147"/>
                <a:gd name="connsiteX0" fmla="*/ 114617 w 929173"/>
                <a:gd name="connsiteY0" fmla="*/ 0 h 2334147"/>
                <a:gd name="connsiteX1" fmla="*/ 500252 w 929173"/>
                <a:gd name="connsiteY1" fmla="*/ 0 h 2334147"/>
                <a:gd name="connsiteX2" fmla="*/ 252602 w 929173"/>
                <a:gd name="connsiteY2" fmla="*/ 806757 h 2334147"/>
                <a:gd name="connsiteX3" fmla="*/ 441325 w 929173"/>
                <a:gd name="connsiteY3" fmla="*/ 1519696 h 2334147"/>
                <a:gd name="connsiteX4" fmla="*/ 917575 w 929173"/>
                <a:gd name="connsiteY4" fmla="*/ 1967370 h 2334147"/>
                <a:gd name="connsiteX5" fmla="*/ 628650 w 929173"/>
                <a:gd name="connsiteY5" fmla="*/ 1881645 h 2334147"/>
                <a:gd name="connsiteX6" fmla="*/ 422275 w 929173"/>
                <a:gd name="connsiteY6" fmla="*/ 1834020 h 2334147"/>
                <a:gd name="connsiteX7" fmla="*/ 158750 w 929173"/>
                <a:gd name="connsiteY7" fmla="*/ 1745121 h 2334147"/>
                <a:gd name="connsiteX8" fmla="*/ 0 w 929173"/>
                <a:gd name="connsiteY8" fmla="*/ 1729245 h 2334147"/>
                <a:gd name="connsiteX9" fmla="*/ 139700 w 929173"/>
                <a:gd name="connsiteY9" fmla="*/ 1538745 h 2334147"/>
                <a:gd name="connsiteX10" fmla="*/ 35242 w 929173"/>
                <a:gd name="connsiteY10" fmla="*/ 857557 h 2334147"/>
                <a:gd name="connsiteX11" fmla="*/ 114617 w 929173"/>
                <a:gd name="connsiteY11" fmla="*/ 0 h 2334147"/>
                <a:gd name="connsiteX0" fmla="*/ 114617 w 929173"/>
                <a:gd name="connsiteY0" fmla="*/ 0 h 2334147"/>
                <a:gd name="connsiteX1" fmla="*/ 500252 w 929173"/>
                <a:gd name="connsiteY1" fmla="*/ 0 h 2334147"/>
                <a:gd name="connsiteX2" fmla="*/ 252602 w 929173"/>
                <a:gd name="connsiteY2" fmla="*/ 806757 h 2334147"/>
                <a:gd name="connsiteX3" fmla="*/ 441325 w 929173"/>
                <a:gd name="connsiteY3" fmla="*/ 1519696 h 2334147"/>
                <a:gd name="connsiteX4" fmla="*/ 917575 w 929173"/>
                <a:gd name="connsiteY4" fmla="*/ 1967370 h 2334147"/>
                <a:gd name="connsiteX5" fmla="*/ 628650 w 929173"/>
                <a:gd name="connsiteY5" fmla="*/ 1881645 h 2334147"/>
                <a:gd name="connsiteX6" fmla="*/ 422275 w 929173"/>
                <a:gd name="connsiteY6" fmla="*/ 1834020 h 2334147"/>
                <a:gd name="connsiteX7" fmla="*/ 158750 w 929173"/>
                <a:gd name="connsiteY7" fmla="*/ 1745121 h 2334147"/>
                <a:gd name="connsiteX8" fmla="*/ 0 w 929173"/>
                <a:gd name="connsiteY8" fmla="*/ 1729245 h 2334147"/>
                <a:gd name="connsiteX9" fmla="*/ 139700 w 929173"/>
                <a:gd name="connsiteY9" fmla="*/ 1538745 h 2334147"/>
                <a:gd name="connsiteX10" fmla="*/ 35242 w 929173"/>
                <a:gd name="connsiteY10" fmla="*/ 857557 h 2334147"/>
                <a:gd name="connsiteX11" fmla="*/ 114617 w 929173"/>
                <a:gd name="connsiteY11" fmla="*/ 0 h 2334147"/>
                <a:gd name="connsiteX0" fmla="*/ 114617 w 929173"/>
                <a:gd name="connsiteY0" fmla="*/ 0 h 2334147"/>
                <a:gd name="connsiteX1" fmla="*/ 500252 w 929173"/>
                <a:gd name="connsiteY1" fmla="*/ 0 h 2334147"/>
                <a:gd name="connsiteX2" fmla="*/ 252602 w 929173"/>
                <a:gd name="connsiteY2" fmla="*/ 806757 h 2334147"/>
                <a:gd name="connsiteX3" fmla="*/ 441325 w 929173"/>
                <a:gd name="connsiteY3" fmla="*/ 1519696 h 2334147"/>
                <a:gd name="connsiteX4" fmla="*/ 917575 w 929173"/>
                <a:gd name="connsiteY4" fmla="*/ 1967370 h 2334147"/>
                <a:gd name="connsiteX5" fmla="*/ 628650 w 929173"/>
                <a:gd name="connsiteY5" fmla="*/ 1881645 h 2334147"/>
                <a:gd name="connsiteX6" fmla="*/ 422275 w 929173"/>
                <a:gd name="connsiteY6" fmla="*/ 1834020 h 2334147"/>
                <a:gd name="connsiteX7" fmla="*/ 158750 w 929173"/>
                <a:gd name="connsiteY7" fmla="*/ 1745121 h 2334147"/>
                <a:gd name="connsiteX8" fmla="*/ 0 w 929173"/>
                <a:gd name="connsiteY8" fmla="*/ 1729245 h 2334147"/>
                <a:gd name="connsiteX9" fmla="*/ 139700 w 929173"/>
                <a:gd name="connsiteY9" fmla="*/ 1538745 h 2334147"/>
                <a:gd name="connsiteX10" fmla="*/ 35242 w 929173"/>
                <a:gd name="connsiteY10" fmla="*/ 857557 h 2334147"/>
                <a:gd name="connsiteX11" fmla="*/ 114617 w 929173"/>
                <a:gd name="connsiteY11" fmla="*/ 0 h 2334147"/>
                <a:gd name="connsiteX0" fmla="*/ 114617 w 929173"/>
                <a:gd name="connsiteY0" fmla="*/ 0 h 2334147"/>
                <a:gd name="connsiteX1" fmla="*/ 500252 w 929173"/>
                <a:gd name="connsiteY1" fmla="*/ 0 h 2334147"/>
                <a:gd name="connsiteX2" fmla="*/ 252602 w 929173"/>
                <a:gd name="connsiteY2" fmla="*/ 806757 h 2334147"/>
                <a:gd name="connsiteX3" fmla="*/ 441325 w 929173"/>
                <a:gd name="connsiteY3" fmla="*/ 1519696 h 2334147"/>
                <a:gd name="connsiteX4" fmla="*/ 917575 w 929173"/>
                <a:gd name="connsiteY4" fmla="*/ 1967370 h 2334147"/>
                <a:gd name="connsiteX5" fmla="*/ 628650 w 929173"/>
                <a:gd name="connsiteY5" fmla="*/ 1881645 h 2334147"/>
                <a:gd name="connsiteX6" fmla="*/ 422275 w 929173"/>
                <a:gd name="connsiteY6" fmla="*/ 1834020 h 2334147"/>
                <a:gd name="connsiteX7" fmla="*/ 158750 w 929173"/>
                <a:gd name="connsiteY7" fmla="*/ 1745121 h 2334147"/>
                <a:gd name="connsiteX8" fmla="*/ 0 w 929173"/>
                <a:gd name="connsiteY8" fmla="*/ 1729245 h 2334147"/>
                <a:gd name="connsiteX9" fmla="*/ 139700 w 929173"/>
                <a:gd name="connsiteY9" fmla="*/ 1538745 h 2334147"/>
                <a:gd name="connsiteX10" fmla="*/ 35242 w 929173"/>
                <a:gd name="connsiteY10" fmla="*/ 857557 h 2334147"/>
                <a:gd name="connsiteX11" fmla="*/ 114617 w 929173"/>
                <a:gd name="connsiteY11" fmla="*/ 0 h 2334147"/>
                <a:gd name="connsiteX0" fmla="*/ 114617 w 929173"/>
                <a:gd name="connsiteY0" fmla="*/ 6350 h 2340497"/>
                <a:gd name="connsiteX1" fmla="*/ 430402 w 929173"/>
                <a:gd name="connsiteY1" fmla="*/ 0 h 2340497"/>
                <a:gd name="connsiteX2" fmla="*/ 252602 w 929173"/>
                <a:gd name="connsiteY2" fmla="*/ 813107 h 2340497"/>
                <a:gd name="connsiteX3" fmla="*/ 441325 w 929173"/>
                <a:gd name="connsiteY3" fmla="*/ 1526046 h 2340497"/>
                <a:gd name="connsiteX4" fmla="*/ 917575 w 929173"/>
                <a:gd name="connsiteY4" fmla="*/ 1973720 h 2340497"/>
                <a:gd name="connsiteX5" fmla="*/ 628650 w 929173"/>
                <a:gd name="connsiteY5" fmla="*/ 1887995 h 2340497"/>
                <a:gd name="connsiteX6" fmla="*/ 422275 w 929173"/>
                <a:gd name="connsiteY6" fmla="*/ 1840370 h 2340497"/>
                <a:gd name="connsiteX7" fmla="*/ 158750 w 929173"/>
                <a:gd name="connsiteY7" fmla="*/ 1751471 h 2340497"/>
                <a:gd name="connsiteX8" fmla="*/ 0 w 929173"/>
                <a:gd name="connsiteY8" fmla="*/ 1735595 h 2340497"/>
                <a:gd name="connsiteX9" fmla="*/ 139700 w 929173"/>
                <a:gd name="connsiteY9" fmla="*/ 1545095 h 2340497"/>
                <a:gd name="connsiteX10" fmla="*/ 35242 w 929173"/>
                <a:gd name="connsiteY10" fmla="*/ 863907 h 2340497"/>
                <a:gd name="connsiteX11" fmla="*/ 114617 w 929173"/>
                <a:gd name="connsiteY11" fmla="*/ 6350 h 2340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9173" h="2340497">
                  <a:moveTo>
                    <a:pt x="114617" y="6350"/>
                  </a:moveTo>
                  <a:lnTo>
                    <a:pt x="430402" y="0"/>
                  </a:lnTo>
                  <a:lnTo>
                    <a:pt x="252602" y="813107"/>
                  </a:lnTo>
                  <a:cubicBezTo>
                    <a:pt x="349143" y="1088615"/>
                    <a:pt x="408284" y="1386585"/>
                    <a:pt x="441325" y="1526046"/>
                  </a:cubicBezTo>
                  <a:cubicBezTo>
                    <a:pt x="456904" y="1709956"/>
                    <a:pt x="941388" y="1756233"/>
                    <a:pt x="917575" y="1973720"/>
                  </a:cubicBezTo>
                  <a:cubicBezTo>
                    <a:pt x="984779" y="2063678"/>
                    <a:pt x="742950" y="1980070"/>
                    <a:pt x="628650" y="1887995"/>
                  </a:cubicBezTo>
                  <a:cubicBezTo>
                    <a:pt x="933450" y="2170570"/>
                    <a:pt x="619125" y="2369007"/>
                    <a:pt x="422275" y="1840370"/>
                  </a:cubicBezTo>
                  <a:cubicBezTo>
                    <a:pt x="519113" y="2100720"/>
                    <a:pt x="321151" y="2868832"/>
                    <a:pt x="158750" y="1751471"/>
                  </a:cubicBezTo>
                  <a:cubicBezTo>
                    <a:pt x="154517" y="1699612"/>
                    <a:pt x="4233" y="1787454"/>
                    <a:pt x="0" y="1735595"/>
                  </a:cubicBezTo>
                  <a:cubicBezTo>
                    <a:pt x="0" y="1674212"/>
                    <a:pt x="139700" y="1606478"/>
                    <a:pt x="139700" y="1545095"/>
                  </a:cubicBezTo>
                  <a:lnTo>
                    <a:pt x="35242" y="863907"/>
                  </a:lnTo>
                  <a:lnTo>
                    <a:pt x="114617" y="6350"/>
                  </a:lnTo>
                  <a:close/>
                </a:path>
              </a:pathLst>
            </a:custGeom>
            <a:solidFill>
              <a:srgbClr val="F5C62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EEE4CDF-9C56-B532-4A52-560E0751D375}"/>
                </a:ext>
              </a:extLst>
            </p:cNvPr>
            <p:cNvGrpSpPr/>
            <p:nvPr/>
          </p:nvGrpSpPr>
          <p:grpSpPr>
            <a:xfrm>
              <a:off x="3723229" y="3057941"/>
              <a:ext cx="2163916" cy="1429439"/>
              <a:chOff x="3723229" y="3057941"/>
              <a:chExt cx="2163916" cy="1429439"/>
            </a:xfrm>
            <a:solidFill>
              <a:srgbClr val="D11608"/>
            </a:solidFill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45F5AB1-2BF2-1B3B-CCA5-7FDB200ABD54}"/>
                  </a:ext>
                </a:extLst>
              </p:cNvPr>
              <p:cNvSpPr/>
              <p:nvPr/>
            </p:nvSpPr>
            <p:spPr>
              <a:xfrm rot="19336408">
                <a:off x="3948215" y="3817218"/>
                <a:ext cx="1938930" cy="670162"/>
              </a:xfrm>
              <a:prstGeom prst="ellipse">
                <a:avLst/>
              </a:prstGeom>
              <a:solidFill>
                <a:srgbClr val="F6092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CED1343-279E-BBE4-ADE6-49C9422BD69B}"/>
                  </a:ext>
                </a:extLst>
              </p:cNvPr>
              <p:cNvSpPr/>
              <p:nvPr/>
            </p:nvSpPr>
            <p:spPr>
              <a:xfrm rot="19336408">
                <a:off x="3723230" y="3480669"/>
                <a:ext cx="1938930" cy="67016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E2F4CEE-0C86-737C-AF29-9E98EBA51460}"/>
                  </a:ext>
                </a:extLst>
              </p:cNvPr>
              <p:cNvSpPr/>
              <p:nvPr/>
            </p:nvSpPr>
            <p:spPr>
              <a:xfrm rot="19336408">
                <a:off x="3723229" y="3057941"/>
                <a:ext cx="1938930" cy="670162"/>
              </a:xfrm>
              <a:prstGeom prst="ellipse">
                <a:avLst/>
              </a:prstGeom>
              <a:solidFill>
                <a:srgbClr val="F6092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53939FC-98BF-4ABD-7A38-19CC2845763D}"/>
                </a:ext>
              </a:extLst>
            </p:cNvPr>
            <p:cNvSpPr/>
            <p:nvPr/>
          </p:nvSpPr>
          <p:spPr>
            <a:xfrm>
              <a:off x="4579620" y="914399"/>
              <a:ext cx="4107180" cy="4086225"/>
            </a:xfrm>
            <a:prstGeom prst="ellipse">
              <a:avLst/>
            </a:prstGeom>
            <a:solidFill>
              <a:srgbClr val="AB622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74">
              <a:extLst>
                <a:ext uri="{FF2B5EF4-FFF2-40B4-BE49-F238E27FC236}">
                  <a16:creationId xmlns:a16="http://schemas.microsoft.com/office/drawing/2014/main" id="{28BA529D-B4AC-BC0A-B037-CBDAD62C8BB3}"/>
                </a:ext>
              </a:extLst>
            </p:cNvPr>
            <p:cNvSpPr/>
            <p:nvPr/>
          </p:nvSpPr>
          <p:spPr>
            <a:xfrm>
              <a:off x="4241800" y="1509588"/>
              <a:ext cx="2844121" cy="3040317"/>
            </a:xfrm>
            <a:custGeom>
              <a:avLst/>
              <a:gdLst>
                <a:gd name="connsiteX0" fmla="*/ 0 w 853301"/>
                <a:gd name="connsiteY0" fmla="*/ 0 h 1460311"/>
                <a:gd name="connsiteX1" fmla="*/ 853301 w 853301"/>
                <a:gd name="connsiteY1" fmla="*/ 0 h 1460311"/>
                <a:gd name="connsiteX2" fmla="*/ 853301 w 853301"/>
                <a:gd name="connsiteY2" fmla="*/ 1460311 h 1460311"/>
                <a:gd name="connsiteX3" fmla="*/ 0 w 853301"/>
                <a:gd name="connsiteY3" fmla="*/ 1460311 h 1460311"/>
                <a:gd name="connsiteX4" fmla="*/ 0 w 853301"/>
                <a:gd name="connsiteY4" fmla="*/ 0 h 1460311"/>
                <a:gd name="connsiteX0" fmla="*/ 0 w 948836"/>
                <a:gd name="connsiteY0" fmla="*/ 0 h 1828801"/>
                <a:gd name="connsiteX1" fmla="*/ 948836 w 948836"/>
                <a:gd name="connsiteY1" fmla="*/ 368490 h 1828801"/>
                <a:gd name="connsiteX2" fmla="*/ 948836 w 948836"/>
                <a:gd name="connsiteY2" fmla="*/ 1828801 h 1828801"/>
                <a:gd name="connsiteX3" fmla="*/ 95535 w 948836"/>
                <a:gd name="connsiteY3" fmla="*/ 1828801 h 1828801"/>
                <a:gd name="connsiteX4" fmla="*/ 0 w 948836"/>
                <a:gd name="connsiteY4" fmla="*/ 0 h 1828801"/>
                <a:gd name="connsiteX0" fmla="*/ 0 w 1453803"/>
                <a:gd name="connsiteY0" fmla="*/ 0 h 1828801"/>
                <a:gd name="connsiteX1" fmla="*/ 1453803 w 1453803"/>
                <a:gd name="connsiteY1" fmla="*/ 1337481 h 1828801"/>
                <a:gd name="connsiteX2" fmla="*/ 948836 w 1453803"/>
                <a:gd name="connsiteY2" fmla="*/ 1828801 h 1828801"/>
                <a:gd name="connsiteX3" fmla="*/ 95535 w 1453803"/>
                <a:gd name="connsiteY3" fmla="*/ 1828801 h 1828801"/>
                <a:gd name="connsiteX4" fmla="*/ 0 w 1453803"/>
                <a:gd name="connsiteY4" fmla="*/ 0 h 1828801"/>
                <a:gd name="connsiteX0" fmla="*/ 74746 w 1528549"/>
                <a:gd name="connsiteY0" fmla="*/ 0 h 2156347"/>
                <a:gd name="connsiteX1" fmla="*/ 1528549 w 1528549"/>
                <a:gd name="connsiteY1" fmla="*/ 1337481 h 2156347"/>
                <a:gd name="connsiteX2" fmla="*/ 0 w 1528549"/>
                <a:gd name="connsiteY2" fmla="*/ 2156347 h 2156347"/>
                <a:gd name="connsiteX3" fmla="*/ 170281 w 1528549"/>
                <a:gd name="connsiteY3" fmla="*/ 1828801 h 2156347"/>
                <a:gd name="connsiteX4" fmla="*/ 74746 w 1528549"/>
                <a:gd name="connsiteY4" fmla="*/ 0 h 2156347"/>
                <a:gd name="connsiteX0" fmla="*/ 341194 w 1794997"/>
                <a:gd name="connsiteY0" fmla="*/ 0 h 2156347"/>
                <a:gd name="connsiteX1" fmla="*/ 1794997 w 1794997"/>
                <a:gd name="connsiteY1" fmla="*/ 1337481 h 2156347"/>
                <a:gd name="connsiteX2" fmla="*/ 266448 w 1794997"/>
                <a:gd name="connsiteY2" fmla="*/ 2156347 h 2156347"/>
                <a:gd name="connsiteX3" fmla="*/ 0 w 1794997"/>
                <a:gd name="connsiteY3" fmla="*/ 1596789 h 2156347"/>
                <a:gd name="connsiteX4" fmla="*/ 341194 w 1794997"/>
                <a:gd name="connsiteY4" fmla="*/ 0 h 2156347"/>
                <a:gd name="connsiteX0" fmla="*/ 487671 w 1941474"/>
                <a:gd name="connsiteY0" fmla="*/ 0 h 2156347"/>
                <a:gd name="connsiteX1" fmla="*/ 1941474 w 1941474"/>
                <a:gd name="connsiteY1" fmla="*/ 1337481 h 2156347"/>
                <a:gd name="connsiteX2" fmla="*/ 412925 w 1941474"/>
                <a:gd name="connsiteY2" fmla="*/ 2156347 h 2156347"/>
                <a:gd name="connsiteX3" fmla="*/ 146477 w 1941474"/>
                <a:gd name="connsiteY3" fmla="*/ 1596789 h 2156347"/>
                <a:gd name="connsiteX4" fmla="*/ 10000 w 1941474"/>
                <a:gd name="connsiteY4" fmla="*/ 968992 h 2156347"/>
                <a:gd name="connsiteX5" fmla="*/ 487671 w 1941474"/>
                <a:gd name="connsiteY5" fmla="*/ 0 h 2156347"/>
                <a:gd name="connsiteX0" fmla="*/ 487671 w 2160552"/>
                <a:gd name="connsiteY0" fmla="*/ 0 h 2156347"/>
                <a:gd name="connsiteX1" fmla="*/ 1941474 w 2160552"/>
                <a:gd name="connsiteY1" fmla="*/ 1337481 h 2156347"/>
                <a:gd name="connsiteX2" fmla="*/ 412925 w 2160552"/>
                <a:gd name="connsiteY2" fmla="*/ 2156347 h 2156347"/>
                <a:gd name="connsiteX3" fmla="*/ 146477 w 2160552"/>
                <a:gd name="connsiteY3" fmla="*/ 1596789 h 2156347"/>
                <a:gd name="connsiteX4" fmla="*/ 10000 w 2160552"/>
                <a:gd name="connsiteY4" fmla="*/ 968992 h 2156347"/>
                <a:gd name="connsiteX5" fmla="*/ 487671 w 2160552"/>
                <a:gd name="connsiteY5" fmla="*/ 0 h 2156347"/>
                <a:gd name="connsiteX0" fmla="*/ 487671 w 2161687"/>
                <a:gd name="connsiteY0" fmla="*/ 357770 h 2514117"/>
                <a:gd name="connsiteX1" fmla="*/ 1941474 w 2161687"/>
                <a:gd name="connsiteY1" fmla="*/ 1695251 h 2514117"/>
                <a:gd name="connsiteX2" fmla="*/ 412925 w 2161687"/>
                <a:gd name="connsiteY2" fmla="*/ 2514117 h 2514117"/>
                <a:gd name="connsiteX3" fmla="*/ 146477 w 2161687"/>
                <a:gd name="connsiteY3" fmla="*/ 1954559 h 2514117"/>
                <a:gd name="connsiteX4" fmla="*/ 10000 w 2161687"/>
                <a:gd name="connsiteY4" fmla="*/ 1326762 h 2514117"/>
                <a:gd name="connsiteX5" fmla="*/ 487671 w 2161687"/>
                <a:gd name="connsiteY5" fmla="*/ 357770 h 2514117"/>
                <a:gd name="connsiteX0" fmla="*/ 698004 w 2372020"/>
                <a:gd name="connsiteY0" fmla="*/ 357770 h 2514117"/>
                <a:gd name="connsiteX1" fmla="*/ 2151807 w 2372020"/>
                <a:gd name="connsiteY1" fmla="*/ 1695251 h 2514117"/>
                <a:gd name="connsiteX2" fmla="*/ 623258 w 2372020"/>
                <a:gd name="connsiteY2" fmla="*/ 2514117 h 2514117"/>
                <a:gd name="connsiteX3" fmla="*/ 356810 w 2372020"/>
                <a:gd name="connsiteY3" fmla="*/ 1954559 h 2514117"/>
                <a:gd name="connsiteX4" fmla="*/ 220333 w 2372020"/>
                <a:gd name="connsiteY4" fmla="*/ 1326762 h 2514117"/>
                <a:gd name="connsiteX5" fmla="*/ 698004 w 2372020"/>
                <a:gd name="connsiteY5" fmla="*/ 357770 h 2514117"/>
                <a:gd name="connsiteX0" fmla="*/ 743698 w 2417714"/>
                <a:gd name="connsiteY0" fmla="*/ 357770 h 2514117"/>
                <a:gd name="connsiteX1" fmla="*/ 2197501 w 2417714"/>
                <a:gd name="connsiteY1" fmla="*/ 1695251 h 2514117"/>
                <a:gd name="connsiteX2" fmla="*/ 668952 w 2417714"/>
                <a:gd name="connsiteY2" fmla="*/ 2514117 h 2514117"/>
                <a:gd name="connsiteX3" fmla="*/ 402504 w 2417714"/>
                <a:gd name="connsiteY3" fmla="*/ 1954559 h 2514117"/>
                <a:gd name="connsiteX4" fmla="*/ 266027 w 2417714"/>
                <a:gd name="connsiteY4" fmla="*/ 1326762 h 2514117"/>
                <a:gd name="connsiteX5" fmla="*/ 743698 w 2417714"/>
                <a:gd name="connsiteY5" fmla="*/ 357770 h 2514117"/>
                <a:gd name="connsiteX0" fmla="*/ 733916 w 2407932"/>
                <a:gd name="connsiteY0" fmla="*/ 357770 h 2514117"/>
                <a:gd name="connsiteX1" fmla="*/ 2187719 w 2407932"/>
                <a:gd name="connsiteY1" fmla="*/ 1695251 h 2514117"/>
                <a:gd name="connsiteX2" fmla="*/ 659170 w 2407932"/>
                <a:gd name="connsiteY2" fmla="*/ 2514117 h 2514117"/>
                <a:gd name="connsiteX3" fmla="*/ 392722 w 2407932"/>
                <a:gd name="connsiteY3" fmla="*/ 1954559 h 2514117"/>
                <a:gd name="connsiteX4" fmla="*/ 256245 w 2407932"/>
                <a:gd name="connsiteY4" fmla="*/ 1326762 h 2514117"/>
                <a:gd name="connsiteX5" fmla="*/ 733916 w 2407932"/>
                <a:gd name="connsiteY5" fmla="*/ 357770 h 2514117"/>
                <a:gd name="connsiteX0" fmla="*/ 727953 w 2401969"/>
                <a:gd name="connsiteY0" fmla="*/ 357770 h 2514117"/>
                <a:gd name="connsiteX1" fmla="*/ 2181756 w 2401969"/>
                <a:gd name="connsiteY1" fmla="*/ 1695251 h 2514117"/>
                <a:gd name="connsiteX2" fmla="*/ 653207 w 2401969"/>
                <a:gd name="connsiteY2" fmla="*/ 2514117 h 2514117"/>
                <a:gd name="connsiteX3" fmla="*/ 386759 w 2401969"/>
                <a:gd name="connsiteY3" fmla="*/ 1954559 h 2514117"/>
                <a:gd name="connsiteX4" fmla="*/ 250282 w 2401969"/>
                <a:gd name="connsiteY4" fmla="*/ 1326762 h 2514117"/>
                <a:gd name="connsiteX5" fmla="*/ 727953 w 2401969"/>
                <a:gd name="connsiteY5" fmla="*/ 357770 h 2514117"/>
                <a:gd name="connsiteX0" fmla="*/ 739882 w 2413898"/>
                <a:gd name="connsiteY0" fmla="*/ 357770 h 2514117"/>
                <a:gd name="connsiteX1" fmla="*/ 2193685 w 2413898"/>
                <a:gd name="connsiteY1" fmla="*/ 1695251 h 2514117"/>
                <a:gd name="connsiteX2" fmla="*/ 665136 w 2413898"/>
                <a:gd name="connsiteY2" fmla="*/ 2514117 h 2514117"/>
                <a:gd name="connsiteX3" fmla="*/ 398688 w 2413898"/>
                <a:gd name="connsiteY3" fmla="*/ 1954559 h 2514117"/>
                <a:gd name="connsiteX4" fmla="*/ 262211 w 2413898"/>
                <a:gd name="connsiteY4" fmla="*/ 1326762 h 2514117"/>
                <a:gd name="connsiteX5" fmla="*/ 739882 w 2413898"/>
                <a:gd name="connsiteY5" fmla="*/ 357770 h 2514117"/>
                <a:gd name="connsiteX0" fmla="*/ 739882 w 2413898"/>
                <a:gd name="connsiteY0" fmla="*/ 357770 h 2514117"/>
                <a:gd name="connsiteX1" fmla="*/ 2193685 w 2413898"/>
                <a:gd name="connsiteY1" fmla="*/ 1695251 h 2514117"/>
                <a:gd name="connsiteX2" fmla="*/ 665136 w 2413898"/>
                <a:gd name="connsiteY2" fmla="*/ 2514117 h 2514117"/>
                <a:gd name="connsiteX3" fmla="*/ 398688 w 2413898"/>
                <a:gd name="connsiteY3" fmla="*/ 1954559 h 2514117"/>
                <a:gd name="connsiteX4" fmla="*/ 262211 w 2413898"/>
                <a:gd name="connsiteY4" fmla="*/ 1326762 h 2514117"/>
                <a:gd name="connsiteX5" fmla="*/ 739882 w 2413898"/>
                <a:gd name="connsiteY5" fmla="*/ 357770 h 2514117"/>
                <a:gd name="connsiteX0" fmla="*/ 739882 w 2413898"/>
                <a:gd name="connsiteY0" fmla="*/ 357770 h 2514117"/>
                <a:gd name="connsiteX1" fmla="*/ 2193685 w 2413898"/>
                <a:gd name="connsiteY1" fmla="*/ 1695251 h 2514117"/>
                <a:gd name="connsiteX2" fmla="*/ 665136 w 2413898"/>
                <a:gd name="connsiteY2" fmla="*/ 2514117 h 2514117"/>
                <a:gd name="connsiteX3" fmla="*/ 398688 w 2413898"/>
                <a:gd name="connsiteY3" fmla="*/ 1954559 h 2514117"/>
                <a:gd name="connsiteX4" fmla="*/ 262211 w 2413898"/>
                <a:gd name="connsiteY4" fmla="*/ 1326762 h 2514117"/>
                <a:gd name="connsiteX5" fmla="*/ 739882 w 2413898"/>
                <a:gd name="connsiteY5" fmla="*/ 357770 h 2514117"/>
                <a:gd name="connsiteX0" fmla="*/ 739882 w 2413898"/>
                <a:gd name="connsiteY0" fmla="*/ 357770 h 2514117"/>
                <a:gd name="connsiteX1" fmla="*/ 2193685 w 2413898"/>
                <a:gd name="connsiteY1" fmla="*/ 1695251 h 2514117"/>
                <a:gd name="connsiteX2" fmla="*/ 665136 w 2413898"/>
                <a:gd name="connsiteY2" fmla="*/ 2514117 h 2514117"/>
                <a:gd name="connsiteX3" fmla="*/ 398688 w 2413898"/>
                <a:gd name="connsiteY3" fmla="*/ 1954559 h 2514117"/>
                <a:gd name="connsiteX4" fmla="*/ 262211 w 2413898"/>
                <a:gd name="connsiteY4" fmla="*/ 1326762 h 2514117"/>
                <a:gd name="connsiteX5" fmla="*/ 739882 w 2413898"/>
                <a:gd name="connsiteY5" fmla="*/ 357770 h 2514117"/>
                <a:gd name="connsiteX0" fmla="*/ 739882 w 2413898"/>
                <a:gd name="connsiteY0" fmla="*/ 357770 h 2515330"/>
                <a:gd name="connsiteX1" fmla="*/ 2193685 w 2413898"/>
                <a:gd name="connsiteY1" fmla="*/ 1695251 h 2515330"/>
                <a:gd name="connsiteX2" fmla="*/ 665136 w 2413898"/>
                <a:gd name="connsiteY2" fmla="*/ 2514117 h 2515330"/>
                <a:gd name="connsiteX3" fmla="*/ 398688 w 2413898"/>
                <a:gd name="connsiteY3" fmla="*/ 1954559 h 2515330"/>
                <a:gd name="connsiteX4" fmla="*/ 262211 w 2413898"/>
                <a:gd name="connsiteY4" fmla="*/ 1326762 h 2515330"/>
                <a:gd name="connsiteX5" fmla="*/ 739882 w 2413898"/>
                <a:gd name="connsiteY5" fmla="*/ 357770 h 2515330"/>
                <a:gd name="connsiteX0" fmla="*/ 739882 w 2413898"/>
                <a:gd name="connsiteY0" fmla="*/ 357770 h 2783626"/>
                <a:gd name="connsiteX1" fmla="*/ 2193685 w 2413898"/>
                <a:gd name="connsiteY1" fmla="*/ 1695251 h 2783626"/>
                <a:gd name="connsiteX2" fmla="*/ 665136 w 2413898"/>
                <a:gd name="connsiteY2" fmla="*/ 2514117 h 2783626"/>
                <a:gd name="connsiteX3" fmla="*/ 398688 w 2413898"/>
                <a:gd name="connsiteY3" fmla="*/ 1954559 h 2783626"/>
                <a:gd name="connsiteX4" fmla="*/ 262211 w 2413898"/>
                <a:gd name="connsiteY4" fmla="*/ 1326762 h 2783626"/>
                <a:gd name="connsiteX5" fmla="*/ 739882 w 2413898"/>
                <a:gd name="connsiteY5" fmla="*/ 357770 h 2783626"/>
                <a:gd name="connsiteX0" fmla="*/ 739882 w 2413898"/>
                <a:gd name="connsiteY0" fmla="*/ 357770 h 2792061"/>
                <a:gd name="connsiteX1" fmla="*/ 2193685 w 2413898"/>
                <a:gd name="connsiteY1" fmla="*/ 1695251 h 2792061"/>
                <a:gd name="connsiteX2" fmla="*/ 665136 w 2413898"/>
                <a:gd name="connsiteY2" fmla="*/ 2514117 h 2792061"/>
                <a:gd name="connsiteX3" fmla="*/ 398688 w 2413898"/>
                <a:gd name="connsiteY3" fmla="*/ 1954559 h 2792061"/>
                <a:gd name="connsiteX4" fmla="*/ 262211 w 2413898"/>
                <a:gd name="connsiteY4" fmla="*/ 1326762 h 2792061"/>
                <a:gd name="connsiteX5" fmla="*/ 739882 w 2413898"/>
                <a:gd name="connsiteY5" fmla="*/ 357770 h 2792061"/>
                <a:gd name="connsiteX0" fmla="*/ 739882 w 2413898"/>
                <a:gd name="connsiteY0" fmla="*/ 357770 h 2792061"/>
                <a:gd name="connsiteX1" fmla="*/ 2193685 w 2413898"/>
                <a:gd name="connsiteY1" fmla="*/ 1695251 h 2792061"/>
                <a:gd name="connsiteX2" fmla="*/ 665136 w 2413898"/>
                <a:gd name="connsiteY2" fmla="*/ 2514117 h 2792061"/>
                <a:gd name="connsiteX3" fmla="*/ 398688 w 2413898"/>
                <a:gd name="connsiteY3" fmla="*/ 1954559 h 2792061"/>
                <a:gd name="connsiteX4" fmla="*/ 262211 w 2413898"/>
                <a:gd name="connsiteY4" fmla="*/ 1326762 h 2792061"/>
                <a:gd name="connsiteX5" fmla="*/ 739882 w 2413898"/>
                <a:gd name="connsiteY5" fmla="*/ 357770 h 2792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3898" h="2792061">
                  <a:moveTo>
                    <a:pt x="739882" y="357770"/>
                  </a:moveTo>
                  <a:cubicBezTo>
                    <a:pt x="1238131" y="-151746"/>
                    <a:pt x="3032917" y="-415603"/>
                    <a:pt x="2193685" y="1695251"/>
                  </a:cubicBezTo>
                  <a:cubicBezTo>
                    <a:pt x="2107250" y="2036445"/>
                    <a:pt x="656037" y="3360278"/>
                    <a:pt x="665136" y="2514117"/>
                  </a:cubicBezTo>
                  <a:cubicBezTo>
                    <a:pt x="453491" y="2532315"/>
                    <a:pt x="269140" y="2345794"/>
                    <a:pt x="398688" y="1954559"/>
                  </a:cubicBezTo>
                  <a:cubicBezTo>
                    <a:pt x="366844" y="1899968"/>
                    <a:pt x="-74434" y="2118332"/>
                    <a:pt x="262211" y="1326762"/>
                  </a:cubicBezTo>
                  <a:cubicBezTo>
                    <a:pt x="-397429" y="1686152"/>
                    <a:pt x="348646" y="421459"/>
                    <a:pt x="739882" y="357770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A8CBBA2-7037-7949-0978-B8061BB2FA07}"/>
                </a:ext>
              </a:extLst>
            </p:cNvPr>
            <p:cNvGrpSpPr/>
            <p:nvPr/>
          </p:nvGrpSpPr>
          <p:grpSpPr>
            <a:xfrm>
              <a:off x="6760078" y="4171943"/>
              <a:ext cx="868297" cy="942126"/>
              <a:chOff x="6574621" y="4229521"/>
              <a:chExt cx="868297" cy="942126"/>
            </a:xfrm>
          </p:grpSpPr>
          <p:sp>
            <p:nvSpPr>
              <p:cNvPr id="38" name="Oval 73">
                <a:extLst>
                  <a:ext uri="{FF2B5EF4-FFF2-40B4-BE49-F238E27FC236}">
                    <a16:creationId xmlns:a16="http://schemas.microsoft.com/office/drawing/2014/main" id="{69A37ECC-7F83-1641-463E-CC677E4F667D}"/>
                  </a:ext>
                </a:extLst>
              </p:cNvPr>
              <p:cNvSpPr/>
              <p:nvPr/>
            </p:nvSpPr>
            <p:spPr>
              <a:xfrm rot="1165021">
                <a:off x="6637280" y="4580421"/>
                <a:ext cx="696359" cy="591226"/>
              </a:xfrm>
              <a:custGeom>
                <a:avLst/>
                <a:gdLst>
                  <a:gd name="connsiteX0" fmla="*/ 0 w 686814"/>
                  <a:gd name="connsiteY0" fmla="*/ 525534 h 1051067"/>
                  <a:gd name="connsiteX1" fmla="*/ 343407 w 686814"/>
                  <a:gd name="connsiteY1" fmla="*/ 0 h 1051067"/>
                  <a:gd name="connsiteX2" fmla="*/ 686814 w 686814"/>
                  <a:gd name="connsiteY2" fmla="*/ 525534 h 1051067"/>
                  <a:gd name="connsiteX3" fmla="*/ 343407 w 686814"/>
                  <a:gd name="connsiteY3" fmla="*/ 1051068 h 1051067"/>
                  <a:gd name="connsiteX4" fmla="*/ 0 w 686814"/>
                  <a:gd name="connsiteY4" fmla="*/ 525534 h 1051067"/>
                  <a:gd name="connsiteX0" fmla="*/ 0 w 696359"/>
                  <a:gd name="connsiteY0" fmla="*/ 65692 h 591226"/>
                  <a:gd name="connsiteX1" fmla="*/ 686814 w 696359"/>
                  <a:gd name="connsiteY1" fmla="*/ 65692 h 591226"/>
                  <a:gd name="connsiteX2" fmla="*/ 343407 w 696359"/>
                  <a:gd name="connsiteY2" fmla="*/ 591226 h 591226"/>
                  <a:gd name="connsiteX3" fmla="*/ 0 w 696359"/>
                  <a:gd name="connsiteY3" fmla="*/ 65692 h 591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6359" h="591226">
                    <a:moveTo>
                      <a:pt x="0" y="65692"/>
                    </a:moveTo>
                    <a:cubicBezTo>
                      <a:pt x="57234" y="-21897"/>
                      <a:pt x="629580" y="-21897"/>
                      <a:pt x="686814" y="65692"/>
                    </a:cubicBezTo>
                    <a:cubicBezTo>
                      <a:pt x="744048" y="153281"/>
                      <a:pt x="533065" y="591226"/>
                      <a:pt x="343407" y="591226"/>
                    </a:cubicBezTo>
                    <a:cubicBezTo>
                      <a:pt x="153749" y="591226"/>
                      <a:pt x="0" y="355936"/>
                      <a:pt x="0" y="65692"/>
                    </a:cubicBezTo>
                    <a:close/>
                  </a:path>
                </a:pathLst>
              </a:custGeom>
              <a:solidFill>
                <a:srgbClr val="AB62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73">
                <a:extLst>
                  <a:ext uri="{FF2B5EF4-FFF2-40B4-BE49-F238E27FC236}">
                    <a16:creationId xmlns:a16="http://schemas.microsoft.com/office/drawing/2014/main" id="{87EBF970-5AA3-06C3-6121-6D865784D2D7}"/>
                  </a:ext>
                </a:extLst>
              </p:cNvPr>
              <p:cNvSpPr/>
              <p:nvPr/>
            </p:nvSpPr>
            <p:spPr>
              <a:xfrm rot="11394425">
                <a:off x="6574621" y="4229521"/>
                <a:ext cx="868297" cy="591226"/>
              </a:xfrm>
              <a:custGeom>
                <a:avLst/>
                <a:gdLst>
                  <a:gd name="connsiteX0" fmla="*/ 0 w 686814"/>
                  <a:gd name="connsiteY0" fmla="*/ 525534 h 1051067"/>
                  <a:gd name="connsiteX1" fmla="*/ 343407 w 686814"/>
                  <a:gd name="connsiteY1" fmla="*/ 0 h 1051067"/>
                  <a:gd name="connsiteX2" fmla="*/ 686814 w 686814"/>
                  <a:gd name="connsiteY2" fmla="*/ 525534 h 1051067"/>
                  <a:gd name="connsiteX3" fmla="*/ 343407 w 686814"/>
                  <a:gd name="connsiteY3" fmla="*/ 1051068 h 1051067"/>
                  <a:gd name="connsiteX4" fmla="*/ 0 w 686814"/>
                  <a:gd name="connsiteY4" fmla="*/ 525534 h 1051067"/>
                  <a:gd name="connsiteX0" fmla="*/ 0 w 696359"/>
                  <a:gd name="connsiteY0" fmla="*/ 65692 h 591226"/>
                  <a:gd name="connsiteX1" fmla="*/ 686814 w 696359"/>
                  <a:gd name="connsiteY1" fmla="*/ 65692 h 591226"/>
                  <a:gd name="connsiteX2" fmla="*/ 343407 w 696359"/>
                  <a:gd name="connsiteY2" fmla="*/ 591226 h 591226"/>
                  <a:gd name="connsiteX3" fmla="*/ 0 w 696359"/>
                  <a:gd name="connsiteY3" fmla="*/ 65692 h 591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6359" h="591226">
                    <a:moveTo>
                      <a:pt x="0" y="65692"/>
                    </a:moveTo>
                    <a:cubicBezTo>
                      <a:pt x="57234" y="-21897"/>
                      <a:pt x="629580" y="-21897"/>
                      <a:pt x="686814" y="65692"/>
                    </a:cubicBezTo>
                    <a:cubicBezTo>
                      <a:pt x="744048" y="153281"/>
                      <a:pt x="533065" y="591226"/>
                      <a:pt x="343407" y="591226"/>
                    </a:cubicBezTo>
                    <a:cubicBezTo>
                      <a:pt x="153749" y="591226"/>
                      <a:pt x="0" y="355936"/>
                      <a:pt x="0" y="65692"/>
                    </a:cubicBezTo>
                    <a:close/>
                  </a:path>
                </a:pathLst>
              </a:custGeom>
              <a:solidFill>
                <a:srgbClr val="AB622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8" name="Rectangle 74">
              <a:extLst>
                <a:ext uri="{FF2B5EF4-FFF2-40B4-BE49-F238E27FC236}">
                  <a16:creationId xmlns:a16="http://schemas.microsoft.com/office/drawing/2014/main" id="{9CD2513D-6BAE-F062-EC4D-2F475EAFD1F9}"/>
                </a:ext>
              </a:extLst>
            </p:cNvPr>
            <p:cNvSpPr/>
            <p:nvPr/>
          </p:nvSpPr>
          <p:spPr>
            <a:xfrm>
              <a:off x="4474611" y="1348136"/>
              <a:ext cx="2844120" cy="3040317"/>
            </a:xfrm>
            <a:custGeom>
              <a:avLst/>
              <a:gdLst>
                <a:gd name="connsiteX0" fmla="*/ 0 w 853301"/>
                <a:gd name="connsiteY0" fmla="*/ 0 h 1460311"/>
                <a:gd name="connsiteX1" fmla="*/ 853301 w 853301"/>
                <a:gd name="connsiteY1" fmla="*/ 0 h 1460311"/>
                <a:gd name="connsiteX2" fmla="*/ 853301 w 853301"/>
                <a:gd name="connsiteY2" fmla="*/ 1460311 h 1460311"/>
                <a:gd name="connsiteX3" fmla="*/ 0 w 853301"/>
                <a:gd name="connsiteY3" fmla="*/ 1460311 h 1460311"/>
                <a:gd name="connsiteX4" fmla="*/ 0 w 853301"/>
                <a:gd name="connsiteY4" fmla="*/ 0 h 1460311"/>
                <a:gd name="connsiteX0" fmla="*/ 0 w 948836"/>
                <a:gd name="connsiteY0" fmla="*/ 0 h 1828801"/>
                <a:gd name="connsiteX1" fmla="*/ 948836 w 948836"/>
                <a:gd name="connsiteY1" fmla="*/ 368490 h 1828801"/>
                <a:gd name="connsiteX2" fmla="*/ 948836 w 948836"/>
                <a:gd name="connsiteY2" fmla="*/ 1828801 h 1828801"/>
                <a:gd name="connsiteX3" fmla="*/ 95535 w 948836"/>
                <a:gd name="connsiteY3" fmla="*/ 1828801 h 1828801"/>
                <a:gd name="connsiteX4" fmla="*/ 0 w 948836"/>
                <a:gd name="connsiteY4" fmla="*/ 0 h 1828801"/>
                <a:gd name="connsiteX0" fmla="*/ 0 w 1453803"/>
                <a:gd name="connsiteY0" fmla="*/ 0 h 1828801"/>
                <a:gd name="connsiteX1" fmla="*/ 1453803 w 1453803"/>
                <a:gd name="connsiteY1" fmla="*/ 1337481 h 1828801"/>
                <a:gd name="connsiteX2" fmla="*/ 948836 w 1453803"/>
                <a:gd name="connsiteY2" fmla="*/ 1828801 h 1828801"/>
                <a:gd name="connsiteX3" fmla="*/ 95535 w 1453803"/>
                <a:gd name="connsiteY3" fmla="*/ 1828801 h 1828801"/>
                <a:gd name="connsiteX4" fmla="*/ 0 w 1453803"/>
                <a:gd name="connsiteY4" fmla="*/ 0 h 1828801"/>
                <a:gd name="connsiteX0" fmla="*/ 74746 w 1528549"/>
                <a:gd name="connsiteY0" fmla="*/ 0 h 2156347"/>
                <a:gd name="connsiteX1" fmla="*/ 1528549 w 1528549"/>
                <a:gd name="connsiteY1" fmla="*/ 1337481 h 2156347"/>
                <a:gd name="connsiteX2" fmla="*/ 0 w 1528549"/>
                <a:gd name="connsiteY2" fmla="*/ 2156347 h 2156347"/>
                <a:gd name="connsiteX3" fmla="*/ 170281 w 1528549"/>
                <a:gd name="connsiteY3" fmla="*/ 1828801 h 2156347"/>
                <a:gd name="connsiteX4" fmla="*/ 74746 w 1528549"/>
                <a:gd name="connsiteY4" fmla="*/ 0 h 2156347"/>
                <a:gd name="connsiteX0" fmla="*/ 341194 w 1794997"/>
                <a:gd name="connsiteY0" fmla="*/ 0 h 2156347"/>
                <a:gd name="connsiteX1" fmla="*/ 1794997 w 1794997"/>
                <a:gd name="connsiteY1" fmla="*/ 1337481 h 2156347"/>
                <a:gd name="connsiteX2" fmla="*/ 266448 w 1794997"/>
                <a:gd name="connsiteY2" fmla="*/ 2156347 h 2156347"/>
                <a:gd name="connsiteX3" fmla="*/ 0 w 1794997"/>
                <a:gd name="connsiteY3" fmla="*/ 1596789 h 2156347"/>
                <a:gd name="connsiteX4" fmla="*/ 341194 w 1794997"/>
                <a:gd name="connsiteY4" fmla="*/ 0 h 2156347"/>
                <a:gd name="connsiteX0" fmla="*/ 487671 w 1941474"/>
                <a:gd name="connsiteY0" fmla="*/ 0 h 2156347"/>
                <a:gd name="connsiteX1" fmla="*/ 1941474 w 1941474"/>
                <a:gd name="connsiteY1" fmla="*/ 1337481 h 2156347"/>
                <a:gd name="connsiteX2" fmla="*/ 412925 w 1941474"/>
                <a:gd name="connsiteY2" fmla="*/ 2156347 h 2156347"/>
                <a:gd name="connsiteX3" fmla="*/ 146477 w 1941474"/>
                <a:gd name="connsiteY3" fmla="*/ 1596789 h 2156347"/>
                <a:gd name="connsiteX4" fmla="*/ 10000 w 1941474"/>
                <a:gd name="connsiteY4" fmla="*/ 968992 h 2156347"/>
                <a:gd name="connsiteX5" fmla="*/ 487671 w 1941474"/>
                <a:gd name="connsiteY5" fmla="*/ 0 h 2156347"/>
                <a:gd name="connsiteX0" fmla="*/ 487671 w 2160552"/>
                <a:gd name="connsiteY0" fmla="*/ 0 h 2156347"/>
                <a:gd name="connsiteX1" fmla="*/ 1941474 w 2160552"/>
                <a:gd name="connsiteY1" fmla="*/ 1337481 h 2156347"/>
                <a:gd name="connsiteX2" fmla="*/ 412925 w 2160552"/>
                <a:gd name="connsiteY2" fmla="*/ 2156347 h 2156347"/>
                <a:gd name="connsiteX3" fmla="*/ 146477 w 2160552"/>
                <a:gd name="connsiteY3" fmla="*/ 1596789 h 2156347"/>
                <a:gd name="connsiteX4" fmla="*/ 10000 w 2160552"/>
                <a:gd name="connsiteY4" fmla="*/ 968992 h 2156347"/>
                <a:gd name="connsiteX5" fmla="*/ 487671 w 2160552"/>
                <a:gd name="connsiteY5" fmla="*/ 0 h 2156347"/>
                <a:gd name="connsiteX0" fmla="*/ 487671 w 2161687"/>
                <a:gd name="connsiteY0" fmla="*/ 357770 h 2514117"/>
                <a:gd name="connsiteX1" fmla="*/ 1941474 w 2161687"/>
                <a:gd name="connsiteY1" fmla="*/ 1695251 h 2514117"/>
                <a:gd name="connsiteX2" fmla="*/ 412925 w 2161687"/>
                <a:gd name="connsiteY2" fmla="*/ 2514117 h 2514117"/>
                <a:gd name="connsiteX3" fmla="*/ 146477 w 2161687"/>
                <a:gd name="connsiteY3" fmla="*/ 1954559 h 2514117"/>
                <a:gd name="connsiteX4" fmla="*/ 10000 w 2161687"/>
                <a:gd name="connsiteY4" fmla="*/ 1326762 h 2514117"/>
                <a:gd name="connsiteX5" fmla="*/ 487671 w 2161687"/>
                <a:gd name="connsiteY5" fmla="*/ 357770 h 2514117"/>
                <a:gd name="connsiteX0" fmla="*/ 698004 w 2372020"/>
                <a:gd name="connsiteY0" fmla="*/ 357770 h 2514117"/>
                <a:gd name="connsiteX1" fmla="*/ 2151807 w 2372020"/>
                <a:gd name="connsiteY1" fmla="*/ 1695251 h 2514117"/>
                <a:gd name="connsiteX2" fmla="*/ 623258 w 2372020"/>
                <a:gd name="connsiteY2" fmla="*/ 2514117 h 2514117"/>
                <a:gd name="connsiteX3" fmla="*/ 356810 w 2372020"/>
                <a:gd name="connsiteY3" fmla="*/ 1954559 h 2514117"/>
                <a:gd name="connsiteX4" fmla="*/ 220333 w 2372020"/>
                <a:gd name="connsiteY4" fmla="*/ 1326762 h 2514117"/>
                <a:gd name="connsiteX5" fmla="*/ 698004 w 2372020"/>
                <a:gd name="connsiteY5" fmla="*/ 357770 h 2514117"/>
                <a:gd name="connsiteX0" fmla="*/ 743698 w 2417714"/>
                <a:gd name="connsiteY0" fmla="*/ 357770 h 2514117"/>
                <a:gd name="connsiteX1" fmla="*/ 2197501 w 2417714"/>
                <a:gd name="connsiteY1" fmla="*/ 1695251 h 2514117"/>
                <a:gd name="connsiteX2" fmla="*/ 668952 w 2417714"/>
                <a:gd name="connsiteY2" fmla="*/ 2514117 h 2514117"/>
                <a:gd name="connsiteX3" fmla="*/ 402504 w 2417714"/>
                <a:gd name="connsiteY3" fmla="*/ 1954559 h 2514117"/>
                <a:gd name="connsiteX4" fmla="*/ 266027 w 2417714"/>
                <a:gd name="connsiteY4" fmla="*/ 1326762 h 2514117"/>
                <a:gd name="connsiteX5" fmla="*/ 743698 w 2417714"/>
                <a:gd name="connsiteY5" fmla="*/ 357770 h 2514117"/>
                <a:gd name="connsiteX0" fmla="*/ 733916 w 2407932"/>
                <a:gd name="connsiteY0" fmla="*/ 357770 h 2514117"/>
                <a:gd name="connsiteX1" fmla="*/ 2187719 w 2407932"/>
                <a:gd name="connsiteY1" fmla="*/ 1695251 h 2514117"/>
                <a:gd name="connsiteX2" fmla="*/ 659170 w 2407932"/>
                <a:gd name="connsiteY2" fmla="*/ 2514117 h 2514117"/>
                <a:gd name="connsiteX3" fmla="*/ 392722 w 2407932"/>
                <a:gd name="connsiteY3" fmla="*/ 1954559 h 2514117"/>
                <a:gd name="connsiteX4" fmla="*/ 256245 w 2407932"/>
                <a:gd name="connsiteY4" fmla="*/ 1326762 h 2514117"/>
                <a:gd name="connsiteX5" fmla="*/ 733916 w 2407932"/>
                <a:gd name="connsiteY5" fmla="*/ 357770 h 2514117"/>
                <a:gd name="connsiteX0" fmla="*/ 727953 w 2401969"/>
                <a:gd name="connsiteY0" fmla="*/ 357770 h 2514117"/>
                <a:gd name="connsiteX1" fmla="*/ 2181756 w 2401969"/>
                <a:gd name="connsiteY1" fmla="*/ 1695251 h 2514117"/>
                <a:gd name="connsiteX2" fmla="*/ 653207 w 2401969"/>
                <a:gd name="connsiteY2" fmla="*/ 2514117 h 2514117"/>
                <a:gd name="connsiteX3" fmla="*/ 386759 w 2401969"/>
                <a:gd name="connsiteY3" fmla="*/ 1954559 h 2514117"/>
                <a:gd name="connsiteX4" fmla="*/ 250282 w 2401969"/>
                <a:gd name="connsiteY4" fmla="*/ 1326762 h 2514117"/>
                <a:gd name="connsiteX5" fmla="*/ 727953 w 2401969"/>
                <a:gd name="connsiteY5" fmla="*/ 357770 h 2514117"/>
                <a:gd name="connsiteX0" fmla="*/ 739882 w 2413898"/>
                <a:gd name="connsiteY0" fmla="*/ 357770 h 2514117"/>
                <a:gd name="connsiteX1" fmla="*/ 2193685 w 2413898"/>
                <a:gd name="connsiteY1" fmla="*/ 1695251 h 2514117"/>
                <a:gd name="connsiteX2" fmla="*/ 665136 w 2413898"/>
                <a:gd name="connsiteY2" fmla="*/ 2514117 h 2514117"/>
                <a:gd name="connsiteX3" fmla="*/ 398688 w 2413898"/>
                <a:gd name="connsiteY3" fmla="*/ 1954559 h 2514117"/>
                <a:gd name="connsiteX4" fmla="*/ 262211 w 2413898"/>
                <a:gd name="connsiteY4" fmla="*/ 1326762 h 2514117"/>
                <a:gd name="connsiteX5" fmla="*/ 739882 w 2413898"/>
                <a:gd name="connsiteY5" fmla="*/ 357770 h 2514117"/>
                <a:gd name="connsiteX0" fmla="*/ 739882 w 2413898"/>
                <a:gd name="connsiteY0" fmla="*/ 357770 h 2514117"/>
                <a:gd name="connsiteX1" fmla="*/ 2193685 w 2413898"/>
                <a:gd name="connsiteY1" fmla="*/ 1695251 h 2514117"/>
                <a:gd name="connsiteX2" fmla="*/ 665136 w 2413898"/>
                <a:gd name="connsiteY2" fmla="*/ 2514117 h 2514117"/>
                <a:gd name="connsiteX3" fmla="*/ 398688 w 2413898"/>
                <a:gd name="connsiteY3" fmla="*/ 1954559 h 2514117"/>
                <a:gd name="connsiteX4" fmla="*/ 262211 w 2413898"/>
                <a:gd name="connsiteY4" fmla="*/ 1326762 h 2514117"/>
                <a:gd name="connsiteX5" fmla="*/ 739882 w 2413898"/>
                <a:gd name="connsiteY5" fmla="*/ 357770 h 2514117"/>
                <a:gd name="connsiteX0" fmla="*/ 739882 w 2413898"/>
                <a:gd name="connsiteY0" fmla="*/ 357770 h 2514117"/>
                <a:gd name="connsiteX1" fmla="*/ 2193685 w 2413898"/>
                <a:gd name="connsiteY1" fmla="*/ 1695251 h 2514117"/>
                <a:gd name="connsiteX2" fmla="*/ 665136 w 2413898"/>
                <a:gd name="connsiteY2" fmla="*/ 2514117 h 2514117"/>
                <a:gd name="connsiteX3" fmla="*/ 398688 w 2413898"/>
                <a:gd name="connsiteY3" fmla="*/ 1954559 h 2514117"/>
                <a:gd name="connsiteX4" fmla="*/ 262211 w 2413898"/>
                <a:gd name="connsiteY4" fmla="*/ 1326762 h 2514117"/>
                <a:gd name="connsiteX5" fmla="*/ 739882 w 2413898"/>
                <a:gd name="connsiteY5" fmla="*/ 357770 h 2514117"/>
                <a:gd name="connsiteX0" fmla="*/ 739882 w 2413898"/>
                <a:gd name="connsiteY0" fmla="*/ 357770 h 2514117"/>
                <a:gd name="connsiteX1" fmla="*/ 2193685 w 2413898"/>
                <a:gd name="connsiteY1" fmla="*/ 1695251 h 2514117"/>
                <a:gd name="connsiteX2" fmla="*/ 665136 w 2413898"/>
                <a:gd name="connsiteY2" fmla="*/ 2514117 h 2514117"/>
                <a:gd name="connsiteX3" fmla="*/ 398688 w 2413898"/>
                <a:gd name="connsiteY3" fmla="*/ 1954559 h 2514117"/>
                <a:gd name="connsiteX4" fmla="*/ 262211 w 2413898"/>
                <a:gd name="connsiteY4" fmla="*/ 1326762 h 2514117"/>
                <a:gd name="connsiteX5" fmla="*/ 739882 w 2413898"/>
                <a:gd name="connsiteY5" fmla="*/ 357770 h 2514117"/>
                <a:gd name="connsiteX0" fmla="*/ 739882 w 2413898"/>
                <a:gd name="connsiteY0" fmla="*/ 357770 h 2515330"/>
                <a:gd name="connsiteX1" fmla="*/ 2193685 w 2413898"/>
                <a:gd name="connsiteY1" fmla="*/ 1695251 h 2515330"/>
                <a:gd name="connsiteX2" fmla="*/ 665136 w 2413898"/>
                <a:gd name="connsiteY2" fmla="*/ 2514117 h 2515330"/>
                <a:gd name="connsiteX3" fmla="*/ 398688 w 2413898"/>
                <a:gd name="connsiteY3" fmla="*/ 1954559 h 2515330"/>
                <a:gd name="connsiteX4" fmla="*/ 262211 w 2413898"/>
                <a:gd name="connsiteY4" fmla="*/ 1326762 h 2515330"/>
                <a:gd name="connsiteX5" fmla="*/ 739882 w 2413898"/>
                <a:gd name="connsiteY5" fmla="*/ 357770 h 2515330"/>
                <a:gd name="connsiteX0" fmla="*/ 739882 w 2413898"/>
                <a:gd name="connsiteY0" fmla="*/ 357770 h 2783626"/>
                <a:gd name="connsiteX1" fmla="*/ 2193685 w 2413898"/>
                <a:gd name="connsiteY1" fmla="*/ 1695251 h 2783626"/>
                <a:gd name="connsiteX2" fmla="*/ 665136 w 2413898"/>
                <a:gd name="connsiteY2" fmla="*/ 2514117 h 2783626"/>
                <a:gd name="connsiteX3" fmla="*/ 398688 w 2413898"/>
                <a:gd name="connsiteY3" fmla="*/ 1954559 h 2783626"/>
                <a:gd name="connsiteX4" fmla="*/ 262211 w 2413898"/>
                <a:gd name="connsiteY4" fmla="*/ 1326762 h 2783626"/>
                <a:gd name="connsiteX5" fmla="*/ 739882 w 2413898"/>
                <a:gd name="connsiteY5" fmla="*/ 357770 h 2783626"/>
                <a:gd name="connsiteX0" fmla="*/ 739882 w 2413898"/>
                <a:gd name="connsiteY0" fmla="*/ 357770 h 2792061"/>
                <a:gd name="connsiteX1" fmla="*/ 2193685 w 2413898"/>
                <a:gd name="connsiteY1" fmla="*/ 1695251 h 2792061"/>
                <a:gd name="connsiteX2" fmla="*/ 665136 w 2413898"/>
                <a:gd name="connsiteY2" fmla="*/ 2514117 h 2792061"/>
                <a:gd name="connsiteX3" fmla="*/ 398688 w 2413898"/>
                <a:gd name="connsiteY3" fmla="*/ 1954559 h 2792061"/>
                <a:gd name="connsiteX4" fmla="*/ 262211 w 2413898"/>
                <a:gd name="connsiteY4" fmla="*/ 1326762 h 2792061"/>
                <a:gd name="connsiteX5" fmla="*/ 739882 w 2413898"/>
                <a:gd name="connsiteY5" fmla="*/ 357770 h 2792061"/>
                <a:gd name="connsiteX0" fmla="*/ 739882 w 2413898"/>
                <a:gd name="connsiteY0" fmla="*/ 357770 h 2792061"/>
                <a:gd name="connsiteX1" fmla="*/ 2193685 w 2413898"/>
                <a:gd name="connsiteY1" fmla="*/ 1695251 h 2792061"/>
                <a:gd name="connsiteX2" fmla="*/ 665136 w 2413898"/>
                <a:gd name="connsiteY2" fmla="*/ 2514117 h 2792061"/>
                <a:gd name="connsiteX3" fmla="*/ 398688 w 2413898"/>
                <a:gd name="connsiteY3" fmla="*/ 1954559 h 2792061"/>
                <a:gd name="connsiteX4" fmla="*/ 262211 w 2413898"/>
                <a:gd name="connsiteY4" fmla="*/ 1326762 h 2792061"/>
                <a:gd name="connsiteX5" fmla="*/ 739882 w 2413898"/>
                <a:gd name="connsiteY5" fmla="*/ 357770 h 2792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3898" h="2792061">
                  <a:moveTo>
                    <a:pt x="739882" y="357770"/>
                  </a:moveTo>
                  <a:cubicBezTo>
                    <a:pt x="1238131" y="-151746"/>
                    <a:pt x="3032917" y="-415603"/>
                    <a:pt x="2193685" y="1695251"/>
                  </a:cubicBezTo>
                  <a:cubicBezTo>
                    <a:pt x="2107250" y="2036445"/>
                    <a:pt x="656037" y="3360278"/>
                    <a:pt x="665136" y="2514117"/>
                  </a:cubicBezTo>
                  <a:cubicBezTo>
                    <a:pt x="453491" y="2532315"/>
                    <a:pt x="269140" y="2345794"/>
                    <a:pt x="398688" y="1954559"/>
                  </a:cubicBezTo>
                  <a:cubicBezTo>
                    <a:pt x="366844" y="1899968"/>
                    <a:pt x="-74434" y="2118332"/>
                    <a:pt x="262211" y="1326762"/>
                  </a:cubicBezTo>
                  <a:cubicBezTo>
                    <a:pt x="-397429" y="1686152"/>
                    <a:pt x="348646" y="421459"/>
                    <a:pt x="739882" y="357770"/>
                  </a:cubicBezTo>
                  <a:close/>
                </a:path>
              </a:pathLst>
            </a:custGeom>
            <a:solidFill>
              <a:srgbClr val="F6092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2BD80C1-C345-9CFE-4929-AE503F112473}"/>
                </a:ext>
              </a:extLst>
            </p:cNvPr>
            <p:cNvGrpSpPr/>
            <p:nvPr/>
          </p:nvGrpSpPr>
          <p:grpSpPr>
            <a:xfrm>
              <a:off x="5717673" y="4127930"/>
              <a:ext cx="957448" cy="1017163"/>
              <a:chOff x="5541323" y="4229521"/>
              <a:chExt cx="957448" cy="1017163"/>
            </a:xfrm>
          </p:grpSpPr>
          <p:sp>
            <p:nvSpPr>
              <p:cNvPr id="36" name="Oval 73">
                <a:extLst>
                  <a:ext uri="{FF2B5EF4-FFF2-40B4-BE49-F238E27FC236}">
                    <a16:creationId xmlns:a16="http://schemas.microsoft.com/office/drawing/2014/main" id="{63084D3C-DD33-59FF-FBD8-611D885D321F}"/>
                  </a:ext>
                </a:extLst>
              </p:cNvPr>
              <p:cNvSpPr/>
              <p:nvPr/>
            </p:nvSpPr>
            <p:spPr>
              <a:xfrm rot="1165021">
                <a:off x="5541323" y="4655458"/>
                <a:ext cx="696359" cy="591226"/>
              </a:xfrm>
              <a:custGeom>
                <a:avLst/>
                <a:gdLst>
                  <a:gd name="connsiteX0" fmla="*/ 0 w 686814"/>
                  <a:gd name="connsiteY0" fmla="*/ 525534 h 1051067"/>
                  <a:gd name="connsiteX1" fmla="*/ 343407 w 686814"/>
                  <a:gd name="connsiteY1" fmla="*/ 0 h 1051067"/>
                  <a:gd name="connsiteX2" fmla="*/ 686814 w 686814"/>
                  <a:gd name="connsiteY2" fmla="*/ 525534 h 1051067"/>
                  <a:gd name="connsiteX3" fmla="*/ 343407 w 686814"/>
                  <a:gd name="connsiteY3" fmla="*/ 1051068 h 1051067"/>
                  <a:gd name="connsiteX4" fmla="*/ 0 w 686814"/>
                  <a:gd name="connsiteY4" fmla="*/ 525534 h 1051067"/>
                  <a:gd name="connsiteX0" fmla="*/ 0 w 696359"/>
                  <a:gd name="connsiteY0" fmla="*/ 65692 h 591226"/>
                  <a:gd name="connsiteX1" fmla="*/ 686814 w 696359"/>
                  <a:gd name="connsiteY1" fmla="*/ 65692 h 591226"/>
                  <a:gd name="connsiteX2" fmla="*/ 343407 w 696359"/>
                  <a:gd name="connsiteY2" fmla="*/ 591226 h 591226"/>
                  <a:gd name="connsiteX3" fmla="*/ 0 w 696359"/>
                  <a:gd name="connsiteY3" fmla="*/ 65692 h 591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6359" h="591226">
                    <a:moveTo>
                      <a:pt x="0" y="65692"/>
                    </a:moveTo>
                    <a:cubicBezTo>
                      <a:pt x="57234" y="-21897"/>
                      <a:pt x="629580" y="-21897"/>
                      <a:pt x="686814" y="65692"/>
                    </a:cubicBezTo>
                    <a:cubicBezTo>
                      <a:pt x="744048" y="153281"/>
                      <a:pt x="533065" y="591226"/>
                      <a:pt x="343407" y="591226"/>
                    </a:cubicBezTo>
                    <a:cubicBezTo>
                      <a:pt x="153749" y="591226"/>
                      <a:pt x="0" y="355936"/>
                      <a:pt x="0" y="65692"/>
                    </a:cubicBezTo>
                    <a:close/>
                  </a:path>
                </a:pathLst>
              </a:custGeom>
              <a:solidFill>
                <a:srgbClr val="AB62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73">
                <a:extLst>
                  <a:ext uri="{FF2B5EF4-FFF2-40B4-BE49-F238E27FC236}">
                    <a16:creationId xmlns:a16="http://schemas.microsoft.com/office/drawing/2014/main" id="{71A41C2F-D2E9-0293-60F5-3696A1815E6B}"/>
                  </a:ext>
                </a:extLst>
              </p:cNvPr>
              <p:cNvSpPr/>
              <p:nvPr/>
            </p:nvSpPr>
            <p:spPr>
              <a:xfrm rot="11394425">
                <a:off x="5630474" y="4229521"/>
                <a:ext cx="868297" cy="591226"/>
              </a:xfrm>
              <a:custGeom>
                <a:avLst/>
                <a:gdLst>
                  <a:gd name="connsiteX0" fmla="*/ 0 w 686814"/>
                  <a:gd name="connsiteY0" fmla="*/ 525534 h 1051067"/>
                  <a:gd name="connsiteX1" fmla="*/ 343407 w 686814"/>
                  <a:gd name="connsiteY1" fmla="*/ 0 h 1051067"/>
                  <a:gd name="connsiteX2" fmla="*/ 686814 w 686814"/>
                  <a:gd name="connsiteY2" fmla="*/ 525534 h 1051067"/>
                  <a:gd name="connsiteX3" fmla="*/ 343407 w 686814"/>
                  <a:gd name="connsiteY3" fmla="*/ 1051068 h 1051067"/>
                  <a:gd name="connsiteX4" fmla="*/ 0 w 686814"/>
                  <a:gd name="connsiteY4" fmla="*/ 525534 h 1051067"/>
                  <a:gd name="connsiteX0" fmla="*/ 0 w 696359"/>
                  <a:gd name="connsiteY0" fmla="*/ 65692 h 591226"/>
                  <a:gd name="connsiteX1" fmla="*/ 686814 w 696359"/>
                  <a:gd name="connsiteY1" fmla="*/ 65692 h 591226"/>
                  <a:gd name="connsiteX2" fmla="*/ 343407 w 696359"/>
                  <a:gd name="connsiteY2" fmla="*/ 591226 h 591226"/>
                  <a:gd name="connsiteX3" fmla="*/ 0 w 696359"/>
                  <a:gd name="connsiteY3" fmla="*/ 65692 h 591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6359" h="591226">
                    <a:moveTo>
                      <a:pt x="0" y="65692"/>
                    </a:moveTo>
                    <a:cubicBezTo>
                      <a:pt x="57234" y="-21897"/>
                      <a:pt x="629580" y="-21897"/>
                      <a:pt x="686814" y="65692"/>
                    </a:cubicBezTo>
                    <a:cubicBezTo>
                      <a:pt x="744048" y="153281"/>
                      <a:pt x="533065" y="591226"/>
                      <a:pt x="343407" y="591226"/>
                    </a:cubicBezTo>
                    <a:cubicBezTo>
                      <a:pt x="153749" y="591226"/>
                      <a:pt x="0" y="355936"/>
                      <a:pt x="0" y="65692"/>
                    </a:cubicBezTo>
                    <a:close/>
                  </a:path>
                </a:pathLst>
              </a:custGeom>
              <a:solidFill>
                <a:srgbClr val="AB622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9BAD847-E659-661E-4954-7CF4AED72A5A}"/>
                </a:ext>
              </a:extLst>
            </p:cNvPr>
            <p:cNvSpPr/>
            <p:nvPr/>
          </p:nvSpPr>
          <p:spPr>
            <a:xfrm rot="243300">
              <a:off x="6639002" y="1002736"/>
              <a:ext cx="2088552" cy="3115314"/>
            </a:xfrm>
            <a:custGeom>
              <a:avLst/>
              <a:gdLst>
                <a:gd name="connsiteX0" fmla="*/ 275394 w 2293144"/>
                <a:gd name="connsiteY0" fmla="*/ 0 h 3060278"/>
                <a:gd name="connsiteX1" fmla="*/ 449522 w 2293144"/>
                <a:gd name="connsiteY1" fmla="*/ 8748 h 3060278"/>
                <a:gd name="connsiteX2" fmla="*/ 2293144 w 2293144"/>
                <a:gd name="connsiteY2" fmla="*/ 2041313 h 3060278"/>
                <a:gd name="connsiteX3" fmla="*/ 2045287 w 2293144"/>
                <a:gd name="connsiteY3" fmla="*/ 3015182 h 3060278"/>
                <a:gd name="connsiteX4" fmla="*/ 2017750 w 2293144"/>
                <a:gd name="connsiteY4" fmla="*/ 3060278 h 3060278"/>
                <a:gd name="connsiteX5" fmla="*/ 1843622 w 2293144"/>
                <a:gd name="connsiteY5" fmla="*/ 3051530 h 3060278"/>
                <a:gd name="connsiteX6" fmla="*/ 0 w 2293144"/>
                <a:gd name="connsiteY6" fmla="*/ 1018965 h 3060278"/>
                <a:gd name="connsiteX7" fmla="*/ 247857 w 2293144"/>
                <a:gd name="connsiteY7" fmla="*/ 45096 h 3060278"/>
                <a:gd name="connsiteX8" fmla="*/ 275394 w 2293144"/>
                <a:gd name="connsiteY8" fmla="*/ 0 h 3060278"/>
                <a:gd name="connsiteX0" fmla="*/ 275394 w 2293144"/>
                <a:gd name="connsiteY0" fmla="*/ 0 h 3060278"/>
                <a:gd name="connsiteX1" fmla="*/ 449522 w 2293144"/>
                <a:gd name="connsiteY1" fmla="*/ 8748 h 3060278"/>
                <a:gd name="connsiteX2" fmla="*/ 2293144 w 2293144"/>
                <a:gd name="connsiteY2" fmla="*/ 2041313 h 3060278"/>
                <a:gd name="connsiteX3" fmla="*/ 2045287 w 2293144"/>
                <a:gd name="connsiteY3" fmla="*/ 3015182 h 3060278"/>
                <a:gd name="connsiteX4" fmla="*/ 2017750 w 2293144"/>
                <a:gd name="connsiteY4" fmla="*/ 3060278 h 3060278"/>
                <a:gd name="connsiteX5" fmla="*/ 1843622 w 2293144"/>
                <a:gd name="connsiteY5" fmla="*/ 3051530 h 3060278"/>
                <a:gd name="connsiteX6" fmla="*/ 0 w 2293144"/>
                <a:gd name="connsiteY6" fmla="*/ 1018965 h 3060278"/>
                <a:gd name="connsiteX7" fmla="*/ 423436 w 2293144"/>
                <a:gd name="connsiteY7" fmla="*/ 815659 h 3060278"/>
                <a:gd name="connsiteX8" fmla="*/ 275394 w 2293144"/>
                <a:gd name="connsiteY8" fmla="*/ 0 h 3060278"/>
                <a:gd name="connsiteX0" fmla="*/ 536746 w 2293144"/>
                <a:gd name="connsiteY0" fmla="*/ 265557 h 3051530"/>
                <a:gd name="connsiteX1" fmla="*/ 449522 w 2293144"/>
                <a:gd name="connsiteY1" fmla="*/ 0 h 3051530"/>
                <a:gd name="connsiteX2" fmla="*/ 2293144 w 2293144"/>
                <a:gd name="connsiteY2" fmla="*/ 2032565 h 3051530"/>
                <a:gd name="connsiteX3" fmla="*/ 2045287 w 2293144"/>
                <a:gd name="connsiteY3" fmla="*/ 3006434 h 3051530"/>
                <a:gd name="connsiteX4" fmla="*/ 2017750 w 2293144"/>
                <a:gd name="connsiteY4" fmla="*/ 3051530 h 3051530"/>
                <a:gd name="connsiteX5" fmla="*/ 1843622 w 2293144"/>
                <a:gd name="connsiteY5" fmla="*/ 3042782 h 3051530"/>
                <a:gd name="connsiteX6" fmla="*/ 0 w 2293144"/>
                <a:gd name="connsiteY6" fmla="*/ 1010217 h 3051530"/>
                <a:gd name="connsiteX7" fmla="*/ 423436 w 2293144"/>
                <a:gd name="connsiteY7" fmla="*/ 806911 h 3051530"/>
                <a:gd name="connsiteX8" fmla="*/ 536746 w 2293144"/>
                <a:gd name="connsiteY8" fmla="*/ 265557 h 3051530"/>
                <a:gd name="connsiteX0" fmla="*/ 161622 w 1918020"/>
                <a:gd name="connsiteY0" fmla="*/ 265557 h 3051530"/>
                <a:gd name="connsiteX1" fmla="*/ 74398 w 1918020"/>
                <a:gd name="connsiteY1" fmla="*/ 0 h 3051530"/>
                <a:gd name="connsiteX2" fmla="*/ 1918020 w 1918020"/>
                <a:gd name="connsiteY2" fmla="*/ 2032565 h 3051530"/>
                <a:gd name="connsiteX3" fmla="*/ 1670163 w 1918020"/>
                <a:gd name="connsiteY3" fmla="*/ 3006434 h 3051530"/>
                <a:gd name="connsiteX4" fmla="*/ 1642626 w 1918020"/>
                <a:gd name="connsiteY4" fmla="*/ 3051530 h 3051530"/>
                <a:gd name="connsiteX5" fmla="*/ 1468498 w 1918020"/>
                <a:gd name="connsiteY5" fmla="*/ 3042782 h 3051530"/>
                <a:gd name="connsiteX6" fmla="*/ 170670 w 1918020"/>
                <a:gd name="connsiteY6" fmla="*/ 1525361 h 3051530"/>
                <a:gd name="connsiteX7" fmla="*/ 48312 w 1918020"/>
                <a:gd name="connsiteY7" fmla="*/ 806911 h 3051530"/>
                <a:gd name="connsiteX8" fmla="*/ 161622 w 1918020"/>
                <a:gd name="connsiteY8" fmla="*/ 265557 h 3051530"/>
                <a:gd name="connsiteX0" fmla="*/ 161622 w 1918020"/>
                <a:gd name="connsiteY0" fmla="*/ 265557 h 3051530"/>
                <a:gd name="connsiteX1" fmla="*/ 74398 w 1918020"/>
                <a:gd name="connsiteY1" fmla="*/ 0 h 3051530"/>
                <a:gd name="connsiteX2" fmla="*/ 1918020 w 1918020"/>
                <a:gd name="connsiteY2" fmla="*/ 2032565 h 3051530"/>
                <a:gd name="connsiteX3" fmla="*/ 1670163 w 1918020"/>
                <a:gd name="connsiteY3" fmla="*/ 3006434 h 3051530"/>
                <a:gd name="connsiteX4" fmla="*/ 1642626 w 1918020"/>
                <a:gd name="connsiteY4" fmla="*/ 3051530 h 3051530"/>
                <a:gd name="connsiteX5" fmla="*/ 1468498 w 1918020"/>
                <a:gd name="connsiteY5" fmla="*/ 3042782 h 3051530"/>
                <a:gd name="connsiteX6" fmla="*/ 409777 w 1918020"/>
                <a:gd name="connsiteY6" fmla="*/ 2189152 h 3051530"/>
                <a:gd name="connsiteX7" fmla="*/ 170670 w 1918020"/>
                <a:gd name="connsiteY7" fmla="*/ 1525361 h 3051530"/>
                <a:gd name="connsiteX8" fmla="*/ 48312 w 1918020"/>
                <a:gd name="connsiteY8" fmla="*/ 806911 h 3051530"/>
                <a:gd name="connsiteX9" fmla="*/ 161622 w 1918020"/>
                <a:gd name="connsiteY9" fmla="*/ 265557 h 3051530"/>
                <a:gd name="connsiteX0" fmla="*/ 161622 w 1918020"/>
                <a:gd name="connsiteY0" fmla="*/ 265557 h 3051530"/>
                <a:gd name="connsiteX1" fmla="*/ 74398 w 1918020"/>
                <a:gd name="connsiteY1" fmla="*/ 0 h 3051530"/>
                <a:gd name="connsiteX2" fmla="*/ 1918020 w 1918020"/>
                <a:gd name="connsiteY2" fmla="*/ 2032565 h 3051530"/>
                <a:gd name="connsiteX3" fmla="*/ 1670163 w 1918020"/>
                <a:gd name="connsiteY3" fmla="*/ 3006434 h 3051530"/>
                <a:gd name="connsiteX4" fmla="*/ 1642626 w 1918020"/>
                <a:gd name="connsiteY4" fmla="*/ 3051530 h 3051530"/>
                <a:gd name="connsiteX5" fmla="*/ 1014075 w 1918020"/>
                <a:gd name="connsiteY5" fmla="*/ 2559356 h 3051530"/>
                <a:gd name="connsiteX6" fmla="*/ 409777 w 1918020"/>
                <a:gd name="connsiteY6" fmla="*/ 2189152 h 3051530"/>
                <a:gd name="connsiteX7" fmla="*/ 170670 w 1918020"/>
                <a:gd name="connsiteY7" fmla="*/ 1525361 h 3051530"/>
                <a:gd name="connsiteX8" fmla="*/ 48312 w 1918020"/>
                <a:gd name="connsiteY8" fmla="*/ 806911 h 3051530"/>
                <a:gd name="connsiteX9" fmla="*/ 161622 w 1918020"/>
                <a:gd name="connsiteY9" fmla="*/ 265557 h 3051530"/>
                <a:gd name="connsiteX0" fmla="*/ 161622 w 1918020"/>
                <a:gd name="connsiteY0" fmla="*/ 265557 h 3006434"/>
                <a:gd name="connsiteX1" fmla="*/ 74398 w 1918020"/>
                <a:gd name="connsiteY1" fmla="*/ 0 h 3006434"/>
                <a:gd name="connsiteX2" fmla="*/ 1918020 w 1918020"/>
                <a:gd name="connsiteY2" fmla="*/ 2032565 h 3006434"/>
                <a:gd name="connsiteX3" fmla="*/ 1670163 w 1918020"/>
                <a:gd name="connsiteY3" fmla="*/ 3006434 h 3006434"/>
                <a:gd name="connsiteX4" fmla="*/ 1504293 w 1918020"/>
                <a:gd name="connsiteY4" fmla="*/ 2851260 h 3006434"/>
                <a:gd name="connsiteX5" fmla="*/ 1014075 w 1918020"/>
                <a:gd name="connsiteY5" fmla="*/ 2559356 h 3006434"/>
                <a:gd name="connsiteX6" fmla="*/ 409777 w 1918020"/>
                <a:gd name="connsiteY6" fmla="*/ 2189152 h 3006434"/>
                <a:gd name="connsiteX7" fmla="*/ 170670 w 1918020"/>
                <a:gd name="connsiteY7" fmla="*/ 1525361 h 3006434"/>
                <a:gd name="connsiteX8" fmla="*/ 48312 w 1918020"/>
                <a:gd name="connsiteY8" fmla="*/ 806911 h 3006434"/>
                <a:gd name="connsiteX9" fmla="*/ 161622 w 1918020"/>
                <a:gd name="connsiteY9" fmla="*/ 265557 h 3006434"/>
                <a:gd name="connsiteX0" fmla="*/ 161622 w 1918020"/>
                <a:gd name="connsiteY0" fmla="*/ 265557 h 3020543"/>
                <a:gd name="connsiteX1" fmla="*/ 74398 w 1918020"/>
                <a:gd name="connsiteY1" fmla="*/ 0 h 3020543"/>
                <a:gd name="connsiteX2" fmla="*/ 1918020 w 1918020"/>
                <a:gd name="connsiteY2" fmla="*/ 2032565 h 3020543"/>
                <a:gd name="connsiteX3" fmla="*/ 1670163 w 1918020"/>
                <a:gd name="connsiteY3" fmla="*/ 3006434 h 3020543"/>
                <a:gd name="connsiteX4" fmla="*/ 1504293 w 1918020"/>
                <a:gd name="connsiteY4" fmla="*/ 2851260 h 3020543"/>
                <a:gd name="connsiteX5" fmla="*/ 1014075 w 1918020"/>
                <a:gd name="connsiteY5" fmla="*/ 2559356 h 3020543"/>
                <a:gd name="connsiteX6" fmla="*/ 409777 w 1918020"/>
                <a:gd name="connsiteY6" fmla="*/ 2189152 h 3020543"/>
                <a:gd name="connsiteX7" fmla="*/ 170670 w 1918020"/>
                <a:gd name="connsiteY7" fmla="*/ 1525361 h 3020543"/>
                <a:gd name="connsiteX8" fmla="*/ 48312 w 1918020"/>
                <a:gd name="connsiteY8" fmla="*/ 806911 h 3020543"/>
                <a:gd name="connsiteX9" fmla="*/ 161622 w 1918020"/>
                <a:gd name="connsiteY9" fmla="*/ 265557 h 3020543"/>
                <a:gd name="connsiteX0" fmla="*/ 161622 w 1918020"/>
                <a:gd name="connsiteY0" fmla="*/ 265557 h 3120575"/>
                <a:gd name="connsiteX1" fmla="*/ 74398 w 1918020"/>
                <a:gd name="connsiteY1" fmla="*/ 0 h 3120575"/>
                <a:gd name="connsiteX2" fmla="*/ 1918020 w 1918020"/>
                <a:gd name="connsiteY2" fmla="*/ 2032565 h 3120575"/>
                <a:gd name="connsiteX3" fmla="*/ 1670163 w 1918020"/>
                <a:gd name="connsiteY3" fmla="*/ 3006434 h 3120575"/>
                <a:gd name="connsiteX4" fmla="*/ 1504293 w 1918020"/>
                <a:gd name="connsiteY4" fmla="*/ 2851260 h 3120575"/>
                <a:gd name="connsiteX5" fmla="*/ 1014075 w 1918020"/>
                <a:gd name="connsiteY5" fmla="*/ 2559356 h 3120575"/>
                <a:gd name="connsiteX6" fmla="*/ 409777 w 1918020"/>
                <a:gd name="connsiteY6" fmla="*/ 2189152 h 3120575"/>
                <a:gd name="connsiteX7" fmla="*/ 170670 w 1918020"/>
                <a:gd name="connsiteY7" fmla="*/ 1525361 h 3120575"/>
                <a:gd name="connsiteX8" fmla="*/ 48312 w 1918020"/>
                <a:gd name="connsiteY8" fmla="*/ 806911 h 3120575"/>
                <a:gd name="connsiteX9" fmla="*/ 161622 w 1918020"/>
                <a:gd name="connsiteY9" fmla="*/ 265557 h 3120575"/>
                <a:gd name="connsiteX0" fmla="*/ 161622 w 1918020"/>
                <a:gd name="connsiteY0" fmla="*/ 265557 h 3120575"/>
                <a:gd name="connsiteX1" fmla="*/ 74398 w 1918020"/>
                <a:gd name="connsiteY1" fmla="*/ 0 h 3120575"/>
                <a:gd name="connsiteX2" fmla="*/ 1918020 w 1918020"/>
                <a:gd name="connsiteY2" fmla="*/ 2032565 h 3120575"/>
                <a:gd name="connsiteX3" fmla="*/ 1670163 w 1918020"/>
                <a:gd name="connsiteY3" fmla="*/ 3006434 h 3120575"/>
                <a:gd name="connsiteX4" fmla="*/ 1504293 w 1918020"/>
                <a:gd name="connsiteY4" fmla="*/ 2851260 h 3120575"/>
                <a:gd name="connsiteX5" fmla="*/ 1014075 w 1918020"/>
                <a:gd name="connsiteY5" fmla="*/ 2559356 h 3120575"/>
                <a:gd name="connsiteX6" fmla="*/ 409777 w 1918020"/>
                <a:gd name="connsiteY6" fmla="*/ 2189152 h 3120575"/>
                <a:gd name="connsiteX7" fmla="*/ 170670 w 1918020"/>
                <a:gd name="connsiteY7" fmla="*/ 1525361 h 3120575"/>
                <a:gd name="connsiteX8" fmla="*/ 48312 w 1918020"/>
                <a:gd name="connsiteY8" fmla="*/ 806911 h 3120575"/>
                <a:gd name="connsiteX9" fmla="*/ 161622 w 1918020"/>
                <a:gd name="connsiteY9" fmla="*/ 265557 h 3120575"/>
                <a:gd name="connsiteX0" fmla="*/ 161622 w 1918020"/>
                <a:gd name="connsiteY0" fmla="*/ 265557 h 3120575"/>
                <a:gd name="connsiteX1" fmla="*/ 74398 w 1918020"/>
                <a:gd name="connsiteY1" fmla="*/ 0 h 3120575"/>
                <a:gd name="connsiteX2" fmla="*/ 1918020 w 1918020"/>
                <a:gd name="connsiteY2" fmla="*/ 2032565 h 3120575"/>
                <a:gd name="connsiteX3" fmla="*/ 1670163 w 1918020"/>
                <a:gd name="connsiteY3" fmla="*/ 3006434 h 3120575"/>
                <a:gd name="connsiteX4" fmla="*/ 1504293 w 1918020"/>
                <a:gd name="connsiteY4" fmla="*/ 2851260 h 3120575"/>
                <a:gd name="connsiteX5" fmla="*/ 1014075 w 1918020"/>
                <a:gd name="connsiteY5" fmla="*/ 2559356 h 3120575"/>
                <a:gd name="connsiteX6" fmla="*/ 409777 w 1918020"/>
                <a:gd name="connsiteY6" fmla="*/ 2189152 h 3120575"/>
                <a:gd name="connsiteX7" fmla="*/ 170670 w 1918020"/>
                <a:gd name="connsiteY7" fmla="*/ 1525361 h 3120575"/>
                <a:gd name="connsiteX8" fmla="*/ 48312 w 1918020"/>
                <a:gd name="connsiteY8" fmla="*/ 806911 h 3120575"/>
                <a:gd name="connsiteX9" fmla="*/ 161622 w 1918020"/>
                <a:gd name="connsiteY9" fmla="*/ 265557 h 3120575"/>
                <a:gd name="connsiteX0" fmla="*/ 161622 w 1918020"/>
                <a:gd name="connsiteY0" fmla="*/ 265557 h 3120575"/>
                <a:gd name="connsiteX1" fmla="*/ 74398 w 1918020"/>
                <a:gd name="connsiteY1" fmla="*/ 0 h 3120575"/>
                <a:gd name="connsiteX2" fmla="*/ 1918020 w 1918020"/>
                <a:gd name="connsiteY2" fmla="*/ 2032565 h 3120575"/>
                <a:gd name="connsiteX3" fmla="*/ 1670163 w 1918020"/>
                <a:gd name="connsiteY3" fmla="*/ 3006434 h 3120575"/>
                <a:gd name="connsiteX4" fmla="*/ 1504293 w 1918020"/>
                <a:gd name="connsiteY4" fmla="*/ 2851260 h 3120575"/>
                <a:gd name="connsiteX5" fmla="*/ 1014075 w 1918020"/>
                <a:gd name="connsiteY5" fmla="*/ 2559356 h 3120575"/>
                <a:gd name="connsiteX6" fmla="*/ 409777 w 1918020"/>
                <a:gd name="connsiteY6" fmla="*/ 2189152 h 3120575"/>
                <a:gd name="connsiteX7" fmla="*/ 170670 w 1918020"/>
                <a:gd name="connsiteY7" fmla="*/ 1525361 h 3120575"/>
                <a:gd name="connsiteX8" fmla="*/ 48312 w 1918020"/>
                <a:gd name="connsiteY8" fmla="*/ 806911 h 3120575"/>
                <a:gd name="connsiteX9" fmla="*/ 161622 w 1918020"/>
                <a:gd name="connsiteY9" fmla="*/ 265557 h 3120575"/>
                <a:gd name="connsiteX0" fmla="*/ 161622 w 1918020"/>
                <a:gd name="connsiteY0" fmla="*/ 265557 h 3120575"/>
                <a:gd name="connsiteX1" fmla="*/ 74398 w 1918020"/>
                <a:gd name="connsiteY1" fmla="*/ 0 h 3120575"/>
                <a:gd name="connsiteX2" fmla="*/ 1918020 w 1918020"/>
                <a:gd name="connsiteY2" fmla="*/ 2032565 h 3120575"/>
                <a:gd name="connsiteX3" fmla="*/ 1670163 w 1918020"/>
                <a:gd name="connsiteY3" fmla="*/ 3006434 h 3120575"/>
                <a:gd name="connsiteX4" fmla="*/ 1504293 w 1918020"/>
                <a:gd name="connsiteY4" fmla="*/ 2851260 h 3120575"/>
                <a:gd name="connsiteX5" fmla="*/ 1014075 w 1918020"/>
                <a:gd name="connsiteY5" fmla="*/ 2559356 h 3120575"/>
                <a:gd name="connsiteX6" fmla="*/ 409777 w 1918020"/>
                <a:gd name="connsiteY6" fmla="*/ 2189152 h 3120575"/>
                <a:gd name="connsiteX7" fmla="*/ 170670 w 1918020"/>
                <a:gd name="connsiteY7" fmla="*/ 1525361 h 3120575"/>
                <a:gd name="connsiteX8" fmla="*/ 48312 w 1918020"/>
                <a:gd name="connsiteY8" fmla="*/ 806911 h 3120575"/>
                <a:gd name="connsiteX9" fmla="*/ 161622 w 1918020"/>
                <a:gd name="connsiteY9" fmla="*/ 265557 h 3120575"/>
                <a:gd name="connsiteX0" fmla="*/ 161622 w 1918020"/>
                <a:gd name="connsiteY0" fmla="*/ 265557 h 3120575"/>
                <a:gd name="connsiteX1" fmla="*/ 74398 w 1918020"/>
                <a:gd name="connsiteY1" fmla="*/ 0 h 3120575"/>
                <a:gd name="connsiteX2" fmla="*/ 1918020 w 1918020"/>
                <a:gd name="connsiteY2" fmla="*/ 2032565 h 3120575"/>
                <a:gd name="connsiteX3" fmla="*/ 1670163 w 1918020"/>
                <a:gd name="connsiteY3" fmla="*/ 3006434 h 3120575"/>
                <a:gd name="connsiteX4" fmla="*/ 1504293 w 1918020"/>
                <a:gd name="connsiteY4" fmla="*/ 2851260 h 3120575"/>
                <a:gd name="connsiteX5" fmla="*/ 1014075 w 1918020"/>
                <a:gd name="connsiteY5" fmla="*/ 2559356 h 3120575"/>
                <a:gd name="connsiteX6" fmla="*/ 409777 w 1918020"/>
                <a:gd name="connsiteY6" fmla="*/ 2189152 h 3120575"/>
                <a:gd name="connsiteX7" fmla="*/ 170670 w 1918020"/>
                <a:gd name="connsiteY7" fmla="*/ 1525361 h 3120575"/>
                <a:gd name="connsiteX8" fmla="*/ 48312 w 1918020"/>
                <a:gd name="connsiteY8" fmla="*/ 806911 h 3120575"/>
                <a:gd name="connsiteX9" fmla="*/ 161622 w 1918020"/>
                <a:gd name="connsiteY9" fmla="*/ 265557 h 3120575"/>
                <a:gd name="connsiteX0" fmla="*/ 161622 w 1918020"/>
                <a:gd name="connsiteY0" fmla="*/ 265557 h 3120575"/>
                <a:gd name="connsiteX1" fmla="*/ 74398 w 1918020"/>
                <a:gd name="connsiteY1" fmla="*/ 0 h 3120575"/>
                <a:gd name="connsiteX2" fmla="*/ 1918020 w 1918020"/>
                <a:gd name="connsiteY2" fmla="*/ 2032565 h 3120575"/>
                <a:gd name="connsiteX3" fmla="*/ 1670163 w 1918020"/>
                <a:gd name="connsiteY3" fmla="*/ 3006434 h 3120575"/>
                <a:gd name="connsiteX4" fmla="*/ 1504293 w 1918020"/>
                <a:gd name="connsiteY4" fmla="*/ 2851260 h 3120575"/>
                <a:gd name="connsiteX5" fmla="*/ 1014075 w 1918020"/>
                <a:gd name="connsiteY5" fmla="*/ 2559356 h 3120575"/>
                <a:gd name="connsiteX6" fmla="*/ 409777 w 1918020"/>
                <a:gd name="connsiteY6" fmla="*/ 2189152 h 3120575"/>
                <a:gd name="connsiteX7" fmla="*/ 170670 w 1918020"/>
                <a:gd name="connsiteY7" fmla="*/ 1525361 h 3120575"/>
                <a:gd name="connsiteX8" fmla="*/ 48312 w 1918020"/>
                <a:gd name="connsiteY8" fmla="*/ 806911 h 3120575"/>
                <a:gd name="connsiteX9" fmla="*/ 161622 w 1918020"/>
                <a:gd name="connsiteY9" fmla="*/ 265557 h 3120575"/>
                <a:gd name="connsiteX0" fmla="*/ 265377 w 2021775"/>
                <a:gd name="connsiteY0" fmla="*/ 265557 h 3120575"/>
                <a:gd name="connsiteX1" fmla="*/ 178153 w 2021775"/>
                <a:gd name="connsiteY1" fmla="*/ 0 h 3120575"/>
                <a:gd name="connsiteX2" fmla="*/ 2021775 w 2021775"/>
                <a:gd name="connsiteY2" fmla="*/ 2032565 h 3120575"/>
                <a:gd name="connsiteX3" fmla="*/ 1773918 w 2021775"/>
                <a:gd name="connsiteY3" fmla="*/ 3006434 h 3120575"/>
                <a:gd name="connsiteX4" fmla="*/ 1608048 w 2021775"/>
                <a:gd name="connsiteY4" fmla="*/ 2851260 h 3120575"/>
                <a:gd name="connsiteX5" fmla="*/ 1117830 w 2021775"/>
                <a:gd name="connsiteY5" fmla="*/ 2559356 h 3120575"/>
                <a:gd name="connsiteX6" fmla="*/ 513532 w 2021775"/>
                <a:gd name="connsiteY6" fmla="*/ 2189152 h 3120575"/>
                <a:gd name="connsiteX7" fmla="*/ 274425 w 2021775"/>
                <a:gd name="connsiteY7" fmla="*/ 1525361 h 3120575"/>
                <a:gd name="connsiteX8" fmla="*/ 152067 w 2021775"/>
                <a:gd name="connsiteY8" fmla="*/ 806911 h 3120575"/>
                <a:gd name="connsiteX9" fmla="*/ 265377 w 2021775"/>
                <a:gd name="connsiteY9" fmla="*/ 265557 h 3120575"/>
                <a:gd name="connsiteX0" fmla="*/ 304606 w 2061004"/>
                <a:gd name="connsiteY0" fmla="*/ 265557 h 3120575"/>
                <a:gd name="connsiteX1" fmla="*/ 217382 w 2061004"/>
                <a:gd name="connsiteY1" fmla="*/ 0 h 3120575"/>
                <a:gd name="connsiteX2" fmla="*/ 2061004 w 2061004"/>
                <a:gd name="connsiteY2" fmla="*/ 2032565 h 3120575"/>
                <a:gd name="connsiteX3" fmla="*/ 1813147 w 2061004"/>
                <a:gd name="connsiteY3" fmla="*/ 3006434 h 3120575"/>
                <a:gd name="connsiteX4" fmla="*/ 1647277 w 2061004"/>
                <a:gd name="connsiteY4" fmla="*/ 2851260 h 3120575"/>
                <a:gd name="connsiteX5" fmla="*/ 1157059 w 2061004"/>
                <a:gd name="connsiteY5" fmla="*/ 2559356 h 3120575"/>
                <a:gd name="connsiteX6" fmla="*/ 552761 w 2061004"/>
                <a:gd name="connsiteY6" fmla="*/ 2189152 h 3120575"/>
                <a:gd name="connsiteX7" fmla="*/ 313654 w 2061004"/>
                <a:gd name="connsiteY7" fmla="*/ 1525361 h 3120575"/>
                <a:gd name="connsiteX8" fmla="*/ 191296 w 2061004"/>
                <a:gd name="connsiteY8" fmla="*/ 806911 h 3120575"/>
                <a:gd name="connsiteX9" fmla="*/ 304606 w 2061004"/>
                <a:gd name="connsiteY9" fmla="*/ 265557 h 3120575"/>
                <a:gd name="connsiteX0" fmla="*/ 339727 w 2096125"/>
                <a:gd name="connsiteY0" fmla="*/ 265557 h 3120575"/>
                <a:gd name="connsiteX1" fmla="*/ 252503 w 2096125"/>
                <a:gd name="connsiteY1" fmla="*/ 0 h 3120575"/>
                <a:gd name="connsiteX2" fmla="*/ 2096125 w 2096125"/>
                <a:gd name="connsiteY2" fmla="*/ 2032565 h 3120575"/>
                <a:gd name="connsiteX3" fmla="*/ 1848268 w 2096125"/>
                <a:gd name="connsiteY3" fmla="*/ 3006434 h 3120575"/>
                <a:gd name="connsiteX4" fmla="*/ 1682398 w 2096125"/>
                <a:gd name="connsiteY4" fmla="*/ 2851260 h 3120575"/>
                <a:gd name="connsiteX5" fmla="*/ 1192180 w 2096125"/>
                <a:gd name="connsiteY5" fmla="*/ 2559356 h 3120575"/>
                <a:gd name="connsiteX6" fmla="*/ 587882 w 2096125"/>
                <a:gd name="connsiteY6" fmla="*/ 2189152 h 3120575"/>
                <a:gd name="connsiteX7" fmla="*/ 348775 w 2096125"/>
                <a:gd name="connsiteY7" fmla="*/ 1525361 h 3120575"/>
                <a:gd name="connsiteX8" fmla="*/ 226417 w 2096125"/>
                <a:gd name="connsiteY8" fmla="*/ 806911 h 3120575"/>
                <a:gd name="connsiteX9" fmla="*/ 339727 w 2096125"/>
                <a:gd name="connsiteY9" fmla="*/ 265557 h 3120575"/>
                <a:gd name="connsiteX0" fmla="*/ 376438 w 2132836"/>
                <a:gd name="connsiteY0" fmla="*/ 265557 h 3120575"/>
                <a:gd name="connsiteX1" fmla="*/ 289214 w 2132836"/>
                <a:gd name="connsiteY1" fmla="*/ 0 h 3120575"/>
                <a:gd name="connsiteX2" fmla="*/ 2132836 w 2132836"/>
                <a:gd name="connsiteY2" fmla="*/ 2032565 h 3120575"/>
                <a:gd name="connsiteX3" fmla="*/ 1884979 w 2132836"/>
                <a:gd name="connsiteY3" fmla="*/ 3006434 h 3120575"/>
                <a:gd name="connsiteX4" fmla="*/ 1719109 w 2132836"/>
                <a:gd name="connsiteY4" fmla="*/ 2851260 h 3120575"/>
                <a:gd name="connsiteX5" fmla="*/ 1228891 w 2132836"/>
                <a:gd name="connsiteY5" fmla="*/ 2559356 h 3120575"/>
                <a:gd name="connsiteX6" fmla="*/ 624593 w 2132836"/>
                <a:gd name="connsiteY6" fmla="*/ 2189152 h 3120575"/>
                <a:gd name="connsiteX7" fmla="*/ 385486 w 2132836"/>
                <a:gd name="connsiteY7" fmla="*/ 1525361 h 3120575"/>
                <a:gd name="connsiteX8" fmla="*/ 263128 w 2132836"/>
                <a:gd name="connsiteY8" fmla="*/ 806911 h 3120575"/>
                <a:gd name="connsiteX9" fmla="*/ 376438 w 2132836"/>
                <a:gd name="connsiteY9" fmla="*/ 265557 h 3120575"/>
                <a:gd name="connsiteX0" fmla="*/ 322676 w 2079074"/>
                <a:gd name="connsiteY0" fmla="*/ 265557 h 3120575"/>
                <a:gd name="connsiteX1" fmla="*/ 235452 w 2079074"/>
                <a:gd name="connsiteY1" fmla="*/ 0 h 3120575"/>
                <a:gd name="connsiteX2" fmla="*/ 2079074 w 2079074"/>
                <a:gd name="connsiteY2" fmla="*/ 2032565 h 3120575"/>
                <a:gd name="connsiteX3" fmla="*/ 1831217 w 2079074"/>
                <a:gd name="connsiteY3" fmla="*/ 3006434 h 3120575"/>
                <a:gd name="connsiteX4" fmla="*/ 1665347 w 2079074"/>
                <a:gd name="connsiteY4" fmla="*/ 2851260 h 3120575"/>
                <a:gd name="connsiteX5" fmla="*/ 1175129 w 2079074"/>
                <a:gd name="connsiteY5" fmla="*/ 2559356 h 3120575"/>
                <a:gd name="connsiteX6" fmla="*/ 570831 w 2079074"/>
                <a:gd name="connsiteY6" fmla="*/ 2189152 h 3120575"/>
                <a:gd name="connsiteX7" fmla="*/ 331724 w 2079074"/>
                <a:gd name="connsiteY7" fmla="*/ 1525361 h 3120575"/>
                <a:gd name="connsiteX8" fmla="*/ 209366 w 2079074"/>
                <a:gd name="connsiteY8" fmla="*/ 806911 h 3120575"/>
                <a:gd name="connsiteX9" fmla="*/ 322676 w 2079074"/>
                <a:gd name="connsiteY9" fmla="*/ 265557 h 3120575"/>
                <a:gd name="connsiteX0" fmla="*/ 322676 w 2079074"/>
                <a:gd name="connsiteY0" fmla="*/ 265557 h 3120575"/>
                <a:gd name="connsiteX1" fmla="*/ 235452 w 2079074"/>
                <a:gd name="connsiteY1" fmla="*/ 0 h 3120575"/>
                <a:gd name="connsiteX2" fmla="*/ 2079074 w 2079074"/>
                <a:gd name="connsiteY2" fmla="*/ 2032565 h 3120575"/>
                <a:gd name="connsiteX3" fmla="*/ 1831217 w 2079074"/>
                <a:gd name="connsiteY3" fmla="*/ 3006434 h 3120575"/>
                <a:gd name="connsiteX4" fmla="*/ 1665347 w 2079074"/>
                <a:gd name="connsiteY4" fmla="*/ 2851260 h 3120575"/>
                <a:gd name="connsiteX5" fmla="*/ 1175129 w 2079074"/>
                <a:gd name="connsiteY5" fmla="*/ 2559356 h 3120575"/>
                <a:gd name="connsiteX6" fmla="*/ 570831 w 2079074"/>
                <a:gd name="connsiteY6" fmla="*/ 2189152 h 3120575"/>
                <a:gd name="connsiteX7" fmla="*/ 331724 w 2079074"/>
                <a:gd name="connsiteY7" fmla="*/ 1525361 h 3120575"/>
                <a:gd name="connsiteX8" fmla="*/ 209366 w 2079074"/>
                <a:gd name="connsiteY8" fmla="*/ 806911 h 3120575"/>
                <a:gd name="connsiteX9" fmla="*/ 322676 w 2079074"/>
                <a:gd name="connsiteY9" fmla="*/ 265557 h 312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9074" h="3120575">
                  <a:moveTo>
                    <a:pt x="322676" y="265557"/>
                  </a:moveTo>
                  <a:cubicBezTo>
                    <a:pt x="216245" y="163424"/>
                    <a:pt x="264527" y="88519"/>
                    <a:pt x="235452" y="0"/>
                  </a:cubicBezTo>
                  <a:cubicBezTo>
                    <a:pt x="1270987" y="104628"/>
                    <a:pt x="2079074" y="974709"/>
                    <a:pt x="2079074" y="2032565"/>
                  </a:cubicBezTo>
                  <a:cubicBezTo>
                    <a:pt x="2079074" y="2385184"/>
                    <a:pt x="1989287" y="2716939"/>
                    <a:pt x="1831217" y="3006434"/>
                  </a:cubicBezTo>
                  <a:cubicBezTo>
                    <a:pt x="1745597" y="3200357"/>
                    <a:pt x="1656716" y="3146239"/>
                    <a:pt x="1665347" y="2851260"/>
                  </a:cubicBezTo>
                  <a:cubicBezTo>
                    <a:pt x="1508570" y="3049506"/>
                    <a:pt x="1056245" y="3254378"/>
                    <a:pt x="1175129" y="2559356"/>
                  </a:cubicBezTo>
                  <a:cubicBezTo>
                    <a:pt x="735197" y="3104384"/>
                    <a:pt x="342903" y="2573811"/>
                    <a:pt x="570831" y="2189152"/>
                  </a:cubicBezTo>
                  <a:cubicBezTo>
                    <a:pt x="42085" y="2445393"/>
                    <a:pt x="178891" y="1803199"/>
                    <a:pt x="331724" y="1525361"/>
                  </a:cubicBezTo>
                  <a:cubicBezTo>
                    <a:pt x="-78837" y="1577437"/>
                    <a:pt x="-50049" y="1103591"/>
                    <a:pt x="209366" y="806911"/>
                  </a:cubicBezTo>
                  <a:cubicBezTo>
                    <a:pt x="-222085" y="742482"/>
                    <a:pt x="113933" y="369005"/>
                    <a:pt x="322676" y="265557"/>
                  </a:cubicBezTo>
                  <a:close/>
                </a:path>
              </a:pathLst>
            </a:cu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Rectangle 63">
              <a:extLst>
                <a:ext uri="{FF2B5EF4-FFF2-40B4-BE49-F238E27FC236}">
                  <a16:creationId xmlns:a16="http://schemas.microsoft.com/office/drawing/2014/main" id="{C187E1B0-51FB-1B0F-3361-30CC0C619826}"/>
                </a:ext>
              </a:extLst>
            </p:cNvPr>
            <p:cNvSpPr/>
            <p:nvPr/>
          </p:nvSpPr>
          <p:spPr>
            <a:xfrm>
              <a:off x="7824788" y="688340"/>
              <a:ext cx="682077" cy="1613470"/>
            </a:xfrm>
            <a:custGeom>
              <a:avLst/>
              <a:gdLst>
                <a:gd name="connsiteX0" fmla="*/ 0 w 220980"/>
                <a:gd name="connsiteY0" fmla="*/ 0 h 1356360"/>
                <a:gd name="connsiteX1" fmla="*/ 220980 w 220980"/>
                <a:gd name="connsiteY1" fmla="*/ 0 h 1356360"/>
                <a:gd name="connsiteX2" fmla="*/ 220980 w 220980"/>
                <a:gd name="connsiteY2" fmla="*/ 1356360 h 1356360"/>
                <a:gd name="connsiteX3" fmla="*/ 0 w 220980"/>
                <a:gd name="connsiteY3" fmla="*/ 1356360 h 1356360"/>
                <a:gd name="connsiteX4" fmla="*/ 0 w 220980"/>
                <a:gd name="connsiteY4" fmla="*/ 0 h 1356360"/>
                <a:gd name="connsiteX0" fmla="*/ 0 w 386080"/>
                <a:gd name="connsiteY0" fmla="*/ 0 h 1521460"/>
                <a:gd name="connsiteX1" fmla="*/ 386080 w 386080"/>
                <a:gd name="connsiteY1" fmla="*/ 165100 h 1521460"/>
                <a:gd name="connsiteX2" fmla="*/ 386080 w 386080"/>
                <a:gd name="connsiteY2" fmla="*/ 1521460 h 1521460"/>
                <a:gd name="connsiteX3" fmla="*/ 165100 w 386080"/>
                <a:gd name="connsiteY3" fmla="*/ 1521460 h 1521460"/>
                <a:gd name="connsiteX4" fmla="*/ 0 w 386080"/>
                <a:gd name="connsiteY4" fmla="*/ 0 h 1521460"/>
                <a:gd name="connsiteX0" fmla="*/ 12700 w 398780"/>
                <a:gd name="connsiteY0" fmla="*/ 0 h 1521460"/>
                <a:gd name="connsiteX1" fmla="*/ 398780 w 398780"/>
                <a:gd name="connsiteY1" fmla="*/ 165100 h 1521460"/>
                <a:gd name="connsiteX2" fmla="*/ 398780 w 398780"/>
                <a:gd name="connsiteY2" fmla="*/ 1521460 h 1521460"/>
                <a:gd name="connsiteX3" fmla="*/ 0 w 398780"/>
                <a:gd name="connsiteY3" fmla="*/ 1000760 h 1521460"/>
                <a:gd name="connsiteX4" fmla="*/ 12700 w 398780"/>
                <a:gd name="connsiteY4" fmla="*/ 0 h 1521460"/>
                <a:gd name="connsiteX0" fmla="*/ 12700 w 563880"/>
                <a:gd name="connsiteY0" fmla="*/ 0 h 1623060"/>
                <a:gd name="connsiteX1" fmla="*/ 398780 w 563880"/>
                <a:gd name="connsiteY1" fmla="*/ 165100 h 1623060"/>
                <a:gd name="connsiteX2" fmla="*/ 563880 w 563880"/>
                <a:gd name="connsiteY2" fmla="*/ 1623060 h 1623060"/>
                <a:gd name="connsiteX3" fmla="*/ 0 w 563880"/>
                <a:gd name="connsiteY3" fmla="*/ 1000760 h 1623060"/>
                <a:gd name="connsiteX4" fmla="*/ 12700 w 563880"/>
                <a:gd name="connsiteY4" fmla="*/ 0 h 1623060"/>
                <a:gd name="connsiteX0" fmla="*/ 101600 w 652780"/>
                <a:gd name="connsiteY0" fmla="*/ 0 h 1623060"/>
                <a:gd name="connsiteX1" fmla="*/ 487680 w 652780"/>
                <a:gd name="connsiteY1" fmla="*/ 165100 h 1623060"/>
                <a:gd name="connsiteX2" fmla="*/ 652780 w 652780"/>
                <a:gd name="connsiteY2" fmla="*/ 1623060 h 1623060"/>
                <a:gd name="connsiteX3" fmla="*/ 0 w 652780"/>
                <a:gd name="connsiteY3" fmla="*/ 1330960 h 1623060"/>
                <a:gd name="connsiteX4" fmla="*/ 101600 w 652780"/>
                <a:gd name="connsiteY4" fmla="*/ 0 h 1623060"/>
                <a:gd name="connsiteX0" fmla="*/ 101600 w 652780"/>
                <a:gd name="connsiteY0" fmla="*/ 0 h 1623060"/>
                <a:gd name="connsiteX1" fmla="*/ 487680 w 652780"/>
                <a:gd name="connsiteY1" fmla="*/ 165100 h 1623060"/>
                <a:gd name="connsiteX2" fmla="*/ 652780 w 652780"/>
                <a:gd name="connsiteY2" fmla="*/ 1623060 h 1623060"/>
                <a:gd name="connsiteX3" fmla="*/ 0 w 652780"/>
                <a:gd name="connsiteY3" fmla="*/ 1330960 h 1623060"/>
                <a:gd name="connsiteX4" fmla="*/ 101600 w 652780"/>
                <a:gd name="connsiteY4" fmla="*/ 0 h 1623060"/>
                <a:gd name="connsiteX0" fmla="*/ 101600 w 589280"/>
                <a:gd name="connsiteY0" fmla="*/ 0 h 1724660"/>
                <a:gd name="connsiteX1" fmla="*/ 487680 w 589280"/>
                <a:gd name="connsiteY1" fmla="*/ 165100 h 1724660"/>
                <a:gd name="connsiteX2" fmla="*/ 589280 w 589280"/>
                <a:gd name="connsiteY2" fmla="*/ 1724660 h 1724660"/>
                <a:gd name="connsiteX3" fmla="*/ 0 w 589280"/>
                <a:gd name="connsiteY3" fmla="*/ 1330960 h 1724660"/>
                <a:gd name="connsiteX4" fmla="*/ 101600 w 589280"/>
                <a:gd name="connsiteY4" fmla="*/ 0 h 1724660"/>
                <a:gd name="connsiteX0" fmla="*/ 201612 w 689292"/>
                <a:gd name="connsiteY0" fmla="*/ 0 h 1724660"/>
                <a:gd name="connsiteX1" fmla="*/ 587692 w 689292"/>
                <a:gd name="connsiteY1" fmla="*/ 165100 h 1724660"/>
                <a:gd name="connsiteX2" fmla="*/ 689292 w 689292"/>
                <a:gd name="connsiteY2" fmla="*/ 1724660 h 1724660"/>
                <a:gd name="connsiteX3" fmla="*/ 0 w 689292"/>
                <a:gd name="connsiteY3" fmla="*/ 1116647 h 1724660"/>
                <a:gd name="connsiteX4" fmla="*/ 201612 w 689292"/>
                <a:gd name="connsiteY4" fmla="*/ 0 h 1724660"/>
                <a:gd name="connsiteX0" fmla="*/ 201612 w 689292"/>
                <a:gd name="connsiteY0" fmla="*/ 0 h 1724660"/>
                <a:gd name="connsiteX1" fmla="*/ 587692 w 689292"/>
                <a:gd name="connsiteY1" fmla="*/ 165100 h 1724660"/>
                <a:gd name="connsiteX2" fmla="*/ 689292 w 689292"/>
                <a:gd name="connsiteY2" fmla="*/ 1724660 h 1724660"/>
                <a:gd name="connsiteX3" fmla="*/ 0 w 689292"/>
                <a:gd name="connsiteY3" fmla="*/ 1116647 h 1724660"/>
                <a:gd name="connsiteX4" fmla="*/ 201612 w 689292"/>
                <a:gd name="connsiteY4" fmla="*/ 0 h 1724660"/>
                <a:gd name="connsiteX0" fmla="*/ 211137 w 698817"/>
                <a:gd name="connsiteY0" fmla="*/ 0 h 1724660"/>
                <a:gd name="connsiteX1" fmla="*/ 597217 w 698817"/>
                <a:gd name="connsiteY1" fmla="*/ 165100 h 1724660"/>
                <a:gd name="connsiteX2" fmla="*/ 698817 w 698817"/>
                <a:gd name="connsiteY2" fmla="*/ 1724660 h 1724660"/>
                <a:gd name="connsiteX3" fmla="*/ 0 w 698817"/>
                <a:gd name="connsiteY3" fmla="*/ 1073784 h 1724660"/>
                <a:gd name="connsiteX4" fmla="*/ 211137 w 698817"/>
                <a:gd name="connsiteY4" fmla="*/ 0 h 1724660"/>
                <a:gd name="connsiteX0" fmla="*/ 211137 w 698817"/>
                <a:gd name="connsiteY0" fmla="*/ 0 h 1724660"/>
                <a:gd name="connsiteX1" fmla="*/ 597217 w 698817"/>
                <a:gd name="connsiteY1" fmla="*/ 165100 h 1724660"/>
                <a:gd name="connsiteX2" fmla="*/ 698817 w 698817"/>
                <a:gd name="connsiteY2" fmla="*/ 1724660 h 1724660"/>
                <a:gd name="connsiteX3" fmla="*/ 0 w 698817"/>
                <a:gd name="connsiteY3" fmla="*/ 1073784 h 1724660"/>
                <a:gd name="connsiteX4" fmla="*/ 211137 w 698817"/>
                <a:gd name="connsiteY4" fmla="*/ 0 h 1724660"/>
                <a:gd name="connsiteX0" fmla="*/ 211137 w 849629"/>
                <a:gd name="connsiteY0" fmla="*/ 0 h 1724660"/>
                <a:gd name="connsiteX1" fmla="*/ 849629 w 849629"/>
                <a:gd name="connsiteY1" fmla="*/ 150812 h 1724660"/>
                <a:gd name="connsiteX2" fmla="*/ 698817 w 849629"/>
                <a:gd name="connsiteY2" fmla="*/ 1724660 h 1724660"/>
                <a:gd name="connsiteX3" fmla="*/ 0 w 849629"/>
                <a:gd name="connsiteY3" fmla="*/ 1073784 h 1724660"/>
                <a:gd name="connsiteX4" fmla="*/ 211137 w 849629"/>
                <a:gd name="connsiteY4" fmla="*/ 0 h 1724660"/>
                <a:gd name="connsiteX0" fmla="*/ 211137 w 849629"/>
                <a:gd name="connsiteY0" fmla="*/ 0 h 1719897"/>
                <a:gd name="connsiteX1" fmla="*/ 849629 w 849629"/>
                <a:gd name="connsiteY1" fmla="*/ 150812 h 1719897"/>
                <a:gd name="connsiteX2" fmla="*/ 741679 w 849629"/>
                <a:gd name="connsiteY2" fmla="*/ 1719897 h 1719897"/>
                <a:gd name="connsiteX3" fmla="*/ 0 w 849629"/>
                <a:gd name="connsiteY3" fmla="*/ 1073784 h 1719897"/>
                <a:gd name="connsiteX4" fmla="*/ 211137 w 849629"/>
                <a:gd name="connsiteY4" fmla="*/ 0 h 1719897"/>
                <a:gd name="connsiteX0" fmla="*/ 211137 w 741679"/>
                <a:gd name="connsiteY0" fmla="*/ 0 h 1719897"/>
                <a:gd name="connsiteX1" fmla="*/ 716279 w 741679"/>
                <a:gd name="connsiteY1" fmla="*/ 112712 h 1719897"/>
                <a:gd name="connsiteX2" fmla="*/ 741679 w 741679"/>
                <a:gd name="connsiteY2" fmla="*/ 1719897 h 1719897"/>
                <a:gd name="connsiteX3" fmla="*/ 0 w 741679"/>
                <a:gd name="connsiteY3" fmla="*/ 1073784 h 1719897"/>
                <a:gd name="connsiteX4" fmla="*/ 211137 w 741679"/>
                <a:gd name="connsiteY4" fmla="*/ 0 h 1719897"/>
                <a:gd name="connsiteX0" fmla="*/ 211137 w 797053"/>
                <a:gd name="connsiteY0" fmla="*/ 0 h 1719897"/>
                <a:gd name="connsiteX1" fmla="*/ 716279 w 797053"/>
                <a:gd name="connsiteY1" fmla="*/ 112712 h 1719897"/>
                <a:gd name="connsiteX2" fmla="*/ 741679 w 797053"/>
                <a:gd name="connsiteY2" fmla="*/ 1719897 h 1719897"/>
                <a:gd name="connsiteX3" fmla="*/ 0 w 797053"/>
                <a:gd name="connsiteY3" fmla="*/ 1073784 h 1719897"/>
                <a:gd name="connsiteX4" fmla="*/ 211137 w 797053"/>
                <a:gd name="connsiteY4" fmla="*/ 0 h 1719897"/>
                <a:gd name="connsiteX0" fmla="*/ 211137 w 816172"/>
                <a:gd name="connsiteY0" fmla="*/ 0 h 1719897"/>
                <a:gd name="connsiteX1" fmla="*/ 716279 w 816172"/>
                <a:gd name="connsiteY1" fmla="*/ 112712 h 1719897"/>
                <a:gd name="connsiteX2" fmla="*/ 741679 w 816172"/>
                <a:gd name="connsiteY2" fmla="*/ 1719897 h 1719897"/>
                <a:gd name="connsiteX3" fmla="*/ 0 w 816172"/>
                <a:gd name="connsiteY3" fmla="*/ 1073784 h 1719897"/>
                <a:gd name="connsiteX4" fmla="*/ 211137 w 816172"/>
                <a:gd name="connsiteY4" fmla="*/ 0 h 1719897"/>
                <a:gd name="connsiteX0" fmla="*/ 217648 w 822683"/>
                <a:gd name="connsiteY0" fmla="*/ 0 h 1744658"/>
                <a:gd name="connsiteX1" fmla="*/ 722790 w 822683"/>
                <a:gd name="connsiteY1" fmla="*/ 112712 h 1744658"/>
                <a:gd name="connsiteX2" fmla="*/ 748190 w 822683"/>
                <a:gd name="connsiteY2" fmla="*/ 1719897 h 1744658"/>
                <a:gd name="connsiteX3" fmla="*/ 160816 w 822683"/>
                <a:gd name="connsiteY3" fmla="*/ 1054736 h 1744658"/>
                <a:gd name="connsiteX4" fmla="*/ 6511 w 822683"/>
                <a:gd name="connsiteY4" fmla="*/ 1073784 h 1744658"/>
                <a:gd name="connsiteX5" fmla="*/ 217648 w 822683"/>
                <a:gd name="connsiteY5" fmla="*/ 0 h 1744658"/>
                <a:gd name="connsiteX0" fmla="*/ 122018 w 727053"/>
                <a:gd name="connsiteY0" fmla="*/ 0 h 1744658"/>
                <a:gd name="connsiteX1" fmla="*/ 627160 w 727053"/>
                <a:gd name="connsiteY1" fmla="*/ 112712 h 1744658"/>
                <a:gd name="connsiteX2" fmla="*/ 652560 w 727053"/>
                <a:gd name="connsiteY2" fmla="*/ 1719897 h 1744658"/>
                <a:gd name="connsiteX3" fmla="*/ 65186 w 727053"/>
                <a:gd name="connsiteY3" fmla="*/ 1054736 h 1744658"/>
                <a:gd name="connsiteX4" fmla="*/ 53756 w 727053"/>
                <a:gd name="connsiteY4" fmla="*/ 988059 h 1744658"/>
                <a:gd name="connsiteX5" fmla="*/ 122018 w 727053"/>
                <a:gd name="connsiteY5" fmla="*/ 0 h 1744658"/>
                <a:gd name="connsiteX0" fmla="*/ 103749 w 708784"/>
                <a:gd name="connsiteY0" fmla="*/ 0 h 1744658"/>
                <a:gd name="connsiteX1" fmla="*/ 608891 w 708784"/>
                <a:gd name="connsiteY1" fmla="*/ 112712 h 1744658"/>
                <a:gd name="connsiteX2" fmla="*/ 634291 w 708784"/>
                <a:gd name="connsiteY2" fmla="*/ 1719897 h 1744658"/>
                <a:gd name="connsiteX3" fmla="*/ 46917 w 708784"/>
                <a:gd name="connsiteY3" fmla="*/ 1054736 h 1744658"/>
                <a:gd name="connsiteX4" fmla="*/ 106924 w 708784"/>
                <a:gd name="connsiteY4" fmla="*/ 845184 h 1744658"/>
                <a:gd name="connsiteX5" fmla="*/ 103749 w 708784"/>
                <a:gd name="connsiteY5" fmla="*/ 0 h 1744658"/>
                <a:gd name="connsiteX0" fmla="*/ 103749 w 708784"/>
                <a:gd name="connsiteY0" fmla="*/ 0 h 1744658"/>
                <a:gd name="connsiteX1" fmla="*/ 608891 w 708784"/>
                <a:gd name="connsiteY1" fmla="*/ 112712 h 1744658"/>
                <a:gd name="connsiteX2" fmla="*/ 634291 w 708784"/>
                <a:gd name="connsiteY2" fmla="*/ 1719897 h 1744658"/>
                <a:gd name="connsiteX3" fmla="*/ 46917 w 708784"/>
                <a:gd name="connsiteY3" fmla="*/ 1054736 h 1744658"/>
                <a:gd name="connsiteX4" fmla="*/ 106924 w 708784"/>
                <a:gd name="connsiteY4" fmla="*/ 845184 h 1744658"/>
                <a:gd name="connsiteX5" fmla="*/ 103749 w 708784"/>
                <a:gd name="connsiteY5" fmla="*/ 0 h 1744658"/>
                <a:gd name="connsiteX0" fmla="*/ 56832 w 661867"/>
                <a:gd name="connsiteY0" fmla="*/ 0 h 1744658"/>
                <a:gd name="connsiteX1" fmla="*/ 561974 w 661867"/>
                <a:gd name="connsiteY1" fmla="*/ 112712 h 1744658"/>
                <a:gd name="connsiteX2" fmla="*/ 587374 w 661867"/>
                <a:gd name="connsiteY2" fmla="*/ 1719897 h 1744658"/>
                <a:gd name="connsiteX3" fmla="*/ 0 w 661867"/>
                <a:gd name="connsiteY3" fmla="*/ 1054736 h 1744658"/>
                <a:gd name="connsiteX4" fmla="*/ 60007 w 661867"/>
                <a:gd name="connsiteY4" fmla="*/ 845184 h 1744658"/>
                <a:gd name="connsiteX5" fmla="*/ 56832 w 661867"/>
                <a:gd name="connsiteY5" fmla="*/ 0 h 1744658"/>
                <a:gd name="connsiteX0" fmla="*/ 56832 w 661867"/>
                <a:gd name="connsiteY0" fmla="*/ 0 h 1752051"/>
                <a:gd name="connsiteX1" fmla="*/ 561974 w 661867"/>
                <a:gd name="connsiteY1" fmla="*/ 112712 h 1752051"/>
                <a:gd name="connsiteX2" fmla="*/ 587374 w 661867"/>
                <a:gd name="connsiteY2" fmla="*/ 1719897 h 1752051"/>
                <a:gd name="connsiteX3" fmla="*/ 0 w 661867"/>
                <a:gd name="connsiteY3" fmla="*/ 1054736 h 1752051"/>
                <a:gd name="connsiteX4" fmla="*/ 60007 w 661867"/>
                <a:gd name="connsiteY4" fmla="*/ 845184 h 1752051"/>
                <a:gd name="connsiteX5" fmla="*/ 56832 w 661867"/>
                <a:gd name="connsiteY5" fmla="*/ 0 h 1752051"/>
                <a:gd name="connsiteX0" fmla="*/ 56832 w 682077"/>
                <a:gd name="connsiteY0" fmla="*/ 0 h 1613470"/>
                <a:gd name="connsiteX1" fmla="*/ 561974 w 682077"/>
                <a:gd name="connsiteY1" fmla="*/ 112712 h 1613470"/>
                <a:gd name="connsiteX2" fmla="*/ 630237 w 682077"/>
                <a:gd name="connsiteY2" fmla="*/ 1572260 h 1613470"/>
                <a:gd name="connsiteX3" fmla="*/ 0 w 682077"/>
                <a:gd name="connsiteY3" fmla="*/ 1054736 h 1613470"/>
                <a:gd name="connsiteX4" fmla="*/ 60007 w 682077"/>
                <a:gd name="connsiteY4" fmla="*/ 845184 h 1613470"/>
                <a:gd name="connsiteX5" fmla="*/ 56832 w 682077"/>
                <a:gd name="connsiteY5" fmla="*/ 0 h 1613470"/>
                <a:gd name="connsiteX0" fmla="*/ 56832 w 682077"/>
                <a:gd name="connsiteY0" fmla="*/ 0 h 1613470"/>
                <a:gd name="connsiteX1" fmla="*/ 561974 w 682077"/>
                <a:gd name="connsiteY1" fmla="*/ 112712 h 1613470"/>
                <a:gd name="connsiteX2" fmla="*/ 630237 w 682077"/>
                <a:gd name="connsiteY2" fmla="*/ 1572260 h 1613470"/>
                <a:gd name="connsiteX3" fmla="*/ 0 w 682077"/>
                <a:gd name="connsiteY3" fmla="*/ 1054736 h 1613470"/>
                <a:gd name="connsiteX4" fmla="*/ 60007 w 682077"/>
                <a:gd name="connsiteY4" fmla="*/ 845184 h 1613470"/>
                <a:gd name="connsiteX5" fmla="*/ 56832 w 682077"/>
                <a:gd name="connsiteY5" fmla="*/ 0 h 1613470"/>
                <a:gd name="connsiteX0" fmla="*/ 56832 w 682077"/>
                <a:gd name="connsiteY0" fmla="*/ 0 h 1613470"/>
                <a:gd name="connsiteX1" fmla="*/ 561974 w 682077"/>
                <a:gd name="connsiteY1" fmla="*/ 112712 h 1613470"/>
                <a:gd name="connsiteX2" fmla="*/ 630237 w 682077"/>
                <a:gd name="connsiteY2" fmla="*/ 1572260 h 1613470"/>
                <a:gd name="connsiteX3" fmla="*/ 0 w 682077"/>
                <a:gd name="connsiteY3" fmla="*/ 1054736 h 1613470"/>
                <a:gd name="connsiteX4" fmla="*/ 60007 w 682077"/>
                <a:gd name="connsiteY4" fmla="*/ 845184 h 1613470"/>
                <a:gd name="connsiteX5" fmla="*/ 56832 w 682077"/>
                <a:gd name="connsiteY5" fmla="*/ 0 h 1613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2077" h="1613470">
                  <a:moveTo>
                    <a:pt x="56832" y="0"/>
                  </a:moveTo>
                  <a:lnTo>
                    <a:pt x="561974" y="112712"/>
                  </a:lnTo>
                  <a:cubicBezTo>
                    <a:pt x="732366" y="862752"/>
                    <a:pt x="688445" y="1298470"/>
                    <a:pt x="630237" y="1572260"/>
                  </a:cubicBezTo>
                  <a:cubicBezTo>
                    <a:pt x="519112" y="1738789"/>
                    <a:pt x="47413" y="1367208"/>
                    <a:pt x="0" y="1054736"/>
                  </a:cubicBezTo>
                  <a:cubicBezTo>
                    <a:pt x="4974" y="970863"/>
                    <a:pt x="-2646" y="901910"/>
                    <a:pt x="60007" y="845184"/>
                  </a:cubicBezTo>
                  <a:cubicBezTo>
                    <a:pt x="206587" y="709506"/>
                    <a:pt x="22965" y="443653"/>
                    <a:pt x="56832" y="0"/>
                  </a:cubicBezTo>
                  <a:close/>
                </a:path>
              </a:pathLst>
            </a:custGeom>
            <a:solidFill>
              <a:srgbClr val="AB622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763FE29-E516-EE3F-0135-0E053F122809}"/>
                </a:ext>
              </a:extLst>
            </p:cNvPr>
            <p:cNvSpPr/>
            <p:nvPr/>
          </p:nvSpPr>
          <p:spPr>
            <a:xfrm>
              <a:off x="7696200" y="-220980"/>
              <a:ext cx="1211580" cy="1226820"/>
            </a:xfrm>
            <a:prstGeom prst="ellipse">
              <a:avLst/>
            </a:prstGeom>
            <a:solidFill>
              <a:srgbClr val="AB622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ABAECA1-0CEF-2029-B1D7-8F6B8CCE89FA}"/>
                </a:ext>
              </a:extLst>
            </p:cNvPr>
            <p:cNvSpPr/>
            <p:nvPr/>
          </p:nvSpPr>
          <p:spPr>
            <a:xfrm>
              <a:off x="8110301" y="142217"/>
              <a:ext cx="314896" cy="3851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66AB232-F7E0-DDF3-00B5-75EEC5868B94}"/>
                </a:ext>
              </a:extLst>
            </p:cNvPr>
            <p:cNvSpPr/>
            <p:nvPr/>
          </p:nvSpPr>
          <p:spPr>
            <a:xfrm>
              <a:off x="8177498" y="274765"/>
              <a:ext cx="180501" cy="2207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3C10DED-2288-6F52-9093-393BBD021B31}"/>
                </a:ext>
              </a:extLst>
            </p:cNvPr>
            <p:cNvSpPr/>
            <p:nvPr/>
          </p:nvSpPr>
          <p:spPr>
            <a:xfrm>
              <a:off x="7903147" y="665479"/>
              <a:ext cx="603717" cy="385122"/>
            </a:xfrm>
            <a:prstGeom prst="ellipse">
              <a:avLst/>
            </a:prstGeom>
            <a:solidFill>
              <a:srgbClr val="AB622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82">
              <a:extLst>
                <a:ext uri="{FF2B5EF4-FFF2-40B4-BE49-F238E27FC236}">
                  <a16:creationId xmlns:a16="http://schemas.microsoft.com/office/drawing/2014/main" id="{F708090B-50A1-FF4B-B049-FAEA79B9A370}"/>
                </a:ext>
              </a:extLst>
            </p:cNvPr>
            <p:cNvSpPr/>
            <p:nvPr/>
          </p:nvSpPr>
          <p:spPr>
            <a:xfrm>
              <a:off x="8252981" y="417275"/>
              <a:ext cx="765033" cy="1679988"/>
            </a:xfrm>
            <a:custGeom>
              <a:avLst/>
              <a:gdLst>
                <a:gd name="connsiteX0" fmla="*/ 0 w 792200"/>
                <a:gd name="connsiteY0" fmla="*/ 0 h 249923"/>
                <a:gd name="connsiteX1" fmla="*/ 792200 w 792200"/>
                <a:gd name="connsiteY1" fmla="*/ 0 h 249923"/>
                <a:gd name="connsiteX2" fmla="*/ 792200 w 792200"/>
                <a:gd name="connsiteY2" fmla="*/ 249923 h 249923"/>
                <a:gd name="connsiteX3" fmla="*/ 0 w 792200"/>
                <a:gd name="connsiteY3" fmla="*/ 249923 h 249923"/>
                <a:gd name="connsiteX4" fmla="*/ 0 w 792200"/>
                <a:gd name="connsiteY4" fmla="*/ 0 h 249923"/>
                <a:gd name="connsiteX0" fmla="*/ 0 w 792200"/>
                <a:gd name="connsiteY0" fmla="*/ 184080 h 434003"/>
                <a:gd name="connsiteX1" fmla="*/ 367252 w 792200"/>
                <a:gd name="connsiteY1" fmla="*/ 0 h 434003"/>
                <a:gd name="connsiteX2" fmla="*/ 792200 w 792200"/>
                <a:gd name="connsiteY2" fmla="*/ 184080 h 434003"/>
                <a:gd name="connsiteX3" fmla="*/ 792200 w 792200"/>
                <a:gd name="connsiteY3" fmla="*/ 434003 h 434003"/>
                <a:gd name="connsiteX4" fmla="*/ 0 w 792200"/>
                <a:gd name="connsiteY4" fmla="*/ 434003 h 434003"/>
                <a:gd name="connsiteX5" fmla="*/ 0 w 792200"/>
                <a:gd name="connsiteY5" fmla="*/ 184080 h 434003"/>
                <a:gd name="connsiteX0" fmla="*/ 0 w 792200"/>
                <a:gd name="connsiteY0" fmla="*/ 184080 h 1066463"/>
                <a:gd name="connsiteX1" fmla="*/ 367252 w 792200"/>
                <a:gd name="connsiteY1" fmla="*/ 0 h 1066463"/>
                <a:gd name="connsiteX2" fmla="*/ 792200 w 792200"/>
                <a:gd name="connsiteY2" fmla="*/ 184080 h 1066463"/>
                <a:gd name="connsiteX3" fmla="*/ 395960 w 792200"/>
                <a:gd name="connsiteY3" fmla="*/ 1066463 h 1066463"/>
                <a:gd name="connsiteX4" fmla="*/ 0 w 792200"/>
                <a:gd name="connsiteY4" fmla="*/ 434003 h 1066463"/>
                <a:gd name="connsiteX5" fmla="*/ 0 w 792200"/>
                <a:gd name="connsiteY5" fmla="*/ 184080 h 1066463"/>
                <a:gd name="connsiteX0" fmla="*/ 15520 w 807720"/>
                <a:gd name="connsiteY0" fmla="*/ 184080 h 1554143"/>
                <a:gd name="connsiteX1" fmla="*/ 382772 w 807720"/>
                <a:gd name="connsiteY1" fmla="*/ 0 h 1554143"/>
                <a:gd name="connsiteX2" fmla="*/ 807720 w 807720"/>
                <a:gd name="connsiteY2" fmla="*/ 184080 h 1554143"/>
                <a:gd name="connsiteX3" fmla="*/ 0 w 807720"/>
                <a:gd name="connsiteY3" fmla="*/ 1554143 h 1554143"/>
                <a:gd name="connsiteX4" fmla="*/ 15520 w 807720"/>
                <a:gd name="connsiteY4" fmla="*/ 434003 h 1554143"/>
                <a:gd name="connsiteX5" fmla="*/ 15520 w 807720"/>
                <a:gd name="connsiteY5" fmla="*/ 184080 h 1554143"/>
                <a:gd name="connsiteX0" fmla="*/ 15520 w 426720"/>
                <a:gd name="connsiteY0" fmla="*/ 184080 h 1554143"/>
                <a:gd name="connsiteX1" fmla="*/ 382772 w 426720"/>
                <a:gd name="connsiteY1" fmla="*/ 0 h 1554143"/>
                <a:gd name="connsiteX2" fmla="*/ 426720 w 426720"/>
                <a:gd name="connsiteY2" fmla="*/ 1007040 h 1554143"/>
                <a:gd name="connsiteX3" fmla="*/ 0 w 426720"/>
                <a:gd name="connsiteY3" fmla="*/ 1554143 h 1554143"/>
                <a:gd name="connsiteX4" fmla="*/ 15520 w 426720"/>
                <a:gd name="connsiteY4" fmla="*/ 434003 h 1554143"/>
                <a:gd name="connsiteX5" fmla="*/ 15520 w 426720"/>
                <a:gd name="connsiteY5" fmla="*/ 184080 h 1554143"/>
                <a:gd name="connsiteX0" fmla="*/ 15520 w 668621"/>
                <a:gd name="connsiteY0" fmla="*/ 256154 h 1626217"/>
                <a:gd name="connsiteX1" fmla="*/ 382772 w 668621"/>
                <a:gd name="connsiteY1" fmla="*/ 72074 h 1626217"/>
                <a:gd name="connsiteX2" fmla="*/ 426720 w 668621"/>
                <a:gd name="connsiteY2" fmla="*/ 1079114 h 1626217"/>
                <a:gd name="connsiteX3" fmla="*/ 0 w 668621"/>
                <a:gd name="connsiteY3" fmla="*/ 1626217 h 1626217"/>
                <a:gd name="connsiteX4" fmla="*/ 15520 w 668621"/>
                <a:gd name="connsiteY4" fmla="*/ 506077 h 1626217"/>
                <a:gd name="connsiteX5" fmla="*/ 15520 w 668621"/>
                <a:gd name="connsiteY5" fmla="*/ 256154 h 1626217"/>
                <a:gd name="connsiteX0" fmla="*/ 15520 w 727552"/>
                <a:gd name="connsiteY0" fmla="*/ 260371 h 1630434"/>
                <a:gd name="connsiteX1" fmla="*/ 382772 w 727552"/>
                <a:gd name="connsiteY1" fmla="*/ 76291 h 1630434"/>
                <a:gd name="connsiteX2" fmla="*/ 426720 w 727552"/>
                <a:gd name="connsiteY2" fmla="*/ 1083331 h 1630434"/>
                <a:gd name="connsiteX3" fmla="*/ 0 w 727552"/>
                <a:gd name="connsiteY3" fmla="*/ 1630434 h 1630434"/>
                <a:gd name="connsiteX4" fmla="*/ 15520 w 727552"/>
                <a:gd name="connsiteY4" fmla="*/ 510294 h 1630434"/>
                <a:gd name="connsiteX5" fmla="*/ 15520 w 727552"/>
                <a:gd name="connsiteY5" fmla="*/ 260371 h 1630434"/>
                <a:gd name="connsiteX0" fmla="*/ 15520 w 530272"/>
                <a:gd name="connsiteY0" fmla="*/ 184080 h 1554143"/>
                <a:gd name="connsiteX1" fmla="*/ 382772 w 530272"/>
                <a:gd name="connsiteY1" fmla="*/ 0 h 1554143"/>
                <a:gd name="connsiteX2" fmla="*/ 527551 w 530272"/>
                <a:gd name="connsiteY2" fmla="*/ 434340 h 1554143"/>
                <a:gd name="connsiteX3" fmla="*/ 426720 w 530272"/>
                <a:gd name="connsiteY3" fmla="*/ 1007040 h 1554143"/>
                <a:gd name="connsiteX4" fmla="*/ 0 w 530272"/>
                <a:gd name="connsiteY4" fmla="*/ 1554143 h 1554143"/>
                <a:gd name="connsiteX5" fmla="*/ 15520 w 530272"/>
                <a:gd name="connsiteY5" fmla="*/ 434003 h 1554143"/>
                <a:gd name="connsiteX6" fmla="*/ 15520 w 530272"/>
                <a:gd name="connsiteY6" fmla="*/ 184080 h 1554143"/>
                <a:gd name="connsiteX0" fmla="*/ 15520 w 629046"/>
                <a:gd name="connsiteY0" fmla="*/ 250417 h 1620480"/>
                <a:gd name="connsiteX1" fmla="*/ 382772 w 629046"/>
                <a:gd name="connsiteY1" fmla="*/ 66337 h 1620480"/>
                <a:gd name="connsiteX2" fmla="*/ 527551 w 629046"/>
                <a:gd name="connsiteY2" fmla="*/ 500677 h 1620480"/>
                <a:gd name="connsiteX3" fmla="*/ 426720 w 629046"/>
                <a:gd name="connsiteY3" fmla="*/ 1073377 h 1620480"/>
                <a:gd name="connsiteX4" fmla="*/ 0 w 629046"/>
                <a:gd name="connsiteY4" fmla="*/ 1620480 h 1620480"/>
                <a:gd name="connsiteX5" fmla="*/ 15520 w 629046"/>
                <a:gd name="connsiteY5" fmla="*/ 500340 h 1620480"/>
                <a:gd name="connsiteX6" fmla="*/ 15520 w 629046"/>
                <a:gd name="connsiteY6" fmla="*/ 250417 h 1620480"/>
                <a:gd name="connsiteX0" fmla="*/ 15520 w 721605"/>
                <a:gd name="connsiteY0" fmla="*/ 239246 h 1609309"/>
                <a:gd name="connsiteX1" fmla="*/ 382772 w 721605"/>
                <a:gd name="connsiteY1" fmla="*/ 55166 h 1609309"/>
                <a:gd name="connsiteX2" fmla="*/ 527551 w 721605"/>
                <a:gd name="connsiteY2" fmla="*/ 489506 h 1609309"/>
                <a:gd name="connsiteX3" fmla="*/ 426720 w 721605"/>
                <a:gd name="connsiteY3" fmla="*/ 1062206 h 1609309"/>
                <a:gd name="connsiteX4" fmla="*/ 0 w 721605"/>
                <a:gd name="connsiteY4" fmla="*/ 1609309 h 1609309"/>
                <a:gd name="connsiteX5" fmla="*/ 15520 w 721605"/>
                <a:gd name="connsiteY5" fmla="*/ 489169 h 1609309"/>
                <a:gd name="connsiteX6" fmla="*/ 15520 w 721605"/>
                <a:gd name="connsiteY6" fmla="*/ 239246 h 1609309"/>
                <a:gd name="connsiteX0" fmla="*/ 15520 w 721605"/>
                <a:gd name="connsiteY0" fmla="*/ 239246 h 1609309"/>
                <a:gd name="connsiteX1" fmla="*/ 382772 w 721605"/>
                <a:gd name="connsiteY1" fmla="*/ 55166 h 1609309"/>
                <a:gd name="connsiteX2" fmla="*/ 527551 w 721605"/>
                <a:gd name="connsiteY2" fmla="*/ 489506 h 1609309"/>
                <a:gd name="connsiteX3" fmla="*/ 426720 w 721605"/>
                <a:gd name="connsiteY3" fmla="*/ 1062206 h 1609309"/>
                <a:gd name="connsiteX4" fmla="*/ 260851 w 721605"/>
                <a:gd name="connsiteY4" fmla="*/ 382826 h 1609309"/>
                <a:gd name="connsiteX5" fmla="*/ 0 w 721605"/>
                <a:gd name="connsiteY5" fmla="*/ 1609309 h 1609309"/>
                <a:gd name="connsiteX6" fmla="*/ 15520 w 721605"/>
                <a:gd name="connsiteY6" fmla="*/ 489169 h 1609309"/>
                <a:gd name="connsiteX7" fmla="*/ 15520 w 721605"/>
                <a:gd name="connsiteY7" fmla="*/ 239246 h 1609309"/>
                <a:gd name="connsiteX0" fmla="*/ 15520 w 721605"/>
                <a:gd name="connsiteY0" fmla="*/ 239246 h 1609309"/>
                <a:gd name="connsiteX1" fmla="*/ 382772 w 721605"/>
                <a:gd name="connsiteY1" fmla="*/ 55166 h 1609309"/>
                <a:gd name="connsiteX2" fmla="*/ 527551 w 721605"/>
                <a:gd name="connsiteY2" fmla="*/ 489506 h 1609309"/>
                <a:gd name="connsiteX3" fmla="*/ 426720 w 721605"/>
                <a:gd name="connsiteY3" fmla="*/ 1062206 h 1609309"/>
                <a:gd name="connsiteX4" fmla="*/ 230371 w 721605"/>
                <a:gd name="connsiteY4" fmla="*/ 611426 h 1609309"/>
                <a:gd name="connsiteX5" fmla="*/ 260851 w 721605"/>
                <a:gd name="connsiteY5" fmla="*/ 382826 h 1609309"/>
                <a:gd name="connsiteX6" fmla="*/ 0 w 721605"/>
                <a:gd name="connsiteY6" fmla="*/ 1609309 h 1609309"/>
                <a:gd name="connsiteX7" fmla="*/ 15520 w 721605"/>
                <a:gd name="connsiteY7" fmla="*/ 489169 h 1609309"/>
                <a:gd name="connsiteX8" fmla="*/ 15520 w 721605"/>
                <a:gd name="connsiteY8" fmla="*/ 239246 h 1609309"/>
                <a:gd name="connsiteX0" fmla="*/ 15520 w 721605"/>
                <a:gd name="connsiteY0" fmla="*/ 239246 h 1688525"/>
                <a:gd name="connsiteX1" fmla="*/ 382772 w 721605"/>
                <a:gd name="connsiteY1" fmla="*/ 55166 h 1688525"/>
                <a:gd name="connsiteX2" fmla="*/ 527551 w 721605"/>
                <a:gd name="connsiteY2" fmla="*/ 489506 h 1688525"/>
                <a:gd name="connsiteX3" fmla="*/ 426720 w 721605"/>
                <a:gd name="connsiteY3" fmla="*/ 1062206 h 1688525"/>
                <a:gd name="connsiteX4" fmla="*/ 230371 w 721605"/>
                <a:gd name="connsiteY4" fmla="*/ 611426 h 1688525"/>
                <a:gd name="connsiteX5" fmla="*/ 260851 w 721605"/>
                <a:gd name="connsiteY5" fmla="*/ 382826 h 1688525"/>
                <a:gd name="connsiteX6" fmla="*/ 0 w 721605"/>
                <a:gd name="connsiteY6" fmla="*/ 1609309 h 1688525"/>
                <a:gd name="connsiteX7" fmla="*/ 15520 w 721605"/>
                <a:gd name="connsiteY7" fmla="*/ 489169 h 1688525"/>
                <a:gd name="connsiteX8" fmla="*/ 15520 w 721605"/>
                <a:gd name="connsiteY8" fmla="*/ 239246 h 1688525"/>
                <a:gd name="connsiteX0" fmla="*/ 15520 w 721605"/>
                <a:gd name="connsiteY0" fmla="*/ 239246 h 1687784"/>
                <a:gd name="connsiteX1" fmla="*/ 382772 w 721605"/>
                <a:gd name="connsiteY1" fmla="*/ 55166 h 1687784"/>
                <a:gd name="connsiteX2" fmla="*/ 527551 w 721605"/>
                <a:gd name="connsiteY2" fmla="*/ 489506 h 1687784"/>
                <a:gd name="connsiteX3" fmla="*/ 426720 w 721605"/>
                <a:gd name="connsiteY3" fmla="*/ 1062206 h 1687784"/>
                <a:gd name="connsiteX4" fmla="*/ 230371 w 721605"/>
                <a:gd name="connsiteY4" fmla="*/ 611426 h 1687784"/>
                <a:gd name="connsiteX5" fmla="*/ 260851 w 721605"/>
                <a:gd name="connsiteY5" fmla="*/ 382826 h 1687784"/>
                <a:gd name="connsiteX6" fmla="*/ 0 w 721605"/>
                <a:gd name="connsiteY6" fmla="*/ 1609309 h 1687784"/>
                <a:gd name="connsiteX7" fmla="*/ 15520 w 721605"/>
                <a:gd name="connsiteY7" fmla="*/ 489169 h 1687784"/>
                <a:gd name="connsiteX8" fmla="*/ 15520 w 721605"/>
                <a:gd name="connsiteY8" fmla="*/ 239246 h 1687784"/>
                <a:gd name="connsiteX0" fmla="*/ 15520 w 721605"/>
                <a:gd name="connsiteY0" fmla="*/ 239246 h 1692470"/>
                <a:gd name="connsiteX1" fmla="*/ 382772 w 721605"/>
                <a:gd name="connsiteY1" fmla="*/ 55166 h 1692470"/>
                <a:gd name="connsiteX2" fmla="*/ 527551 w 721605"/>
                <a:gd name="connsiteY2" fmla="*/ 489506 h 1692470"/>
                <a:gd name="connsiteX3" fmla="*/ 426720 w 721605"/>
                <a:gd name="connsiteY3" fmla="*/ 1062206 h 1692470"/>
                <a:gd name="connsiteX4" fmla="*/ 230371 w 721605"/>
                <a:gd name="connsiteY4" fmla="*/ 611426 h 1692470"/>
                <a:gd name="connsiteX5" fmla="*/ 260851 w 721605"/>
                <a:gd name="connsiteY5" fmla="*/ 382826 h 1692470"/>
                <a:gd name="connsiteX6" fmla="*/ 0 w 721605"/>
                <a:gd name="connsiteY6" fmla="*/ 1609309 h 1692470"/>
                <a:gd name="connsiteX7" fmla="*/ 15520 w 721605"/>
                <a:gd name="connsiteY7" fmla="*/ 489169 h 1692470"/>
                <a:gd name="connsiteX8" fmla="*/ 15520 w 721605"/>
                <a:gd name="connsiteY8" fmla="*/ 239246 h 1692470"/>
                <a:gd name="connsiteX0" fmla="*/ 15520 w 721605"/>
                <a:gd name="connsiteY0" fmla="*/ 239246 h 1694024"/>
                <a:gd name="connsiteX1" fmla="*/ 382772 w 721605"/>
                <a:gd name="connsiteY1" fmla="*/ 55166 h 1694024"/>
                <a:gd name="connsiteX2" fmla="*/ 527551 w 721605"/>
                <a:gd name="connsiteY2" fmla="*/ 489506 h 1694024"/>
                <a:gd name="connsiteX3" fmla="*/ 426720 w 721605"/>
                <a:gd name="connsiteY3" fmla="*/ 1062206 h 1694024"/>
                <a:gd name="connsiteX4" fmla="*/ 230371 w 721605"/>
                <a:gd name="connsiteY4" fmla="*/ 611426 h 1694024"/>
                <a:gd name="connsiteX5" fmla="*/ 260851 w 721605"/>
                <a:gd name="connsiteY5" fmla="*/ 382826 h 1694024"/>
                <a:gd name="connsiteX6" fmla="*/ 0 w 721605"/>
                <a:gd name="connsiteY6" fmla="*/ 1609309 h 1694024"/>
                <a:gd name="connsiteX7" fmla="*/ 15520 w 721605"/>
                <a:gd name="connsiteY7" fmla="*/ 489169 h 1694024"/>
                <a:gd name="connsiteX8" fmla="*/ 15520 w 721605"/>
                <a:gd name="connsiteY8" fmla="*/ 239246 h 1694024"/>
                <a:gd name="connsiteX0" fmla="*/ 15520 w 721605"/>
                <a:gd name="connsiteY0" fmla="*/ 239246 h 1694024"/>
                <a:gd name="connsiteX1" fmla="*/ 382772 w 721605"/>
                <a:gd name="connsiteY1" fmla="*/ 55166 h 1694024"/>
                <a:gd name="connsiteX2" fmla="*/ 527551 w 721605"/>
                <a:gd name="connsiteY2" fmla="*/ 489506 h 1694024"/>
                <a:gd name="connsiteX3" fmla="*/ 426720 w 721605"/>
                <a:gd name="connsiteY3" fmla="*/ 1062206 h 1694024"/>
                <a:gd name="connsiteX4" fmla="*/ 230371 w 721605"/>
                <a:gd name="connsiteY4" fmla="*/ 611426 h 1694024"/>
                <a:gd name="connsiteX5" fmla="*/ 260851 w 721605"/>
                <a:gd name="connsiteY5" fmla="*/ 382826 h 1694024"/>
                <a:gd name="connsiteX6" fmla="*/ 0 w 721605"/>
                <a:gd name="connsiteY6" fmla="*/ 1609309 h 1694024"/>
                <a:gd name="connsiteX7" fmla="*/ 15520 w 721605"/>
                <a:gd name="connsiteY7" fmla="*/ 489169 h 1694024"/>
                <a:gd name="connsiteX8" fmla="*/ 15520 w 721605"/>
                <a:gd name="connsiteY8" fmla="*/ 239246 h 1694024"/>
                <a:gd name="connsiteX0" fmla="*/ 15520 w 721605"/>
                <a:gd name="connsiteY0" fmla="*/ 239246 h 1609634"/>
                <a:gd name="connsiteX1" fmla="*/ 382772 w 721605"/>
                <a:gd name="connsiteY1" fmla="*/ 55166 h 1609634"/>
                <a:gd name="connsiteX2" fmla="*/ 527551 w 721605"/>
                <a:gd name="connsiteY2" fmla="*/ 489506 h 1609634"/>
                <a:gd name="connsiteX3" fmla="*/ 426720 w 721605"/>
                <a:gd name="connsiteY3" fmla="*/ 1062206 h 1609634"/>
                <a:gd name="connsiteX4" fmla="*/ 230371 w 721605"/>
                <a:gd name="connsiteY4" fmla="*/ 611426 h 1609634"/>
                <a:gd name="connsiteX5" fmla="*/ 260851 w 721605"/>
                <a:gd name="connsiteY5" fmla="*/ 382826 h 1609634"/>
                <a:gd name="connsiteX6" fmla="*/ 260851 w 721605"/>
                <a:gd name="connsiteY6" fmla="*/ 596186 h 1609634"/>
                <a:gd name="connsiteX7" fmla="*/ 0 w 721605"/>
                <a:gd name="connsiteY7" fmla="*/ 1609309 h 1609634"/>
                <a:gd name="connsiteX8" fmla="*/ 15520 w 721605"/>
                <a:gd name="connsiteY8" fmla="*/ 489169 h 1609634"/>
                <a:gd name="connsiteX9" fmla="*/ 15520 w 721605"/>
                <a:gd name="connsiteY9" fmla="*/ 239246 h 1609634"/>
                <a:gd name="connsiteX0" fmla="*/ 15520 w 721605"/>
                <a:gd name="connsiteY0" fmla="*/ 239246 h 1652899"/>
                <a:gd name="connsiteX1" fmla="*/ 382772 w 721605"/>
                <a:gd name="connsiteY1" fmla="*/ 55166 h 1652899"/>
                <a:gd name="connsiteX2" fmla="*/ 527551 w 721605"/>
                <a:gd name="connsiteY2" fmla="*/ 489506 h 1652899"/>
                <a:gd name="connsiteX3" fmla="*/ 426720 w 721605"/>
                <a:gd name="connsiteY3" fmla="*/ 1062206 h 1652899"/>
                <a:gd name="connsiteX4" fmla="*/ 230371 w 721605"/>
                <a:gd name="connsiteY4" fmla="*/ 611426 h 1652899"/>
                <a:gd name="connsiteX5" fmla="*/ 260851 w 721605"/>
                <a:gd name="connsiteY5" fmla="*/ 382826 h 1652899"/>
                <a:gd name="connsiteX6" fmla="*/ 260851 w 721605"/>
                <a:gd name="connsiteY6" fmla="*/ 596186 h 1652899"/>
                <a:gd name="connsiteX7" fmla="*/ 0 w 721605"/>
                <a:gd name="connsiteY7" fmla="*/ 1609309 h 1652899"/>
                <a:gd name="connsiteX8" fmla="*/ 15520 w 721605"/>
                <a:gd name="connsiteY8" fmla="*/ 489169 h 1652899"/>
                <a:gd name="connsiteX9" fmla="*/ 15520 w 721605"/>
                <a:gd name="connsiteY9" fmla="*/ 239246 h 1652899"/>
                <a:gd name="connsiteX0" fmla="*/ 15520 w 721605"/>
                <a:gd name="connsiteY0" fmla="*/ 239246 h 1679988"/>
                <a:gd name="connsiteX1" fmla="*/ 382772 w 721605"/>
                <a:gd name="connsiteY1" fmla="*/ 55166 h 1679988"/>
                <a:gd name="connsiteX2" fmla="*/ 527551 w 721605"/>
                <a:gd name="connsiteY2" fmla="*/ 489506 h 1679988"/>
                <a:gd name="connsiteX3" fmla="*/ 426720 w 721605"/>
                <a:gd name="connsiteY3" fmla="*/ 1062206 h 1679988"/>
                <a:gd name="connsiteX4" fmla="*/ 230371 w 721605"/>
                <a:gd name="connsiteY4" fmla="*/ 611426 h 1679988"/>
                <a:gd name="connsiteX5" fmla="*/ 260851 w 721605"/>
                <a:gd name="connsiteY5" fmla="*/ 382826 h 1679988"/>
                <a:gd name="connsiteX6" fmla="*/ 260851 w 721605"/>
                <a:gd name="connsiteY6" fmla="*/ 596186 h 1679988"/>
                <a:gd name="connsiteX7" fmla="*/ 0 w 721605"/>
                <a:gd name="connsiteY7" fmla="*/ 1609309 h 1679988"/>
                <a:gd name="connsiteX8" fmla="*/ 15520 w 721605"/>
                <a:gd name="connsiteY8" fmla="*/ 489169 h 1679988"/>
                <a:gd name="connsiteX9" fmla="*/ 15520 w 721605"/>
                <a:gd name="connsiteY9" fmla="*/ 239246 h 1679988"/>
                <a:gd name="connsiteX0" fmla="*/ 53340 w 759425"/>
                <a:gd name="connsiteY0" fmla="*/ 239246 h 1679988"/>
                <a:gd name="connsiteX1" fmla="*/ 420592 w 759425"/>
                <a:gd name="connsiteY1" fmla="*/ 55166 h 1679988"/>
                <a:gd name="connsiteX2" fmla="*/ 565371 w 759425"/>
                <a:gd name="connsiteY2" fmla="*/ 489506 h 1679988"/>
                <a:gd name="connsiteX3" fmla="*/ 464540 w 759425"/>
                <a:gd name="connsiteY3" fmla="*/ 1062206 h 1679988"/>
                <a:gd name="connsiteX4" fmla="*/ 268191 w 759425"/>
                <a:gd name="connsiteY4" fmla="*/ 611426 h 1679988"/>
                <a:gd name="connsiteX5" fmla="*/ 298671 w 759425"/>
                <a:gd name="connsiteY5" fmla="*/ 382826 h 1679988"/>
                <a:gd name="connsiteX6" fmla="*/ 298671 w 759425"/>
                <a:gd name="connsiteY6" fmla="*/ 596186 h 1679988"/>
                <a:gd name="connsiteX7" fmla="*/ 37820 w 759425"/>
                <a:gd name="connsiteY7" fmla="*/ 1609309 h 1679988"/>
                <a:gd name="connsiteX8" fmla="*/ 0 w 759425"/>
                <a:gd name="connsiteY8" fmla="*/ 519649 h 1679988"/>
                <a:gd name="connsiteX9" fmla="*/ 53340 w 759425"/>
                <a:gd name="connsiteY9" fmla="*/ 239246 h 1679988"/>
                <a:gd name="connsiteX0" fmla="*/ 53340 w 759425"/>
                <a:gd name="connsiteY0" fmla="*/ 239246 h 1679988"/>
                <a:gd name="connsiteX1" fmla="*/ 420592 w 759425"/>
                <a:gd name="connsiteY1" fmla="*/ 55166 h 1679988"/>
                <a:gd name="connsiteX2" fmla="*/ 565371 w 759425"/>
                <a:gd name="connsiteY2" fmla="*/ 489506 h 1679988"/>
                <a:gd name="connsiteX3" fmla="*/ 464540 w 759425"/>
                <a:gd name="connsiteY3" fmla="*/ 1062206 h 1679988"/>
                <a:gd name="connsiteX4" fmla="*/ 268191 w 759425"/>
                <a:gd name="connsiteY4" fmla="*/ 611426 h 1679988"/>
                <a:gd name="connsiteX5" fmla="*/ 298671 w 759425"/>
                <a:gd name="connsiteY5" fmla="*/ 382826 h 1679988"/>
                <a:gd name="connsiteX6" fmla="*/ 298671 w 759425"/>
                <a:gd name="connsiteY6" fmla="*/ 596186 h 1679988"/>
                <a:gd name="connsiteX7" fmla="*/ 37820 w 759425"/>
                <a:gd name="connsiteY7" fmla="*/ 1609309 h 1679988"/>
                <a:gd name="connsiteX8" fmla="*/ 0 w 759425"/>
                <a:gd name="connsiteY8" fmla="*/ 519649 h 1679988"/>
                <a:gd name="connsiteX9" fmla="*/ 53340 w 759425"/>
                <a:gd name="connsiteY9" fmla="*/ 239246 h 1679988"/>
                <a:gd name="connsiteX0" fmla="*/ 53340 w 759425"/>
                <a:gd name="connsiteY0" fmla="*/ 239246 h 1679988"/>
                <a:gd name="connsiteX1" fmla="*/ 420592 w 759425"/>
                <a:gd name="connsiteY1" fmla="*/ 55166 h 1679988"/>
                <a:gd name="connsiteX2" fmla="*/ 565371 w 759425"/>
                <a:gd name="connsiteY2" fmla="*/ 489506 h 1679988"/>
                <a:gd name="connsiteX3" fmla="*/ 464540 w 759425"/>
                <a:gd name="connsiteY3" fmla="*/ 1062206 h 1679988"/>
                <a:gd name="connsiteX4" fmla="*/ 268191 w 759425"/>
                <a:gd name="connsiteY4" fmla="*/ 611426 h 1679988"/>
                <a:gd name="connsiteX5" fmla="*/ 298671 w 759425"/>
                <a:gd name="connsiteY5" fmla="*/ 382826 h 1679988"/>
                <a:gd name="connsiteX6" fmla="*/ 298671 w 759425"/>
                <a:gd name="connsiteY6" fmla="*/ 596186 h 1679988"/>
                <a:gd name="connsiteX7" fmla="*/ 37820 w 759425"/>
                <a:gd name="connsiteY7" fmla="*/ 1609309 h 1679988"/>
                <a:gd name="connsiteX8" fmla="*/ 0 w 759425"/>
                <a:gd name="connsiteY8" fmla="*/ 519649 h 1679988"/>
                <a:gd name="connsiteX9" fmla="*/ 53340 w 759425"/>
                <a:gd name="connsiteY9" fmla="*/ 239246 h 1679988"/>
                <a:gd name="connsiteX0" fmla="*/ 53340 w 759425"/>
                <a:gd name="connsiteY0" fmla="*/ 239246 h 1679988"/>
                <a:gd name="connsiteX1" fmla="*/ 420592 w 759425"/>
                <a:gd name="connsiteY1" fmla="*/ 55166 h 1679988"/>
                <a:gd name="connsiteX2" fmla="*/ 565371 w 759425"/>
                <a:gd name="connsiteY2" fmla="*/ 489506 h 1679988"/>
                <a:gd name="connsiteX3" fmla="*/ 464540 w 759425"/>
                <a:gd name="connsiteY3" fmla="*/ 1062206 h 1679988"/>
                <a:gd name="connsiteX4" fmla="*/ 268191 w 759425"/>
                <a:gd name="connsiteY4" fmla="*/ 611426 h 1679988"/>
                <a:gd name="connsiteX5" fmla="*/ 298671 w 759425"/>
                <a:gd name="connsiteY5" fmla="*/ 382826 h 1679988"/>
                <a:gd name="connsiteX6" fmla="*/ 298671 w 759425"/>
                <a:gd name="connsiteY6" fmla="*/ 596186 h 1679988"/>
                <a:gd name="connsiteX7" fmla="*/ 37820 w 759425"/>
                <a:gd name="connsiteY7" fmla="*/ 1609309 h 1679988"/>
                <a:gd name="connsiteX8" fmla="*/ 0 w 759425"/>
                <a:gd name="connsiteY8" fmla="*/ 519649 h 1679988"/>
                <a:gd name="connsiteX9" fmla="*/ 53340 w 759425"/>
                <a:gd name="connsiteY9" fmla="*/ 239246 h 1679988"/>
                <a:gd name="connsiteX0" fmla="*/ 53340 w 759425"/>
                <a:gd name="connsiteY0" fmla="*/ 239246 h 1679988"/>
                <a:gd name="connsiteX1" fmla="*/ 420592 w 759425"/>
                <a:gd name="connsiteY1" fmla="*/ 55166 h 1679988"/>
                <a:gd name="connsiteX2" fmla="*/ 565371 w 759425"/>
                <a:gd name="connsiteY2" fmla="*/ 489506 h 1679988"/>
                <a:gd name="connsiteX3" fmla="*/ 464540 w 759425"/>
                <a:gd name="connsiteY3" fmla="*/ 1062206 h 1679988"/>
                <a:gd name="connsiteX4" fmla="*/ 268191 w 759425"/>
                <a:gd name="connsiteY4" fmla="*/ 611426 h 1679988"/>
                <a:gd name="connsiteX5" fmla="*/ 298671 w 759425"/>
                <a:gd name="connsiteY5" fmla="*/ 382826 h 1679988"/>
                <a:gd name="connsiteX6" fmla="*/ 298671 w 759425"/>
                <a:gd name="connsiteY6" fmla="*/ 596186 h 1679988"/>
                <a:gd name="connsiteX7" fmla="*/ 37820 w 759425"/>
                <a:gd name="connsiteY7" fmla="*/ 1609309 h 1679988"/>
                <a:gd name="connsiteX8" fmla="*/ 0 w 759425"/>
                <a:gd name="connsiteY8" fmla="*/ 519649 h 1679988"/>
                <a:gd name="connsiteX9" fmla="*/ 53340 w 759425"/>
                <a:gd name="connsiteY9" fmla="*/ 239246 h 1679988"/>
                <a:gd name="connsiteX0" fmla="*/ 58948 w 765033"/>
                <a:gd name="connsiteY0" fmla="*/ 239246 h 1679988"/>
                <a:gd name="connsiteX1" fmla="*/ 426200 w 765033"/>
                <a:gd name="connsiteY1" fmla="*/ 55166 h 1679988"/>
                <a:gd name="connsiteX2" fmla="*/ 570979 w 765033"/>
                <a:gd name="connsiteY2" fmla="*/ 489506 h 1679988"/>
                <a:gd name="connsiteX3" fmla="*/ 470148 w 765033"/>
                <a:gd name="connsiteY3" fmla="*/ 1062206 h 1679988"/>
                <a:gd name="connsiteX4" fmla="*/ 273799 w 765033"/>
                <a:gd name="connsiteY4" fmla="*/ 611426 h 1679988"/>
                <a:gd name="connsiteX5" fmla="*/ 304279 w 765033"/>
                <a:gd name="connsiteY5" fmla="*/ 382826 h 1679988"/>
                <a:gd name="connsiteX6" fmla="*/ 304279 w 765033"/>
                <a:gd name="connsiteY6" fmla="*/ 596186 h 1679988"/>
                <a:gd name="connsiteX7" fmla="*/ 43428 w 765033"/>
                <a:gd name="connsiteY7" fmla="*/ 1609309 h 1679988"/>
                <a:gd name="connsiteX8" fmla="*/ 5608 w 765033"/>
                <a:gd name="connsiteY8" fmla="*/ 519649 h 1679988"/>
                <a:gd name="connsiteX9" fmla="*/ 58948 w 765033"/>
                <a:gd name="connsiteY9" fmla="*/ 239246 h 167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5033" h="1679988">
                  <a:moveTo>
                    <a:pt x="58948" y="239246"/>
                  </a:moveTo>
                  <a:cubicBezTo>
                    <a:pt x="175696" y="117579"/>
                    <a:pt x="288543" y="55566"/>
                    <a:pt x="426200" y="55166"/>
                  </a:cubicBezTo>
                  <a:cubicBezTo>
                    <a:pt x="882379" y="-192684"/>
                    <a:pt x="822734" y="474066"/>
                    <a:pt x="570979" y="489506"/>
                  </a:cubicBezTo>
                  <a:cubicBezTo>
                    <a:pt x="578304" y="657346"/>
                    <a:pt x="578393" y="875572"/>
                    <a:pt x="470148" y="1062206"/>
                  </a:cubicBezTo>
                  <a:cubicBezTo>
                    <a:pt x="434588" y="1071096"/>
                    <a:pt x="301444" y="724656"/>
                    <a:pt x="273799" y="611426"/>
                  </a:cubicBezTo>
                  <a:cubicBezTo>
                    <a:pt x="246154" y="498196"/>
                    <a:pt x="287769" y="384096"/>
                    <a:pt x="304279" y="382826"/>
                  </a:cubicBezTo>
                  <a:cubicBezTo>
                    <a:pt x="320789" y="381556"/>
                    <a:pt x="347754" y="391772"/>
                    <a:pt x="304279" y="596186"/>
                  </a:cubicBezTo>
                  <a:cubicBezTo>
                    <a:pt x="687524" y="1935980"/>
                    <a:pt x="110986" y="1689375"/>
                    <a:pt x="43428" y="1609309"/>
                  </a:cubicBezTo>
                  <a:cubicBezTo>
                    <a:pt x="30821" y="1246089"/>
                    <a:pt x="124895" y="1050509"/>
                    <a:pt x="5608" y="519649"/>
                  </a:cubicBezTo>
                  <a:cubicBezTo>
                    <a:pt x="-5883" y="417818"/>
                    <a:pt x="-4830" y="357804"/>
                    <a:pt x="58948" y="239246"/>
                  </a:cubicBezTo>
                  <a:close/>
                </a:path>
              </a:pathLst>
            </a:custGeom>
            <a:solidFill>
              <a:srgbClr val="D1160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83">
              <a:extLst>
                <a:ext uri="{FF2B5EF4-FFF2-40B4-BE49-F238E27FC236}">
                  <a16:creationId xmlns:a16="http://schemas.microsoft.com/office/drawing/2014/main" id="{E2D6AAEE-0EE2-2A30-29EF-A4EF692DE1E6}"/>
                </a:ext>
              </a:extLst>
            </p:cNvPr>
            <p:cNvSpPr/>
            <p:nvPr/>
          </p:nvSpPr>
          <p:spPr>
            <a:xfrm rot="21012326">
              <a:off x="8491692" y="627962"/>
              <a:ext cx="687862" cy="654876"/>
            </a:xfrm>
            <a:custGeom>
              <a:avLst/>
              <a:gdLst>
                <a:gd name="connsiteX0" fmla="*/ 0 w 444023"/>
                <a:gd name="connsiteY0" fmla="*/ 0 h 334835"/>
                <a:gd name="connsiteX1" fmla="*/ 444023 w 444023"/>
                <a:gd name="connsiteY1" fmla="*/ 0 h 334835"/>
                <a:gd name="connsiteX2" fmla="*/ 444023 w 444023"/>
                <a:gd name="connsiteY2" fmla="*/ 334835 h 334835"/>
                <a:gd name="connsiteX3" fmla="*/ 0 w 444023"/>
                <a:gd name="connsiteY3" fmla="*/ 334835 h 334835"/>
                <a:gd name="connsiteX4" fmla="*/ 0 w 444023"/>
                <a:gd name="connsiteY4" fmla="*/ 0 h 334835"/>
                <a:gd name="connsiteX0" fmla="*/ 99060 w 543083"/>
                <a:gd name="connsiteY0" fmla="*/ 0 h 334835"/>
                <a:gd name="connsiteX1" fmla="*/ 543083 w 543083"/>
                <a:gd name="connsiteY1" fmla="*/ 0 h 334835"/>
                <a:gd name="connsiteX2" fmla="*/ 543083 w 543083"/>
                <a:gd name="connsiteY2" fmla="*/ 334835 h 334835"/>
                <a:gd name="connsiteX3" fmla="*/ 0 w 543083"/>
                <a:gd name="connsiteY3" fmla="*/ 327215 h 334835"/>
                <a:gd name="connsiteX4" fmla="*/ 99060 w 543083"/>
                <a:gd name="connsiteY4" fmla="*/ 0 h 334835"/>
                <a:gd name="connsiteX0" fmla="*/ 99060 w 687863"/>
                <a:gd name="connsiteY0" fmla="*/ 0 h 654875"/>
                <a:gd name="connsiteX1" fmla="*/ 543083 w 687863"/>
                <a:gd name="connsiteY1" fmla="*/ 0 h 654875"/>
                <a:gd name="connsiteX2" fmla="*/ 687863 w 687863"/>
                <a:gd name="connsiteY2" fmla="*/ 654875 h 654875"/>
                <a:gd name="connsiteX3" fmla="*/ 0 w 687863"/>
                <a:gd name="connsiteY3" fmla="*/ 327215 h 654875"/>
                <a:gd name="connsiteX4" fmla="*/ 99060 w 687863"/>
                <a:gd name="connsiteY4" fmla="*/ 0 h 654875"/>
                <a:gd name="connsiteX0" fmla="*/ 99060 w 687863"/>
                <a:gd name="connsiteY0" fmla="*/ 0 h 654875"/>
                <a:gd name="connsiteX1" fmla="*/ 543083 w 687863"/>
                <a:gd name="connsiteY1" fmla="*/ 0 h 654875"/>
                <a:gd name="connsiteX2" fmla="*/ 687863 w 687863"/>
                <a:gd name="connsiteY2" fmla="*/ 654875 h 654875"/>
                <a:gd name="connsiteX3" fmla="*/ 0 w 687863"/>
                <a:gd name="connsiteY3" fmla="*/ 327215 h 654875"/>
                <a:gd name="connsiteX4" fmla="*/ 99060 w 687863"/>
                <a:gd name="connsiteY4" fmla="*/ 0 h 654875"/>
                <a:gd name="connsiteX0" fmla="*/ 99060 w 687863"/>
                <a:gd name="connsiteY0" fmla="*/ 0 h 654875"/>
                <a:gd name="connsiteX1" fmla="*/ 687863 w 687863"/>
                <a:gd name="connsiteY1" fmla="*/ 654875 h 654875"/>
                <a:gd name="connsiteX2" fmla="*/ 0 w 687863"/>
                <a:gd name="connsiteY2" fmla="*/ 327215 h 654875"/>
                <a:gd name="connsiteX3" fmla="*/ 99060 w 687863"/>
                <a:gd name="connsiteY3" fmla="*/ 0 h 654875"/>
                <a:gd name="connsiteX0" fmla="*/ 99060 w 687863"/>
                <a:gd name="connsiteY0" fmla="*/ 0 h 654875"/>
                <a:gd name="connsiteX1" fmla="*/ 687863 w 687863"/>
                <a:gd name="connsiteY1" fmla="*/ 654875 h 654875"/>
                <a:gd name="connsiteX2" fmla="*/ 0 w 687863"/>
                <a:gd name="connsiteY2" fmla="*/ 327215 h 654875"/>
                <a:gd name="connsiteX3" fmla="*/ 99060 w 687863"/>
                <a:gd name="connsiteY3" fmla="*/ 0 h 654875"/>
                <a:gd name="connsiteX0" fmla="*/ 99060 w 687863"/>
                <a:gd name="connsiteY0" fmla="*/ 0 h 654875"/>
                <a:gd name="connsiteX1" fmla="*/ 687863 w 687863"/>
                <a:gd name="connsiteY1" fmla="*/ 654875 h 654875"/>
                <a:gd name="connsiteX2" fmla="*/ 0 w 687863"/>
                <a:gd name="connsiteY2" fmla="*/ 327215 h 654875"/>
                <a:gd name="connsiteX3" fmla="*/ 99060 w 687863"/>
                <a:gd name="connsiteY3" fmla="*/ 0 h 654875"/>
                <a:gd name="connsiteX0" fmla="*/ 99060 w 687863"/>
                <a:gd name="connsiteY0" fmla="*/ 0 h 654875"/>
                <a:gd name="connsiteX1" fmla="*/ 687863 w 687863"/>
                <a:gd name="connsiteY1" fmla="*/ 654875 h 654875"/>
                <a:gd name="connsiteX2" fmla="*/ 0 w 687863"/>
                <a:gd name="connsiteY2" fmla="*/ 327215 h 654875"/>
                <a:gd name="connsiteX3" fmla="*/ 99060 w 687863"/>
                <a:gd name="connsiteY3" fmla="*/ 0 h 654875"/>
                <a:gd name="connsiteX0" fmla="*/ 99060 w 687863"/>
                <a:gd name="connsiteY0" fmla="*/ 0 h 654875"/>
                <a:gd name="connsiteX1" fmla="*/ 687863 w 687863"/>
                <a:gd name="connsiteY1" fmla="*/ 654875 h 654875"/>
                <a:gd name="connsiteX2" fmla="*/ 0 w 687863"/>
                <a:gd name="connsiteY2" fmla="*/ 327215 h 654875"/>
                <a:gd name="connsiteX3" fmla="*/ 99060 w 687863"/>
                <a:gd name="connsiteY3" fmla="*/ 0 h 654875"/>
                <a:gd name="connsiteX0" fmla="*/ 99060 w 687863"/>
                <a:gd name="connsiteY0" fmla="*/ 0 h 654875"/>
                <a:gd name="connsiteX1" fmla="*/ 687863 w 687863"/>
                <a:gd name="connsiteY1" fmla="*/ 654875 h 654875"/>
                <a:gd name="connsiteX2" fmla="*/ 0 w 687863"/>
                <a:gd name="connsiteY2" fmla="*/ 327215 h 654875"/>
                <a:gd name="connsiteX3" fmla="*/ 99060 w 687863"/>
                <a:gd name="connsiteY3" fmla="*/ 0 h 65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863" h="654875">
                  <a:moveTo>
                    <a:pt x="99060" y="0"/>
                  </a:moveTo>
                  <a:cubicBezTo>
                    <a:pt x="645848" y="58272"/>
                    <a:pt x="659235" y="360383"/>
                    <a:pt x="687863" y="654875"/>
                  </a:cubicBezTo>
                  <a:cubicBezTo>
                    <a:pt x="374755" y="347535"/>
                    <a:pt x="229288" y="436435"/>
                    <a:pt x="0" y="327215"/>
                  </a:cubicBezTo>
                  <a:cubicBezTo>
                    <a:pt x="8296" y="213875"/>
                    <a:pt x="38650" y="120257"/>
                    <a:pt x="99060" y="0"/>
                  </a:cubicBezTo>
                  <a:close/>
                </a:path>
              </a:pathLst>
            </a:custGeom>
            <a:solidFill>
              <a:srgbClr val="F5C62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58C47E9B-1C27-20BD-5026-9C49E44AC77D}"/>
              </a:ext>
            </a:extLst>
          </p:cNvPr>
          <p:cNvSpPr/>
          <p:nvPr/>
        </p:nvSpPr>
        <p:spPr>
          <a:xfrm flipH="1">
            <a:off x="920476" y="1797762"/>
            <a:ext cx="675279" cy="291431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435DE6EC-780F-07D4-DB83-6DB1C08CD273}"/>
              </a:ext>
            </a:extLst>
          </p:cNvPr>
          <p:cNvSpPr/>
          <p:nvPr/>
        </p:nvSpPr>
        <p:spPr>
          <a:xfrm>
            <a:off x="2631359" y="4268818"/>
            <a:ext cx="803575" cy="346800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9" name="ttsMP3.com_VoiceText_2025-2-10_8-31-49">
            <a:hlinkClick r:id="" action="ppaction://media"/>
            <a:extLst>
              <a:ext uri="{FF2B5EF4-FFF2-40B4-BE49-F238E27FC236}">
                <a16:creationId xmlns:a16="http://schemas.microsoft.com/office/drawing/2014/main" id="{9AB3204B-CD1F-F67F-41C9-AF80A943353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7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20" fill="hold"/>
                                        <p:tgtEl>
                                          <p:spTgt spid="10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" y="1185577"/>
            <a:ext cx="12192001" cy="5672423"/>
          </a:xfrm>
          <a:custGeom>
            <a:avLst/>
            <a:gdLst>
              <a:gd name="connsiteX0" fmla="*/ 0 w 12192001"/>
              <a:gd name="connsiteY0" fmla="*/ 0 h 5587757"/>
              <a:gd name="connsiteX1" fmla="*/ 12192001 w 12192001"/>
              <a:gd name="connsiteY1" fmla="*/ 0 h 5587757"/>
              <a:gd name="connsiteX2" fmla="*/ 12192001 w 12192001"/>
              <a:gd name="connsiteY2" fmla="*/ 5587757 h 5587757"/>
              <a:gd name="connsiteX3" fmla="*/ 0 w 12192001"/>
              <a:gd name="connsiteY3" fmla="*/ 5587757 h 5587757"/>
              <a:gd name="connsiteX4" fmla="*/ 0 w 12192001"/>
              <a:gd name="connsiteY4" fmla="*/ 0 h 5587757"/>
              <a:gd name="connsiteX0" fmla="*/ 0 w 12192001"/>
              <a:gd name="connsiteY0" fmla="*/ 84666 h 5672423"/>
              <a:gd name="connsiteX1" fmla="*/ 12192001 w 12192001"/>
              <a:gd name="connsiteY1" fmla="*/ 84666 h 5672423"/>
              <a:gd name="connsiteX2" fmla="*/ 12192001 w 12192001"/>
              <a:gd name="connsiteY2" fmla="*/ 5672423 h 5672423"/>
              <a:gd name="connsiteX3" fmla="*/ 0 w 12192001"/>
              <a:gd name="connsiteY3" fmla="*/ 5672423 h 5672423"/>
              <a:gd name="connsiteX4" fmla="*/ 0 w 12192001"/>
              <a:gd name="connsiteY4" fmla="*/ 84666 h 567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5672423">
                <a:moveTo>
                  <a:pt x="0" y="84666"/>
                </a:moveTo>
                <a:cubicBezTo>
                  <a:pt x="4254500" y="-105834"/>
                  <a:pt x="8128001" y="84666"/>
                  <a:pt x="12192001" y="84666"/>
                </a:cubicBezTo>
                <a:lnTo>
                  <a:pt x="12192001" y="5672423"/>
                </a:lnTo>
                <a:lnTo>
                  <a:pt x="0" y="5672423"/>
                </a:lnTo>
                <a:lnTo>
                  <a:pt x="0" y="84666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C5D11CEF-7AF7-5CDD-4C8D-3BE21A5209FC}"/>
              </a:ext>
            </a:extLst>
          </p:cNvPr>
          <p:cNvSpPr/>
          <p:nvPr/>
        </p:nvSpPr>
        <p:spPr>
          <a:xfrm>
            <a:off x="6537871" y="4019263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40FD3E9F-9664-D239-398E-21C5E7C874AC}"/>
              </a:ext>
            </a:extLst>
          </p:cNvPr>
          <p:cNvSpPr/>
          <p:nvPr/>
        </p:nvSpPr>
        <p:spPr>
          <a:xfrm flipH="1">
            <a:off x="11704398" y="1223296"/>
            <a:ext cx="487792" cy="210517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A09199-6B92-EF50-49D2-C4EC6D44A7FA}"/>
              </a:ext>
            </a:extLst>
          </p:cNvPr>
          <p:cNvGrpSpPr/>
          <p:nvPr/>
        </p:nvGrpSpPr>
        <p:grpSpPr>
          <a:xfrm>
            <a:off x="-21192" y="-13477"/>
            <a:ext cx="1011811" cy="848705"/>
            <a:chOff x="-1057780" y="-85304"/>
            <a:chExt cx="8187089" cy="68673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B0F9C83-2BCD-F9A0-5295-8A241099DD97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rgbClr val="FFC000">
                <a:lumMod val="20000"/>
                <a:lumOff val="80000"/>
                <a:alpha val="47000"/>
              </a:srgbClr>
            </a:solidFill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B3DBAC36-F45F-82F6-7651-AE493BD8B693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69047E09-15AC-F2BA-90EE-8B90B9E61752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7AC352F8-E042-CCC2-8E93-2F6AB5D3DDD8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C217CAF4-28CD-901C-4984-F2EE1D0C2E60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EB20DE5F-A896-09AE-E945-F58B73E3A59F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39B63F82-6E67-7650-4D70-338AF5C31B0A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9690021E-E3F7-AAF9-5DF5-9B2B4035869E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FAF5F6B4-650F-B247-F874-504622EF2AC3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22BCD0BF-99A6-ECD1-63E6-CDE6444A358C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35E49F1A-77E5-E480-F46F-831A3428D54F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E3760A99-6049-1CCF-B78B-14D08207AF85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70EDE23D-55A3-2EAB-8ED5-BB10595298DB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280663-1A32-BB26-A99E-C6987D818EF7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99000">
                  <a:srgbClr val="FFC000">
                    <a:lumMod val="60000"/>
                    <a:lumOff val="4000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glow rad="393700"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55095403-4691-3D92-D0C4-893D2C7F2623}"/>
              </a:ext>
            </a:extLst>
          </p:cNvPr>
          <p:cNvSpPr/>
          <p:nvPr/>
        </p:nvSpPr>
        <p:spPr>
          <a:xfrm flipH="1">
            <a:off x="351849" y="3949253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5A03D781-4C78-8B22-D5F6-940CF7BEC791}"/>
              </a:ext>
            </a:extLst>
          </p:cNvPr>
          <p:cNvSpPr/>
          <p:nvPr/>
        </p:nvSpPr>
        <p:spPr>
          <a:xfrm>
            <a:off x="2759685" y="2177728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0703D2F3-C94E-BC28-A319-64115C6166D4}"/>
              </a:ext>
            </a:extLst>
          </p:cNvPr>
          <p:cNvSpPr/>
          <p:nvPr/>
        </p:nvSpPr>
        <p:spPr>
          <a:xfrm>
            <a:off x="2912101" y="2934059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FD591DB4-C758-0287-90B5-92A4D5C749C0}"/>
              </a:ext>
            </a:extLst>
          </p:cNvPr>
          <p:cNvSpPr/>
          <p:nvPr/>
        </p:nvSpPr>
        <p:spPr>
          <a:xfrm rot="21056363">
            <a:off x="857544" y="2200293"/>
            <a:ext cx="1160113" cy="323925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3">
            <a:extLst>
              <a:ext uri="{FF2B5EF4-FFF2-40B4-BE49-F238E27FC236}">
                <a16:creationId xmlns:a16="http://schemas.microsoft.com/office/drawing/2014/main" id="{75A9BD9B-38FB-CDDA-B327-D593DD345C07}"/>
              </a:ext>
            </a:extLst>
          </p:cNvPr>
          <p:cNvSpPr/>
          <p:nvPr/>
        </p:nvSpPr>
        <p:spPr>
          <a:xfrm>
            <a:off x="180276" y="816495"/>
            <a:ext cx="639194" cy="1039497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77 h 2324277"/>
              <a:gd name="connsiteX1" fmla="*/ 1198880 w 1719580"/>
              <a:gd name="connsiteY1" fmla="*/ 1900097 h 2324277"/>
              <a:gd name="connsiteX2" fmla="*/ 1554480 w 1719580"/>
              <a:gd name="connsiteY2" fmla="*/ 1290497 h 2324277"/>
              <a:gd name="connsiteX3" fmla="*/ 1402080 w 1719580"/>
              <a:gd name="connsiteY3" fmla="*/ 1963598 h 2324277"/>
              <a:gd name="connsiteX4" fmla="*/ 1719580 w 1719580"/>
              <a:gd name="connsiteY4" fmla="*/ 1773098 h 2324277"/>
              <a:gd name="connsiteX5" fmla="*/ 1427480 w 1719580"/>
              <a:gd name="connsiteY5" fmla="*/ 2281097 h 2324277"/>
              <a:gd name="connsiteX6" fmla="*/ 1018540 w 1719580"/>
              <a:gd name="connsiteY6" fmla="*/ 2324277 h 2324277"/>
              <a:gd name="connsiteX7" fmla="*/ 0 w 1719580"/>
              <a:gd name="connsiteY7" fmla="*/ 1102537 h 2324277"/>
              <a:gd name="connsiteX8" fmla="*/ 1122680 w 1719580"/>
              <a:gd name="connsiteY8" fmla="*/ 2184577 h 2324277"/>
              <a:gd name="connsiteX9" fmla="*/ 347980 w 1719580"/>
              <a:gd name="connsiteY9" fmla="*/ 177 h 2324277"/>
              <a:gd name="connsiteX0" fmla="*/ 347980 w 1719580"/>
              <a:gd name="connsiteY0" fmla="*/ 190 h 2324290"/>
              <a:gd name="connsiteX1" fmla="*/ 1198880 w 1719580"/>
              <a:gd name="connsiteY1" fmla="*/ 1900110 h 2324290"/>
              <a:gd name="connsiteX2" fmla="*/ 1554480 w 1719580"/>
              <a:gd name="connsiteY2" fmla="*/ 1290510 h 2324290"/>
              <a:gd name="connsiteX3" fmla="*/ 1402080 w 1719580"/>
              <a:gd name="connsiteY3" fmla="*/ 1963611 h 2324290"/>
              <a:gd name="connsiteX4" fmla="*/ 1719580 w 1719580"/>
              <a:gd name="connsiteY4" fmla="*/ 1773111 h 2324290"/>
              <a:gd name="connsiteX5" fmla="*/ 1427480 w 1719580"/>
              <a:gd name="connsiteY5" fmla="*/ 2281110 h 2324290"/>
              <a:gd name="connsiteX6" fmla="*/ 1018540 w 1719580"/>
              <a:gd name="connsiteY6" fmla="*/ 2324290 h 2324290"/>
              <a:gd name="connsiteX7" fmla="*/ 0 w 1719580"/>
              <a:gd name="connsiteY7" fmla="*/ 1102550 h 2324290"/>
              <a:gd name="connsiteX8" fmla="*/ 1122680 w 1719580"/>
              <a:gd name="connsiteY8" fmla="*/ 2184590 h 2324290"/>
              <a:gd name="connsiteX9" fmla="*/ 347980 w 1719580"/>
              <a:gd name="connsiteY9" fmla="*/ 190 h 2324290"/>
              <a:gd name="connsiteX0" fmla="*/ 347980 w 1719580"/>
              <a:gd name="connsiteY0" fmla="*/ 325120 h 2649220"/>
              <a:gd name="connsiteX1" fmla="*/ 1198880 w 1719580"/>
              <a:gd name="connsiteY1" fmla="*/ 2225040 h 2649220"/>
              <a:gd name="connsiteX2" fmla="*/ 1661160 w 1719580"/>
              <a:gd name="connsiteY2" fmla="*/ 0 h 2649220"/>
              <a:gd name="connsiteX3" fmla="*/ 1402080 w 1719580"/>
              <a:gd name="connsiteY3" fmla="*/ 2288541 h 2649220"/>
              <a:gd name="connsiteX4" fmla="*/ 1719580 w 1719580"/>
              <a:gd name="connsiteY4" fmla="*/ 2098041 h 2649220"/>
              <a:gd name="connsiteX5" fmla="*/ 1427480 w 1719580"/>
              <a:gd name="connsiteY5" fmla="*/ 2606040 h 2649220"/>
              <a:gd name="connsiteX6" fmla="*/ 1018540 w 1719580"/>
              <a:gd name="connsiteY6" fmla="*/ 2649220 h 2649220"/>
              <a:gd name="connsiteX7" fmla="*/ 0 w 1719580"/>
              <a:gd name="connsiteY7" fmla="*/ 1427480 h 2649220"/>
              <a:gd name="connsiteX8" fmla="*/ 1122680 w 1719580"/>
              <a:gd name="connsiteY8" fmla="*/ 2509520 h 2649220"/>
              <a:gd name="connsiteX9" fmla="*/ 347980 w 1719580"/>
              <a:gd name="connsiteY9" fmla="*/ 325120 h 264922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402080 w 1760220"/>
              <a:gd name="connsiteY3" fmla="*/ 250190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60220" h="2862580">
                <a:moveTo>
                  <a:pt x="347980" y="538480"/>
                </a:moveTo>
                <a:cubicBezTo>
                  <a:pt x="551180" y="521547"/>
                  <a:pt x="1082040" y="1634913"/>
                  <a:pt x="1198880" y="2438400"/>
                </a:cubicBezTo>
                <a:cubicBezTo>
                  <a:pt x="1258147" y="2103967"/>
                  <a:pt x="1020233" y="702733"/>
                  <a:pt x="1760220" y="0"/>
                </a:cubicBezTo>
                <a:cubicBezTo>
                  <a:pt x="1197187" y="1490134"/>
                  <a:pt x="1401233" y="2294467"/>
                  <a:pt x="1333500" y="2509521"/>
                </a:cubicBezTo>
                <a:cubicBezTo>
                  <a:pt x="1409700" y="2564554"/>
                  <a:pt x="1643380" y="2256368"/>
                  <a:pt x="1719580" y="2311401"/>
                </a:cubicBezTo>
                <a:lnTo>
                  <a:pt x="1427480" y="2819400"/>
                </a:lnTo>
                <a:lnTo>
                  <a:pt x="1018540" y="2862580"/>
                </a:lnTo>
                <a:cubicBezTo>
                  <a:pt x="752687" y="2539153"/>
                  <a:pt x="136313" y="1796627"/>
                  <a:pt x="0" y="1640840"/>
                </a:cubicBezTo>
                <a:cubicBezTo>
                  <a:pt x="293793" y="1682327"/>
                  <a:pt x="783167" y="2277533"/>
                  <a:pt x="1122680" y="2722880"/>
                </a:cubicBezTo>
                <a:cubicBezTo>
                  <a:pt x="892387" y="2297007"/>
                  <a:pt x="410633" y="1444413"/>
                  <a:pt x="347980" y="53848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9CC54BF5-2958-3145-39F5-B401AFE675AE}"/>
              </a:ext>
            </a:extLst>
          </p:cNvPr>
          <p:cNvSpPr/>
          <p:nvPr/>
        </p:nvSpPr>
        <p:spPr>
          <a:xfrm flipH="1">
            <a:off x="304912" y="1783507"/>
            <a:ext cx="608127" cy="249412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06142EC-3189-2053-C36D-446C1C11F9CB}"/>
              </a:ext>
            </a:extLst>
          </p:cNvPr>
          <p:cNvGrpSpPr/>
          <p:nvPr/>
        </p:nvGrpSpPr>
        <p:grpSpPr>
          <a:xfrm>
            <a:off x="2939147" y="520763"/>
            <a:ext cx="8771703" cy="6013286"/>
            <a:chOff x="3359404" y="1297467"/>
            <a:chExt cx="7940381" cy="5443388"/>
          </a:xfrm>
        </p:grpSpPr>
        <p:sp>
          <p:nvSpPr>
            <p:cNvPr id="64" name="Rectangle: Top Corners Rounded 63">
              <a:extLst>
                <a:ext uri="{FF2B5EF4-FFF2-40B4-BE49-F238E27FC236}">
                  <a16:creationId xmlns:a16="http://schemas.microsoft.com/office/drawing/2014/main" id="{BEC866DA-D235-436F-9F44-529F2F19D904}"/>
                </a:ext>
              </a:extLst>
            </p:cNvPr>
            <p:cNvSpPr/>
            <p:nvPr/>
          </p:nvSpPr>
          <p:spPr>
            <a:xfrm>
              <a:off x="3825141" y="1328554"/>
              <a:ext cx="6662867" cy="3538677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762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0CAEE95-5B00-87AA-FE0A-688A67AE6BEB}"/>
                </a:ext>
              </a:extLst>
            </p:cNvPr>
            <p:cNvGrpSpPr/>
            <p:nvPr/>
          </p:nvGrpSpPr>
          <p:grpSpPr>
            <a:xfrm>
              <a:off x="5735587" y="3024826"/>
              <a:ext cx="3885585" cy="2894586"/>
              <a:chOff x="3169201" y="2611306"/>
              <a:chExt cx="3885585" cy="2894586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1C7B13E-2AF3-D19E-76E5-F881BE38BBC0}"/>
                  </a:ext>
                </a:extLst>
              </p:cNvPr>
              <p:cNvGrpSpPr/>
              <p:nvPr/>
            </p:nvGrpSpPr>
            <p:grpSpPr>
              <a:xfrm>
                <a:off x="5012435" y="4484099"/>
                <a:ext cx="765661" cy="561375"/>
                <a:chOff x="4935120" y="4629280"/>
                <a:chExt cx="765661" cy="561375"/>
              </a:xfrm>
            </p:grpSpPr>
            <p:sp>
              <p:nvSpPr>
                <p:cNvPr id="62" name="Rectangle 134">
                  <a:extLst>
                    <a:ext uri="{FF2B5EF4-FFF2-40B4-BE49-F238E27FC236}">
                      <a16:creationId xmlns:a16="http://schemas.microsoft.com/office/drawing/2014/main" id="{DCC32B3D-9BEB-638F-102C-E4D7226BB6A1}"/>
                    </a:ext>
                  </a:extLst>
                </p:cNvPr>
                <p:cNvSpPr/>
                <p:nvPr/>
              </p:nvSpPr>
              <p:spPr>
                <a:xfrm>
                  <a:off x="4935120" y="4949049"/>
                  <a:ext cx="765661" cy="241606"/>
                </a:xfrm>
                <a:custGeom>
                  <a:avLst/>
                  <a:gdLst>
                    <a:gd name="connsiteX0" fmla="*/ 0 w 323850"/>
                    <a:gd name="connsiteY0" fmla="*/ 0 h 45719"/>
                    <a:gd name="connsiteX1" fmla="*/ 323850 w 323850"/>
                    <a:gd name="connsiteY1" fmla="*/ 0 h 45719"/>
                    <a:gd name="connsiteX2" fmla="*/ 323850 w 323850"/>
                    <a:gd name="connsiteY2" fmla="*/ 45719 h 45719"/>
                    <a:gd name="connsiteX3" fmla="*/ 0 w 323850"/>
                    <a:gd name="connsiteY3" fmla="*/ 45719 h 45719"/>
                    <a:gd name="connsiteX4" fmla="*/ 0 w 323850"/>
                    <a:gd name="connsiteY4" fmla="*/ 0 h 45719"/>
                    <a:gd name="connsiteX0" fmla="*/ 133350 w 457200"/>
                    <a:gd name="connsiteY0" fmla="*/ 0 h 112394"/>
                    <a:gd name="connsiteX1" fmla="*/ 457200 w 457200"/>
                    <a:gd name="connsiteY1" fmla="*/ 0 h 112394"/>
                    <a:gd name="connsiteX2" fmla="*/ 457200 w 457200"/>
                    <a:gd name="connsiteY2" fmla="*/ 45719 h 112394"/>
                    <a:gd name="connsiteX3" fmla="*/ 0 w 457200"/>
                    <a:gd name="connsiteY3" fmla="*/ 112394 h 112394"/>
                    <a:gd name="connsiteX4" fmla="*/ 133350 w 457200"/>
                    <a:gd name="connsiteY4" fmla="*/ 0 h 112394"/>
                    <a:gd name="connsiteX0" fmla="*/ 133350 w 457200"/>
                    <a:gd name="connsiteY0" fmla="*/ 0 h 112394"/>
                    <a:gd name="connsiteX1" fmla="*/ 457200 w 457200"/>
                    <a:gd name="connsiteY1" fmla="*/ 0 h 112394"/>
                    <a:gd name="connsiteX2" fmla="*/ 457200 w 457200"/>
                    <a:gd name="connsiteY2" fmla="*/ 45719 h 112394"/>
                    <a:gd name="connsiteX3" fmla="*/ 295275 w 457200"/>
                    <a:gd name="connsiteY3" fmla="*/ 77787 h 112394"/>
                    <a:gd name="connsiteX4" fmla="*/ 0 w 457200"/>
                    <a:gd name="connsiteY4" fmla="*/ 112394 h 112394"/>
                    <a:gd name="connsiteX5" fmla="*/ 133350 w 457200"/>
                    <a:gd name="connsiteY5" fmla="*/ 0 h 112394"/>
                    <a:gd name="connsiteX0" fmla="*/ 133350 w 457200"/>
                    <a:gd name="connsiteY0" fmla="*/ 0 h 112394"/>
                    <a:gd name="connsiteX1" fmla="*/ 457200 w 457200"/>
                    <a:gd name="connsiteY1" fmla="*/ 0 h 112394"/>
                    <a:gd name="connsiteX2" fmla="*/ 295275 w 457200"/>
                    <a:gd name="connsiteY2" fmla="*/ 77787 h 112394"/>
                    <a:gd name="connsiteX3" fmla="*/ 0 w 457200"/>
                    <a:gd name="connsiteY3" fmla="*/ 112394 h 112394"/>
                    <a:gd name="connsiteX4" fmla="*/ 133350 w 457200"/>
                    <a:gd name="connsiteY4" fmla="*/ 0 h 112394"/>
                    <a:gd name="connsiteX0" fmla="*/ 133350 w 319087"/>
                    <a:gd name="connsiteY0" fmla="*/ 85725 h 198119"/>
                    <a:gd name="connsiteX1" fmla="*/ 319087 w 319087"/>
                    <a:gd name="connsiteY1" fmla="*/ 0 h 198119"/>
                    <a:gd name="connsiteX2" fmla="*/ 295275 w 319087"/>
                    <a:gd name="connsiteY2" fmla="*/ 163512 h 198119"/>
                    <a:gd name="connsiteX3" fmla="*/ 0 w 319087"/>
                    <a:gd name="connsiteY3" fmla="*/ 198119 h 198119"/>
                    <a:gd name="connsiteX4" fmla="*/ 133350 w 319087"/>
                    <a:gd name="connsiteY4" fmla="*/ 85725 h 198119"/>
                    <a:gd name="connsiteX0" fmla="*/ 133350 w 637180"/>
                    <a:gd name="connsiteY0" fmla="*/ 85725 h 198119"/>
                    <a:gd name="connsiteX1" fmla="*/ 319087 w 637180"/>
                    <a:gd name="connsiteY1" fmla="*/ 0 h 198119"/>
                    <a:gd name="connsiteX2" fmla="*/ 295275 w 637180"/>
                    <a:gd name="connsiteY2" fmla="*/ 163512 h 198119"/>
                    <a:gd name="connsiteX3" fmla="*/ 0 w 637180"/>
                    <a:gd name="connsiteY3" fmla="*/ 198119 h 198119"/>
                    <a:gd name="connsiteX4" fmla="*/ 133350 w 637180"/>
                    <a:gd name="connsiteY4" fmla="*/ 85725 h 198119"/>
                    <a:gd name="connsiteX0" fmla="*/ 133350 w 645606"/>
                    <a:gd name="connsiteY0" fmla="*/ 85725 h 210452"/>
                    <a:gd name="connsiteX1" fmla="*/ 319087 w 645606"/>
                    <a:gd name="connsiteY1" fmla="*/ 0 h 210452"/>
                    <a:gd name="connsiteX2" fmla="*/ 295275 w 645606"/>
                    <a:gd name="connsiteY2" fmla="*/ 163512 h 210452"/>
                    <a:gd name="connsiteX3" fmla="*/ 0 w 645606"/>
                    <a:gd name="connsiteY3" fmla="*/ 198119 h 210452"/>
                    <a:gd name="connsiteX4" fmla="*/ 133350 w 645606"/>
                    <a:gd name="connsiteY4" fmla="*/ 85725 h 210452"/>
                    <a:gd name="connsiteX0" fmla="*/ 133350 w 649839"/>
                    <a:gd name="connsiteY0" fmla="*/ 85725 h 198119"/>
                    <a:gd name="connsiteX1" fmla="*/ 319087 w 649839"/>
                    <a:gd name="connsiteY1" fmla="*/ 0 h 198119"/>
                    <a:gd name="connsiteX2" fmla="*/ 295275 w 649839"/>
                    <a:gd name="connsiteY2" fmla="*/ 163512 h 198119"/>
                    <a:gd name="connsiteX3" fmla="*/ 0 w 649839"/>
                    <a:gd name="connsiteY3" fmla="*/ 198119 h 198119"/>
                    <a:gd name="connsiteX4" fmla="*/ 133350 w 649839"/>
                    <a:gd name="connsiteY4" fmla="*/ 85725 h 198119"/>
                    <a:gd name="connsiteX0" fmla="*/ 133350 w 659711"/>
                    <a:gd name="connsiteY0" fmla="*/ 85725 h 216931"/>
                    <a:gd name="connsiteX1" fmla="*/ 319087 w 659711"/>
                    <a:gd name="connsiteY1" fmla="*/ 0 h 216931"/>
                    <a:gd name="connsiteX2" fmla="*/ 295275 w 659711"/>
                    <a:gd name="connsiteY2" fmla="*/ 163512 h 216931"/>
                    <a:gd name="connsiteX3" fmla="*/ 0 w 659711"/>
                    <a:gd name="connsiteY3" fmla="*/ 198119 h 216931"/>
                    <a:gd name="connsiteX4" fmla="*/ 133350 w 659711"/>
                    <a:gd name="connsiteY4" fmla="*/ 85725 h 216931"/>
                    <a:gd name="connsiteX0" fmla="*/ 133350 w 659711"/>
                    <a:gd name="connsiteY0" fmla="*/ 85725 h 224696"/>
                    <a:gd name="connsiteX1" fmla="*/ 319087 w 659711"/>
                    <a:gd name="connsiteY1" fmla="*/ 0 h 224696"/>
                    <a:gd name="connsiteX2" fmla="*/ 295275 w 659711"/>
                    <a:gd name="connsiteY2" fmla="*/ 163512 h 224696"/>
                    <a:gd name="connsiteX3" fmla="*/ 0 w 659711"/>
                    <a:gd name="connsiteY3" fmla="*/ 198119 h 224696"/>
                    <a:gd name="connsiteX4" fmla="*/ 133350 w 659711"/>
                    <a:gd name="connsiteY4" fmla="*/ 85725 h 224696"/>
                    <a:gd name="connsiteX0" fmla="*/ 133350 w 659711"/>
                    <a:gd name="connsiteY0" fmla="*/ 85725 h 241606"/>
                    <a:gd name="connsiteX1" fmla="*/ 319087 w 659711"/>
                    <a:gd name="connsiteY1" fmla="*/ 0 h 241606"/>
                    <a:gd name="connsiteX2" fmla="*/ 295275 w 659711"/>
                    <a:gd name="connsiteY2" fmla="*/ 163512 h 241606"/>
                    <a:gd name="connsiteX3" fmla="*/ 0 w 659711"/>
                    <a:gd name="connsiteY3" fmla="*/ 198119 h 241606"/>
                    <a:gd name="connsiteX4" fmla="*/ 133350 w 659711"/>
                    <a:gd name="connsiteY4" fmla="*/ 85725 h 241606"/>
                    <a:gd name="connsiteX0" fmla="*/ 224826 w 751187"/>
                    <a:gd name="connsiteY0" fmla="*/ 85725 h 241606"/>
                    <a:gd name="connsiteX1" fmla="*/ 410563 w 751187"/>
                    <a:gd name="connsiteY1" fmla="*/ 0 h 241606"/>
                    <a:gd name="connsiteX2" fmla="*/ 386751 w 751187"/>
                    <a:gd name="connsiteY2" fmla="*/ 163512 h 241606"/>
                    <a:gd name="connsiteX3" fmla="*/ 91476 w 751187"/>
                    <a:gd name="connsiteY3" fmla="*/ 198119 h 241606"/>
                    <a:gd name="connsiteX4" fmla="*/ 224826 w 751187"/>
                    <a:gd name="connsiteY4" fmla="*/ 85725 h 241606"/>
                    <a:gd name="connsiteX0" fmla="*/ 254102 w 780463"/>
                    <a:gd name="connsiteY0" fmla="*/ 85725 h 241606"/>
                    <a:gd name="connsiteX1" fmla="*/ 439839 w 780463"/>
                    <a:gd name="connsiteY1" fmla="*/ 0 h 241606"/>
                    <a:gd name="connsiteX2" fmla="*/ 416027 w 780463"/>
                    <a:gd name="connsiteY2" fmla="*/ 163512 h 241606"/>
                    <a:gd name="connsiteX3" fmla="*/ 120752 w 780463"/>
                    <a:gd name="connsiteY3" fmla="*/ 198119 h 241606"/>
                    <a:gd name="connsiteX4" fmla="*/ 254102 w 780463"/>
                    <a:gd name="connsiteY4" fmla="*/ 85725 h 241606"/>
                    <a:gd name="connsiteX0" fmla="*/ 239300 w 765661"/>
                    <a:gd name="connsiteY0" fmla="*/ 85725 h 241606"/>
                    <a:gd name="connsiteX1" fmla="*/ 425037 w 765661"/>
                    <a:gd name="connsiteY1" fmla="*/ 0 h 241606"/>
                    <a:gd name="connsiteX2" fmla="*/ 401225 w 765661"/>
                    <a:gd name="connsiteY2" fmla="*/ 163512 h 241606"/>
                    <a:gd name="connsiteX3" fmla="*/ 105950 w 765661"/>
                    <a:gd name="connsiteY3" fmla="*/ 198119 h 241606"/>
                    <a:gd name="connsiteX4" fmla="*/ 239300 w 765661"/>
                    <a:gd name="connsiteY4" fmla="*/ 85725 h 241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5661" h="241606">
                      <a:moveTo>
                        <a:pt x="239300" y="85725"/>
                      </a:moveTo>
                      <a:lnTo>
                        <a:pt x="425037" y="0"/>
                      </a:lnTo>
                      <a:cubicBezTo>
                        <a:pt x="1160050" y="287867"/>
                        <a:pt x="490124" y="228071"/>
                        <a:pt x="401225" y="163512"/>
                      </a:cubicBezTo>
                      <a:cubicBezTo>
                        <a:pt x="259937" y="284585"/>
                        <a:pt x="232950" y="238970"/>
                        <a:pt x="105950" y="198119"/>
                      </a:cubicBezTo>
                      <a:cubicBezTo>
                        <a:pt x="-111537" y="346392"/>
                        <a:pt x="42450" y="-5397"/>
                        <a:pt x="239300" y="85725"/>
                      </a:cubicBezTo>
                      <a:close/>
                    </a:path>
                  </a:pathLst>
                </a:custGeom>
                <a:solidFill>
                  <a:srgbClr val="F5C62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133">
                  <a:extLst>
                    <a:ext uri="{FF2B5EF4-FFF2-40B4-BE49-F238E27FC236}">
                      <a16:creationId xmlns:a16="http://schemas.microsoft.com/office/drawing/2014/main" id="{1693BEB4-7686-B774-89D8-A5C697C15C14}"/>
                    </a:ext>
                  </a:extLst>
                </p:cNvPr>
                <p:cNvSpPr/>
                <p:nvPr/>
              </p:nvSpPr>
              <p:spPr>
                <a:xfrm>
                  <a:off x="5022020" y="4629280"/>
                  <a:ext cx="527051" cy="386443"/>
                </a:xfrm>
                <a:custGeom>
                  <a:avLst/>
                  <a:gdLst>
                    <a:gd name="connsiteX0" fmla="*/ 0 w 482600"/>
                    <a:gd name="connsiteY0" fmla="*/ 254000 h 508000"/>
                    <a:gd name="connsiteX1" fmla="*/ 241300 w 482600"/>
                    <a:gd name="connsiteY1" fmla="*/ 0 h 508000"/>
                    <a:gd name="connsiteX2" fmla="*/ 482600 w 482600"/>
                    <a:gd name="connsiteY2" fmla="*/ 254000 h 508000"/>
                    <a:gd name="connsiteX3" fmla="*/ 241300 w 482600"/>
                    <a:gd name="connsiteY3" fmla="*/ 508000 h 508000"/>
                    <a:gd name="connsiteX4" fmla="*/ 0 w 482600"/>
                    <a:gd name="connsiteY4" fmla="*/ 254000 h 508000"/>
                    <a:gd name="connsiteX0" fmla="*/ 0 w 489307"/>
                    <a:gd name="connsiteY0" fmla="*/ 31750 h 285750"/>
                    <a:gd name="connsiteX1" fmla="*/ 482600 w 489307"/>
                    <a:gd name="connsiteY1" fmla="*/ 31750 h 285750"/>
                    <a:gd name="connsiteX2" fmla="*/ 241300 w 489307"/>
                    <a:gd name="connsiteY2" fmla="*/ 285750 h 285750"/>
                    <a:gd name="connsiteX3" fmla="*/ 0 w 489307"/>
                    <a:gd name="connsiteY3" fmla="*/ 31750 h 285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9307" h="285750">
                      <a:moveTo>
                        <a:pt x="0" y="31750"/>
                      </a:moveTo>
                      <a:cubicBezTo>
                        <a:pt x="40217" y="-10583"/>
                        <a:pt x="442383" y="-10583"/>
                        <a:pt x="482600" y="31750"/>
                      </a:cubicBezTo>
                      <a:cubicBezTo>
                        <a:pt x="522817" y="74083"/>
                        <a:pt x="374566" y="285750"/>
                        <a:pt x="241300" y="285750"/>
                      </a:cubicBezTo>
                      <a:cubicBezTo>
                        <a:pt x="108034" y="285750"/>
                        <a:pt x="0" y="172030"/>
                        <a:pt x="0" y="31750"/>
                      </a:cubicBezTo>
                      <a:close/>
                    </a:path>
                  </a:pathLst>
                </a:custGeom>
                <a:solidFill>
                  <a:srgbClr val="C2894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40A6411B-A5BD-E7C4-FB72-B6F98EC2D106}"/>
                  </a:ext>
                </a:extLst>
              </p:cNvPr>
              <p:cNvGrpSpPr/>
              <p:nvPr/>
            </p:nvGrpSpPr>
            <p:grpSpPr>
              <a:xfrm>
                <a:off x="5516748" y="4471767"/>
                <a:ext cx="765661" cy="561375"/>
                <a:chOff x="5361400" y="4655457"/>
                <a:chExt cx="765661" cy="561375"/>
              </a:xfrm>
            </p:grpSpPr>
            <p:sp>
              <p:nvSpPr>
                <p:cNvPr id="60" name="Rectangle 134">
                  <a:extLst>
                    <a:ext uri="{FF2B5EF4-FFF2-40B4-BE49-F238E27FC236}">
                      <a16:creationId xmlns:a16="http://schemas.microsoft.com/office/drawing/2014/main" id="{24C1A0F5-0025-6E54-C521-7CB6688CDB9E}"/>
                    </a:ext>
                  </a:extLst>
                </p:cNvPr>
                <p:cNvSpPr/>
                <p:nvPr/>
              </p:nvSpPr>
              <p:spPr>
                <a:xfrm>
                  <a:off x="5361400" y="4975226"/>
                  <a:ext cx="765661" cy="241606"/>
                </a:xfrm>
                <a:custGeom>
                  <a:avLst/>
                  <a:gdLst>
                    <a:gd name="connsiteX0" fmla="*/ 0 w 323850"/>
                    <a:gd name="connsiteY0" fmla="*/ 0 h 45719"/>
                    <a:gd name="connsiteX1" fmla="*/ 323850 w 323850"/>
                    <a:gd name="connsiteY1" fmla="*/ 0 h 45719"/>
                    <a:gd name="connsiteX2" fmla="*/ 323850 w 323850"/>
                    <a:gd name="connsiteY2" fmla="*/ 45719 h 45719"/>
                    <a:gd name="connsiteX3" fmla="*/ 0 w 323850"/>
                    <a:gd name="connsiteY3" fmla="*/ 45719 h 45719"/>
                    <a:gd name="connsiteX4" fmla="*/ 0 w 323850"/>
                    <a:gd name="connsiteY4" fmla="*/ 0 h 45719"/>
                    <a:gd name="connsiteX0" fmla="*/ 133350 w 457200"/>
                    <a:gd name="connsiteY0" fmla="*/ 0 h 112394"/>
                    <a:gd name="connsiteX1" fmla="*/ 457200 w 457200"/>
                    <a:gd name="connsiteY1" fmla="*/ 0 h 112394"/>
                    <a:gd name="connsiteX2" fmla="*/ 457200 w 457200"/>
                    <a:gd name="connsiteY2" fmla="*/ 45719 h 112394"/>
                    <a:gd name="connsiteX3" fmla="*/ 0 w 457200"/>
                    <a:gd name="connsiteY3" fmla="*/ 112394 h 112394"/>
                    <a:gd name="connsiteX4" fmla="*/ 133350 w 457200"/>
                    <a:gd name="connsiteY4" fmla="*/ 0 h 112394"/>
                    <a:gd name="connsiteX0" fmla="*/ 133350 w 457200"/>
                    <a:gd name="connsiteY0" fmla="*/ 0 h 112394"/>
                    <a:gd name="connsiteX1" fmla="*/ 457200 w 457200"/>
                    <a:gd name="connsiteY1" fmla="*/ 0 h 112394"/>
                    <a:gd name="connsiteX2" fmla="*/ 457200 w 457200"/>
                    <a:gd name="connsiteY2" fmla="*/ 45719 h 112394"/>
                    <a:gd name="connsiteX3" fmla="*/ 295275 w 457200"/>
                    <a:gd name="connsiteY3" fmla="*/ 77787 h 112394"/>
                    <a:gd name="connsiteX4" fmla="*/ 0 w 457200"/>
                    <a:gd name="connsiteY4" fmla="*/ 112394 h 112394"/>
                    <a:gd name="connsiteX5" fmla="*/ 133350 w 457200"/>
                    <a:gd name="connsiteY5" fmla="*/ 0 h 112394"/>
                    <a:gd name="connsiteX0" fmla="*/ 133350 w 457200"/>
                    <a:gd name="connsiteY0" fmla="*/ 0 h 112394"/>
                    <a:gd name="connsiteX1" fmla="*/ 457200 w 457200"/>
                    <a:gd name="connsiteY1" fmla="*/ 0 h 112394"/>
                    <a:gd name="connsiteX2" fmla="*/ 295275 w 457200"/>
                    <a:gd name="connsiteY2" fmla="*/ 77787 h 112394"/>
                    <a:gd name="connsiteX3" fmla="*/ 0 w 457200"/>
                    <a:gd name="connsiteY3" fmla="*/ 112394 h 112394"/>
                    <a:gd name="connsiteX4" fmla="*/ 133350 w 457200"/>
                    <a:gd name="connsiteY4" fmla="*/ 0 h 112394"/>
                    <a:gd name="connsiteX0" fmla="*/ 133350 w 319087"/>
                    <a:gd name="connsiteY0" fmla="*/ 85725 h 198119"/>
                    <a:gd name="connsiteX1" fmla="*/ 319087 w 319087"/>
                    <a:gd name="connsiteY1" fmla="*/ 0 h 198119"/>
                    <a:gd name="connsiteX2" fmla="*/ 295275 w 319087"/>
                    <a:gd name="connsiteY2" fmla="*/ 163512 h 198119"/>
                    <a:gd name="connsiteX3" fmla="*/ 0 w 319087"/>
                    <a:gd name="connsiteY3" fmla="*/ 198119 h 198119"/>
                    <a:gd name="connsiteX4" fmla="*/ 133350 w 319087"/>
                    <a:gd name="connsiteY4" fmla="*/ 85725 h 198119"/>
                    <a:gd name="connsiteX0" fmla="*/ 133350 w 637180"/>
                    <a:gd name="connsiteY0" fmla="*/ 85725 h 198119"/>
                    <a:gd name="connsiteX1" fmla="*/ 319087 w 637180"/>
                    <a:gd name="connsiteY1" fmla="*/ 0 h 198119"/>
                    <a:gd name="connsiteX2" fmla="*/ 295275 w 637180"/>
                    <a:gd name="connsiteY2" fmla="*/ 163512 h 198119"/>
                    <a:gd name="connsiteX3" fmla="*/ 0 w 637180"/>
                    <a:gd name="connsiteY3" fmla="*/ 198119 h 198119"/>
                    <a:gd name="connsiteX4" fmla="*/ 133350 w 637180"/>
                    <a:gd name="connsiteY4" fmla="*/ 85725 h 198119"/>
                    <a:gd name="connsiteX0" fmla="*/ 133350 w 645606"/>
                    <a:gd name="connsiteY0" fmla="*/ 85725 h 210452"/>
                    <a:gd name="connsiteX1" fmla="*/ 319087 w 645606"/>
                    <a:gd name="connsiteY1" fmla="*/ 0 h 210452"/>
                    <a:gd name="connsiteX2" fmla="*/ 295275 w 645606"/>
                    <a:gd name="connsiteY2" fmla="*/ 163512 h 210452"/>
                    <a:gd name="connsiteX3" fmla="*/ 0 w 645606"/>
                    <a:gd name="connsiteY3" fmla="*/ 198119 h 210452"/>
                    <a:gd name="connsiteX4" fmla="*/ 133350 w 645606"/>
                    <a:gd name="connsiteY4" fmla="*/ 85725 h 210452"/>
                    <a:gd name="connsiteX0" fmla="*/ 133350 w 649839"/>
                    <a:gd name="connsiteY0" fmla="*/ 85725 h 198119"/>
                    <a:gd name="connsiteX1" fmla="*/ 319087 w 649839"/>
                    <a:gd name="connsiteY1" fmla="*/ 0 h 198119"/>
                    <a:gd name="connsiteX2" fmla="*/ 295275 w 649839"/>
                    <a:gd name="connsiteY2" fmla="*/ 163512 h 198119"/>
                    <a:gd name="connsiteX3" fmla="*/ 0 w 649839"/>
                    <a:gd name="connsiteY3" fmla="*/ 198119 h 198119"/>
                    <a:gd name="connsiteX4" fmla="*/ 133350 w 649839"/>
                    <a:gd name="connsiteY4" fmla="*/ 85725 h 198119"/>
                    <a:gd name="connsiteX0" fmla="*/ 133350 w 659711"/>
                    <a:gd name="connsiteY0" fmla="*/ 85725 h 216931"/>
                    <a:gd name="connsiteX1" fmla="*/ 319087 w 659711"/>
                    <a:gd name="connsiteY1" fmla="*/ 0 h 216931"/>
                    <a:gd name="connsiteX2" fmla="*/ 295275 w 659711"/>
                    <a:gd name="connsiteY2" fmla="*/ 163512 h 216931"/>
                    <a:gd name="connsiteX3" fmla="*/ 0 w 659711"/>
                    <a:gd name="connsiteY3" fmla="*/ 198119 h 216931"/>
                    <a:gd name="connsiteX4" fmla="*/ 133350 w 659711"/>
                    <a:gd name="connsiteY4" fmla="*/ 85725 h 216931"/>
                    <a:gd name="connsiteX0" fmla="*/ 133350 w 659711"/>
                    <a:gd name="connsiteY0" fmla="*/ 85725 h 224696"/>
                    <a:gd name="connsiteX1" fmla="*/ 319087 w 659711"/>
                    <a:gd name="connsiteY1" fmla="*/ 0 h 224696"/>
                    <a:gd name="connsiteX2" fmla="*/ 295275 w 659711"/>
                    <a:gd name="connsiteY2" fmla="*/ 163512 h 224696"/>
                    <a:gd name="connsiteX3" fmla="*/ 0 w 659711"/>
                    <a:gd name="connsiteY3" fmla="*/ 198119 h 224696"/>
                    <a:gd name="connsiteX4" fmla="*/ 133350 w 659711"/>
                    <a:gd name="connsiteY4" fmla="*/ 85725 h 224696"/>
                    <a:gd name="connsiteX0" fmla="*/ 133350 w 659711"/>
                    <a:gd name="connsiteY0" fmla="*/ 85725 h 241606"/>
                    <a:gd name="connsiteX1" fmla="*/ 319087 w 659711"/>
                    <a:gd name="connsiteY1" fmla="*/ 0 h 241606"/>
                    <a:gd name="connsiteX2" fmla="*/ 295275 w 659711"/>
                    <a:gd name="connsiteY2" fmla="*/ 163512 h 241606"/>
                    <a:gd name="connsiteX3" fmla="*/ 0 w 659711"/>
                    <a:gd name="connsiteY3" fmla="*/ 198119 h 241606"/>
                    <a:gd name="connsiteX4" fmla="*/ 133350 w 659711"/>
                    <a:gd name="connsiteY4" fmla="*/ 85725 h 241606"/>
                    <a:gd name="connsiteX0" fmla="*/ 224826 w 751187"/>
                    <a:gd name="connsiteY0" fmla="*/ 85725 h 241606"/>
                    <a:gd name="connsiteX1" fmla="*/ 410563 w 751187"/>
                    <a:gd name="connsiteY1" fmla="*/ 0 h 241606"/>
                    <a:gd name="connsiteX2" fmla="*/ 386751 w 751187"/>
                    <a:gd name="connsiteY2" fmla="*/ 163512 h 241606"/>
                    <a:gd name="connsiteX3" fmla="*/ 91476 w 751187"/>
                    <a:gd name="connsiteY3" fmla="*/ 198119 h 241606"/>
                    <a:gd name="connsiteX4" fmla="*/ 224826 w 751187"/>
                    <a:gd name="connsiteY4" fmla="*/ 85725 h 241606"/>
                    <a:gd name="connsiteX0" fmla="*/ 254102 w 780463"/>
                    <a:gd name="connsiteY0" fmla="*/ 85725 h 241606"/>
                    <a:gd name="connsiteX1" fmla="*/ 439839 w 780463"/>
                    <a:gd name="connsiteY1" fmla="*/ 0 h 241606"/>
                    <a:gd name="connsiteX2" fmla="*/ 416027 w 780463"/>
                    <a:gd name="connsiteY2" fmla="*/ 163512 h 241606"/>
                    <a:gd name="connsiteX3" fmla="*/ 120752 w 780463"/>
                    <a:gd name="connsiteY3" fmla="*/ 198119 h 241606"/>
                    <a:gd name="connsiteX4" fmla="*/ 254102 w 780463"/>
                    <a:gd name="connsiteY4" fmla="*/ 85725 h 241606"/>
                    <a:gd name="connsiteX0" fmla="*/ 239300 w 765661"/>
                    <a:gd name="connsiteY0" fmla="*/ 85725 h 241606"/>
                    <a:gd name="connsiteX1" fmla="*/ 425037 w 765661"/>
                    <a:gd name="connsiteY1" fmla="*/ 0 h 241606"/>
                    <a:gd name="connsiteX2" fmla="*/ 401225 w 765661"/>
                    <a:gd name="connsiteY2" fmla="*/ 163512 h 241606"/>
                    <a:gd name="connsiteX3" fmla="*/ 105950 w 765661"/>
                    <a:gd name="connsiteY3" fmla="*/ 198119 h 241606"/>
                    <a:gd name="connsiteX4" fmla="*/ 239300 w 765661"/>
                    <a:gd name="connsiteY4" fmla="*/ 85725 h 2416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5661" h="241606">
                      <a:moveTo>
                        <a:pt x="239300" y="85725"/>
                      </a:moveTo>
                      <a:lnTo>
                        <a:pt x="425037" y="0"/>
                      </a:lnTo>
                      <a:cubicBezTo>
                        <a:pt x="1160050" y="287867"/>
                        <a:pt x="490124" y="228071"/>
                        <a:pt x="401225" y="163512"/>
                      </a:cubicBezTo>
                      <a:cubicBezTo>
                        <a:pt x="259937" y="284585"/>
                        <a:pt x="232950" y="238970"/>
                        <a:pt x="105950" y="198119"/>
                      </a:cubicBezTo>
                      <a:cubicBezTo>
                        <a:pt x="-111537" y="346392"/>
                        <a:pt x="42450" y="-5397"/>
                        <a:pt x="239300" y="85725"/>
                      </a:cubicBezTo>
                      <a:close/>
                    </a:path>
                  </a:pathLst>
                </a:custGeom>
                <a:solidFill>
                  <a:srgbClr val="F5C62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133">
                  <a:extLst>
                    <a:ext uri="{FF2B5EF4-FFF2-40B4-BE49-F238E27FC236}">
                      <a16:creationId xmlns:a16="http://schemas.microsoft.com/office/drawing/2014/main" id="{CD9CF9D0-4DA7-9918-1A4C-4CAE3ADF787B}"/>
                    </a:ext>
                  </a:extLst>
                </p:cNvPr>
                <p:cNvSpPr/>
                <p:nvPr/>
              </p:nvSpPr>
              <p:spPr>
                <a:xfrm>
                  <a:off x="5448300" y="4655457"/>
                  <a:ext cx="527051" cy="386443"/>
                </a:xfrm>
                <a:custGeom>
                  <a:avLst/>
                  <a:gdLst>
                    <a:gd name="connsiteX0" fmla="*/ 0 w 482600"/>
                    <a:gd name="connsiteY0" fmla="*/ 254000 h 508000"/>
                    <a:gd name="connsiteX1" fmla="*/ 241300 w 482600"/>
                    <a:gd name="connsiteY1" fmla="*/ 0 h 508000"/>
                    <a:gd name="connsiteX2" fmla="*/ 482600 w 482600"/>
                    <a:gd name="connsiteY2" fmla="*/ 254000 h 508000"/>
                    <a:gd name="connsiteX3" fmla="*/ 241300 w 482600"/>
                    <a:gd name="connsiteY3" fmla="*/ 508000 h 508000"/>
                    <a:gd name="connsiteX4" fmla="*/ 0 w 482600"/>
                    <a:gd name="connsiteY4" fmla="*/ 254000 h 508000"/>
                    <a:gd name="connsiteX0" fmla="*/ 0 w 489307"/>
                    <a:gd name="connsiteY0" fmla="*/ 31750 h 285750"/>
                    <a:gd name="connsiteX1" fmla="*/ 482600 w 489307"/>
                    <a:gd name="connsiteY1" fmla="*/ 31750 h 285750"/>
                    <a:gd name="connsiteX2" fmla="*/ 241300 w 489307"/>
                    <a:gd name="connsiteY2" fmla="*/ 285750 h 285750"/>
                    <a:gd name="connsiteX3" fmla="*/ 0 w 489307"/>
                    <a:gd name="connsiteY3" fmla="*/ 31750 h 285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9307" h="285750">
                      <a:moveTo>
                        <a:pt x="0" y="31750"/>
                      </a:moveTo>
                      <a:cubicBezTo>
                        <a:pt x="40217" y="-10583"/>
                        <a:pt x="442383" y="-10583"/>
                        <a:pt x="482600" y="31750"/>
                      </a:cubicBezTo>
                      <a:cubicBezTo>
                        <a:pt x="522817" y="74083"/>
                        <a:pt x="374566" y="285750"/>
                        <a:pt x="241300" y="285750"/>
                      </a:cubicBezTo>
                      <a:cubicBezTo>
                        <a:pt x="108034" y="285750"/>
                        <a:pt x="0" y="172030"/>
                        <a:pt x="0" y="31750"/>
                      </a:cubicBezTo>
                      <a:close/>
                    </a:path>
                  </a:pathLst>
                </a:custGeom>
                <a:solidFill>
                  <a:srgbClr val="C2894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841FB34B-7558-5C26-2F1C-E0830D8999F1}"/>
                  </a:ext>
                </a:extLst>
              </p:cNvPr>
              <p:cNvGrpSpPr/>
              <p:nvPr/>
            </p:nvGrpSpPr>
            <p:grpSpPr>
              <a:xfrm>
                <a:off x="5448043" y="2778782"/>
                <a:ext cx="1606743" cy="1467995"/>
                <a:chOff x="5448043" y="2778782"/>
                <a:chExt cx="1606743" cy="1467995"/>
              </a:xfrm>
            </p:grpSpPr>
            <p:sp>
              <p:nvSpPr>
                <p:cNvPr id="48" name="Oval 135">
                  <a:extLst>
                    <a:ext uri="{FF2B5EF4-FFF2-40B4-BE49-F238E27FC236}">
                      <a16:creationId xmlns:a16="http://schemas.microsoft.com/office/drawing/2014/main" id="{08C832DC-1281-73B0-9C2E-B0B3E98AFDC4}"/>
                    </a:ext>
                  </a:extLst>
                </p:cNvPr>
                <p:cNvSpPr/>
                <p:nvPr/>
              </p:nvSpPr>
              <p:spPr>
                <a:xfrm rot="3078568">
                  <a:off x="6028686" y="3158404"/>
                  <a:ext cx="674187" cy="1378012"/>
                </a:xfrm>
                <a:custGeom>
                  <a:avLst/>
                  <a:gdLst>
                    <a:gd name="connsiteX0" fmla="*/ 0 w 701040"/>
                    <a:gd name="connsiteY0" fmla="*/ 655411 h 1310821"/>
                    <a:gd name="connsiteX1" fmla="*/ 350520 w 701040"/>
                    <a:gd name="connsiteY1" fmla="*/ 0 h 1310821"/>
                    <a:gd name="connsiteX2" fmla="*/ 701040 w 701040"/>
                    <a:gd name="connsiteY2" fmla="*/ 655411 h 1310821"/>
                    <a:gd name="connsiteX3" fmla="*/ 350520 w 701040"/>
                    <a:gd name="connsiteY3" fmla="*/ 1310822 h 1310821"/>
                    <a:gd name="connsiteX4" fmla="*/ 0 w 701040"/>
                    <a:gd name="connsiteY4" fmla="*/ 655411 h 1310821"/>
                    <a:gd name="connsiteX0" fmla="*/ 0 w 394335"/>
                    <a:gd name="connsiteY0" fmla="*/ 673629 h 1347258"/>
                    <a:gd name="connsiteX1" fmla="*/ 350520 w 394335"/>
                    <a:gd name="connsiteY1" fmla="*/ 18218 h 1347258"/>
                    <a:gd name="connsiteX2" fmla="*/ 350520 w 394335"/>
                    <a:gd name="connsiteY2" fmla="*/ 1329040 h 1347258"/>
                    <a:gd name="connsiteX3" fmla="*/ 0 w 394335"/>
                    <a:gd name="connsiteY3" fmla="*/ 673629 h 1347258"/>
                    <a:gd name="connsiteX0" fmla="*/ 0 w 446998"/>
                    <a:gd name="connsiteY0" fmla="*/ 669209 h 1391519"/>
                    <a:gd name="connsiteX1" fmla="*/ 350520 w 446998"/>
                    <a:gd name="connsiteY1" fmla="*/ 13798 h 1391519"/>
                    <a:gd name="connsiteX2" fmla="*/ 446998 w 446998"/>
                    <a:gd name="connsiteY2" fmla="*/ 1221590 h 1391519"/>
                    <a:gd name="connsiteX3" fmla="*/ 350520 w 446998"/>
                    <a:gd name="connsiteY3" fmla="*/ 1324620 h 1391519"/>
                    <a:gd name="connsiteX4" fmla="*/ 0 w 446998"/>
                    <a:gd name="connsiteY4" fmla="*/ 669209 h 1391519"/>
                    <a:gd name="connsiteX0" fmla="*/ 0 w 634190"/>
                    <a:gd name="connsiteY0" fmla="*/ 669209 h 1391519"/>
                    <a:gd name="connsiteX1" fmla="*/ 350520 w 634190"/>
                    <a:gd name="connsiteY1" fmla="*/ 13798 h 1391519"/>
                    <a:gd name="connsiteX2" fmla="*/ 446998 w 634190"/>
                    <a:gd name="connsiteY2" fmla="*/ 1221590 h 1391519"/>
                    <a:gd name="connsiteX3" fmla="*/ 350520 w 634190"/>
                    <a:gd name="connsiteY3" fmla="*/ 1324620 h 1391519"/>
                    <a:gd name="connsiteX4" fmla="*/ 0 w 634190"/>
                    <a:gd name="connsiteY4" fmla="*/ 669209 h 1391519"/>
                    <a:gd name="connsiteX0" fmla="*/ 0 w 652702"/>
                    <a:gd name="connsiteY0" fmla="*/ 655416 h 1377726"/>
                    <a:gd name="connsiteX1" fmla="*/ 350520 w 652702"/>
                    <a:gd name="connsiteY1" fmla="*/ 5 h 1377726"/>
                    <a:gd name="connsiteX2" fmla="*/ 446998 w 652702"/>
                    <a:gd name="connsiteY2" fmla="*/ 1207797 h 1377726"/>
                    <a:gd name="connsiteX3" fmla="*/ 350520 w 652702"/>
                    <a:gd name="connsiteY3" fmla="*/ 1310827 h 1377726"/>
                    <a:gd name="connsiteX4" fmla="*/ 0 w 652702"/>
                    <a:gd name="connsiteY4" fmla="*/ 655416 h 1377726"/>
                    <a:gd name="connsiteX0" fmla="*/ 0 w 674187"/>
                    <a:gd name="connsiteY0" fmla="*/ 655702 h 1378012"/>
                    <a:gd name="connsiteX1" fmla="*/ 350520 w 674187"/>
                    <a:gd name="connsiteY1" fmla="*/ 291 h 1378012"/>
                    <a:gd name="connsiteX2" fmla="*/ 446998 w 674187"/>
                    <a:gd name="connsiteY2" fmla="*/ 1208083 h 1378012"/>
                    <a:gd name="connsiteX3" fmla="*/ 350520 w 674187"/>
                    <a:gd name="connsiteY3" fmla="*/ 1311113 h 1378012"/>
                    <a:gd name="connsiteX4" fmla="*/ 0 w 674187"/>
                    <a:gd name="connsiteY4" fmla="*/ 655702 h 1378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4187" h="1378012">
                      <a:moveTo>
                        <a:pt x="0" y="655702"/>
                      </a:moveTo>
                      <a:cubicBezTo>
                        <a:pt x="0" y="293728"/>
                        <a:pt x="104894" y="15239"/>
                        <a:pt x="350520" y="291"/>
                      </a:cubicBezTo>
                      <a:cubicBezTo>
                        <a:pt x="596146" y="-14657"/>
                        <a:pt x="886064" y="548044"/>
                        <a:pt x="446998" y="1208083"/>
                      </a:cubicBezTo>
                      <a:cubicBezTo>
                        <a:pt x="446998" y="1426553"/>
                        <a:pt x="425020" y="1403177"/>
                        <a:pt x="350520" y="1311113"/>
                      </a:cubicBezTo>
                      <a:cubicBezTo>
                        <a:pt x="276020" y="1219050"/>
                        <a:pt x="0" y="1017676"/>
                        <a:pt x="0" y="655702"/>
                      </a:cubicBezTo>
                      <a:close/>
                    </a:path>
                  </a:pathLst>
                </a:custGeom>
                <a:solidFill>
                  <a:srgbClr val="4E0E1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135">
                  <a:extLst>
                    <a:ext uri="{FF2B5EF4-FFF2-40B4-BE49-F238E27FC236}">
                      <a16:creationId xmlns:a16="http://schemas.microsoft.com/office/drawing/2014/main" id="{19349757-A14B-96C2-C944-7F61D3E7C8A5}"/>
                    </a:ext>
                  </a:extLst>
                </p:cNvPr>
                <p:cNvSpPr/>
                <p:nvPr/>
              </p:nvSpPr>
              <p:spPr>
                <a:xfrm rot="20459623" flipH="1">
                  <a:off x="5448043" y="2778782"/>
                  <a:ext cx="711511" cy="1385566"/>
                </a:xfrm>
                <a:custGeom>
                  <a:avLst/>
                  <a:gdLst>
                    <a:gd name="connsiteX0" fmla="*/ 0 w 701040"/>
                    <a:gd name="connsiteY0" fmla="*/ 655411 h 1310821"/>
                    <a:gd name="connsiteX1" fmla="*/ 350520 w 701040"/>
                    <a:gd name="connsiteY1" fmla="*/ 0 h 1310821"/>
                    <a:gd name="connsiteX2" fmla="*/ 701040 w 701040"/>
                    <a:gd name="connsiteY2" fmla="*/ 655411 h 1310821"/>
                    <a:gd name="connsiteX3" fmla="*/ 350520 w 701040"/>
                    <a:gd name="connsiteY3" fmla="*/ 1310822 h 1310821"/>
                    <a:gd name="connsiteX4" fmla="*/ 0 w 701040"/>
                    <a:gd name="connsiteY4" fmla="*/ 655411 h 1310821"/>
                    <a:gd name="connsiteX0" fmla="*/ 0 w 394335"/>
                    <a:gd name="connsiteY0" fmla="*/ 673629 h 1347258"/>
                    <a:gd name="connsiteX1" fmla="*/ 350520 w 394335"/>
                    <a:gd name="connsiteY1" fmla="*/ 18218 h 1347258"/>
                    <a:gd name="connsiteX2" fmla="*/ 350520 w 394335"/>
                    <a:gd name="connsiteY2" fmla="*/ 1329040 h 1347258"/>
                    <a:gd name="connsiteX3" fmla="*/ 0 w 394335"/>
                    <a:gd name="connsiteY3" fmla="*/ 673629 h 1347258"/>
                    <a:gd name="connsiteX0" fmla="*/ 0 w 446998"/>
                    <a:gd name="connsiteY0" fmla="*/ 669209 h 1391519"/>
                    <a:gd name="connsiteX1" fmla="*/ 350520 w 446998"/>
                    <a:gd name="connsiteY1" fmla="*/ 13798 h 1391519"/>
                    <a:gd name="connsiteX2" fmla="*/ 446998 w 446998"/>
                    <a:gd name="connsiteY2" fmla="*/ 1221590 h 1391519"/>
                    <a:gd name="connsiteX3" fmla="*/ 350520 w 446998"/>
                    <a:gd name="connsiteY3" fmla="*/ 1324620 h 1391519"/>
                    <a:gd name="connsiteX4" fmla="*/ 0 w 446998"/>
                    <a:gd name="connsiteY4" fmla="*/ 669209 h 1391519"/>
                    <a:gd name="connsiteX0" fmla="*/ 0 w 634190"/>
                    <a:gd name="connsiteY0" fmla="*/ 669209 h 1391519"/>
                    <a:gd name="connsiteX1" fmla="*/ 350520 w 634190"/>
                    <a:gd name="connsiteY1" fmla="*/ 13798 h 1391519"/>
                    <a:gd name="connsiteX2" fmla="*/ 446998 w 634190"/>
                    <a:gd name="connsiteY2" fmla="*/ 1221590 h 1391519"/>
                    <a:gd name="connsiteX3" fmla="*/ 350520 w 634190"/>
                    <a:gd name="connsiteY3" fmla="*/ 1324620 h 1391519"/>
                    <a:gd name="connsiteX4" fmla="*/ 0 w 634190"/>
                    <a:gd name="connsiteY4" fmla="*/ 669209 h 1391519"/>
                    <a:gd name="connsiteX0" fmla="*/ 0 w 652702"/>
                    <a:gd name="connsiteY0" fmla="*/ 655416 h 1377726"/>
                    <a:gd name="connsiteX1" fmla="*/ 350520 w 652702"/>
                    <a:gd name="connsiteY1" fmla="*/ 5 h 1377726"/>
                    <a:gd name="connsiteX2" fmla="*/ 446998 w 652702"/>
                    <a:gd name="connsiteY2" fmla="*/ 1207797 h 1377726"/>
                    <a:gd name="connsiteX3" fmla="*/ 350520 w 652702"/>
                    <a:gd name="connsiteY3" fmla="*/ 1310827 h 1377726"/>
                    <a:gd name="connsiteX4" fmla="*/ 0 w 652702"/>
                    <a:gd name="connsiteY4" fmla="*/ 655416 h 1377726"/>
                    <a:gd name="connsiteX0" fmla="*/ 0 w 674187"/>
                    <a:gd name="connsiteY0" fmla="*/ 655702 h 1378012"/>
                    <a:gd name="connsiteX1" fmla="*/ 350520 w 674187"/>
                    <a:gd name="connsiteY1" fmla="*/ 291 h 1378012"/>
                    <a:gd name="connsiteX2" fmla="*/ 446998 w 674187"/>
                    <a:gd name="connsiteY2" fmla="*/ 1208083 h 1378012"/>
                    <a:gd name="connsiteX3" fmla="*/ 350520 w 674187"/>
                    <a:gd name="connsiteY3" fmla="*/ 1311113 h 1378012"/>
                    <a:gd name="connsiteX4" fmla="*/ 0 w 674187"/>
                    <a:gd name="connsiteY4" fmla="*/ 655702 h 1378012"/>
                    <a:gd name="connsiteX0" fmla="*/ 0 w 704922"/>
                    <a:gd name="connsiteY0" fmla="*/ 658580 h 1380890"/>
                    <a:gd name="connsiteX1" fmla="*/ 350520 w 704922"/>
                    <a:gd name="connsiteY1" fmla="*/ 3169 h 1380890"/>
                    <a:gd name="connsiteX2" fmla="*/ 446998 w 704922"/>
                    <a:gd name="connsiteY2" fmla="*/ 1210961 h 1380890"/>
                    <a:gd name="connsiteX3" fmla="*/ 350520 w 704922"/>
                    <a:gd name="connsiteY3" fmla="*/ 1313991 h 1380890"/>
                    <a:gd name="connsiteX4" fmla="*/ 0 w 704922"/>
                    <a:gd name="connsiteY4" fmla="*/ 658580 h 1380890"/>
                    <a:gd name="connsiteX0" fmla="*/ 22063 w 726985"/>
                    <a:gd name="connsiteY0" fmla="*/ 658580 h 1380890"/>
                    <a:gd name="connsiteX1" fmla="*/ 372583 w 726985"/>
                    <a:gd name="connsiteY1" fmla="*/ 3169 h 1380890"/>
                    <a:gd name="connsiteX2" fmla="*/ 469061 w 726985"/>
                    <a:gd name="connsiteY2" fmla="*/ 1210961 h 1380890"/>
                    <a:gd name="connsiteX3" fmla="*/ 372583 w 726985"/>
                    <a:gd name="connsiteY3" fmla="*/ 1313991 h 1380890"/>
                    <a:gd name="connsiteX4" fmla="*/ 22063 w 726985"/>
                    <a:gd name="connsiteY4" fmla="*/ 658580 h 1380890"/>
                    <a:gd name="connsiteX0" fmla="*/ 40815 w 745737"/>
                    <a:gd name="connsiteY0" fmla="*/ 658580 h 1380890"/>
                    <a:gd name="connsiteX1" fmla="*/ 391335 w 745737"/>
                    <a:gd name="connsiteY1" fmla="*/ 3169 h 1380890"/>
                    <a:gd name="connsiteX2" fmla="*/ 487813 w 745737"/>
                    <a:gd name="connsiteY2" fmla="*/ 1210961 h 1380890"/>
                    <a:gd name="connsiteX3" fmla="*/ 391335 w 745737"/>
                    <a:gd name="connsiteY3" fmla="*/ 1313991 h 1380890"/>
                    <a:gd name="connsiteX4" fmla="*/ 40815 w 745737"/>
                    <a:gd name="connsiteY4" fmla="*/ 658580 h 1380890"/>
                    <a:gd name="connsiteX0" fmla="*/ 18702 w 591783"/>
                    <a:gd name="connsiteY0" fmla="*/ 670170 h 1395731"/>
                    <a:gd name="connsiteX1" fmla="*/ 369222 w 591783"/>
                    <a:gd name="connsiteY1" fmla="*/ 14759 h 1395731"/>
                    <a:gd name="connsiteX2" fmla="*/ 387450 w 591783"/>
                    <a:gd name="connsiteY2" fmla="*/ 1229356 h 1395731"/>
                    <a:gd name="connsiteX3" fmla="*/ 369222 w 591783"/>
                    <a:gd name="connsiteY3" fmla="*/ 1325581 h 1395731"/>
                    <a:gd name="connsiteX4" fmla="*/ 18702 w 591783"/>
                    <a:gd name="connsiteY4" fmla="*/ 670170 h 1395731"/>
                    <a:gd name="connsiteX0" fmla="*/ 44400 w 711511"/>
                    <a:gd name="connsiteY0" fmla="*/ 660005 h 1385566"/>
                    <a:gd name="connsiteX1" fmla="*/ 394920 w 711511"/>
                    <a:gd name="connsiteY1" fmla="*/ 4594 h 1385566"/>
                    <a:gd name="connsiteX2" fmla="*/ 413148 w 711511"/>
                    <a:gd name="connsiteY2" fmla="*/ 1219191 h 1385566"/>
                    <a:gd name="connsiteX3" fmla="*/ 394920 w 711511"/>
                    <a:gd name="connsiteY3" fmla="*/ 1315416 h 1385566"/>
                    <a:gd name="connsiteX4" fmla="*/ 44400 w 711511"/>
                    <a:gd name="connsiteY4" fmla="*/ 660005 h 1385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1511" h="1385566">
                      <a:moveTo>
                        <a:pt x="44400" y="660005"/>
                      </a:moveTo>
                      <a:cubicBezTo>
                        <a:pt x="-64269" y="275017"/>
                        <a:pt x="16941" y="68779"/>
                        <a:pt x="394920" y="4594"/>
                      </a:cubicBezTo>
                      <a:cubicBezTo>
                        <a:pt x="772899" y="-59591"/>
                        <a:pt x="852214" y="559152"/>
                        <a:pt x="413148" y="1219191"/>
                      </a:cubicBezTo>
                      <a:cubicBezTo>
                        <a:pt x="413148" y="1437661"/>
                        <a:pt x="456378" y="1408613"/>
                        <a:pt x="394920" y="1315416"/>
                      </a:cubicBezTo>
                      <a:cubicBezTo>
                        <a:pt x="333462" y="1222219"/>
                        <a:pt x="153069" y="1044993"/>
                        <a:pt x="44400" y="660005"/>
                      </a:cubicBezTo>
                      <a:close/>
                    </a:path>
                  </a:pathLst>
                </a:custGeom>
                <a:solidFill>
                  <a:srgbClr val="4E0E1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763B7C27-C26A-38DC-0FBF-C13C31F81890}"/>
                    </a:ext>
                  </a:extLst>
                </p:cNvPr>
                <p:cNvCxnSpPr>
                  <a:cxnSpLocks/>
                  <a:stCxn id="48" idx="3"/>
                </p:cNvCxnSpPr>
                <p:nvPr/>
              </p:nvCxnSpPr>
              <p:spPr>
                <a:xfrm flipV="1">
                  <a:off x="5888597" y="3759236"/>
                  <a:ext cx="768511" cy="487541"/>
                </a:xfrm>
                <a:prstGeom prst="line">
                  <a:avLst/>
                </a:prstGeom>
                <a:ln>
                  <a:solidFill>
                    <a:srgbClr val="F1DC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FDEF8A8-2E77-2AC4-BE32-B00C8BC7756A}"/>
                    </a:ext>
                  </a:extLst>
                </p:cNvPr>
                <p:cNvCxnSpPr>
                  <a:stCxn id="49" idx="2"/>
                </p:cNvCxnSpPr>
                <p:nvPr/>
              </p:nvCxnSpPr>
              <p:spPr>
                <a:xfrm flipH="1" flipV="1">
                  <a:off x="5826096" y="3429000"/>
                  <a:ext cx="94875" cy="558966"/>
                </a:xfrm>
                <a:prstGeom prst="line">
                  <a:avLst/>
                </a:prstGeom>
                <a:ln>
                  <a:solidFill>
                    <a:srgbClr val="F1DC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135">
                  <a:extLst>
                    <a:ext uri="{FF2B5EF4-FFF2-40B4-BE49-F238E27FC236}">
                      <a16:creationId xmlns:a16="http://schemas.microsoft.com/office/drawing/2014/main" id="{D1560D20-0596-E950-61D5-4FC2233AA9CD}"/>
                    </a:ext>
                  </a:extLst>
                </p:cNvPr>
                <p:cNvSpPr/>
                <p:nvPr/>
              </p:nvSpPr>
              <p:spPr>
                <a:xfrm rot="1140377">
                  <a:off x="5916321" y="2794785"/>
                  <a:ext cx="711511" cy="1385566"/>
                </a:xfrm>
                <a:custGeom>
                  <a:avLst/>
                  <a:gdLst>
                    <a:gd name="connsiteX0" fmla="*/ 0 w 701040"/>
                    <a:gd name="connsiteY0" fmla="*/ 655411 h 1310821"/>
                    <a:gd name="connsiteX1" fmla="*/ 350520 w 701040"/>
                    <a:gd name="connsiteY1" fmla="*/ 0 h 1310821"/>
                    <a:gd name="connsiteX2" fmla="*/ 701040 w 701040"/>
                    <a:gd name="connsiteY2" fmla="*/ 655411 h 1310821"/>
                    <a:gd name="connsiteX3" fmla="*/ 350520 w 701040"/>
                    <a:gd name="connsiteY3" fmla="*/ 1310822 h 1310821"/>
                    <a:gd name="connsiteX4" fmla="*/ 0 w 701040"/>
                    <a:gd name="connsiteY4" fmla="*/ 655411 h 1310821"/>
                    <a:gd name="connsiteX0" fmla="*/ 0 w 394335"/>
                    <a:gd name="connsiteY0" fmla="*/ 673629 h 1347258"/>
                    <a:gd name="connsiteX1" fmla="*/ 350520 w 394335"/>
                    <a:gd name="connsiteY1" fmla="*/ 18218 h 1347258"/>
                    <a:gd name="connsiteX2" fmla="*/ 350520 w 394335"/>
                    <a:gd name="connsiteY2" fmla="*/ 1329040 h 1347258"/>
                    <a:gd name="connsiteX3" fmla="*/ 0 w 394335"/>
                    <a:gd name="connsiteY3" fmla="*/ 673629 h 1347258"/>
                    <a:gd name="connsiteX0" fmla="*/ 0 w 446998"/>
                    <a:gd name="connsiteY0" fmla="*/ 669209 h 1391519"/>
                    <a:gd name="connsiteX1" fmla="*/ 350520 w 446998"/>
                    <a:gd name="connsiteY1" fmla="*/ 13798 h 1391519"/>
                    <a:gd name="connsiteX2" fmla="*/ 446998 w 446998"/>
                    <a:gd name="connsiteY2" fmla="*/ 1221590 h 1391519"/>
                    <a:gd name="connsiteX3" fmla="*/ 350520 w 446998"/>
                    <a:gd name="connsiteY3" fmla="*/ 1324620 h 1391519"/>
                    <a:gd name="connsiteX4" fmla="*/ 0 w 446998"/>
                    <a:gd name="connsiteY4" fmla="*/ 669209 h 1391519"/>
                    <a:gd name="connsiteX0" fmla="*/ 0 w 634190"/>
                    <a:gd name="connsiteY0" fmla="*/ 669209 h 1391519"/>
                    <a:gd name="connsiteX1" fmla="*/ 350520 w 634190"/>
                    <a:gd name="connsiteY1" fmla="*/ 13798 h 1391519"/>
                    <a:gd name="connsiteX2" fmla="*/ 446998 w 634190"/>
                    <a:gd name="connsiteY2" fmla="*/ 1221590 h 1391519"/>
                    <a:gd name="connsiteX3" fmla="*/ 350520 w 634190"/>
                    <a:gd name="connsiteY3" fmla="*/ 1324620 h 1391519"/>
                    <a:gd name="connsiteX4" fmla="*/ 0 w 634190"/>
                    <a:gd name="connsiteY4" fmla="*/ 669209 h 1391519"/>
                    <a:gd name="connsiteX0" fmla="*/ 0 w 652702"/>
                    <a:gd name="connsiteY0" fmla="*/ 655416 h 1377726"/>
                    <a:gd name="connsiteX1" fmla="*/ 350520 w 652702"/>
                    <a:gd name="connsiteY1" fmla="*/ 5 h 1377726"/>
                    <a:gd name="connsiteX2" fmla="*/ 446998 w 652702"/>
                    <a:gd name="connsiteY2" fmla="*/ 1207797 h 1377726"/>
                    <a:gd name="connsiteX3" fmla="*/ 350520 w 652702"/>
                    <a:gd name="connsiteY3" fmla="*/ 1310827 h 1377726"/>
                    <a:gd name="connsiteX4" fmla="*/ 0 w 652702"/>
                    <a:gd name="connsiteY4" fmla="*/ 655416 h 1377726"/>
                    <a:gd name="connsiteX0" fmla="*/ 0 w 674187"/>
                    <a:gd name="connsiteY0" fmla="*/ 655702 h 1378012"/>
                    <a:gd name="connsiteX1" fmla="*/ 350520 w 674187"/>
                    <a:gd name="connsiteY1" fmla="*/ 291 h 1378012"/>
                    <a:gd name="connsiteX2" fmla="*/ 446998 w 674187"/>
                    <a:gd name="connsiteY2" fmla="*/ 1208083 h 1378012"/>
                    <a:gd name="connsiteX3" fmla="*/ 350520 w 674187"/>
                    <a:gd name="connsiteY3" fmla="*/ 1311113 h 1378012"/>
                    <a:gd name="connsiteX4" fmla="*/ 0 w 674187"/>
                    <a:gd name="connsiteY4" fmla="*/ 655702 h 1378012"/>
                    <a:gd name="connsiteX0" fmla="*/ 0 w 704922"/>
                    <a:gd name="connsiteY0" fmla="*/ 658580 h 1380890"/>
                    <a:gd name="connsiteX1" fmla="*/ 350520 w 704922"/>
                    <a:gd name="connsiteY1" fmla="*/ 3169 h 1380890"/>
                    <a:gd name="connsiteX2" fmla="*/ 446998 w 704922"/>
                    <a:gd name="connsiteY2" fmla="*/ 1210961 h 1380890"/>
                    <a:gd name="connsiteX3" fmla="*/ 350520 w 704922"/>
                    <a:gd name="connsiteY3" fmla="*/ 1313991 h 1380890"/>
                    <a:gd name="connsiteX4" fmla="*/ 0 w 704922"/>
                    <a:gd name="connsiteY4" fmla="*/ 658580 h 1380890"/>
                    <a:gd name="connsiteX0" fmla="*/ 22063 w 726985"/>
                    <a:gd name="connsiteY0" fmla="*/ 658580 h 1380890"/>
                    <a:gd name="connsiteX1" fmla="*/ 372583 w 726985"/>
                    <a:gd name="connsiteY1" fmla="*/ 3169 h 1380890"/>
                    <a:gd name="connsiteX2" fmla="*/ 469061 w 726985"/>
                    <a:gd name="connsiteY2" fmla="*/ 1210961 h 1380890"/>
                    <a:gd name="connsiteX3" fmla="*/ 372583 w 726985"/>
                    <a:gd name="connsiteY3" fmla="*/ 1313991 h 1380890"/>
                    <a:gd name="connsiteX4" fmla="*/ 22063 w 726985"/>
                    <a:gd name="connsiteY4" fmla="*/ 658580 h 1380890"/>
                    <a:gd name="connsiteX0" fmla="*/ 40815 w 745737"/>
                    <a:gd name="connsiteY0" fmla="*/ 658580 h 1380890"/>
                    <a:gd name="connsiteX1" fmla="*/ 391335 w 745737"/>
                    <a:gd name="connsiteY1" fmla="*/ 3169 h 1380890"/>
                    <a:gd name="connsiteX2" fmla="*/ 487813 w 745737"/>
                    <a:gd name="connsiteY2" fmla="*/ 1210961 h 1380890"/>
                    <a:gd name="connsiteX3" fmla="*/ 391335 w 745737"/>
                    <a:gd name="connsiteY3" fmla="*/ 1313991 h 1380890"/>
                    <a:gd name="connsiteX4" fmla="*/ 40815 w 745737"/>
                    <a:gd name="connsiteY4" fmla="*/ 658580 h 1380890"/>
                    <a:gd name="connsiteX0" fmla="*/ 18702 w 591783"/>
                    <a:gd name="connsiteY0" fmla="*/ 670170 h 1395731"/>
                    <a:gd name="connsiteX1" fmla="*/ 369222 w 591783"/>
                    <a:gd name="connsiteY1" fmla="*/ 14759 h 1395731"/>
                    <a:gd name="connsiteX2" fmla="*/ 387450 w 591783"/>
                    <a:gd name="connsiteY2" fmla="*/ 1229356 h 1395731"/>
                    <a:gd name="connsiteX3" fmla="*/ 369222 w 591783"/>
                    <a:gd name="connsiteY3" fmla="*/ 1325581 h 1395731"/>
                    <a:gd name="connsiteX4" fmla="*/ 18702 w 591783"/>
                    <a:gd name="connsiteY4" fmla="*/ 670170 h 1395731"/>
                    <a:gd name="connsiteX0" fmla="*/ 44400 w 711511"/>
                    <a:gd name="connsiteY0" fmla="*/ 660005 h 1385566"/>
                    <a:gd name="connsiteX1" fmla="*/ 394920 w 711511"/>
                    <a:gd name="connsiteY1" fmla="*/ 4594 h 1385566"/>
                    <a:gd name="connsiteX2" fmla="*/ 413148 w 711511"/>
                    <a:gd name="connsiteY2" fmla="*/ 1219191 h 1385566"/>
                    <a:gd name="connsiteX3" fmla="*/ 394920 w 711511"/>
                    <a:gd name="connsiteY3" fmla="*/ 1315416 h 1385566"/>
                    <a:gd name="connsiteX4" fmla="*/ 44400 w 711511"/>
                    <a:gd name="connsiteY4" fmla="*/ 660005 h 1385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1511" h="1385566">
                      <a:moveTo>
                        <a:pt x="44400" y="660005"/>
                      </a:moveTo>
                      <a:cubicBezTo>
                        <a:pt x="-64269" y="275017"/>
                        <a:pt x="16941" y="68779"/>
                        <a:pt x="394920" y="4594"/>
                      </a:cubicBezTo>
                      <a:cubicBezTo>
                        <a:pt x="772899" y="-59591"/>
                        <a:pt x="852214" y="559152"/>
                        <a:pt x="413148" y="1219191"/>
                      </a:cubicBezTo>
                      <a:cubicBezTo>
                        <a:pt x="413148" y="1437661"/>
                        <a:pt x="456378" y="1408613"/>
                        <a:pt x="394920" y="1315416"/>
                      </a:cubicBezTo>
                      <a:cubicBezTo>
                        <a:pt x="333462" y="1222219"/>
                        <a:pt x="153069" y="1044993"/>
                        <a:pt x="44400" y="660005"/>
                      </a:cubicBezTo>
                      <a:close/>
                    </a:path>
                  </a:pathLst>
                </a:custGeom>
                <a:solidFill>
                  <a:srgbClr val="4E0E1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EA75235-E6B5-0839-A96C-B0B121BA606B}"/>
                    </a:ext>
                  </a:extLst>
                </p:cNvPr>
                <p:cNvCxnSpPr>
                  <a:cxnSpLocks/>
                  <a:stCxn id="58" idx="3"/>
                </p:cNvCxnSpPr>
                <p:nvPr/>
              </p:nvCxnSpPr>
              <p:spPr>
                <a:xfrm flipV="1">
                  <a:off x="6106332" y="3289300"/>
                  <a:ext cx="259448" cy="799712"/>
                </a:xfrm>
                <a:prstGeom prst="line">
                  <a:avLst/>
                </a:prstGeom>
                <a:ln>
                  <a:solidFill>
                    <a:srgbClr val="F1DCB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Rectangle 132">
                <a:extLst>
                  <a:ext uri="{FF2B5EF4-FFF2-40B4-BE49-F238E27FC236}">
                    <a16:creationId xmlns:a16="http://schemas.microsoft.com/office/drawing/2014/main" id="{EE5A72B7-DA7E-4D89-54BA-FC301F0E2F4F}"/>
                  </a:ext>
                </a:extLst>
              </p:cNvPr>
              <p:cNvSpPr/>
              <p:nvPr/>
            </p:nvSpPr>
            <p:spPr>
              <a:xfrm>
                <a:off x="4457700" y="3035299"/>
                <a:ext cx="1911825" cy="1862133"/>
              </a:xfrm>
              <a:custGeom>
                <a:avLst/>
                <a:gdLst>
                  <a:gd name="connsiteX0" fmla="*/ 0 w 850900"/>
                  <a:gd name="connsiteY0" fmla="*/ 0 h 228600"/>
                  <a:gd name="connsiteX1" fmla="*/ 850900 w 850900"/>
                  <a:gd name="connsiteY1" fmla="*/ 0 h 228600"/>
                  <a:gd name="connsiteX2" fmla="*/ 850900 w 850900"/>
                  <a:gd name="connsiteY2" fmla="*/ 228600 h 228600"/>
                  <a:gd name="connsiteX3" fmla="*/ 0 w 850900"/>
                  <a:gd name="connsiteY3" fmla="*/ 228600 h 228600"/>
                  <a:gd name="connsiteX4" fmla="*/ 0 w 850900"/>
                  <a:gd name="connsiteY4" fmla="*/ 0 h 228600"/>
                  <a:gd name="connsiteX0" fmla="*/ 0 w 1155700"/>
                  <a:gd name="connsiteY0" fmla="*/ 0 h 711200"/>
                  <a:gd name="connsiteX1" fmla="*/ 850900 w 1155700"/>
                  <a:gd name="connsiteY1" fmla="*/ 0 h 711200"/>
                  <a:gd name="connsiteX2" fmla="*/ 1155700 w 1155700"/>
                  <a:gd name="connsiteY2" fmla="*/ 711200 h 711200"/>
                  <a:gd name="connsiteX3" fmla="*/ 0 w 1155700"/>
                  <a:gd name="connsiteY3" fmla="*/ 228600 h 711200"/>
                  <a:gd name="connsiteX4" fmla="*/ 0 w 1155700"/>
                  <a:gd name="connsiteY4" fmla="*/ 0 h 711200"/>
                  <a:gd name="connsiteX0" fmla="*/ 0 w 1155700"/>
                  <a:gd name="connsiteY0" fmla="*/ 0 h 1790700"/>
                  <a:gd name="connsiteX1" fmla="*/ 850900 w 1155700"/>
                  <a:gd name="connsiteY1" fmla="*/ 0 h 1790700"/>
                  <a:gd name="connsiteX2" fmla="*/ 1155700 w 1155700"/>
                  <a:gd name="connsiteY2" fmla="*/ 711200 h 1790700"/>
                  <a:gd name="connsiteX3" fmla="*/ 660400 w 1155700"/>
                  <a:gd name="connsiteY3" fmla="*/ 1790700 h 1790700"/>
                  <a:gd name="connsiteX4" fmla="*/ 0 w 1155700"/>
                  <a:gd name="connsiteY4" fmla="*/ 0 h 1790700"/>
                  <a:gd name="connsiteX0" fmla="*/ 0 w 1123950"/>
                  <a:gd name="connsiteY0" fmla="*/ 0 h 1790700"/>
                  <a:gd name="connsiteX1" fmla="*/ 850900 w 1123950"/>
                  <a:gd name="connsiteY1" fmla="*/ 0 h 1790700"/>
                  <a:gd name="connsiteX2" fmla="*/ 1123950 w 1123950"/>
                  <a:gd name="connsiteY2" fmla="*/ 679450 h 1790700"/>
                  <a:gd name="connsiteX3" fmla="*/ 660400 w 1123950"/>
                  <a:gd name="connsiteY3" fmla="*/ 1790700 h 1790700"/>
                  <a:gd name="connsiteX4" fmla="*/ 0 w 1123950"/>
                  <a:gd name="connsiteY4" fmla="*/ 0 h 1790700"/>
                  <a:gd name="connsiteX0" fmla="*/ 0 w 1705245"/>
                  <a:gd name="connsiteY0" fmla="*/ 0 h 1790700"/>
                  <a:gd name="connsiteX1" fmla="*/ 850900 w 1705245"/>
                  <a:gd name="connsiteY1" fmla="*/ 0 h 1790700"/>
                  <a:gd name="connsiteX2" fmla="*/ 1123950 w 1705245"/>
                  <a:gd name="connsiteY2" fmla="*/ 679450 h 1790700"/>
                  <a:gd name="connsiteX3" fmla="*/ 660400 w 1705245"/>
                  <a:gd name="connsiteY3" fmla="*/ 1790700 h 1790700"/>
                  <a:gd name="connsiteX4" fmla="*/ 0 w 1705245"/>
                  <a:gd name="connsiteY4" fmla="*/ 0 h 1790700"/>
                  <a:gd name="connsiteX0" fmla="*/ 0 w 1949001"/>
                  <a:gd name="connsiteY0" fmla="*/ 0 h 1879468"/>
                  <a:gd name="connsiteX1" fmla="*/ 850900 w 1949001"/>
                  <a:gd name="connsiteY1" fmla="*/ 0 h 1879468"/>
                  <a:gd name="connsiteX2" fmla="*/ 1123950 w 1949001"/>
                  <a:gd name="connsiteY2" fmla="*/ 679450 h 1879468"/>
                  <a:gd name="connsiteX3" fmla="*/ 660400 w 1949001"/>
                  <a:gd name="connsiteY3" fmla="*/ 1790700 h 1879468"/>
                  <a:gd name="connsiteX4" fmla="*/ 0 w 1949001"/>
                  <a:gd name="connsiteY4" fmla="*/ 0 h 1879468"/>
                  <a:gd name="connsiteX0" fmla="*/ 0 w 1844883"/>
                  <a:gd name="connsiteY0" fmla="*/ 0 h 1874400"/>
                  <a:gd name="connsiteX1" fmla="*/ 850900 w 1844883"/>
                  <a:gd name="connsiteY1" fmla="*/ 0 h 1874400"/>
                  <a:gd name="connsiteX2" fmla="*/ 1123950 w 1844883"/>
                  <a:gd name="connsiteY2" fmla="*/ 679450 h 1874400"/>
                  <a:gd name="connsiteX3" fmla="*/ 660400 w 1844883"/>
                  <a:gd name="connsiteY3" fmla="*/ 1790700 h 1874400"/>
                  <a:gd name="connsiteX4" fmla="*/ 0 w 1844883"/>
                  <a:gd name="connsiteY4" fmla="*/ 0 h 1874400"/>
                  <a:gd name="connsiteX0" fmla="*/ 0 w 1913065"/>
                  <a:gd name="connsiteY0" fmla="*/ 0 h 1864570"/>
                  <a:gd name="connsiteX1" fmla="*/ 850900 w 1913065"/>
                  <a:gd name="connsiteY1" fmla="*/ 0 h 1864570"/>
                  <a:gd name="connsiteX2" fmla="*/ 1123950 w 1913065"/>
                  <a:gd name="connsiteY2" fmla="*/ 679450 h 1864570"/>
                  <a:gd name="connsiteX3" fmla="*/ 660400 w 1913065"/>
                  <a:gd name="connsiteY3" fmla="*/ 1790700 h 1864570"/>
                  <a:gd name="connsiteX4" fmla="*/ 0 w 1913065"/>
                  <a:gd name="connsiteY4" fmla="*/ 0 h 1864570"/>
                  <a:gd name="connsiteX0" fmla="*/ 0 w 1929380"/>
                  <a:gd name="connsiteY0" fmla="*/ 0 h 1856683"/>
                  <a:gd name="connsiteX1" fmla="*/ 850900 w 1929380"/>
                  <a:gd name="connsiteY1" fmla="*/ 0 h 1856683"/>
                  <a:gd name="connsiteX2" fmla="*/ 1123950 w 1929380"/>
                  <a:gd name="connsiteY2" fmla="*/ 679450 h 1856683"/>
                  <a:gd name="connsiteX3" fmla="*/ 660400 w 1929380"/>
                  <a:gd name="connsiteY3" fmla="*/ 1790700 h 1856683"/>
                  <a:gd name="connsiteX4" fmla="*/ 0 w 1929380"/>
                  <a:gd name="connsiteY4" fmla="*/ 0 h 1856683"/>
                  <a:gd name="connsiteX0" fmla="*/ 0 w 1907014"/>
                  <a:gd name="connsiteY0" fmla="*/ 0 h 1856327"/>
                  <a:gd name="connsiteX1" fmla="*/ 850900 w 1907014"/>
                  <a:gd name="connsiteY1" fmla="*/ 0 h 1856327"/>
                  <a:gd name="connsiteX2" fmla="*/ 1085850 w 1907014"/>
                  <a:gd name="connsiteY2" fmla="*/ 666750 h 1856327"/>
                  <a:gd name="connsiteX3" fmla="*/ 660400 w 1907014"/>
                  <a:gd name="connsiteY3" fmla="*/ 1790700 h 1856327"/>
                  <a:gd name="connsiteX4" fmla="*/ 0 w 1907014"/>
                  <a:gd name="connsiteY4" fmla="*/ 0 h 1856327"/>
                  <a:gd name="connsiteX0" fmla="*/ 0 w 1907014"/>
                  <a:gd name="connsiteY0" fmla="*/ 0 h 1874849"/>
                  <a:gd name="connsiteX1" fmla="*/ 850900 w 1907014"/>
                  <a:gd name="connsiteY1" fmla="*/ 0 h 1874849"/>
                  <a:gd name="connsiteX2" fmla="*/ 1085850 w 1907014"/>
                  <a:gd name="connsiteY2" fmla="*/ 666750 h 1874849"/>
                  <a:gd name="connsiteX3" fmla="*/ 660400 w 1907014"/>
                  <a:gd name="connsiteY3" fmla="*/ 1809750 h 1874849"/>
                  <a:gd name="connsiteX4" fmla="*/ 0 w 1907014"/>
                  <a:gd name="connsiteY4" fmla="*/ 0 h 1874849"/>
                  <a:gd name="connsiteX0" fmla="*/ 0 w 1907014"/>
                  <a:gd name="connsiteY0" fmla="*/ 0 h 1856006"/>
                  <a:gd name="connsiteX1" fmla="*/ 850900 w 1907014"/>
                  <a:gd name="connsiteY1" fmla="*/ 0 h 1856006"/>
                  <a:gd name="connsiteX2" fmla="*/ 1085850 w 1907014"/>
                  <a:gd name="connsiteY2" fmla="*/ 666750 h 1856006"/>
                  <a:gd name="connsiteX3" fmla="*/ 660400 w 1907014"/>
                  <a:gd name="connsiteY3" fmla="*/ 1809750 h 1856006"/>
                  <a:gd name="connsiteX4" fmla="*/ 0 w 1907014"/>
                  <a:gd name="connsiteY4" fmla="*/ 0 h 1856006"/>
                  <a:gd name="connsiteX0" fmla="*/ 0 w 1932420"/>
                  <a:gd name="connsiteY0" fmla="*/ 0 h 1861568"/>
                  <a:gd name="connsiteX1" fmla="*/ 850900 w 1932420"/>
                  <a:gd name="connsiteY1" fmla="*/ 0 h 1861568"/>
                  <a:gd name="connsiteX2" fmla="*/ 1085850 w 1932420"/>
                  <a:gd name="connsiteY2" fmla="*/ 666750 h 1861568"/>
                  <a:gd name="connsiteX3" fmla="*/ 660400 w 1932420"/>
                  <a:gd name="connsiteY3" fmla="*/ 1809750 h 1861568"/>
                  <a:gd name="connsiteX4" fmla="*/ 0 w 1932420"/>
                  <a:gd name="connsiteY4" fmla="*/ 0 h 1861568"/>
                  <a:gd name="connsiteX0" fmla="*/ 0 w 1911825"/>
                  <a:gd name="connsiteY0" fmla="*/ 0 h 1862133"/>
                  <a:gd name="connsiteX1" fmla="*/ 850900 w 1911825"/>
                  <a:gd name="connsiteY1" fmla="*/ 0 h 1862133"/>
                  <a:gd name="connsiteX2" fmla="*/ 1085850 w 1911825"/>
                  <a:gd name="connsiteY2" fmla="*/ 666750 h 1862133"/>
                  <a:gd name="connsiteX3" fmla="*/ 660400 w 1911825"/>
                  <a:gd name="connsiteY3" fmla="*/ 1809750 h 1862133"/>
                  <a:gd name="connsiteX4" fmla="*/ 0 w 1911825"/>
                  <a:gd name="connsiteY4" fmla="*/ 0 h 1862133"/>
                  <a:gd name="connsiteX0" fmla="*/ 0 w 1911825"/>
                  <a:gd name="connsiteY0" fmla="*/ 0 h 1862133"/>
                  <a:gd name="connsiteX1" fmla="*/ 850900 w 1911825"/>
                  <a:gd name="connsiteY1" fmla="*/ 0 h 1862133"/>
                  <a:gd name="connsiteX2" fmla="*/ 1085850 w 1911825"/>
                  <a:gd name="connsiteY2" fmla="*/ 666750 h 1862133"/>
                  <a:gd name="connsiteX3" fmla="*/ 660400 w 1911825"/>
                  <a:gd name="connsiteY3" fmla="*/ 1809750 h 1862133"/>
                  <a:gd name="connsiteX4" fmla="*/ 101600 w 1911825"/>
                  <a:gd name="connsiteY4" fmla="*/ 666751 h 1862133"/>
                  <a:gd name="connsiteX5" fmla="*/ 0 w 1911825"/>
                  <a:gd name="connsiteY5" fmla="*/ 0 h 1862133"/>
                  <a:gd name="connsiteX0" fmla="*/ 0 w 1911825"/>
                  <a:gd name="connsiteY0" fmla="*/ 0 h 1862133"/>
                  <a:gd name="connsiteX1" fmla="*/ 850900 w 1911825"/>
                  <a:gd name="connsiteY1" fmla="*/ 0 h 1862133"/>
                  <a:gd name="connsiteX2" fmla="*/ 1085850 w 1911825"/>
                  <a:gd name="connsiteY2" fmla="*/ 666750 h 1862133"/>
                  <a:gd name="connsiteX3" fmla="*/ 660400 w 1911825"/>
                  <a:gd name="connsiteY3" fmla="*/ 1809750 h 1862133"/>
                  <a:gd name="connsiteX4" fmla="*/ 101600 w 1911825"/>
                  <a:gd name="connsiteY4" fmla="*/ 666751 h 1862133"/>
                  <a:gd name="connsiteX5" fmla="*/ 0 w 1911825"/>
                  <a:gd name="connsiteY5" fmla="*/ 0 h 1862133"/>
                  <a:gd name="connsiteX0" fmla="*/ 0 w 1911825"/>
                  <a:gd name="connsiteY0" fmla="*/ 0 h 1862133"/>
                  <a:gd name="connsiteX1" fmla="*/ 850900 w 1911825"/>
                  <a:gd name="connsiteY1" fmla="*/ 0 h 1862133"/>
                  <a:gd name="connsiteX2" fmla="*/ 1085850 w 1911825"/>
                  <a:gd name="connsiteY2" fmla="*/ 666750 h 1862133"/>
                  <a:gd name="connsiteX3" fmla="*/ 660400 w 1911825"/>
                  <a:gd name="connsiteY3" fmla="*/ 1809750 h 1862133"/>
                  <a:gd name="connsiteX4" fmla="*/ 101600 w 1911825"/>
                  <a:gd name="connsiteY4" fmla="*/ 666751 h 1862133"/>
                  <a:gd name="connsiteX5" fmla="*/ 0 w 1911825"/>
                  <a:gd name="connsiteY5" fmla="*/ 0 h 1862133"/>
                  <a:gd name="connsiteX0" fmla="*/ 0 w 1911825"/>
                  <a:gd name="connsiteY0" fmla="*/ 0 h 1862133"/>
                  <a:gd name="connsiteX1" fmla="*/ 850900 w 1911825"/>
                  <a:gd name="connsiteY1" fmla="*/ 0 h 1862133"/>
                  <a:gd name="connsiteX2" fmla="*/ 1085850 w 1911825"/>
                  <a:gd name="connsiteY2" fmla="*/ 666750 h 1862133"/>
                  <a:gd name="connsiteX3" fmla="*/ 660400 w 1911825"/>
                  <a:gd name="connsiteY3" fmla="*/ 1809750 h 1862133"/>
                  <a:gd name="connsiteX4" fmla="*/ 101600 w 1911825"/>
                  <a:gd name="connsiteY4" fmla="*/ 666751 h 1862133"/>
                  <a:gd name="connsiteX5" fmla="*/ 0 w 1911825"/>
                  <a:gd name="connsiteY5" fmla="*/ 0 h 1862133"/>
                  <a:gd name="connsiteX0" fmla="*/ 0 w 1911825"/>
                  <a:gd name="connsiteY0" fmla="*/ 0 h 1862133"/>
                  <a:gd name="connsiteX1" fmla="*/ 850900 w 1911825"/>
                  <a:gd name="connsiteY1" fmla="*/ 0 h 1862133"/>
                  <a:gd name="connsiteX2" fmla="*/ 1085850 w 1911825"/>
                  <a:gd name="connsiteY2" fmla="*/ 666750 h 1862133"/>
                  <a:gd name="connsiteX3" fmla="*/ 660400 w 1911825"/>
                  <a:gd name="connsiteY3" fmla="*/ 1809750 h 1862133"/>
                  <a:gd name="connsiteX4" fmla="*/ 101600 w 1911825"/>
                  <a:gd name="connsiteY4" fmla="*/ 666751 h 1862133"/>
                  <a:gd name="connsiteX5" fmla="*/ 0 w 1911825"/>
                  <a:gd name="connsiteY5" fmla="*/ 0 h 1862133"/>
                  <a:gd name="connsiteX0" fmla="*/ 0 w 1911825"/>
                  <a:gd name="connsiteY0" fmla="*/ 0 h 1862133"/>
                  <a:gd name="connsiteX1" fmla="*/ 850900 w 1911825"/>
                  <a:gd name="connsiteY1" fmla="*/ 0 h 1862133"/>
                  <a:gd name="connsiteX2" fmla="*/ 1085850 w 1911825"/>
                  <a:gd name="connsiteY2" fmla="*/ 666750 h 1862133"/>
                  <a:gd name="connsiteX3" fmla="*/ 660400 w 1911825"/>
                  <a:gd name="connsiteY3" fmla="*/ 1809750 h 1862133"/>
                  <a:gd name="connsiteX4" fmla="*/ 152400 w 1911825"/>
                  <a:gd name="connsiteY4" fmla="*/ 673101 h 1862133"/>
                  <a:gd name="connsiteX5" fmla="*/ 0 w 1911825"/>
                  <a:gd name="connsiteY5" fmla="*/ 0 h 1862133"/>
                  <a:gd name="connsiteX0" fmla="*/ 0 w 1911825"/>
                  <a:gd name="connsiteY0" fmla="*/ 0 h 1862133"/>
                  <a:gd name="connsiteX1" fmla="*/ 850900 w 1911825"/>
                  <a:gd name="connsiteY1" fmla="*/ 0 h 1862133"/>
                  <a:gd name="connsiteX2" fmla="*/ 1085850 w 1911825"/>
                  <a:gd name="connsiteY2" fmla="*/ 666750 h 1862133"/>
                  <a:gd name="connsiteX3" fmla="*/ 660400 w 1911825"/>
                  <a:gd name="connsiteY3" fmla="*/ 1809750 h 1862133"/>
                  <a:gd name="connsiteX4" fmla="*/ 152400 w 1911825"/>
                  <a:gd name="connsiteY4" fmla="*/ 673101 h 1862133"/>
                  <a:gd name="connsiteX5" fmla="*/ 0 w 1911825"/>
                  <a:gd name="connsiteY5" fmla="*/ 0 h 1862133"/>
                  <a:gd name="connsiteX0" fmla="*/ 0 w 1911825"/>
                  <a:gd name="connsiteY0" fmla="*/ 0 h 1862133"/>
                  <a:gd name="connsiteX1" fmla="*/ 850900 w 1911825"/>
                  <a:gd name="connsiteY1" fmla="*/ 0 h 1862133"/>
                  <a:gd name="connsiteX2" fmla="*/ 1085850 w 1911825"/>
                  <a:gd name="connsiteY2" fmla="*/ 666750 h 1862133"/>
                  <a:gd name="connsiteX3" fmla="*/ 660400 w 1911825"/>
                  <a:gd name="connsiteY3" fmla="*/ 1809750 h 1862133"/>
                  <a:gd name="connsiteX4" fmla="*/ 152400 w 1911825"/>
                  <a:gd name="connsiteY4" fmla="*/ 673101 h 1862133"/>
                  <a:gd name="connsiteX5" fmla="*/ 0 w 1911825"/>
                  <a:gd name="connsiteY5" fmla="*/ 0 h 1862133"/>
                  <a:gd name="connsiteX0" fmla="*/ 0 w 1911825"/>
                  <a:gd name="connsiteY0" fmla="*/ 0 h 1862133"/>
                  <a:gd name="connsiteX1" fmla="*/ 850900 w 1911825"/>
                  <a:gd name="connsiteY1" fmla="*/ 0 h 1862133"/>
                  <a:gd name="connsiteX2" fmla="*/ 1085850 w 1911825"/>
                  <a:gd name="connsiteY2" fmla="*/ 666750 h 1862133"/>
                  <a:gd name="connsiteX3" fmla="*/ 660400 w 1911825"/>
                  <a:gd name="connsiteY3" fmla="*/ 1809750 h 1862133"/>
                  <a:gd name="connsiteX4" fmla="*/ 152400 w 1911825"/>
                  <a:gd name="connsiteY4" fmla="*/ 673101 h 1862133"/>
                  <a:gd name="connsiteX5" fmla="*/ 0 w 1911825"/>
                  <a:gd name="connsiteY5" fmla="*/ 0 h 186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11825" h="1862133">
                    <a:moveTo>
                      <a:pt x="0" y="0"/>
                    </a:moveTo>
                    <a:lnTo>
                      <a:pt x="850900" y="0"/>
                    </a:lnTo>
                    <a:lnTo>
                      <a:pt x="1085850" y="666750"/>
                    </a:lnTo>
                    <a:cubicBezTo>
                      <a:pt x="2271183" y="192617"/>
                      <a:pt x="2224617" y="2207683"/>
                      <a:pt x="660400" y="1809750"/>
                    </a:cubicBezTo>
                    <a:cubicBezTo>
                      <a:pt x="325967" y="1775884"/>
                      <a:pt x="-268817" y="1761067"/>
                      <a:pt x="152400" y="67310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894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9F8BCC5D-66B2-BF35-DB96-C782B04D0BD2}"/>
                  </a:ext>
                </a:extLst>
              </p:cNvPr>
              <p:cNvGrpSpPr/>
              <p:nvPr/>
            </p:nvGrpSpPr>
            <p:grpSpPr>
              <a:xfrm rot="13693659">
                <a:off x="5499711" y="3658344"/>
                <a:ext cx="648985" cy="1335912"/>
                <a:chOff x="8777394" y="4215983"/>
                <a:chExt cx="648985" cy="1335912"/>
              </a:xfrm>
            </p:grpSpPr>
            <p:sp>
              <p:nvSpPr>
                <p:cNvPr id="43" name="Oval 60">
                  <a:extLst>
                    <a:ext uri="{FF2B5EF4-FFF2-40B4-BE49-F238E27FC236}">
                      <a16:creationId xmlns:a16="http://schemas.microsoft.com/office/drawing/2014/main" id="{7D19EE69-810F-8AF1-A1C5-1CA24FF72ACC}"/>
                    </a:ext>
                  </a:extLst>
                </p:cNvPr>
                <p:cNvSpPr/>
                <p:nvPr/>
              </p:nvSpPr>
              <p:spPr>
                <a:xfrm rot="1668905">
                  <a:off x="8817352" y="4427739"/>
                  <a:ext cx="609027" cy="1124156"/>
                </a:xfrm>
                <a:custGeom>
                  <a:avLst/>
                  <a:gdLst>
                    <a:gd name="connsiteX0" fmla="*/ 0 w 472539"/>
                    <a:gd name="connsiteY0" fmla="*/ 540535 h 1081069"/>
                    <a:gd name="connsiteX1" fmla="*/ 236270 w 472539"/>
                    <a:gd name="connsiteY1" fmla="*/ 0 h 1081069"/>
                    <a:gd name="connsiteX2" fmla="*/ 472540 w 472539"/>
                    <a:gd name="connsiteY2" fmla="*/ 540535 h 1081069"/>
                    <a:gd name="connsiteX3" fmla="*/ 236270 w 472539"/>
                    <a:gd name="connsiteY3" fmla="*/ 1081070 h 1081069"/>
                    <a:gd name="connsiteX4" fmla="*/ 0 w 472539"/>
                    <a:gd name="connsiteY4" fmla="*/ 540535 h 1081069"/>
                    <a:gd name="connsiteX0" fmla="*/ 0 w 472796"/>
                    <a:gd name="connsiteY0" fmla="*/ 540535 h 1141293"/>
                    <a:gd name="connsiteX1" fmla="*/ 236270 w 472796"/>
                    <a:gd name="connsiteY1" fmla="*/ 0 h 1141293"/>
                    <a:gd name="connsiteX2" fmla="*/ 472540 w 472796"/>
                    <a:gd name="connsiteY2" fmla="*/ 540535 h 1141293"/>
                    <a:gd name="connsiteX3" fmla="*/ 276368 w 472796"/>
                    <a:gd name="connsiteY3" fmla="*/ 1067432 h 1141293"/>
                    <a:gd name="connsiteX4" fmla="*/ 236270 w 472796"/>
                    <a:gd name="connsiteY4" fmla="*/ 1081070 h 1141293"/>
                    <a:gd name="connsiteX5" fmla="*/ 0 w 472796"/>
                    <a:gd name="connsiteY5" fmla="*/ 540535 h 1141293"/>
                    <a:gd name="connsiteX0" fmla="*/ 283 w 473079"/>
                    <a:gd name="connsiteY0" fmla="*/ 540535 h 1067432"/>
                    <a:gd name="connsiteX1" fmla="*/ 236553 w 473079"/>
                    <a:gd name="connsiteY1" fmla="*/ 0 h 1067432"/>
                    <a:gd name="connsiteX2" fmla="*/ 472823 w 473079"/>
                    <a:gd name="connsiteY2" fmla="*/ 540535 h 1067432"/>
                    <a:gd name="connsiteX3" fmla="*/ 276651 w 473079"/>
                    <a:gd name="connsiteY3" fmla="*/ 1067432 h 1067432"/>
                    <a:gd name="connsiteX4" fmla="*/ 283 w 473079"/>
                    <a:gd name="connsiteY4" fmla="*/ 540535 h 1067432"/>
                    <a:gd name="connsiteX0" fmla="*/ 167 w 293962"/>
                    <a:gd name="connsiteY0" fmla="*/ 551766 h 1090706"/>
                    <a:gd name="connsiteX1" fmla="*/ 236437 w 293962"/>
                    <a:gd name="connsiteY1" fmla="*/ 11231 h 1090706"/>
                    <a:gd name="connsiteX2" fmla="*/ 276535 w 293962"/>
                    <a:gd name="connsiteY2" fmla="*/ 1078663 h 1090706"/>
                    <a:gd name="connsiteX3" fmla="*/ 167 w 293962"/>
                    <a:gd name="connsiteY3" fmla="*/ 551766 h 1090706"/>
                    <a:gd name="connsiteX0" fmla="*/ 1122 w 290154"/>
                    <a:gd name="connsiteY0" fmla="*/ 626661 h 1165449"/>
                    <a:gd name="connsiteX1" fmla="*/ 182112 w 290154"/>
                    <a:gd name="connsiteY1" fmla="*/ 126788 h 1165449"/>
                    <a:gd name="connsiteX2" fmla="*/ 237392 w 290154"/>
                    <a:gd name="connsiteY2" fmla="*/ 86126 h 1165449"/>
                    <a:gd name="connsiteX3" fmla="*/ 277490 w 290154"/>
                    <a:gd name="connsiteY3" fmla="*/ 1153558 h 1165449"/>
                    <a:gd name="connsiteX4" fmla="*/ 1122 w 290154"/>
                    <a:gd name="connsiteY4" fmla="*/ 626661 h 1165449"/>
                    <a:gd name="connsiteX0" fmla="*/ 1167 w 284192"/>
                    <a:gd name="connsiteY0" fmla="*/ 511891 h 1049195"/>
                    <a:gd name="connsiteX1" fmla="*/ 182157 w 284192"/>
                    <a:gd name="connsiteY1" fmla="*/ 12018 h 1049195"/>
                    <a:gd name="connsiteX2" fmla="*/ 277535 w 284192"/>
                    <a:gd name="connsiteY2" fmla="*/ 1038788 h 1049195"/>
                    <a:gd name="connsiteX3" fmla="*/ 1167 w 284192"/>
                    <a:gd name="connsiteY3" fmla="*/ 511891 h 1049195"/>
                    <a:gd name="connsiteX0" fmla="*/ 95378 w 95378"/>
                    <a:gd name="connsiteY0" fmla="*/ 1026770 h 1026770"/>
                    <a:gd name="connsiteX1" fmla="*/ 0 w 95378"/>
                    <a:gd name="connsiteY1" fmla="*/ 0 h 1026770"/>
                    <a:gd name="connsiteX2" fmla="*/ 95378 w 95378"/>
                    <a:gd name="connsiteY2" fmla="*/ 1026770 h 1026770"/>
                    <a:gd name="connsiteX0" fmla="*/ 95378 w 229221"/>
                    <a:gd name="connsiteY0" fmla="*/ 1026770 h 1026770"/>
                    <a:gd name="connsiteX1" fmla="*/ 0 w 229221"/>
                    <a:gd name="connsiteY1" fmla="*/ 0 h 1026770"/>
                    <a:gd name="connsiteX2" fmla="*/ 95378 w 229221"/>
                    <a:gd name="connsiteY2" fmla="*/ 1026770 h 1026770"/>
                    <a:gd name="connsiteX0" fmla="*/ 222832 w 356675"/>
                    <a:gd name="connsiteY0" fmla="*/ 1026770 h 1026770"/>
                    <a:gd name="connsiteX1" fmla="*/ 127454 w 356675"/>
                    <a:gd name="connsiteY1" fmla="*/ 0 h 1026770"/>
                    <a:gd name="connsiteX2" fmla="*/ 222832 w 356675"/>
                    <a:gd name="connsiteY2" fmla="*/ 1026770 h 1026770"/>
                    <a:gd name="connsiteX0" fmla="*/ 243275 w 417697"/>
                    <a:gd name="connsiteY0" fmla="*/ 1026770 h 1072723"/>
                    <a:gd name="connsiteX1" fmla="*/ 147897 w 417697"/>
                    <a:gd name="connsiteY1" fmla="*/ 0 h 1072723"/>
                    <a:gd name="connsiteX2" fmla="*/ 243275 w 417697"/>
                    <a:gd name="connsiteY2" fmla="*/ 1026770 h 1072723"/>
                    <a:gd name="connsiteX0" fmla="*/ 243275 w 341648"/>
                    <a:gd name="connsiteY0" fmla="*/ 1026770 h 1144796"/>
                    <a:gd name="connsiteX1" fmla="*/ 147897 w 341648"/>
                    <a:gd name="connsiteY1" fmla="*/ 0 h 1144796"/>
                    <a:gd name="connsiteX2" fmla="*/ 339539 w 341648"/>
                    <a:gd name="connsiteY2" fmla="*/ 1005536 h 1144796"/>
                    <a:gd name="connsiteX3" fmla="*/ 243275 w 341648"/>
                    <a:gd name="connsiteY3" fmla="*/ 1026770 h 1144796"/>
                    <a:gd name="connsiteX0" fmla="*/ 191642 w 191642"/>
                    <a:gd name="connsiteY0" fmla="*/ 1005536 h 1005536"/>
                    <a:gd name="connsiteX1" fmla="*/ 0 w 191642"/>
                    <a:gd name="connsiteY1" fmla="*/ 0 h 1005536"/>
                    <a:gd name="connsiteX2" fmla="*/ 191642 w 191642"/>
                    <a:gd name="connsiteY2" fmla="*/ 1005536 h 1005536"/>
                    <a:gd name="connsiteX0" fmla="*/ 243933 w 243933"/>
                    <a:gd name="connsiteY0" fmla="*/ 1005536 h 1005536"/>
                    <a:gd name="connsiteX1" fmla="*/ 52291 w 243933"/>
                    <a:gd name="connsiteY1" fmla="*/ 0 h 1005536"/>
                    <a:gd name="connsiteX2" fmla="*/ 243933 w 243933"/>
                    <a:gd name="connsiteY2" fmla="*/ 1005536 h 1005536"/>
                    <a:gd name="connsiteX0" fmla="*/ 247001 w 247001"/>
                    <a:gd name="connsiteY0" fmla="*/ 1005536 h 1005536"/>
                    <a:gd name="connsiteX1" fmla="*/ 55359 w 247001"/>
                    <a:gd name="connsiteY1" fmla="*/ 0 h 1005536"/>
                    <a:gd name="connsiteX2" fmla="*/ 247001 w 247001"/>
                    <a:gd name="connsiteY2" fmla="*/ 1005536 h 1005536"/>
                    <a:gd name="connsiteX0" fmla="*/ 247001 w 300688"/>
                    <a:gd name="connsiteY0" fmla="*/ 1005536 h 1005536"/>
                    <a:gd name="connsiteX1" fmla="*/ 55359 w 300688"/>
                    <a:gd name="connsiteY1" fmla="*/ 0 h 1005536"/>
                    <a:gd name="connsiteX2" fmla="*/ 247001 w 300688"/>
                    <a:gd name="connsiteY2" fmla="*/ 1005536 h 1005536"/>
                    <a:gd name="connsiteX0" fmla="*/ 288503 w 342190"/>
                    <a:gd name="connsiteY0" fmla="*/ 1005536 h 1005536"/>
                    <a:gd name="connsiteX1" fmla="*/ 96861 w 342190"/>
                    <a:gd name="connsiteY1" fmla="*/ 0 h 1005536"/>
                    <a:gd name="connsiteX2" fmla="*/ 288503 w 342190"/>
                    <a:gd name="connsiteY2" fmla="*/ 1005536 h 1005536"/>
                    <a:gd name="connsiteX0" fmla="*/ 288503 w 383674"/>
                    <a:gd name="connsiteY0" fmla="*/ 1005536 h 1005536"/>
                    <a:gd name="connsiteX1" fmla="*/ 96861 w 383674"/>
                    <a:gd name="connsiteY1" fmla="*/ 0 h 1005536"/>
                    <a:gd name="connsiteX2" fmla="*/ 288503 w 383674"/>
                    <a:gd name="connsiteY2" fmla="*/ 1005536 h 1005536"/>
                    <a:gd name="connsiteX0" fmla="*/ 223399 w 318570"/>
                    <a:gd name="connsiteY0" fmla="*/ 1005536 h 1005536"/>
                    <a:gd name="connsiteX1" fmla="*/ 31757 w 318570"/>
                    <a:gd name="connsiteY1" fmla="*/ 0 h 1005536"/>
                    <a:gd name="connsiteX2" fmla="*/ 223399 w 318570"/>
                    <a:gd name="connsiteY2" fmla="*/ 1005536 h 1005536"/>
                    <a:gd name="connsiteX0" fmla="*/ 208071 w 303242"/>
                    <a:gd name="connsiteY0" fmla="*/ 1005536 h 1005536"/>
                    <a:gd name="connsiteX1" fmla="*/ 16429 w 303242"/>
                    <a:gd name="connsiteY1" fmla="*/ 0 h 1005536"/>
                    <a:gd name="connsiteX2" fmla="*/ 208071 w 303242"/>
                    <a:gd name="connsiteY2" fmla="*/ 1005536 h 1005536"/>
                    <a:gd name="connsiteX0" fmla="*/ 300891 w 396062"/>
                    <a:gd name="connsiteY0" fmla="*/ 1005536 h 1005536"/>
                    <a:gd name="connsiteX1" fmla="*/ 109249 w 396062"/>
                    <a:gd name="connsiteY1" fmla="*/ 0 h 1005536"/>
                    <a:gd name="connsiteX2" fmla="*/ 300891 w 396062"/>
                    <a:gd name="connsiteY2" fmla="*/ 1005536 h 1005536"/>
                    <a:gd name="connsiteX0" fmla="*/ 300891 w 454440"/>
                    <a:gd name="connsiteY0" fmla="*/ 1005536 h 1005536"/>
                    <a:gd name="connsiteX1" fmla="*/ 109249 w 454440"/>
                    <a:gd name="connsiteY1" fmla="*/ 0 h 1005536"/>
                    <a:gd name="connsiteX2" fmla="*/ 300891 w 454440"/>
                    <a:gd name="connsiteY2" fmla="*/ 1005536 h 1005536"/>
                    <a:gd name="connsiteX0" fmla="*/ 300891 w 544764"/>
                    <a:gd name="connsiteY0" fmla="*/ 1005536 h 1005536"/>
                    <a:gd name="connsiteX1" fmla="*/ 109249 w 544764"/>
                    <a:gd name="connsiteY1" fmla="*/ 0 h 1005536"/>
                    <a:gd name="connsiteX2" fmla="*/ 300891 w 544764"/>
                    <a:gd name="connsiteY2" fmla="*/ 1005536 h 10055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44764" h="1005536">
                      <a:moveTo>
                        <a:pt x="300891" y="1005536"/>
                      </a:moveTo>
                      <a:cubicBezTo>
                        <a:pt x="-180900" y="665937"/>
                        <a:pt x="44705" y="164805"/>
                        <a:pt x="109249" y="0"/>
                      </a:cubicBezTo>
                      <a:cubicBezTo>
                        <a:pt x="960954" y="549418"/>
                        <a:pt x="300891" y="1005536"/>
                        <a:pt x="300891" y="1005536"/>
                      </a:cubicBezTo>
                      <a:close/>
                    </a:path>
                  </a:pathLst>
                </a:custGeom>
                <a:solidFill>
                  <a:srgbClr val="A05D3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60">
                  <a:extLst>
                    <a:ext uri="{FF2B5EF4-FFF2-40B4-BE49-F238E27FC236}">
                      <a16:creationId xmlns:a16="http://schemas.microsoft.com/office/drawing/2014/main" id="{C9627E0F-F589-5786-74E8-041FD05773E0}"/>
                    </a:ext>
                  </a:extLst>
                </p:cNvPr>
                <p:cNvSpPr/>
                <p:nvPr/>
              </p:nvSpPr>
              <p:spPr>
                <a:xfrm rot="1668905">
                  <a:off x="8792610" y="4342554"/>
                  <a:ext cx="609027" cy="1124156"/>
                </a:xfrm>
                <a:custGeom>
                  <a:avLst/>
                  <a:gdLst>
                    <a:gd name="connsiteX0" fmla="*/ 0 w 472539"/>
                    <a:gd name="connsiteY0" fmla="*/ 540535 h 1081069"/>
                    <a:gd name="connsiteX1" fmla="*/ 236270 w 472539"/>
                    <a:gd name="connsiteY1" fmla="*/ 0 h 1081069"/>
                    <a:gd name="connsiteX2" fmla="*/ 472540 w 472539"/>
                    <a:gd name="connsiteY2" fmla="*/ 540535 h 1081069"/>
                    <a:gd name="connsiteX3" fmla="*/ 236270 w 472539"/>
                    <a:gd name="connsiteY3" fmla="*/ 1081070 h 1081069"/>
                    <a:gd name="connsiteX4" fmla="*/ 0 w 472539"/>
                    <a:gd name="connsiteY4" fmla="*/ 540535 h 1081069"/>
                    <a:gd name="connsiteX0" fmla="*/ 0 w 472796"/>
                    <a:gd name="connsiteY0" fmla="*/ 540535 h 1141293"/>
                    <a:gd name="connsiteX1" fmla="*/ 236270 w 472796"/>
                    <a:gd name="connsiteY1" fmla="*/ 0 h 1141293"/>
                    <a:gd name="connsiteX2" fmla="*/ 472540 w 472796"/>
                    <a:gd name="connsiteY2" fmla="*/ 540535 h 1141293"/>
                    <a:gd name="connsiteX3" fmla="*/ 276368 w 472796"/>
                    <a:gd name="connsiteY3" fmla="*/ 1067432 h 1141293"/>
                    <a:gd name="connsiteX4" fmla="*/ 236270 w 472796"/>
                    <a:gd name="connsiteY4" fmla="*/ 1081070 h 1141293"/>
                    <a:gd name="connsiteX5" fmla="*/ 0 w 472796"/>
                    <a:gd name="connsiteY5" fmla="*/ 540535 h 1141293"/>
                    <a:gd name="connsiteX0" fmla="*/ 283 w 473079"/>
                    <a:gd name="connsiteY0" fmla="*/ 540535 h 1067432"/>
                    <a:gd name="connsiteX1" fmla="*/ 236553 w 473079"/>
                    <a:gd name="connsiteY1" fmla="*/ 0 h 1067432"/>
                    <a:gd name="connsiteX2" fmla="*/ 472823 w 473079"/>
                    <a:gd name="connsiteY2" fmla="*/ 540535 h 1067432"/>
                    <a:gd name="connsiteX3" fmla="*/ 276651 w 473079"/>
                    <a:gd name="connsiteY3" fmla="*/ 1067432 h 1067432"/>
                    <a:gd name="connsiteX4" fmla="*/ 283 w 473079"/>
                    <a:gd name="connsiteY4" fmla="*/ 540535 h 1067432"/>
                    <a:gd name="connsiteX0" fmla="*/ 167 w 293962"/>
                    <a:gd name="connsiteY0" fmla="*/ 551766 h 1090706"/>
                    <a:gd name="connsiteX1" fmla="*/ 236437 w 293962"/>
                    <a:gd name="connsiteY1" fmla="*/ 11231 h 1090706"/>
                    <a:gd name="connsiteX2" fmla="*/ 276535 w 293962"/>
                    <a:gd name="connsiteY2" fmla="*/ 1078663 h 1090706"/>
                    <a:gd name="connsiteX3" fmla="*/ 167 w 293962"/>
                    <a:gd name="connsiteY3" fmla="*/ 551766 h 1090706"/>
                    <a:gd name="connsiteX0" fmla="*/ 1122 w 290154"/>
                    <a:gd name="connsiteY0" fmla="*/ 626661 h 1165449"/>
                    <a:gd name="connsiteX1" fmla="*/ 182112 w 290154"/>
                    <a:gd name="connsiteY1" fmla="*/ 126788 h 1165449"/>
                    <a:gd name="connsiteX2" fmla="*/ 237392 w 290154"/>
                    <a:gd name="connsiteY2" fmla="*/ 86126 h 1165449"/>
                    <a:gd name="connsiteX3" fmla="*/ 277490 w 290154"/>
                    <a:gd name="connsiteY3" fmla="*/ 1153558 h 1165449"/>
                    <a:gd name="connsiteX4" fmla="*/ 1122 w 290154"/>
                    <a:gd name="connsiteY4" fmla="*/ 626661 h 1165449"/>
                    <a:gd name="connsiteX0" fmla="*/ 1167 w 284192"/>
                    <a:gd name="connsiteY0" fmla="*/ 511891 h 1049195"/>
                    <a:gd name="connsiteX1" fmla="*/ 182157 w 284192"/>
                    <a:gd name="connsiteY1" fmla="*/ 12018 h 1049195"/>
                    <a:gd name="connsiteX2" fmla="*/ 277535 w 284192"/>
                    <a:gd name="connsiteY2" fmla="*/ 1038788 h 1049195"/>
                    <a:gd name="connsiteX3" fmla="*/ 1167 w 284192"/>
                    <a:gd name="connsiteY3" fmla="*/ 511891 h 1049195"/>
                    <a:gd name="connsiteX0" fmla="*/ 95378 w 95378"/>
                    <a:gd name="connsiteY0" fmla="*/ 1026770 h 1026770"/>
                    <a:gd name="connsiteX1" fmla="*/ 0 w 95378"/>
                    <a:gd name="connsiteY1" fmla="*/ 0 h 1026770"/>
                    <a:gd name="connsiteX2" fmla="*/ 95378 w 95378"/>
                    <a:gd name="connsiteY2" fmla="*/ 1026770 h 1026770"/>
                    <a:gd name="connsiteX0" fmla="*/ 95378 w 229221"/>
                    <a:gd name="connsiteY0" fmla="*/ 1026770 h 1026770"/>
                    <a:gd name="connsiteX1" fmla="*/ 0 w 229221"/>
                    <a:gd name="connsiteY1" fmla="*/ 0 h 1026770"/>
                    <a:gd name="connsiteX2" fmla="*/ 95378 w 229221"/>
                    <a:gd name="connsiteY2" fmla="*/ 1026770 h 1026770"/>
                    <a:gd name="connsiteX0" fmla="*/ 222832 w 356675"/>
                    <a:gd name="connsiteY0" fmla="*/ 1026770 h 1026770"/>
                    <a:gd name="connsiteX1" fmla="*/ 127454 w 356675"/>
                    <a:gd name="connsiteY1" fmla="*/ 0 h 1026770"/>
                    <a:gd name="connsiteX2" fmla="*/ 222832 w 356675"/>
                    <a:gd name="connsiteY2" fmla="*/ 1026770 h 1026770"/>
                    <a:gd name="connsiteX0" fmla="*/ 243275 w 417697"/>
                    <a:gd name="connsiteY0" fmla="*/ 1026770 h 1072723"/>
                    <a:gd name="connsiteX1" fmla="*/ 147897 w 417697"/>
                    <a:gd name="connsiteY1" fmla="*/ 0 h 1072723"/>
                    <a:gd name="connsiteX2" fmla="*/ 243275 w 417697"/>
                    <a:gd name="connsiteY2" fmla="*/ 1026770 h 1072723"/>
                    <a:gd name="connsiteX0" fmla="*/ 243275 w 341648"/>
                    <a:gd name="connsiteY0" fmla="*/ 1026770 h 1144796"/>
                    <a:gd name="connsiteX1" fmla="*/ 147897 w 341648"/>
                    <a:gd name="connsiteY1" fmla="*/ 0 h 1144796"/>
                    <a:gd name="connsiteX2" fmla="*/ 339539 w 341648"/>
                    <a:gd name="connsiteY2" fmla="*/ 1005536 h 1144796"/>
                    <a:gd name="connsiteX3" fmla="*/ 243275 w 341648"/>
                    <a:gd name="connsiteY3" fmla="*/ 1026770 h 1144796"/>
                    <a:gd name="connsiteX0" fmla="*/ 191642 w 191642"/>
                    <a:gd name="connsiteY0" fmla="*/ 1005536 h 1005536"/>
                    <a:gd name="connsiteX1" fmla="*/ 0 w 191642"/>
                    <a:gd name="connsiteY1" fmla="*/ 0 h 1005536"/>
                    <a:gd name="connsiteX2" fmla="*/ 191642 w 191642"/>
                    <a:gd name="connsiteY2" fmla="*/ 1005536 h 1005536"/>
                    <a:gd name="connsiteX0" fmla="*/ 243933 w 243933"/>
                    <a:gd name="connsiteY0" fmla="*/ 1005536 h 1005536"/>
                    <a:gd name="connsiteX1" fmla="*/ 52291 w 243933"/>
                    <a:gd name="connsiteY1" fmla="*/ 0 h 1005536"/>
                    <a:gd name="connsiteX2" fmla="*/ 243933 w 243933"/>
                    <a:gd name="connsiteY2" fmla="*/ 1005536 h 1005536"/>
                    <a:gd name="connsiteX0" fmla="*/ 247001 w 247001"/>
                    <a:gd name="connsiteY0" fmla="*/ 1005536 h 1005536"/>
                    <a:gd name="connsiteX1" fmla="*/ 55359 w 247001"/>
                    <a:gd name="connsiteY1" fmla="*/ 0 h 1005536"/>
                    <a:gd name="connsiteX2" fmla="*/ 247001 w 247001"/>
                    <a:gd name="connsiteY2" fmla="*/ 1005536 h 1005536"/>
                    <a:gd name="connsiteX0" fmla="*/ 247001 w 300688"/>
                    <a:gd name="connsiteY0" fmla="*/ 1005536 h 1005536"/>
                    <a:gd name="connsiteX1" fmla="*/ 55359 w 300688"/>
                    <a:gd name="connsiteY1" fmla="*/ 0 h 1005536"/>
                    <a:gd name="connsiteX2" fmla="*/ 247001 w 300688"/>
                    <a:gd name="connsiteY2" fmla="*/ 1005536 h 1005536"/>
                    <a:gd name="connsiteX0" fmla="*/ 288503 w 342190"/>
                    <a:gd name="connsiteY0" fmla="*/ 1005536 h 1005536"/>
                    <a:gd name="connsiteX1" fmla="*/ 96861 w 342190"/>
                    <a:gd name="connsiteY1" fmla="*/ 0 h 1005536"/>
                    <a:gd name="connsiteX2" fmla="*/ 288503 w 342190"/>
                    <a:gd name="connsiteY2" fmla="*/ 1005536 h 1005536"/>
                    <a:gd name="connsiteX0" fmla="*/ 288503 w 383674"/>
                    <a:gd name="connsiteY0" fmla="*/ 1005536 h 1005536"/>
                    <a:gd name="connsiteX1" fmla="*/ 96861 w 383674"/>
                    <a:gd name="connsiteY1" fmla="*/ 0 h 1005536"/>
                    <a:gd name="connsiteX2" fmla="*/ 288503 w 383674"/>
                    <a:gd name="connsiteY2" fmla="*/ 1005536 h 1005536"/>
                    <a:gd name="connsiteX0" fmla="*/ 223399 w 318570"/>
                    <a:gd name="connsiteY0" fmla="*/ 1005536 h 1005536"/>
                    <a:gd name="connsiteX1" fmla="*/ 31757 w 318570"/>
                    <a:gd name="connsiteY1" fmla="*/ 0 h 1005536"/>
                    <a:gd name="connsiteX2" fmla="*/ 223399 w 318570"/>
                    <a:gd name="connsiteY2" fmla="*/ 1005536 h 1005536"/>
                    <a:gd name="connsiteX0" fmla="*/ 208071 w 303242"/>
                    <a:gd name="connsiteY0" fmla="*/ 1005536 h 1005536"/>
                    <a:gd name="connsiteX1" fmla="*/ 16429 w 303242"/>
                    <a:gd name="connsiteY1" fmla="*/ 0 h 1005536"/>
                    <a:gd name="connsiteX2" fmla="*/ 208071 w 303242"/>
                    <a:gd name="connsiteY2" fmla="*/ 1005536 h 1005536"/>
                    <a:gd name="connsiteX0" fmla="*/ 300891 w 396062"/>
                    <a:gd name="connsiteY0" fmla="*/ 1005536 h 1005536"/>
                    <a:gd name="connsiteX1" fmla="*/ 109249 w 396062"/>
                    <a:gd name="connsiteY1" fmla="*/ 0 h 1005536"/>
                    <a:gd name="connsiteX2" fmla="*/ 300891 w 396062"/>
                    <a:gd name="connsiteY2" fmla="*/ 1005536 h 1005536"/>
                    <a:gd name="connsiteX0" fmla="*/ 300891 w 454440"/>
                    <a:gd name="connsiteY0" fmla="*/ 1005536 h 1005536"/>
                    <a:gd name="connsiteX1" fmla="*/ 109249 w 454440"/>
                    <a:gd name="connsiteY1" fmla="*/ 0 h 1005536"/>
                    <a:gd name="connsiteX2" fmla="*/ 300891 w 454440"/>
                    <a:gd name="connsiteY2" fmla="*/ 1005536 h 1005536"/>
                    <a:gd name="connsiteX0" fmla="*/ 300891 w 544764"/>
                    <a:gd name="connsiteY0" fmla="*/ 1005536 h 1005536"/>
                    <a:gd name="connsiteX1" fmla="*/ 109249 w 544764"/>
                    <a:gd name="connsiteY1" fmla="*/ 0 h 1005536"/>
                    <a:gd name="connsiteX2" fmla="*/ 300891 w 544764"/>
                    <a:gd name="connsiteY2" fmla="*/ 1005536 h 10055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44764" h="1005536">
                      <a:moveTo>
                        <a:pt x="300891" y="1005536"/>
                      </a:moveTo>
                      <a:cubicBezTo>
                        <a:pt x="-180900" y="665937"/>
                        <a:pt x="44705" y="164805"/>
                        <a:pt x="109249" y="0"/>
                      </a:cubicBezTo>
                      <a:cubicBezTo>
                        <a:pt x="960954" y="549418"/>
                        <a:pt x="300891" y="1005536"/>
                        <a:pt x="300891" y="1005536"/>
                      </a:cubicBezTo>
                      <a:close/>
                    </a:path>
                  </a:pathLst>
                </a:custGeom>
                <a:solidFill>
                  <a:srgbClr val="8A5E2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60">
                  <a:extLst>
                    <a:ext uri="{FF2B5EF4-FFF2-40B4-BE49-F238E27FC236}">
                      <a16:creationId xmlns:a16="http://schemas.microsoft.com/office/drawing/2014/main" id="{ADE83885-D2F4-7839-AC3F-A844B739C12D}"/>
                    </a:ext>
                  </a:extLst>
                </p:cNvPr>
                <p:cNvSpPr/>
                <p:nvPr/>
              </p:nvSpPr>
              <p:spPr>
                <a:xfrm rot="1668905">
                  <a:off x="8777394" y="4242189"/>
                  <a:ext cx="609027" cy="1124156"/>
                </a:xfrm>
                <a:custGeom>
                  <a:avLst/>
                  <a:gdLst>
                    <a:gd name="connsiteX0" fmla="*/ 0 w 472539"/>
                    <a:gd name="connsiteY0" fmla="*/ 540535 h 1081069"/>
                    <a:gd name="connsiteX1" fmla="*/ 236270 w 472539"/>
                    <a:gd name="connsiteY1" fmla="*/ 0 h 1081069"/>
                    <a:gd name="connsiteX2" fmla="*/ 472540 w 472539"/>
                    <a:gd name="connsiteY2" fmla="*/ 540535 h 1081069"/>
                    <a:gd name="connsiteX3" fmla="*/ 236270 w 472539"/>
                    <a:gd name="connsiteY3" fmla="*/ 1081070 h 1081069"/>
                    <a:gd name="connsiteX4" fmla="*/ 0 w 472539"/>
                    <a:gd name="connsiteY4" fmla="*/ 540535 h 1081069"/>
                    <a:gd name="connsiteX0" fmla="*/ 0 w 472796"/>
                    <a:gd name="connsiteY0" fmla="*/ 540535 h 1141293"/>
                    <a:gd name="connsiteX1" fmla="*/ 236270 w 472796"/>
                    <a:gd name="connsiteY1" fmla="*/ 0 h 1141293"/>
                    <a:gd name="connsiteX2" fmla="*/ 472540 w 472796"/>
                    <a:gd name="connsiteY2" fmla="*/ 540535 h 1141293"/>
                    <a:gd name="connsiteX3" fmla="*/ 276368 w 472796"/>
                    <a:gd name="connsiteY3" fmla="*/ 1067432 h 1141293"/>
                    <a:gd name="connsiteX4" fmla="*/ 236270 w 472796"/>
                    <a:gd name="connsiteY4" fmla="*/ 1081070 h 1141293"/>
                    <a:gd name="connsiteX5" fmla="*/ 0 w 472796"/>
                    <a:gd name="connsiteY5" fmla="*/ 540535 h 1141293"/>
                    <a:gd name="connsiteX0" fmla="*/ 283 w 473079"/>
                    <a:gd name="connsiteY0" fmla="*/ 540535 h 1067432"/>
                    <a:gd name="connsiteX1" fmla="*/ 236553 w 473079"/>
                    <a:gd name="connsiteY1" fmla="*/ 0 h 1067432"/>
                    <a:gd name="connsiteX2" fmla="*/ 472823 w 473079"/>
                    <a:gd name="connsiteY2" fmla="*/ 540535 h 1067432"/>
                    <a:gd name="connsiteX3" fmla="*/ 276651 w 473079"/>
                    <a:gd name="connsiteY3" fmla="*/ 1067432 h 1067432"/>
                    <a:gd name="connsiteX4" fmla="*/ 283 w 473079"/>
                    <a:gd name="connsiteY4" fmla="*/ 540535 h 1067432"/>
                    <a:gd name="connsiteX0" fmla="*/ 167 w 293962"/>
                    <a:gd name="connsiteY0" fmla="*/ 551766 h 1090706"/>
                    <a:gd name="connsiteX1" fmla="*/ 236437 w 293962"/>
                    <a:gd name="connsiteY1" fmla="*/ 11231 h 1090706"/>
                    <a:gd name="connsiteX2" fmla="*/ 276535 w 293962"/>
                    <a:gd name="connsiteY2" fmla="*/ 1078663 h 1090706"/>
                    <a:gd name="connsiteX3" fmla="*/ 167 w 293962"/>
                    <a:gd name="connsiteY3" fmla="*/ 551766 h 1090706"/>
                    <a:gd name="connsiteX0" fmla="*/ 1122 w 290154"/>
                    <a:gd name="connsiteY0" fmla="*/ 626661 h 1165449"/>
                    <a:gd name="connsiteX1" fmla="*/ 182112 w 290154"/>
                    <a:gd name="connsiteY1" fmla="*/ 126788 h 1165449"/>
                    <a:gd name="connsiteX2" fmla="*/ 237392 w 290154"/>
                    <a:gd name="connsiteY2" fmla="*/ 86126 h 1165449"/>
                    <a:gd name="connsiteX3" fmla="*/ 277490 w 290154"/>
                    <a:gd name="connsiteY3" fmla="*/ 1153558 h 1165449"/>
                    <a:gd name="connsiteX4" fmla="*/ 1122 w 290154"/>
                    <a:gd name="connsiteY4" fmla="*/ 626661 h 1165449"/>
                    <a:gd name="connsiteX0" fmla="*/ 1167 w 284192"/>
                    <a:gd name="connsiteY0" fmla="*/ 511891 h 1049195"/>
                    <a:gd name="connsiteX1" fmla="*/ 182157 w 284192"/>
                    <a:gd name="connsiteY1" fmla="*/ 12018 h 1049195"/>
                    <a:gd name="connsiteX2" fmla="*/ 277535 w 284192"/>
                    <a:gd name="connsiteY2" fmla="*/ 1038788 h 1049195"/>
                    <a:gd name="connsiteX3" fmla="*/ 1167 w 284192"/>
                    <a:gd name="connsiteY3" fmla="*/ 511891 h 1049195"/>
                    <a:gd name="connsiteX0" fmla="*/ 95378 w 95378"/>
                    <a:gd name="connsiteY0" fmla="*/ 1026770 h 1026770"/>
                    <a:gd name="connsiteX1" fmla="*/ 0 w 95378"/>
                    <a:gd name="connsiteY1" fmla="*/ 0 h 1026770"/>
                    <a:gd name="connsiteX2" fmla="*/ 95378 w 95378"/>
                    <a:gd name="connsiteY2" fmla="*/ 1026770 h 1026770"/>
                    <a:gd name="connsiteX0" fmla="*/ 95378 w 229221"/>
                    <a:gd name="connsiteY0" fmla="*/ 1026770 h 1026770"/>
                    <a:gd name="connsiteX1" fmla="*/ 0 w 229221"/>
                    <a:gd name="connsiteY1" fmla="*/ 0 h 1026770"/>
                    <a:gd name="connsiteX2" fmla="*/ 95378 w 229221"/>
                    <a:gd name="connsiteY2" fmla="*/ 1026770 h 1026770"/>
                    <a:gd name="connsiteX0" fmla="*/ 222832 w 356675"/>
                    <a:gd name="connsiteY0" fmla="*/ 1026770 h 1026770"/>
                    <a:gd name="connsiteX1" fmla="*/ 127454 w 356675"/>
                    <a:gd name="connsiteY1" fmla="*/ 0 h 1026770"/>
                    <a:gd name="connsiteX2" fmla="*/ 222832 w 356675"/>
                    <a:gd name="connsiteY2" fmla="*/ 1026770 h 1026770"/>
                    <a:gd name="connsiteX0" fmla="*/ 243275 w 417697"/>
                    <a:gd name="connsiteY0" fmla="*/ 1026770 h 1072723"/>
                    <a:gd name="connsiteX1" fmla="*/ 147897 w 417697"/>
                    <a:gd name="connsiteY1" fmla="*/ 0 h 1072723"/>
                    <a:gd name="connsiteX2" fmla="*/ 243275 w 417697"/>
                    <a:gd name="connsiteY2" fmla="*/ 1026770 h 1072723"/>
                    <a:gd name="connsiteX0" fmla="*/ 243275 w 341648"/>
                    <a:gd name="connsiteY0" fmla="*/ 1026770 h 1144796"/>
                    <a:gd name="connsiteX1" fmla="*/ 147897 w 341648"/>
                    <a:gd name="connsiteY1" fmla="*/ 0 h 1144796"/>
                    <a:gd name="connsiteX2" fmla="*/ 339539 w 341648"/>
                    <a:gd name="connsiteY2" fmla="*/ 1005536 h 1144796"/>
                    <a:gd name="connsiteX3" fmla="*/ 243275 w 341648"/>
                    <a:gd name="connsiteY3" fmla="*/ 1026770 h 1144796"/>
                    <a:gd name="connsiteX0" fmla="*/ 191642 w 191642"/>
                    <a:gd name="connsiteY0" fmla="*/ 1005536 h 1005536"/>
                    <a:gd name="connsiteX1" fmla="*/ 0 w 191642"/>
                    <a:gd name="connsiteY1" fmla="*/ 0 h 1005536"/>
                    <a:gd name="connsiteX2" fmla="*/ 191642 w 191642"/>
                    <a:gd name="connsiteY2" fmla="*/ 1005536 h 1005536"/>
                    <a:gd name="connsiteX0" fmla="*/ 243933 w 243933"/>
                    <a:gd name="connsiteY0" fmla="*/ 1005536 h 1005536"/>
                    <a:gd name="connsiteX1" fmla="*/ 52291 w 243933"/>
                    <a:gd name="connsiteY1" fmla="*/ 0 h 1005536"/>
                    <a:gd name="connsiteX2" fmla="*/ 243933 w 243933"/>
                    <a:gd name="connsiteY2" fmla="*/ 1005536 h 1005536"/>
                    <a:gd name="connsiteX0" fmla="*/ 247001 w 247001"/>
                    <a:gd name="connsiteY0" fmla="*/ 1005536 h 1005536"/>
                    <a:gd name="connsiteX1" fmla="*/ 55359 w 247001"/>
                    <a:gd name="connsiteY1" fmla="*/ 0 h 1005536"/>
                    <a:gd name="connsiteX2" fmla="*/ 247001 w 247001"/>
                    <a:gd name="connsiteY2" fmla="*/ 1005536 h 1005536"/>
                    <a:gd name="connsiteX0" fmla="*/ 247001 w 300688"/>
                    <a:gd name="connsiteY0" fmla="*/ 1005536 h 1005536"/>
                    <a:gd name="connsiteX1" fmla="*/ 55359 w 300688"/>
                    <a:gd name="connsiteY1" fmla="*/ 0 h 1005536"/>
                    <a:gd name="connsiteX2" fmla="*/ 247001 w 300688"/>
                    <a:gd name="connsiteY2" fmla="*/ 1005536 h 1005536"/>
                    <a:gd name="connsiteX0" fmla="*/ 288503 w 342190"/>
                    <a:gd name="connsiteY0" fmla="*/ 1005536 h 1005536"/>
                    <a:gd name="connsiteX1" fmla="*/ 96861 w 342190"/>
                    <a:gd name="connsiteY1" fmla="*/ 0 h 1005536"/>
                    <a:gd name="connsiteX2" fmla="*/ 288503 w 342190"/>
                    <a:gd name="connsiteY2" fmla="*/ 1005536 h 1005536"/>
                    <a:gd name="connsiteX0" fmla="*/ 288503 w 383674"/>
                    <a:gd name="connsiteY0" fmla="*/ 1005536 h 1005536"/>
                    <a:gd name="connsiteX1" fmla="*/ 96861 w 383674"/>
                    <a:gd name="connsiteY1" fmla="*/ 0 h 1005536"/>
                    <a:gd name="connsiteX2" fmla="*/ 288503 w 383674"/>
                    <a:gd name="connsiteY2" fmla="*/ 1005536 h 1005536"/>
                    <a:gd name="connsiteX0" fmla="*/ 223399 w 318570"/>
                    <a:gd name="connsiteY0" fmla="*/ 1005536 h 1005536"/>
                    <a:gd name="connsiteX1" fmla="*/ 31757 w 318570"/>
                    <a:gd name="connsiteY1" fmla="*/ 0 h 1005536"/>
                    <a:gd name="connsiteX2" fmla="*/ 223399 w 318570"/>
                    <a:gd name="connsiteY2" fmla="*/ 1005536 h 1005536"/>
                    <a:gd name="connsiteX0" fmla="*/ 208071 w 303242"/>
                    <a:gd name="connsiteY0" fmla="*/ 1005536 h 1005536"/>
                    <a:gd name="connsiteX1" fmla="*/ 16429 w 303242"/>
                    <a:gd name="connsiteY1" fmla="*/ 0 h 1005536"/>
                    <a:gd name="connsiteX2" fmla="*/ 208071 w 303242"/>
                    <a:gd name="connsiteY2" fmla="*/ 1005536 h 1005536"/>
                    <a:gd name="connsiteX0" fmla="*/ 300891 w 396062"/>
                    <a:gd name="connsiteY0" fmla="*/ 1005536 h 1005536"/>
                    <a:gd name="connsiteX1" fmla="*/ 109249 w 396062"/>
                    <a:gd name="connsiteY1" fmla="*/ 0 h 1005536"/>
                    <a:gd name="connsiteX2" fmla="*/ 300891 w 396062"/>
                    <a:gd name="connsiteY2" fmla="*/ 1005536 h 1005536"/>
                    <a:gd name="connsiteX0" fmla="*/ 300891 w 454440"/>
                    <a:gd name="connsiteY0" fmla="*/ 1005536 h 1005536"/>
                    <a:gd name="connsiteX1" fmla="*/ 109249 w 454440"/>
                    <a:gd name="connsiteY1" fmla="*/ 0 h 1005536"/>
                    <a:gd name="connsiteX2" fmla="*/ 300891 w 454440"/>
                    <a:gd name="connsiteY2" fmla="*/ 1005536 h 1005536"/>
                    <a:gd name="connsiteX0" fmla="*/ 300891 w 544764"/>
                    <a:gd name="connsiteY0" fmla="*/ 1005536 h 1005536"/>
                    <a:gd name="connsiteX1" fmla="*/ 109249 w 544764"/>
                    <a:gd name="connsiteY1" fmla="*/ 0 h 1005536"/>
                    <a:gd name="connsiteX2" fmla="*/ 300891 w 544764"/>
                    <a:gd name="connsiteY2" fmla="*/ 1005536 h 10055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44764" h="1005536">
                      <a:moveTo>
                        <a:pt x="300891" y="1005536"/>
                      </a:moveTo>
                      <a:cubicBezTo>
                        <a:pt x="-180900" y="665937"/>
                        <a:pt x="44705" y="164805"/>
                        <a:pt x="109249" y="0"/>
                      </a:cubicBezTo>
                      <a:cubicBezTo>
                        <a:pt x="960954" y="549418"/>
                        <a:pt x="300891" y="1005536"/>
                        <a:pt x="300891" y="1005536"/>
                      </a:cubicBezTo>
                      <a:close/>
                    </a:path>
                  </a:pathLst>
                </a:custGeom>
                <a:solidFill>
                  <a:srgbClr val="C2894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60">
                  <a:extLst>
                    <a:ext uri="{FF2B5EF4-FFF2-40B4-BE49-F238E27FC236}">
                      <a16:creationId xmlns:a16="http://schemas.microsoft.com/office/drawing/2014/main" id="{59CB3B15-BDE5-4958-5A94-F350C4D37FBA}"/>
                    </a:ext>
                  </a:extLst>
                </p:cNvPr>
                <p:cNvSpPr/>
                <p:nvPr/>
              </p:nvSpPr>
              <p:spPr>
                <a:xfrm rot="19887239">
                  <a:off x="8882553" y="4215983"/>
                  <a:ext cx="398553" cy="423695"/>
                </a:xfrm>
                <a:custGeom>
                  <a:avLst/>
                  <a:gdLst>
                    <a:gd name="connsiteX0" fmla="*/ 0 w 303596"/>
                    <a:gd name="connsiteY0" fmla="*/ 0 h 378987"/>
                    <a:gd name="connsiteX1" fmla="*/ 303596 w 303596"/>
                    <a:gd name="connsiteY1" fmla="*/ 0 h 378987"/>
                    <a:gd name="connsiteX2" fmla="*/ 303596 w 303596"/>
                    <a:gd name="connsiteY2" fmla="*/ 378987 h 378987"/>
                    <a:gd name="connsiteX3" fmla="*/ 0 w 303596"/>
                    <a:gd name="connsiteY3" fmla="*/ 378987 h 378987"/>
                    <a:gd name="connsiteX4" fmla="*/ 0 w 303596"/>
                    <a:gd name="connsiteY4" fmla="*/ 0 h 378987"/>
                    <a:gd name="connsiteX0" fmla="*/ 0 w 303596"/>
                    <a:gd name="connsiteY0" fmla="*/ 0 h 378987"/>
                    <a:gd name="connsiteX1" fmla="*/ 303596 w 303596"/>
                    <a:gd name="connsiteY1" fmla="*/ 0 h 378987"/>
                    <a:gd name="connsiteX2" fmla="*/ 303596 w 303596"/>
                    <a:gd name="connsiteY2" fmla="*/ 378987 h 378987"/>
                    <a:gd name="connsiteX3" fmla="*/ 108102 w 303596"/>
                    <a:gd name="connsiteY3" fmla="*/ 293219 h 378987"/>
                    <a:gd name="connsiteX4" fmla="*/ 0 w 303596"/>
                    <a:gd name="connsiteY4" fmla="*/ 0 h 378987"/>
                    <a:gd name="connsiteX0" fmla="*/ 0 w 356498"/>
                    <a:gd name="connsiteY0" fmla="*/ 50738 h 378987"/>
                    <a:gd name="connsiteX1" fmla="*/ 356498 w 356498"/>
                    <a:gd name="connsiteY1" fmla="*/ 0 h 378987"/>
                    <a:gd name="connsiteX2" fmla="*/ 356498 w 356498"/>
                    <a:gd name="connsiteY2" fmla="*/ 378987 h 378987"/>
                    <a:gd name="connsiteX3" fmla="*/ 161004 w 356498"/>
                    <a:gd name="connsiteY3" fmla="*/ 293219 h 378987"/>
                    <a:gd name="connsiteX4" fmla="*/ 0 w 356498"/>
                    <a:gd name="connsiteY4" fmla="*/ 50738 h 378987"/>
                    <a:gd name="connsiteX0" fmla="*/ 0 w 356498"/>
                    <a:gd name="connsiteY0" fmla="*/ 50738 h 378987"/>
                    <a:gd name="connsiteX1" fmla="*/ 356498 w 356498"/>
                    <a:gd name="connsiteY1" fmla="*/ 0 h 378987"/>
                    <a:gd name="connsiteX2" fmla="*/ 356498 w 356498"/>
                    <a:gd name="connsiteY2" fmla="*/ 378987 h 378987"/>
                    <a:gd name="connsiteX3" fmla="*/ 254179 w 356498"/>
                    <a:gd name="connsiteY3" fmla="*/ 228246 h 378987"/>
                    <a:gd name="connsiteX4" fmla="*/ 0 w 356498"/>
                    <a:gd name="connsiteY4" fmla="*/ 50738 h 3789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6498" h="378987">
                      <a:moveTo>
                        <a:pt x="0" y="50738"/>
                      </a:moveTo>
                      <a:lnTo>
                        <a:pt x="356498" y="0"/>
                      </a:lnTo>
                      <a:lnTo>
                        <a:pt x="356498" y="378987"/>
                      </a:lnTo>
                      <a:lnTo>
                        <a:pt x="254179" y="228246"/>
                      </a:lnTo>
                      <a:lnTo>
                        <a:pt x="0" y="50738"/>
                      </a:lnTo>
                      <a:close/>
                    </a:path>
                  </a:pathLst>
                </a:custGeom>
                <a:solidFill>
                  <a:srgbClr val="C2894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EE75816-ACED-896E-F282-05766FA1C42F}"/>
                  </a:ext>
                </a:extLst>
              </p:cNvPr>
              <p:cNvSpPr/>
              <p:nvPr/>
            </p:nvSpPr>
            <p:spPr>
              <a:xfrm>
                <a:off x="3169201" y="2611306"/>
                <a:ext cx="2476500" cy="2476500"/>
              </a:xfrm>
              <a:prstGeom prst="ellipse">
                <a:avLst/>
              </a:prstGeom>
              <a:solidFill>
                <a:srgbClr val="C2894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05E19B7C-5485-7302-09CF-F41139702D66}"/>
                  </a:ext>
                </a:extLst>
              </p:cNvPr>
              <p:cNvGrpSpPr/>
              <p:nvPr/>
            </p:nvGrpSpPr>
            <p:grpSpPr>
              <a:xfrm>
                <a:off x="3524642" y="4048914"/>
                <a:ext cx="1420478" cy="454782"/>
                <a:chOff x="11129552" y="3420912"/>
                <a:chExt cx="684264" cy="219075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A4972446-D0CC-9500-CA7B-AC67D9090166}"/>
                    </a:ext>
                  </a:extLst>
                </p:cNvPr>
                <p:cNvSpPr/>
                <p:nvPr/>
              </p:nvSpPr>
              <p:spPr>
                <a:xfrm>
                  <a:off x="11129552" y="3420912"/>
                  <a:ext cx="169069" cy="2190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A7C633E7-BD9B-F7CB-288D-CC0564EC0564}"/>
                    </a:ext>
                  </a:extLst>
                </p:cNvPr>
                <p:cNvSpPr/>
                <p:nvPr/>
              </p:nvSpPr>
              <p:spPr>
                <a:xfrm flipV="1">
                  <a:off x="11168368" y="3507235"/>
                  <a:ext cx="45719" cy="592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5BC70687-7FBB-5A72-54E5-3192A4CD6142}"/>
                    </a:ext>
                  </a:extLst>
                </p:cNvPr>
                <p:cNvSpPr/>
                <p:nvPr/>
              </p:nvSpPr>
              <p:spPr>
                <a:xfrm>
                  <a:off x="11644747" y="3420912"/>
                  <a:ext cx="169069" cy="2190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1DB9FE8E-3580-E713-D1C7-7B7F533516A1}"/>
                    </a:ext>
                  </a:extLst>
                </p:cNvPr>
                <p:cNvSpPr/>
                <p:nvPr/>
              </p:nvSpPr>
              <p:spPr>
                <a:xfrm flipV="1">
                  <a:off x="11691595" y="3505302"/>
                  <a:ext cx="45719" cy="592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AF80D65D-6A8C-0E74-ED1C-3FF887E62BBC}"/>
                  </a:ext>
                </a:extLst>
              </p:cNvPr>
              <p:cNvGrpSpPr/>
              <p:nvPr/>
            </p:nvGrpSpPr>
            <p:grpSpPr>
              <a:xfrm>
                <a:off x="3766278" y="4535215"/>
                <a:ext cx="1021098" cy="970677"/>
                <a:chOff x="6111381" y="740876"/>
                <a:chExt cx="1326989" cy="1261464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3773D3E4-4968-0599-2E4E-64216A7F761E}"/>
                    </a:ext>
                  </a:extLst>
                </p:cNvPr>
                <p:cNvGrpSpPr/>
                <p:nvPr/>
              </p:nvGrpSpPr>
              <p:grpSpPr>
                <a:xfrm>
                  <a:off x="6111381" y="740876"/>
                  <a:ext cx="1326989" cy="1261464"/>
                  <a:chOff x="6037846" y="845483"/>
                  <a:chExt cx="1326989" cy="1261464"/>
                </a:xfrm>
              </p:grpSpPr>
              <p:sp>
                <p:nvSpPr>
                  <p:cNvPr id="36" name="Rectangle 175">
                    <a:extLst>
                      <a:ext uri="{FF2B5EF4-FFF2-40B4-BE49-F238E27FC236}">
                        <a16:creationId xmlns:a16="http://schemas.microsoft.com/office/drawing/2014/main" id="{FE94B98A-B4AD-5542-2381-DA641CCBA781}"/>
                      </a:ext>
                    </a:extLst>
                  </p:cNvPr>
                  <p:cNvSpPr/>
                  <p:nvPr/>
                </p:nvSpPr>
                <p:spPr>
                  <a:xfrm>
                    <a:off x="6798393" y="889653"/>
                    <a:ext cx="566442" cy="1217294"/>
                  </a:xfrm>
                  <a:custGeom>
                    <a:avLst/>
                    <a:gdLst>
                      <a:gd name="connsiteX0" fmla="*/ 0 w 237224"/>
                      <a:gd name="connsiteY0" fmla="*/ 0 h 45719"/>
                      <a:gd name="connsiteX1" fmla="*/ 237224 w 237224"/>
                      <a:gd name="connsiteY1" fmla="*/ 0 h 45719"/>
                      <a:gd name="connsiteX2" fmla="*/ 237224 w 237224"/>
                      <a:gd name="connsiteY2" fmla="*/ 45719 h 45719"/>
                      <a:gd name="connsiteX3" fmla="*/ 0 w 237224"/>
                      <a:gd name="connsiteY3" fmla="*/ 45719 h 45719"/>
                      <a:gd name="connsiteX4" fmla="*/ 0 w 237224"/>
                      <a:gd name="connsiteY4" fmla="*/ 0 h 45719"/>
                      <a:gd name="connsiteX0" fmla="*/ 0 w 237224"/>
                      <a:gd name="connsiteY0" fmla="*/ 0 h 1217294"/>
                      <a:gd name="connsiteX1" fmla="*/ 237224 w 237224"/>
                      <a:gd name="connsiteY1" fmla="*/ 0 h 1217294"/>
                      <a:gd name="connsiteX2" fmla="*/ 208649 w 237224"/>
                      <a:gd name="connsiteY2" fmla="*/ 1217294 h 1217294"/>
                      <a:gd name="connsiteX3" fmla="*/ 0 w 237224"/>
                      <a:gd name="connsiteY3" fmla="*/ 45719 h 1217294"/>
                      <a:gd name="connsiteX4" fmla="*/ 0 w 237224"/>
                      <a:gd name="connsiteY4" fmla="*/ 0 h 1217294"/>
                      <a:gd name="connsiteX0" fmla="*/ 0 w 237224"/>
                      <a:gd name="connsiteY0" fmla="*/ 0 h 1217294"/>
                      <a:gd name="connsiteX1" fmla="*/ 237224 w 237224"/>
                      <a:gd name="connsiteY1" fmla="*/ 0 h 1217294"/>
                      <a:gd name="connsiteX2" fmla="*/ 208649 w 237224"/>
                      <a:gd name="connsiteY2" fmla="*/ 1217294 h 1217294"/>
                      <a:gd name="connsiteX3" fmla="*/ 0 w 237224"/>
                      <a:gd name="connsiteY3" fmla="*/ 0 h 1217294"/>
                      <a:gd name="connsiteX0" fmla="*/ 0 w 491335"/>
                      <a:gd name="connsiteY0" fmla="*/ 0 h 1217294"/>
                      <a:gd name="connsiteX1" fmla="*/ 237224 w 491335"/>
                      <a:gd name="connsiteY1" fmla="*/ 0 h 1217294"/>
                      <a:gd name="connsiteX2" fmla="*/ 208649 w 491335"/>
                      <a:gd name="connsiteY2" fmla="*/ 1217294 h 1217294"/>
                      <a:gd name="connsiteX3" fmla="*/ 0 w 491335"/>
                      <a:gd name="connsiteY3" fmla="*/ 0 h 1217294"/>
                      <a:gd name="connsiteX0" fmla="*/ 4665 w 496000"/>
                      <a:gd name="connsiteY0" fmla="*/ 0 h 1217294"/>
                      <a:gd name="connsiteX1" fmla="*/ 241889 w 496000"/>
                      <a:gd name="connsiteY1" fmla="*/ 0 h 1217294"/>
                      <a:gd name="connsiteX2" fmla="*/ 213314 w 496000"/>
                      <a:gd name="connsiteY2" fmla="*/ 1217294 h 1217294"/>
                      <a:gd name="connsiteX3" fmla="*/ 4665 w 496000"/>
                      <a:gd name="connsiteY3" fmla="*/ 0 h 1217294"/>
                      <a:gd name="connsiteX0" fmla="*/ 4665 w 560356"/>
                      <a:gd name="connsiteY0" fmla="*/ 0 h 1217294"/>
                      <a:gd name="connsiteX1" fmla="*/ 241889 w 560356"/>
                      <a:gd name="connsiteY1" fmla="*/ 0 h 1217294"/>
                      <a:gd name="connsiteX2" fmla="*/ 213314 w 560356"/>
                      <a:gd name="connsiteY2" fmla="*/ 1217294 h 1217294"/>
                      <a:gd name="connsiteX3" fmla="*/ 4665 w 560356"/>
                      <a:gd name="connsiteY3" fmla="*/ 0 h 1217294"/>
                      <a:gd name="connsiteX0" fmla="*/ 4665 w 538658"/>
                      <a:gd name="connsiteY0" fmla="*/ 0 h 1217294"/>
                      <a:gd name="connsiteX1" fmla="*/ 179976 w 538658"/>
                      <a:gd name="connsiteY1" fmla="*/ 0 h 1217294"/>
                      <a:gd name="connsiteX2" fmla="*/ 213314 w 538658"/>
                      <a:gd name="connsiteY2" fmla="*/ 1217294 h 1217294"/>
                      <a:gd name="connsiteX3" fmla="*/ 4665 w 538658"/>
                      <a:gd name="connsiteY3" fmla="*/ 0 h 1217294"/>
                      <a:gd name="connsiteX0" fmla="*/ 4665 w 566008"/>
                      <a:gd name="connsiteY0" fmla="*/ 0 h 1217294"/>
                      <a:gd name="connsiteX1" fmla="*/ 179976 w 566008"/>
                      <a:gd name="connsiteY1" fmla="*/ 0 h 1217294"/>
                      <a:gd name="connsiteX2" fmla="*/ 213314 w 566008"/>
                      <a:gd name="connsiteY2" fmla="*/ 1217294 h 1217294"/>
                      <a:gd name="connsiteX3" fmla="*/ 4665 w 566008"/>
                      <a:gd name="connsiteY3" fmla="*/ 0 h 1217294"/>
                      <a:gd name="connsiteX0" fmla="*/ 0 w 561343"/>
                      <a:gd name="connsiteY0" fmla="*/ 0 h 1217294"/>
                      <a:gd name="connsiteX1" fmla="*/ 175311 w 561343"/>
                      <a:gd name="connsiteY1" fmla="*/ 0 h 1217294"/>
                      <a:gd name="connsiteX2" fmla="*/ 208649 w 561343"/>
                      <a:gd name="connsiteY2" fmla="*/ 1217294 h 1217294"/>
                      <a:gd name="connsiteX3" fmla="*/ 0 w 561343"/>
                      <a:gd name="connsiteY3" fmla="*/ 0 h 1217294"/>
                      <a:gd name="connsiteX0" fmla="*/ 0 w 561343"/>
                      <a:gd name="connsiteY0" fmla="*/ 0 h 1217294"/>
                      <a:gd name="connsiteX1" fmla="*/ 175311 w 561343"/>
                      <a:gd name="connsiteY1" fmla="*/ 0 h 1217294"/>
                      <a:gd name="connsiteX2" fmla="*/ 208649 w 561343"/>
                      <a:gd name="connsiteY2" fmla="*/ 1217294 h 1217294"/>
                      <a:gd name="connsiteX3" fmla="*/ 0 w 561343"/>
                      <a:gd name="connsiteY3" fmla="*/ 0 h 1217294"/>
                      <a:gd name="connsiteX0" fmla="*/ 0 w 561343"/>
                      <a:gd name="connsiteY0" fmla="*/ 0 h 1217294"/>
                      <a:gd name="connsiteX1" fmla="*/ 175311 w 561343"/>
                      <a:gd name="connsiteY1" fmla="*/ 0 h 1217294"/>
                      <a:gd name="connsiteX2" fmla="*/ 208649 w 561343"/>
                      <a:gd name="connsiteY2" fmla="*/ 1217294 h 1217294"/>
                      <a:gd name="connsiteX3" fmla="*/ 0 w 561343"/>
                      <a:gd name="connsiteY3" fmla="*/ 0 h 1217294"/>
                      <a:gd name="connsiteX0" fmla="*/ 5099 w 566442"/>
                      <a:gd name="connsiteY0" fmla="*/ 0 h 1217294"/>
                      <a:gd name="connsiteX1" fmla="*/ 180410 w 566442"/>
                      <a:gd name="connsiteY1" fmla="*/ 0 h 1217294"/>
                      <a:gd name="connsiteX2" fmla="*/ 213748 w 566442"/>
                      <a:gd name="connsiteY2" fmla="*/ 1217294 h 1217294"/>
                      <a:gd name="connsiteX3" fmla="*/ 5099 w 566442"/>
                      <a:gd name="connsiteY3" fmla="*/ 0 h 12172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66442" h="1217294">
                        <a:moveTo>
                          <a:pt x="5099" y="0"/>
                        </a:moveTo>
                        <a:lnTo>
                          <a:pt x="180410" y="0"/>
                        </a:lnTo>
                        <a:cubicBezTo>
                          <a:pt x="509022" y="105728"/>
                          <a:pt x="837635" y="1082992"/>
                          <a:pt x="213748" y="1217294"/>
                        </a:cubicBezTo>
                        <a:cubicBezTo>
                          <a:pt x="-360626" y="1149666"/>
                          <a:pt x="455648" y="300990"/>
                          <a:pt x="5099" y="0"/>
                        </a:cubicBezTo>
                        <a:close/>
                      </a:path>
                    </a:pathLst>
                  </a:custGeom>
                  <a:solidFill>
                    <a:srgbClr val="D82E3C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 173">
                    <a:extLst>
                      <a:ext uri="{FF2B5EF4-FFF2-40B4-BE49-F238E27FC236}">
                        <a16:creationId xmlns:a16="http://schemas.microsoft.com/office/drawing/2014/main" id="{9F1DE909-D536-95B9-397D-86700DFC0637}"/>
                      </a:ext>
                    </a:extLst>
                  </p:cNvPr>
                  <p:cNvSpPr/>
                  <p:nvPr/>
                </p:nvSpPr>
                <p:spPr>
                  <a:xfrm>
                    <a:off x="6037846" y="845483"/>
                    <a:ext cx="1038485" cy="806450"/>
                  </a:xfrm>
                  <a:custGeom>
                    <a:avLst/>
                    <a:gdLst>
                      <a:gd name="connsiteX0" fmla="*/ 0 w 644621"/>
                      <a:gd name="connsiteY0" fmla="*/ 0 h 241300"/>
                      <a:gd name="connsiteX1" fmla="*/ 644621 w 644621"/>
                      <a:gd name="connsiteY1" fmla="*/ 0 h 241300"/>
                      <a:gd name="connsiteX2" fmla="*/ 644621 w 644621"/>
                      <a:gd name="connsiteY2" fmla="*/ 241300 h 241300"/>
                      <a:gd name="connsiteX3" fmla="*/ 0 w 644621"/>
                      <a:gd name="connsiteY3" fmla="*/ 241300 h 241300"/>
                      <a:gd name="connsiteX4" fmla="*/ 0 w 644621"/>
                      <a:gd name="connsiteY4" fmla="*/ 0 h 241300"/>
                      <a:gd name="connsiteX0" fmla="*/ 127000 w 644621"/>
                      <a:gd name="connsiteY0" fmla="*/ 0 h 279400"/>
                      <a:gd name="connsiteX1" fmla="*/ 644621 w 644621"/>
                      <a:gd name="connsiteY1" fmla="*/ 38100 h 279400"/>
                      <a:gd name="connsiteX2" fmla="*/ 644621 w 644621"/>
                      <a:gd name="connsiteY2" fmla="*/ 279400 h 279400"/>
                      <a:gd name="connsiteX3" fmla="*/ 0 w 644621"/>
                      <a:gd name="connsiteY3" fmla="*/ 279400 h 279400"/>
                      <a:gd name="connsiteX4" fmla="*/ 127000 w 644621"/>
                      <a:gd name="connsiteY4" fmla="*/ 0 h 279400"/>
                      <a:gd name="connsiteX0" fmla="*/ 323850 w 841471"/>
                      <a:gd name="connsiteY0" fmla="*/ 0 h 806450"/>
                      <a:gd name="connsiteX1" fmla="*/ 841471 w 841471"/>
                      <a:gd name="connsiteY1" fmla="*/ 38100 h 806450"/>
                      <a:gd name="connsiteX2" fmla="*/ 841471 w 841471"/>
                      <a:gd name="connsiteY2" fmla="*/ 279400 h 806450"/>
                      <a:gd name="connsiteX3" fmla="*/ 0 w 841471"/>
                      <a:gd name="connsiteY3" fmla="*/ 806450 h 806450"/>
                      <a:gd name="connsiteX4" fmla="*/ 323850 w 841471"/>
                      <a:gd name="connsiteY4" fmla="*/ 0 h 806450"/>
                      <a:gd name="connsiteX0" fmla="*/ 323850 w 855758"/>
                      <a:gd name="connsiteY0" fmla="*/ 0 h 806450"/>
                      <a:gd name="connsiteX1" fmla="*/ 855758 w 855758"/>
                      <a:gd name="connsiteY1" fmla="*/ 90488 h 806450"/>
                      <a:gd name="connsiteX2" fmla="*/ 841471 w 855758"/>
                      <a:gd name="connsiteY2" fmla="*/ 279400 h 806450"/>
                      <a:gd name="connsiteX3" fmla="*/ 0 w 855758"/>
                      <a:gd name="connsiteY3" fmla="*/ 806450 h 806450"/>
                      <a:gd name="connsiteX4" fmla="*/ 323850 w 855758"/>
                      <a:gd name="connsiteY4" fmla="*/ 0 h 806450"/>
                      <a:gd name="connsiteX0" fmla="*/ 323850 w 841471"/>
                      <a:gd name="connsiteY0" fmla="*/ 0 h 806450"/>
                      <a:gd name="connsiteX1" fmla="*/ 789083 w 841471"/>
                      <a:gd name="connsiteY1" fmla="*/ 52388 h 806450"/>
                      <a:gd name="connsiteX2" fmla="*/ 841471 w 841471"/>
                      <a:gd name="connsiteY2" fmla="*/ 279400 h 806450"/>
                      <a:gd name="connsiteX3" fmla="*/ 0 w 841471"/>
                      <a:gd name="connsiteY3" fmla="*/ 806450 h 806450"/>
                      <a:gd name="connsiteX4" fmla="*/ 323850 w 841471"/>
                      <a:gd name="connsiteY4" fmla="*/ 0 h 806450"/>
                      <a:gd name="connsiteX0" fmla="*/ 323850 w 841471"/>
                      <a:gd name="connsiteY0" fmla="*/ 0 h 806450"/>
                      <a:gd name="connsiteX1" fmla="*/ 789083 w 841471"/>
                      <a:gd name="connsiteY1" fmla="*/ 52388 h 806450"/>
                      <a:gd name="connsiteX2" fmla="*/ 841471 w 841471"/>
                      <a:gd name="connsiteY2" fmla="*/ 279400 h 806450"/>
                      <a:gd name="connsiteX3" fmla="*/ 0 w 841471"/>
                      <a:gd name="connsiteY3" fmla="*/ 806450 h 806450"/>
                      <a:gd name="connsiteX4" fmla="*/ 323850 w 841471"/>
                      <a:gd name="connsiteY4" fmla="*/ 0 h 806450"/>
                      <a:gd name="connsiteX0" fmla="*/ 352162 w 869783"/>
                      <a:gd name="connsiteY0" fmla="*/ 0 h 806450"/>
                      <a:gd name="connsiteX1" fmla="*/ 817395 w 869783"/>
                      <a:gd name="connsiteY1" fmla="*/ 52388 h 806450"/>
                      <a:gd name="connsiteX2" fmla="*/ 869783 w 869783"/>
                      <a:gd name="connsiteY2" fmla="*/ 279400 h 806450"/>
                      <a:gd name="connsiteX3" fmla="*/ 28312 w 869783"/>
                      <a:gd name="connsiteY3" fmla="*/ 806450 h 806450"/>
                      <a:gd name="connsiteX4" fmla="*/ 352162 w 869783"/>
                      <a:gd name="connsiteY4" fmla="*/ 0 h 806450"/>
                      <a:gd name="connsiteX0" fmla="*/ 459981 w 977602"/>
                      <a:gd name="connsiteY0" fmla="*/ 0 h 806450"/>
                      <a:gd name="connsiteX1" fmla="*/ 925214 w 977602"/>
                      <a:gd name="connsiteY1" fmla="*/ 52388 h 806450"/>
                      <a:gd name="connsiteX2" fmla="*/ 977602 w 977602"/>
                      <a:gd name="connsiteY2" fmla="*/ 279400 h 806450"/>
                      <a:gd name="connsiteX3" fmla="*/ 136131 w 977602"/>
                      <a:gd name="connsiteY3" fmla="*/ 806450 h 806450"/>
                      <a:gd name="connsiteX4" fmla="*/ 459981 w 977602"/>
                      <a:gd name="connsiteY4" fmla="*/ 0 h 806450"/>
                      <a:gd name="connsiteX0" fmla="*/ 459981 w 977602"/>
                      <a:gd name="connsiteY0" fmla="*/ 0 h 806450"/>
                      <a:gd name="connsiteX1" fmla="*/ 925214 w 977602"/>
                      <a:gd name="connsiteY1" fmla="*/ 52388 h 806450"/>
                      <a:gd name="connsiteX2" fmla="*/ 977602 w 977602"/>
                      <a:gd name="connsiteY2" fmla="*/ 279400 h 806450"/>
                      <a:gd name="connsiteX3" fmla="*/ 136131 w 977602"/>
                      <a:gd name="connsiteY3" fmla="*/ 806450 h 806450"/>
                      <a:gd name="connsiteX4" fmla="*/ 459981 w 977602"/>
                      <a:gd name="connsiteY4" fmla="*/ 0 h 806450"/>
                      <a:gd name="connsiteX0" fmla="*/ 459981 w 925214"/>
                      <a:gd name="connsiteY0" fmla="*/ 0 h 806450"/>
                      <a:gd name="connsiteX1" fmla="*/ 925214 w 925214"/>
                      <a:gd name="connsiteY1" fmla="*/ 52388 h 806450"/>
                      <a:gd name="connsiteX2" fmla="*/ 136131 w 925214"/>
                      <a:gd name="connsiteY2" fmla="*/ 806450 h 806450"/>
                      <a:gd name="connsiteX3" fmla="*/ 459981 w 925214"/>
                      <a:gd name="connsiteY3" fmla="*/ 0 h 806450"/>
                      <a:gd name="connsiteX0" fmla="*/ 459981 w 925214"/>
                      <a:gd name="connsiteY0" fmla="*/ 0 h 806450"/>
                      <a:gd name="connsiteX1" fmla="*/ 925214 w 925214"/>
                      <a:gd name="connsiteY1" fmla="*/ 52388 h 806450"/>
                      <a:gd name="connsiteX2" fmla="*/ 136131 w 925214"/>
                      <a:gd name="connsiteY2" fmla="*/ 806450 h 806450"/>
                      <a:gd name="connsiteX3" fmla="*/ 459981 w 925214"/>
                      <a:gd name="connsiteY3" fmla="*/ 0 h 806450"/>
                      <a:gd name="connsiteX0" fmla="*/ 459981 w 1022814"/>
                      <a:gd name="connsiteY0" fmla="*/ 0 h 806450"/>
                      <a:gd name="connsiteX1" fmla="*/ 925214 w 1022814"/>
                      <a:gd name="connsiteY1" fmla="*/ 52388 h 806450"/>
                      <a:gd name="connsiteX2" fmla="*/ 136131 w 1022814"/>
                      <a:gd name="connsiteY2" fmla="*/ 806450 h 806450"/>
                      <a:gd name="connsiteX3" fmla="*/ 459981 w 1022814"/>
                      <a:gd name="connsiteY3" fmla="*/ 0 h 806450"/>
                      <a:gd name="connsiteX0" fmla="*/ 459981 w 925214"/>
                      <a:gd name="connsiteY0" fmla="*/ 0 h 868036"/>
                      <a:gd name="connsiteX1" fmla="*/ 925214 w 925214"/>
                      <a:gd name="connsiteY1" fmla="*/ 52388 h 868036"/>
                      <a:gd name="connsiteX2" fmla="*/ 339427 w 925214"/>
                      <a:gd name="connsiteY2" fmla="*/ 717550 h 868036"/>
                      <a:gd name="connsiteX3" fmla="*/ 136131 w 925214"/>
                      <a:gd name="connsiteY3" fmla="*/ 806450 h 868036"/>
                      <a:gd name="connsiteX4" fmla="*/ 459981 w 925214"/>
                      <a:gd name="connsiteY4" fmla="*/ 0 h 868036"/>
                      <a:gd name="connsiteX0" fmla="*/ 459981 w 925214"/>
                      <a:gd name="connsiteY0" fmla="*/ 0 h 806450"/>
                      <a:gd name="connsiteX1" fmla="*/ 925214 w 925214"/>
                      <a:gd name="connsiteY1" fmla="*/ 52388 h 806450"/>
                      <a:gd name="connsiteX2" fmla="*/ 339427 w 925214"/>
                      <a:gd name="connsiteY2" fmla="*/ 717550 h 806450"/>
                      <a:gd name="connsiteX3" fmla="*/ 136131 w 925214"/>
                      <a:gd name="connsiteY3" fmla="*/ 806450 h 806450"/>
                      <a:gd name="connsiteX4" fmla="*/ 459981 w 925214"/>
                      <a:gd name="connsiteY4" fmla="*/ 0 h 806450"/>
                      <a:gd name="connsiteX0" fmla="*/ 459981 w 925214"/>
                      <a:gd name="connsiteY0" fmla="*/ 0 h 806450"/>
                      <a:gd name="connsiteX1" fmla="*/ 925214 w 925214"/>
                      <a:gd name="connsiteY1" fmla="*/ 52388 h 806450"/>
                      <a:gd name="connsiteX2" fmla="*/ 339427 w 925214"/>
                      <a:gd name="connsiteY2" fmla="*/ 717550 h 806450"/>
                      <a:gd name="connsiteX3" fmla="*/ 136131 w 925214"/>
                      <a:gd name="connsiteY3" fmla="*/ 806450 h 806450"/>
                      <a:gd name="connsiteX4" fmla="*/ 459981 w 925214"/>
                      <a:gd name="connsiteY4" fmla="*/ 0 h 806450"/>
                      <a:gd name="connsiteX0" fmla="*/ 459981 w 925214"/>
                      <a:gd name="connsiteY0" fmla="*/ 0 h 806450"/>
                      <a:gd name="connsiteX1" fmla="*/ 925214 w 925214"/>
                      <a:gd name="connsiteY1" fmla="*/ 52388 h 806450"/>
                      <a:gd name="connsiteX2" fmla="*/ 339427 w 925214"/>
                      <a:gd name="connsiteY2" fmla="*/ 717550 h 806450"/>
                      <a:gd name="connsiteX3" fmla="*/ 136131 w 925214"/>
                      <a:gd name="connsiteY3" fmla="*/ 806450 h 806450"/>
                      <a:gd name="connsiteX4" fmla="*/ 459981 w 925214"/>
                      <a:gd name="connsiteY4" fmla="*/ 0 h 806450"/>
                      <a:gd name="connsiteX0" fmla="*/ 459981 w 1032794"/>
                      <a:gd name="connsiteY0" fmla="*/ 0 h 806450"/>
                      <a:gd name="connsiteX1" fmla="*/ 925214 w 1032794"/>
                      <a:gd name="connsiteY1" fmla="*/ 52388 h 806450"/>
                      <a:gd name="connsiteX2" fmla="*/ 339427 w 1032794"/>
                      <a:gd name="connsiteY2" fmla="*/ 717550 h 806450"/>
                      <a:gd name="connsiteX3" fmla="*/ 136131 w 1032794"/>
                      <a:gd name="connsiteY3" fmla="*/ 806450 h 806450"/>
                      <a:gd name="connsiteX4" fmla="*/ 459981 w 1032794"/>
                      <a:gd name="connsiteY4" fmla="*/ 0 h 806450"/>
                      <a:gd name="connsiteX0" fmla="*/ 459981 w 971005"/>
                      <a:gd name="connsiteY0" fmla="*/ 0 h 806450"/>
                      <a:gd name="connsiteX1" fmla="*/ 849014 w 971005"/>
                      <a:gd name="connsiteY1" fmla="*/ 52388 h 806450"/>
                      <a:gd name="connsiteX2" fmla="*/ 339427 w 971005"/>
                      <a:gd name="connsiteY2" fmla="*/ 717550 h 806450"/>
                      <a:gd name="connsiteX3" fmla="*/ 136131 w 971005"/>
                      <a:gd name="connsiteY3" fmla="*/ 806450 h 806450"/>
                      <a:gd name="connsiteX4" fmla="*/ 459981 w 971005"/>
                      <a:gd name="connsiteY4" fmla="*/ 0 h 806450"/>
                      <a:gd name="connsiteX0" fmla="*/ 459981 w 1031901"/>
                      <a:gd name="connsiteY0" fmla="*/ 0 h 806450"/>
                      <a:gd name="connsiteX1" fmla="*/ 849014 w 1031901"/>
                      <a:gd name="connsiteY1" fmla="*/ 52388 h 806450"/>
                      <a:gd name="connsiteX2" fmla="*/ 339427 w 1031901"/>
                      <a:gd name="connsiteY2" fmla="*/ 717550 h 806450"/>
                      <a:gd name="connsiteX3" fmla="*/ 136131 w 1031901"/>
                      <a:gd name="connsiteY3" fmla="*/ 806450 h 806450"/>
                      <a:gd name="connsiteX4" fmla="*/ 459981 w 1031901"/>
                      <a:gd name="connsiteY4" fmla="*/ 0 h 806450"/>
                      <a:gd name="connsiteX0" fmla="*/ 459981 w 1032823"/>
                      <a:gd name="connsiteY0" fmla="*/ 0 h 806450"/>
                      <a:gd name="connsiteX1" fmla="*/ 849014 w 1032823"/>
                      <a:gd name="connsiteY1" fmla="*/ 52388 h 806450"/>
                      <a:gd name="connsiteX2" fmla="*/ 339427 w 1032823"/>
                      <a:gd name="connsiteY2" fmla="*/ 717550 h 806450"/>
                      <a:gd name="connsiteX3" fmla="*/ 136131 w 1032823"/>
                      <a:gd name="connsiteY3" fmla="*/ 806450 h 806450"/>
                      <a:gd name="connsiteX4" fmla="*/ 459981 w 1032823"/>
                      <a:gd name="connsiteY4" fmla="*/ 0 h 806450"/>
                      <a:gd name="connsiteX0" fmla="*/ 459981 w 1038485"/>
                      <a:gd name="connsiteY0" fmla="*/ 0 h 806450"/>
                      <a:gd name="connsiteX1" fmla="*/ 849014 w 1038485"/>
                      <a:gd name="connsiteY1" fmla="*/ 52388 h 806450"/>
                      <a:gd name="connsiteX2" fmla="*/ 339427 w 1038485"/>
                      <a:gd name="connsiteY2" fmla="*/ 717550 h 806450"/>
                      <a:gd name="connsiteX3" fmla="*/ 136131 w 1038485"/>
                      <a:gd name="connsiteY3" fmla="*/ 806450 h 806450"/>
                      <a:gd name="connsiteX4" fmla="*/ 459981 w 1038485"/>
                      <a:gd name="connsiteY4" fmla="*/ 0 h 806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38485" h="806450">
                        <a:moveTo>
                          <a:pt x="459981" y="0"/>
                        </a:moveTo>
                        <a:cubicBezTo>
                          <a:pt x="610297" y="50800"/>
                          <a:pt x="693936" y="34925"/>
                          <a:pt x="849014" y="52388"/>
                        </a:cubicBezTo>
                        <a:cubicBezTo>
                          <a:pt x="1267072" y="313267"/>
                          <a:pt x="947190" y="839523"/>
                          <a:pt x="339427" y="717550"/>
                        </a:cubicBezTo>
                        <a:cubicBezTo>
                          <a:pt x="279351" y="757502"/>
                          <a:pt x="282726" y="772054"/>
                          <a:pt x="136131" y="806450"/>
                        </a:cubicBezTo>
                        <a:cubicBezTo>
                          <a:pt x="-32144" y="704320"/>
                          <a:pt x="-152794" y="30692"/>
                          <a:pt x="459981" y="0"/>
                        </a:cubicBezTo>
                        <a:close/>
                      </a:path>
                    </a:pathLst>
                  </a:custGeom>
                  <a:solidFill>
                    <a:srgbClr val="F5C62E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16BFC63F-A1FC-E6B4-9EAB-72DB38087140}"/>
                      </a:ext>
                    </a:extLst>
                  </p:cNvPr>
                  <p:cNvSpPr/>
                  <p:nvPr/>
                </p:nvSpPr>
                <p:spPr>
                  <a:xfrm>
                    <a:off x="6372724" y="1218509"/>
                    <a:ext cx="609600" cy="352425"/>
                  </a:xfrm>
                  <a:custGeom>
                    <a:avLst/>
                    <a:gdLst>
                      <a:gd name="connsiteX0" fmla="*/ 0 w 609600"/>
                      <a:gd name="connsiteY0" fmla="*/ 352425 h 352425"/>
                      <a:gd name="connsiteX1" fmla="*/ 138112 w 609600"/>
                      <a:gd name="connsiteY1" fmla="*/ 242888 h 352425"/>
                      <a:gd name="connsiteX2" fmla="*/ 442912 w 609600"/>
                      <a:gd name="connsiteY2" fmla="*/ 185738 h 352425"/>
                      <a:gd name="connsiteX3" fmla="*/ 609600 w 609600"/>
                      <a:gd name="connsiteY3" fmla="*/ 0 h 352425"/>
                      <a:gd name="connsiteX4" fmla="*/ 609600 w 609600"/>
                      <a:gd name="connsiteY4" fmla="*/ 0 h 3524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9600" h="352425">
                        <a:moveTo>
                          <a:pt x="0" y="352425"/>
                        </a:moveTo>
                        <a:cubicBezTo>
                          <a:pt x="32146" y="311547"/>
                          <a:pt x="64293" y="270669"/>
                          <a:pt x="138112" y="242888"/>
                        </a:cubicBezTo>
                        <a:cubicBezTo>
                          <a:pt x="211931" y="215107"/>
                          <a:pt x="364331" y="226219"/>
                          <a:pt x="442912" y="185738"/>
                        </a:cubicBezTo>
                        <a:cubicBezTo>
                          <a:pt x="521493" y="145257"/>
                          <a:pt x="609600" y="0"/>
                          <a:pt x="609600" y="0"/>
                        </a:cubicBezTo>
                        <a:lnTo>
                          <a:pt x="609600" y="0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E4C3449F-7B5D-430D-5AB2-140E418D61F5}"/>
                    </a:ext>
                  </a:extLst>
                </p:cNvPr>
                <p:cNvSpPr/>
                <p:nvPr/>
              </p:nvSpPr>
              <p:spPr>
                <a:xfrm flipV="1">
                  <a:off x="6611144" y="1154082"/>
                  <a:ext cx="45719" cy="59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2A34393B-5440-C06D-1396-C73A64D11DEB}"/>
                    </a:ext>
                  </a:extLst>
                </p:cNvPr>
                <p:cNvSpPr/>
                <p:nvPr/>
              </p:nvSpPr>
              <p:spPr>
                <a:xfrm flipV="1">
                  <a:off x="6385159" y="1115889"/>
                  <a:ext cx="45719" cy="592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78BB1EF-F668-7138-7663-930FA0A89E76}"/>
                  </a:ext>
                </a:extLst>
              </p:cNvPr>
              <p:cNvSpPr/>
              <p:nvPr/>
            </p:nvSpPr>
            <p:spPr>
              <a:xfrm rot="20512289">
                <a:off x="4006641" y="2896917"/>
                <a:ext cx="367380" cy="276763"/>
              </a:xfrm>
              <a:custGeom>
                <a:avLst/>
                <a:gdLst>
                  <a:gd name="connsiteX0" fmla="*/ 185404 w 351106"/>
                  <a:gd name="connsiteY0" fmla="*/ 254009 h 281512"/>
                  <a:gd name="connsiteX1" fmla="*/ 1254 w 351106"/>
                  <a:gd name="connsiteY1" fmla="*/ 273059 h 281512"/>
                  <a:gd name="connsiteX2" fmla="*/ 102854 w 351106"/>
                  <a:gd name="connsiteY2" fmla="*/ 133359 h 281512"/>
                  <a:gd name="connsiteX3" fmla="*/ 71104 w 351106"/>
                  <a:gd name="connsiteY3" fmla="*/ 9 h 281512"/>
                  <a:gd name="connsiteX4" fmla="*/ 312404 w 351106"/>
                  <a:gd name="connsiteY4" fmla="*/ 139709 h 281512"/>
                  <a:gd name="connsiteX5" fmla="*/ 350504 w 351106"/>
                  <a:gd name="connsiteY5" fmla="*/ 260359 h 281512"/>
                  <a:gd name="connsiteX6" fmla="*/ 350504 w 351106"/>
                  <a:gd name="connsiteY6" fmla="*/ 260359 h 281512"/>
                  <a:gd name="connsiteX0" fmla="*/ 186055 w 351757"/>
                  <a:gd name="connsiteY0" fmla="*/ 134149 h 161652"/>
                  <a:gd name="connsiteX1" fmla="*/ 1905 w 351757"/>
                  <a:gd name="connsiteY1" fmla="*/ 153199 h 161652"/>
                  <a:gd name="connsiteX2" fmla="*/ 103505 w 351757"/>
                  <a:gd name="connsiteY2" fmla="*/ 13499 h 161652"/>
                  <a:gd name="connsiteX3" fmla="*/ 313055 w 351757"/>
                  <a:gd name="connsiteY3" fmla="*/ 19849 h 161652"/>
                  <a:gd name="connsiteX4" fmla="*/ 351155 w 351757"/>
                  <a:gd name="connsiteY4" fmla="*/ 140499 h 161652"/>
                  <a:gd name="connsiteX5" fmla="*/ 351155 w 351757"/>
                  <a:gd name="connsiteY5" fmla="*/ 140499 h 161652"/>
                  <a:gd name="connsiteX0" fmla="*/ 85863 w 251565"/>
                  <a:gd name="connsiteY0" fmla="*/ 134149 h 140499"/>
                  <a:gd name="connsiteX1" fmla="*/ 3313 w 251565"/>
                  <a:gd name="connsiteY1" fmla="*/ 13499 h 140499"/>
                  <a:gd name="connsiteX2" fmla="*/ 212863 w 251565"/>
                  <a:gd name="connsiteY2" fmla="*/ 19849 h 140499"/>
                  <a:gd name="connsiteX3" fmla="*/ 250963 w 251565"/>
                  <a:gd name="connsiteY3" fmla="*/ 140499 h 140499"/>
                  <a:gd name="connsiteX4" fmla="*/ 250963 w 251565"/>
                  <a:gd name="connsiteY4" fmla="*/ 140499 h 140499"/>
                  <a:gd name="connsiteX0" fmla="*/ 208210 w 373912"/>
                  <a:gd name="connsiteY0" fmla="*/ 134149 h 156875"/>
                  <a:gd name="connsiteX1" fmla="*/ 125660 w 373912"/>
                  <a:gd name="connsiteY1" fmla="*/ 13499 h 156875"/>
                  <a:gd name="connsiteX2" fmla="*/ 335210 w 373912"/>
                  <a:gd name="connsiteY2" fmla="*/ 19849 h 156875"/>
                  <a:gd name="connsiteX3" fmla="*/ 373310 w 373912"/>
                  <a:gd name="connsiteY3" fmla="*/ 140499 h 156875"/>
                  <a:gd name="connsiteX4" fmla="*/ 373310 w 373912"/>
                  <a:gd name="connsiteY4" fmla="*/ 140499 h 156875"/>
                  <a:gd name="connsiteX0" fmla="*/ 219443 w 385145"/>
                  <a:gd name="connsiteY0" fmla="*/ 126443 h 147842"/>
                  <a:gd name="connsiteX1" fmla="*/ 136893 w 385145"/>
                  <a:gd name="connsiteY1" fmla="*/ 5793 h 147842"/>
                  <a:gd name="connsiteX2" fmla="*/ 346443 w 385145"/>
                  <a:gd name="connsiteY2" fmla="*/ 12143 h 147842"/>
                  <a:gd name="connsiteX3" fmla="*/ 384543 w 385145"/>
                  <a:gd name="connsiteY3" fmla="*/ 132793 h 147842"/>
                  <a:gd name="connsiteX4" fmla="*/ 384543 w 385145"/>
                  <a:gd name="connsiteY4" fmla="*/ 132793 h 147842"/>
                  <a:gd name="connsiteX0" fmla="*/ 197065 w 362767"/>
                  <a:gd name="connsiteY0" fmla="*/ 146197 h 171818"/>
                  <a:gd name="connsiteX1" fmla="*/ 114515 w 362767"/>
                  <a:gd name="connsiteY1" fmla="*/ 25547 h 171818"/>
                  <a:gd name="connsiteX2" fmla="*/ 324065 w 362767"/>
                  <a:gd name="connsiteY2" fmla="*/ 31897 h 171818"/>
                  <a:gd name="connsiteX3" fmla="*/ 362165 w 362767"/>
                  <a:gd name="connsiteY3" fmla="*/ 152547 h 171818"/>
                  <a:gd name="connsiteX4" fmla="*/ 362165 w 362767"/>
                  <a:gd name="connsiteY4" fmla="*/ 152547 h 171818"/>
                  <a:gd name="connsiteX0" fmla="*/ 115137 w 280839"/>
                  <a:gd name="connsiteY0" fmla="*/ 125814 h 132164"/>
                  <a:gd name="connsiteX1" fmla="*/ 8777 w 280839"/>
                  <a:gd name="connsiteY1" fmla="*/ 13896 h 132164"/>
                  <a:gd name="connsiteX2" fmla="*/ 32587 w 280839"/>
                  <a:gd name="connsiteY2" fmla="*/ 5164 h 132164"/>
                  <a:gd name="connsiteX3" fmla="*/ 242137 w 280839"/>
                  <a:gd name="connsiteY3" fmla="*/ 11514 h 132164"/>
                  <a:gd name="connsiteX4" fmla="*/ 280237 w 280839"/>
                  <a:gd name="connsiteY4" fmla="*/ 132164 h 132164"/>
                  <a:gd name="connsiteX5" fmla="*/ 280237 w 280839"/>
                  <a:gd name="connsiteY5" fmla="*/ 132164 h 132164"/>
                  <a:gd name="connsiteX0" fmla="*/ 109017 w 274719"/>
                  <a:gd name="connsiteY0" fmla="*/ 127715 h 134065"/>
                  <a:gd name="connsiteX1" fmla="*/ 2657 w 274719"/>
                  <a:gd name="connsiteY1" fmla="*/ 15797 h 134065"/>
                  <a:gd name="connsiteX2" fmla="*/ 236017 w 274719"/>
                  <a:gd name="connsiteY2" fmla="*/ 13415 h 134065"/>
                  <a:gd name="connsiteX3" fmla="*/ 274117 w 274719"/>
                  <a:gd name="connsiteY3" fmla="*/ 134065 h 134065"/>
                  <a:gd name="connsiteX4" fmla="*/ 274117 w 274719"/>
                  <a:gd name="connsiteY4" fmla="*/ 134065 h 134065"/>
                  <a:gd name="connsiteX0" fmla="*/ 83511 w 248650"/>
                  <a:gd name="connsiteY0" fmla="*/ 127715 h 134065"/>
                  <a:gd name="connsiteX1" fmla="*/ 3345 w 248650"/>
                  <a:gd name="connsiteY1" fmla="*/ 15797 h 134065"/>
                  <a:gd name="connsiteX2" fmla="*/ 210511 w 248650"/>
                  <a:gd name="connsiteY2" fmla="*/ 13415 h 134065"/>
                  <a:gd name="connsiteX3" fmla="*/ 248611 w 248650"/>
                  <a:gd name="connsiteY3" fmla="*/ 134065 h 134065"/>
                  <a:gd name="connsiteX4" fmla="*/ 248611 w 248650"/>
                  <a:gd name="connsiteY4" fmla="*/ 134065 h 134065"/>
                  <a:gd name="connsiteX0" fmla="*/ 217091 w 382230"/>
                  <a:gd name="connsiteY0" fmla="*/ 127715 h 145319"/>
                  <a:gd name="connsiteX1" fmla="*/ 136925 w 382230"/>
                  <a:gd name="connsiteY1" fmla="*/ 15797 h 145319"/>
                  <a:gd name="connsiteX2" fmla="*/ 344091 w 382230"/>
                  <a:gd name="connsiteY2" fmla="*/ 13415 h 145319"/>
                  <a:gd name="connsiteX3" fmla="*/ 382191 w 382230"/>
                  <a:gd name="connsiteY3" fmla="*/ 134065 h 145319"/>
                  <a:gd name="connsiteX4" fmla="*/ 382191 w 382230"/>
                  <a:gd name="connsiteY4" fmla="*/ 134065 h 145319"/>
                  <a:gd name="connsiteX0" fmla="*/ 229519 w 394658"/>
                  <a:gd name="connsiteY0" fmla="*/ 127715 h 142655"/>
                  <a:gd name="connsiteX1" fmla="*/ 149353 w 394658"/>
                  <a:gd name="connsiteY1" fmla="*/ 15797 h 142655"/>
                  <a:gd name="connsiteX2" fmla="*/ 356519 w 394658"/>
                  <a:gd name="connsiteY2" fmla="*/ 13415 h 142655"/>
                  <a:gd name="connsiteX3" fmla="*/ 394619 w 394658"/>
                  <a:gd name="connsiteY3" fmla="*/ 134065 h 142655"/>
                  <a:gd name="connsiteX4" fmla="*/ 394619 w 394658"/>
                  <a:gd name="connsiteY4" fmla="*/ 134065 h 142655"/>
                  <a:gd name="connsiteX0" fmla="*/ 202280 w 367419"/>
                  <a:gd name="connsiteY0" fmla="*/ 127715 h 149919"/>
                  <a:gd name="connsiteX1" fmla="*/ 122114 w 367419"/>
                  <a:gd name="connsiteY1" fmla="*/ 15797 h 149919"/>
                  <a:gd name="connsiteX2" fmla="*/ 329280 w 367419"/>
                  <a:gd name="connsiteY2" fmla="*/ 13415 h 149919"/>
                  <a:gd name="connsiteX3" fmla="*/ 367380 w 367419"/>
                  <a:gd name="connsiteY3" fmla="*/ 134065 h 149919"/>
                  <a:gd name="connsiteX4" fmla="*/ 367380 w 367419"/>
                  <a:gd name="connsiteY4" fmla="*/ 134065 h 149919"/>
                  <a:gd name="connsiteX0" fmla="*/ 202280 w 367380"/>
                  <a:gd name="connsiteY0" fmla="*/ 113364 h 135568"/>
                  <a:gd name="connsiteX1" fmla="*/ 122114 w 367380"/>
                  <a:gd name="connsiteY1" fmla="*/ 1446 h 135568"/>
                  <a:gd name="connsiteX2" fmla="*/ 367380 w 367380"/>
                  <a:gd name="connsiteY2" fmla="*/ 119714 h 135568"/>
                  <a:gd name="connsiteX3" fmla="*/ 367380 w 367380"/>
                  <a:gd name="connsiteY3" fmla="*/ 119714 h 135568"/>
                  <a:gd name="connsiteX0" fmla="*/ 202280 w 367380"/>
                  <a:gd name="connsiteY0" fmla="*/ 212327 h 234531"/>
                  <a:gd name="connsiteX1" fmla="*/ 122114 w 367380"/>
                  <a:gd name="connsiteY1" fmla="*/ 100409 h 234531"/>
                  <a:gd name="connsiteX2" fmla="*/ 367380 w 367380"/>
                  <a:gd name="connsiteY2" fmla="*/ 218677 h 234531"/>
                  <a:gd name="connsiteX3" fmla="*/ 367380 w 367380"/>
                  <a:gd name="connsiteY3" fmla="*/ 218677 h 234531"/>
                  <a:gd name="connsiteX0" fmla="*/ 202280 w 367380"/>
                  <a:gd name="connsiteY0" fmla="*/ 239002 h 261206"/>
                  <a:gd name="connsiteX1" fmla="*/ 122114 w 367380"/>
                  <a:gd name="connsiteY1" fmla="*/ 127084 h 261206"/>
                  <a:gd name="connsiteX2" fmla="*/ 367380 w 367380"/>
                  <a:gd name="connsiteY2" fmla="*/ 245352 h 261206"/>
                  <a:gd name="connsiteX3" fmla="*/ 367380 w 367380"/>
                  <a:gd name="connsiteY3" fmla="*/ 245352 h 261206"/>
                  <a:gd name="connsiteX0" fmla="*/ 202280 w 367380"/>
                  <a:gd name="connsiteY0" fmla="*/ 254559 h 276763"/>
                  <a:gd name="connsiteX1" fmla="*/ 122114 w 367380"/>
                  <a:gd name="connsiteY1" fmla="*/ 142641 h 276763"/>
                  <a:gd name="connsiteX2" fmla="*/ 367380 w 367380"/>
                  <a:gd name="connsiteY2" fmla="*/ 260909 h 276763"/>
                  <a:gd name="connsiteX3" fmla="*/ 367380 w 367380"/>
                  <a:gd name="connsiteY3" fmla="*/ 260909 h 276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380" h="276763">
                    <a:moveTo>
                      <a:pt x="202280" y="254559"/>
                    </a:moveTo>
                    <a:cubicBezTo>
                      <a:pt x="-156362" y="346634"/>
                      <a:pt x="58086" y="121210"/>
                      <a:pt x="122114" y="142641"/>
                    </a:cubicBezTo>
                    <a:cubicBezTo>
                      <a:pt x="-107544" y="60355"/>
                      <a:pt x="214582" y="-187427"/>
                      <a:pt x="367380" y="260909"/>
                    </a:cubicBezTo>
                    <a:lnTo>
                      <a:pt x="367380" y="260909"/>
                    </a:lnTo>
                  </a:path>
                </a:pathLst>
              </a:custGeom>
              <a:solidFill>
                <a:srgbClr val="C2894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FBDDBA65-76D3-01EC-87FB-A6F65BFE53E3}"/>
                </a:ext>
              </a:extLst>
            </p:cNvPr>
            <p:cNvGrpSpPr/>
            <p:nvPr/>
          </p:nvGrpSpPr>
          <p:grpSpPr>
            <a:xfrm>
              <a:off x="3359404" y="1297467"/>
              <a:ext cx="7940381" cy="5443388"/>
              <a:chOff x="3359404" y="1297467"/>
              <a:chExt cx="7940381" cy="5443388"/>
            </a:xfrm>
          </p:grpSpPr>
          <p:sp>
            <p:nvSpPr>
              <p:cNvPr id="45" name="Rectangle: Top Corners Rounded 44">
                <a:extLst>
                  <a:ext uri="{FF2B5EF4-FFF2-40B4-BE49-F238E27FC236}">
                    <a16:creationId xmlns:a16="http://schemas.microsoft.com/office/drawing/2014/main" id="{B882B5EC-B3AA-82BB-A897-7BF5AFC58054}"/>
                  </a:ext>
                </a:extLst>
              </p:cNvPr>
              <p:cNvSpPr/>
              <p:nvPr/>
            </p:nvSpPr>
            <p:spPr>
              <a:xfrm>
                <a:off x="3381440" y="2515989"/>
                <a:ext cx="7901316" cy="4196423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noFill/>
              <a:ln w="762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80929FF-70B8-0D0B-C4B6-3E550D019A50}"/>
                  </a:ext>
                </a:extLst>
              </p:cNvPr>
              <p:cNvCxnSpPr>
                <a:cxnSpLocks/>
                <a:endCxn id="45" idx="3"/>
              </p:cNvCxnSpPr>
              <p:nvPr/>
            </p:nvCxnSpPr>
            <p:spPr>
              <a:xfrm>
                <a:off x="7156575" y="1328554"/>
                <a:ext cx="175523" cy="1187435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1BCFBC94-FBC4-0C6B-0979-4AB8594F58E2}"/>
                  </a:ext>
                </a:extLst>
              </p:cNvPr>
              <p:cNvCxnSpPr/>
              <p:nvPr/>
            </p:nvCxnSpPr>
            <p:spPr>
              <a:xfrm>
                <a:off x="6533896" y="1336243"/>
                <a:ext cx="157190" cy="1179746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F49A903-2ADB-8353-9FB9-FB0C622C03B4}"/>
                  </a:ext>
                </a:extLst>
              </p:cNvPr>
              <p:cNvCxnSpPr/>
              <p:nvPr/>
            </p:nvCxnSpPr>
            <p:spPr>
              <a:xfrm>
                <a:off x="5852423" y="1364210"/>
                <a:ext cx="175523" cy="1187435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280B05F-058B-D4AB-A5DF-0D83F7C45E63}"/>
                  </a:ext>
                </a:extLst>
              </p:cNvPr>
              <p:cNvCxnSpPr/>
              <p:nvPr/>
            </p:nvCxnSpPr>
            <p:spPr>
              <a:xfrm>
                <a:off x="5181163" y="1336243"/>
                <a:ext cx="175523" cy="1187435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1A35FA74-2255-11EF-6807-BEFF015222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4749" y="1689530"/>
                <a:ext cx="181581" cy="937106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36BDDA75-37B1-7549-DBBE-63D3C91693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3646" y="2032918"/>
                <a:ext cx="136969" cy="901141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CF084493-7C3F-9BA9-AA56-886601050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0444" y="2487546"/>
                <a:ext cx="34329" cy="681496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6934137B-21F0-31E5-4457-E7D5CD51A8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5490" y="1297467"/>
                <a:ext cx="174190" cy="1209208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DF4A7A32-7618-3907-A7E6-E46ECBA55E47}"/>
                  </a:ext>
                </a:extLst>
              </p:cNvPr>
              <p:cNvCxnSpPr/>
              <p:nvPr/>
            </p:nvCxnSpPr>
            <p:spPr>
              <a:xfrm>
                <a:off x="8490975" y="1328554"/>
                <a:ext cx="175523" cy="1187435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0FC28CAC-45BC-1158-7CF8-AFEA0E9EE0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09980" y="1364210"/>
                <a:ext cx="162144" cy="1123336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434A62F8-BB15-700C-E957-066AB8EEE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0700" y="1603506"/>
                <a:ext cx="175713" cy="102313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443E7EF0-ABD5-6FA3-DC0F-3CD82B585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54089" y="2020311"/>
                <a:ext cx="142427" cy="77063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410A66E1-775F-2E81-76E5-B134DEF75F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85122" y="3182851"/>
                <a:ext cx="709968" cy="976918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21AA581-3BFA-5020-28A8-9CBD3C13AA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7319" y="3849713"/>
                <a:ext cx="753401" cy="1017339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ADD8980C-EFFB-B6FC-07BB-5281BB4A7B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7319" y="4440690"/>
                <a:ext cx="736300" cy="116239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AE9E64DB-D260-9F6F-C04A-43A6C46F73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7147" y="4851704"/>
                <a:ext cx="788776" cy="1813326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DEB8CE32-E43C-F42C-6ED6-CC00850EF7C6}"/>
                  </a:ext>
                </a:extLst>
              </p:cNvPr>
              <p:cNvCxnSpPr>
                <a:cxnSpLocks/>
                <a:endCxn id="45" idx="2"/>
              </p:cNvCxnSpPr>
              <p:nvPr/>
            </p:nvCxnSpPr>
            <p:spPr>
              <a:xfrm flipH="1">
                <a:off x="3381440" y="3643418"/>
                <a:ext cx="429630" cy="97078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2CBAF270-58FC-CFB9-51FE-C040A8A203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79161" y="4390630"/>
                <a:ext cx="441926" cy="138908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D24715BE-F007-1C43-A621-3826129895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67860" y="4885287"/>
                <a:ext cx="449817" cy="182712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278C7C05-B154-BEF4-4123-F59B2B88EC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28904" y="2738093"/>
                <a:ext cx="35884" cy="395538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E17C7FDF-BA6C-B416-A221-91277F5F83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4200" y="3005547"/>
                <a:ext cx="76222" cy="372622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A1E3735D-2065-F77E-7643-26421E456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9513" y="3355092"/>
                <a:ext cx="39047" cy="336663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54D3EFB7-265C-825C-2D6B-232FF801B0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0591" y="2613544"/>
                <a:ext cx="32178" cy="4086202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24EC2A3-8533-3900-FB50-CA187AC2A6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2942" y="2523678"/>
                <a:ext cx="36941" cy="4198048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CEA06022-2326-9450-E4DA-97505D2EAA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6500" y="2523678"/>
                <a:ext cx="70756" cy="4198048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987B6509-3696-3F3B-ED3A-220B3BCE00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100" y="2523678"/>
                <a:ext cx="20059" cy="419642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3F32144-FC03-9A38-FA0D-7713DC99BD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9968" y="2506675"/>
                <a:ext cx="41649" cy="4225095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DA125630-C62D-79FA-6E77-C6ECDF5AAD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94820" y="2523678"/>
                <a:ext cx="31457" cy="4217177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E4AAADF3-F026-E7F3-A620-73F9C086AC9E}"/>
                  </a:ext>
                </a:extLst>
              </p:cNvPr>
              <p:cNvCxnSpPr>
                <a:cxnSpLocks/>
                <a:stCxn id="45" idx="3"/>
                <a:endCxn id="45" idx="1"/>
              </p:cNvCxnSpPr>
              <p:nvPr/>
            </p:nvCxnSpPr>
            <p:spPr>
              <a:xfrm>
                <a:off x="7332098" y="2515989"/>
                <a:ext cx="0" cy="4196423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91B9932D-4592-6616-CCFF-18EBADCC61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00847" y="2523678"/>
                <a:ext cx="44622" cy="4217177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46AB3AEA-5176-785F-6B84-2141403213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95051" y="2523678"/>
                <a:ext cx="24958" cy="4217177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AA70DED8-60B6-C307-825F-ADBD38078F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43961" y="2515989"/>
                <a:ext cx="44159" cy="4224866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3580BD40-C4CB-1A7F-CB0C-D4EBCBC6E3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10295" y="2551645"/>
                <a:ext cx="49917" cy="4119507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367AF122-989E-96A7-42EE-DF9DAAD1F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07838" y="2523678"/>
                <a:ext cx="44765" cy="4176068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6BA0729E-1A39-167B-505D-5DBC70CEF2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43023" y="2626636"/>
                <a:ext cx="14150" cy="407311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1B82D859-F0F7-022F-CD60-B25B55DE9C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6223" y="2804833"/>
                <a:ext cx="36751" cy="3926937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9B9B6BB6-F743-DCB0-80C4-1F239A1603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13394" y="3169042"/>
                <a:ext cx="29536" cy="3562728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DD2355E4-ABF8-19CD-CBDA-F1D67053C9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050501" y="3654727"/>
                <a:ext cx="190" cy="3086128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DCB43B4B-9BC3-F4C3-38FF-0E3602CDAB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1515" y="3654727"/>
                <a:ext cx="28196" cy="3065374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20B873A2-E071-5B8B-069D-4B3D7699B9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03981" y="4055411"/>
                <a:ext cx="423690" cy="1041862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49C08E2D-F44C-CE01-B3DF-00ABB3BBFD7A}"/>
                  </a:ext>
                </a:extLst>
              </p:cNvPr>
              <p:cNvCxnSpPr>
                <a:cxnSpLocks/>
                <a:stCxn id="45" idx="2"/>
                <a:endCxn id="45" idx="0"/>
              </p:cNvCxnSpPr>
              <p:nvPr/>
            </p:nvCxnSpPr>
            <p:spPr>
              <a:xfrm>
                <a:off x="3381440" y="4614201"/>
                <a:ext cx="7901316" cy="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5044FDA2-2D12-A349-0300-F46D5FF54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404" y="5086430"/>
                <a:ext cx="7901316" cy="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BC18A310-1960-9FFE-5CE6-503A6DC92A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67860" y="5441271"/>
                <a:ext cx="7901316" cy="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3B55F4B8-A5FC-8994-FF34-8A88CDF6FC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404" y="5818468"/>
                <a:ext cx="7901316" cy="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A2691C7-5122-9590-E1E1-7FD0EAF266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8469" y="6146014"/>
                <a:ext cx="7901316" cy="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D209EC59-9EBD-7A6A-E57E-FB6A69767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6590" y="6473143"/>
                <a:ext cx="7901316" cy="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E988CF01-C876-B55E-8906-3EA71AEC76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404" y="4230340"/>
                <a:ext cx="7901316" cy="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3BDA4FE6-BA8B-5A1B-3213-11031D1B63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8225" y="3894196"/>
                <a:ext cx="7666865" cy="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C96EA34F-96AC-FBCA-E4EB-80994B658C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5613" y="3607059"/>
                <a:ext cx="7404888" cy="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632122F9-55D6-3432-EA58-2B0CFAB487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68560" y="3214197"/>
                <a:ext cx="6874370" cy="0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33F45D50-0840-006B-5954-23B6936E5C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0422" y="2934059"/>
                <a:ext cx="6254700" cy="15591"/>
              </a:xfrm>
              <a:prstGeom prst="line">
                <a:avLst/>
              </a:prstGeom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69" name="ttsMP3.com_VoiceText_2025-2-10_8-36-30">
            <a:hlinkClick r:id="" action="ppaction://media"/>
            <a:extLst>
              <a:ext uri="{FF2B5EF4-FFF2-40B4-BE49-F238E27FC236}">
                <a16:creationId xmlns:a16="http://schemas.microsoft.com/office/drawing/2014/main" id="{0B876770-A14D-CF80-4EC8-C4A9ADA710A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256" fill="hold"/>
                                        <p:tgtEl>
                                          <p:spTgt spid="6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9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>
            <a:extLst>
              <a:ext uri="{FF2B5EF4-FFF2-40B4-BE49-F238E27FC236}">
                <a16:creationId xmlns:a16="http://schemas.microsoft.com/office/drawing/2014/main" id="{DDB0FF66-EB7D-E33E-F9FB-7495ED5963CB}"/>
              </a:ext>
            </a:extLst>
          </p:cNvPr>
          <p:cNvGrpSpPr/>
          <p:nvPr/>
        </p:nvGrpSpPr>
        <p:grpSpPr>
          <a:xfrm>
            <a:off x="1637501" y="682268"/>
            <a:ext cx="1482178" cy="1243248"/>
            <a:chOff x="-1057780" y="-85304"/>
            <a:chExt cx="8187089" cy="6867318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B38CAAF-A82F-C039-42DD-5A7DB62BB810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rgbClr val="FFC000">
                <a:lumMod val="20000"/>
                <a:lumOff val="80000"/>
                <a:alpha val="47000"/>
              </a:srgbClr>
            </a:solidFill>
          </p:grpSpPr>
          <p:sp>
            <p:nvSpPr>
              <p:cNvPr id="236" name="Isosceles Triangle 235">
                <a:extLst>
                  <a:ext uri="{FF2B5EF4-FFF2-40B4-BE49-F238E27FC236}">
                    <a16:creationId xmlns:a16="http://schemas.microsoft.com/office/drawing/2014/main" id="{7371E18B-41D3-48A1-CE8F-5AF870EB76DF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Isosceles Triangle 236">
                <a:extLst>
                  <a:ext uri="{FF2B5EF4-FFF2-40B4-BE49-F238E27FC236}">
                    <a16:creationId xmlns:a16="http://schemas.microsoft.com/office/drawing/2014/main" id="{C2878D1F-D750-B141-3885-BCEBF9968795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Isosceles Triangle 237">
                <a:extLst>
                  <a:ext uri="{FF2B5EF4-FFF2-40B4-BE49-F238E27FC236}">
                    <a16:creationId xmlns:a16="http://schemas.microsoft.com/office/drawing/2014/main" id="{16CB0525-D04E-265C-57B8-15AF245AB5DB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Isosceles Triangle 238">
                <a:extLst>
                  <a:ext uri="{FF2B5EF4-FFF2-40B4-BE49-F238E27FC236}">
                    <a16:creationId xmlns:a16="http://schemas.microsoft.com/office/drawing/2014/main" id="{8659D11A-BF48-2C75-FE12-CDF1D989070F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Isosceles Triangle 239">
                <a:extLst>
                  <a:ext uri="{FF2B5EF4-FFF2-40B4-BE49-F238E27FC236}">
                    <a16:creationId xmlns:a16="http://schemas.microsoft.com/office/drawing/2014/main" id="{240FA237-8BD5-7C30-267E-C4BB8076D26C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Isosceles Triangle 240">
                <a:extLst>
                  <a:ext uri="{FF2B5EF4-FFF2-40B4-BE49-F238E27FC236}">
                    <a16:creationId xmlns:a16="http://schemas.microsoft.com/office/drawing/2014/main" id="{28CF6B72-BCB8-F89D-F33E-822F0C1B58AD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Isosceles Triangle 241">
                <a:extLst>
                  <a:ext uri="{FF2B5EF4-FFF2-40B4-BE49-F238E27FC236}">
                    <a16:creationId xmlns:a16="http://schemas.microsoft.com/office/drawing/2014/main" id="{BD784D26-68CB-0C4A-D4B2-0B4A139A62C1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12A08132-B7ED-7189-203D-9DFD86B12842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Isosceles Triangle 243">
                <a:extLst>
                  <a:ext uri="{FF2B5EF4-FFF2-40B4-BE49-F238E27FC236}">
                    <a16:creationId xmlns:a16="http://schemas.microsoft.com/office/drawing/2014/main" id="{E2C2C5F5-A6DF-7582-4636-3C1937F3F4B3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Isosceles Triangle 244">
                <a:extLst>
                  <a:ext uri="{FF2B5EF4-FFF2-40B4-BE49-F238E27FC236}">
                    <a16:creationId xmlns:a16="http://schemas.microsoft.com/office/drawing/2014/main" id="{934D6A61-EB5E-8B51-1B7D-5428A4E47125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Isosceles Triangle 245">
                <a:extLst>
                  <a:ext uri="{FF2B5EF4-FFF2-40B4-BE49-F238E27FC236}">
                    <a16:creationId xmlns:a16="http://schemas.microsoft.com/office/drawing/2014/main" id="{BFC69C7B-2A5B-024C-A0B1-2B9938B8B5DE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Isosceles Triangle 246">
                <a:extLst>
                  <a:ext uri="{FF2B5EF4-FFF2-40B4-BE49-F238E27FC236}">
                    <a16:creationId xmlns:a16="http://schemas.microsoft.com/office/drawing/2014/main" id="{7E8A9F9E-A82B-268B-228F-632310BDF094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F017E93A-ECC0-5612-57BF-6829B366A0BE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99000">
                  <a:srgbClr val="FFC000">
                    <a:lumMod val="60000"/>
                    <a:lumOff val="4000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glow rad="1308100"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EC9CA220-5522-D989-F7ED-006B7B3E1CC8}"/>
              </a:ext>
            </a:extLst>
          </p:cNvPr>
          <p:cNvGrpSpPr/>
          <p:nvPr/>
        </p:nvGrpSpPr>
        <p:grpSpPr>
          <a:xfrm>
            <a:off x="-61992" y="1177334"/>
            <a:ext cx="12364913" cy="5680666"/>
            <a:chOff x="-61992" y="1177334"/>
            <a:chExt cx="12364913" cy="5680666"/>
          </a:xfrm>
        </p:grpSpPr>
        <p:sp>
          <p:nvSpPr>
            <p:cNvPr id="42" name="Rectangle 43">
              <a:extLst>
                <a:ext uri="{FF2B5EF4-FFF2-40B4-BE49-F238E27FC236}">
                  <a16:creationId xmlns:a16="http://schemas.microsoft.com/office/drawing/2014/main" id="{EC1A26C9-638E-006B-F156-4B5C022A4D65}"/>
                </a:ext>
              </a:extLst>
            </p:cNvPr>
            <p:cNvSpPr/>
            <p:nvPr/>
          </p:nvSpPr>
          <p:spPr>
            <a:xfrm>
              <a:off x="6689646" y="1832493"/>
              <a:ext cx="5577693" cy="655957"/>
            </a:xfrm>
            <a:custGeom>
              <a:avLst/>
              <a:gdLst>
                <a:gd name="connsiteX0" fmla="*/ 0 w 5571417"/>
                <a:gd name="connsiteY0" fmla="*/ 0 h 177054"/>
                <a:gd name="connsiteX1" fmla="*/ 5571417 w 5571417"/>
                <a:gd name="connsiteY1" fmla="*/ 0 h 177054"/>
                <a:gd name="connsiteX2" fmla="*/ 5571417 w 5571417"/>
                <a:gd name="connsiteY2" fmla="*/ 177054 h 177054"/>
                <a:gd name="connsiteX3" fmla="*/ 0 w 5571417"/>
                <a:gd name="connsiteY3" fmla="*/ 177054 h 177054"/>
                <a:gd name="connsiteX4" fmla="*/ 0 w 5571417"/>
                <a:gd name="connsiteY4" fmla="*/ 0 h 177054"/>
                <a:gd name="connsiteX0" fmla="*/ 0 w 5571417"/>
                <a:gd name="connsiteY0" fmla="*/ 0 h 443754"/>
                <a:gd name="connsiteX1" fmla="*/ 5571417 w 5571417"/>
                <a:gd name="connsiteY1" fmla="*/ 0 h 443754"/>
                <a:gd name="connsiteX2" fmla="*/ 5571417 w 5571417"/>
                <a:gd name="connsiteY2" fmla="*/ 177054 h 443754"/>
                <a:gd name="connsiteX3" fmla="*/ 30480 w 5571417"/>
                <a:gd name="connsiteY3" fmla="*/ 443754 h 443754"/>
                <a:gd name="connsiteX4" fmla="*/ 0 w 5571417"/>
                <a:gd name="connsiteY4" fmla="*/ 0 h 443754"/>
                <a:gd name="connsiteX0" fmla="*/ 0 w 5579037"/>
                <a:gd name="connsiteY0" fmla="*/ 320040 h 443754"/>
                <a:gd name="connsiteX1" fmla="*/ 5579037 w 5579037"/>
                <a:gd name="connsiteY1" fmla="*/ 0 h 443754"/>
                <a:gd name="connsiteX2" fmla="*/ 5579037 w 5579037"/>
                <a:gd name="connsiteY2" fmla="*/ 177054 h 443754"/>
                <a:gd name="connsiteX3" fmla="*/ 38100 w 5579037"/>
                <a:gd name="connsiteY3" fmla="*/ 443754 h 443754"/>
                <a:gd name="connsiteX4" fmla="*/ 0 w 5579037"/>
                <a:gd name="connsiteY4" fmla="*/ 320040 h 443754"/>
                <a:gd name="connsiteX0" fmla="*/ 0 w 5609517"/>
                <a:gd name="connsiteY0" fmla="*/ 266700 h 390414"/>
                <a:gd name="connsiteX1" fmla="*/ 5609517 w 5609517"/>
                <a:gd name="connsiteY1" fmla="*/ 0 h 390414"/>
                <a:gd name="connsiteX2" fmla="*/ 5579037 w 5609517"/>
                <a:gd name="connsiteY2" fmla="*/ 123714 h 390414"/>
                <a:gd name="connsiteX3" fmla="*/ 38100 w 5609517"/>
                <a:gd name="connsiteY3" fmla="*/ 390414 h 390414"/>
                <a:gd name="connsiteX4" fmla="*/ 0 w 5609517"/>
                <a:gd name="connsiteY4" fmla="*/ 266700 h 390414"/>
                <a:gd name="connsiteX0" fmla="*/ 0 w 5609517"/>
                <a:gd name="connsiteY0" fmla="*/ 484153 h 607867"/>
                <a:gd name="connsiteX1" fmla="*/ 5609517 w 5609517"/>
                <a:gd name="connsiteY1" fmla="*/ 217453 h 607867"/>
                <a:gd name="connsiteX2" fmla="*/ 5579037 w 5609517"/>
                <a:gd name="connsiteY2" fmla="*/ 341167 h 607867"/>
                <a:gd name="connsiteX3" fmla="*/ 38100 w 5609517"/>
                <a:gd name="connsiteY3" fmla="*/ 607867 h 607867"/>
                <a:gd name="connsiteX4" fmla="*/ 0 w 5609517"/>
                <a:gd name="connsiteY4" fmla="*/ 484153 h 607867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1897"/>
                <a:gd name="connsiteY0" fmla="*/ 556623 h 665097"/>
                <a:gd name="connsiteX1" fmla="*/ 5601897 w 5601897"/>
                <a:gd name="connsiteY1" fmla="*/ 274683 h 665097"/>
                <a:gd name="connsiteX2" fmla="*/ 5571417 w 5601897"/>
                <a:gd name="connsiteY2" fmla="*/ 398397 h 665097"/>
                <a:gd name="connsiteX3" fmla="*/ 30480 w 5601897"/>
                <a:gd name="connsiteY3" fmla="*/ 665097 h 665097"/>
                <a:gd name="connsiteX4" fmla="*/ 0 w 5601897"/>
                <a:gd name="connsiteY4" fmla="*/ 556623 h 665097"/>
                <a:gd name="connsiteX0" fmla="*/ 0 w 5601897"/>
                <a:gd name="connsiteY0" fmla="*/ 532923 h 641397"/>
                <a:gd name="connsiteX1" fmla="*/ 5601897 w 5601897"/>
                <a:gd name="connsiteY1" fmla="*/ 250983 h 641397"/>
                <a:gd name="connsiteX2" fmla="*/ 5571417 w 5601897"/>
                <a:gd name="connsiteY2" fmla="*/ 374697 h 641397"/>
                <a:gd name="connsiteX3" fmla="*/ 30480 w 5601897"/>
                <a:gd name="connsiteY3" fmla="*/ 641397 h 641397"/>
                <a:gd name="connsiteX4" fmla="*/ 0 w 5601897"/>
                <a:gd name="connsiteY4" fmla="*/ 532923 h 641397"/>
                <a:gd name="connsiteX0" fmla="*/ 0 w 5587610"/>
                <a:gd name="connsiteY0" fmla="*/ 536412 h 640124"/>
                <a:gd name="connsiteX1" fmla="*/ 5587610 w 5587610"/>
                <a:gd name="connsiteY1" fmla="*/ 249710 h 640124"/>
                <a:gd name="connsiteX2" fmla="*/ 5557130 w 5587610"/>
                <a:gd name="connsiteY2" fmla="*/ 373424 h 640124"/>
                <a:gd name="connsiteX3" fmla="*/ 16193 w 5587610"/>
                <a:gd name="connsiteY3" fmla="*/ 640124 h 640124"/>
                <a:gd name="connsiteX4" fmla="*/ 0 w 5587610"/>
                <a:gd name="connsiteY4" fmla="*/ 536412 h 640124"/>
                <a:gd name="connsiteX0" fmla="*/ 14133 w 5601743"/>
                <a:gd name="connsiteY0" fmla="*/ 536412 h 640124"/>
                <a:gd name="connsiteX1" fmla="*/ 5601743 w 5601743"/>
                <a:gd name="connsiteY1" fmla="*/ 249710 h 640124"/>
                <a:gd name="connsiteX2" fmla="*/ 5571263 w 5601743"/>
                <a:gd name="connsiteY2" fmla="*/ 373424 h 640124"/>
                <a:gd name="connsiteX3" fmla="*/ 30326 w 5601743"/>
                <a:gd name="connsiteY3" fmla="*/ 640124 h 640124"/>
                <a:gd name="connsiteX4" fmla="*/ 14133 w 5601743"/>
                <a:gd name="connsiteY4" fmla="*/ 536412 h 640124"/>
                <a:gd name="connsiteX0" fmla="*/ 21640 w 5609250"/>
                <a:gd name="connsiteY0" fmla="*/ 536412 h 640124"/>
                <a:gd name="connsiteX1" fmla="*/ 5609250 w 5609250"/>
                <a:gd name="connsiteY1" fmla="*/ 249710 h 640124"/>
                <a:gd name="connsiteX2" fmla="*/ 5578770 w 5609250"/>
                <a:gd name="connsiteY2" fmla="*/ 373424 h 640124"/>
                <a:gd name="connsiteX3" fmla="*/ 37833 w 5609250"/>
                <a:gd name="connsiteY3" fmla="*/ 640124 h 640124"/>
                <a:gd name="connsiteX4" fmla="*/ 21640 w 5609250"/>
                <a:gd name="connsiteY4" fmla="*/ 536412 h 64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9250" h="640124">
                  <a:moveTo>
                    <a:pt x="21640" y="536412"/>
                  </a:moveTo>
                  <a:cubicBezTo>
                    <a:pt x="1830519" y="135092"/>
                    <a:pt x="3716551" y="-278610"/>
                    <a:pt x="5609250" y="249710"/>
                  </a:cubicBezTo>
                  <a:lnTo>
                    <a:pt x="5578770" y="373424"/>
                  </a:lnTo>
                  <a:cubicBezTo>
                    <a:pt x="2832631" y="-185376"/>
                    <a:pt x="1412372" y="459784"/>
                    <a:pt x="37833" y="640124"/>
                  </a:cubicBezTo>
                  <a:cubicBezTo>
                    <a:pt x="-902" y="619841"/>
                    <a:pt x="-15824" y="570983"/>
                    <a:pt x="21640" y="536412"/>
                  </a:cubicBezTo>
                  <a:close/>
                </a:path>
              </a:pathLst>
            </a:cu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43">
              <a:extLst>
                <a:ext uri="{FF2B5EF4-FFF2-40B4-BE49-F238E27FC236}">
                  <a16:creationId xmlns:a16="http://schemas.microsoft.com/office/drawing/2014/main" id="{7ACBC383-E6FC-FB8B-88D4-3BC6C42D36D6}"/>
                </a:ext>
              </a:extLst>
            </p:cNvPr>
            <p:cNvSpPr/>
            <p:nvPr/>
          </p:nvSpPr>
          <p:spPr>
            <a:xfrm>
              <a:off x="6705562" y="2228613"/>
              <a:ext cx="5577693" cy="655957"/>
            </a:xfrm>
            <a:custGeom>
              <a:avLst/>
              <a:gdLst>
                <a:gd name="connsiteX0" fmla="*/ 0 w 5571417"/>
                <a:gd name="connsiteY0" fmla="*/ 0 h 177054"/>
                <a:gd name="connsiteX1" fmla="*/ 5571417 w 5571417"/>
                <a:gd name="connsiteY1" fmla="*/ 0 h 177054"/>
                <a:gd name="connsiteX2" fmla="*/ 5571417 w 5571417"/>
                <a:gd name="connsiteY2" fmla="*/ 177054 h 177054"/>
                <a:gd name="connsiteX3" fmla="*/ 0 w 5571417"/>
                <a:gd name="connsiteY3" fmla="*/ 177054 h 177054"/>
                <a:gd name="connsiteX4" fmla="*/ 0 w 5571417"/>
                <a:gd name="connsiteY4" fmla="*/ 0 h 177054"/>
                <a:gd name="connsiteX0" fmla="*/ 0 w 5571417"/>
                <a:gd name="connsiteY0" fmla="*/ 0 h 443754"/>
                <a:gd name="connsiteX1" fmla="*/ 5571417 w 5571417"/>
                <a:gd name="connsiteY1" fmla="*/ 0 h 443754"/>
                <a:gd name="connsiteX2" fmla="*/ 5571417 w 5571417"/>
                <a:gd name="connsiteY2" fmla="*/ 177054 h 443754"/>
                <a:gd name="connsiteX3" fmla="*/ 30480 w 5571417"/>
                <a:gd name="connsiteY3" fmla="*/ 443754 h 443754"/>
                <a:gd name="connsiteX4" fmla="*/ 0 w 5571417"/>
                <a:gd name="connsiteY4" fmla="*/ 0 h 443754"/>
                <a:gd name="connsiteX0" fmla="*/ 0 w 5579037"/>
                <a:gd name="connsiteY0" fmla="*/ 320040 h 443754"/>
                <a:gd name="connsiteX1" fmla="*/ 5579037 w 5579037"/>
                <a:gd name="connsiteY1" fmla="*/ 0 h 443754"/>
                <a:gd name="connsiteX2" fmla="*/ 5579037 w 5579037"/>
                <a:gd name="connsiteY2" fmla="*/ 177054 h 443754"/>
                <a:gd name="connsiteX3" fmla="*/ 38100 w 5579037"/>
                <a:gd name="connsiteY3" fmla="*/ 443754 h 443754"/>
                <a:gd name="connsiteX4" fmla="*/ 0 w 5579037"/>
                <a:gd name="connsiteY4" fmla="*/ 320040 h 443754"/>
                <a:gd name="connsiteX0" fmla="*/ 0 w 5609517"/>
                <a:gd name="connsiteY0" fmla="*/ 266700 h 390414"/>
                <a:gd name="connsiteX1" fmla="*/ 5609517 w 5609517"/>
                <a:gd name="connsiteY1" fmla="*/ 0 h 390414"/>
                <a:gd name="connsiteX2" fmla="*/ 5579037 w 5609517"/>
                <a:gd name="connsiteY2" fmla="*/ 123714 h 390414"/>
                <a:gd name="connsiteX3" fmla="*/ 38100 w 5609517"/>
                <a:gd name="connsiteY3" fmla="*/ 390414 h 390414"/>
                <a:gd name="connsiteX4" fmla="*/ 0 w 5609517"/>
                <a:gd name="connsiteY4" fmla="*/ 266700 h 390414"/>
                <a:gd name="connsiteX0" fmla="*/ 0 w 5609517"/>
                <a:gd name="connsiteY0" fmla="*/ 484153 h 607867"/>
                <a:gd name="connsiteX1" fmla="*/ 5609517 w 5609517"/>
                <a:gd name="connsiteY1" fmla="*/ 217453 h 607867"/>
                <a:gd name="connsiteX2" fmla="*/ 5579037 w 5609517"/>
                <a:gd name="connsiteY2" fmla="*/ 341167 h 607867"/>
                <a:gd name="connsiteX3" fmla="*/ 38100 w 5609517"/>
                <a:gd name="connsiteY3" fmla="*/ 607867 h 607867"/>
                <a:gd name="connsiteX4" fmla="*/ 0 w 5609517"/>
                <a:gd name="connsiteY4" fmla="*/ 484153 h 607867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1897"/>
                <a:gd name="connsiteY0" fmla="*/ 556623 h 665097"/>
                <a:gd name="connsiteX1" fmla="*/ 5601897 w 5601897"/>
                <a:gd name="connsiteY1" fmla="*/ 274683 h 665097"/>
                <a:gd name="connsiteX2" fmla="*/ 5571417 w 5601897"/>
                <a:gd name="connsiteY2" fmla="*/ 398397 h 665097"/>
                <a:gd name="connsiteX3" fmla="*/ 30480 w 5601897"/>
                <a:gd name="connsiteY3" fmla="*/ 665097 h 665097"/>
                <a:gd name="connsiteX4" fmla="*/ 0 w 5601897"/>
                <a:gd name="connsiteY4" fmla="*/ 556623 h 665097"/>
                <a:gd name="connsiteX0" fmla="*/ 0 w 5601897"/>
                <a:gd name="connsiteY0" fmla="*/ 532923 h 641397"/>
                <a:gd name="connsiteX1" fmla="*/ 5601897 w 5601897"/>
                <a:gd name="connsiteY1" fmla="*/ 250983 h 641397"/>
                <a:gd name="connsiteX2" fmla="*/ 5571417 w 5601897"/>
                <a:gd name="connsiteY2" fmla="*/ 374697 h 641397"/>
                <a:gd name="connsiteX3" fmla="*/ 30480 w 5601897"/>
                <a:gd name="connsiteY3" fmla="*/ 641397 h 641397"/>
                <a:gd name="connsiteX4" fmla="*/ 0 w 5601897"/>
                <a:gd name="connsiteY4" fmla="*/ 532923 h 641397"/>
                <a:gd name="connsiteX0" fmla="*/ 0 w 5587610"/>
                <a:gd name="connsiteY0" fmla="*/ 536412 h 640124"/>
                <a:gd name="connsiteX1" fmla="*/ 5587610 w 5587610"/>
                <a:gd name="connsiteY1" fmla="*/ 249710 h 640124"/>
                <a:gd name="connsiteX2" fmla="*/ 5557130 w 5587610"/>
                <a:gd name="connsiteY2" fmla="*/ 373424 h 640124"/>
                <a:gd name="connsiteX3" fmla="*/ 16193 w 5587610"/>
                <a:gd name="connsiteY3" fmla="*/ 640124 h 640124"/>
                <a:gd name="connsiteX4" fmla="*/ 0 w 5587610"/>
                <a:gd name="connsiteY4" fmla="*/ 536412 h 640124"/>
                <a:gd name="connsiteX0" fmla="*/ 14133 w 5601743"/>
                <a:gd name="connsiteY0" fmla="*/ 536412 h 640124"/>
                <a:gd name="connsiteX1" fmla="*/ 5601743 w 5601743"/>
                <a:gd name="connsiteY1" fmla="*/ 249710 h 640124"/>
                <a:gd name="connsiteX2" fmla="*/ 5571263 w 5601743"/>
                <a:gd name="connsiteY2" fmla="*/ 373424 h 640124"/>
                <a:gd name="connsiteX3" fmla="*/ 30326 w 5601743"/>
                <a:gd name="connsiteY3" fmla="*/ 640124 h 640124"/>
                <a:gd name="connsiteX4" fmla="*/ 14133 w 5601743"/>
                <a:gd name="connsiteY4" fmla="*/ 536412 h 640124"/>
                <a:gd name="connsiteX0" fmla="*/ 21640 w 5609250"/>
                <a:gd name="connsiteY0" fmla="*/ 536412 h 640124"/>
                <a:gd name="connsiteX1" fmla="*/ 5609250 w 5609250"/>
                <a:gd name="connsiteY1" fmla="*/ 249710 h 640124"/>
                <a:gd name="connsiteX2" fmla="*/ 5578770 w 5609250"/>
                <a:gd name="connsiteY2" fmla="*/ 373424 h 640124"/>
                <a:gd name="connsiteX3" fmla="*/ 37833 w 5609250"/>
                <a:gd name="connsiteY3" fmla="*/ 640124 h 640124"/>
                <a:gd name="connsiteX4" fmla="*/ 21640 w 5609250"/>
                <a:gd name="connsiteY4" fmla="*/ 536412 h 64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9250" h="640124">
                  <a:moveTo>
                    <a:pt x="21640" y="536412"/>
                  </a:moveTo>
                  <a:cubicBezTo>
                    <a:pt x="1830519" y="135092"/>
                    <a:pt x="3716551" y="-278610"/>
                    <a:pt x="5609250" y="249710"/>
                  </a:cubicBezTo>
                  <a:lnTo>
                    <a:pt x="5578770" y="373424"/>
                  </a:lnTo>
                  <a:cubicBezTo>
                    <a:pt x="2832631" y="-185376"/>
                    <a:pt x="1412372" y="459784"/>
                    <a:pt x="37833" y="640124"/>
                  </a:cubicBezTo>
                  <a:cubicBezTo>
                    <a:pt x="-902" y="619841"/>
                    <a:pt x="-15824" y="570983"/>
                    <a:pt x="21640" y="536412"/>
                  </a:cubicBezTo>
                  <a:close/>
                </a:path>
              </a:pathLst>
            </a:cu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5456475A-8FDA-4483-9D69-3D3462C92831}"/>
                </a:ext>
              </a:extLst>
            </p:cNvPr>
            <p:cNvSpPr/>
            <p:nvPr/>
          </p:nvSpPr>
          <p:spPr>
            <a:xfrm>
              <a:off x="7078268" y="1832494"/>
              <a:ext cx="151267" cy="1199353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D466886-59E0-5837-8991-13B83DDFB84C}"/>
                </a:ext>
              </a:extLst>
            </p:cNvPr>
            <p:cNvSpPr/>
            <p:nvPr/>
          </p:nvSpPr>
          <p:spPr>
            <a:xfrm rot="179035">
              <a:off x="7643073" y="1830110"/>
              <a:ext cx="151267" cy="1188629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DEB005A3-6351-25A3-16AF-C1E4BCCB323F}"/>
                </a:ext>
              </a:extLst>
            </p:cNvPr>
            <p:cNvSpPr/>
            <p:nvPr/>
          </p:nvSpPr>
          <p:spPr>
            <a:xfrm rot="179035">
              <a:off x="11030525" y="1687012"/>
              <a:ext cx="151267" cy="1293426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1C6C9D81-3197-44D8-00BE-A42B225DBC92}"/>
                </a:ext>
              </a:extLst>
            </p:cNvPr>
            <p:cNvSpPr/>
            <p:nvPr/>
          </p:nvSpPr>
          <p:spPr>
            <a:xfrm rot="179035">
              <a:off x="11708553" y="1762641"/>
              <a:ext cx="151267" cy="1199494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1CB458F-8664-1936-809A-3F791CBFBBE7}"/>
                </a:ext>
              </a:extLst>
            </p:cNvPr>
            <p:cNvGrpSpPr/>
            <p:nvPr/>
          </p:nvGrpSpPr>
          <p:grpSpPr>
            <a:xfrm>
              <a:off x="-61992" y="1177334"/>
              <a:ext cx="3748227" cy="1698342"/>
              <a:chOff x="-176607" y="1771650"/>
              <a:chExt cx="3769433" cy="1657349"/>
            </a:xfrm>
          </p:grpSpPr>
          <p:sp>
            <p:nvSpPr>
              <p:cNvPr id="108" name="Rectangle 7">
                <a:extLst>
                  <a:ext uri="{FF2B5EF4-FFF2-40B4-BE49-F238E27FC236}">
                    <a16:creationId xmlns:a16="http://schemas.microsoft.com/office/drawing/2014/main" id="{9A5F95D0-B7A5-400E-3337-856D51920EA8}"/>
                  </a:ext>
                </a:extLst>
              </p:cNvPr>
              <p:cNvSpPr/>
              <p:nvPr/>
            </p:nvSpPr>
            <p:spPr>
              <a:xfrm>
                <a:off x="-125807" y="2116205"/>
                <a:ext cx="3718633" cy="657917"/>
              </a:xfrm>
              <a:custGeom>
                <a:avLst/>
                <a:gdLst>
                  <a:gd name="connsiteX0" fmla="*/ 0 w 3730399"/>
                  <a:gd name="connsiteY0" fmla="*/ 0 h 132521"/>
                  <a:gd name="connsiteX1" fmla="*/ 3730399 w 3730399"/>
                  <a:gd name="connsiteY1" fmla="*/ 0 h 132521"/>
                  <a:gd name="connsiteX2" fmla="*/ 3730399 w 3730399"/>
                  <a:gd name="connsiteY2" fmla="*/ 132521 h 132521"/>
                  <a:gd name="connsiteX3" fmla="*/ 0 w 3730399"/>
                  <a:gd name="connsiteY3" fmla="*/ 132521 h 132521"/>
                  <a:gd name="connsiteX4" fmla="*/ 0 w 3730399"/>
                  <a:gd name="connsiteY4" fmla="*/ 0 h 132521"/>
                  <a:gd name="connsiteX0" fmla="*/ 0 w 3730399"/>
                  <a:gd name="connsiteY0" fmla="*/ 0 h 646871"/>
                  <a:gd name="connsiteX1" fmla="*/ 3730399 w 3730399"/>
                  <a:gd name="connsiteY1" fmla="*/ 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692299"/>
                  <a:gd name="connsiteY0" fmla="*/ 21997 h 668868"/>
                  <a:gd name="connsiteX1" fmla="*/ 3660549 w 3692299"/>
                  <a:gd name="connsiteY1" fmla="*/ 517297 h 668868"/>
                  <a:gd name="connsiteX2" fmla="*/ 3692299 w 3692299"/>
                  <a:gd name="connsiteY2" fmla="*/ 668868 h 668868"/>
                  <a:gd name="connsiteX3" fmla="*/ 0 w 3692299"/>
                  <a:gd name="connsiteY3" fmla="*/ 154518 h 668868"/>
                  <a:gd name="connsiteX4" fmla="*/ 0 w 3692299"/>
                  <a:gd name="connsiteY4" fmla="*/ 21997 h 668868"/>
                  <a:gd name="connsiteX0" fmla="*/ 0 w 3666899"/>
                  <a:gd name="connsiteY0" fmla="*/ 21997 h 662518"/>
                  <a:gd name="connsiteX1" fmla="*/ 3660549 w 3666899"/>
                  <a:gd name="connsiteY1" fmla="*/ 517297 h 662518"/>
                  <a:gd name="connsiteX2" fmla="*/ 3666899 w 3666899"/>
                  <a:gd name="connsiteY2" fmla="*/ 662518 h 662518"/>
                  <a:gd name="connsiteX3" fmla="*/ 0 w 3666899"/>
                  <a:gd name="connsiteY3" fmla="*/ 154518 h 662518"/>
                  <a:gd name="connsiteX4" fmla="*/ 0 w 3666899"/>
                  <a:gd name="connsiteY4" fmla="*/ 21997 h 662518"/>
                  <a:gd name="connsiteX0" fmla="*/ 0 w 3698692"/>
                  <a:gd name="connsiteY0" fmla="*/ 21997 h 662518"/>
                  <a:gd name="connsiteX1" fmla="*/ 3660549 w 3698692"/>
                  <a:gd name="connsiteY1" fmla="*/ 517297 h 662518"/>
                  <a:gd name="connsiteX2" fmla="*/ 3666899 w 3698692"/>
                  <a:gd name="connsiteY2" fmla="*/ 662518 h 662518"/>
                  <a:gd name="connsiteX3" fmla="*/ 0 w 3698692"/>
                  <a:gd name="connsiteY3" fmla="*/ 154518 h 662518"/>
                  <a:gd name="connsiteX4" fmla="*/ 0 w 3698692"/>
                  <a:gd name="connsiteY4" fmla="*/ 21997 h 662518"/>
                  <a:gd name="connsiteX0" fmla="*/ 0 w 3718633"/>
                  <a:gd name="connsiteY0" fmla="*/ 21997 h 662518"/>
                  <a:gd name="connsiteX1" fmla="*/ 3660549 w 3718633"/>
                  <a:gd name="connsiteY1" fmla="*/ 517297 h 662518"/>
                  <a:gd name="connsiteX2" fmla="*/ 3666899 w 3718633"/>
                  <a:gd name="connsiteY2" fmla="*/ 662518 h 662518"/>
                  <a:gd name="connsiteX3" fmla="*/ 0 w 3718633"/>
                  <a:gd name="connsiteY3" fmla="*/ 154518 h 662518"/>
                  <a:gd name="connsiteX4" fmla="*/ 0 w 3718633"/>
                  <a:gd name="connsiteY4" fmla="*/ 21997 h 662518"/>
                  <a:gd name="connsiteX0" fmla="*/ 0 w 3718633"/>
                  <a:gd name="connsiteY0" fmla="*/ 19828 h 660349"/>
                  <a:gd name="connsiteX1" fmla="*/ 3660549 w 3718633"/>
                  <a:gd name="connsiteY1" fmla="*/ 515128 h 660349"/>
                  <a:gd name="connsiteX2" fmla="*/ 3666899 w 3718633"/>
                  <a:gd name="connsiteY2" fmla="*/ 660349 h 660349"/>
                  <a:gd name="connsiteX3" fmla="*/ 0 w 3718633"/>
                  <a:gd name="connsiteY3" fmla="*/ 152349 h 660349"/>
                  <a:gd name="connsiteX4" fmla="*/ 0 w 3718633"/>
                  <a:gd name="connsiteY4" fmla="*/ 19828 h 660349"/>
                  <a:gd name="connsiteX0" fmla="*/ 0 w 3718633"/>
                  <a:gd name="connsiteY0" fmla="*/ 32618 h 673139"/>
                  <a:gd name="connsiteX1" fmla="*/ 3660549 w 3718633"/>
                  <a:gd name="connsiteY1" fmla="*/ 527918 h 673139"/>
                  <a:gd name="connsiteX2" fmla="*/ 3666899 w 3718633"/>
                  <a:gd name="connsiteY2" fmla="*/ 673139 h 673139"/>
                  <a:gd name="connsiteX3" fmla="*/ 0 w 3718633"/>
                  <a:gd name="connsiteY3" fmla="*/ 165139 h 673139"/>
                  <a:gd name="connsiteX4" fmla="*/ 0 w 3718633"/>
                  <a:gd name="connsiteY4" fmla="*/ 32618 h 673139"/>
                  <a:gd name="connsiteX0" fmla="*/ 0 w 3718633"/>
                  <a:gd name="connsiteY0" fmla="*/ 17396 h 657917"/>
                  <a:gd name="connsiteX1" fmla="*/ 3660549 w 3718633"/>
                  <a:gd name="connsiteY1" fmla="*/ 512696 h 657917"/>
                  <a:gd name="connsiteX2" fmla="*/ 3666899 w 3718633"/>
                  <a:gd name="connsiteY2" fmla="*/ 657917 h 657917"/>
                  <a:gd name="connsiteX3" fmla="*/ 0 w 3718633"/>
                  <a:gd name="connsiteY3" fmla="*/ 149917 h 657917"/>
                  <a:gd name="connsiteX4" fmla="*/ 0 w 3718633"/>
                  <a:gd name="connsiteY4" fmla="*/ 17396 h 65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8633" h="657917">
                    <a:moveTo>
                      <a:pt x="0" y="17396"/>
                    </a:moveTo>
                    <a:cubicBezTo>
                      <a:pt x="1179966" y="-109604"/>
                      <a:pt x="3052083" y="499996"/>
                      <a:pt x="3660549" y="512696"/>
                    </a:cubicBezTo>
                    <a:cubicBezTo>
                      <a:pt x="3732516" y="516653"/>
                      <a:pt x="3740982" y="603160"/>
                      <a:pt x="3666899" y="657917"/>
                    </a:cubicBezTo>
                    <a:cubicBezTo>
                      <a:pt x="2436133" y="486467"/>
                      <a:pt x="1262516" y="73717"/>
                      <a:pt x="0" y="149917"/>
                    </a:cubicBezTo>
                    <a:lnTo>
                      <a:pt x="0" y="17396"/>
                    </a:lnTo>
                    <a:close/>
                  </a:path>
                </a:pathLst>
              </a:cu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7">
                <a:extLst>
                  <a:ext uri="{FF2B5EF4-FFF2-40B4-BE49-F238E27FC236}">
                    <a16:creationId xmlns:a16="http://schemas.microsoft.com/office/drawing/2014/main" id="{9F9D26AF-EE73-8119-1D4E-4530540C2380}"/>
                  </a:ext>
                </a:extLst>
              </p:cNvPr>
              <p:cNvSpPr/>
              <p:nvPr/>
            </p:nvSpPr>
            <p:spPr>
              <a:xfrm>
                <a:off x="-176607" y="2468596"/>
                <a:ext cx="3769433" cy="657917"/>
              </a:xfrm>
              <a:custGeom>
                <a:avLst/>
                <a:gdLst>
                  <a:gd name="connsiteX0" fmla="*/ 0 w 3730399"/>
                  <a:gd name="connsiteY0" fmla="*/ 0 h 132521"/>
                  <a:gd name="connsiteX1" fmla="*/ 3730399 w 3730399"/>
                  <a:gd name="connsiteY1" fmla="*/ 0 h 132521"/>
                  <a:gd name="connsiteX2" fmla="*/ 3730399 w 3730399"/>
                  <a:gd name="connsiteY2" fmla="*/ 132521 h 132521"/>
                  <a:gd name="connsiteX3" fmla="*/ 0 w 3730399"/>
                  <a:gd name="connsiteY3" fmla="*/ 132521 h 132521"/>
                  <a:gd name="connsiteX4" fmla="*/ 0 w 3730399"/>
                  <a:gd name="connsiteY4" fmla="*/ 0 h 132521"/>
                  <a:gd name="connsiteX0" fmla="*/ 0 w 3730399"/>
                  <a:gd name="connsiteY0" fmla="*/ 0 h 646871"/>
                  <a:gd name="connsiteX1" fmla="*/ 3730399 w 3730399"/>
                  <a:gd name="connsiteY1" fmla="*/ 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692299"/>
                  <a:gd name="connsiteY0" fmla="*/ 21997 h 668868"/>
                  <a:gd name="connsiteX1" fmla="*/ 3660549 w 3692299"/>
                  <a:gd name="connsiteY1" fmla="*/ 517297 h 668868"/>
                  <a:gd name="connsiteX2" fmla="*/ 3692299 w 3692299"/>
                  <a:gd name="connsiteY2" fmla="*/ 668868 h 668868"/>
                  <a:gd name="connsiteX3" fmla="*/ 0 w 3692299"/>
                  <a:gd name="connsiteY3" fmla="*/ 154518 h 668868"/>
                  <a:gd name="connsiteX4" fmla="*/ 0 w 3692299"/>
                  <a:gd name="connsiteY4" fmla="*/ 21997 h 668868"/>
                  <a:gd name="connsiteX0" fmla="*/ 0 w 3666899"/>
                  <a:gd name="connsiteY0" fmla="*/ 21997 h 662518"/>
                  <a:gd name="connsiteX1" fmla="*/ 3660549 w 3666899"/>
                  <a:gd name="connsiteY1" fmla="*/ 517297 h 662518"/>
                  <a:gd name="connsiteX2" fmla="*/ 3666899 w 3666899"/>
                  <a:gd name="connsiteY2" fmla="*/ 662518 h 662518"/>
                  <a:gd name="connsiteX3" fmla="*/ 0 w 3666899"/>
                  <a:gd name="connsiteY3" fmla="*/ 154518 h 662518"/>
                  <a:gd name="connsiteX4" fmla="*/ 0 w 3666899"/>
                  <a:gd name="connsiteY4" fmla="*/ 21997 h 662518"/>
                  <a:gd name="connsiteX0" fmla="*/ 0 w 3698692"/>
                  <a:gd name="connsiteY0" fmla="*/ 21997 h 662518"/>
                  <a:gd name="connsiteX1" fmla="*/ 3660549 w 3698692"/>
                  <a:gd name="connsiteY1" fmla="*/ 517297 h 662518"/>
                  <a:gd name="connsiteX2" fmla="*/ 3666899 w 3698692"/>
                  <a:gd name="connsiteY2" fmla="*/ 662518 h 662518"/>
                  <a:gd name="connsiteX3" fmla="*/ 0 w 3698692"/>
                  <a:gd name="connsiteY3" fmla="*/ 154518 h 662518"/>
                  <a:gd name="connsiteX4" fmla="*/ 0 w 3698692"/>
                  <a:gd name="connsiteY4" fmla="*/ 21997 h 662518"/>
                  <a:gd name="connsiteX0" fmla="*/ 0 w 3718633"/>
                  <a:gd name="connsiteY0" fmla="*/ 21997 h 662518"/>
                  <a:gd name="connsiteX1" fmla="*/ 3660549 w 3718633"/>
                  <a:gd name="connsiteY1" fmla="*/ 517297 h 662518"/>
                  <a:gd name="connsiteX2" fmla="*/ 3666899 w 3718633"/>
                  <a:gd name="connsiteY2" fmla="*/ 662518 h 662518"/>
                  <a:gd name="connsiteX3" fmla="*/ 0 w 3718633"/>
                  <a:gd name="connsiteY3" fmla="*/ 154518 h 662518"/>
                  <a:gd name="connsiteX4" fmla="*/ 0 w 3718633"/>
                  <a:gd name="connsiteY4" fmla="*/ 21997 h 662518"/>
                  <a:gd name="connsiteX0" fmla="*/ 0 w 3718633"/>
                  <a:gd name="connsiteY0" fmla="*/ 19828 h 660349"/>
                  <a:gd name="connsiteX1" fmla="*/ 3660549 w 3718633"/>
                  <a:gd name="connsiteY1" fmla="*/ 515128 h 660349"/>
                  <a:gd name="connsiteX2" fmla="*/ 3666899 w 3718633"/>
                  <a:gd name="connsiteY2" fmla="*/ 660349 h 660349"/>
                  <a:gd name="connsiteX3" fmla="*/ 0 w 3718633"/>
                  <a:gd name="connsiteY3" fmla="*/ 152349 h 660349"/>
                  <a:gd name="connsiteX4" fmla="*/ 0 w 3718633"/>
                  <a:gd name="connsiteY4" fmla="*/ 19828 h 660349"/>
                  <a:gd name="connsiteX0" fmla="*/ 0 w 3718633"/>
                  <a:gd name="connsiteY0" fmla="*/ 32618 h 673139"/>
                  <a:gd name="connsiteX1" fmla="*/ 3660549 w 3718633"/>
                  <a:gd name="connsiteY1" fmla="*/ 527918 h 673139"/>
                  <a:gd name="connsiteX2" fmla="*/ 3666899 w 3718633"/>
                  <a:gd name="connsiteY2" fmla="*/ 673139 h 673139"/>
                  <a:gd name="connsiteX3" fmla="*/ 0 w 3718633"/>
                  <a:gd name="connsiteY3" fmla="*/ 165139 h 673139"/>
                  <a:gd name="connsiteX4" fmla="*/ 0 w 3718633"/>
                  <a:gd name="connsiteY4" fmla="*/ 32618 h 673139"/>
                  <a:gd name="connsiteX0" fmla="*/ 0 w 3718633"/>
                  <a:gd name="connsiteY0" fmla="*/ 17396 h 657917"/>
                  <a:gd name="connsiteX1" fmla="*/ 3660549 w 3718633"/>
                  <a:gd name="connsiteY1" fmla="*/ 512696 h 657917"/>
                  <a:gd name="connsiteX2" fmla="*/ 3666899 w 3718633"/>
                  <a:gd name="connsiteY2" fmla="*/ 657917 h 657917"/>
                  <a:gd name="connsiteX3" fmla="*/ 0 w 3718633"/>
                  <a:gd name="connsiteY3" fmla="*/ 149917 h 657917"/>
                  <a:gd name="connsiteX4" fmla="*/ 0 w 3718633"/>
                  <a:gd name="connsiteY4" fmla="*/ 17396 h 65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8633" h="657917">
                    <a:moveTo>
                      <a:pt x="0" y="17396"/>
                    </a:moveTo>
                    <a:cubicBezTo>
                      <a:pt x="1179966" y="-109604"/>
                      <a:pt x="3052083" y="499996"/>
                      <a:pt x="3660549" y="512696"/>
                    </a:cubicBezTo>
                    <a:cubicBezTo>
                      <a:pt x="3732516" y="516653"/>
                      <a:pt x="3740982" y="603160"/>
                      <a:pt x="3666899" y="657917"/>
                    </a:cubicBezTo>
                    <a:cubicBezTo>
                      <a:pt x="2436133" y="486467"/>
                      <a:pt x="1262516" y="73717"/>
                      <a:pt x="0" y="149917"/>
                    </a:cubicBezTo>
                    <a:lnTo>
                      <a:pt x="0" y="17396"/>
                    </a:lnTo>
                    <a:close/>
                  </a:path>
                </a:pathLst>
              </a:cu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95597441-827D-C9F5-BED5-8F06F879041E}"/>
                  </a:ext>
                </a:extLst>
              </p:cNvPr>
              <p:cNvSpPr/>
              <p:nvPr/>
            </p:nvSpPr>
            <p:spPr>
              <a:xfrm>
                <a:off x="290513" y="1771650"/>
                <a:ext cx="266700" cy="1141311"/>
              </a:xfrm>
              <a:prstGeom prst="round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3E618D61-565E-3DD6-946C-BE418E0D1B86}"/>
                  </a:ext>
                </a:extLst>
              </p:cNvPr>
              <p:cNvSpPr/>
              <p:nvPr/>
            </p:nvSpPr>
            <p:spPr>
              <a:xfrm>
                <a:off x="1032014" y="1813406"/>
                <a:ext cx="153849" cy="1141311"/>
              </a:xfrm>
              <a:prstGeom prst="round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272EFEC5-97D4-9650-67D6-28180AAAD1AA}"/>
                  </a:ext>
                </a:extLst>
              </p:cNvPr>
              <p:cNvSpPr/>
              <p:nvPr/>
            </p:nvSpPr>
            <p:spPr>
              <a:xfrm>
                <a:off x="1768493" y="1985202"/>
                <a:ext cx="199093" cy="1141311"/>
              </a:xfrm>
              <a:prstGeom prst="round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44628ADE-2E35-BBE1-3042-9FFFF4F7E8B1}"/>
                  </a:ext>
                </a:extLst>
              </p:cNvPr>
              <p:cNvSpPr/>
              <p:nvPr/>
            </p:nvSpPr>
            <p:spPr>
              <a:xfrm>
                <a:off x="2441316" y="2116205"/>
                <a:ext cx="160527" cy="1141311"/>
              </a:xfrm>
              <a:prstGeom prst="round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28764ECA-6088-ECDB-FA6B-FA5CDD78BA2A}"/>
                  </a:ext>
                </a:extLst>
              </p:cNvPr>
              <p:cNvSpPr/>
              <p:nvPr/>
            </p:nvSpPr>
            <p:spPr>
              <a:xfrm>
                <a:off x="3109464" y="2297906"/>
                <a:ext cx="160527" cy="1131093"/>
              </a:xfrm>
              <a:prstGeom prst="round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3C7E815F-E640-B03C-5C65-99CF64DBA76D}"/>
                </a:ext>
              </a:extLst>
            </p:cNvPr>
            <p:cNvSpPr/>
            <p:nvPr/>
          </p:nvSpPr>
          <p:spPr>
            <a:xfrm rot="179035">
              <a:off x="10146497" y="1668775"/>
              <a:ext cx="151267" cy="1293426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DABF645-A716-7041-8834-1E4FE1F72171}"/>
                </a:ext>
              </a:extLst>
            </p:cNvPr>
            <p:cNvSpPr/>
            <p:nvPr/>
          </p:nvSpPr>
          <p:spPr>
            <a:xfrm rot="179035">
              <a:off x="8377214" y="1710933"/>
              <a:ext cx="151267" cy="1293426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06B85D9-B71C-2E1B-AB94-E24DEF4881A7}"/>
                </a:ext>
              </a:extLst>
            </p:cNvPr>
            <p:cNvSpPr/>
            <p:nvPr/>
          </p:nvSpPr>
          <p:spPr>
            <a:xfrm rot="179035">
              <a:off x="9172331" y="1715674"/>
              <a:ext cx="151267" cy="1293426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14">
              <a:extLst>
                <a:ext uri="{FF2B5EF4-FFF2-40B4-BE49-F238E27FC236}">
                  <a16:creationId xmlns:a16="http://schemas.microsoft.com/office/drawing/2014/main" id="{D17F1E03-6351-4482-D22C-1F8027B2A5BF}"/>
                </a:ext>
              </a:extLst>
            </p:cNvPr>
            <p:cNvSpPr/>
            <p:nvPr/>
          </p:nvSpPr>
          <p:spPr>
            <a:xfrm>
              <a:off x="-11477" y="2259356"/>
              <a:ext cx="12314398" cy="4598644"/>
            </a:xfrm>
            <a:custGeom>
              <a:avLst/>
              <a:gdLst>
                <a:gd name="connsiteX0" fmla="*/ 0 w 12317807"/>
                <a:gd name="connsiteY0" fmla="*/ 0 h 4449281"/>
                <a:gd name="connsiteX1" fmla="*/ 12317807 w 12317807"/>
                <a:gd name="connsiteY1" fmla="*/ 0 h 4449281"/>
                <a:gd name="connsiteX2" fmla="*/ 12317807 w 12317807"/>
                <a:gd name="connsiteY2" fmla="*/ 4449281 h 4449281"/>
                <a:gd name="connsiteX3" fmla="*/ 0 w 12317807"/>
                <a:gd name="connsiteY3" fmla="*/ 4449281 h 4449281"/>
                <a:gd name="connsiteX4" fmla="*/ 0 w 12317807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20420 h 4469701"/>
                <a:gd name="connsiteX1" fmla="*/ 12357564 w 12357564"/>
                <a:gd name="connsiteY1" fmla="*/ 669777 h 4469701"/>
                <a:gd name="connsiteX2" fmla="*/ 12317807 w 12357564"/>
                <a:gd name="connsiteY2" fmla="*/ 4469701 h 4469701"/>
                <a:gd name="connsiteX3" fmla="*/ 0 w 12357564"/>
                <a:gd name="connsiteY3" fmla="*/ 4469701 h 4469701"/>
                <a:gd name="connsiteX4" fmla="*/ 0 w 12357564"/>
                <a:gd name="connsiteY4" fmla="*/ 20420 h 4469701"/>
                <a:gd name="connsiteX0" fmla="*/ 0 w 12344312"/>
                <a:gd name="connsiteY0" fmla="*/ 21055 h 4470336"/>
                <a:gd name="connsiteX1" fmla="*/ 12344312 w 12344312"/>
                <a:gd name="connsiteY1" fmla="*/ 643907 h 4470336"/>
                <a:gd name="connsiteX2" fmla="*/ 12317807 w 12344312"/>
                <a:gd name="connsiteY2" fmla="*/ 4470336 h 4470336"/>
                <a:gd name="connsiteX3" fmla="*/ 0 w 12344312"/>
                <a:gd name="connsiteY3" fmla="*/ 4470336 h 4470336"/>
                <a:gd name="connsiteX4" fmla="*/ 0 w 12344312"/>
                <a:gd name="connsiteY4" fmla="*/ 21055 h 4470336"/>
                <a:gd name="connsiteX0" fmla="*/ 0 w 12344312"/>
                <a:gd name="connsiteY0" fmla="*/ 203378 h 4652659"/>
                <a:gd name="connsiteX1" fmla="*/ 5029110 w 12344312"/>
                <a:gd name="connsiteY1" fmla="*/ 915546 h 4652659"/>
                <a:gd name="connsiteX2" fmla="*/ 12344312 w 12344312"/>
                <a:gd name="connsiteY2" fmla="*/ 826230 h 4652659"/>
                <a:gd name="connsiteX3" fmla="*/ 12317807 w 12344312"/>
                <a:gd name="connsiteY3" fmla="*/ 4652659 h 4652659"/>
                <a:gd name="connsiteX4" fmla="*/ 0 w 12344312"/>
                <a:gd name="connsiteY4" fmla="*/ 4652659 h 4652659"/>
                <a:gd name="connsiteX5" fmla="*/ 0 w 12344312"/>
                <a:gd name="connsiteY5" fmla="*/ 203378 h 4652659"/>
                <a:gd name="connsiteX0" fmla="*/ 0 w 12344312"/>
                <a:gd name="connsiteY0" fmla="*/ 99405 h 4548686"/>
                <a:gd name="connsiteX1" fmla="*/ 5029110 w 12344312"/>
                <a:gd name="connsiteY1" fmla="*/ 811573 h 4548686"/>
                <a:gd name="connsiteX2" fmla="*/ 12344312 w 12344312"/>
                <a:gd name="connsiteY2" fmla="*/ 722257 h 4548686"/>
                <a:gd name="connsiteX3" fmla="*/ 12317807 w 12344312"/>
                <a:gd name="connsiteY3" fmla="*/ 4548686 h 4548686"/>
                <a:gd name="connsiteX4" fmla="*/ 0 w 12344312"/>
                <a:gd name="connsiteY4" fmla="*/ 4548686 h 4548686"/>
                <a:gd name="connsiteX5" fmla="*/ 0 w 12344312"/>
                <a:gd name="connsiteY5" fmla="*/ 99405 h 4548686"/>
                <a:gd name="connsiteX0" fmla="*/ 0 w 12344312"/>
                <a:gd name="connsiteY0" fmla="*/ 104625 h 4487645"/>
                <a:gd name="connsiteX1" fmla="*/ 5029110 w 12344312"/>
                <a:gd name="connsiteY1" fmla="*/ 750532 h 4487645"/>
                <a:gd name="connsiteX2" fmla="*/ 12344312 w 12344312"/>
                <a:gd name="connsiteY2" fmla="*/ 661216 h 4487645"/>
                <a:gd name="connsiteX3" fmla="*/ 12317807 w 12344312"/>
                <a:gd name="connsiteY3" fmla="*/ 4487645 h 4487645"/>
                <a:gd name="connsiteX4" fmla="*/ 0 w 12344312"/>
                <a:gd name="connsiteY4" fmla="*/ 4487645 h 4487645"/>
                <a:gd name="connsiteX5" fmla="*/ 0 w 12344312"/>
                <a:gd name="connsiteY5" fmla="*/ 104625 h 4487645"/>
                <a:gd name="connsiteX0" fmla="*/ 0 w 12384069"/>
                <a:gd name="connsiteY0" fmla="*/ 104625 h 4487645"/>
                <a:gd name="connsiteX1" fmla="*/ 5029110 w 12384069"/>
                <a:gd name="connsiteY1" fmla="*/ 750532 h 4487645"/>
                <a:gd name="connsiteX2" fmla="*/ 12384069 w 12384069"/>
                <a:gd name="connsiteY2" fmla="*/ 753981 h 4487645"/>
                <a:gd name="connsiteX3" fmla="*/ 12317807 w 12384069"/>
                <a:gd name="connsiteY3" fmla="*/ 4487645 h 4487645"/>
                <a:gd name="connsiteX4" fmla="*/ 0 w 12384069"/>
                <a:gd name="connsiteY4" fmla="*/ 4487645 h 4487645"/>
                <a:gd name="connsiteX5" fmla="*/ 0 w 12384069"/>
                <a:gd name="connsiteY5" fmla="*/ 104625 h 4487645"/>
                <a:gd name="connsiteX0" fmla="*/ 0 w 12384069"/>
                <a:gd name="connsiteY0" fmla="*/ 104625 h 4487645"/>
                <a:gd name="connsiteX1" fmla="*/ 5029110 w 12384069"/>
                <a:gd name="connsiteY1" fmla="*/ 750532 h 4487645"/>
                <a:gd name="connsiteX2" fmla="*/ 12384069 w 12384069"/>
                <a:gd name="connsiteY2" fmla="*/ 753981 h 4487645"/>
                <a:gd name="connsiteX3" fmla="*/ 12317807 w 12384069"/>
                <a:gd name="connsiteY3" fmla="*/ 4487645 h 4487645"/>
                <a:gd name="connsiteX4" fmla="*/ 0 w 12384069"/>
                <a:gd name="connsiteY4" fmla="*/ 4487645 h 4487645"/>
                <a:gd name="connsiteX5" fmla="*/ 0 w 12384069"/>
                <a:gd name="connsiteY5" fmla="*/ 104625 h 4487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4069" h="4487645">
                  <a:moveTo>
                    <a:pt x="0" y="104625"/>
                  </a:moveTo>
                  <a:cubicBezTo>
                    <a:pt x="533385" y="-312819"/>
                    <a:pt x="2971725" y="646723"/>
                    <a:pt x="5029110" y="750532"/>
                  </a:cubicBezTo>
                  <a:cubicBezTo>
                    <a:pt x="7086495" y="854341"/>
                    <a:pt x="11076521" y="336538"/>
                    <a:pt x="12384069" y="753981"/>
                  </a:cubicBezTo>
                  <a:lnTo>
                    <a:pt x="12317807" y="4487645"/>
                  </a:lnTo>
                  <a:lnTo>
                    <a:pt x="0" y="4487645"/>
                  </a:lnTo>
                  <a:lnTo>
                    <a:pt x="0" y="10462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5D11CEF-7AF7-5CDD-4C8D-3BE21A5209FC}"/>
                </a:ext>
              </a:extLst>
            </p:cNvPr>
            <p:cNvSpPr/>
            <p:nvPr/>
          </p:nvSpPr>
          <p:spPr>
            <a:xfrm>
              <a:off x="548551" y="2556591"/>
              <a:ext cx="790322" cy="341080"/>
            </a:xfrm>
            <a:custGeom>
              <a:avLst/>
              <a:gdLst>
                <a:gd name="connsiteX0" fmla="*/ 0 w 981101"/>
                <a:gd name="connsiteY0" fmla="*/ 225339 h 410870"/>
                <a:gd name="connsiteX1" fmla="*/ 318052 w 981101"/>
                <a:gd name="connsiteY1" fmla="*/ 132574 h 410870"/>
                <a:gd name="connsiteX2" fmla="*/ 357808 w 981101"/>
                <a:gd name="connsiteY2" fmla="*/ 145826 h 410870"/>
                <a:gd name="connsiteX3" fmla="*/ 318052 w 981101"/>
                <a:gd name="connsiteY3" fmla="*/ 53061 h 410870"/>
                <a:gd name="connsiteX4" fmla="*/ 291547 w 981101"/>
                <a:gd name="connsiteY4" fmla="*/ 13305 h 410870"/>
                <a:gd name="connsiteX5" fmla="*/ 344556 w 981101"/>
                <a:gd name="connsiteY5" fmla="*/ 26557 h 410870"/>
                <a:gd name="connsiteX6" fmla="*/ 437321 w 981101"/>
                <a:gd name="connsiteY6" fmla="*/ 79565 h 410870"/>
                <a:gd name="connsiteX7" fmla="*/ 463826 w 981101"/>
                <a:gd name="connsiteY7" fmla="*/ 106070 h 410870"/>
                <a:gd name="connsiteX8" fmla="*/ 530086 w 981101"/>
                <a:gd name="connsiteY8" fmla="*/ 53061 h 410870"/>
                <a:gd name="connsiteX9" fmla="*/ 556591 w 981101"/>
                <a:gd name="connsiteY9" fmla="*/ 106070 h 410870"/>
                <a:gd name="connsiteX10" fmla="*/ 596347 w 981101"/>
                <a:gd name="connsiteY10" fmla="*/ 66313 h 410870"/>
                <a:gd name="connsiteX11" fmla="*/ 702365 w 981101"/>
                <a:gd name="connsiteY11" fmla="*/ 66313 h 410870"/>
                <a:gd name="connsiteX12" fmla="*/ 715617 w 981101"/>
                <a:gd name="connsiteY12" fmla="*/ 132574 h 410870"/>
                <a:gd name="connsiteX13" fmla="*/ 742121 w 981101"/>
                <a:gd name="connsiteY13" fmla="*/ 212087 h 410870"/>
                <a:gd name="connsiteX14" fmla="*/ 755373 w 981101"/>
                <a:gd name="connsiteY14" fmla="*/ 265096 h 410870"/>
                <a:gd name="connsiteX15" fmla="*/ 887895 w 981101"/>
                <a:gd name="connsiteY15" fmla="*/ 278348 h 410870"/>
                <a:gd name="connsiteX16" fmla="*/ 914400 w 981101"/>
                <a:gd name="connsiteY16" fmla="*/ 304852 h 410870"/>
                <a:gd name="connsiteX17" fmla="*/ 967408 w 981101"/>
                <a:gd name="connsiteY17" fmla="*/ 331357 h 410870"/>
                <a:gd name="connsiteX18" fmla="*/ 980660 w 981101"/>
                <a:gd name="connsiteY18" fmla="*/ 410870 h 41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1101" h="410870">
                  <a:moveTo>
                    <a:pt x="0" y="225339"/>
                  </a:moveTo>
                  <a:cubicBezTo>
                    <a:pt x="205186" y="115906"/>
                    <a:pt x="139535" y="102822"/>
                    <a:pt x="318052" y="132574"/>
                  </a:cubicBezTo>
                  <a:cubicBezTo>
                    <a:pt x="331831" y="134870"/>
                    <a:pt x="344556" y="141409"/>
                    <a:pt x="357808" y="145826"/>
                  </a:cubicBezTo>
                  <a:cubicBezTo>
                    <a:pt x="291265" y="46012"/>
                    <a:pt x="369400" y="172871"/>
                    <a:pt x="318052" y="53061"/>
                  </a:cubicBezTo>
                  <a:cubicBezTo>
                    <a:pt x="311778" y="38422"/>
                    <a:pt x="280285" y="24567"/>
                    <a:pt x="291547" y="13305"/>
                  </a:cubicBezTo>
                  <a:cubicBezTo>
                    <a:pt x="304426" y="426"/>
                    <a:pt x="327502" y="20162"/>
                    <a:pt x="344556" y="26557"/>
                  </a:cubicBezTo>
                  <a:cubicBezTo>
                    <a:pt x="370164" y="36160"/>
                    <a:pt x="414704" y="61471"/>
                    <a:pt x="437321" y="79565"/>
                  </a:cubicBezTo>
                  <a:cubicBezTo>
                    <a:pt x="447078" y="87370"/>
                    <a:pt x="454991" y="97235"/>
                    <a:pt x="463826" y="106070"/>
                  </a:cubicBezTo>
                  <a:cubicBezTo>
                    <a:pt x="490848" y="-2022"/>
                    <a:pt x="471408" y="-40825"/>
                    <a:pt x="530086" y="53061"/>
                  </a:cubicBezTo>
                  <a:cubicBezTo>
                    <a:pt x="540556" y="69814"/>
                    <a:pt x="547756" y="88400"/>
                    <a:pt x="556591" y="106070"/>
                  </a:cubicBezTo>
                  <a:cubicBezTo>
                    <a:pt x="569843" y="92818"/>
                    <a:pt x="579584" y="74694"/>
                    <a:pt x="596347" y="66313"/>
                  </a:cubicBezTo>
                  <a:cubicBezTo>
                    <a:pt x="647520" y="40726"/>
                    <a:pt x="659092" y="51889"/>
                    <a:pt x="702365" y="66313"/>
                  </a:cubicBezTo>
                  <a:cubicBezTo>
                    <a:pt x="706782" y="88400"/>
                    <a:pt x="709691" y="110843"/>
                    <a:pt x="715617" y="132574"/>
                  </a:cubicBezTo>
                  <a:cubicBezTo>
                    <a:pt x="722968" y="159528"/>
                    <a:pt x="735345" y="184983"/>
                    <a:pt x="742121" y="212087"/>
                  </a:cubicBezTo>
                  <a:cubicBezTo>
                    <a:pt x="746538" y="229757"/>
                    <a:pt x="738792" y="257559"/>
                    <a:pt x="755373" y="265096"/>
                  </a:cubicBezTo>
                  <a:cubicBezTo>
                    <a:pt x="795788" y="283467"/>
                    <a:pt x="843721" y="273931"/>
                    <a:pt x="887895" y="278348"/>
                  </a:cubicBezTo>
                  <a:cubicBezTo>
                    <a:pt x="896730" y="287183"/>
                    <a:pt x="904004" y="297921"/>
                    <a:pt x="914400" y="304852"/>
                  </a:cubicBezTo>
                  <a:cubicBezTo>
                    <a:pt x="930837" y="315810"/>
                    <a:pt x="953439" y="317388"/>
                    <a:pt x="967408" y="331357"/>
                  </a:cubicBezTo>
                  <a:cubicBezTo>
                    <a:pt x="984851" y="348800"/>
                    <a:pt x="980660" y="390240"/>
                    <a:pt x="980660" y="41087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508D0C33-F88D-F191-97AD-C634E533367B}"/>
                </a:ext>
              </a:extLst>
            </p:cNvPr>
            <p:cNvSpPr/>
            <p:nvPr/>
          </p:nvSpPr>
          <p:spPr>
            <a:xfrm>
              <a:off x="9476796" y="5114652"/>
              <a:ext cx="975581" cy="421033"/>
            </a:xfrm>
            <a:custGeom>
              <a:avLst/>
              <a:gdLst>
                <a:gd name="connsiteX0" fmla="*/ 0 w 981101"/>
                <a:gd name="connsiteY0" fmla="*/ 225339 h 410870"/>
                <a:gd name="connsiteX1" fmla="*/ 318052 w 981101"/>
                <a:gd name="connsiteY1" fmla="*/ 132574 h 410870"/>
                <a:gd name="connsiteX2" fmla="*/ 357808 w 981101"/>
                <a:gd name="connsiteY2" fmla="*/ 145826 h 410870"/>
                <a:gd name="connsiteX3" fmla="*/ 318052 w 981101"/>
                <a:gd name="connsiteY3" fmla="*/ 53061 h 410870"/>
                <a:gd name="connsiteX4" fmla="*/ 291547 w 981101"/>
                <a:gd name="connsiteY4" fmla="*/ 13305 h 410870"/>
                <a:gd name="connsiteX5" fmla="*/ 344556 w 981101"/>
                <a:gd name="connsiteY5" fmla="*/ 26557 h 410870"/>
                <a:gd name="connsiteX6" fmla="*/ 437321 w 981101"/>
                <a:gd name="connsiteY6" fmla="*/ 79565 h 410870"/>
                <a:gd name="connsiteX7" fmla="*/ 463826 w 981101"/>
                <a:gd name="connsiteY7" fmla="*/ 106070 h 410870"/>
                <a:gd name="connsiteX8" fmla="*/ 530086 w 981101"/>
                <a:gd name="connsiteY8" fmla="*/ 53061 h 410870"/>
                <a:gd name="connsiteX9" fmla="*/ 556591 w 981101"/>
                <a:gd name="connsiteY9" fmla="*/ 106070 h 410870"/>
                <a:gd name="connsiteX10" fmla="*/ 596347 w 981101"/>
                <a:gd name="connsiteY10" fmla="*/ 66313 h 410870"/>
                <a:gd name="connsiteX11" fmla="*/ 702365 w 981101"/>
                <a:gd name="connsiteY11" fmla="*/ 66313 h 410870"/>
                <a:gd name="connsiteX12" fmla="*/ 715617 w 981101"/>
                <a:gd name="connsiteY12" fmla="*/ 132574 h 410870"/>
                <a:gd name="connsiteX13" fmla="*/ 742121 w 981101"/>
                <a:gd name="connsiteY13" fmla="*/ 212087 h 410870"/>
                <a:gd name="connsiteX14" fmla="*/ 755373 w 981101"/>
                <a:gd name="connsiteY14" fmla="*/ 265096 h 410870"/>
                <a:gd name="connsiteX15" fmla="*/ 887895 w 981101"/>
                <a:gd name="connsiteY15" fmla="*/ 278348 h 410870"/>
                <a:gd name="connsiteX16" fmla="*/ 914400 w 981101"/>
                <a:gd name="connsiteY16" fmla="*/ 304852 h 410870"/>
                <a:gd name="connsiteX17" fmla="*/ 967408 w 981101"/>
                <a:gd name="connsiteY17" fmla="*/ 331357 h 410870"/>
                <a:gd name="connsiteX18" fmla="*/ 980660 w 981101"/>
                <a:gd name="connsiteY18" fmla="*/ 410870 h 41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1101" h="410870">
                  <a:moveTo>
                    <a:pt x="0" y="225339"/>
                  </a:moveTo>
                  <a:cubicBezTo>
                    <a:pt x="205186" y="115906"/>
                    <a:pt x="139535" y="102822"/>
                    <a:pt x="318052" y="132574"/>
                  </a:cubicBezTo>
                  <a:cubicBezTo>
                    <a:pt x="331831" y="134870"/>
                    <a:pt x="344556" y="141409"/>
                    <a:pt x="357808" y="145826"/>
                  </a:cubicBezTo>
                  <a:cubicBezTo>
                    <a:pt x="291265" y="46012"/>
                    <a:pt x="369400" y="172871"/>
                    <a:pt x="318052" y="53061"/>
                  </a:cubicBezTo>
                  <a:cubicBezTo>
                    <a:pt x="311778" y="38422"/>
                    <a:pt x="280285" y="24567"/>
                    <a:pt x="291547" y="13305"/>
                  </a:cubicBezTo>
                  <a:cubicBezTo>
                    <a:pt x="304426" y="426"/>
                    <a:pt x="327502" y="20162"/>
                    <a:pt x="344556" y="26557"/>
                  </a:cubicBezTo>
                  <a:cubicBezTo>
                    <a:pt x="370164" y="36160"/>
                    <a:pt x="414704" y="61471"/>
                    <a:pt x="437321" y="79565"/>
                  </a:cubicBezTo>
                  <a:cubicBezTo>
                    <a:pt x="447078" y="87370"/>
                    <a:pt x="454991" y="97235"/>
                    <a:pt x="463826" y="106070"/>
                  </a:cubicBezTo>
                  <a:cubicBezTo>
                    <a:pt x="490848" y="-2022"/>
                    <a:pt x="471408" y="-40825"/>
                    <a:pt x="530086" y="53061"/>
                  </a:cubicBezTo>
                  <a:cubicBezTo>
                    <a:pt x="540556" y="69814"/>
                    <a:pt x="547756" y="88400"/>
                    <a:pt x="556591" y="106070"/>
                  </a:cubicBezTo>
                  <a:cubicBezTo>
                    <a:pt x="569843" y="92818"/>
                    <a:pt x="579584" y="74694"/>
                    <a:pt x="596347" y="66313"/>
                  </a:cubicBezTo>
                  <a:cubicBezTo>
                    <a:pt x="647520" y="40726"/>
                    <a:pt x="659092" y="51889"/>
                    <a:pt x="702365" y="66313"/>
                  </a:cubicBezTo>
                  <a:cubicBezTo>
                    <a:pt x="706782" y="88400"/>
                    <a:pt x="709691" y="110843"/>
                    <a:pt x="715617" y="132574"/>
                  </a:cubicBezTo>
                  <a:cubicBezTo>
                    <a:pt x="722968" y="159528"/>
                    <a:pt x="735345" y="184983"/>
                    <a:pt x="742121" y="212087"/>
                  </a:cubicBezTo>
                  <a:cubicBezTo>
                    <a:pt x="746538" y="229757"/>
                    <a:pt x="738792" y="257559"/>
                    <a:pt x="755373" y="265096"/>
                  </a:cubicBezTo>
                  <a:cubicBezTo>
                    <a:pt x="795788" y="283467"/>
                    <a:pt x="843721" y="273931"/>
                    <a:pt x="887895" y="278348"/>
                  </a:cubicBezTo>
                  <a:cubicBezTo>
                    <a:pt x="896730" y="287183"/>
                    <a:pt x="904004" y="297921"/>
                    <a:pt x="914400" y="304852"/>
                  </a:cubicBezTo>
                  <a:cubicBezTo>
                    <a:pt x="930837" y="315810"/>
                    <a:pt x="953439" y="317388"/>
                    <a:pt x="967408" y="331357"/>
                  </a:cubicBezTo>
                  <a:cubicBezTo>
                    <a:pt x="984851" y="348800"/>
                    <a:pt x="980660" y="390240"/>
                    <a:pt x="980660" y="41087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F605B32C-F663-B409-B90E-155A74E4163F}"/>
              </a:ext>
            </a:extLst>
          </p:cNvPr>
          <p:cNvSpPr/>
          <p:nvPr/>
        </p:nvSpPr>
        <p:spPr>
          <a:xfrm flipH="1">
            <a:off x="3317050" y="5595724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FBEA1B-0D1E-14B5-5220-C786668CBFA8}"/>
              </a:ext>
            </a:extLst>
          </p:cNvPr>
          <p:cNvSpPr/>
          <p:nvPr/>
        </p:nvSpPr>
        <p:spPr>
          <a:xfrm flipH="1">
            <a:off x="5916715" y="4848275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8CB43D0-CFE9-BBD5-EB29-A88208DA9812}"/>
              </a:ext>
            </a:extLst>
          </p:cNvPr>
          <p:cNvSpPr/>
          <p:nvPr/>
        </p:nvSpPr>
        <p:spPr>
          <a:xfrm>
            <a:off x="10016462" y="2571231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Rectangle 3">
            <a:extLst>
              <a:ext uri="{FF2B5EF4-FFF2-40B4-BE49-F238E27FC236}">
                <a16:creationId xmlns:a16="http://schemas.microsoft.com/office/drawing/2014/main" id="{37532042-7BAC-D8B9-BADB-5D67CADB891A}"/>
              </a:ext>
            </a:extLst>
          </p:cNvPr>
          <p:cNvSpPr/>
          <p:nvPr/>
        </p:nvSpPr>
        <p:spPr>
          <a:xfrm>
            <a:off x="9825873" y="3251680"/>
            <a:ext cx="959058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1B2F3D-0464-5490-0164-3B5A9BA3ECE4}"/>
              </a:ext>
            </a:extLst>
          </p:cNvPr>
          <p:cNvGrpSpPr/>
          <p:nvPr/>
        </p:nvGrpSpPr>
        <p:grpSpPr>
          <a:xfrm>
            <a:off x="3615658" y="203200"/>
            <a:ext cx="4771262" cy="6573618"/>
            <a:chOff x="3979576" y="186923"/>
            <a:chExt cx="4388418" cy="6046154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3DB9C53-1778-8F92-4F86-708A063DD0F0}"/>
                </a:ext>
              </a:extLst>
            </p:cNvPr>
            <p:cNvGrpSpPr/>
            <p:nvPr/>
          </p:nvGrpSpPr>
          <p:grpSpPr>
            <a:xfrm rot="20853333">
              <a:off x="6392678" y="186923"/>
              <a:ext cx="1975316" cy="2205534"/>
              <a:chOff x="6462309" y="359921"/>
              <a:chExt cx="1975316" cy="2205534"/>
            </a:xfrm>
          </p:grpSpPr>
          <p:sp>
            <p:nvSpPr>
              <p:cNvPr id="97" name="Rectangle 4">
                <a:extLst>
                  <a:ext uri="{FF2B5EF4-FFF2-40B4-BE49-F238E27FC236}">
                    <a16:creationId xmlns:a16="http://schemas.microsoft.com/office/drawing/2014/main" id="{00AB16DD-74BA-5C92-0B6A-7BFA2A1956AC}"/>
                  </a:ext>
                </a:extLst>
              </p:cNvPr>
              <p:cNvSpPr/>
              <p:nvPr/>
            </p:nvSpPr>
            <p:spPr>
              <a:xfrm rot="278203">
                <a:off x="6462309" y="359921"/>
                <a:ext cx="1975316" cy="2159098"/>
              </a:xfrm>
              <a:custGeom>
                <a:avLst/>
                <a:gdLst>
                  <a:gd name="connsiteX0" fmla="*/ 0 w 1219200"/>
                  <a:gd name="connsiteY0" fmla="*/ 0 h 1391479"/>
                  <a:gd name="connsiteX1" fmla="*/ 1219200 w 1219200"/>
                  <a:gd name="connsiteY1" fmla="*/ 0 h 1391479"/>
                  <a:gd name="connsiteX2" fmla="*/ 1219200 w 1219200"/>
                  <a:gd name="connsiteY2" fmla="*/ 1391479 h 1391479"/>
                  <a:gd name="connsiteX3" fmla="*/ 0 w 1219200"/>
                  <a:gd name="connsiteY3" fmla="*/ 1391479 h 1391479"/>
                  <a:gd name="connsiteX4" fmla="*/ 0 w 1219200"/>
                  <a:gd name="connsiteY4" fmla="*/ 0 h 1391479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0 w 1219200"/>
                  <a:gd name="connsiteY3" fmla="*/ 1391479 h 1404731"/>
                  <a:gd name="connsiteX4" fmla="*/ 0 w 1219200"/>
                  <a:gd name="connsiteY4" fmla="*/ 0 h 1404731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66261 w 1219200"/>
                  <a:gd name="connsiteY3" fmla="*/ 1152939 h 1404731"/>
                  <a:gd name="connsiteX4" fmla="*/ 0 w 1219200"/>
                  <a:gd name="connsiteY4" fmla="*/ 0 h 1404731"/>
                  <a:gd name="connsiteX0" fmla="*/ 0 w 1152939"/>
                  <a:gd name="connsiteY0" fmla="*/ 1152939 h 1404731"/>
                  <a:gd name="connsiteX1" fmla="*/ 1152939 w 1152939"/>
                  <a:gd name="connsiteY1" fmla="*/ 0 h 1404731"/>
                  <a:gd name="connsiteX2" fmla="*/ 516834 w 1152939"/>
                  <a:gd name="connsiteY2" fmla="*/ 1404731 h 1404731"/>
                  <a:gd name="connsiteX3" fmla="*/ 0 w 1152939"/>
                  <a:gd name="connsiteY3" fmla="*/ 1152939 h 1404731"/>
                  <a:gd name="connsiteX0" fmla="*/ 0 w 2054087"/>
                  <a:gd name="connsiteY0" fmla="*/ 1802295 h 2054087"/>
                  <a:gd name="connsiteX1" fmla="*/ 2054087 w 2054087"/>
                  <a:gd name="connsiteY1" fmla="*/ 0 h 2054087"/>
                  <a:gd name="connsiteX2" fmla="*/ 516834 w 2054087"/>
                  <a:gd name="connsiteY2" fmla="*/ 2054087 h 2054087"/>
                  <a:gd name="connsiteX3" fmla="*/ 0 w 2054087"/>
                  <a:gd name="connsiteY3" fmla="*/ 1802295 h 2054087"/>
                  <a:gd name="connsiteX0" fmla="*/ 0 w 2098490"/>
                  <a:gd name="connsiteY0" fmla="*/ 1802295 h 2054087"/>
                  <a:gd name="connsiteX1" fmla="*/ 2054087 w 2098490"/>
                  <a:gd name="connsiteY1" fmla="*/ 0 h 2054087"/>
                  <a:gd name="connsiteX2" fmla="*/ 516834 w 2098490"/>
                  <a:gd name="connsiteY2" fmla="*/ 2054087 h 2054087"/>
                  <a:gd name="connsiteX3" fmla="*/ 0 w 2098490"/>
                  <a:gd name="connsiteY3" fmla="*/ 1802295 h 2054087"/>
                  <a:gd name="connsiteX0" fmla="*/ 0 w 2098490"/>
                  <a:gd name="connsiteY0" fmla="*/ 1802343 h 2054135"/>
                  <a:gd name="connsiteX1" fmla="*/ 2054087 w 2098490"/>
                  <a:gd name="connsiteY1" fmla="*/ 48 h 2054135"/>
                  <a:gd name="connsiteX2" fmla="*/ 516834 w 2098490"/>
                  <a:gd name="connsiteY2" fmla="*/ 2054135 h 2054135"/>
                  <a:gd name="connsiteX3" fmla="*/ 0 w 2098490"/>
                  <a:gd name="connsiteY3" fmla="*/ 1802343 h 2054135"/>
                  <a:gd name="connsiteX0" fmla="*/ 0 w 2100660"/>
                  <a:gd name="connsiteY0" fmla="*/ 1802343 h 2054135"/>
                  <a:gd name="connsiteX1" fmla="*/ 2054087 w 2100660"/>
                  <a:gd name="connsiteY1" fmla="*/ 48 h 2054135"/>
                  <a:gd name="connsiteX2" fmla="*/ 516834 w 2100660"/>
                  <a:gd name="connsiteY2" fmla="*/ 2054135 h 2054135"/>
                  <a:gd name="connsiteX3" fmla="*/ 0 w 2100660"/>
                  <a:gd name="connsiteY3" fmla="*/ 1802343 h 2054135"/>
                  <a:gd name="connsiteX0" fmla="*/ 13601 w 2114261"/>
                  <a:gd name="connsiteY0" fmla="*/ 1802331 h 2054123"/>
                  <a:gd name="connsiteX1" fmla="*/ 2067688 w 2114261"/>
                  <a:gd name="connsiteY1" fmla="*/ 36 h 2054123"/>
                  <a:gd name="connsiteX2" fmla="*/ 530435 w 2114261"/>
                  <a:gd name="connsiteY2" fmla="*/ 2054123 h 2054123"/>
                  <a:gd name="connsiteX3" fmla="*/ 13601 w 2114261"/>
                  <a:gd name="connsiteY3" fmla="*/ 1802331 h 2054123"/>
                  <a:gd name="connsiteX0" fmla="*/ 13601 w 2127858"/>
                  <a:gd name="connsiteY0" fmla="*/ 1802331 h 2054123"/>
                  <a:gd name="connsiteX1" fmla="*/ 2067688 w 2127858"/>
                  <a:gd name="connsiteY1" fmla="*/ 36 h 2054123"/>
                  <a:gd name="connsiteX2" fmla="*/ 530435 w 2127858"/>
                  <a:gd name="connsiteY2" fmla="*/ 2054123 h 2054123"/>
                  <a:gd name="connsiteX3" fmla="*/ 13601 w 2127858"/>
                  <a:gd name="connsiteY3" fmla="*/ 1802331 h 2054123"/>
                  <a:gd name="connsiteX0" fmla="*/ 8333 w 2122590"/>
                  <a:gd name="connsiteY0" fmla="*/ 1816055 h 2067847"/>
                  <a:gd name="connsiteX1" fmla="*/ 2062420 w 2122590"/>
                  <a:gd name="connsiteY1" fmla="*/ 13760 h 2067847"/>
                  <a:gd name="connsiteX2" fmla="*/ 525167 w 2122590"/>
                  <a:gd name="connsiteY2" fmla="*/ 2067847 h 2067847"/>
                  <a:gd name="connsiteX3" fmla="*/ 8333 w 2122590"/>
                  <a:gd name="connsiteY3" fmla="*/ 1816055 h 2067847"/>
                  <a:gd name="connsiteX0" fmla="*/ 9224 w 1937770"/>
                  <a:gd name="connsiteY0" fmla="*/ 1942266 h 2067000"/>
                  <a:gd name="connsiteX1" fmla="*/ 1877600 w 1937770"/>
                  <a:gd name="connsiteY1" fmla="*/ 12913 h 2067000"/>
                  <a:gd name="connsiteX2" fmla="*/ 340347 w 1937770"/>
                  <a:gd name="connsiteY2" fmla="*/ 2067000 h 2067000"/>
                  <a:gd name="connsiteX3" fmla="*/ 9224 w 1937770"/>
                  <a:gd name="connsiteY3" fmla="*/ 1942266 h 2067000"/>
                  <a:gd name="connsiteX0" fmla="*/ 14971 w 1943517"/>
                  <a:gd name="connsiteY0" fmla="*/ 1947332 h 2072066"/>
                  <a:gd name="connsiteX1" fmla="*/ 1883347 w 1943517"/>
                  <a:gd name="connsiteY1" fmla="*/ 17979 h 2072066"/>
                  <a:gd name="connsiteX2" fmla="*/ 346094 w 1943517"/>
                  <a:gd name="connsiteY2" fmla="*/ 2072066 h 2072066"/>
                  <a:gd name="connsiteX3" fmla="*/ 14971 w 1943517"/>
                  <a:gd name="connsiteY3" fmla="*/ 1947332 h 2072066"/>
                  <a:gd name="connsiteX0" fmla="*/ 14971 w 1949843"/>
                  <a:gd name="connsiteY0" fmla="*/ 1947332 h 2159098"/>
                  <a:gd name="connsiteX1" fmla="*/ 1883347 w 1949843"/>
                  <a:gd name="connsiteY1" fmla="*/ 17979 h 2159098"/>
                  <a:gd name="connsiteX2" fmla="*/ 498408 w 1949843"/>
                  <a:gd name="connsiteY2" fmla="*/ 2159098 h 2159098"/>
                  <a:gd name="connsiteX3" fmla="*/ 14971 w 1949843"/>
                  <a:gd name="connsiteY3" fmla="*/ 1947332 h 2159098"/>
                  <a:gd name="connsiteX0" fmla="*/ 14971 w 1975316"/>
                  <a:gd name="connsiteY0" fmla="*/ 1947332 h 2159098"/>
                  <a:gd name="connsiteX1" fmla="*/ 1883347 w 1975316"/>
                  <a:gd name="connsiteY1" fmla="*/ 17979 h 2159098"/>
                  <a:gd name="connsiteX2" fmla="*/ 498408 w 1975316"/>
                  <a:gd name="connsiteY2" fmla="*/ 2159098 h 2159098"/>
                  <a:gd name="connsiteX3" fmla="*/ 14971 w 1975316"/>
                  <a:gd name="connsiteY3" fmla="*/ 1947332 h 2159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75316" h="2159098">
                    <a:moveTo>
                      <a:pt x="14971" y="1947332"/>
                    </a:moveTo>
                    <a:cubicBezTo>
                      <a:pt x="-174869" y="1163310"/>
                      <a:pt x="1496248" y="-170218"/>
                      <a:pt x="1883347" y="17979"/>
                    </a:cubicBezTo>
                    <a:cubicBezTo>
                      <a:pt x="2237905" y="362516"/>
                      <a:pt x="1523018" y="1765901"/>
                      <a:pt x="498408" y="2159098"/>
                    </a:cubicBezTo>
                    <a:lnTo>
                      <a:pt x="14971" y="1947332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11590AA9-1D7B-ABCA-D916-39FDBE4F9E67}"/>
                  </a:ext>
                </a:extLst>
              </p:cNvPr>
              <p:cNvSpPr/>
              <p:nvPr/>
            </p:nvSpPr>
            <p:spPr>
              <a:xfrm rot="341498">
                <a:off x="6966856" y="479122"/>
                <a:ext cx="1449379" cy="2086333"/>
              </a:xfrm>
              <a:custGeom>
                <a:avLst/>
                <a:gdLst>
                  <a:gd name="connsiteX0" fmla="*/ 1534337 w 1537419"/>
                  <a:gd name="connsiteY0" fmla="*/ 0 h 1898423"/>
                  <a:gd name="connsiteX1" fmla="*/ 1537419 w 1537419"/>
                  <a:gd name="connsiteY1" fmla="*/ 49143 h 1898423"/>
                  <a:gd name="connsiteX2" fmla="*/ 60826 w 1537419"/>
                  <a:gd name="connsiteY2" fmla="*/ 1898423 h 1898423"/>
                  <a:gd name="connsiteX3" fmla="*/ 14581 w 1537419"/>
                  <a:gd name="connsiteY3" fmla="*/ 1878166 h 1898423"/>
                  <a:gd name="connsiteX4" fmla="*/ 2530 w 1537419"/>
                  <a:gd name="connsiteY4" fmla="*/ 1805470 h 1898423"/>
                  <a:gd name="connsiteX5" fmla="*/ 1401410 w 1537419"/>
                  <a:gd name="connsiteY5" fmla="*/ 62979 h 1898423"/>
                  <a:gd name="connsiteX6" fmla="*/ 1534337 w 1537419"/>
                  <a:gd name="connsiteY6" fmla="*/ 0 h 1898423"/>
                  <a:gd name="connsiteX0" fmla="*/ 1534399 w 1537481"/>
                  <a:gd name="connsiteY0" fmla="*/ 111091 h 2009514"/>
                  <a:gd name="connsiteX1" fmla="*/ 1537481 w 1537481"/>
                  <a:gd name="connsiteY1" fmla="*/ 160234 h 2009514"/>
                  <a:gd name="connsiteX2" fmla="*/ 60888 w 1537481"/>
                  <a:gd name="connsiteY2" fmla="*/ 2009514 h 2009514"/>
                  <a:gd name="connsiteX3" fmla="*/ 14643 w 1537481"/>
                  <a:gd name="connsiteY3" fmla="*/ 1989257 h 2009514"/>
                  <a:gd name="connsiteX4" fmla="*/ 2592 w 1537481"/>
                  <a:gd name="connsiteY4" fmla="*/ 1916561 h 2009514"/>
                  <a:gd name="connsiteX5" fmla="*/ 1379709 w 1537481"/>
                  <a:gd name="connsiteY5" fmla="*/ 0 h 2009514"/>
                  <a:gd name="connsiteX6" fmla="*/ 1534399 w 1537481"/>
                  <a:gd name="connsiteY6" fmla="*/ 111091 h 2009514"/>
                  <a:gd name="connsiteX0" fmla="*/ 1533826 w 1536908"/>
                  <a:gd name="connsiteY0" fmla="*/ 111091 h 2009514"/>
                  <a:gd name="connsiteX1" fmla="*/ 1536908 w 1536908"/>
                  <a:gd name="connsiteY1" fmla="*/ 160234 h 2009514"/>
                  <a:gd name="connsiteX2" fmla="*/ 60315 w 1536908"/>
                  <a:gd name="connsiteY2" fmla="*/ 2009514 h 2009514"/>
                  <a:gd name="connsiteX3" fmla="*/ 14070 w 1536908"/>
                  <a:gd name="connsiteY3" fmla="*/ 1989257 h 2009514"/>
                  <a:gd name="connsiteX4" fmla="*/ 2019 w 1536908"/>
                  <a:gd name="connsiteY4" fmla="*/ 1916561 h 2009514"/>
                  <a:gd name="connsiteX5" fmla="*/ 1379136 w 1536908"/>
                  <a:gd name="connsiteY5" fmla="*/ 0 h 2009514"/>
                  <a:gd name="connsiteX6" fmla="*/ 1533826 w 1536908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31901 w 1554739"/>
                  <a:gd name="connsiteY3" fmla="*/ 1989257 h 2009514"/>
                  <a:gd name="connsiteX4" fmla="*/ 19850 w 1554739"/>
                  <a:gd name="connsiteY4" fmla="*/ 1916561 h 2009514"/>
                  <a:gd name="connsiteX5" fmla="*/ 1396967 w 1554739"/>
                  <a:gd name="connsiteY5" fmla="*/ 0 h 2009514"/>
                  <a:gd name="connsiteX6" fmla="*/ 1551657 w 1554739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19850 w 1554739"/>
                  <a:gd name="connsiteY3" fmla="*/ 1916561 h 2009514"/>
                  <a:gd name="connsiteX4" fmla="*/ 1396967 w 1554739"/>
                  <a:gd name="connsiteY4" fmla="*/ 0 h 2009514"/>
                  <a:gd name="connsiteX5" fmla="*/ 1551657 w 1554739"/>
                  <a:gd name="connsiteY5" fmla="*/ 111091 h 2009514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318821 w 1476593"/>
                  <a:gd name="connsiteY0" fmla="*/ 0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0" fmla="*/ 1318821 w 1449379"/>
                  <a:gd name="connsiteY0" fmla="*/ 0 h 2024327"/>
                  <a:gd name="connsiteX1" fmla="*/ 1449379 w 1449379"/>
                  <a:gd name="connsiteY1" fmla="*/ 114468 h 2024327"/>
                  <a:gd name="connsiteX2" fmla="*/ 0 w 1449379"/>
                  <a:gd name="connsiteY2" fmla="*/ 2009514 h 2024327"/>
                  <a:gd name="connsiteX3" fmla="*/ 26894 w 1449379"/>
                  <a:gd name="connsiteY3" fmla="*/ 2024327 h 2024327"/>
                  <a:gd name="connsiteX4" fmla="*/ 1318821 w 1449379"/>
                  <a:gd name="connsiteY4" fmla="*/ 0 h 2024327"/>
                  <a:gd name="connsiteX0" fmla="*/ 1318821 w 1449379"/>
                  <a:gd name="connsiteY0" fmla="*/ 39475 h 2063802"/>
                  <a:gd name="connsiteX1" fmla="*/ 1449379 w 1449379"/>
                  <a:gd name="connsiteY1" fmla="*/ 153943 h 2063802"/>
                  <a:gd name="connsiteX2" fmla="*/ 0 w 1449379"/>
                  <a:gd name="connsiteY2" fmla="*/ 2048989 h 2063802"/>
                  <a:gd name="connsiteX3" fmla="*/ 26894 w 1449379"/>
                  <a:gd name="connsiteY3" fmla="*/ 2063802 h 2063802"/>
                  <a:gd name="connsiteX4" fmla="*/ 1318821 w 1449379"/>
                  <a:gd name="connsiteY4" fmla="*/ 39475 h 2063802"/>
                  <a:gd name="connsiteX0" fmla="*/ 1318821 w 1449379"/>
                  <a:gd name="connsiteY0" fmla="*/ 62006 h 2086333"/>
                  <a:gd name="connsiteX1" fmla="*/ 1449379 w 1449379"/>
                  <a:gd name="connsiteY1" fmla="*/ 176474 h 2086333"/>
                  <a:gd name="connsiteX2" fmla="*/ 0 w 1449379"/>
                  <a:gd name="connsiteY2" fmla="*/ 2071520 h 2086333"/>
                  <a:gd name="connsiteX3" fmla="*/ 26894 w 1449379"/>
                  <a:gd name="connsiteY3" fmla="*/ 2086333 h 2086333"/>
                  <a:gd name="connsiteX4" fmla="*/ 1318821 w 1449379"/>
                  <a:gd name="connsiteY4" fmla="*/ 62006 h 2086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9379" h="2086333">
                    <a:moveTo>
                      <a:pt x="1318821" y="62006"/>
                    </a:moveTo>
                    <a:cubicBezTo>
                      <a:pt x="1371738" y="32624"/>
                      <a:pt x="1425840" y="-111447"/>
                      <a:pt x="1449379" y="176474"/>
                    </a:cubicBezTo>
                    <a:cubicBezTo>
                      <a:pt x="1433311" y="719927"/>
                      <a:pt x="832496" y="1752047"/>
                      <a:pt x="0" y="2071520"/>
                    </a:cubicBezTo>
                    <a:lnTo>
                      <a:pt x="26894" y="2086333"/>
                    </a:lnTo>
                    <a:cubicBezTo>
                      <a:pt x="-186841" y="1428360"/>
                      <a:pt x="1131590" y="454249"/>
                      <a:pt x="1318821" y="62006"/>
                    </a:cubicBezTo>
                    <a:close/>
                  </a:path>
                </a:pathLst>
              </a:custGeom>
              <a:solidFill>
                <a:srgbClr val="ED7D31">
                  <a:lumMod val="40000"/>
                  <a:lumOff val="60000"/>
                  <a:alpha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5F1EA4E-D32B-E3ED-324A-331A0A00DEEE}"/>
                </a:ext>
              </a:extLst>
            </p:cNvPr>
            <p:cNvGrpSpPr/>
            <p:nvPr/>
          </p:nvGrpSpPr>
          <p:grpSpPr>
            <a:xfrm rot="746667" flipH="1">
              <a:off x="3979576" y="186925"/>
              <a:ext cx="1975316" cy="2205534"/>
              <a:chOff x="6462309" y="359921"/>
              <a:chExt cx="1975316" cy="2205534"/>
            </a:xfrm>
          </p:grpSpPr>
          <p:sp>
            <p:nvSpPr>
              <p:cNvPr id="90" name="Rectangle 4">
                <a:extLst>
                  <a:ext uri="{FF2B5EF4-FFF2-40B4-BE49-F238E27FC236}">
                    <a16:creationId xmlns:a16="http://schemas.microsoft.com/office/drawing/2014/main" id="{B336FB41-2A0C-E66D-6F5F-CE21F09C5EB8}"/>
                  </a:ext>
                </a:extLst>
              </p:cNvPr>
              <p:cNvSpPr/>
              <p:nvPr/>
            </p:nvSpPr>
            <p:spPr>
              <a:xfrm rot="278203">
                <a:off x="6462309" y="359921"/>
                <a:ext cx="1975316" cy="2159098"/>
              </a:xfrm>
              <a:custGeom>
                <a:avLst/>
                <a:gdLst>
                  <a:gd name="connsiteX0" fmla="*/ 0 w 1219200"/>
                  <a:gd name="connsiteY0" fmla="*/ 0 h 1391479"/>
                  <a:gd name="connsiteX1" fmla="*/ 1219200 w 1219200"/>
                  <a:gd name="connsiteY1" fmla="*/ 0 h 1391479"/>
                  <a:gd name="connsiteX2" fmla="*/ 1219200 w 1219200"/>
                  <a:gd name="connsiteY2" fmla="*/ 1391479 h 1391479"/>
                  <a:gd name="connsiteX3" fmla="*/ 0 w 1219200"/>
                  <a:gd name="connsiteY3" fmla="*/ 1391479 h 1391479"/>
                  <a:gd name="connsiteX4" fmla="*/ 0 w 1219200"/>
                  <a:gd name="connsiteY4" fmla="*/ 0 h 1391479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0 w 1219200"/>
                  <a:gd name="connsiteY3" fmla="*/ 1391479 h 1404731"/>
                  <a:gd name="connsiteX4" fmla="*/ 0 w 1219200"/>
                  <a:gd name="connsiteY4" fmla="*/ 0 h 1404731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66261 w 1219200"/>
                  <a:gd name="connsiteY3" fmla="*/ 1152939 h 1404731"/>
                  <a:gd name="connsiteX4" fmla="*/ 0 w 1219200"/>
                  <a:gd name="connsiteY4" fmla="*/ 0 h 1404731"/>
                  <a:gd name="connsiteX0" fmla="*/ 0 w 1152939"/>
                  <a:gd name="connsiteY0" fmla="*/ 1152939 h 1404731"/>
                  <a:gd name="connsiteX1" fmla="*/ 1152939 w 1152939"/>
                  <a:gd name="connsiteY1" fmla="*/ 0 h 1404731"/>
                  <a:gd name="connsiteX2" fmla="*/ 516834 w 1152939"/>
                  <a:gd name="connsiteY2" fmla="*/ 1404731 h 1404731"/>
                  <a:gd name="connsiteX3" fmla="*/ 0 w 1152939"/>
                  <a:gd name="connsiteY3" fmla="*/ 1152939 h 1404731"/>
                  <a:gd name="connsiteX0" fmla="*/ 0 w 2054087"/>
                  <a:gd name="connsiteY0" fmla="*/ 1802295 h 2054087"/>
                  <a:gd name="connsiteX1" fmla="*/ 2054087 w 2054087"/>
                  <a:gd name="connsiteY1" fmla="*/ 0 h 2054087"/>
                  <a:gd name="connsiteX2" fmla="*/ 516834 w 2054087"/>
                  <a:gd name="connsiteY2" fmla="*/ 2054087 h 2054087"/>
                  <a:gd name="connsiteX3" fmla="*/ 0 w 2054087"/>
                  <a:gd name="connsiteY3" fmla="*/ 1802295 h 2054087"/>
                  <a:gd name="connsiteX0" fmla="*/ 0 w 2098490"/>
                  <a:gd name="connsiteY0" fmla="*/ 1802295 h 2054087"/>
                  <a:gd name="connsiteX1" fmla="*/ 2054087 w 2098490"/>
                  <a:gd name="connsiteY1" fmla="*/ 0 h 2054087"/>
                  <a:gd name="connsiteX2" fmla="*/ 516834 w 2098490"/>
                  <a:gd name="connsiteY2" fmla="*/ 2054087 h 2054087"/>
                  <a:gd name="connsiteX3" fmla="*/ 0 w 2098490"/>
                  <a:gd name="connsiteY3" fmla="*/ 1802295 h 2054087"/>
                  <a:gd name="connsiteX0" fmla="*/ 0 w 2098490"/>
                  <a:gd name="connsiteY0" fmla="*/ 1802343 h 2054135"/>
                  <a:gd name="connsiteX1" fmla="*/ 2054087 w 2098490"/>
                  <a:gd name="connsiteY1" fmla="*/ 48 h 2054135"/>
                  <a:gd name="connsiteX2" fmla="*/ 516834 w 2098490"/>
                  <a:gd name="connsiteY2" fmla="*/ 2054135 h 2054135"/>
                  <a:gd name="connsiteX3" fmla="*/ 0 w 2098490"/>
                  <a:gd name="connsiteY3" fmla="*/ 1802343 h 2054135"/>
                  <a:gd name="connsiteX0" fmla="*/ 0 w 2100660"/>
                  <a:gd name="connsiteY0" fmla="*/ 1802343 h 2054135"/>
                  <a:gd name="connsiteX1" fmla="*/ 2054087 w 2100660"/>
                  <a:gd name="connsiteY1" fmla="*/ 48 h 2054135"/>
                  <a:gd name="connsiteX2" fmla="*/ 516834 w 2100660"/>
                  <a:gd name="connsiteY2" fmla="*/ 2054135 h 2054135"/>
                  <a:gd name="connsiteX3" fmla="*/ 0 w 2100660"/>
                  <a:gd name="connsiteY3" fmla="*/ 1802343 h 2054135"/>
                  <a:gd name="connsiteX0" fmla="*/ 13601 w 2114261"/>
                  <a:gd name="connsiteY0" fmla="*/ 1802331 h 2054123"/>
                  <a:gd name="connsiteX1" fmla="*/ 2067688 w 2114261"/>
                  <a:gd name="connsiteY1" fmla="*/ 36 h 2054123"/>
                  <a:gd name="connsiteX2" fmla="*/ 530435 w 2114261"/>
                  <a:gd name="connsiteY2" fmla="*/ 2054123 h 2054123"/>
                  <a:gd name="connsiteX3" fmla="*/ 13601 w 2114261"/>
                  <a:gd name="connsiteY3" fmla="*/ 1802331 h 2054123"/>
                  <a:gd name="connsiteX0" fmla="*/ 13601 w 2127858"/>
                  <a:gd name="connsiteY0" fmla="*/ 1802331 h 2054123"/>
                  <a:gd name="connsiteX1" fmla="*/ 2067688 w 2127858"/>
                  <a:gd name="connsiteY1" fmla="*/ 36 h 2054123"/>
                  <a:gd name="connsiteX2" fmla="*/ 530435 w 2127858"/>
                  <a:gd name="connsiteY2" fmla="*/ 2054123 h 2054123"/>
                  <a:gd name="connsiteX3" fmla="*/ 13601 w 2127858"/>
                  <a:gd name="connsiteY3" fmla="*/ 1802331 h 2054123"/>
                  <a:gd name="connsiteX0" fmla="*/ 8333 w 2122590"/>
                  <a:gd name="connsiteY0" fmla="*/ 1816055 h 2067847"/>
                  <a:gd name="connsiteX1" fmla="*/ 2062420 w 2122590"/>
                  <a:gd name="connsiteY1" fmla="*/ 13760 h 2067847"/>
                  <a:gd name="connsiteX2" fmla="*/ 525167 w 2122590"/>
                  <a:gd name="connsiteY2" fmla="*/ 2067847 h 2067847"/>
                  <a:gd name="connsiteX3" fmla="*/ 8333 w 2122590"/>
                  <a:gd name="connsiteY3" fmla="*/ 1816055 h 2067847"/>
                  <a:gd name="connsiteX0" fmla="*/ 9224 w 1937770"/>
                  <a:gd name="connsiteY0" fmla="*/ 1942266 h 2067000"/>
                  <a:gd name="connsiteX1" fmla="*/ 1877600 w 1937770"/>
                  <a:gd name="connsiteY1" fmla="*/ 12913 h 2067000"/>
                  <a:gd name="connsiteX2" fmla="*/ 340347 w 1937770"/>
                  <a:gd name="connsiteY2" fmla="*/ 2067000 h 2067000"/>
                  <a:gd name="connsiteX3" fmla="*/ 9224 w 1937770"/>
                  <a:gd name="connsiteY3" fmla="*/ 1942266 h 2067000"/>
                  <a:gd name="connsiteX0" fmla="*/ 14971 w 1943517"/>
                  <a:gd name="connsiteY0" fmla="*/ 1947332 h 2072066"/>
                  <a:gd name="connsiteX1" fmla="*/ 1883347 w 1943517"/>
                  <a:gd name="connsiteY1" fmla="*/ 17979 h 2072066"/>
                  <a:gd name="connsiteX2" fmla="*/ 346094 w 1943517"/>
                  <a:gd name="connsiteY2" fmla="*/ 2072066 h 2072066"/>
                  <a:gd name="connsiteX3" fmla="*/ 14971 w 1943517"/>
                  <a:gd name="connsiteY3" fmla="*/ 1947332 h 2072066"/>
                  <a:gd name="connsiteX0" fmla="*/ 14971 w 1949843"/>
                  <a:gd name="connsiteY0" fmla="*/ 1947332 h 2159098"/>
                  <a:gd name="connsiteX1" fmla="*/ 1883347 w 1949843"/>
                  <a:gd name="connsiteY1" fmla="*/ 17979 h 2159098"/>
                  <a:gd name="connsiteX2" fmla="*/ 498408 w 1949843"/>
                  <a:gd name="connsiteY2" fmla="*/ 2159098 h 2159098"/>
                  <a:gd name="connsiteX3" fmla="*/ 14971 w 1949843"/>
                  <a:gd name="connsiteY3" fmla="*/ 1947332 h 2159098"/>
                  <a:gd name="connsiteX0" fmla="*/ 14971 w 1975316"/>
                  <a:gd name="connsiteY0" fmla="*/ 1947332 h 2159098"/>
                  <a:gd name="connsiteX1" fmla="*/ 1883347 w 1975316"/>
                  <a:gd name="connsiteY1" fmla="*/ 17979 h 2159098"/>
                  <a:gd name="connsiteX2" fmla="*/ 498408 w 1975316"/>
                  <a:gd name="connsiteY2" fmla="*/ 2159098 h 2159098"/>
                  <a:gd name="connsiteX3" fmla="*/ 14971 w 1975316"/>
                  <a:gd name="connsiteY3" fmla="*/ 1947332 h 2159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75316" h="2159098">
                    <a:moveTo>
                      <a:pt x="14971" y="1947332"/>
                    </a:moveTo>
                    <a:cubicBezTo>
                      <a:pt x="-174869" y="1163310"/>
                      <a:pt x="1496248" y="-170218"/>
                      <a:pt x="1883347" y="17979"/>
                    </a:cubicBezTo>
                    <a:cubicBezTo>
                      <a:pt x="2237905" y="362516"/>
                      <a:pt x="1523018" y="1765901"/>
                      <a:pt x="498408" y="2159098"/>
                    </a:cubicBezTo>
                    <a:lnTo>
                      <a:pt x="14971" y="1947332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4EF0FDB2-36E1-3CAD-F313-45733381D57A}"/>
                  </a:ext>
                </a:extLst>
              </p:cNvPr>
              <p:cNvSpPr/>
              <p:nvPr/>
            </p:nvSpPr>
            <p:spPr>
              <a:xfrm rot="341498">
                <a:off x="6966856" y="479122"/>
                <a:ext cx="1449379" cy="2086333"/>
              </a:xfrm>
              <a:custGeom>
                <a:avLst/>
                <a:gdLst>
                  <a:gd name="connsiteX0" fmla="*/ 1534337 w 1537419"/>
                  <a:gd name="connsiteY0" fmla="*/ 0 h 1898423"/>
                  <a:gd name="connsiteX1" fmla="*/ 1537419 w 1537419"/>
                  <a:gd name="connsiteY1" fmla="*/ 49143 h 1898423"/>
                  <a:gd name="connsiteX2" fmla="*/ 60826 w 1537419"/>
                  <a:gd name="connsiteY2" fmla="*/ 1898423 h 1898423"/>
                  <a:gd name="connsiteX3" fmla="*/ 14581 w 1537419"/>
                  <a:gd name="connsiteY3" fmla="*/ 1878166 h 1898423"/>
                  <a:gd name="connsiteX4" fmla="*/ 2530 w 1537419"/>
                  <a:gd name="connsiteY4" fmla="*/ 1805470 h 1898423"/>
                  <a:gd name="connsiteX5" fmla="*/ 1401410 w 1537419"/>
                  <a:gd name="connsiteY5" fmla="*/ 62979 h 1898423"/>
                  <a:gd name="connsiteX6" fmla="*/ 1534337 w 1537419"/>
                  <a:gd name="connsiteY6" fmla="*/ 0 h 1898423"/>
                  <a:gd name="connsiteX0" fmla="*/ 1534399 w 1537481"/>
                  <a:gd name="connsiteY0" fmla="*/ 111091 h 2009514"/>
                  <a:gd name="connsiteX1" fmla="*/ 1537481 w 1537481"/>
                  <a:gd name="connsiteY1" fmla="*/ 160234 h 2009514"/>
                  <a:gd name="connsiteX2" fmla="*/ 60888 w 1537481"/>
                  <a:gd name="connsiteY2" fmla="*/ 2009514 h 2009514"/>
                  <a:gd name="connsiteX3" fmla="*/ 14643 w 1537481"/>
                  <a:gd name="connsiteY3" fmla="*/ 1989257 h 2009514"/>
                  <a:gd name="connsiteX4" fmla="*/ 2592 w 1537481"/>
                  <a:gd name="connsiteY4" fmla="*/ 1916561 h 2009514"/>
                  <a:gd name="connsiteX5" fmla="*/ 1379709 w 1537481"/>
                  <a:gd name="connsiteY5" fmla="*/ 0 h 2009514"/>
                  <a:gd name="connsiteX6" fmla="*/ 1534399 w 1537481"/>
                  <a:gd name="connsiteY6" fmla="*/ 111091 h 2009514"/>
                  <a:gd name="connsiteX0" fmla="*/ 1533826 w 1536908"/>
                  <a:gd name="connsiteY0" fmla="*/ 111091 h 2009514"/>
                  <a:gd name="connsiteX1" fmla="*/ 1536908 w 1536908"/>
                  <a:gd name="connsiteY1" fmla="*/ 160234 h 2009514"/>
                  <a:gd name="connsiteX2" fmla="*/ 60315 w 1536908"/>
                  <a:gd name="connsiteY2" fmla="*/ 2009514 h 2009514"/>
                  <a:gd name="connsiteX3" fmla="*/ 14070 w 1536908"/>
                  <a:gd name="connsiteY3" fmla="*/ 1989257 h 2009514"/>
                  <a:gd name="connsiteX4" fmla="*/ 2019 w 1536908"/>
                  <a:gd name="connsiteY4" fmla="*/ 1916561 h 2009514"/>
                  <a:gd name="connsiteX5" fmla="*/ 1379136 w 1536908"/>
                  <a:gd name="connsiteY5" fmla="*/ 0 h 2009514"/>
                  <a:gd name="connsiteX6" fmla="*/ 1533826 w 1536908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31901 w 1554739"/>
                  <a:gd name="connsiteY3" fmla="*/ 1989257 h 2009514"/>
                  <a:gd name="connsiteX4" fmla="*/ 19850 w 1554739"/>
                  <a:gd name="connsiteY4" fmla="*/ 1916561 h 2009514"/>
                  <a:gd name="connsiteX5" fmla="*/ 1396967 w 1554739"/>
                  <a:gd name="connsiteY5" fmla="*/ 0 h 2009514"/>
                  <a:gd name="connsiteX6" fmla="*/ 1551657 w 1554739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19850 w 1554739"/>
                  <a:gd name="connsiteY3" fmla="*/ 1916561 h 2009514"/>
                  <a:gd name="connsiteX4" fmla="*/ 1396967 w 1554739"/>
                  <a:gd name="connsiteY4" fmla="*/ 0 h 2009514"/>
                  <a:gd name="connsiteX5" fmla="*/ 1551657 w 1554739"/>
                  <a:gd name="connsiteY5" fmla="*/ 111091 h 2009514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318821 w 1476593"/>
                  <a:gd name="connsiteY0" fmla="*/ 0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0" fmla="*/ 1318821 w 1449379"/>
                  <a:gd name="connsiteY0" fmla="*/ 0 h 2024327"/>
                  <a:gd name="connsiteX1" fmla="*/ 1449379 w 1449379"/>
                  <a:gd name="connsiteY1" fmla="*/ 114468 h 2024327"/>
                  <a:gd name="connsiteX2" fmla="*/ 0 w 1449379"/>
                  <a:gd name="connsiteY2" fmla="*/ 2009514 h 2024327"/>
                  <a:gd name="connsiteX3" fmla="*/ 26894 w 1449379"/>
                  <a:gd name="connsiteY3" fmla="*/ 2024327 h 2024327"/>
                  <a:gd name="connsiteX4" fmla="*/ 1318821 w 1449379"/>
                  <a:gd name="connsiteY4" fmla="*/ 0 h 2024327"/>
                  <a:gd name="connsiteX0" fmla="*/ 1318821 w 1449379"/>
                  <a:gd name="connsiteY0" fmla="*/ 39475 h 2063802"/>
                  <a:gd name="connsiteX1" fmla="*/ 1449379 w 1449379"/>
                  <a:gd name="connsiteY1" fmla="*/ 153943 h 2063802"/>
                  <a:gd name="connsiteX2" fmla="*/ 0 w 1449379"/>
                  <a:gd name="connsiteY2" fmla="*/ 2048989 h 2063802"/>
                  <a:gd name="connsiteX3" fmla="*/ 26894 w 1449379"/>
                  <a:gd name="connsiteY3" fmla="*/ 2063802 h 2063802"/>
                  <a:gd name="connsiteX4" fmla="*/ 1318821 w 1449379"/>
                  <a:gd name="connsiteY4" fmla="*/ 39475 h 2063802"/>
                  <a:gd name="connsiteX0" fmla="*/ 1318821 w 1449379"/>
                  <a:gd name="connsiteY0" fmla="*/ 62006 h 2086333"/>
                  <a:gd name="connsiteX1" fmla="*/ 1449379 w 1449379"/>
                  <a:gd name="connsiteY1" fmla="*/ 176474 h 2086333"/>
                  <a:gd name="connsiteX2" fmla="*/ 0 w 1449379"/>
                  <a:gd name="connsiteY2" fmla="*/ 2071520 h 2086333"/>
                  <a:gd name="connsiteX3" fmla="*/ 26894 w 1449379"/>
                  <a:gd name="connsiteY3" fmla="*/ 2086333 h 2086333"/>
                  <a:gd name="connsiteX4" fmla="*/ 1318821 w 1449379"/>
                  <a:gd name="connsiteY4" fmla="*/ 62006 h 2086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9379" h="2086333">
                    <a:moveTo>
                      <a:pt x="1318821" y="62006"/>
                    </a:moveTo>
                    <a:cubicBezTo>
                      <a:pt x="1371738" y="32624"/>
                      <a:pt x="1425840" y="-111447"/>
                      <a:pt x="1449379" y="176474"/>
                    </a:cubicBezTo>
                    <a:cubicBezTo>
                      <a:pt x="1433311" y="719927"/>
                      <a:pt x="832496" y="1752047"/>
                      <a:pt x="0" y="2071520"/>
                    </a:cubicBezTo>
                    <a:lnTo>
                      <a:pt x="26894" y="2086333"/>
                    </a:lnTo>
                    <a:cubicBezTo>
                      <a:pt x="-186841" y="1428360"/>
                      <a:pt x="1131590" y="454249"/>
                      <a:pt x="1318821" y="62006"/>
                    </a:cubicBezTo>
                    <a:close/>
                  </a:path>
                </a:pathLst>
              </a:custGeom>
              <a:solidFill>
                <a:srgbClr val="ED7D31">
                  <a:lumMod val="40000"/>
                  <a:lumOff val="60000"/>
                  <a:alpha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18A0476-8510-ABBE-2997-52E45BA9291D}"/>
                </a:ext>
              </a:extLst>
            </p:cNvPr>
            <p:cNvSpPr/>
            <p:nvPr/>
          </p:nvSpPr>
          <p:spPr>
            <a:xfrm>
              <a:off x="4652706" y="4952107"/>
              <a:ext cx="672227" cy="908450"/>
            </a:xfrm>
            <a:prstGeom prst="ellipse">
              <a:avLst/>
            </a:prstGeom>
            <a:solidFill>
              <a:srgbClr val="F8CB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9A2372C9-F230-A895-7BF5-69900581A975}"/>
                </a:ext>
              </a:extLst>
            </p:cNvPr>
            <p:cNvSpPr/>
            <p:nvPr/>
          </p:nvSpPr>
          <p:spPr>
            <a:xfrm>
              <a:off x="4948537" y="3944204"/>
              <a:ext cx="2411269" cy="2184716"/>
            </a:xfrm>
            <a:custGeom>
              <a:avLst/>
              <a:gdLst>
                <a:gd name="connsiteX0" fmla="*/ 0 w 1473958"/>
                <a:gd name="connsiteY0" fmla="*/ 0 h 532520"/>
                <a:gd name="connsiteX1" fmla="*/ 1473958 w 1473958"/>
                <a:gd name="connsiteY1" fmla="*/ 0 h 532520"/>
                <a:gd name="connsiteX2" fmla="*/ 1473958 w 1473958"/>
                <a:gd name="connsiteY2" fmla="*/ 532520 h 532520"/>
                <a:gd name="connsiteX3" fmla="*/ 0 w 1473958"/>
                <a:gd name="connsiteY3" fmla="*/ 532520 h 532520"/>
                <a:gd name="connsiteX4" fmla="*/ 0 w 1473958"/>
                <a:gd name="connsiteY4" fmla="*/ 0 h 532520"/>
                <a:gd name="connsiteX0" fmla="*/ 27296 w 1501254"/>
                <a:gd name="connsiteY0" fmla="*/ 0 h 2061069"/>
                <a:gd name="connsiteX1" fmla="*/ 1501254 w 1501254"/>
                <a:gd name="connsiteY1" fmla="*/ 0 h 2061069"/>
                <a:gd name="connsiteX2" fmla="*/ 1501254 w 1501254"/>
                <a:gd name="connsiteY2" fmla="*/ 532520 h 2061069"/>
                <a:gd name="connsiteX3" fmla="*/ 0 w 1501254"/>
                <a:gd name="connsiteY3" fmla="*/ 2061069 h 2061069"/>
                <a:gd name="connsiteX4" fmla="*/ 27296 w 1501254"/>
                <a:gd name="connsiteY4" fmla="*/ 0 h 2061069"/>
                <a:gd name="connsiteX0" fmla="*/ 345827 w 1819785"/>
                <a:gd name="connsiteY0" fmla="*/ 0 h 2061069"/>
                <a:gd name="connsiteX1" fmla="*/ 1819785 w 1819785"/>
                <a:gd name="connsiteY1" fmla="*/ 0 h 2061069"/>
                <a:gd name="connsiteX2" fmla="*/ 1819785 w 1819785"/>
                <a:gd name="connsiteY2" fmla="*/ 532520 h 2061069"/>
                <a:gd name="connsiteX3" fmla="*/ 318531 w 1819785"/>
                <a:gd name="connsiteY3" fmla="*/ 2061069 h 2061069"/>
                <a:gd name="connsiteX4" fmla="*/ 345827 w 1819785"/>
                <a:gd name="connsiteY4" fmla="*/ 0 h 2061069"/>
                <a:gd name="connsiteX0" fmla="*/ 374090 w 1848048"/>
                <a:gd name="connsiteY0" fmla="*/ 0 h 2061069"/>
                <a:gd name="connsiteX1" fmla="*/ 1848048 w 1848048"/>
                <a:gd name="connsiteY1" fmla="*/ 0 h 2061069"/>
                <a:gd name="connsiteX2" fmla="*/ 1848048 w 1848048"/>
                <a:gd name="connsiteY2" fmla="*/ 532520 h 2061069"/>
                <a:gd name="connsiteX3" fmla="*/ 346794 w 1848048"/>
                <a:gd name="connsiteY3" fmla="*/ 2061069 h 2061069"/>
                <a:gd name="connsiteX4" fmla="*/ 374090 w 1848048"/>
                <a:gd name="connsiteY4" fmla="*/ 0 h 2061069"/>
                <a:gd name="connsiteX0" fmla="*/ 374090 w 2161947"/>
                <a:gd name="connsiteY0" fmla="*/ 0 h 2061069"/>
                <a:gd name="connsiteX1" fmla="*/ 1848048 w 2161947"/>
                <a:gd name="connsiteY1" fmla="*/ 0 h 2061069"/>
                <a:gd name="connsiteX2" fmla="*/ 2161947 w 2161947"/>
                <a:gd name="connsiteY2" fmla="*/ 2006479 h 2061069"/>
                <a:gd name="connsiteX3" fmla="*/ 346794 w 2161947"/>
                <a:gd name="connsiteY3" fmla="*/ 2061069 h 2061069"/>
                <a:gd name="connsiteX4" fmla="*/ 374090 w 2161947"/>
                <a:gd name="connsiteY4" fmla="*/ 0 h 2061069"/>
                <a:gd name="connsiteX0" fmla="*/ 374090 w 2478182"/>
                <a:gd name="connsiteY0" fmla="*/ 0 h 2061069"/>
                <a:gd name="connsiteX1" fmla="*/ 1848048 w 2478182"/>
                <a:gd name="connsiteY1" fmla="*/ 0 h 2061069"/>
                <a:gd name="connsiteX2" fmla="*/ 2161947 w 2478182"/>
                <a:gd name="connsiteY2" fmla="*/ 2006479 h 2061069"/>
                <a:gd name="connsiteX3" fmla="*/ 346794 w 2478182"/>
                <a:gd name="connsiteY3" fmla="*/ 2061069 h 2061069"/>
                <a:gd name="connsiteX4" fmla="*/ 374090 w 2478182"/>
                <a:gd name="connsiteY4" fmla="*/ 0 h 2061069"/>
                <a:gd name="connsiteX0" fmla="*/ 374090 w 2495151"/>
                <a:gd name="connsiteY0" fmla="*/ 0 h 2061069"/>
                <a:gd name="connsiteX1" fmla="*/ 1848048 w 2495151"/>
                <a:gd name="connsiteY1" fmla="*/ 0 h 2061069"/>
                <a:gd name="connsiteX2" fmla="*/ 2161947 w 2495151"/>
                <a:gd name="connsiteY2" fmla="*/ 2006479 h 2061069"/>
                <a:gd name="connsiteX3" fmla="*/ 346794 w 2495151"/>
                <a:gd name="connsiteY3" fmla="*/ 2061069 h 2061069"/>
                <a:gd name="connsiteX4" fmla="*/ 374090 w 2495151"/>
                <a:gd name="connsiteY4" fmla="*/ 0 h 2061069"/>
                <a:gd name="connsiteX0" fmla="*/ 374090 w 2387407"/>
                <a:gd name="connsiteY0" fmla="*/ 0 h 2061069"/>
                <a:gd name="connsiteX1" fmla="*/ 1848048 w 2387407"/>
                <a:gd name="connsiteY1" fmla="*/ 0 h 2061069"/>
                <a:gd name="connsiteX2" fmla="*/ 2161947 w 2387407"/>
                <a:gd name="connsiteY2" fmla="*/ 2006479 h 2061069"/>
                <a:gd name="connsiteX3" fmla="*/ 346794 w 2387407"/>
                <a:gd name="connsiteY3" fmla="*/ 2061069 h 2061069"/>
                <a:gd name="connsiteX4" fmla="*/ 374090 w 2387407"/>
                <a:gd name="connsiteY4" fmla="*/ 0 h 2061069"/>
                <a:gd name="connsiteX0" fmla="*/ 374090 w 2411269"/>
                <a:gd name="connsiteY0" fmla="*/ 0 h 2061069"/>
                <a:gd name="connsiteX1" fmla="*/ 1848048 w 2411269"/>
                <a:gd name="connsiteY1" fmla="*/ 0 h 2061069"/>
                <a:gd name="connsiteX2" fmla="*/ 2161947 w 2411269"/>
                <a:gd name="connsiteY2" fmla="*/ 2006479 h 2061069"/>
                <a:gd name="connsiteX3" fmla="*/ 346794 w 2411269"/>
                <a:gd name="connsiteY3" fmla="*/ 2061069 h 2061069"/>
                <a:gd name="connsiteX4" fmla="*/ 374090 w 2411269"/>
                <a:gd name="connsiteY4" fmla="*/ 0 h 2061069"/>
                <a:gd name="connsiteX0" fmla="*/ 374090 w 2411269"/>
                <a:gd name="connsiteY0" fmla="*/ 0 h 2123061"/>
                <a:gd name="connsiteX1" fmla="*/ 1848048 w 2411269"/>
                <a:gd name="connsiteY1" fmla="*/ 0 h 2123061"/>
                <a:gd name="connsiteX2" fmla="*/ 2161947 w 2411269"/>
                <a:gd name="connsiteY2" fmla="*/ 2006479 h 2123061"/>
                <a:gd name="connsiteX3" fmla="*/ 346794 w 2411269"/>
                <a:gd name="connsiteY3" fmla="*/ 2061069 h 2123061"/>
                <a:gd name="connsiteX4" fmla="*/ 374090 w 2411269"/>
                <a:gd name="connsiteY4" fmla="*/ 0 h 2123061"/>
                <a:gd name="connsiteX0" fmla="*/ 374090 w 2411269"/>
                <a:gd name="connsiteY0" fmla="*/ 0 h 2153030"/>
                <a:gd name="connsiteX1" fmla="*/ 1848048 w 2411269"/>
                <a:gd name="connsiteY1" fmla="*/ 0 h 2153030"/>
                <a:gd name="connsiteX2" fmla="*/ 2161947 w 2411269"/>
                <a:gd name="connsiteY2" fmla="*/ 2006479 h 2153030"/>
                <a:gd name="connsiteX3" fmla="*/ 346794 w 2411269"/>
                <a:gd name="connsiteY3" fmla="*/ 2061069 h 2153030"/>
                <a:gd name="connsiteX4" fmla="*/ 374090 w 2411269"/>
                <a:gd name="connsiteY4" fmla="*/ 0 h 2153030"/>
                <a:gd name="connsiteX0" fmla="*/ 374090 w 2411269"/>
                <a:gd name="connsiteY0" fmla="*/ 0 h 2184716"/>
                <a:gd name="connsiteX1" fmla="*/ 1848048 w 2411269"/>
                <a:gd name="connsiteY1" fmla="*/ 0 h 2184716"/>
                <a:gd name="connsiteX2" fmla="*/ 2161947 w 2411269"/>
                <a:gd name="connsiteY2" fmla="*/ 2006479 h 2184716"/>
                <a:gd name="connsiteX3" fmla="*/ 346794 w 2411269"/>
                <a:gd name="connsiteY3" fmla="*/ 2061069 h 2184716"/>
                <a:gd name="connsiteX4" fmla="*/ 374090 w 2411269"/>
                <a:gd name="connsiteY4" fmla="*/ 0 h 218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1269" h="2184716">
                  <a:moveTo>
                    <a:pt x="374090" y="0"/>
                  </a:moveTo>
                  <a:lnTo>
                    <a:pt x="1848048" y="0"/>
                  </a:lnTo>
                  <a:cubicBezTo>
                    <a:pt x="2048215" y="259393"/>
                    <a:pt x="2794293" y="1446835"/>
                    <a:pt x="2161947" y="2006479"/>
                  </a:cubicBezTo>
                  <a:cubicBezTo>
                    <a:pt x="1625135" y="2161153"/>
                    <a:pt x="1006436" y="2288532"/>
                    <a:pt x="346794" y="2061069"/>
                  </a:cubicBezTo>
                  <a:cubicBezTo>
                    <a:pt x="-381086" y="1537819"/>
                    <a:pt x="242161" y="523249"/>
                    <a:pt x="374090" y="0"/>
                  </a:cubicBezTo>
                  <a:close/>
                </a:path>
              </a:pathLst>
            </a:custGeom>
            <a:solidFill>
              <a:srgbClr val="FBE5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7">
              <a:extLst>
                <a:ext uri="{FF2B5EF4-FFF2-40B4-BE49-F238E27FC236}">
                  <a16:creationId xmlns:a16="http://schemas.microsoft.com/office/drawing/2014/main" id="{D9EDCEEA-E470-BD8F-2FF4-E770C918892E}"/>
                </a:ext>
              </a:extLst>
            </p:cNvPr>
            <p:cNvSpPr/>
            <p:nvPr/>
          </p:nvSpPr>
          <p:spPr>
            <a:xfrm>
              <a:off x="4993829" y="3944204"/>
              <a:ext cx="845385" cy="1542196"/>
            </a:xfrm>
            <a:custGeom>
              <a:avLst/>
              <a:gdLst>
                <a:gd name="connsiteX0" fmla="*/ 0 w 423081"/>
                <a:gd name="connsiteY0" fmla="*/ 0 h 259306"/>
                <a:gd name="connsiteX1" fmla="*/ 423081 w 423081"/>
                <a:gd name="connsiteY1" fmla="*/ 0 h 259306"/>
                <a:gd name="connsiteX2" fmla="*/ 423081 w 423081"/>
                <a:gd name="connsiteY2" fmla="*/ 259306 h 259306"/>
                <a:gd name="connsiteX3" fmla="*/ 0 w 423081"/>
                <a:gd name="connsiteY3" fmla="*/ 259306 h 259306"/>
                <a:gd name="connsiteX4" fmla="*/ 0 w 423081"/>
                <a:gd name="connsiteY4" fmla="*/ 0 h 259306"/>
                <a:gd name="connsiteX0" fmla="*/ 0 w 545910"/>
                <a:gd name="connsiteY0" fmla="*/ 0 h 1542196"/>
                <a:gd name="connsiteX1" fmla="*/ 423081 w 545910"/>
                <a:gd name="connsiteY1" fmla="*/ 0 h 1542196"/>
                <a:gd name="connsiteX2" fmla="*/ 423081 w 545910"/>
                <a:gd name="connsiteY2" fmla="*/ 259306 h 1542196"/>
                <a:gd name="connsiteX3" fmla="*/ 545910 w 545910"/>
                <a:gd name="connsiteY3" fmla="*/ 1542196 h 1542196"/>
                <a:gd name="connsiteX4" fmla="*/ 0 w 545910"/>
                <a:gd name="connsiteY4" fmla="*/ 0 h 1542196"/>
                <a:gd name="connsiteX0" fmla="*/ 0 w 545910"/>
                <a:gd name="connsiteY0" fmla="*/ 0 h 1542196"/>
                <a:gd name="connsiteX1" fmla="*/ 423081 w 545910"/>
                <a:gd name="connsiteY1" fmla="*/ 0 h 1542196"/>
                <a:gd name="connsiteX2" fmla="*/ 423081 w 545910"/>
                <a:gd name="connsiteY2" fmla="*/ 259306 h 1542196"/>
                <a:gd name="connsiteX3" fmla="*/ 545910 w 545910"/>
                <a:gd name="connsiteY3" fmla="*/ 1542196 h 1542196"/>
                <a:gd name="connsiteX4" fmla="*/ 0 w 545910"/>
                <a:gd name="connsiteY4" fmla="*/ 0 h 1542196"/>
                <a:gd name="connsiteX0" fmla="*/ 0 w 382136"/>
                <a:gd name="connsiteY0" fmla="*/ 54591 h 1542196"/>
                <a:gd name="connsiteX1" fmla="*/ 259307 w 382136"/>
                <a:gd name="connsiteY1" fmla="*/ 0 h 1542196"/>
                <a:gd name="connsiteX2" fmla="*/ 259307 w 382136"/>
                <a:gd name="connsiteY2" fmla="*/ 259306 h 1542196"/>
                <a:gd name="connsiteX3" fmla="*/ 382136 w 382136"/>
                <a:gd name="connsiteY3" fmla="*/ 1542196 h 1542196"/>
                <a:gd name="connsiteX4" fmla="*/ 0 w 382136"/>
                <a:gd name="connsiteY4" fmla="*/ 54591 h 1542196"/>
                <a:gd name="connsiteX0" fmla="*/ 297556 w 679692"/>
                <a:gd name="connsiteY0" fmla="*/ 54591 h 1542196"/>
                <a:gd name="connsiteX1" fmla="*/ 556863 w 679692"/>
                <a:gd name="connsiteY1" fmla="*/ 0 h 1542196"/>
                <a:gd name="connsiteX2" fmla="*/ 556863 w 679692"/>
                <a:gd name="connsiteY2" fmla="*/ 259306 h 1542196"/>
                <a:gd name="connsiteX3" fmla="*/ 679692 w 679692"/>
                <a:gd name="connsiteY3" fmla="*/ 1542196 h 1542196"/>
                <a:gd name="connsiteX4" fmla="*/ 297556 w 679692"/>
                <a:gd name="connsiteY4" fmla="*/ 54591 h 1542196"/>
                <a:gd name="connsiteX0" fmla="*/ 321641 w 621890"/>
                <a:gd name="connsiteY0" fmla="*/ 95535 h 1542196"/>
                <a:gd name="connsiteX1" fmla="*/ 499061 w 621890"/>
                <a:gd name="connsiteY1" fmla="*/ 0 h 1542196"/>
                <a:gd name="connsiteX2" fmla="*/ 499061 w 621890"/>
                <a:gd name="connsiteY2" fmla="*/ 259306 h 1542196"/>
                <a:gd name="connsiteX3" fmla="*/ 621890 w 621890"/>
                <a:gd name="connsiteY3" fmla="*/ 1542196 h 1542196"/>
                <a:gd name="connsiteX4" fmla="*/ 321641 w 621890"/>
                <a:gd name="connsiteY4" fmla="*/ 95535 h 1542196"/>
                <a:gd name="connsiteX0" fmla="*/ 369743 w 669992"/>
                <a:gd name="connsiteY0" fmla="*/ 95535 h 1542196"/>
                <a:gd name="connsiteX1" fmla="*/ 547163 w 669992"/>
                <a:gd name="connsiteY1" fmla="*/ 0 h 1542196"/>
                <a:gd name="connsiteX2" fmla="*/ 547163 w 669992"/>
                <a:gd name="connsiteY2" fmla="*/ 259306 h 1542196"/>
                <a:gd name="connsiteX3" fmla="*/ 669992 w 669992"/>
                <a:gd name="connsiteY3" fmla="*/ 1542196 h 1542196"/>
                <a:gd name="connsiteX4" fmla="*/ 369743 w 669992"/>
                <a:gd name="connsiteY4" fmla="*/ 95535 h 1542196"/>
                <a:gd name="connsiteX0" fmla="*/ 369743 w 669992"/>
                <a:gd name="connsiteY0" fmla="*/ 95535 h 1542196"/>
                <a:gd name="connsiteX1" fmla="*/ 547163 w 669992"/>
                <a:gd name="connsiteY1" fmla="*/ 0 h 1542196"/>
                <a:gd name="connsiteX2" fmla="*/ 424333 w 669992"/>
                <a:gd name="connsiteY2" fmla="*/ 655091 h 1542196"/>
                <a:gd name="connsiteX3" fmla="*/ 669992 w 669992"/>
                <a:gd name="connsiteY3" fmla="*/ 1542196 h 1542196"/>
                <a:gd name="connsiteX4" fmla="*/ 369743 w 669992"/>
                <a:gd name="connsiteY4" fmla="*/ 95535 h 1542196"/>
                <a:gd name="connsiteX0" fmla="*/ 369743 w 680418"/>
                <a:gd name="connsiteY0" fmla="*/ 95535 h 1542196"/>
                <a:gd name="connsiteX1" fmla="*/ 547163 w 680418"/>
                <a:gd name="connsiteY1" fmla="*/ 0 h 1542196"/>
                <a:gd name="connsiteX2" fmla="*/ 424333 w 680418"/>
                <a:gd name="connsiteY2" fmla="*/ 655091 h 1542196"/>
                <a:gd name="connsiteX3" fmla="*/ 669992 w 680418"/>
                <a:gd name="connsiteY3" fmla="*/ 1542196 h 1542196"/>
                <a:gd name="connsiteX4" fmla="*/ 369743 w 680418"/>
                <a:gd name="connsiteY4" fmla="*/ 95535 h 1542196"/>
                <a:gd name="connsiteX0" fmla="*/ 369743 w 821506"/>
                <a:gd name="connsiteY0" fmla="*/ 95535 h 1542196"/>
                <a:gd name="connsiteX1" fmla="*/ 547163 w 821506"/>
                <a:gd name="connsiteY1" fmla="*/ 0 h 1542196"/>
                <a:gd name="connsiteX2" fmla="*/ 424333 w 821506"/>
                <a:gd name="connsiteY2" fmla="*/ 655091 h 1542196"/>
                <a:gd name="connsiteX3" fmla="*/ 669992 w 821506"/>
                <a:gd name="connsiteY3" fmla="*/ 1542196 h 1542196"/>
                <a:gd name="connsiteX4" fmla="*/ 369743 w 821506"/>
                <a:gd name="connsiteY4" fmla="*/ 95535 h 1542196"/>
                <a:gd name="connsiteX0" fmla="*/ 369743 w 845385"/>
                <a:gd name="connsiteY0" fmla="*/ 95535 h 1542196"/>
                <a:gd name="connsiteX1" fmla="*/ 547163 w 845385"/>
                <a:gd name="connsiteY1" fmla="*/ 0 h 1542196"/>
                <a:gd name="connsiteX2" fmla="*/ 424333 w 845385"/>
                <a:gd name="connsiteY2" fmla="*/ 655091 h 1542196"/>
                <a:gd name="connsiteX3" fmla="*/ 669992 w 845385"/>
                <a:gd name="connsiteY3" fmla="*/ 1542196 h 1542196"/>
                <a:gd name="connsiteX4" fmla="*/ 369743 w 845385"/>
                <a:gd name="connsiteY4" fmla="*/ 95535 h 154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385" h="1542196">
                  <a:moveTo>
                    <a:pt x="369743" y="95535"/>
                  </a:moveTo>
                  <a:lnTo>
                    <a:pt x="547163" y="0"/>
                  </a:lnTo>
                  <a:lnTo>
                    <a:pt x="424333" y="655091"/>
                  </a:lnTo>
                  <a:cubicBezTo>
                    <a:pt x="861061" y="909849"/>
                    <a:pt x="983891" y="1328380"/>
                    <a:pt x="669992" y="1542196"/>
                  </a:cubicBezTo>
                  <a:cubicBezTo>
                    <a:pt x="105885" y="1423916"/>
                    <a:pt x="-349039" y="964442"/>
                    <a:pt x="369743" y="95535"/>
                  </a:cubicBezTo>
                  <a:close/>
                </a:path>
              </a:pathLst>
            </a:custGeom>
            <a:solidFill>
              <a:srgbClr val="FBE5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B3314793-A288-B549-7A92-3D51127ADD32}"/>
                </a:ext>
              </a:extLst>
            </p:cNvPr>
            <p:cNvSpPr/>
            <p:nvPr/>
          </p:nvSpPr>
          <p:spPr>
            <a:xfrm flipH="1">
              <a:off x="6480003" y="3930007"/>
              <a:ext cx="845385" cy="1542196"/>
            </a:xfrm>
            <a:custGeom>
              <a:avLst/>
              <a:gdLst>
                <a:gd name="connsiteX0" fmla="*/ 0 w 423081"/>
                <a:gd name="connsiteY0" fmla="*/ 0 h 259306"/>
                <a:gd name="connsiteX1" fmla="*/ 423081 w 423081"/>
                <a:gd name="connsiteY1" fmla="*/ 0 h 259306"/>
                <a:gd name="connsiteX2" fmla="*/ 423081 w 423081"/>
                <a:gd name="connsiteY2" fmla="*/ 259306 h 259306"/>
                <a:gd name="connsiteX3" fmla="*/ 0 w 423081"/>
                <a:gd name="connsiteY3" fmla="*/ 259306 h 259306"/>
                <a:gd name="connsiteX4" fmla="*/ 0 w 423081"/>
                <a:gd name="connsiteY4" fmla="*/ 0 h 259306"/>
                <a:gd name="connsiteX0" fmla="*/ 0 w 545910"/>
                <a:gd name="connsiteY0" fmla="*/ 0 h 1542196"/>
                <a:gd name="connsiteX1" fmla="*/ 423081 w 545910"/>
                <a:gd name="connsiteY1" fmla="*/ 0 h 1542196"/>
                <a:gd name="connsiteX2" fmla="*/ 423081 w 545910"/>
                <a:gd name="connsiteY2" fmla="*/ 259306 h 1542196"/>
                <a:gd name="connsiteX3" fmla="*/ 545910 w 545910"/>
                <a:gd name="connsiteY3" fmla="*/ 1542196 h 1542196"/>
                <a:gd name="connsiteX4" fmla="*/ 0 w 545910"/>
                <a:gd name="connsiteY4" fmla="*/ 0 h 1542196"/>
                <a:gd name="connsiteX0" fmla="*/ 0 w 545910"/>
                <a:gd name="connsiteY0" fmla="*/ 0 h 1542196"/>
                <a:gd name="connsiteX1" fmla="*/ 423081 w 545910"/>
                <a:gd name="connsiteY1" fmla="*/ 0 h 1542196"/>
                <a:gd name="connsiteX2" fmla="*/ 423081 w 545910"/>
                <a:gd name="connsiteY2" fmla="*/ 259306 h 1542196"/>
                <a:gd name="connsiteX3" fmla="*/ 545910 w 545910"/>
                <a:gd name="connsiteY3" fmla="*/ 1542196 h 1542196"/>
                <a:gd name="connsiteX4" fmla="*/ 0 w 545910"/>
                <a:gd name="connsiteY4" fmla="*/ 0 h 1542196"/>
                <a:gd name="connsiteX0" fmla="*/ 0 w 382136"/>
                <a:gd name="connsiteY0" fmla="*/ 54591 h 1542196"/>
                <a:gd name="connsiteX1" fmla="*/ 259307 w 382136"/>
                <a:gd name="connsiteY1" fmla="*/ 0 h 1542196"/>
                <a:gd name="connsiteX2" fmla="*/ 259307 w 382136"/>
                <a:gd name="connsiteY2" fmla="*/ 259306 h 1542196"/>
                <a:gd name="connsiteX3" fmla="*/ 382136 w 382136"/>
                <a:gd name="connsiteY3" fmla="*/ 1542196 h 1542196"/>
                <a:gd name="connsiteX4" fmla="*/ 0 w 382136"/>
                <a:gd name="connsiteY4" fmla="*/ 54591 h 1542196"/>
                <a:gd name="connsiteX0" fmla="*/ 297556 w 679692"/>
                <a:gd name="connsiteY0" fmla="*/ 54591 h 1542196"/>
                <a:gd name="connsiteX1" fmla="*/ 556863 w 679692"/>
                <a:gd name="connsiteY1" fmla="*/ 0 h 1542196"/>
                <a:gd name="connsiteX2" fmla="*/ 556863 w 679692"/>
                <a:gd name="connsiteY2" fmla="*/ 259306 h 1542196"/>
                <a:gd name="connsiteX3" fmla="*/ 679692 w 679692"/>
                <a:gd name="connsiteY3" fmla="*/ 1542196 h 1542196"/>
                <a:gd name="connsiteX4" fmla="*/ 297556 w 679692"/>
                <a:gd name="connsiteY4" fmla="*/ 54591 h 1542196"/>
                <a:gd name="connsiteX0" fmla="*/ 321641 w 621890"/>
                <a:gd name="connsiteY0" fmla="*/ 95535 h 1542196"/>
                <a:gd name="connsiteX1" fmla="*/ 499061 w 621890"/>
                <a:gd name="connsiteY1" fmla="*/ 0 h 1542196"/>
                <a:gd name="connsiteX2" fmla="*/ 499061 w 621890"/>
                <a:gd name="connsiteY2" fmla="*/ 259306 h 1542196"/>
                <a:gd name="connsiteX3" fmla="*/ 621890 w 621890"/>
                <a:gd name="connsiteY3" fmla="*/ 1542196 h 1542196"/>
                <a:gd name="connsiteX4" fmla="*/ 321641 w 621890"/>
                <a:gd name="connsiteY4" fmla="*/ 95535 h 1542196"/>
                <a:gd name="connsiteX0" fmla="*/ 369743 w 669992"/>
                <a:gd name="connsiteY0" fmla="*/ 95535 h 1542196"/>
                <a:gd name="connsiteX1" fmla="*/ 547163 w 669992"/>
                <a:gd name="connsiteY1" fmla="*/ 0 h 1542196"/>
                <a:gd name="connsiteX2" fmla="*/ 547163 w 669992"/>
                <a:gd name="connsiteY2" fmla="*/ 259306 h 1542196"/>
                <a:gd name="connsiteX3" fmla="*/ 669992 w 669992"/>
                <a:gd name="connsiteY3" fmla="*/ 1542196 h 1542196"/>
                <a:gd name="connsiteX4" fmla="*/ 369743 w 669992"/>
                <a:gd name="connsiteY4" fmla="*/ 95535 h 1542196"/>
                <a:gd name="connsiteX0" fmla="*/ 369743 w 669992"/>
                <a:gd name="connsiteY0" fmla="*/ 95535 h 1542196"/>
                <a:gd name="connsiteX1" fmla="*/ 547163 w 669992"/>
                <a:gd name="connsiteY1" fmla="*/ 0 h 1542196"/>
                <a:gd name="connsiteX2" fmla="*/ 424333 w 669992"/>
                <a:gd name="connsiteY2" fmla="*/ 655091 h 1542196"/>
                <a:gd name="connsiteX3" fmla="*/ 669992 w 669992"/>
                <a:gd name="connsiteY3" fmla="*/ 1542196 h 1542196"/>
                <a:gd name="connsiteX4" fmla="*/ 369743 w 669992"/>
                <a:gd name="connsiteY4" fmla="*/ 95535 h 1542196"/>
                <a:gd name="connsiteX0" fmla="*/ 369743 w 680418"/>
                <a:gd name="connsiteY0" fmla="*/ 95535 h 1542196"/>
                <a:gd name="connsiteX1" fmla="*/ 547163 w 680418"/>
                <a:gd name="connsiteY1" fmla="*/ 0 h 1542196"/>
                <a:gd name="connsiteX2" fmla="*/ 424333 w 680418"/>
                <a:gd name="connsiteY2" fmla="*/ 655091 h 1542196"/>
                <a:gd name="connsiteX3" fmla="*/ 669992 w 680418"/>
                <a:gd name="connsiteY3" fmla="*/ 1542196 h 1542196"/>
                <a:gd name="connsiteX4" fmla="*/ 369743 w 680418"/>
                <a:gd name="connsiteY4" fmla="*/ 95535 h 1542196"/>
                <a:gd name="connsiteX0" fmla="*/ 369743 w 821506"/>
                <a:gd name="connsiteY0" fmla="*/ 95535 h 1542196"/>
                <a:gd name="connsiteX1" fmla="*/ 547163 w 821506"/>
                <a:gd name="connsiteY1" fmla="*/ 0 h 1542196"/>
                <a:gd name="connsiteX2" fmla="*/ 424333 w 821506"/>
                <a:gd name="connsiteY2" fmla="*/ 655091 h 1542196"/>
                <a:gd name="connsiteX3" fmla="*/ 669992 w 821506"/>
                <a:gd name="connsiteY3" fmla="*/ 1542196 h 1542196"/>
                <a:gd name="connsiteX4" fmla="*/ 369743 w 821506"/>
                <a:gd name="connsiteY4" fmla="*/ 95535 h 1542196"/>
                <a:gd name="connsiteX0" fmla="*/ 369743 w 845385"/>
                <a:gd name="connsiteY0" fmla="*/ 95535 h 1542196"/>
                <a:gd name="connsiteX1" fmla="*/ 547163 w 845385"/>
                <a:gd name="connsiteY1" fmla="*/ 0 h 1542196"/>
                <a:gd name="connsiteX2" fmla="*/ 424333 w 845385"/>
                <a:gd name="connsiteY2" fmla="*/ 655091 h 1542196"/>
                <a:gd name="connsiteX3" fmla="*/ 669992 w 845385"/>
                <a:gd name="connsiteY3" fmla="*/ 1542196 h 1542196"/>
                <a:gd name="connsiteX4" fmla="*/ 369743 w 845385"/>
                <a:gd name="connsiteY4" fmla="*/ 95535 h 154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385" h="1542196">
                  <a:moveTo>
                    <a:pt x="369743" y="95535"/>
                  </a:moveTo>
                  <a:lnTo>
                    <a:pt x="547163" y="0"/>
                  </a:lnTo>
                  <a:lnTo>
                    <a:pt x="424333" y="655091"/>
                  </a:lnTo>
                  <a:cubicBezTo>
                    <a:pt x="861061" y="909849"/>
                    <a:pt x="983891" y="1328380"/>
                    <a:pt x="669992" y="1542196"/>
                  </a:cubicBezTo>
                  <a:cubicBezTo>
                    <a:pt x="105885" y="1423916"/>
                    <a:pt x="-349039" y="964442"/>
                    <a:pt x="369743" y="95535"/>
                  </a:cubicBezTo>
                  <a:close/>
                </a:path>
              </a:pathLst>
            </a:custGeom>
            <a:solidFill>
              <a:srgbClr val="FBE5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EBBB1919-4EB0-2482-A6AE-84FF634A0056}"/>
                </a:ext>
              </a:extLst>
            </p:cNvPr>
            <p:cNvSpPr/>
            <p:nvPr/>
          </p:nvSpPr>
          <p:spPr>
            <a:xfrm>
              <a:off x="6184165" y="4112282"/>
              <a:ext cx="882300" cy="485922"/>
            </a:xfrm>
            <a:custGeom>
              <a:avLst/>
              <a:gdLst>
                <a:gd name="connsiteX0" fmla="*/ 0 w 513410"/>
                <a:gd name="connsiteY0" fmla="*/ 0 h 168168"/>
                <a:gd name="connsiteX1" fmla="*/ 513410 w 513410"/>
                <a:gd name="connsiteY1" fmla="*/ 0 h 168168"/>
                <a:gd name="connsiteX2" fmla="*/ 513410 w 513410"/>
                <a:gd name="connsiteY2" fmla="*/ 168168 h 168168"/>
                <a:gd name="connsiteX3" fmla="*/ 0 w 513410"/>
                <a:gd name="connsiteY3" fmla="*/ 168168 h 168168"/>
                <a:gd name="connsiteX4" fmla="*/ 0 w 513410"/>
                <a:gd name="connsiteY4" fmla="*/ 0 h 168168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0 w 580085"/>
                <a:gd name="connsiteY3" fmla="*/ 272943 h 272943"/>
                <a:gd name="connsiteX4" fmla="*/ 66675 w 580085"/>
                <a:gd name="connsiteY4" fmla="*/ 0 h 272943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389870 w 580085"/>
                <a:gd name="connsiteY3" fmla="*/ 202003 h 272943"/>
                <a:gd name="connsiteX4" fmla="*/ 0 w 580085"/>
                <a:gd name="connsiteY4" fmla="*/ 272943 h 272943"/>
                <a:gd name="connsiteX5" fmla="*/ 66675 w 580085"/>
                <a:gd name="connsiteY5" fmla="*/ 0 h 272943"/>
                <a:gd name="connsiteX0" fmla="*/ 66675 w 665810"/>
                <a:gd name="connsiteY0" fmla="*/ 0 h 272943"/>
                <a:gd name="connsiteX1" fmla="*/ 580085 w 665810"/>
                <a:gd name="connsiteY1" fmla="*/ 0 h 272943"/>
                <a:gd name="connsiteX2" fmla="*/ 665810 w 665810"/>
                <a:gd name="connsiteY2" fmla="*/ 190393 h 272943"/>
                <a:gd name="connsiteX3" fmla="*/ 389870 w 665810"/>
                <a:gd name="connsiteY3" fmla="*/ 202003 h 272943"/>
                <a:gd name="connsiteX4" fmla="*/ 0 w 665810"/>
                <a:gd name="connsiteY4" fmla="*/ 272943 h 272943"/>
                <a:gd name="connsiteX5" fmla="*/ 66675 w 665810"/>
                <a:gd name="connsiteY5" fmla="*/ 0 h 272943"/>
                <a:gd name="connsiteX0" fmla="*/ 66675 w 665810"/>
                <a:gd name="connsiteY0" fmla="*/ 0 h 272943"/>
                <a:gd name="connsiteX1" fmla="*/ 665810 w 665810"/>
                <a:gd name="connsiteY1" fmla="*/ 190393 h 272943"/>
                <a:gd name="connsiteX2" fmla="*/ 389870 w 665810"/>
                <a:gd name="connsiteY2" fmla="*/ 202003 h 272943"/>
                <a:gd name="connsiteX3" fmla="*/ 0 w 665810"/>
                <a:gd name="connsiteY3" fmla="*/ 272943 h 272943"/>
                <a:gd name="connsiteX4" fmla="*/ 66675 w 665810"/>
                <a:gd name="connsiteY4" fmla="*/ 0 h 272943"/>
                <a:gd name="connsiteX0" fmla="*/ 66675 w 671793"/>
                <a:gd name="connsiteY0" fmla="*/ 59163 h 332106"/>
                <a:gd name="connsiteX1" fmla="*/ 665810 w 671793"/>
                <a:gd name="connsiteY1" fmla="*/ 249556 h 332106"/>
                <a:gd name="connsiteX2" fmla="*/ 389870 w 671793"/>
                <a:gd name="connsiteY2" fmla="*/ 261166 h 332106"/>
                <a:gd name="connsiteX3" fmla="*/ 0 w 671793"/>
                <a:gd name="connsiteY3" fmla="*/ 332106 h 332106"/>
                <a:gd name="connsiteX4" fmla="*/ 66675 w 671793"/>
                <a:gd name="connsiteY4" fmla="*/ 59163 h 332106"/>
                <a:gd name="connsiteX0" fmla="*/ 0 w 828718"/>
                <a:gd name="connsiteY0" fmla="*/ 38622 h 346490"/>
                <a:gd name="connsiteX1" fmla="*/ 824560 w 828718"/>
                <a:gd name="connsiteY1" fmla="*/ 263940 h 346490"/>
                <a:gd name="connsiteX2" fmla="*/ 548620 w 828718"/>
                <a:gd name="connsiteY2" fmla="*/ 275550 h 346490"/>
                <a:gd name="connsiteX3" fmla="*/ 158750 w 828718"/>
                <a:gd name="connsiteY3" fmla="*/ 346490 h 346490"/>
                <a:gd name="connsiteX4" fmla="*/ 0 w 828718"/>
                <a:gd name="connsiteY4" fmla="*/ 38622 h 346490"/>
                <a:gd name="connsiteX0" fmla="*/ 0 w 829188"/>
                <a:gd name="connsiteY0" fmla="*/ 138588 h 446456"/>
                <a:gd name="connsiteX1" fmla="*/ 824560 w 829188"/>
                <a:gd name="connsiteY1" fmla="*/ 363906 h 446456"/>
                <a:gd name="connsiteX2" fmla="*/ 548620 w 829188"/>
                <a:gd name="connsiteY2" fmla="*/ 375516 h 446456"/>
                <a:gd name="connsiteX3" fmla="*/ 158750 w 829188"/>
                <a:gd name="connsiteY3" fmla="*/ 446456 h 446456"/>
                <a:gd name="connsiteX4" fmla="*/ 0 w 829188"/>
                <a:gd name="connsiteY4" fmla="*/ 138588 h 446456"/>
                <a:gd name="connsiteX0" fmla="*/ 64890 w 894078"/>
                <a:gd name="connsiteY0" fmla="*/ 138588 h 446456"/>
                <a:gd name="connsiteX1" fmla="*/ 889450 w 894078"/>
                <a:gd name="connsiteY1" fmla="*/ 363906 h 446456"/>
                <a:gd name="connsiteX2" fmla="*/ 613510 w 894078"/>
                <a:gd name="connsiteY2" fmla="*/ 375516 h 446456"/>
                <a:gd name="connsiteX3" fmla="*/ 223640 w 894078"/>
                <a:gd name="connsiteY3" fmla="*/ 446456 h 446456"/>
                <a:gd name="connsiteX4" fmla="*/ 64890 w 894078"/>
                <a:gd name="connsiteY4" fmla="*/ 138588 h 446456"/>
                <a:gd name="connsiteX0" fmla="*/ 66159 w 895347"/>
                <a:gd name="connsiteY0" fmla="*/ 138588 h 446456"/>
                <a:gd name="connsiteX1" fmla="*/ 890719 w 895347"/>
                <a:gd name="connsiteY1" fmla="*/ 363906 h 446456"/>
                <a:gd name="connsiteX2" fmla="*/ 614779 w 895347"/>
                <a:gd name="connsiteY2" fmla="*/ 375516 h 446456"/>
                <a:gd name="connsiteX3" fmla="*/ 224909 w 895347"/>
                <a:gd name="connsiteY3" fmla="*/ 446456 h 446456"/>
                <a:gd name="connsiteX4" fmla="*/ 66159 w 895347"/>
                <a:gd name="connsiteY4" fmla="*/ 138588 h 446456"/>
                <a:gd name="connsiteX0" fmla="*/ 64891 w 894079"/>
                <a:gd name="connsiteY0" fmla="*/ 138588 h 458857"/>
                <a:gd name="connsiteX1" fmla="*/ 889451 w 894079"/>
                <a:gd name="connsiteY1" fmla="*/ 363906 h 458857"/>
                <a:gd name="connsiteX2" fmla="*/ 613511 w 894079"/>
                <a:gd name="connsiteY2" fmla="*/ 375516 h 458857"/>
                <a:gd name="connsiteX3" fmla="*/ 223641 w 894079"/>
                <a:gd name="connsiteY3" fmla="*/ 446456 h 458857"/>
                <a:gd name="connsiteX4" fmla="*/ 64891 w 894079"/>
                <a:gd name="connsiteY4" fmla="*/ 138588 h 458857"/>
                <a:gd name="connsiteX0" fmla="*/ 51818 w 881006"/>
                <a:gd name="connsiteY0" fmla="*/ 138588 h 450309"/>
                <a:gd name="connsiteX1" fmla="*/ 876378 w 881006"/>
                <a:gd name="connsiteY1" fmla="*/ 363906 h 450309"/>
                <a:gd name="connsiteX2" fmla="*/ 600438 w 881006"/>
                <a:gd name="connsiteY2" fmla="*/ 375516 h 450309"/>
                <a:gd name="connsiteX3" fmla="*/ 210568 w 881006"/>
                <a:gd name="connsiteY3" fmla="*/ 446456 h 450309"/>
                <a:gd name="connsiteX4" fmla="*/ 51818 w 881006"/>
                <a:gd name="connsiteY4" fmla="*/ 138588 h 450309"/>
                <a:gd name="connsiteX0" fmla="*/ 53112 w 882300"/>
                <a:gd name="connsiteY0" fmla="*/ 138588 h 449983"/>
                <a:gd name="connsiteX1" fmla="*/ 877672 w 882300"/>
                <a:gd name="connsiteY1" fmla="*/ 363906 h 449983"/>
                <a:gd name="connsiteX2" fmla="*/ 601732 w 882300"/>
                <a:gd name="connsiteY2" fmla="*/ 375516 h 449983"/>
                <a:gd name="connsiteX3" fmla="*/ 211862 w 882300"/>
                <a:gd name="connsiteY3" fmla="*/ 446456 h 449983"/>
                <a:gd name="connsiteX4" fmla="*/ 53112 w 882300"/>
                <a:gd name="connsiteY4" fmla="*/ 138588 h 449983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5922"/>
                <a:gd name="connsiteX1" fmla="*/ 877672 w 882300"/>
                <a:gd name="connsiteY1" fmla="*/ 363906 h 485922"/>
                <a:gd name="connsiteX2" fmla="*/ 601732 w 882300"/>
                <a:gd name="connsiteY2" fmla="*/ 375516 h 485922"/>
                <a:gd name="connsiteX3" fmla="*/ 211862 w 882300"/>
                <a:gd name="connsiteY3" fmla="*/ 446456 h 485922"/>
                <a:gd name="connsiteX4" fmla="*/ 53112 w 882300"/>
                <a:gd name="connsiteY4" fmla="*/ 138588 h 485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2300" h="485922">
                  <a:moveTo>
                    <a:pt x="53112" y="138588"/>
                  </a:moveTo>
                  <a:cubicBezTo>
                    <a:pt x="329024" y="-55123"/>
                    <a:pt x="941485" y="-99608"/>
                    <a:pt x="877672" y="363906"/>
                  </a:cubicBezTo>
                  <a:cubicBezTo>
                    <a:pt x="887292" y="414343"/>
                    <a:pt x="560362" y="604479"/>
                    <a:pt x="601732" y="375516"/>
                  </a:cubicBezTo>
                  <a:cubicBezTo>
                    <a:pt x="535275" y="576963"/>
                    <a:pt x="341819" y="422809"/>
                    <a:pt x="211862" y="446456"/>
                  </a:cubicBezTo>
                  <a:cubicBezTo>
                    <a:pt x="158945" y="467658"/>
                    <a:pt x="-113046" y="396786"/>
                    <a:pt x="53112" y="138588"/>
                  </a:cubicBezTo>
                  <a:close/>
                </a:path>
              </a:pathLst>
            </a:cu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F0C90637-328D-D0D2-11FF-1C841AB07234}"/>
                </a:ext>
              </a:extLst>
            </p:cNvPr>
            <p:cNvSpPr/>
            <p:nvPr/>
          </p:nvSpPr>
          <p:spPr>
            <a:xfrm flipH="1">
              <a:off x="5321184" y="4163306"/>
              <a:ext cx="882300" cy="485922"/>
            </a:xfrm>
            <a:custGeom>
              <a:avLst/>
              <a:gdLst>
                <a:gd name="connsiteX0" fmla="*/ 0 w 513410"/>
                <a:gd name="connsiteY0" fmla="*/ 0 h 168168"/>
                <a:gd name="connsiteX1" fmla="*/ 513410 w 513410"/>
                <a:gd name="connsiteY1" fmla="*/ 0 h 168168"/>
                <a:gd name="connsiteX2" fmla="*/ 513410 w 513410"/>
                <a:gd name="connsiteY2" fmla="*/ 168168 h 168168"/>
                <a:gd name="connsiteX3" fmla="*/ 0 w 513410"/>
                <a:gd name="connsiteY3" fmla="*/ 168168 h 168168"/>
                <a:gd name="connsiteX4" fmla="*/ 0 w 513410"/>
                <a:gd name="connsiteY4" fmla="*/ 0 h 168168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0 w 580085"/>
                <a:gd name="connsiteY3" fmla="*/ 272943 h 272943"/>
                <a:gd name="connsiteX4" fmla="*/ 66675 w 580085"/>
                <a:gd name="connsiteY4" fmla="*/ 0 h 272943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389870 w 580085"/>
                <a:gd name="connsiteY3" fmla="*/ 202003 h 272943"/>
                <a:gd name="connsiteX4" fmla="*/ 0 w 580085"/>
                <a:gd name="connsiteY4" fmla="*/ 272943 h 272943"/>
                <a:gd name="connsiteX5" fmla="*/ 66675 w 580085"/>
                <a:gd name="connsiteY5" fmla="*/ 0 h 272943"/>
                <a:gd name="connsiteX0" fmla="*/ 66675 w 665810"/>
                <a:gd name="connsiteY0" fmla="*/ 0 h 272943"/>
                <a:gd name="connsiteX1" fmla="*/ 580085 w 665810"/>
                <a:gd name="connsiteY1" fmla="*/ 0 h 272943"/>
                <a:gd name="connsiteX2" fmla="*/ 665810 w 665810"/>
                <a:gd name="connsiteY2" fmla="*/ 190393 h 272943"/>
                <a:gd name="connsiteX3" fmla="*/ 389870 w 665810"/>
                <a:gd name="connsiteY3" fmla="*/ 202003 h 272943"/>
                <a:gd name="connsiteX4" fmla="*/ 0 w 665810"/>
                <a:gd name="connsiteY4" fmla="*/ 272943 h 272943"/>
                <a:gd name="connsiteX5" fmla="*/ 66675 w 665810"/>
                <a:gd name="connsiteY5" fmla="*/ 0 h 272943"/>
                <a:gd name="connsiteX0" fmla="*/ 66675 w 665810"/>
                <a:gd name="connsiteY0" fmla="*/ 0 h 272943"/>
                <a:gd name="connsiteX1" fmla="*/ 665810 w 665810"/>
                <a:gd name="connsiteY1" fmla="*/ 190393 h 272943"/>
                <a:gd name="connsiteX2" fmla="*/ 389870 w 665810"/>
                <a:gd name="connsiteY2" fmla="*/ 202003 h 272943"/>
                <a:gd name="connsiteX3" fmla="*/ 0 w 665810"/>
                <a:gd name="connsiteY3" fmla="*/ 272943 h 272943"/>
                <a:gd name="connsiteX4" fmla="*/ 66675 w 665810"/>
                <a:gd name="connsiteY4" fmla="*/ 0 h 272943"/>
                <a:gd name="connsiteX0" fmla="*/ 66675 w 671793"/>
                <a:gd name="connsiteY0" fmla="*/ 59163 h 332106"/>
                <a:gd name="connsiteX1" fmla="*/ 665810 w 671793"/>
                <a:gd name="connsiteY1" fmla="*/ 249556 h 332106"/>
                <a:gd name="connsiteX2" fmla="*/ 389870 w 671793"/>
                <a:gd name="connsiteY2" fmla="*/ 261166 h 332106"/>
                <a:gd name="connsiteX3" fmla="*/ 0 w 671793"/>
                <a:gd name="connsiteY3" fmla="*/ 332106 h 332106"/>
                <a:gd name="connsiteX4" fmla="*/ 66675 w 671793"/>
                <a:gd name="connsiteY4" fmla="*/ 59163 h 332106"/>
                <a:gd name="connsiteX0" fmla="*/ 0 w 828718"/>
                <a:gd name="connsiteY0" fmla="*/ 38622 h 346490"/>
                <a:gd name="connsiteX1" fmla="*/ 824560 w 828718"/>
                <a:gd name="connsiteY1" fmla="*/ 263940 h 346490"/>
                <a:gd name="connsiteX2" fmla="*/ 548620 w 828718"/>
                <a:gd name="connsiteY2" fmla="*/ 275550 h 346490"/>
                <a:gd name="connsiteX3" fmla="*/ 158750 w 828718"/>
                <a:gd name="connsiteY3" fmla="*/ 346490 h 346490"/>
                <a:gd name="connsiteX4" fmla="*/ 0 w 828718"/>
                <a:gd name="connsiteY4" fmla="*/ 38622 h 346490"/>
                <a:gd name="connsiteX0" fmla="*/ 0 w 829188"/>
                <a:gd name="connsiteY0" fmla="*/ 138588 h 446456"/>
                <a:gd name="connsiteX1" fmla="*/ 824560 w 829188"/>
                <a:gd name="connsiteY1" fmla="*/ 363906 h 446456"/>
                <a:gd name="connsiteX2" fmla="*/ 548620 w 829188"/>
                <a:gd name="connsiteY2" fmla="*/ 375516 h 446456"/>
                <a:gd name="connsiteX3" fmla="*/ 158750 w 829188"/>
                <a:gd name="connsiteY3" fmla="*/ 446456 h 446456"/>
                <a:gd name="connsiteX4" fmla="*/ 0 w 829188"/>
                <a:gd name="connsiteY4" fmla="*/ 138588 h 446456"/>
                <a:gd name="connsiteX0" fmla="*/ 64890 w 894078"/>
                <a:gd name="connsiteY0" fmla="*/ 138588 h 446456"/>
                <a:gd name="connsiteX1" fmla="*/ 889450 w 894078"/>
                <a:gd name="connsiteY1" fmla="*/ 363906 h 446456"/>
                <a:gd name="connsiteX2" fmla="*/ 613510 w 894078"/>
                <a:gd name="connsiteY2" fmla="*/ 375516 h 446456"/>
                <a:gd name="connsiteX3" fmla="*/ 223640 w 894078"/>
                <a:gd name="connsiteY3" fmla="*/ 446456 h 446456"/>
                <a:gd name="connsiteX4" fmla="*/ 64890 w 894078"/>
                <a:gd name="connsiteY4" fmla="*/ 138588 h 446456"/>
                <a:gd name="connsiteX0" fmla="*/ 66159 w 895347"/>
                <a:gd name="connsiteY0" fmla="*/ 138588 h 446456"/>
                <a:gd name="connsiteX1" fmla="*/ 890719 w 895347"/>
                <a:gd name="connsiteY1" fmla="*/ 363906 h 446456"/>
                <a:gd name="connsiteX2" fmla="*/ 614779 w 895347"/>
                <a:gd name="connsiteY2" fmla="*/ 375516 h 446456"/>
                <a:gd name="connsiteX3" fmla="*/ 224909 w 895347"/>
                <a:gd name="connsiteY3" fmla="*/ 446456 h 446456"/>
                <a:gd name="connsiteX4" fmla="*/ 66159 w 895347"/>
                <a:gd name="connsiteY4" fmla="*/ 138588 h 446456"/>
                <a:gd name="connsiteX0" fmla="*/ 64891 w 894079"/>
                <a:gd name="connsiteY0" fmla="*/ 138588 h 458857"/>
                <a:gd name="connsiteX1" fmla="*/ 889451 w 894079"/>
                <a:gd name="connsiteY1" fmla="*/ 363906 h 458857"/>
                <a:gd name="connsiteX2" fmla="*/ 613511 w 894079"/>
                <a:gd name="connsiteY2" fmla="*/ 375516 h 458857"/>
                <a:gd name="connsiteX3" fmla="*/ 223641 w 894079"/>
                <a:gd name="connsiteY3" fmla="*/ 446456 h 458857"/>
                <a:gd name="connsiteX4" fmla="*/ 64891 w 894079"/>
                <a:gd name="connsiteY4" fmla="*/ 138588 h 458857"/>
                <a:gd name="connsiteX0" fmla="*/ 51818 w 881006"/>
                <a:gd name="connsiteY0" fmla="*/ 138588 h 450309"/>
                <a:gd name="connsiteX1" fmla="*/ 876378 w 881006"/>
                <a:gd name="connsiteY1" fmla="*/ 363906 h 450309"/>
                <a:gd name="connsiteX2" fmla="*/ 600438 w 881006"/>
                <a:gd name="connsiteY2" fmla="*/ 375516 h 450309"/>
                <a:gd name="connsiteX3" fmla="*/ 210568 w 881006"/>
                <a:gd name="connsiteY3" fmla="*/ 446456 h 450309"/>
                <a:gd name="connsiteX4" fmla="*/ 51818 w 881006"/>
                <a:gd name="connsiteY4" fmla="*/ 138588 h 450309"/>
                <a:gd name="connsiteX0" fmla="*/ 53112 w 882300"/>
                <a:gd name="connsiteY0" fmla="*/ 138588 h 449983"/>
                <a:gd name="connsiteX1" fmla="*/ 877672 w 882300"/>
                <a:gd name="connsiteY1" fmla="*/ 363906 h 449983"/>
                <a:gd name="connsiteX2" fmla="*/ 601732 w 882300"/>
                <a:gd name="connsiteY2" fmla="*/ 375516 h 449983"/>
                <a:gd name="connsiteX3" fmla="*/ 211862 w 882300"/>
                <a:gd name="connsiteY3" fmla="*/ 446456 h 449983"/>
                <a:gd name="connsiteX4" fmla="*/ 53112 w 882300"/>
                <a:gd name="connsiteY4" fmla="*/ 138588 h 449983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5922"/>
                <a:gd name="connsiteX1" fmla="*/ 877672 w 882300"/>
                <a:gd name="connsiteY1" fmla="*/ 363906 h 485922"/>
                <a:gd name="connsiteX2" fmla="*/ 601732 w 882300"/>
                <a:gd name="connsiteY2" fmla="*/ 375516 h 485922"/>
                <a:gd name="connsiteX3" fmla="*/ 211862 w 882300"/>
                <a:gd name="connsiteY3" fmla="*/ 446456 h 485922"/>
                <a:gd name="connsiteX4" fmla="*/ 53112 w 882300"/>
                <a:gd name="connsiteY4" fmla="*/ 138588 h 485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2300" h="485922">
                  <a:moveTo>
                    <a:pt x="53112" y="138588"/>
                  </a:moveTo>
                  <a:cubicBezTo>
                    <a:pt x="329024" y="-55123"/>
                    <a:pt x="941485" y="-99608"/>
                    <a:pt x="877672" y="363906"/>
                  </a:cubicBezTo>
                  <a:cubicBezTo>
                    <a:pt x="887292" y="414343"/>
                    <a:pt x="560362" y="604479"/>
                    <a:pt x="601732" y="375516"/>
                  </a:cubicBezTo>
                  <a:cubicBezTo>
                    <a:pt x="535275" y="576963"/>
                    <a:pt x="341819" y="422809"/>
                    <a:pt x="211862" y="446456"/>
                  </a:cubicBezTo>
                  <a:cubicBezTo>
                    <a:pt x="158945" y="467658"/>
                    <a:pt x="-113046" y="396786"/>
                    <a:pt x="53112" y="138588"/>
                  </a:cubicBezTo>
                  <a:close/>
                </a:path>
              </a:pathLst>
            </a:cu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2C50F2C7-8244-900C-A580-BD9A794D5CB2}"/>
                </a:ext>
              </a:extLst>
            </p:cNvPr>
            <p:cNvSpPr/>
            <p:nvPr/>
          </p:nvSpPr>
          <p:spPr>
            <a:xfrm>
              <a:off x="4601136" y="1739961"/>
              <a:ext cx="3070132" cy="2727324"/>
            </a:xfrm>
            <a:custGeom>
              <a:avLst/>
              <a:gdLst>
                <a:gd name="connsiteX0" fmla="*/ 0 w 1596788"/>
                <a:gd name="connsiteY0" fmla="*/ 0 h 1504666"/>
                <a:gd name="connsiteX1" fmla="*/ 1596788 w 1596788"/>
                <a:gd name="connsiteY1" fmla="*/ 0 h 1504666"/>
                <a:gd name="connsiteX2" fmla="*/ 1596788 w 1596788"/>
                <a:gd name="connsiteY2" fmla="*/ 1504666 h 1504666"/>
                <a:gd name="connsiteX3" fmla="*/ 0 w 1596788"/>
                <a:gd name="connsiteY3" fmla="*/ 1504666 h 1504666"/>
                <a:gd name="connsiteX4" fmla="*/ 0 w 1596788"/>
                <a:gd name="connsiteY4" fmla="*/ 0 h 1504666"/>
                <a:gd name="connsiteX0" fmla="*/ 0 w 2115403"/>
                <a:gd name="connsiteY0" fmla="*/ 259307 h 1504666"/>
                <a:gd name="connsiteX1" fmla="*/ 2115403 w 2115403"/>
                <a:gd name="connsiteY1" fmla="*/ 0 h 1504666"/>
                <a:gd name="connsiteX2" fmla="*/ 2115403 w 2115403"/>
                <a:gd name="connsiteY2" fmla="*/ 1504666 h 1504666"/>
                <a:gd name="connsiteX3" fmla="*/ 518615 w 2115403"/>
                <a:gd name="connsiteY3" fmla="*/ 1504666 h 1504666"/>
                <a:gd name="connsiteX4" fmla="*/ 0 w 2115403"/>
                <a:gd name="connsiteY4" fmla="*/ 259307 h 1504666"/>
                <a:gd name="connsiteX0" fmla="*/ 0 w 2661314"/>
                <a:gd name="connsiteY0" fmla="*/ 40943 h 1286302"/>
                <a:gd name="connsiteX1" fmla="*/ 2661314 w 2661314"/>
                <a:gd name="connsiteY1" fmla="*/ 0 h 1286302"/>
                <a:gd name="connsiteX2" fmla="*/ 2115403 w 2661314"/>
                <a:gd name="connsiteY2" fmla="*/ 1286302 h 1286302"/>
                <a:gd name="connsiteX3" fmla="*/ 518615 w 2661314"/>
                <a:gd name="connsiteY3" fmla="*/ 1286302 h 1286302"/>
                <a:gd name="connsiteX4" fmla="*/ 0 w 2661314"/>
                <a:gd name="connsiteY4" fmla="*/ 40943 h 1286302"/>
                <a:gd name="connsiteX0" fmla="*/ 0 w 2661314"/>
                <a:gd name="connsiteY0" fmla="*/ 1107042 h 2352401"/>
                <a:gd name="connsiteX1" fmla="*/ 2661314 w 2661314"/>
                <a:gd name="connsiteY1" fmla="*/ 1066099 h 2352401"/>
                <a:gd name="connsiteX2" fmla="*/ 2115403 w 2661314"/>
                <a:gd name="connsiteY2" fmla="*/ 2352401 h 2352401"/>
                <a:gd name="connsiteX3" fmla="*/ 518615 w 2661314"/>
                <a:gd name="connsiteY3" fmla="*/ 2352401 h 2352401"/>
                <a:gd name="connsiteX4" fmla="*/ 0 w 2661314"/>
                <a:gd name="connsiteY4" fmla="*/ 1107042 h 2352401"/>
                <a:gd name="connsiteX0" fmla="*/ 0 w 2661314"/>
                <a:gd name="connsiteY0" fmla="*/ 1426262 h 2671621"/>
                <a:gd name="connsiteX1" fmla="*/ 2661314 w 2661314"/>
                <a:gd name="connsiteY1" fmla="*/ 1385319 h 2671621"/>
                <a:gd name="connsiteX2" fmla="*/ 2115403 w 2661314"/>
                <a:gd name="connsiteY2" fmla="*/ 2671621 h 2671621"/>
                <a:gd name="connsiteX3" fmla="*/ 518615 w 2661314"/>
                <a:gd name="connsiteY3" fmla="*/ 2671621 h 2671621"/>
                <a:gd name="connsiteX4" fmla="*/ 0 w 2661314"/>
                <a:gd name="connsiteY4" fmla="*/ 1426262 h 2671621"/>
                <a:gd name="connsiteX0" fmla="*/ 0 w 2661314"/>
                <a:gd name="connsiteY0" fmla="*/ 1385819 h 2631178"/>
                <a:gd name="connsiteX1" fmla="*/ 2661314 w 2661314"/>
                <a:gd name="connsiteY1" fmla="*/ 1344876 h 2631178"/>
                <a:gd name="connsiteX2" fmla="*/ 2115403 w 2661314"/>
                <a:gd name="connsiteY2" fmla="*/ 2631178 h 2631178"/>
                <a:gd name="connsiteX3" fmla="*/ 518615 w 2661314"/>
                <a:gd name="connsiteY3" fmla="*/ 2631178 h 2631178"/>
                <a:gd name="connsiteX4" fmla="*/ 0 w 2661314"/>
                <a:gd name="connsiteY4" fmla="*/ 1385819 h 2631178"/>
                <a:gd name="connsiteX0" fmla="*/ 246 w 2661560"/>
                <a:gd name="connsiteY0" fmla="*/ 1385819 h 2631178"/>
                <a:gd name="connsiteX1" fmla="*/ 2661560 w 2661560"/>
                <a:gd name="connsiteY1" fmla="*/ 1344876 h 2631178"/>
                <a:gd name="connsiteX2" fmla="*/ 2115649 w 2661560"/>
                <a:gd name="connsiteY2" fmla="*/ 2631178 h 2631178"/>
                <a:gd name="connsiteX3" fmla="*/ 518861 w 2661560"/>
                <a:gd name="connsiteY3" fmla="*/ 2631178 h 2631178"/>
                <a:gd name="connsiteX4" fmla="*/ 246 w 2661560"/>
                <a:gd name="connsiteY4" fmla="*/ 1385819 h 2631178"/>
                <a:gd name="connsiteX0" fmla="*/ 249 w 2661563"/>
                <a:gd name="connsiteY0" fmla="*/ 1351282 h 2596641"/>
                <a:gd name="connsiteX1" fmla="*/ 2661563 w 2661563"/>
                <a:gd name="connsiteY1" fmla="*/ 1310339 h 2596641"/>
                <a:gd name="connsiteX2" fmla="*/ 2115652 w 2661563"/>
                <a:gd name="connsiteY2" fmla="*/ 2596641 h 2596641"/>
                <a:gd name="connsiteX3" fmla="*/ 518864 w 2661563"/>
                <a:gd name="connsiteY3" fmla="*/ 2596641 h 2596641"/>
                <a:gd name="connsiteX4" fmla="*/ 249 w 2661563"/>
                <a:gd name="connsiteY4" fmla="*/ 1351282 h 2596641"/>
                <a:gd name="connsiteX0" fmla="*/ 249 w 2661563"/>
                <a:gd name="connsiteY0" fmla="*/ 1368456 h 2613815"/>
                <a:gd name="connsiteX1" fmla="*/ 2661563 w 2661563"/>
                <a:gd name="connsiteY1" fmla="*/ 1327513 h 2613815"/>
                <a:gd name="connsiteX2" fmla="*/ 2115652 w 2661563"/>
                <a:gd name="connsiteY2" fmla="*/ 2613815 h 2613815"/>
                <a:gd name="connsiteX3" fmla="*/ 518864 w 2661563"/>
                <a:gd name="connsiteY3" fmla="*/ 2613815 h 2613815"/>
                <a:gd name="connsiteX4" fmla="*/ 249 w 2661563"/>
                <a:gd name="connsiteY4" fmla="*/ 1368456 h 2613815"/>
                <a:gd name="connsiteX0" fmla="*/ 249 w 2734775"/>
                <a:gd name="connsiteY0" fmla="*/ 1368456 h 2613815"/>
                <a:gd name="connsiteX1" fmla="*/ 2661563 w 2734775"/>
                <a:gd name="connsiteY1" fmla="*/ 1327513 h 2613815"/>
                <a:gd name="connsiteX2" fmla="*/ 2115652 w 2734775"/>
                <a:gd name="connsiteY2" fmla="*/ 2613815 h 2613815"/>
                <a:gd name="connsiteX3" fmla="*/ 518864 w 2734775"/>
                <a:gd name="connsiteY3" fmla="*/ 2613815 h 2613815"/>
                <a:gd name="connsiteX4" fmla="*/ 249 w 2734775"/>
                <a:gd name="connsiteY4" fmla="*/ 1368456 h 2613815"/>
                <a:gd name="connsiteX0" fmla="*/ 249 w 2872189"/>
                <a:gd name="connsiteY0" fmla="*/ 1368456 h 2613815"/>
                <a:gd name="connsiteX1" fmla="*/ 2661563 w 2872189"/>
                <a:gd name="connsiteY1" fmla="*/ 1327513 h 2613815"/>
                <a:gd name="connsiteX2" fmla="*/ 2115652 w 2872189"/>
                <a:gd name="connsiteY2" fmla="*/ 2613815 h 2613815"/>
                <a:gd name="connsiteX3" fmla="*/ 518864 w 2872189"/>
                <a:gd name="connsiteY3" fmla="*/ 2613815 h 2613815"/>
                <a:gd name="connsiteX4" fmla="*/ 249 w 2872189"/>
                <a:gd name="connsiteY4" fmla="*/ 1368456 h 2613815"/>
                <a:gd name="connsiteX0" fmla="*/ 159967 w 3031907"/>
                <a:gd name="connsiteY0" fmla="*/ 1368456 h 2613815"/>
                <a:gd name="connsiteX1" fmla="*/ 2821281 w 3031907"/>
                <a:gd name="connsiteY1" fmla="*/ 1327513 h 2613815"/>
                <a:gd name="connsiteX2" fmla="*/ 2275370 w 3031907"/>
                <a:gd name="connsiteY2" fmla="*/ 2613815 h 2613815"/>
                <a:gd name="connsiteX3" fmla="*/ 678582 w 3031907"/>
                <a:gd name="connsiteY3" fmla="*/ 2613815 h 2613815"/>
                <a:gd name="connsiteX4" fmla="*/ 159967 w 3031907"/>
                <a:gd name="connsiteY4" fmla="*/ 1368456 h 2613815"/>
                <a:gd name="connsiteX0" fmla="*/ 198192 w 3070132"/>
                <a:gd name="connsiteY0" fmla="*/ 1368456 h 2613815"/>
                <a:gd name="connsiteX1" fmla="*/ 2859506 w 3070132"/>
                <a:gd name="connsiteY1" fmla="*/ 1327513 h 2613815"/>
                <a:gd name="connsiteX2" fmla="*/ 2313595 w 3070132"/>
                <a:gd name="connsiteY2" fmla="*/ 2613815 h 2613815"/>
                <a:gd name="connsiteX3" fmla="*/ 716807 w 3070132"/>
                <a:gd name="connsiteY3" fmla="*/ 2613815 h 2613815"/>
                <a:gd name="connsiteX4" fmla="*/ 198192 w 3070132"/>
                <a:gd name="connsiteY4" fmla="*/ 1368456 h 2613815"/>
                <a:gd name="connsiteX0" fmla="*/ 198192 w 3070132"/>
                <a:gd name="connsiteY0" fmla="*/ 1368456 h 2692668"/>
                <a:gd name="connsiteX1" fmla="*/ 2859506 w 3070132"/>
                <a:gd name="connsiteY1" fmla="*/ 1327513 h 2692668"/>
                <a:gd name="connsiteX2" fmla="*/ 2313595 w 3070132"/>
                <a:gd name="connsiteY2" fmla="*/ 2613815 h 2692668"/>
                <a:gd name="connsiteX3" fmla="*/ 716807 w 3070132"/>
                <a:gd name="connsiteY3" fmla="*/ 2613815 h 2692668"/>
                <a:gd name="connsiteX4" fmla="*/ 198192 w 3070132"/>
                <a:gd name="connsiteY4" fmla="*/ 1368456 h 2692668"/>
                <a:gd name="connsiteX0" fmla="*/ 198192 w 3070132"/>
                <a:gd name="connsiteY0" fmla="*/ 1368456 h 2727324"/>
                <a:gd name="connsiteX1" fmla="*/ 2859506 w 3070132"/>
                <a:gd name="connsiteY1" fmla="*/ 1327513 h 2727324"/>
                <a:gd name="connsiteX2" fmla="*/ 2313595 w 3070132"/>
                <a:gd name="connsiteY2" fmla="*/ 2613815 h 2727324"/>
                <a:gd name="connsiteX3" fmla="*/ 716807 w 3070132"/>
                <a:gd name="connsiteY3" fmla="*/ 2613815 h 2727324"/>
                <a:gd name="connsiteX4" fmla="*/ 198192 w 3070132"/>
                <a:gd name="connsiteY4" fmla="*/ 1368456 h 272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0132" h="2727324">
                  <a:moveTo>
                    <a:pt x="198192" y="1368456"/>
                  </a:moveTo>
                  <a:cubicBezTo>
                    <a:pt x="170897" y="85567"/>
                    <a:pt x="2395481" y="-910720"/>
                    <a:pt x="2859506" y="1327513"/>
                  </a:cubicBezTo>
                  <a:cubicBezTo>
                    <a:pt x="3046026" y="1647098"/>
                    <a:pt x="3409965" y="2266935"/>
                    <a:pt x="2313595" y="2613815"/>
                  </a:cubicBezTo>
                  <a:cubicBezTo>
                    <a:pt x="1726741" y="2736645"/>
                    <a:pt x="1358252" y="2791236"/>
                    <a:pt x="716807" y="2613815"/>
                  </a:cubicBezTo>
                  <a:cubicBezTo>
                    <a:pt x="270980" y="2471650"/>
                    <a:pt x="-311324" y="2138418"/>
                    <a:pt x="198192" y="1368456"/>
                  </a:cubicBezTo>
                  <a:close/>
                </a:path>
              </a:pathLst>
            </a:custGeom>
            <a:solidFill>
              <a:srgbClr val="FBE5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1F95AE2-1FCF-68E2-0613-06CD3A890C4C}"/>
                </a:ext>
              </a:extLst>
            </p:cNvPr>
            <p:cNvGrpSpPr/>
            <p:nvPr/>
          </p:nvGrpSpPr>
          <p:grpSpPr>
            <a:xfrm>
              <a:off x="5094397" y="2766080"/>
              <a:ext cx="644512" cy="825561"/>
              <a:chOff x="5094265" y="2794186"/>
              <a:chExt cx="644512" cy="825561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179CCF6D-A37B-1282-3021-7C9B369B3543}"/>
                  </a:ext>
                </a:extLst>
              </p:cNvPr>
              <p:cNvSpPr/>
              <p:nvPr/>
            </p:nvSpPr>
            <p:spPr>
              <a:xfrm>
                <a:off x="5094265" y="2794186"/>
                <a:ext cx="644512" cy="825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B89FBC37-E70A-8AC8-0524-A1312D7FDBD0}"/>
                  </a:ext>
                </a:extLst>
              </p:cNvPr>
              <p:cNvSpPr/>
              <p:nvPr/>
            </p:nvSpPr>
            <p:spPr>
              <a:xfrm>
                <a:off x="5243180" y="2913796"/>
                <a:ext cx="495597" cy="634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966546F2-CCD5-DB55-3A4D-F3FCEE706801}"/>
                  </a:ext>
                </a:extLst>
              </p:cNvPr>
              <p:cNvSpPr/>
              <p:nvPr/>
            </p:nvSpPr>
            <p:spPr>
              <a:xfrm rot="825293">
                <a:off x="5274057" y="2993002"/>
                <a:ext cx="247799" cy="3174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838FC487-0D34-1189-1005-6EF9D3583E98}"/>
                  </a:ext>
                </a:extLst>
              </p:cNvPr>
              <p:cNvSpPr/>
              <p:nvPr/>
            </p:nvSpPr>
            <p:spPr>
              <a:xfrm>
                <a:off x="5295791" y="3320105"/>
                <a:ext cx="122903" cy="1574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42711A7-FE87-3AF4-10F5-B0FB3E2326AA}"/>
                </a:ext>
              </a:extLst>
            </p:cNvPr>
            <p:cNvGrpSpPr/>
            <p:nvPr/>
          </p:nvGrpSpPr>
          <p:grpSpPr>
            <a:xfrm flipH="1">
              <a:off x="6458458" y="2802343"/>
              <a:ext cx="644512" cy="825561"/>
              <a:chOff x="5094265" y="2794186"/>
              <a:chExt cx="644512" cy="825561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76E1A75-56FB-7D6C-D1A3-FEFD06E74316}"/>
                  </a:ext>
                </a:extLst>
              </p:cNvPr>
              <p:cNvSpPr/>
              <p:nvPr/>
            </p:nvSpPr>
            <p:spPr>
              <a:xfrm>
                <a:off x="5094265" y="2794186"/>
                <a:ext cx="644512" cy="825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22848B65-DF8F-5E65-1024-B02B352CBA20}"/>
                  </a:ext>
                </a:extLst>
              </p:cNvPr>
              <p:cNvSpPr/>
              <p:nvPr/>
            </p:nvSpPr>
            <p:spPr>
              <a:xfrm>
                <a:off x="5243180" y="2913796"/>
                <a:ext cx="495597" cy="634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8316D04B-45E2-2837-EC23-5D20F8D03089}"/>
                  </a:ext>
                </a:extLst>
              </p:cNvPr>
              <p:cNvSpPr/>
              <p:nvPr/>
            </p:nvSpPr>
            <p:spPr>
              <a:xfrm rot="825293">
                <a:off x="5274057" y="2993002"/>
                <a:ext cx="247799" cy="3174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834FE4F-729E-6C22-FC75-A4C72D1AF596}"/>
                  </a:ext>
                </a:extLst>
              </p:cNvPr>
              <p:cNvSpPr/>
              <p:nvPr/>
            </p:nvSpPr>
            <p:spPr>
              <a:xfrm>
                <a:off x="5295791" y="3320105"/>
                <a:ext cx="122903" cy="1574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46B58C9-3CB8-EBA3-0CE9-1C12B89BDF4E}"/>
                </a:ext>
              </a:extLst>
            </p:cNvPr>
            <p:cNvGrpSpPr/>
            <p:nvPr/>
          </p:nvGrpSpPr>
          <p:grpSpPr>
            <a:xfrm>
              <a:off x="5593554" y="3765551"/>
              <a:ext cx="513206" cy="243656"/>
              <a:chOff x="5593554" y="3765551"/>
              <a:chExt cx="513206" cy="243656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7547003-1D69-A7B1-58C8-76B66D93FAEF}"/>
                  </a:ext>
                </a:extLst>
              </p:cNvPr>
              <p:cNvSpPr/>
              <p:nvPr/>
            </p:nvSpPr>
            <p:spPr>
              <a:xfrm>
                <a:off x="5619750" y="3765551"/>
                <a:ext cx="487010" cy="243656"/>
              </a:xfrm>
              <a:custGeom>
                <a:avLst/>
                <a:gdLst>
                  <a:gd name="connsiteX0" fmla="*/ 482600 w 482600"/>
                  <a:gd name="connsiteY0" fmla="*/ 0 h 76200"/>
                  <a:gd name="connsiteX1" fmla="*/ 0 w 482600"/>
                  <a:gd name="connsiteY1" fmla="*/ 76200 h 76200"/>
                  <a:gd name="connsiteX2" fmla="*/ 0 w 482600"/>
                  <a:gd name="connsiteY2" fmla="*/ 76200 h 76200"/>
                  <a:gd name="connsiteX0" fmla="*/ 482600 w 482600"/>
                  <a:gd name="connsiteY0" fmla="*/ 0 h 212959"/>
                  <a:gd name="connsiteX1" fmla="*/ 0 w 482600"/>
                  <a:gd name="connsiteY1" fmla="*/ 76200 h 212959"/>
                  <a:gd name="connsiteX2" fmla="*/ 0 w 482600"/>
                  <a:gd name="connsiteY2" fmla="*/ 76200 h 212959"/>
                  <a:gd name="connsiteX0" fmla="*/ 482600 w 487010"/>
                  <a:gd name="connsiteY0" fmla="*/ 0 h 243656"/>
                  <a:gd name="connsiteX1" fmla="*/ 0 w 487010"/>
                  <a:gd name="connsiteY1" fmla="*/ 76200 h 243656"/>
                  <a:gd name="connsiteX2" fmla="*/ 0 w 487010"/>
                  <a:gd name="connsiteY2" fmla="*/ 76200 h 24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010" h="243656">
                    <a:moveTo>
                      <a:pt x="482600" y="0"/>
                    </a:moveTo>
                    <a:cubicBezTo>
                      <a:pt x="518583" y="165100"/>
                      <a:pt x="332317" y="412750"/>
                      <a:pt x="0" y="76200"/>
                    </a:cubicBezTo>
                    <a:lnTo>
                      <a:pt x="0" y="762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1FF4D2D4-26B3-2460-39DC-CF29F7F55C93}"/>
                  </a:ext>
                </a:extLst>
              </p:cNvPr>
              <p:cNvSpPr/>
              <p:nvPr/>
            </p:nvSpPr>
            <p:spPr>
              <a:xfrm rot="5400000">
                <a:off x="5593554" y="3800465"/>
                <a:ext cx="69850" cy="69850"/>
              </a:xfrm>
              <a:custGeom>
                <a:avLst/>
                <a:gdLst>
                  <a:gd name="connsiteX0" fmla="*/ 0 w 69850"/>
                  <a:gd name="connsiteY0" fmla="*/ 0 h 69850"/>
                  <a:gd name="connsiteX1" fmla="*/ 69850 w 69850"/>
                  <a:gd name="connsiteY1" fmla="*/ 69850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850" h="69850">
                    <a:moveTo>
                      <a:pt x="0" y="0"/>
                    </a:moveTo>
                    <a:lnTo>
                      <a:pt x="69850" y="6985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 21">
              <a:extLst>
                <a:ext uri="{FF2B5EF4-FFF2-40B4-BE49-F238E27FC236}">
                  <a16:creationId xmlns:a16="http://schemas.microsoft.com/office/drawing/2014/main" id="{641BFDC2-43E0-8D62-9F67-4F90064E59D9}"/>
                </a:ext>
              </a:extLst>
            </p:cNvPr>
            <p:cNvSpPr/>
            <p:nvPr/>
          </p:nvSpPr>
          <p:spPr>
            <a:xfrm>
              <a:off x="6358128" y="5775860"/>
              <a:ext cx="882300" cy="457217"/>
            </a:xfrm>
            <a:custGeom>
              <a:avLst/>
              <a:gdLst>
                <a:gd name="connsiteX0" fmla="*/ 0 w 513410"/>
                <a:gd name="connsiteY0" fmla="*/ 0 h 168168"/>
                <a:gd name="connsiteX1" fmla="*/ 513410 w 513410"/>
                <a:gd name="connsiteY1" fmla="*/ 0 h 168168"/>
                <a:gd name="connsiteX2" fmla="*/ 513410 w 513410"/>
                <a:gd name="connsiteY2" fmla="*/ 168168 h 168168"/>
                <a:gd name="connsiteX3" fmla="*/ 0 w 513410"/>
                <a:gd name="connsiteY3" fmla="*/ 168168 h 168168"/>
                <a:gd name="connsiteX4" fmla="*/ 0 w 513410"/>
                <a:gd name="connsiteY4" fmla="*/ 0 h 168168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0 w 580085"/>
                <a:gd name="connsiteY3" fmla="*/ 272943 h 272943"/>
                <a:gd name="connsiteX4" fmla="*/ 66675 w 580085"/>
                <a:gd name="connsiteY4" fmla="*/ 0 h 272943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389870 w 580085"/>
                <a:gd name="connsiteY3" fmla="*/ 202003 h 272943"/>
                <a:gd name="connsiteX4" fmla="*/ 0 w 580085"/>
                <a:gd name="connsiteY4" fmla="*/ 272943 h 272943"/>
                <a:gd name="connsiteX5" fmla="*/ 66675 w 580085"/>
                <a:gd name="connsiteY5" fmla="*/ 0 h 272943"/>
                <a:gd name="connsiteX0" fmla="*/ 66675 w 665810"/>
                <a:gd name="connsiteY0" fmla="*/ 0 h 272943"/>
                <a:gd name="connsiteX1" fmla="*/ 580085 w 665810"/>
                <a:gd name="connsiteY1" fmla="*/ 0 h 272943"/>
                <a:gd name="connsiteX2" fmla="*/ 665810 w 665810"/>
                <a:gd name="connsiteY2" fmla="*/ 190393 h 272943"/>
                <a:gd name="connsiteX3" fmla="*/ 389870 w 665810"/>
                <a:gd name="connsiteY3" fmla="*/ 202003 h 272943"/>
                <a:gd name="connsiteX4" fmla="*/ 0 w 665810"/>
                <a:gd name="connsiteY4" fmla="*/ 272943 h 272943"/>
                <a:gd name="connsiteX5" fmla="*/ 66675 w 665810"/>
                <a:gd name="connsiteY5" fmla="*/ 0 h 272943"/>
                <a:gd name="connsiteX0" fmla="*/ 66675 w 665810"/>
                <a:gd name="connsiteY0" fmla="*/ 0 h 272943"/>
                <a:gd name="connsiteX1" fmla="*/ 665810 w 665810"/>
                <a:gd name="connsiteY1" fmla="*/ 190393 h 272943"/>
                <a:gd name="connsiteX2" fmla="*/ 389870 w 665810"/>
                <a:gd name="connsiteY2" fmla="*/ 202003 h 272943"/>
                <a:gd name="connsiteX3" fmla="*/ 0 w 665810"/>
                <a:gd name="connsiteY3" fmla="*/ 272943 h 272943"/>
                <a:gd name="connsiteX4" fmla="*/ 66675 w 665810"/>
                <a:gd name="connsiteY4" fmla="*/ 0 h 272943"/>
                <a:gd name="connsiteX0" fmla="*/ 66675 w 671793"/>
                <a:gd name="connsiteY0" fmla="*/ 59163 h 332106"/>
                <a:gd name="connsiteX1" fmla="*/ 665810 w 671793"/>
                <a:gd name="connsiteY1" fmla="*/ 249556 h 332106"/>
                <a:gd name="connsiteX2" fmla="*/ 389870 w 671793"/>
                <a:gd name="connsiteY2" fmla="*/ 261166 h 332106"/>
                <a:gd name="connsiteX3" fmla="*/ 0 w 671793"/>
                <a:gd name="connsiteY3" fmla="*/ 332106 h 332106"/>
                <a:gd name="connsiteX4" fmla="*/ 66675 w 671793"/>
                <a:gd name="connsiteY4" fmla="*/ 59163 h 332106"/>
                <a:gd name="connsiteX0" fmla="*/ 0 w 828718"/>
                <a:gd name="connsiteY0" fmla="*/ 38622 h 346490"/>
                <a:gd name="connsiteX1" fmla="*/ 824560 w 828718"/>
                <a:gd name="connsiteY1" fmla="*/ 263940 h 346490"/>
                <a:gd name="connsiteX2" fmla="*/ 548620 w 828718"/>
                <a:gd name="connsiteY2" fmla="*/ 275550 h 346490"/>
                <a:gd name="connsiteX3" fmla="*/ 158750 w 828718"/>
                <a:gd name="connsiteY3" fmla="*/ 346490 h 346490"/>
                <a:gd name="connsiteX4" fmla="*/ 0 w 828718"/>
                <a:gd name="connsiteY4" fmla="*/ 38622 h 346490"/>
                <a:gd name="connsiteX0" fmla="*/ 0 w 829188"/>
                <a:gd name="connsiteY0" fmla="*/ 138588 h 446456"/>
                <a:gd name="connsiteX1" fmla="*/ 824560 w 829188"/>
                <a:gd name="connsiteY1" fmla="*/ 363906 h 446456"/>
                <a:gd name="connsiteX2" fmla="*/ 548620 w 829188"/>
                <a:gd name="connsiteY2" fmla="*/ 375516 h 446456"/>
                <a:gd name="connsiteX3" fmla="*/ 158750 w 829188"/>
                <a:gd name="connsiteY3" fmla="*/ 446456 h 446456"/>
                <a:gd name="connsiteX4" fmla="*/ 0 w 829188"/>
                <a:gd name="connsiteY4" fmla="*/ 138588 h 446456"/>
                <a:gd name="connsiteX0" fmla="*/ 64890 w 894078"/>
                <a:gd name="connsiteY0" fmla="*/ 138588 h 446456"/>
                <a:gd name="connsiteX1" fmla="*/ 889450 w 894078"/>
                <a:gd name="connsiteY1" fmla="*/ 363906 h 446456"/>
                <a:gd name="connsiteX2" fmla="*/ 613510 w 894078"/>
                <a:gd name="connsiteY2" fmla="*/ 375516 h 446456"/>
                <a:gd name="connsiteX3" fmla="*/ 223640 w 894078"/>
                <a:gd name="connsiteY3" fmla="*/ 446456 h 446456"/>
                <a:gd name="connsiteX4" fmla="*/ 64890 w 894078"/>
                <a:gd name="connsiteY4" fmla="*/ 138588 h 446456"/>
                <a:gd name="connsiteX0" fmla="*/ 66159 w 895347"/>
                <a:gd name="connsiteY0" fmla="*/ 138588 h 446456"/>
                <a:gd name="connsiteX1" fmla="*/ 890719 w 895347"/>
                <a:gd name="connsiteY1" fmla="*/ 363906 h 446456"/>
                <a:gd name="connsiteX2" fmla="*/ 614779 w 895347"/>
                <a:gd name="connsiteY2" fmla="*/ 375516 h 446456"/>
                <a:gd name="connsiteX3" fmla="*/ 224909 w 895347"/>
                <a:gd name="connsiteY3" fmla="*/ 446456 h 446456"/>
                <a:gd name="connsiteX4" fmla="*/ 66159 w 895347"/>
                <a:gd name="connsiteY4" fmla="*/ 138588 h 446456"/>
                <a:gd name="connsiteX0" fmla="*/ 64891 w 894079"/>
                <a:gd name="connsiteY0" fmla="*/ 138588 h 458857"/>
                <a:gd name="connsiteX1" fmla="*/ 889451 w 894079"/>
                <a:gd name="connsiteY1" fmla="*/ 363906 h 458857"/>
                <a:gd name="connsiteX2" fmla="*/ 613511 w 894079"/>
                <a:gd name="connsiteY2" fmla="*/ 375516 h 458857"/>
                <a:gd name="connsiteX3" fmla="*/ 223641 w 894079"/>
                <a:gd name="connsiteY3" fmla="*/ 446456 h 458857"/>
                <a:gd name="connsiteX4" fmla="*/ 64891 w 894079"/>
                <a:gd name="connsiteY4" fmla="*/ 138588 h 458857"/>
                <a:gd name="connsiteX0" fmla="*/ 51818 w 881006"/>
                <a:gd name="connsiteY0" fmla="*/ 138588 h 450309"/>
                <a:gd name="connsiteX1" fmla="*/ 876378 w 881006"/>
                <a:gd name="connsiteY1" fmla="*/ 363906 h 450309"/>
                <a:gd name="connsiteX2" fmla="*/ 600438 w 881006"/>
                <a:gd name="connsiteY2" fmla="*/ 375516 h 450309"/>
                <a:gd name="connsiteX3" fmla="*/ 210568 w 881006"/>
                <a:gd name="connsiteY3" fmla="*/ 446456 h 450309"/>
                <a:gd name="connsiteX4" fmla="*/ 51818 w 881006"/>
                <a:gd name="connsiteY4" fmla="*/ 138588 h 450309"/>
                <a:gd name="connsiteX0" fmla="*/ 53112 w 882300"/>
                <a:gd name="connsiteY0" fmla="*/ 138588 h 449983"/>
                <a:gd name="connsiteX1" fmla="*/ 877672 w 882300"/>
                <a:gd name="connsiteY1" fmla="*/ 363906 h 449983"/>
                <a:gd name="connsiteX2" fmla="*/ 601732 w 882300"/>
                <a:gd name="connsiteY2" fmla="*/ 375516 h 449983"/>
                <a:gd name="connsiteX3" fmla="*/ 211862 w 882300"/>
                <a:gd name="connsiteY3" fmla="*/ 446456 h 449983"/>
                <a:gd name="connsiteX4" fmla="*/ 53112 w 882300"/>
                <a:gd name="connsiteY4" fmla="*/ 138588 h 449983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5922"/>
                <a:gd name="connsiteX1" fmla="*/ 877672 w 882300"/>
                <a:gd name="connsiteY1" fmla="*/ 363906 h 485922"/>
                <a:gd name="connsiteX2" fmla="*/ 601732 w 882300"/>
                <a:gd name="connsiteY2" fmla="*/ 375516 h 485922"/>
                <a:gd name="connsiteX3" fmla="*/ 211862 w 882300"/>
                <a:gd name="connsiteY3" fmla="*/ 446456 h 485922"/>
                <a:gd name="connsiteX4" fmla="*/ 53112 w 882300"/>
                <a:gd name="connsiteY4" fmla="*/ 138588 h 485922"/>
                <a:gd name="connsiteX0" fmla="*/ 53112 w 882300"/>
                <a:gd name="connsiteY0" fmla="*/ 138588 h 457217"/>
                <a:gd name="connsiteX1" fmla="*/ 877672 w 882300"/>
                <a:gd name="connsiteY1" fmla="*/ 363906 h 457217"/>
                <a:gd name="connsiteX2" fmla="*/ 211862 w 882300"/>
                <a:gd name="connsiteY2" fmla="*/ 446456 h 457217"/>
                <a:gd name="connsiteX3" fmla="*/ 53112 w 882300"/>
                <a:gd name="connsiteY3" fmla="*/ 138588 h 45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300" h="457217">
                  <a:moveTo>
                    <a:pt x="53112" y="138588"/>
                  </a:moveTo>
                  <a:cubicBezTo>
                    <a:pt x="329024" y="-55123"/>
                    <a:pt x="941485" y="-99608"/>
                    <a:pt x="877672" y="363906"/>
                  </a:cubicBezTo>
                  <a:cubicBezTo>
                    <a:pt x="904130" y="415217"/>
                    <a:pt x="349289" y="484009"/>
                    <a:pt x="211862" y="446456"/>
                  </a:cubicBezTo>
                  <a:cubicBezTo>
                    <a:pt x="158945" y="467658"/>
                    <a:pt x="-113046" y="396786"/>
                    <a:pt x="53112" y="138588"/>
                  </a:cubicBezTo>
                  <a:close/>
                </a:path>
              </a:pathLst>
            </a:custGeom>
            <a:solidFill>
              <a:srgbClr val="FBE5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3AE8CF5-E30A-738E-8EB4-5D2E321E3E7D}"/>
                </a:ext>
              </a:extLst>
            </p:cNvPr>
            <p:cNvSpPr/>
            <p:nvPr/>
          </p:nvSpPr>
          <p:spPr>
            <a:xfrm>
              <a:off x="5813946" y="1473701"/>
              <a:ext cx="644512" cy="532520"/>
            </a:xfrm>
            <a:custGeom>
              <a:avLst/>
              <a:gdLst>
                <a:gd name="connsiteX0" fmla="*/ 0 w 644512"/>
                <a:gd name="connsiteY0" fmla="*/ 477929 h 532520"/>
                <a:gd name="connsiteX1" fmla="*/ 122830 w 644512"/>
                <a:gd name="connsiteY1" fmla="*/ 327803 h 532520"/>
                <a:gd name="connsiteX2" fmla="*/ 464024 w 644512"/>
                <a:gd name="connsiteY2" fmla="*/ 257 h 532520"/>
                <a:gd name="connsiteX3" fmla="*/ 450376 w 644512"/>
                <a:gd name="connsiteY3" fmla="*/ 273212 h 532520"/>
                <a:gd name="connsiteX4" fmla="*/ 641445 w 644512"/>
                <a:gd name="connsiteY4" fmla="*/ 286860 h 532520"/>
                <a:gd name="connsiteX5" fmla="*/ 573206 w 644512"/>
                <a:gd name="connsiteY5" fmla="*/ 532520 h 532520"/>
                <a:gd name="connsiteX6" fmla="*/ 573206 w 644512"/>
                <a:gd name="connsiteY6" fmla="*/ 532520 h 53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4512" h="532520">
                  <a:moveTo>
                    <a:pt x="0" y="477929"/>
                  </a:moveTo>
                  <a:cubicBezTo>
                    <a:pt x="22746" y="442672"/>
                    <a:pt x="45493" y="407415"/>
                    <a:pt x="122830" y="327803"/>
                  </a:cubicBezTo>
                  <a:cubicBezTo>
                    <a:pt x="200167" y="248191"/>
                    <a:pt x="409433" y="9355"/>
                    <a:pt x="464024" y="257"/>
                  </a:cubicBezTo>
                  <a:cubicBezTo>
                    <a:pt x="518615" y="-8841"/>
                    <a:pt x="420806" y="225445"/>
                    <a:pt x="450376" y="273212"/>
                  </a:cubicBezTo>
                  <a:cubicBezTo>
                    <a:pt x="479946" y="320979"/>
                    <a:pt x="620973" y="243642"/>
                    <a:pt x="641445" y="286860"/>
                  </a:cubicBezTo>
                  <a:cubicBezTo>
                    <a:pt x="661917" y="330078"/>
                    <a:pt x="573206" y="532520"/>
                    <a:pt x="573206" y="532520"/>
                  </a:cubicBezTo>
                  <a:lnTo>
                    <a:pt x="573206" y="532520"/>
                  </a:lnTo>
                </a:path>
              </a:pathLst>
            </a:custGeom>
            <a:solidFill>
              <a:srgbClr val="FBE5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3C9C07C-025D-0EAE-3788-EF6DDC34F25F}"/>
                </a:ext>
              </a:extLst>
            </p:cNvPr>
            <p:cNvGrpSpPr/>
            <p:nvPr/>
          </p:nvGrpSpPr>
          <p:grpSpPr>
            <a:xfrm flipH="1">
              <a:off x="6101332" y="3764879"/>
              <a:ext cx="513206" cy="243656"/>
              <a:chOff x="5593554" y="3765551"/>
              <a:chExt cx="513206" cy="243656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A75EB07A-2B7B-0D29-99E4-C0CAFD42C651}"/>
                  </a:ext>
                </a:extLst>
              </p:cNvPr>
              <p:cNvSpPr/>
              <p:nvPr/>
            </p:nvSpPr>
            <p:spPr>
              <a:xfrm>
                <a:off x="5619750" y="3765551"/>
                <a:ext cx="487010" cy="243656"/>
              </a:xfrm>
              <a:custGeom>
                <a:avLst/>
                <a:gdLst>
                  <a:gd name="connsiteX0" fmla="*/ 482600 w 482600"/>
                  <a:gd name="connsiteY0" fmla="*/ 0 h 76200"/>
                  <a:gd name="connsiteX1" fmla="*/ 0 w 482600"/>
                  <a:gd name="connsiteY1" fmla="*/ 76200 h 76200"/>
                  <a:gd name="connsiteX2" fmla="*/ 0 w 482600"/>
                  <a:gd name="connsiteY2" fmla="*/ 76200 h 76200"/>
                  <a:gd name="connsiteX0" fmla="*/ 482600 w 482600"/>
                  <a:gd name="connsiteY0" fmla="*/ 0 h 212959"/>
                  <a:gd name="connsiteX1" fmla="*/ 0 w 482600"/>
                  <a:gd name="connsiteY1" fmla="*/ 76200 h 212959"/>
                  <a:gd name="connsiteX2" fmla="*/ 0 w 482600"/>
                  <a:gd name="connsiteY2" fmla="*/ 76200 h 212959"/>
                  <a:gd name="connsiteX0" fmla="*/ 482600 w 487010"/>
                  <a:gd name="connsiteY0" fmla="*/ 0 h 243656"/>
                  <a:gd name="connsiteX1" fmla="*/ 0 w 487010"/>
                  <a:gd name="connsiteY1" fmla="*/ 76200 h 243656"/>
                  <a:gd name="connsiteX2" fmla="*/ 0 w 487010"/>
                  <a:gd name="connsiteY2" fmla="*/ 76200 h 24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010" h="243656">
                    <a:moveTo>
                      <a:pt x="482600" y="0"/>
                    </a:moveTo>
                    <a:cubicBezTo>
                      <a:pt x="518583" y="165100"/>
                      <a:pt x="332317" y="412750"/>
                      <a:pt x="0" y="76200"/>
                    </a:cubicBezTo>
                    <a:lnTo>
                      <a:pt x="0" y="762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C890F1B0-3190-6F52-7C4C-B9B896C00301}"/>
                  </a:ext>
                </a:extLst>
              </p:cNvPr>
              <p:cNvSpPr/>
              <p:nvPr/>
            </p:nvSpPr>
            <p:spPr>
              <a:xfrm rot="5400000">
                <a:off x="5593554" y="3800465"/>
                <a:ext cx="69850" cy="69850"/>
              </a:xfrm>
              <a:custGeom>
                <a:avLst/>
                <a:gdLst>
                  <a:gd name="connsiteX0" fmla="*/ 0 w 69850"/>
                  <a:gd name="connsiteY0" fmla="*/ 0 h 69850"/>
                  <a:gd name="connsiteX1" fmla="*/ 69850 w 69850"/>
                  <a:gd name="connsiteY1" fmla="*/ 69850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850" h="69850">
                    <a:moveTo>
                      <a:pt x="0" y="0"/>
                    </a:moveTo>
                    <a:lnTo>
                      <a:pt x="69850" y="6985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Oval 18">
              <a:extLst>
                <a:ext uri="{FF2B5EF4-FFF2-40B4-BE49-F238E27FC236}">
                  <a16:creationId xmlns:a16="http://schemas.microsoft.com/office/drawing/2014/main" id="{86A54439-0D9E-3C69-A958-26BDCDA4D784}"/>
                </a:ext>
              </a:extLst>
            </p:cNvPr>
            <p:cNvSpPr/>
            <p:nvPr/>
          </p:nvSpPr>
          <p:spPr>
            <a:xfrm>
              <a:off x="5862530" y="3525847"/>
              <a:ext cx="495598" cy="262098"/>
            </a:xfrm>
            <a:custGeom>
              <a:avLst/>
              <a:gdLst>
                <a:gd name="connsiteX0" fmla="*/ 0 w 644511"/>
                <a:gd name="connsiteY0" fmla="*/ 193719 h 387437"/>
                <a:gd name="connsiteX1" fmla="*/ 322256 w 644511"/>
                <a:gd name="connsiteY1" fmla="*/ 0 h 387437"/>
                <a:gd name="connsiteX2" fmla="*/ 644512 w 644511"/>
                <a:gd name="connsiteY2" fmla="*/ 193719 h 387437"/>
                <a:gd name="connsiteX3" fmla="*/ 322256 w 644511"/>
                <a:gd name="connsiteY3" fmla="*/ 387438 h 387437"/>
                <a:gd name="connsiteX4" fmla="*/ 0 w 644511"/>
                <a:gd name="connsiteY4" fmla="*/ 193719 h 387437"/>
                <a:gd name="connsiteX0" fmla="*/ 0 w 653469"/>
                <a:gd name="connsiteY0" fmla="*/ 24215 h 217934"/>
                <a:gd name="connsiteX1" fmla="*/ 644512 w 653469"/>
                <a:gd name="connsiteY1" fmla="*/ 24215 h 217934"/>
                <a:gd name="connsiteX2" fmla="*/ 322256 w 653469"/>
                <a:gd name="connsiteY2" fmla="*/ 217934 h 217934"/>
                <a:gd name="connsiteX3" fmla="*/ 0 w 653469"/>
                <a:gd name="connsiteY3" fmla="*/ 24215 h 217934"/>
                <a:gd name="connsiteX0" fmla="*/ 0 w 653469"/>
                <a:gd name="connsiteY0" fmla="*/ 58996 h 252715"/>
                <a:gd name="connsiteX1" fmla="*/ 644512 w 653469"/>
                <a:gd name="connsiteY1" fmla="*/ 58996 h 252715"/>
                <a:gd name="connsiteX2" fmla="*/ 322256 w 653469"/>
                <a:gd name="connsiteY2" fmla="*/ 252715 h 252715"/>
                <a:gd name="connsiteX3" fmla="*/ 0 w 653469"/>
                <a:gd name="connsiteY3" fmla="*/ 58996 h 252715"/>
                <a:gd name="connsiteX0" fmla="*/ 20496 w 673965"/>
                <a:gd name="connsiteY0" fmla="*/ 68379 h 262098"/>
                <a:gd name="connsiteX1" fmla="*/ 665008 w 673965"/>
                <a:gd name="connsiteY1" fmla="*/ 68379 h 262098"/>
                <a:gd name="connsiteX2" fmla="*/ 342752 w 673965"/>
                <a:gd name="connsiteY2" fmla="*/ 262098 h 262098"/>
                <a:gd name="connsiteX3" fmla="*/ 20496 w 673965"/>
                <a:gd name="connsiteY3" fmla="*/ 68379 h 262098"/>
                <a:gd name="connsiteX0" fmla="*/ 20496 w 673965"/>
                <a:gd name="connsiteY0" fmla="*/ 68379 h 262098"/>
                <a:gd name="connsiteX1" fmla="*/ 665008 w 673965"/>
                <a:gd name="connsiteY1" fmla="*/ 68379 h 262098"/>
                <a:gd name="connsiteX2" fmla="*/ 342752 w 673965"/>
                <a:gd name="connsiteY2" fmla="*/ 262098 h 262098"/>
                <a:gd name="connsiteX3" fmla="*/ 20496 w 673965"/>
                <a:gd name="connsiteY3" fmla="*/ 68379 h 262098"/>
                <a:gd name="connsiteX0" fmla="*/ 20496 w 679440"/>
                <a:gd name="connsiteY0" fmla="*/ 68379 h 262098"/>
                <a:gd name="connsiteX1" fmla="*/ 665008 w 679440"/>
                <a:gd name="connsiteY1" fmla="*/ 68379 h 262098"/>
                <a:gd name="connsiteX2" fmla="*/ 342752 w 679440"/>
                <a:gd name="connsiteY2" fmla="*/ 262098 h 262098"/>
                <a:gd name="connsiteX3" fmla="*/ 20496 w 679440"/>
                <a:gd name="connsiteY3" fmla="*/ 68379 h 262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9440" h="262098">
                  <a:moveTo>
                    <a:pt x="20496" y="68379"/>
                  </a:moveTo>
                  <a:cubicBezTo>
                    <a:pt x="112305" y="4343"/>
                    <a:pt x="452549" y="-46457"/>
                    <a:pt x="665008" y="68379"/>
                  </a:cubicBezTo>
                  <a:cubicBezTo>
                    <a:pt x="737767" y="138765"/>
                    <a:pt x="520729" y="262098"/>
                    <a:pt x="342752" y="262098"/>
                  </a:cubicBezTo>
                  <a:cubicBezTo>
                    <a:pt x="164775" y="262098"/>
                    <a:pt x="-71313" y="132415"/>
                    <a:pt x="20496" y="68379"/>
                  </a:cubicBezTo>
                  <a:close/>
                </a:path>
              </a:pathLst>
            </a:custGeom>
            <a:solidFill>
              <a:srgbClr val="FAD4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EF4808CE-2E9A-D2C3-56E1-47F0037D0B9D}"/>
                </a:ext>
              </a:extLst>
            </p:cNvPr>
            <p:cNvSpPr/>
            <p:nvPr/>
          </p:nvSpPr>
          <p:spPr>
            <a:xfrm flipH="1">
              <a:off x="5187329" y="5775860"/>
              <a:ext cx="882300" cy="457217"/>
            </a:xfrm>
            <a:custGeom>
              <a:avLst/>
              <a:gdLst>
                <a:gd name="connsiteX0" fmla="*/ 0 w 513410"/>
                <a:gd name="connsiteY0" fmla="*/ 0 h 168168"/>
                <a:gd name="connsiteX1" fmla="*/ 513410 w 513410"/>
                <a:gd name="connsiteY1" fmla="*/ 0 h 168168"/>
                <a:gd name="connsiteX2" fmla="*/ 513410 w 513410"/>
                <a:gd name="connsiteY2" fmla="*/ 168168 h 168168"/>
                <a:gd name="connsiteX3" fmla="*/ 0 w 513410"/>
                <a:gd name="connsiteY3" fmla="*/ 168168 h 168168"/>
                <a:gd name="connsiteX4" fmla="*/ 0 w 513410"/>
                <a:gd name="connsiteY4" fmla="*/ 0 h 168168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0 w 580085"/>
                <a:gd name="connsiteY3" fmla="*/ 272943 h 272943"/>
                <a:gd name="connsiteX4" fmla="*/ 66675 w 580085"/>
                <a:gd name="connsiteY4" fmla="*/ 0 h 272943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389870 w 580085"/>
                <a:gd name="connsiteY3" fmla="*/ 202003 h 272943"/>
                <a:gd name="connsiteX4" fmla="*/ 0 w 580085"/>
                <a:gd name="connsiteY4" fmla="*/ 272943 h 272943"/>
                <a:gd name="connsiteX5" fmla="*/ 66675 w 580085"/>
                <a:gd name="connsiteY5" fmla="*/ 0 h 272943"/>
                <a:gd name="connsiteX0" fmla="*/ 66675 w 665810"/>
                <a:gd name="connsiteY0" fmla="*/ 0 h 272943"/>
                <a:gd name="connsiteX1" fmla="*/ 580085 w 665810"/>
                <a:gd name="connsiteY1" fmla="*/ 0 h 272943"/>
                <a:gd name="connsiteX2" fmla="*/ 665810 w 665810"/>
                <a:gd name="connsiteY2" fmla="*/ 190393 h 272943"/>
                <a:gd name="connsiteX3" fmla="*/ 389870 w 665810"/>
                <a:gd name="connsiteY3" fmla="*/ 202003 h 272943"/>
                <a:gd name="connsiteX4" fmla="*/ 0 w 665810"/>
                <a:gd name="connsiteY4" fmla="*/ 272943 h 272943"/>
                <a:gd name="connsiteX5" fmla="*/ 66675 w 665810"/>
                <a:gd name="connsiteY5" fmla="*/ 0 h 272943"/>
                <a:gd name="connsiteX0" fmla="*/ 66675 w 665810"/>
                <a:gd name="connsiteY0" fmla="*/ 0 h 272943"/>
                <a:gd name="connsiteX1" fmla="*/ 665810 w 665810"/>
                <a:gd name="connsiteY1" fmla="*/ 190393 h 272943"/>
                <a:gd name="connsiteX2" fmla="*/ 389870 w 665810"/>
                <a:gd name="connsiteY2" fmla="*/ 202003 h 272943"/>
                <a:gd name="connsiteX3" fmla="*/ 0 w 665810"/>
                <a:gd name="connsiteY3" fmla="*/ 272943 h 272943"/>
                <a:gd name="connsiteX4" fmla="*/ 66675 w 665810"/>
                <a:gd name="connsiteY4" fmla="*/ 0 h 272943"/>
                <a:gd name="connsiteX0" fmla="*/ 66675 w 671793"/>
                <a:gd name="connsiteY0" fmla="*/ 59163 h 332106"/>
                <a:gd name="connsiteX1" fmla="*/ 665810 w 671793"/>
                <a:gd name="connsiteY1" fmla="*/ 249556 h 332106"/>
                <a:gd name="connsiteX2" fmla="*/ 389870 w 671793"/>
                <a:gd name="connsiteY2" fmla="*/ 261166 h 332106"/>
                <a:gd name="connsiteX3" fmla="*/ 0 w 671793"/>
                <a:gd name="connsiteY3" fmla="*/ 332106 h 332106"/>
                <a:gd name="connsiteX4" fmla="*/ 66675 w 671793"/>
                <a:gd name="connsiteY4" fmla="*/ 59163 h 332106"/>
                <a:gd name="connsiteX0" fmla="*/ 0 w 828718"/>
                <a:gd name="connsiteY0" fmla="*/ 38622 h 346490"/>
                <a:gd name="connsiteX1" fmla="*/ 824560 w 828718"/>
                <a:gd name="connsiteY1" fmla="*/ 263940 h 346490"/>
                <a:gd name="connsiteX2" fmla="*/ 548620 w 828718"/>
                <a:gd name="connsiteY2" fmla="*/ 275550 h 346490"/>
                <a:gd name="connsiteX3" fmla="*/ 158750 w 828718"/>
                <a:gd name="connsiteY3" fmla="*/ 346490 h 346490"/>
                <a:gd name="connsiteX4" fmla="*/ 0 w 828718"/>
                <a:gd name="connsiteY4" fmla="*/ 38622 h 346490"/>
                <a:gd name="connsiteX0" fmla="*/ 0 w 829188"/>
                <a:gd name="connsiteY0" fmla="*/ 138588 h 446456"/>
                <a:gd name="connsiteX1" fmla="*/ 824560 w 829188"/>
                <a:gd name="connsiteY1" fmla="*/ 363906 h 446456"/>
                <a:gd name="connsiteX2" fmla="*/ 548620 w 829188"/>
                <a:gd name="connsiteY2" fmla="*/ 375516 h 446456"/>
                <a:gd name="connsiteX3" fmla="*/ 158750 w 829188"/>
                <a:gd name="connsiteY3" fmla="*/ 446456 h 446456"/>
                <a:gd name="connsiteX4" fmla="*/ 0 w 829188"/>
                <a:gd name="connsiteY4" fmla="*/ 138588 h 446456"/>
                <a:gd name="connsiteX0" fmla="*/ 64890 w 894078"/>
                <a:gd name="connsiteY0" fmla="*/ 138588 h 446456"/>
                <a:gd name="connsiteX1" fmla="*/ 889450 w 894078"/>
                <a:gd name="connsiteY1" fmla="*/ 363906 h 446456"/>
                <a:gd name="connsiteX2" fmla="*/ 613510 w 894078"/>
                <a:gd name="connsiteY2" fmla="*/ 375516 h 446456"/>
                <a:gd name="connsiteX3" fmla="*/ 223640 w 894078"/>
                <a:gd name="connsiteY3" fmla="*/ 446456 h 446456"/>
                <a:gd name="connsiteX4" fmla="*/ 64890 w 894078"/>
                <a:gd name="connsiteY4" fmla="*/ 138588 h 446456"/>
                <a:gd name="connsiteX0" fmla="*/ 66159 w 895347"/>
                <a:gd name="connsiteY0" fmla="*/ 138588 h 446456"/>
                <a:gd name="connsiteX1" fmla="*/ 890719 w 895347"/>
                <a:gd name="connsiteY1" fmla="*/ 363906 h 446456"/>
                <a:gd name="connsiteX2" fmla="*/ 614779 w 895347"/>
                <a:gd name="connsiteY2" fmla="*/ 375516 h 446456"/>
                <a:gd name="connsiteX3" fmla="*/ 224909 w 895347"/>
                <a:gd name="connsiteY3" fmla="*/ 446456 h 446456"/>
                <a:gd name="connsiteX4" fmla="*/ 66159 w 895347"/>
                <a:gd name="connsiteY4" fmla="*/ 138588 h 446456"/>
                <a:gd name="connsiteX0" fmla="*/ 64891 w 894079"/>
                <a:gd name="connsiteY0" fmla="*/ 138588 h 458857"/>
                <a:gd name="connsiteX1" fmla="*/ 889451 w 894079"/>
                <a:gd name="connsiteY1" fmla="*/ 363906 h 458857"/>
                <a:gd name="connsiteX2" fmla="*/ 613511 w 894079"/>
                <a:gd name="connsiteY2" fmla="*/ 375516 h 458857"/>
                <a:gd name="connsiteX3" fmla="*/ 223641 w 894079"/>
                <a:gd name="connsiteY3" fmla="*/ 446456 h 458857"/>
                <a:gd name="connsiteX4" fmla="*/ 64891 w 894079"/>
                <a:gd name="connsiteY4" fmla="*/ 138588 h 458857"/>
                <a:gd name="connsiteX0" fmla="*/ 51818 w 881006"/>
                <a:gd name="connsiteY0" fmla="*/ 138588 h 450309"/>
                <a:gd name="connsiteX1" fmla="*/ 876378 w 881006"/>
                <a:gd name="connsiteY1" fmla="*/ 363906 h 450309"/>
                <a:gd name="connsiteX2" fmla="*/ 600438 w 881006"/>
                <a:gd name="connsiteY2" fmla="*/ 375516 h 450309"/>
                <a:gd name="connsiteX3" fmla="*/ 210568 w 881006"/>
                <a:gd name="connsiteY3" fmla="*/ 446456 h 450309"/>
                <a:gd name="connsiteX4" fmla="*/ 51818 w 881006"/>
                <a:gd name="connsiteY4" fmla="*/ 138588 h 450309"/>
                <a:gd name="connsiteX0" fmla="*/ 53112 w 882300"/>
                <a:gd name="connsiteY0" fmla="*/ 138588 h 449983"/>
                <a:gd name="connsiteX1" fmla="*/ 877672 w 882300"/>
                <a:gd name="connsiteY1" fmla="*/ 363906 h 449983"/>
                <a:gd name="connsiteX2" fmla="*/ 601732 w 882300"/>
                <a:gd name="connsiteY2" fmla="*/ 375516 h 449983"/>
                <a:gd name="connsiteX3" fmla="*/ 211862 w 882300"/>
                <a:gd name="connsiteY3" fmla="*/ 446456 h 449983"/>
                <a:gd name="connsiteX4" fmla="*/ 53112 w 882300"/>
                <a:gd name="connsiteY4" fmla="*/ 138588 h 449983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5922"/>
                <a:gd name="connsiteX1" fmla="*/ 877672 w 882300"/>
                <a:gd name="connsiteY1" fmla="*/ 363906 h 485922"/>
                <a:gd name="connsiteX2" fmla="*/ 601732 w 882300"/>
                <a:gd name="connsiteY2" fmla="*/ 375516 h 485922"/>
                <a:gd name="connsiteX3" fmla="*/ 211862 w 882300"/>
                <a:gd name="connsiteY3" fmla="*/ 446456 h 485922"/>
                <a:gd name="connsiteX4" fmla="*/ 53112 w 882300"/>
                <a:gd name="connsiteY4" fmla="*/ 138588 h 485922"/>
                <a:gd name="connsiteX0" fmla="*/ 53112 w 882300"/>
                <a:gd name="connsiteY0" fmla="*/ 138588 h 457217"/>
                <a:gd name="connsiteX1" fmla="*/ 877672 w 882300"/>
                <a:gd name="connsiteY1" fmla="*/ 363906 h 457217"/>
                <a:gd name="connsiteX2" fmla="*/ 211862 w 882300"/>
                <a:gd name="connsiteY2" fmla="*/ 446456 h 457217"/>
                <a:gd name="connsiteX3" fmla="*/ 53112 w 882300"/>
                <a:gd name="connsiteY3" fmla="*/ 138588 h 45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300" h="457217">
                  <a:moveTo>
                    <a:pt x="53112" y="138588"/>
                  </a:moveTo>
                  <a:cubicBezTo>
                    <a:pt x="329024" y="-55123"/>
                    <a:pt x="941485" y="-99608"/>
                    <a:pt x="877672" y="363906"/>
                  </a:cubicBezTo>
                  <a:cubicBezTo>
                    <a:pt x="904130" y="415217"/>
                    <a:pt x="349289" y="484009"/>
                    <a:pt x="211862" y="446456"/>
                  </a:cubicBezTo>
                  <a:cubicBezTo>
                    <a:pt x="158945" y="467658"/>
                    <a:pt x="-113046" y="396786"/>
                    <a:pt x="53112" y="138588"/>
                  </a:cubicBezTo>
                  <a:close/>
                </a:path>
              </a:pathLst>
            </a:custGeom>
            <a:solidFill>
              <a:srgbClr val="FBE5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ttsMP3.com_VoiceText_2025-2-10_8-37-36">
            <a:hlinkClick r:id="" action="ppaction://media"/>
            <a:extLst>
              <a:ext uri="{FF2B5EF4-FFF2-40B4-BE49-F238E27FC236}">
                <a16:creationId xmlns:a16="http://schemas.microsoft.com/office/drawing/2014/main" id="{BC25FDF6-9A9B-F250-DABF-4D9CE8AE9E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0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4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>
            <a:extLst>
              <a:ext uri="{FF2B5EF4-FFF2-40B4-BE49-F238E27FC236}">
                <a16:creationId xmlns:a16="http://schemas.microsoft.com/office/drawing/2014/main" id="{DDB0FF66-EB7D-E33E-F9FB-7495ED5963CB}"/>
              </a:ext>
            </a:extLst>
          </p:cNvPr>
          <p:cNvGrpSpPr/>
          <p:nvPr/>
        </p:nvGrpSpPr>
        <p:grpSpPr>
          <a:xfrm>
            <a:off x="1637501" y="682268"/>
            <a:ext cx="1482178" cy="1243248"/>
            <a:chOff x="-1057780" y="-85304"/>
            <a:chExt cx="8187089" cy="6867318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B38CAAF-A82F-C039-42DD-5A7DB62BB810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rgbClr val="FFC000">
                <a:lumMod val="20000"/>
                <a:lumOff val="80000"/>
                <a:alpha val="47000"/>
              </a:srgbClr>
            </a:solidFill>
          </p:grpSpPr>
          <p:sp>
            <p:nvSpPr>
              <p:cNvPr id="236" name="Isosceles Triangle 235">
                <a:extLst>
                  <a:ext uri="{FF2B5EF4-FFF2-40B4-BE49-F238E27FC236}">
                    <a16:creationId xmlns:a16="http://schemas.microsoft.com/office/drawing/2014/main" id="{7371E18B-41D3-48A1-CE8F-5AF870EB76DF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Isosceles Triangle 236">
                <a:extLst>
                  <a:ext uri="{FF2B5EF4-FFF2-40B4-BE49-F238E27FC236}">
                    <a16:creationId xmlns:a16="http://schemas.microsoft.com/office/drawing/2014/main" id="{C2878D1F-D750-B141-3885-BCEBF9968795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Isosceles Triangle 237">
                <a:extLst>
                  <a:ext uri="{FF2B5EF4-FFF2-40B4-BE49-F238E27FC236}">
                    <a16:creationId xmlns:a16="http://schemas.microsoft.com/office/drawing/2014/main" id="{16CB0525-D04E-265C-57B8-15AF245AB5DB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Isosceles Triangle 238">
                <a:extLst>
                  <a:ext uri="{FF2B5EF4-FFF2-40B4-BE49-F238E27FC236}">
                    <a16:creationId xmlns:a16="http://schemas.microsoft.com/office/drawing/2014/main" id="{8659D11A-BF48-2C75-FE12-CDF1D989070F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Isosceles Triangle 239">
                <a:extLst>
                  <a:ext uri="{FF2B5EF4-FFF2-40B4-BE49-F238E27FC236}">
                    <a16:creationId xmlns:a16="http://schemas.microsoft.com/office/drawing/2014/main" id="{240FA237-8BD5-7C30-267E-C4BB8076D26C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Isosceles Triangle 240">
                <a:extLst>
                  <a:ext uri="{FF2B5EF4-FFF2-40B4-BE49-F238E27FC236}">
                    <a16:creationId xmlns:a16="http://schemas.microsoft.com/office/drawing/2014/main" id="{28CF6B72-BCB8-F89D-F33E-822F0C1B58AD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Isosceles Triangle 241">
                <a:extLst>
                  <a:ext uri="{FF2B5EF4-FFF2-40B4-BE49-F238E27FC236}">
                    <a16:creationId xmlns:a16="http://schemas.microsoft.com/office/drawing/2014/main" id="{BD784D26-68CB-0C4A-D4B2-0B4A139A62C1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Isosceles Triangle 242">
                <a:extLst>
                  <a:ext uri="{FF2B5EF4-FFF2-40B4-BE49-F238E27FC236}">
                    <a16:creationId xmlns:a16="http://schemas.microsoft.com/office/drawing/2014/main" id="{12A08132-B7ED-7189-203D-9DFD86B12842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Isosceles Triangle 243">
                <a:extLst>
                  <a:ext uri="{FF2B5EF4-FFF2-40B4-BE49-F238E27FC236}">
                    <a16:creationId xmlns:a16="http://schemas.microsoft.com/office/drawing/2014/main" id="{E2C2C5F5-A6DF-7582-4636-3C1937F3F4B3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Isosceles Triangle 244">
                <a:extLst>
                  <a:ext uri="{FF2B5EF4-FFF2-40B4-BE49-F238E27FC236}">
                    <a16:creationId xmlns:a16="http://schemas.microsoft.com/office/drawing/2014/main" id="{934D6A61-EB5E-8B51-1B7D-5428A4E47125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Isosceles Triangle 245">
                <a:extLst>
                  <a:ext uri="{FF2B5EF4-FFF2-40B4-BE49-F238E27FC236}">
                    <a16:creationId xmlns:a16="http://schemas.microsoft.com/office/drawing/2014/main" id="{BFC69C7B-2A5B-024C-A0B1-2B9938B8B5DE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Isosceles Triangle 246">
                <a:extLst>
                  <a:ext uri="{FF2B5EF4-FFF2-40B4-BE49-F238E27FC236}">
                    <a16:creationId xmlns:a16="http://schemas.microsoft.com/office/drawing/2014/main" id="{7E8A9F9E-A82B-268B-228F-632310BDF094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F017E93A-ECC0-5612-57BF-6829B366A0BE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99000">
                  <a:srgbClr val="FFC000">
                    <a:lumMod val="60000"/>
                    <a:lumOff val="4000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glow rad="1308100"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EC9CA220-5522-D989-F7ED-006B7B3E1CC8}"/>
              </a:ext>
            </a:extLst>
          </p:cNvPr>
          <p:cNvGrpSpPr/>
          <p:nvPr/>
        </p:nvGrpSpPr>
        <p:grpSpPr>
          <a:xfrm>
            <a:off x="-61992" y="1177334"/>
            <a:ext cx="12364913" cy="5680666"/>
            <a:chOff x="-61992" y="1177334"/>
            <a:chExt cx="12364913" cy="5680666"/>
          </a:xfrm>
        </p:grpSpPr>
        <p:sp>
          <p:nvSpPr>
            <p:cNvPr id="42" name="Rectangle 43">
              <a:extLst>
                <a:ext uri="{FF2B5EF4-FFF2-40B4-BE49-F238E27FC236}">
                  <a16:creationId xmlns:a16="http://schemas.microsoft.com/office/drawing/2014/main" id="{EC1A26C9-638E-006B-F156-4B5C022A4D65}"/>
                </a:ext>
              </a:extLst>
            </p:cNvPr>
            <p:cNvSpPr/>
            <p:nvPr/>
          </p:nvSpPr>
          <p:spPr>
            <a:xfrm>
              <a:off x="6689646" y="1832493"/>
              <a:ext cx="5577693" cy="655957"/>
            </a:xfrm>
            <a:custGeom>
              <a:avLst/>
              <a:gdLst>
                <a:gd name="connsiteX0" fmla="*/ 0 w 5571417"/>
                <a:gd name="connsiteY0" fmla="*/ 0 h 177054"/>
                <a:gd name="connsiteX1" fmla="*/ 5571417 w 5571417"/>
                <a:gd name="connsiteY1" fmla="*/ 0 h 177054"/>
                <a:gd name="connsiteX2" fmla="*/ 5571417 w 5571417"/>
                <a:gd name="connsiteY2" fmla="*/ 177054 h 177054"/>
                <a:gd name="connsiteX3" fmla="*/ 0 w 5571417"/>
                <a:gd name="connsiteY3" fmla="*/ 177054 h 177054"/>
                <a:gd name="connsiteX4" fmla="*/ 0 w 5571417"/>
                <a:gd name="connsiteY4" fmla="*/ 0 h 177054"/>
                <a:gd name="connsiteX0" fmla="*/ 0 w 5571417"/>
                <a:gd name="connsiteY0" fmla="*/ 0 h 443754"/>
                <a:gd name="connsiteX1" fmla="*/ 5571417 w 5571417"/>
                <a:gd name="connsiteY1" fmla="*/ 0 h 443754"/>
                <a:gd name="connsiteX2" fmla="*/ 5571417 w 5571417"/>
                <a:gd name="connsiteY2" fmla="*/ 177054 h 443754"/>
                <a:gd name="connsiteX3" fmla="*/ 30480 w 5571417"/>
                <a:gd name="connsiteY3" fmla="*/ 443754 h 443754"/>
                <a:gd name="connsiteX4" fmla="*/ 0 w 5571417"/>
                <a:gd name="connsiteY4" fmla="*/ 0 h 443754"/>
                <a:gd name="connsiteX0" fmla="*/ 0 w 5579037"/>
                <a:gd name="connsiteY0" fmla="*/ 320040 h 443754"/>
                <a:gd name="connsiteX1" fmla="*/ 5579037 w 5579037"/>
                <a:gd name="connsiteY1" fmla="*/ 0 h 443754"/>
                <a:gd name="connsiteX2" fmla="*/ 5579037 w 5579037"/>
                <a:gd name="connsiteY2" fmla="*/ 177054 h 443754"/>
                <a:gd name="connsiteX3" fmla="*/ 38100 w 5579037"/>
                <a:gd name="connsiteY3" fmla="*/ 443754 h 443754"/>
                <a:gd name="connsiteX4" fmla="*/ 0 w 5579037"/>
                <a:gd name="connsiteY4" fmla="*/ 320040 h 443754"/>
                <a:gd name="connsiteX0" fmla="*/ 0 w 5609517"/>
                <a:gd name="connsiteY0" fmla="*/ 266700 h 390414"/>
                <a:gd name="connsiteX1" fmla="*/ 5609517 w 5609517"/>
                <a:gd name="connsiteY1" fmla="*/ 0 h 390414"/>
                <a:gd name="connsiteX2" fmla="*/ 5579037 w 5609517"/>
                <a:gd name="connsiteY2" fmla="*/ 123714 h 390414"/>
                <a:gd name="connsiteX3" fmla="*/ 38100 w 5609517"/>
                <a:gd name="connsiteY3" fmla="*/ 390414 h 390414"/>
                <a:gd name="connsiteX4" fmla="*/ 0 w 5609517"/>
                <a:gd name="connsiteY4" fmla="*/ 266700 h 390414"/>
                <a:gd name="connsiteX0" fmla="*/ 0 w 5609517"/>
                <a:gd name="connsiteY0" fmla="*/ 484153 h 607867"/>
                <a:gd name="connsiteX1" fmla="*/ 5609517 w 5609517"/>
                <a:gd name="connsiteY1" fmla="*/ 217453 h 607867"/>
                <a:gd name="connsiteX2" fmla="*/ 5579037 w 5609517"/>
                <a:gd name="connsiteY2" fmla="*/ 341167 h 607867"/>
                <a:gd name="connsiteX3" fmla="*/ 38100 w 5609517"/>
                <a:gd name="connsiteY3" fmla="*/ 607867 h 607867"/>
                <a:gd name="connsiteX4" fmla="*/ 0 w 5609517"/>
                <a:gd name="connsiteY4" fmla="*/ 484153 h 607867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1897"/>
                <a:gd name="connsiteY0" fmla="*/ 556623 h 665097"/>
                <a:gd name="connsiteX1" fmla="*/ 5601897 w 5601897"/>
                <a:gd name="connsiteY1" fmla="*/ 274683 h 665097"/>
                <a:gd name="connsiteX2" fmla="*/ 5571417 w 5601897"/>
                <a:gd name="connsiteY2" fmla="*/ 398397 h 665097"/>
                <a:gd name="connsiteX3" fmla="*/ 30480 w 5601897"/>
                <a:gd name="connsiteY3" fmla="*/ 665097 h 665097"/>
                <a:gd name="connsiteX4" fmla="*/ 0 w 5601897"/>
                <a:gd name="connsiteY4" fmla="*/ 556623 h 665097"/>
                <a:gd name="connsiteX0" fmla="*/ 0 w 5601897"/>
                <a:gd name="connsiteY0" fmla="*/ 532923 h 641397"/>
                <a:gd name="connsiteX1" fmla="*/ 5601897 w 5601897"/>
                <a:gd name="connsiteY1" fmla="*/ 250983 h 641397"/>
                <a:gd name="connsiteX2" fmla="*/ 5571417 w 5601897"/>
                <a:gd name="connsiteY2" fmla="*/ 374697 h 641397"/>
                <a:gd name="connsiteX3" fmla="*/ 30480 w 5601897"/>
                <a:gd name="connsiteY3" fmla="*/ 641397 h 641397"/>
                <a:gd name="connsiteX4" fmla="*/ 0 w 5601897"/>
                <a:gd name="connsiteY4" fmla="*/ 532923 h 641397"/>
                <a:gd name="connsiteX0" fmla="*/ 0 w 5587610"/>
                <a:gd name="connsiteY0" fmla="*/ 536412 h 640124"/>
                <a:gd name="connsiteX1" fmla="*/ 5587610 w 5587610"/>
                <a:gd name="connsiteY1" fmla="*/ 249710 h 640124"/>
                <a:gd name="connsiteX2" fmla="*/ 5557130 w 5587610"/>
                <a:gd name="connsiteY2" fmla="*/ 373424 h 640124"/>
                <a:gd name="connsiteX3" fmla="*/ 16193 w 5587610"/>
                <a:gd name="connsiteY3" fmla="*/ 640124 h 640124"/>
                <a:gd name="connsiteX4" fmla="*/ 0 w 5587610"/>
                <a:gd name="connsiteY4" fmla="*/ 536412 h 640124"/>
                <a:gd name="connsiteX0" fmla="*/ 14133 w 5601743"/>
                <a:gd name="connsiteY0" fmla="*/ 536412 h 640124"/>
                <a:gd name="connsiteX1" fmla="*/ 5601743 w 5601743"/>
                <a:gd name="connsiteY1" fmla="*/ 249710 h 640124"/>
                <a:gd name="connsiteX2" fmla="*/ 5571263 w 5601743"/>
                <a:gd name="connsiteY2" fmla="*/ 373424 h 640124"/>
                <a:gd name="connsiteX3" fmla="*/ 30326 w 5601743"/>
                <a:gd name="connsiteY3" fmla="*/ 640124 h 640124"/>
                <a:gd name="connsiteX4" fmla="*/ 14133 w 5601743"/>
                <a:gd name="connsiteY4" fmla="*/ 536412 h 640124"/>
                <a:gd name="connsiteX0" fmla="*/ 21640 w 5609250"/>
                <a:gd name="connsiteY0" fmla="*/ 536412 h 640124"/>
                <a:gd name="connsiteX1" fmla="*/ 5609250 w 5609250"/>
                <a:gd name="connsiteY1" fmla="*/ 249710 h 640124"/>
                <a:gd name="connsiteX2" fmla="*/ 5578770 w 5609250"/>
                <a:gd name="connsiteY2" fmla="*/ 373424 h 640124"/>
                <a:gd name="connsiteX3" fmla="*/ 37833 w 5609250"/>
                <a:gd name="connsiteY3" fmla="*/ 640124 h 640124"/>
                <a:gd name="connsiteX4" fmla="*/ 21640 w 5609250"/>
                <a:gd name="connsiteY4" fmla="*/ 536412 h 64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9250" h="640124">
                  <a:moveTo>
                    <a:pt x="21640" y="536412"/>
                  </a:moveTo>
                  <a:cubicBezTo>
                    <a:pt x="1830519" y="135092"/>
                    <a:pt x="3716551" y="-278610"/>
                    <a:pt x="5609250" y="249710"/>
                  </a:cubicBezTo>
                  <a:lnTo>
                    <a:pt x="5578770" y="373424"/>
                  </a:lnTo>
                  <a:cubicBezTo>
                    <a:pt x="2832631" y="-185376"/>
                    <a:pt x="1412372" y="459784"/>
                    <a:pt x="37833" y="640124"/>
                  </a:cubicBezTo>
                  <a:cubicBezTo>
                    <a:pt x="-902" y="619841"/>
                    <a:pt x="-15824" y="570983"/>
                    <a:pt x="21640" y="536412"/>
                  </a:cubicBezTo>
                  <a:close/>
                </a:path>
              </a:pathLst>
            </a:cu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43">
              <a:extLst>
                <a:ext uri="{FF2B5EF4-FFF2-40B4-BE49-F238E27FC236}">
                  <a16:creationId xmlns:a16="http://schemas.microsoft.com/office/drawing/2014/main" id="{7ACBC383-E6FC-FB8B-88D4-3BC6C42D36D6}"/>
                </a:ext>
              </a:extLst>
            </p:cNvPr>
            <p:cNvSpPr/>
            <p:nvPr/>
          </p:nvSpPr>
          <p:spPr>
            <a:xfrm>
              <a:off x="6705562" y="2228613"/>
              <a:ext cx="5577693" cy="655957"/>
            </a:xfrm>
            <a:custGeom>
              <a:avLst/>
              <a:gdLst>
                <a:gd name="connsiteX0" fmla="*/ 0 w 5571417"/>
                <a:gd name="connsiteY0" fmla="*/ 0 h 177054"/>
                <a:gd name="connsiteX1" fmla="*/ 5571417 w 5571417"/>
                <a:gd name="connsiteY1" fmla="*/ 0 h 177054"/>
                <a:gd name="connsiteX2" fmla="*/ 5571417 w 5571417"/>
                <a:gd name="connsiteY2" fmla="*/ 177054 h 177054"/>
                <a:gd name="connsiteX3" fmla="*/ 0 w 5571417"/>
                <a:gd name="connsiteY3" fmla="*/ 177054 h 177054"/>
                <a:gd name="connsiteX4" fmla="*/ 0 w 5571417"/>
                <a:gd name="connsiteY4" fmla="*/ 0 h 177054"/>
                <a:gd name="connsiteX0" fmla="*/ 0 w 5571417"/>
                <a:gd name="connsiteY0" fmla="*/ 0 h 443754"/>
                <a:gd name="connsiteX1" fmla="*/ 5571417 w 5571417"/>
                <a:gd name="connsiteY1" fmla="*/ 0 h 443754"/>
                <a:gd name="connsiteX2" fmla="*/ 5571417 w 5571417"/>
                <a:gd name="connsiteY2" fmla="*/ 177054 h 443754"/>
                <a:gd name="connsiteX3" fmla="*/ 30480 w 5571417"/>
                <a:gd name="connsiteY3" fmla="*/ 443754 h 443754"/>
                <a:gd name="connsiteX4" fmla="*/ 0 w 5571417"/>
                <a:gd name="connsiteY4" fmla="*/ 0 h 443754"/>
                <a:gd name="connsiteX0" fmla="*/ 0 w 5579037"/>
                <a:gd name="connsiteY0" fmla="*/ 320040 h 443754"/>
                <a:gd name="connsiteX1" fmla="*/ 5579037 w 5579037"/>
                <a:gd name="connsiteY1" fmla="*/ 0 h 443754"/>
                <a:gd name="connsiteX2" fmla="*/ 5579037 w 5579037"/>
                <a:gd name="connsiteY2" fmla="*/ 177054 h 443754"/>
                <a:gd name="connsiteX3" fmla="*/ 38100 w 5579037"/>
                <a:gd name="connsiteY3" fmla="*/ 443754 h 443754"/>
                <a:gd name="connsiteX4" fmla="*/ 0 w 5579037"/>
                <a:gd name="connsiteY4" fmla="*/ 320040 h 443754"/>
                <a:gd name="connsiteX0" fmla="*/ 0 w 5609517"/>
                <a:gd name="connsiteY0" fmla="*/ 266700 h 390414"/>
                <a:gd name="connsiteX1" fmla="*/ 5609517 w 5609517"/>
                <a:gd name="connsiteY1" fmla="*/ 0 h 390414"/>
                <a:gd name="connsiteX2" fmla="*/ 5579037 w 5609517"/>
                <a:gd name="connsiteY2" fmla="*/ 123714 h 390414"/>
                <a:gd name="connsiteX3" fmla="*/ 38100 w 5609517"/>
                <a:gd name="connsiteY3" fmla="*/ 390414 h 390414"/>
                <a:gd name="connsiteX4" fmla="*/ 0 w 5609517"/>
                <a:gd name="connsiteY4" fmla="*/ 266700 h 390414"/>
                <a:gd name="connsiteX0" fmla="*/ 0 w 5609517"/>
                <a:gd name="connsiteY0" fmla="*/ 484153 h 607867"/>
                <a:gd name="connsiteX1" fmla="*/ 5609517 w 5609517"/>
                <a:gd name="connsiteY1" fmla="*/ 217453 h 607867"/>
                <a:gd name="connsiteX2" fmla="*/ 5579037 w 5609517"/>
                <a:gd name="connsiteY2" fmla="*/ 341167 h 607867"/>
                <a:gd name="connsiteX3" fmla="*/ 38100 w 5609517"/>
                <a:gd name="connsiteY3" fmla="*/ 607867 h 607867"/>
                <a:gd name="connsiteX4" fmla="*/ 0 w 5609517"/>
                <a:gd name="connsiteY4" fmla="*/ 484153 h 607867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9517"/>
                <a:gd name="connsiteY0" fmla="*/ 545514 h 669228"/>
                <a:gd name="connsiteX1" fmla="*/ 5609517 w 5609517"/>
                <a:gd name="connsiteY1" fmla="*/ 278814 h 669228"/>
                <a:gd name="connsiteX2" fmla="*/ 5579037 w 5609517"/>
                <a:gd name="connsiteY2" fmla="*/ 402528 h 669228"/>
                <a:gd name="connsiteX3" fmla="*/ 38100 w 5609517"/>
                <a:gd name="connsiteY3" fmla="*/ 669228 h 669228"/>
                <a:gd name="connsiteX4" fmla="*/ 0 w 5609517"/>
                <a:gd name="connsiteY4" fmla="*/ 545514 h 669228"/>
                <a:gd name="connsiteX0" fmla="*/ 0 w 5601897"/>
                <a:gd name="connsiteY0" fmla="*/ 556623 h 665097"/>
                <a:gd name="connsiteX1" fmla="*/ 5601897 w 5601897"/>
                <a:gd name="connsiteY1" fmla="*/ 274683 h 665097"/>
                <a:gd name="connsiteX2" fmla="*/ 5571417 w 5601897"/>
                <a:gd name="connsiteY2" fmla="*/ 398397 h 665097"/>
                <a:gd name="connsiteX3" fmla="*/ 30480 w 5601897"/>
                <a:gd name="connsiteY3" fmla="*/ 665097 h 665097"/>
                <a:gd name="connsiteX4" fmla="*/ 0 w 5601897"/>
                <a:gd name="connsiteY4" fmla="*/ 556623 h 665097"/>
                <a:gd name="connsiteX0" fmla="*/ 0 w 5601897"/>
                <a:gd name="connsiteY0" fmla="*/ 532923 h 641397"/>
                <a:gd name="connsiteX1" fmla="*/ 5601897 w 5601897"/>
                <a:gd name="connsiteY1" fmla="*/ 250983 h 641397"/>
                <a:gd name="connsiteX2" fmla="*/ 5571417 w 5601897"/>
                <a:gd name="connsiteY2" fmla="*/ 374697 h 641397"/>
                <a:gd name="connsiteX3" fmla="*/ 30480 w 5601897"/>
                <a:gd name="connsiteY3" fmla="*/ 641397 h 641397"/>
                <a:gd name="connsiteX4" fmla="*/ 0 w 5601897"/>
                <a:gd name="connsiteY4" fmla="*/ 532923 h 641397"/>
                <a:gd name="connsiteX0" fmla="*/ 0 w 5587610"/>
                <a:gd name="connsiteY0" fmla="*/ 536412 h 640124"/>
                <a:gd name="connsiteX1" fmla="*/ 5587610 w 5587610"/>
                <a:gd name="connsiteY1" fmla="*/ 249710 h 640124"/>
                <a:gd name="connsiteX2" fmla="*/ 5557130 w 5587610"/>
                <a:gd name="connsiteY2" fmla="*/ 373424 h 640124"/>
                <a:gd name="connsiteX3" fmla="*/ 16193 w 5587610"/>
                <a:gd name="connsiteY3" fmla="*/ 640124 h 640124"/>
                <a:gd name="connsiteX4" fmla="*/ 0 w 5587610"/>
                <a:gd name="connsiteY4" fmla="*/ 536412 h 640124"/>
                <a:gd name="connsiteX0" fmla="*/ 14133 w 5601743"/>
                <a:gd name="connsiteY0" fmla="*/ 536412 h 640124"/>
                <a:gd name="connsiteX1" fmla="*/ 5601743 w 5601743"/>
                <a:gd name="connsiteY1" fmla="*/ 249710 h 640124"/>
                <a:gd name="connsiteX2" fmla="*/ 5571263 w 5601743"/>
                <a:gd name="connsiteY2" fmla="*/ 373424 h 640124"/>
                <a:gd name="connsiteX3" fmla="*/ 30326 w 5601743"/>
                <a:gd name="connsiteY3" fmla="*/ 640124 h 640124"/>
                <a:gd name="connsiteX4" fmla="*/ 14133 w 5601743"/>
                <a:gd name="connsiteY4" fmla="*/ 536412 h 640124"/>
                <a:gd name="connsiteX0" fmla="*/ 21640 w 5609250"/>
                <a:gd name="connsiteY0" fmla="*/ 536412 h 640124"/>
                <a:gd name="connsiteX1" fmla="*/ 5609250 w 5609250"/>
                <a:gd name="connsiteY1" fmla="*/ 249710 h 640124"/>
                <a:gd name="connsiteX2" fmla="*/ 5578770 w 5609250"/>
                <a:gd name="connsiteY2" fmla="*/ 373424 h 640124"/>
                <a:gd name="connsiteX3" fmla="*/ 37833 w 5609250"/>
                <a:gd name="connsiteY3" fmla="*/ 640124 h 640124"/>
                <a:gd name="connsiteX4" fmla="*/ 21640 w 5609250"/>
                <a:gd name="connsiteY4" fmla="*/ 536412 h 640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9250" h="640124">
                  <a:moveTo>
                    <a:pt x="21640" y="536412"/>
                  </a:moveTo>
                  <a:cubicBezTo>
                    <a:pt x="1830519" y="135092"/>
                    <a:pt x="3716551" y="-278610"/>
                    <a:pt x="5609250" y="249710"/>
                  </a:cubicBezTo>
                  <a:lnTo>
                    <a:pt x="5578770" y="373424"/>
                  </a:lnTo>
                  <a:cubicBezTo>
                    <a:pt x="2832631" y="-185376"/>
                    <a:pt x="1412372" y="459784"/>
                    <a:pt x="37833" y="640124"/>
                  </a:cubicBezTo>
                  <a:cubicBezTo>
                    <a:pt x="-902" y="619841"/>
                    <a:pt x="-15824" y="570983"/>
                    <a:pt x="21640" y="536412"/>
                  </a:cubicBezTo>
                  <a:close/>
                </a:path>
              </a:pathLst>
            </a:cu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5456475A-8FDA-4483-9D69-3D3462C92831}"/>
                </a:ext>
              </a:extLst>
            </p:cNvPr>
            <p:cNvSpPr/>
            <p:nvPr/>
          </p:nvSpPr>
          <p:spPr>
            <a:xfrm>
              <a:off x="7078268" y="1832494"/>
              <a:ext cx="151267" cy="1199353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D466886-59E0-5837-8991-13B83DDFB84C}"/>
                </a:ext>
              </a:extLst>
            </p:cNvPr>
            <p:cNvSpPr/>
            <p:nvPr/>
          </p:nvSpPr>
          <p:spPr>
            <a:xfrm rot="179035">
              <a:off x="7643073" y="1830110"/>
              <a:ext cx="151267" cy="1188629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DEB005A3-6351-25A3-16AF-C1E4BCCB323F}"/>
                </a:ext>
              </a:extLst>
            </p:cNvPr>
            <p:cNvSpPr/>
            <p:nvPr/>
          </p:nvSpPr>
          <p:spPr>
            <a:xfrm rot="179035">
              <a:off x="11030525" y="1687012"/>
              <a:ext cx="151267" cy="1293426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1C6C9D81-3197-44D8-00BE-A42B225DBC92}"/>
                </a:ext>
              </a:extLst>
            </p:cNvPr>
            <p:cNvSpPr/>
            <p:nvPr/>
          </p:nvSpPr>
          <p:spPr>
            <a:xfrm rot="179035">
              <a:off x="11708553" y="1762641"/>
              <a:ext cx="151267" cy="1199494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1CB458F-8664-1936-809A-3F791CBFBBE7}"/>
                </a:ext>
              </a:extLst>
            </p:cNvPr>
            <p:cNvGrpSpPr/>
            <p:nvPr/>
          </p:nvGrpSpPr>
          <p:grpSpPr>
            <a:xfrm>
              <a:off x="-61992" y="1177334"/>
              <a:ext cx="3748227" cy="1698342"/>
              <a:chOff x="-176607" y="1771650"/>
              <a:chExt cx="3769433" cy="1657349"/>
            </a:xfrm>
          </p:grpSpPr>
          <p:sp>
            <p:nvSpPr>
              <p:cNvPr id="108" name="Rectangle 7">
                <a:extLst>
                  <a:ext uri="{FF2B5EF4-FFF2-40B4-BE49-F238E27FC236}">
                    <a16:creationId xmlns:a16="http://schemas.microsoft.com/office/drawing/2014/main" id="{9A5F95D0-B7A5-400E-3337-856D51920EA8}"/>
                  </a:ext>
                </a:extLst>
              </p:cNvPr>
              <p:cNvSpPr/>
              <p:nvPr/>
            </p:nvSpPr>
            <p:spPr>
              <a:xfrm>
                <a:off x="-125807" y="2116205"/>
                <a:ext cx="3718633" cy="657917"/>
              </a:xfrm>
              <a:custGeom>
                <a:avLst/>
                <a:gdLst>
                  <a:gd name="connsiteX0" fmla="*/ 0 w 3730399"/>
                  <a:gd name="connsiteY0" fmla="*/ 0 h 132521"/>
                  <a:gd name="connsiteX1" fmla="*/ 3730399 w 3730399"/>
                  <a:gd name="connsiteY1" fmla="*/ 0 h 132521"/>
                  <a:gd name="connsiteX2" fmla="*/ 3730399 w 3730399"/>
                  <a:gd name="connsiteY2" fmla="*/ 132521 h 132521"/>
                  <a:gd name="connsiteX3" fmla="*/ 0 w 3730399"/>
                  <a:gd name="connsiteY3" fmla="*/ 132521 h 132521"/>
                  <a:gd name="connsiteX4" fmla="*/ 0 w 3730399"/>
                  <a:gd name="connsiteY4" fmla="*/ 0 h 132521"/>
                  <a:gd name="connsiteX0" fmla="*/ 0 w 3730399"/>
                  <a:gd name="connsiteY0" fmla="*/ 0 h 646871"/>
                  <a:gd name="connsiteX1" fmla="*/ 3730399 w 3730399"/>
                  <a:gd name="connsiteY1" fmla="*/ 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692299"/>
                  <a:gd name="connsiteY0" fmla="*/ 21997 h 668868"/>
                  <a:gd name="connsiteX1" fmla="*/ 3660549 w 3692299"/>
                  <a:gd name="connsiteY1" fmla="*/ 517297 h 668868"/>
                  <a:gd name="connsiteX2" fmla="*/ 3692299 w 3692299"/>
                  <a:gd name="connsiteY2" fmla="*/ 668868 h 668868"/>
                  <a:gd name="connsiteX3" fmla="*/ 0 w 3692299"/>
                  <a:gd name="connsiteY3" fmla="*/ 154518 h 668868"/>
                  <a:gd name="connsiteX4" fmla="*/ 0 w 3692299"/>
                  <a:gd name="connsiteY4" fmla="*/ 21997 h 668868"/>
                  <a:gd name="connsiteX0" fmla="*/ 0 w 3666899"/>
                  <a:gd name="connsiteY0" fmla="*/ 21997 h 662518"/>
                  <a:gd name="connsiteX1" fmla="*/ 3660549 w 3666899"/>
                  <a:gd name="connsiteY1" fmla="*/ 517297 h 662518"/>
                  <a:gd name="connsiteX2" fmla="*/ 3666899 w 3666899"/>
                  <a:gd name="connsiteY2" fmla="*/ 662518 h 662518"/>
                  <a:gd name="connsiteX3" fmla="*/ 0 w 3666899"/>
                  <a:gd name="connsiteY3" fmla="*/ 154518 h 662518"/>
                  <a:gd name="connsiteX4" fmla="*/ 0 w 3666899"/>
                  <a:gd name="connsiteY4" fmla="*/ 21997 h 662518"/>
                  <a:gd name="connsiteX0" fmla="*/ 0 w 3698692"/>
                  <a:gd name="connsiteY0" fmla="*/ 21997 h 662518"/>
                  <a:gd name="connsiteX1" fmla="*/ 3660549 w 3698692"/>
                  <a:gd name="connsiteY1" fmla="*/ 517297 h 662518"/>
                  <a:gd name="connsiteX2" fmla="*/ 3666899 w 3698692"/>
                  <a:gd name="connsiteY2" fmla="*/ 662518 h 662518"/>
                  <a:gd name="connsiteX3" fmla="*/ 0 w 3698692"/>
                  <a:gd name="connsiteY3" fmla="*/ 154518 h 662518"/>
                  <a:gd name="connsiteX4" fmla="*/ 0 w 3698692"/>
                  <a:gd name="connsiteY4" fmla="*/ 21997 h 662518"/>
                  <a:gd name="connsiteX0" fmla="*/ 0 w 3718633"/>
                  <a:gd name="connsiteY0" fmla="*/ 21997 h 662518"/>
                  <a:gd name="connsiteX1" fmla="*/ 3660549 w 3718633"/>
                  <a:gd name="connsiteY1" fmla="*/ 517297 h 662518"/>
                  <a:gd name="connsiteX2" fmla="*/ 3666899 w 3718633"/>
                  <a:gd name="connsiteY2" fmla="*/ 662518 h 662518"/>
                  <a:gd name="connsiteX3" fmla="*/ 0 w 3718633"/>
                  <a:gd name="connsiteY3" fmla="*/ 154518 h 662518"/>
                  <a:gd name="connsiteX4" fmla="*/ 0 w 3718633"/>
                  <a:gd name="connsiteY4" fmla="*/ 21997 h 662518"/>
                  <a:gd name="connsiteX0" fmla="*/ 0 w 3718633"/>
                  <a:gd name="connsiteY0" fmla="*/ 19828 h 660349"/>
                  <a:gd name="connsiteX1" fmla="*/ 3660549 w 3718633"/>
                  <a:gd name="connsiteY1" fmla="*/ 515128 h 660349"/>
                  <a:gd name="connsiteX2" fmla="*/ 3666899 w 3718633"/>
                  <a:gd name="connsiteY2" fmla="*/ 660349 h 660349"/>
                  <a:gd name="connsiteX3" fmla="*/ 0 w 3718633"/>
                  <a:gd name="connsiteY3" fmla="*/ 152349 h 660349"/>
                  <a:gd name="connsiteX4" fmla="*/ 0 w 3718633"/>
                  <a:gd name="connsiteY4" fmla="*/ 19828 h 660349"/>
                  <a:gd name="connsiteX0" fmla="*/ 0 w 3718633"/>
                  <a:gd name="connsiteY0" fmla="*/ 32618 h 673139"/>
                  <a:gd name="connsiteX1" fmla="*/ 3660549 w 3718633"/>
                  <a:gd name="connsiteY1" fmla="*/ 527918 h 673139"/>
                  <a:gd name="connsiteX2" fmla="*/ 3666899 w 3718633"/>
                  <a:gd name="connsiteY2" fmla="*/ 673139 h 673139"/>
                  <a:gd name="connsiteX3" fmla="*/ 0 w 3718633"/>
                  <a:gd name="connsiteY3" fmla="*/ 165139 h 673139"/>
                  <a:gd name="connsiteX4" fmla="*/ 0 w 3718633"/>
                  <a:gd name="connsiteY4" fmla="*/ 32618 h 673139"/>
                  <a:gd name="connsiteX0" fmla="*/ 0 w 3718633"/>
                  <a:gd name="connsiteY0" fmla="*/ 17396 h 657917"/>
                  <a:gd name="connsiteX1" fmla="*/ 3660549 w 3718633"/>
                  <a:gd name="connsiteY1" fmla="*/ 512696 h 657917"/>
                  <a:gd name="connsiteX2" fmla="*/ 3666899 w 3718633"/>
                  <a:gd name="connsiteY2" fmla="*/ 657917 h 657917"/>
                  <a:gd name="connsiteX3" fmla="*/ 0 w 3718633"/>
                  <a:gd name="connsiteY3" fmla="*/ 149917 h 657917"/>
                  <a:gd name="connsiteX4" fmla="*/ 0 w 3718633"/>
                  <a:gd name="connsiteY4" fmla="*/ 17396 h 65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8633" h="657917">
                    <a:moveTo>
                      <a:pt x="0" y="17396"/>
                    </a:moveTo>
                    <a:cubicBezTo>
                      <a:pt x="1179966" y="-109604"/>
                      <a:pt x="3052083" y="499996"/>
                      <a:pt x="3660549" y="512696"/>
                    </a:cubicBezTo>
                    <a:cubicBezTo>
                      <a:pt x="3732516" y="516653"/>
                      <a:pt x="3740982" y="603160"/>
                      <a:pt x="3666899" y="657917"/>
                    </a:cubicBezTo>
                    <a:cubicBezTo>
                      <a:pt x="2436133" y="486467"/>
                      <a:pt x="1262516" y="73717"/>
                      <a:pt x="0" y="149917"/>
                    </a:cubicBezTo>
                    <a:lnTo>
                      <a:pt x="0" y="17396"/>
                    </a:lnTo>
                    <a:close/>
                  </a:path>
                </a:pathLst>
              </a:cu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7">
                <a:extLst>
                  <a:ext uri="{FF2B5EF4-FFF2-40B4-BE49-F238E27FC236}">
                    <a16:creationId xmlns:a16="http://schemas.microsoft.com/office/drawing/2014/main" id="{9F9D26AF-EE73-8119-1D4E-4530540C2380}"/>
                  </a:ext>
                </a:extLst>
              </p:cNvPr>
              <p:cNvSpPr/>
              <p:nvPr/>
            </p:nvSpPr>
            <p:spPr>
              <a:xfrm>
                <a:off x="-176607" y="2468596"/>
                <a:ext cx="3769433" cy="657917"/>
              </a:xfrm>
              <a:custGeom>
                <a:avLst/>
                <a:gdLst>
                  <a:gd name="connsiteX0" fmla="*/ 0 w 3730399"/>
                  <a:gd name="connsiteY0" fmla="*/ 0 h 132521"/>
                  <a:gd name="connsiteX1" fmla="*/ 3730399 w 3730399"/>
                  <a:gd name="connsiteY1" fmla="*/ 0 h 132521"/>
                  <a:gd name="connsiteX2" fmla="*/ 3730399 w 3730399"/>
                  <a:gd name="connsiteY2" fmla="*/ 132521 h 132521"/>
                  <a:gd name="connsiteX3" fmla="*/ 0 w 3730399"/>
                  <a:gd name="connsiteY3" fmla="*/ 132521 h 132521"/>
                  <a:gd name="connsiteX4" fmla="*/ 0 w 3730399"/>
                  <a:gd name="connsiteY4" fmla="*/ 0 h 132521"/>
                  <a:gd name="connsiteX0" fmla="*/ 0 w 3730399"/>
                  <a:gd name="connsiteY0" fmla="*/ 0 h 646871"/>
                  <a:gd name="connsiteX1" fmla="*/ 3730399 w 3730399"/>
                  <a:gd name="connsiteY1" fmla="*/ 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0 h 646871"/>
                  <a:gd name="connsiteX1" fmla="*/ 3730399 w 3730399"/>
                  <a:gd name="connsiteY1" fmla="*/ 495300 h 646871"/>
                  <a:gd name="connsiteX2" fmla="*/ 3692299 w 3730399"/>
                  <a:gd name="connsiteY2" fmla="*/ 646871 h 646871"/>
                  <a:gd name="connsiteX3" fmla="*/ 0 w 3730399"/>
                  <a:gd name="connsiteY3" fmla="*/ 132521 h 646871"/>
                  <a:gd name="connsiteX4" fmla="*/ 0 w 3730399"/>
                  <a:gd name="connsiteY4" fmla="*/ 0 h 646871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730399"/>
                  <a:gd name="connsiteY0" fmla="*/ 21997 h 668868"/>
                  <a:gd name="connsiteX1" fmla="*/ 3730399 w 3730399"/>
                  <a:gd name="connsiteY1" fmla="*/ 517297 h 668868"/>
                  <a:gd name="connsiteX2" fmla="*/ 3692299 w 3730399"/>
                  <a:gd name="connsiteY2" fmla="*/ 668868 h 668868"/>
                  <a:gd name="connsiteX3" fmla="*/ 0 w 3730399"/>
                  <a:gd name="connsiteY3" fmla="*/ 154518 h 668868"/>
                  <a:gd name="connsiteX4" fmla="*/ 0 w 3730399"/>
                  <a:gd name="connsiteY4" fmla="*/ 21997 h 668868"/>
                  <a:gd name="connsiteX0" fmla="*/ 0 w 3692299"/>
                  <a:gd name="connsiteY0" fmla="*/ 21997 h 668868"/>
                  <a:gd name="connsiteX1" fmla="*/ 3660549 w 3692299"/>
                  <a:gd name="connsiteY1" fmla="*/ 517297 h 668868"/>
                  <a:gd name="connsiteX2" fmla="*/ 3692299 w 3692299"/>
                  <a:gd name="connsiteY2" fmla="*/ 668868 h 668868"/>
                  <a:gd name="connsiteX3" fmla="*/ 0 w 3692299"/>
                  <a:gd name="connsiteY3" fmla="*/ 154518 h 668868"/>
                  <a:gd name="connsiteX4" fmla="*/ 0 w 3692299"/>
                  <a:gd name="connsiteY4" fmla="*/ 21997 h 668868"/>
                  <a:gd name="connsiteX0" fmla="*/ 0 w 3666899"/>
                  <a:gd name="connsiteY0" fmla="*/ 21997 h 662518"/>
                  <a:gd name="connsiteX1" fmla="*/ 3660549 w 3666899"/>
                  <a:gd name="connsiteY1" fmla="*/ 517297 h 662518"/>
                  <a:gd name="connsiteX2" fmla="*/ 3666899 w 3666899"/>
                  <a:gd name="connsiteY2" fmla="*/ 662518 h 662518"/>
                  <a:gd name="connsiteX3" fmla="*/ 0 w 3666899"/>
                  <a:gd name="connsiteY3" fmla="*/ 154518 h 662518"/>
                  <a:gd name="connsiteX4" fmla="*/ 0 w 3666899"/>
                  <a:gd name="connsiteY4" fmla="*/ 21997 h 662518"/>
                  <a:gd name="connsiteX0" fmla="*/ 0 w 3698692"/>
                  <a:gd name="connsiteY0" fmla="*/ 21997 h 662518"/>
                  <a:gd name="connsiteX1" fmla="*/ 3660549 w 3698692"/>
                  <a:gd name="connsiteY1" fmla="*/ 517297 h 662518"/>
                  <a:gd name="connsiteX2" fmla="*/ 3666899 w 3698692"/>
                  <a:gd name="connsiteY2" fmla="*/ 662518 h 662518"/>
                  <a:gd name="connsiteX3" fmla="*/ 0 w 3698692"/>
                  <a:gd name="connsiteY3" fmla="*/ 154518 h 662518"/>
                  <a:gd name="connsiteX4" fmla="*/ 0 w 3698692"/>
                  <a:gd name="connsiteY4" fmla="*/ 21997 h 662518"/>
                  <a:gd name="connsiteX0" fmla="*/ 0 w 3718633"/>
                  <a:gd name="connsiteY0" fmla="*/ 21997 h 662518"/>
                  <a:gd name="connsiteX1" fmla="*/ 3660549 w 3718633"/>
                  <a:gd name="connsiteY1" fmla="*/ 517297 h 662518"/>
                  <a:gd name="connsiteX2" fmla="*/ 3666899 w 3718633"/>
                  <a:gd name="connsiteY2" fmla="*/ 662518 h 662518"/>
                  <a:gd name="connsiteX3" fmla="*/ 0 w 3718633"/>
                  <a:gd name="connsiteY3" fmla="*/ 154518 h 662518"/>
                  <a:gd name="connsiteX4" fmla="*/ 0 w 3718633"/>
                  <a:gd name="connsiteY4" fmla="*/ 21997 h 662518"/>
                  <a:gd name="connsiteX0" fmla="*/ 0 w 3718633"/>
                  <a:gd name="connsiteY0" fmla="*/ 19828 h 660349"/>
                  <a:gd name="connsiteX1" fmla="*/ 3660549 w 3718633"/>
                  <a:gd name="connsiteY1" fmla="*/ 515128 h 660349"/>
                  <a:gd name="connsiteX2" fmla="*/ 3666899 w 3718633"/>
                  <a:gd name="connsiteY2" fmla="*/ 660349 h 660349"/>
                  <a:gd name="connsiteX3" fmla="*/ 0 w 3718633"/>
                  <a:gd name="connsiteY3" fmla="*/ 152349 h 660349"/>
                  <a:gd name="connsiteX4" fmla="*/ 0 w 3718633"/>
                  <a:gd name="connsiteY4" fmla="*/ 19828 h 660349"/>
                  <a:gd name="connsiteX0" fmla="*/ 0 w 3718633"/>
                  <a:gd name="connsiteY0" fmla="*/ 32618 h 673139"/>
                  <a:gd name="connsiteX1" fmla="*/ 3660549 w 3718633"/>
                  <a:gd name="connsiteY1" fmla="*/ 527918 h 673139"/>
                  <a:gd name="connsiteX2" fmla="*/ 3666899 w 3718633"/>
                  <a:gd name="connsiteY2" fmla="*/ 673139 h 673139"/>
                  <a:gd name="connsiteX3" fmla="*/ 0 w 3718633"/>
                  <a:gd name="connsiteY3" fmla="*/ 165139 h 673139"/>
                  <a:gd name="connsiteX4" fmla="*/ 0 w 3718633"/>
                  <a:gd name="connsiteY4" fmla="*/ 32618 h 673139"/>
                  <a:gd name="connsiteX0" fmla="*/ 0 w 3718633"/>
                  <a:gd name="connsiteY0" fmla="*/ 17396 h 657917"/>
                  <a:gd name="connsiteX1" fmla="*/ 3660549 w 3718633"/>
                  <a:gd name="connsiteY1" fmla="*/ 512696 h 657917"/>
                  <a:gd name="connsiteX2" fmla="*/ 3666899 w 3718633"/>
                  <a:gd name="connsiteY2" fmla="*/ 657917 h 657917"/>
                  <a:gd name="connsiteX3" fmla="*/ 0 w 3718633"/>
                  <a:gd name="connsiteY3" fmla="*/ 149917 h 657917"/>
                  <a:gd name="connsiteX4" fmla="*/ 0 w 3718633"/>
                  <a:gd name="connsiteY4" fmla="*/ 17396 h 657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8633" h="657917">
                    <a:moveTo>
                      <a:pt x="0" y="17396"/>
                    </a:moveTo>
                    <a:cubicBezTo>
                      <a:pt x="1179966" y="-109604"/>
                      <a:pt x="3052083" y="499996"/>
                      <a:pt x="3660549" y="512696"/>
                    </a:cubicBezTo>
                    <a:cubicBezTo>
                      <a:pt x="3732516" y="516653"/>
                      <a:pt x="3740982" y="603160"/>
                      <a:pt x="3666899" y="657917"/>
                    </a:cubicBezTo>
                    <a:cubicBezTo>
                      <a:pt x="2436133" y="486467"/>
                      <a:pt x="1262516" y="73717"/>
                      <a:pt x="0" y="149917"/>
                    </a:cubicBezTo>
                    <a:lnTo>
                      <a:pt x="0" y="17396"/>
                    </a:lnTo>
                    <a:close/>
                  </a:path>
                </a:pathLst>
              </a:cu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95597441-827D-C9F5-BED5-8F06F879041E}"/>
                  </a:ext>
                </a:extLst>
              </p:cNvPr>
              <p:cNvSpPr/>
              <p:nvPr/>
            </p:nvSpPr>
            <p:spPr>
              <a:xfrm>
                <a:off x="290513" y="1771650"/>
                <a:ext cx="266700" cy="1141311"/>
              </a:xfrm>
              <a:prstGeom prst="round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3E618D61-565E-3DD6-946C-BE418E0D1B86}"/>
                  </a:ext>
                </a:extLst>
              </p:cNvPr>
              <p:cNvSpPr/>
              <p:nvPr/>
            </p:nvSpPr>
            <p:spPr>
              <a:xfrm>
                <a:off x="1032014" y="1813406"/>
                <a:ext cx="153849" cy="1141311"/>
              </a:xfrm>
              <a:prstGeom prst="round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Rectangle: Rounded Corners 114">
                <a:extLst>
                  <a:ext uri="{FF2B5EF4-FFF2-40B4-BE49-F238E27FC236}">
                    <a16:creationId xmlns:a16="http://schemas.microsoft.com/office/drawing/2014/main" id="{272EFEC5-97D4-9650-67D6-28180AAAD1AA}"/>
                  </a:ext>
                </a:extLst>
              </p:cNvPr>
              <p:cNvSpPr/>
              <p:nvPr/>
            </p:nvSpPr>
            <p:spPr>
              <a:xfrm>
                <a:off x="1768493" y="1985202"/>
                <a:ext cx="199093" cy="1141311"/>
              </a:xfrm>
              <a:prstGeom prst="round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Rectangle: Rounded Corners 115">
                <a:extLst>
                  <a:ext uri="{FF2B5EF4-FFF2-40B4-BE49-F238E27FC236}">
                    <a16:creationId xmlns:a16="http://schemas.microsoft.com/office/drawing/2014/main" id="{44628ADE-2E35-BBE1-3042-9FFFF4F7E8B1}"/>
                  </a:ext>
                </a:extLst>
              </p:cNvPr>
              <p:cNvSpPr/>
              <p:nvPr/>
            </p:nvSpPr>
            <p:spPr>
              <a:xfrm>
                <a:off x="2441316" y="2116205"/>
                <a:ext cx="160527" cy="1141311"/>
              </a:xfrm>
              <a:prstGeom prst="round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Rectangle: Rounded Corners 116">
                <a:extLst>
                  <a:ext uri="{FF2B5EF4-FFF2-40B4-BE49-F238E27FC236}">
                    <a16:creationId xmlns:a16="http://schemas.microsoft.com/office/drawing/2014/main" id="{28764ECA-6088-ECDB-FA6B-FA5CDD78BA2A}"/>
                  </a:ext>
                </a:extLst>
              </p:cNvPr>
              <p:cNvSpPr/>
              <p:nvPr/>
            </p:nvSpPr>
            <p:spPr>
              <a:xfrm>
                <a:off x="3109464" y="2297906"/>
                <a:ext cx="160527" cy="1131093"/>
              </a:xfrm>
              <a:prstGeom prst="roundRect">
                <a:avLst/>
              </a:pr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3C7E815F-E640-B03C-5C65-99CF64DBA76D}"/>
                </a:ext>
              </a:extLst>
            </p:cNvPr>
            <p:cNvSpPr/>
            <p:nvPr/>
          </p:nvSpPr>
          <p:spPr>
            <a:xfrm rot="179035">
              <a:off x="10146497" y="1668775"/>
              <a:ext cx="151267" cy="1293426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DABF645-A716-7041-8834-1E4FE1F72171}"/>
                </a:ext>
              </a:extLst>
            </p:cNvPr>
            <p:cNvSpPr/>
            <p:nvPr/>
          </p:nvSpPr>
          <p:spPr>
            <a:xfrm rot="179035">
              <a:off x="8377214" y="1710933"/>
              <a:ext cx="151267" cy="1293426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06B85D9-B71C-2E1B-AB94-E24DEF4881A7}"/>
                </a:ext>
              </a:extLst>
            </p:cNvPr>
            <p:cNvSpPr/>
            <p:nvPr/>
          </p:nvSpPr>
          <p:spPr>
            <a:xfrm rot="179035">
              <a:off x="9172331" y="1715674"/>
              <a:ext cx="151267" cy="1293426"/>
            </a:xfrm>
            <a:prstGeom prst="roundRect">
              <a:avLst/>
            </a:pr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14">
              <a:extLst>
                <a:ext uri="{FF2B5EF4-FFF2-40B4-BE49-F238E27FC236}">
                  <a16:creationId xmlns:a16="http://schemas.microsoft.com/office/drawing/2014/main" id="{D17F1E03-6351-4482-D22C-1F8027B2A5BF}"/>
                </a:ext>
              </a:extLst>
            </p:cNvPr>
            <p:cNvSpPr/>
            <p:nvPr/>
          </p:nvSpPr>
          <p:spPr>
            <a:xfrm>
              <a:off x="-11477" y="2259356"/>
              <a:ext cx="12314398" cy="4598644"/>
            </a:xfrm>
            <a:custGeom>
              <a:avLst/>
              <a:gdLst>
                <a:gd name="connsiteX0" fmla="*/ 0 w 12317807"/>
                <a:gd name="connsiteY0" fmla="*/ 0 h 4449281"/>
                <a:gd name="connsiteX1" fmla="*/ 12317807 w 12317807"/>
                <a:gd name="connsiteY1" fmla="*/ 0 h 4449281"/>
                <a:gd name="connsiteX2" fmla="*/ 12317807 w 12317807"/>
                <a:gd name="connsiteY2" fmla="*/ 4449281 h 4449281"/>
                <a:gd name="connsiteX3" fmla="*/ 0 w 12317807"/>
                <a:gd name="connsiteY3" fmla="*/ 4449281 h 4449281"/>
                <a:gd name="connsiteX4" fmla="*/ 0 w 12317807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0 h 4449281"/>
                <a:gd name="connsiteX1" fmla="*/ 12357564 w 12357564"/>
                <a:gd name="connsiteY1" fmla="*/ 649357 h 4449281"/>
                <a:gd name="connsiteX2" fmla="*/ 12317807 w 12357564"/>
                <a:gd name="connsiteY2" fmla="*/ 4449281 h 4449281"/>
                <a:gd name="connsiteX3" fmla="*/ 0 w 12357564"/>
                <a:gd name="connsiteY3" fmla="*/ 4449281 h 4449281"/>
                <a:gd name="connsiteX4" fmla="*/ 0 w 12357564"/>
                <a:gd name="connsiteY4" fmla="*/ 0 h 4449281"/>
                <a:gd name="connsiteX0" fmla="*/ 0 w 12357564"/>
                <a:gd name="connsiteY0" fmla="*/ 20420 h 4469701"/>
                <a:gd name="connsiteX1" fmla="*/ 12357564 w 12357564"/>
                <a:gd name="connsiteY1" fmla="*/ 669777 h 4469701"/>
                <a:gd name="connsiteX2" fmla="*/ 12317807 w 12357564"/>
                <a:gd name="connsiteY2" fmla="*/ 4469701 h 4469701"/>
                <a:gd name="connsiteX3" fmla="*/ 0 w 12357564"/>
                <a:gd name="connsiteY3" fmla="*/ 4469701 h 4469701"/>
                <a:gd name="connsiteX4" fmla="*/ 0 w 12357564"/>
                <a:gd name="connsiteY4" fmla="*/ 20420 h 4469701"/>
                <a:gd name="connsiteX0" fmla="*/ 0 w 12344312"/>
                <a:gd name="connsiteY0" fmla="*/ 21055 h 4470336"/>
                <a:gd name="connsiteX1" fmla="*/ 12344312 w 12344312"/>
                <a:gd name="connsiteY1" fmla="*/ 643907 h 4470336"/>
                <a:gd name="connsiteX2" fmla="*/ 12317807 w 12344312"/>
                <a:gd name="connsiteY2" fmla="*/ 4470336 h 4470336"/>
                <a:gd name="connsiteX3" fmla="*/ 0 w 12344312"/>
                <a:gd name="connsiteY3" fmla="*/ 4470336 h 4470336"/>
                <a:gd name="connsiteX4" fmla="*/ 0 w 12344312"/>
                <a:gd name="connsiteY4" fmla="*/ 21055 h 4470336"/>
                <a:gd name="connsiteX0" fmla="*/ 0 w 12344312"/>
                <a:gd name="connsiteY0" fmla="*/ 203378 h 4652659"/>
                <a:gd name="connsiteX1" fmla="*/ 5029110 w 12344312"/>
                <a:gd name="connsiteY1" fmla="*/ 915546 h 4652659"/>
                <a:gd name="connsiteX2" fmla="*/ 12344312 w 12344312"/>
                <a:gd name="connsiteY2" fmla="*/ 826230 h 4652659"/>
                <a:gd name="connsiteX3" fmla="*/ 12317807 w 12344312"/>
                <a:gd name="connsiteY3" fmla="*/ 4652659 h 4652659"/>
                <a:gd name="connsiteX4" fmla="*/ 0 w 12344312"/>
                <a:gd name="connsiteY4" fmla="*/ 4652659 h 4652659"/>
                <a:gd name="connsiteX5" fmla="*/ 0 w 12344312"/>
                <a:gd name="connsiteY5" fmla="*/ 203378 h 4652659"/>
                <a:gd name="connsiteX0" fmla="*/ 0 w 12344312"/>
                <a:gd name="connsiteY0" fmla="*/ 99405 h 4548686"/>
                <a:gd name="connsiteX1" fmla="*/ 5029110 w 12344312"/>
                <a:gd name="connsiteY1" fmla="*/ 811573 h 4548686"/>
                <a:gd name="connsiteX2" fmla="*/ 12344312 w 12344312"/>
                <a:gd name="connsiteY2" fmla="*/ 722257 h 4548686"/>
                <a:gd name="connsiteX3" fmla="*/ 12317807 w 12344312"/>
                <a:gd name="connsiteY3" fmla="*/ 4548686 h 4548686"/>
                <a:gd name="connsiteX4" fmla="*/ 0 w 12344312"/>
                <a:gd name="connsiteY4" fmla="*/ 4548686 h 4548686"/>
                <a:gd name="connsiteX5" fmla="*/ 0 w 12344312"/>
                <a:gd name="connsiteY5" fmla="*/ 99405 h 4548686"/>
                <a:gd name="connsiteX0" fmla="*/ 0 w 12344312"/>
                <a:gd name="connsiteY0" fmla="*/ 104625 h 4487645"/>
                <a:gd name="connsiteX1" fmla="*/ 5029110 w 12344312"/>
                <a:gd name="connsiteY1" fmla="*/ 750532 h 4487645"/>
                <a:gd name="connsiteX2" fmla="*/ 12344312 w 12344312"/>
                <a:gd name="connsiteY2" fmla="*/ 661216 h 4487645"/>
                <a:gd name="connsiteX3" fmla="*/ 12317807 w 12344312"/>
                <a:gd name="connsiteY3" fmla="*/ 4487645 h 4487645"/>
                <a:gd name="connsiteX4" fmla="*/ 0 w 12344312"/>
                <a:gd name="connsiteY4" fmla="*/ 4487645 h 4487645"/>
                <a:gd name="connsiteX5" fmla="*/ 0 w 12344312"/>
                <a:gd name="connsiteY5" fmla="*/ 104625 h 4487645"/>
                <a:gd name="connsiteX0" fmla="*/ 0 w 12384069"/>
                <a:gd name="connsiteY0" fmla="*/ 104625 h 4487645"/>
                <a:gd name="connsiteX1" fmla="*/ 5029110 w 12384069"/>
                <a:gd name="connsiteY1" fmla="*/ 750532 h 4487645"/>
                <a:gd name="connsiteX2" fmla="*/ 12384069 w 12384069"/>
                <a:gd name="connsiteY2" fmla="*/ 753981 h 4487645"/>
                <a:gd name="connsiteX3" fmla="*/ 12317807 w 12384069"/>
                <a:gd name="connsiteY3" fmla="*/ 4487645 h 4487645"/>
                <a:gd name="connsiteX4" fmla="*/ 0 w 12384069"/>
                <a:gd name="connsiteY4" fmla="*/ 4487645 h 4487645"/>
                <a:gd name="connsiteX5" fmla="*/ 0 w 12384069"/>
                <a:gd name="connsiteY5" fmla="*/ 104625 h 4487645"/>
                <a:gd name="connsiteX0" fmla="*/ 0 w 12384069"/>
                <a:gd name="connsiteY0" fmla="*/ 104625 h 4487645"/>
                <a:gd name="connsiteX1" fmla="*/ 5029110 w 12384069"/>
                <a:gd name="connsiteY1" fmla="*/ 750532 h 4487645"/>
                <a:gd name="connsiteX2" fmla="*/ 12384069 w 12384069"/>
                <a:gd name="connsiteY2" fmla="*/ 753981 h 4487645"/>
                <a:gd name="connsiteX3" fmla="*/ 12317807 w 12384069"/>
                <a:gd name="connsiteY3" fmla="*/ 4487645 h 4487645"/>
                <a:gd name="connsiteX4" fmla="*/ 0 w 12384069"/>
                <a:gd name="connsiteY4" fmla="*/ 4487645 h 4487645"/>
                <a:gd name="connsiteX5" fmla="*/ 0 w 12384069"/>
                <a:gd name="connsiteY5" fmla="*/ 104625 h 4487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4069" h="4487645">
                  <a:moveTo>
                    <a:pt x="0" y="104625"/>
                  </a:moveTo>
                  <a:cubicBezTo>
                    <a:pt x="533385" y="-312819"/>
                    <a:pt x="2971725" y="646723"/>
                    <a:pt x="5029110" y="750532"/>
                  </a:cubicBezTo>
                  <a:cubicBezTo>
                    <a:pt x="7086495" y="854341"/>
                    <a:pt x="11076521" y="336538"/>
                    <a:pt x="12384069" y="753981"/>
                  </a:cubicBezTo>
                  <a:lnTo>
                    <a:pt x="12317807" y="4487645"/>
                  </a:lnTo>
                  <a:lnTo>
                    <a:pt x="0" y="4487645"/>
                  </a:lnTo>
                  <a:lnTo>
                    <a:pt x="0" y="10462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5D11CEF-7AF7-5CDD-4C8D-3BE21A5209FC}"/>
                </a:ext>
              </a:extLst>
            </p:cNvPr>
            <p:cNvSpPr/>
            <p:nvPr/>
          </p:nvSpPr>
          <p:spPr>
            <a:xfrm>
              <a:off x="861797" y="3405364"/>
              <a:ext cx="975581" cy="421033"/>
            </a:xfrm>
            <a:custGeom>
              <a:avLst/>
              <a:gdLst>
                <a:gd name="connsiteX0" fmla="*/ 0 w 981101"/>
                <a:gd name="connsiteY0" fmla="*/ 225339 h 410870"/>
                <a:gd name="connsiteX1" fmla="*/ 318052 w 981101"/>
                <a:gd name="connsiteY1" fmla="*/ 132574 h 410870"/>
                <a:gd name="connsiteX2" fmla="*/ 357808 w 981101"/>
                <a:gd name="connsiteY2" fmla="*/ 145826 h 410870"/>
                <a:gd name="connsiteX3" fmla="*/ 318052 w 981101"/>
                <a:gd name="connsiteY3" fmla="*/ 53061 h 410870"/>
                <a:gd name="connsiteX4" fmla="*/ 291547 w 981101"/>
                <a:gd name="connsiteY4" fmla="*/ 13305 h 410870"/>
                <a:gd name="connsiteX5" fmla="*/ 344556 w 981101"/>
                <a:gd name="connsiteY5" fmla="*/ 26557 h 410870"/>
                <a:gd name="connsiteX6" fmla="*/ 437321 w 981101"/>
                <a:gd name="connsiteY6" fmla="*/ 79565 h 410870"/>
                <a:gd name="connsiteX7" fmla="*/ 463826 w 981101"/>
                <a:gd name="connsiteY7" fmla="*/ 106070 h 410870"/>
                <a:gd name="connsiteX8" fmla="*/ 530086 w 981101"/>
                <a:gd name="connsiteY8" fmla="*/ 53061 h 410870"/>
                <a:gd name="connsiteX9" fmla="*/ 556591 w 981101"/>
                <a:gd name="connsiteY9" fmla="*/ 106070 h 410870"/>
                <a:gd name="connsiteX10" fmla="*/ 596347 w 981101"/>
                <a:gd name="connsiteY10" fmla="*/ 66313 h 410870"/>
                <a:gd name="connsiteX11" fmla="*/ 702365 w 981101"/>
                <a:gd name="connsiteY11" fmla="*/ 66313 h 410870"/>
                <a:gd name="connsiteX12" fmla="*/ 715617 w 981101"/>
                <a:gd name="connsiteY12" fmla="*/ 132574 h 410870"/>
                <a:gd name="connsiteX13" fmla="*/ 742121 w 981101"/>
                <a:gd name="connsiteY13" fmla="*/ 212087 h 410870"/>
                <a:gd name="connsiteX14" fmla="*/ 755373 w 981101"/>
                <a:gd name="connsiteY14" fmla="*/ 265096 h 410870"/>
                <a:gd name="connsiteX15" fmla="*/ 887895 w 981101"/>
                <a:gd name="connsiteY15" fmla="*/ 278348 h 410870"/>
                <a:gd name="connsiteX16" fmla="*/ 914400 w 981101"/>
                <a:gd name="connsiteY16" fmla="*/ 304852 h 410870"/>
                <a:gd name="connsiteX17" fmla="*/ 967408 w 981101"/>
                <a:gd name="connsiteY17" fmla="*/ 331357 h 410870"/>
                <a:gd name="connsiteX18" fmla="*/ 980660 w 981101"/>
                <a:gd name="connsiteY18" fmla="*/ 410870 h 41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1101" h="410870">
                  <a:moveTo>
                    <a:pt x="0" y="225339"/>
                  </a:moveTo>
                  <a:cubicBezTo>
                    <a:pt x="205186" y="115906"/>
                    <a:pt x="139535" y="102822"/>
                    <a:pt x="318052" y="132574"/>
                  </a:cubicBezTo>
                  <a:cubicBezTo>
                    <a:pt x="331831" y="134870"/>
                    <a:pt x="344556" y="141409"/>
                    <a:pt x="357808" y="145826"/>
                  </a:cubicBezTo>
                  <a:cubicBezTo>
                    <a:pt x="291265" y="46012"/>
                    <a:pt x="369400" y="172871"/>
                    <a:pt x="318052" y="53061"/>
                  </a:cubicBezTo>
                  <a:cubicBezTo>
                    <a:pt x="311778" y="38422"/>
                    <a:pt x="280285" y="24567"/>
                    <a:pt x="291547" y="13305"/>
                  </a:cubicBezTo>
                  <a:cubicBezTo>
                    <a:pt x="304426" y="426"/>
                    <a:pt x="327502" y="20162"/>
                    <a:pt x="344556" y="26557"/>
                  </a:cubicBezTo>
                  <a:cubicBezTo>
                    <a:pt x="370164" y="36160"/>
                    <a:pt x="414704" y="61471"/>
                    <a:pt x="437321" y="79565"/>
                  </a:cubicBezTo>
                  <a:cubicBezTo>
                    <a:pt x="447078" y="87370"/>
                    <a:pt x="454991" y="97235"/>
                    <a:pt x="463826" y="106070"/>
                  </a:cubicBezTo>
                  <a:cubicBezTo>
                    <a:pt x="490848" y="-2022"/>
                    <a:pt x="471408" y="-40825"/>
                    <a:pt x="530086" y="53061"/>
                  </a:cubicBezTo>
                  <a:cubicBezTo>
                    <a:pt x="540556" y="69814"/>
                    <a:pt x="547756" y="88400"/>
                    <a:pt x="556591" y="106070"/>
                  </a:cubicBezTo>
                  <a:cubicBezTo>
                    <a:pt x="569843" y="92818"/>
                    <a:pt x="579584" y="74694"/>
                    <a:pt x="596347" y="66313"/>
                  </a:cubicBezTo>
                  <a:cubicBezTo>
                    <a:pt x="647520" y="40726"/>
                    <a:pt x="659092" y="51889"/>
                    <a:pt x="702365" y="66313"/>
                  </a:cubicBezTo>
                  <a:cubicBezTo>
                    <a:pt x="706782" y="88400"/>
                    <a:pt x="709691" y="110843"/>
                    <a:pt x="715617" y="132574"/>
                  </a:cubicBezTo>
                  <a:cubicBezTo>
                    <a:pt x="722968" y="159528"/>
                    <a:pt x="735345" y="184983"/>
                    <a:pt x="742121" y="212087"/>
                  </a:cubicBezTo>
                  <a:cubicBezTo>
                    <a:pt x="746538" y="229757"/>
                    <a:pt x="738792" y="257559"/>
                    <a:pt x="755373" y="265096"/>
                  </a:cubicBezTo>
                  <a:cubicBezTo>
                    <a:pt x="795788" y="283467"/>
                    <a:pt x="843721" y="273931"/>
                    <a:pt x="887895" y="278348"/>
                  </a:cubicBezTo>
                  <a:cubicBezTo>
                    <a:pt x="896730" y="287183"/>
                    <a:pt x="904004" y="297921"/>
                    <a:pt x="914400" y="304852"/>
                  </a:cubicBezTo>
                  <a:cubicBezTo>
                    <a:pt x="930837" y="315810"/>
                    <a:pt x="953439" y="317388"/>
                    <a:pt x="967408" y="331357"/>
                  </a:cubicBezTo>
                  <a:cubicBezTo>
                    <a:pt x="984851" y="348800"/>
                    <a:pt x="980660" y="390240"/>
                    <a:pt x="980660" y="41087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92E3FF33-C3A6-EA17-1755-365F932C8581}"/>
                </a:ext>
              </a:extLst>
            </p:cNvPr>
            <p:cNvSpPr/>
            <p:nvPr/>
          </p:nvSpPr>
          <p:spPr>
            <a:xfrm flipH="1">
              <a:off x="4292631" y="3041164"/>
              <a:ext cx="975581" cy="421033"/>
            </a:xfrm>
            <a:custGeom>
              <a:avLst/>
              <a:gdLst>
                <a:gd name="connsiteX0" fmla="*/ 0 w 981101"/>
                <a:gd name="connsiteY0" fmla="*/ 225339 h 410870"/>
                <a:gd name="connsiteX1" fmla="*/ 318052 w 981101"/>
                <a:gd name="connsiteY1" fmla="*/ 132574 h 410870"/>
                <a:gd name="connsiteX2" fmla="*/ 357808 w 981101"/>
                <a:gd name="connsiteY2" fmla="*/ 145826 h 410870"/>
                <a:gd name="connsiteX3" fmla="*/ 318052 w 981101"/>
                <a:gd name="connsiteY3" fmla="*/ 53061 h 410870"/>
                <a:gd name="connsiteX4" fmla="*/ 291547 w 981101"/>
                <a:gd name="connsiteY4" fmla="*/ 13305 h 410870"/>
                <a:gd name="connsiteX5" fmla="*/ 344556 w 981101"/>
                <a:gd name="connsiteY5" fmla="*/ 26557 h 410870"/>
                <a:gd name="connsiteX6" fmla="*/ 437321 w 981101"/>
                <a:gd name="connsiteY6" fmla="*/ 79565 h 410870"/>
                <a:gd name="connsiteX7" fmla="*/ 463826 w 981101"/>
                <a:gd name="connsiteY7" fmla="*/ 106070 h 410870"/>
                <a:gd name="connsiteX8" fmla="*/ 530086 w 981101"/>
                <a:gd name="connsiteY8" fmla="*/ 53061 h 410870"/>
                <a:gd name="connsiteX9" fmla="*/ 556591 w 981101"/>
                <a:gd name="connsiteY9" fmla="*/ 106070 h 410870"/>
                <a:gd name="connsiteX10" fmla="*/ 596347 w 981101"/>
                <a:gd name="connsiteY10" fmla="*/ 66313 h 410870"/>
                <a:gd name="connsiteX11" fmla="*/ 702365 w 981101"/>
                <a:gd name="connsiteY11" fmla="*/ 66313 h 410870"/>
                <a:gd name="connsiteX12" fmla="*/ 715617 w 981101"/>
                <a:gd name="connsiteY12" fmla="*/ 132574 h 410870"/>
                <a:gd name="connsiteX13" fmla="*/ 742121 w 981101"/>
                <a:gd name="connsiteY13" fmla="*/ 212087 h 410870"/>
                <a:gd name="connsiteX14" fmla="*/ 755373 w 981101"/>
                <a:gd name="connsiteY14" fmla="*/ 265096 h 410870"/>
                <a:gd name="connsiteX15" fmla="*/ 887895 w 981101"/>
                <a:gd name="connsiteY15" fmla="*/ 278348 h 410870"/>
                <a:gd name="connsiteX16" fmla="*/ 914400 w 981101"/>
                <a:gd name="connsiteY16" fmla="*/ 304852 h 410870"/>
                <a:gd name="connsiteX17" fmla="*/ 967408 w 981101"/>
                <a:gd name="connsiteY17" fmla="*/ 331357 h 410870"/>
                <a:gd name="connsiteX18" fmla="*/ 980660 w 981101"/>
                <a:gd name="connsiteY18" fmla="*/ 410870 h 41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81101" h="410870">
                  <a:moveTo>
                    <a:pt x="0" y="225339"/>
                  </a:moveTo>
                  <a:cubicBezTo>
                    <a:pt x="205186" y="115906"/>
                    <a:pt x="139535" y="102822"/>
                    <a:pt x="318052" y="132574"/>
                  </a:cubicBezTo>
                  <a:cubicBezTo>
                    <a:pt x="331831" y="134870"/>
                    <a:pt x="344556" y="141409"/>
                    <a:pt x="357808" y="145826"/>
                  </a:cubicBezTo>
                  <a:cubicBezTo>
                    <a:pt x="291265" y="46012"/>
                    <a:pt x="369400" y="172871"/>
                    <a:pt x="318052" y="53061"/>
                  </a:cubicBezTo>
                  <a:cubicBezTo>
                    <a:pt x="311778" y="38422"/>
                    <a:pt x="280285" y="24567"/>
                    <a:pt x="291547" y="13305"/>
                  </a:cubicBezTo>
                  <a:cubicBezTo>
                    <a:pt x="304426" y="426"/>
                    <a:pt x="327502" y="20162"/>
                    <a:pt x="344556" y="26557"/>
                  </a:cubicBezTo>
                  <a:cubicBezTo>
                    <a:pt x="370164" y="36160"/>
                    <a:pt x="414704" y="61471"/>
                    <a:pt x="437321" y="79565"/>
                  </a:cubicBezTo>
                  <a:cubicBezTo>
                    <a:pt x="447078" y="87370"/>
                    <a:pt x="454991" y="97235"/>
                    <a:pt x="463826" y="106070"/>
                  </a:cubicBezTo>
                  <a:cubicBezTo>
                    <a:pt x="490848" y="-2022"/>
                    <a:pt x="471408" y="-40825"/>
                    <a:pt x="530086" y="53061"/>
                  </a:cubicBezTo>
                  <a:cubicBezTo>
                    <a:pt x="540556" y="69814"/>
                    <a:pt x="547756" y="88400"/>
                    <a:pt x="556591" y="106070"/>
                  </a:cubicBezTo>
                  <a:cubicBezTo>
                    <a:pt x="569843" y="92818"/>
                    <a:pt x="579584" y="74694"/>
                    <a:pt x="596347" y="66313"/>
                  </a:cubicBezTo>
                  <a:cubicBezTo>
                    <a:pt x="647520" y="40726"/>
                    <a:pt x="659092" y="51889"/>
                    <a:pt x="702365" y="66313"/>
                  </a:cubicBezTo>
                  <a:cubicBezTo>
                    <a:pt x="706782" y="88400"/>
                    <a:pt x="709691" y="110843"/>
                    <a:pt x="715617" y="132574"/>
                  </a:cubicBezTo>
                  <a:cubicBezTo>
                    <a:pt x="722968" y="159528"/>
                    <a:pt x="735345" y="184983"/>
                    <a:pt x="742121" y="212087"/>
                  </a:cubicBezTo>
                  <a:cubicBezTo>
                    <a:pt x="746538" y="229757"/>
                    <a:pt x="738792" y="257559"/>
                    <a:pt x="755373" y="265096"/>
                  </a:cubicBezTo>
                  <a:cubicBezTo>
                    <a:pt x="795788" y="283467"/>
                    <a:pt x="843721" y="273931"/>
                    <a:pt x="887895" y="278348"/>
                  </a:cubicBezTo>
                  <a:cubicBezTo>
                    <a:pt x="896730" y="287183"/>
                    <a:pt x="904004" y="297921"/>
                    <a:pt x="914400" y="304852"/>
                  </a:cubicBezTo>
                  <a:cubicBezTo>
                    <a:pt x="930837" y="315810"/>
                    <a:pt x="953439" y="317388"/>
                    <a:pt x="967408" y="331357"/>
                  </a:cubicBezTo>
                  <a:cubicBezTo>
                    <a:pt x="984851" y="348800"/>
                    <a:pt x="980660" y="390240"/>
                    <a:pt x="980660" y="41087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F605B32C-F663-B409-B90E-155A74E4163F}"/>
              </a:ext>
            </a:extLst>
          </p:cNvPr>
          <p:cNvSpPr/>
          <p:nvPr/>
        </p:nvSpPr>
        <p:spPr>
          <a:xfrm flipH="1">
            <a:off x="3317050" y="5595724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FBEA1B-0D1E-14B5-5220-C786668CBFA8}"/>
              </a:ext>
            </a:extLst>
          </p:cNvPr>
          <p:cNvSpPr/>
          <p:nvPr/>
        </p:nvSpPr>
        <p:spPr>
          <a:xfrm flipH="1">
            <a:off x="5916715" y="4848275"/>
            <a:ext cx="975581" cy="421033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8CB43D0-CFE9-BBD5-EB29-A88208DA9812}"/>
              </a:ext>
            </a:extLst>
          </p:cNvPr>
          <p:cNvSpPr/>
          <p:nvPr/>
        </p:nvSpPr>
        <p:spPr>
          <a:xfrm>
            <a:off x="11257375" y="3021252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B3FA181-CB81-7C48-E0AF-AD9ED2DB989B}"/>
              </a:ext>
            </a:extLst>
          </p:cNvPr>
          <p:cNvSpPr/>
          <p:nvPr/>
        </p:nvSpPr>
        <p:spPr>
          <a:xfrm flipH="1">
            <a:off x="2791119" y="1943865"/>
            <a:ext cx="1123625" cy="1827309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77 h 2324277"/>
              <a:gd name="connsiteX1" fmla="*/ 1198880 w 1719580"/>
              <a:gd name="connsiteY1" fmla="*/ 1900097 h 2324277"/>
              <a:gd name="connsiteX2" fmla="*/ 1554480 w 1719580"/>
              <a:gd name="connsiteY2" fmla="*/ 1290497 h 2324277"/>
              <a:gd name="connsiteX3" fmla="*/ 1402080 w 1719580"/>
              <a:gd name="connsiteY3" fmla="*/ 1963598 h 2324277"/>
              <a:gd name="connsiteX4" fmla="*/ 1719580 w 1719580"/>
              <a:gd name="connsiteY4" fmla="*/ 1773098 h 2324277"/>
              <a:gd name="connsiteX5" fmla="*/ 1427480 w 1719580"/>
              <a:gd name="connsiteY5" fmla="*/ 2281097 h 2324277"/>
              <a:gd name="connsiteX6" fmla="*/ 1018540 w 1719580"/>
              <a:gd name="connsiteY6" fmla="*/ 2324277 h 2324277"/>
              <a:gd name="connsiteX7" fmla="*/ 0 w 1719580"/>
              <a:gd name="connsiteY7" fmla="*/ 1102537 h 2324277"/>
              <a:gd name="connsiteX8" fmla="*/ 1122680 w 1719580"/>
              <a:gd name="connsiteY8" fmla="*/ 2184577 h 2324277"/>
              <a:gd name="connsiteX9" fmla="*/ 347980 w 1719580"/>
              <a:gd name="connsiteY9" fmla="*/ 177 h 2324277"/>
              <a:gd name="connsiteX0" fmla="*/ 347980 w 1719580"/>
              <a:gd name="connsiteY0" fmla="*/ 190 h 2324290"/>
              <a:gd name="connsiteX1" fmla="*/ 1198880 w 1719580"/>
              <a:gd name="connsiteY1" fmla="*/ 1900110 h 2324290"/>
              <a:gd name="connsiteX2" fmla="*/ 1554480 w 1719580"/>
              <a:gd name="connsiteY2" fmla="*/ 1290510 h 2324290"/>
              <a:gd name="connsiteX3" fmla="*/ 1402080 w 1719580"/>
              <a:gd name="connsiteY3" fmla="*/ 1963611 h 2324290"/>
              <a:gd name="connsiteX4" fmla="*/ 1719580 w 1719580"/>
              <a:gd name="connsiteY4" fmla="*/ 1773111 h 2324290"/>
              <a:gd name="connsiteX5" fmla="*/ 1427480 w 1719580"/>
              <a:gd name="connsiteY5" fmla="*/ 2281110 h 2324290"/>
              <a:gd name="connsiteX6" fmla="*/ 1018540 w 1719580"/>
              <a:gd name="connsiteY6" fmla="*/ 2324290 h 2324290"/>
              <a:gd name="connsiteX7" fmla="*/ 0 w 1719580"/>
              <a:gd name="connsiteY7" fmla="*/ 1102550 h 2324290"/>
              <a:gd name="connsiteX8" fmla="*/ 1122680 w 1719580"/>
              <a:gd name="connsiteY8" fmla="*/ 2184590 h 2324290"/>
              <a:gd name="connsiteX9" fmla="*/ 347980 w 1719580"/>
              <a:gd name="connsiteY9" fmla="*/ 190 h 2324290"/>
              <a:gd name="connsiteX0" fmla="*/ 347980 w 1719580"/>
              <a:gd name="connsiteY0" fmla="*/ 325120 h 2649220"/>
              <a:gd name="connsiteX1" fmla="*/ 1198880 w 1719580"/>
              <a:gd name="connsiteY1" fmla="*/ 2225040 h 2649220"/>
              <a:gd name="connsiteX2" fmla="*/ 1661160 w 1719580"/>
              <a:gd name="connsiteY2" fmla="*/ 0 h 2649220"/>
              <a:gd name="connsiteX3" fmla="*/ 1402080 w 1719580"/>
              <a:gd name="connsiteY3" fmla="*/ 2288541 h 2649220"/>
              <a:gd name="connsiteX4" fmla="*/ 1719580 w 1719580"/>
              <a:gd name="connsiteY4" fmla="*/ 2098041 h 2649220"/>
              <a:gd name="connsiteX5" fmla="*/ 1427480 w 1719580"/>
              <a:gd name="connsiteY5" fmla="*/ 2606040 h 2649220"/>
              <a:gd name="connsiteX6" fmla="*/ 1018540 w 1719580"/>
              <a:gd name="connsiteY6" fmla="*/ 2649220 h 2649220"/>
              <a:gd name="connsiteX7" fmla="*/ 0 w 1719580"/>
              <a:gd name="connsiteY7" fmla="*/ 1427480 h 2649220"/>
              <a:gd name="connsiteX8" fmla="*/ 1122680 w 1719580"/>
              <a:gd name="connsiteY8" fmla="*/ 2509520 h 2649220"/>
              <a:gd name="connsiteX9" fmla="*/ 347980 w 1719580"/>
              <a:gd name="connsiteY9" fmla="*/ 325120 h 264922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402080 w 1760220"/>
              <a:gd name="connsiteY3" fmla="*/ 250190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60220" h="2862580">
                <a:moveTo>
                  <a:pt x="347980" y="538480"/>
                </a:moveTo>
                <a:cubicBezTo>
                  <a:pt x="551180" y="521547"/>
                  <a:pt x="1082040" y="1634913"/>
                  <a:pt x="1198880" y="2438400"/>
                </a:cubicBezTo>
                <a:cubicBezTo>
                  <a:pt x="1258147" y="2103967"/>
                  <a:pt x="1020233" y="702733"/>
                  <a:pt x="1760220" y="0"/>
                </a:cubicBezTo>
                <a:cubicBezTo>
                  <a:pt x="1197187" y="1490134"/>
                  <a:pt x="1401233" y="2294467"/>
                  <a:pt x="1333500" y="2509521"/>
                </a:cubicBezTo>
                <a:cubicBezTo>
                  <a:pt x="1409700" y="2564554"/>
                  <a:pt x="1643380" y="2256368"/>
                  <a:pt x="1719580" y="2311401"/>
                </a:cubicBezTo>
                <a:lnTo>
                  <a:pt x="1427480" y="2819400"/>
                </a:lnTo>
                <a:lnTo>
                  <a:pt x="1018540" y="2862580"/>
                </a:lnTo>
                <a:cubicBezTo>
                  <a:pt x="752687" y="2539153"/>
                  <a:pt x="136313" y="1796627"/>
                  <a:pt x="0" y="1640840"/>
                </a:cubicBezTo>
                <a:cubicBezTo>
                  <a:pt x="293793" y="1682327"/>
                  <a:pt x="783167" y="2277533"/>
                  <a:pt x="1122680" y="2722880"/>
                </a:cubicBezTo>
                <a:cubicBezTo>
                  <a:pt x="892387" y="2297007"/>
                  <a:pt x="410633" y="1444413"/>
                  <a:pt x="347980" y="53848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3B2A8F9C-28BC-0780-B974-7BD6025E25FA}"/>
              </a:ext>
            </a:extLst>
          </p:cNvPr>
          <p:cNvSpPr/>
          <p:nvPr/>
        </p:nvSpPr>
        <p:spPr>
          <a:xfrm rot="20163066" flipH="1">
            <a:off x="1004621" y="2094344"/>
            <a:ext cx="1218365" cy="1007920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09905"/>
              <a:gd name="connsiteX1" fmla="*/ 1198880 w 1719580"/>
              <a:gd name="connsiteY1" fmla="*/ 1016205 h 1409905"/>
              <a:gd name="connsiteX2" fmla="*/ 1554480 w 1719580"/>
              <a:gd name="connsiteY2" fmla="*/ 406605 h 1409905"/>
              <a:gd name="connsiteX3" fmla="*/ 1402080 w 1719580"/>
              <a:gd name="connsiteY3" fmla="*/ 1079706 h 1409905"/>
              <a:gd name="connsiteX4" fmla="*/ 1719580 w 1719580"/>
              <a:gd name="connsiteY4" fmla="*/ 889206 h 1409905"/>
              <a:gd name="connsiteX5" fmla="*/ 1427480 w 1719580"/>
              <a:gd name="connsiteY5" fmla="*/ 1397205 h 1409905"/>
              <a:gd name="connsiteX6" fmla="*/ 805180 w 1719580"/>
              <a:gd name="connsiteY6" fmla="*/ 1409905 h 1409905"/>
              <a:gd name="connsiteX7" fmla="*/ 0 w 1719580"/>
              <a:gd name="connsiteY7" fmla="*/ 218645 h 1409905"/>
              <a:gd name="connsiteX8" fmla="*/ 894080 w 1719580"/>
              <a:gd name="connsiteY8" fmla="*/ 1117805 h 1409905"/>
              <a:gd name="connsiteX9" fmla="*/ 500380 w 1719580"/>
              <a:gd name="connsiteY9" fmla="*/ 205 h 140990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500380 w 1719580"/>
              <a:gd name="connsiteY0" fmla="*/ 205 h 1440385"/>
              <a:gd name="connsiteX1" fmla="*/ 1198880 w 1719580"/>
              <a:gd name="connsiteY1" fmla="*/ 1016205 h 1440385"/>
              <a:gd name="connsiteX2" fmla="*/ 1554480 w 1719580"/>
              <a:gd name="connsiteY2" fmla="*/ 406605 h 1440385"/>
              <a:gd name="connsiteX3" fmla="*/ 1402080 w 1719580"/>
              <a:gd name="connsiteY3" fmla="*/ 1079706 h 1440385"/>
              <a:gd name="connsiteX4" fmla="*/ 1719580 w 1719580"/>
              <a:gd name="connsiteY4" fmla="*/ 889206 h 1440385"/>
              <a:gd name="connsiteX5" fmla="*/ 1427480 w 1719580"/>
              <a:gd name="connsiteY5" fmla="*/ 1397205 h 1440385"/>
              <a:gd name="connsiteX6" fmla="*/ 1018540 w 1719580"/>
              <a:gd name="connsiteY6" fmla="*/ 1440385 h 1440385"/>
              <a:gd name="connsiteX7" fmla="*/ 0 w 1719580"/>
              <a:gd name="connsiteY7" fmla="*/ 218645 h 1440385"/>
              <a:gd name="connsiteX8" fmla="*/ 894080 w 1719580"/>
              <a:gd name="connsiteY8" fmla="*/ 1117805 h 1440385"/>
              <a:gd name="connsiteX9" fmla="*/ 500380 w 1719580"/>
              <a:gd name="connsiteY9" fmla="*/ 205 h 1440385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894080 w 1719580"/>
              <a:gd name="connsiteY8" fmla="*/ 200163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11 h 2324211"/>
              <a:gd name="connsiteX1" fmla="*/ 1198880 w 1719580"/>
              <a:gd name="connsiteY1" fmla="*/ 1900031 h 2324211"/>
              <a:gd name="connsiteX2" fmla="*/ 1554480 w 1719580"/>
              <a:gd name="connsiteY2" fmla="*/ 1290431 h 2324211"/>
              <a:gd name="connsiteX3" fmla="*/ 1402080 w 1719580"/>
              <a:gd name="connsiteY3" fmla="*/ 1963532 h 2324211"/>
              <a:gd name="connsiteX4" fmla="*/ 1719580 w 1719580"/>
              <a:gd name="connsiteY4" fmla="*/ 1773032 h 2324211"/>
              <a:gd name="connsiteX5" fmla="*/ 1427480 w 1719580"/>
              <a:gd name="connsiteY5" fmla="*/ 2281031 h 2324211"/>
              <a:gd name="connsiteX6" fmla="*/ 1018540 w 1719580"/>
              <a:gd name="connsiteY6" fmla="*/ 2324211 h 2324211"/>
              <a:gd name="connsiteX7" fmla="*/ 0 w 1719580"/>
              <a:gd name="connsiteY7" fmla="*/ 1102471 h 2324211"/>
              <a:gd name="connsiteX8" fmla="*/ 1122680 w 1719580"/>
              <a:gd name="connsiteY8" fmla="*/ 2184511 h 2324211"/>
              <a:gd name="connsiteX9" fmla="*/ 347980 w 1719580"/>
              <a:gd name="connsiteY9" fmla="*/ 111 h 2324211"/>
              <a:gd name="connsiteX0" fmla="*/ 347980 w 1719580"/>
              <a:gd name="connsiteY0" fmla="*/ 177 h 2324277"/>
              <a:gd name="connsiteX1" fmla="*/ 1198880 w 1719580"/>
              <a:gd name="connsiteY1" fmla="*/ 1900097 h 2324277"/>
              <a:gd name="connsiteX2" fmla="*/ 1554480 w 1719580"/>
              <a:gd name="connsiteY2" fmla="*/ 1290497 h 2324277"/>
              <a:gd name="connsiteX3" fmla="*/ 1402080 w 1719580"/>
              <a:gd name="connsiteY3" fmla="*/ 1963598 h 2324277"/>
              <a:gd name="connsiteX4" fmla="*/ 1719580 w 1719580"/>
              <a:gd name="connsiteY4" fmla="*/ 1773098 h 2324277"/>
              <a:gd name="connsiteX5" fmla="*/ 1427480 w 1719580"/>
              <a:gd name="connsiteY5" fmla="*/ 2281097 h 2324277"/>
              <a:gd name="connsiteX6" fmla="*/ 1018540 w 1719580"/>
              <a:gd name="connsiteY6" fmla="*/ 2324277 h 2324277"/>
              <a:gd name="connsiteX7" fmla="*/ 0 w 1719580"/>
              <a:gd name="connsiteY7" fmla="*/ 1102537 h 2324277"/>
              <a:gd name="connsiteX8" fmla="*/ 1122680 w 1719580"/>
              <a:gd name="connsiteY8" fmla="*/ 2184577 h 2324277"/>
              <a:gd name="connsiteX9" fmla="*/ 347980 w 1719580"/>
              <a:gd name="connsiteY9" fmla="*/ 177 h 2324277"/>
              <a:gd name="connsiteX0" fmla="*/ 347980 w 1719580"/>
              <a:gd name="connsiteY0" fmla="*/ 190 h 2324290"/>
              <a:gd name="connsiteX1" fmla="*/ 1198880 w 1719580"/>
              <a:gd name="connsiteY1" fmla="*/ 1900110 h 2324290"/>
              <a:gd name="connsiteX2" fmla="*/ 1554480 w 1719580"/>
              <a:gd name="connsiteY2" fmla="*/ 1290510 h 2324290"/>
              <a:gd name="connsiteX3" fmla="*/ 1402080 w 1719580"/>
              <a:gd name="connsiteY3" fmla="*/ 1963611 h 2324290"/>
              <a:gd name="connsiteX4" fmla="*/ 1719580 w 1719580"/>
              <a:gd name="connsiteY4" fmla="*/ 1773111 h 2324290"/>
              <a:gd name="connsiteX5" fmla="*/ 1427480 w 1719580"/>
              <a:gd name="connsiteY5" fmla="*/ 2281110 h 2324290"/>
              <a:gd name="connsiteX6" fmla="*/ 1018540 w 1719580"/>
              <a:gd name="connsiteY6" fmla="*/ 2324290 h 2324290"/>
              <a:gd name="connsiteX7" fmla="*/ 0 w 1719580"/>
              <a:gd name="connsiteY7" fmla="*/ 1102550 h 2324290"/>
              <a:gd name="connsiteX8" fmla="*/ 1122680 w 1719580"/>
              <a:gd name="connsiteY8" fmla="*/ 2184590 h 2324290"/>
              <a:gd name="connsiteX9" fmla="*/ 347980 w 1719580"/>
              <a:gd name="connsiteY9" fmla="*/ 190 h 2324290"/>
              <a:gd name="connsiteX0" fmla="*/ 347980 w 1719580"/>
              <a:gd name="connsiteY0" fmla="*/ 325120 h 2649220"/>
              <a:gd name="connsiteX1" fmla="*/ 1198880 w 1719580"/>
              <a:gd name="connsiteY1" fmla="*/ 2225040 h 2649220"/>
              <a:gd name="connsiteX2" fmla="*/ 1661160 w 1719580"/>
              <a:gd name="connsiteY2" fmla="*/ 0 h 2649220"/>
              <a:gd name="connsiteX3" fmla="*/ 1402080 w 1719580"/>
              <a:gd name="connsiteY3" fmla="*/ 2288541 h 2649220"/>
              <a:gd name="connsiteX4" fmla="*/ 1719580 w 1719580"/>
              <a:gd name="connsiteY4" fmla="*/ 2098041 h 2649220"/>
              <a:gd name="connsiteX5" fmla="*/ 1427480 w 1719580"/>
              <a:gd name="connsiteY5" fmla="*/ 2606040 h 2649220"/>
              <a:gd name="connsiteX6" fmla="*/ 1018540 w 1719580"/>
              <a:gd name="connsiteY6" fmla="*/ 2649220 h 2649220"/>
              <a:gd name="connsiteX7" fmla="*/ 0 w 1719580"/>
              <a:gd name="connsiteY7" fmla="*/ 1427480 h 2649220"/>
              <a:gd name="connsiteX8" fmla="*/ 1122680 w 1719580"/>
              <a:gd name="connsiteY8" fmla="*/ 2509520 h 2649220"/>
              <a:gd name="connsiteX9" fmla="*/ 347980 w 1719580"/>
              <a:gd name="connsiteY9" fmla="*/ 325120 h 264922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361"/>
              <a:gd name="connsiteY0" fmla="*/ 538480 h 2862580"/>
              <a:gd name="connsiteX1" fmla="*/ 1198880 w 1760361"/>
              <a:gd name="connsiteY1" fmla="*/ 2438400 h 2862580"/>
              <a:gd name="connsiteX2" fmla="*/ 1760220 w 1760361"/>
              <a:gd name="connsiteY2" fmla="*/ 0 h 2862580"/>
              <a:gd name="connsiteX3" fmla="*/ 1402080 w 1760361"/>
              <a:gd name="connsiteY3" fmla="*/ 2501901 h 2862580"/>
              <a:gd name="connsiteX4" fmla="*/ 1719580 w 1760361"/>
              <a:gd name="connsiteY4" fmla="*/ 2311401 h 2862580"/>
              <a:gd name="connsiteX5" fmla="*/ 1427480 w 1760361"/>
              <a:gd name="connsiteY5" fmla="*/ 2819400 h 2862580"/>
              <a:gd name="connsiteX6" fmla="*/ 1018540 w 1760361"/>
              <a:gd name="connsiteY6" fmla="*/ 2862580 h 2862580"/>
              <a:gd name="connsiteX7" fmla="*/ 0 w 1760361"/>
              <a:gd name="connsiteY7" fmla="*/ 1640840 h 2862580"/>
              <a:gd name="connsiteX8" fmla="*/ 1122680 w 1760361"/>
              <a:gd name="connsiteY8" fmla="*/ 2722880 h 2862580"/>
              <a:gd name="connsiteX9" fmla="*/ 347980 w 1760361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402080 w 1760220"/>
              <a:gd name="connsiteY3" fmla="*/ 250190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1760220"/>
              <a:gd name="connsiteY0" fmla="*/ 538480 h 2862580"/>
              <a:gd name="connsiteX1" fmla="*/ 1198880 w 1760220"/>
              <a:gd name="connsiteY1" fmla="*/ 2438400 h 2862580"/>
              <a:gd name="connsiteX2" fmla="*/ 1760220 w 1760220"/>
              <a:gd name="connsiteY2" fmla="*/ 0 h 2862580"/>
              <a:gd name="connsiteX3" fmla="*/ 1333500 w 1760220"/>
              <a:gd name="connsiteY3" fmla="*/ 2509521 h 2862580"/>
              <a:gd name="connsiteX4" fmla="*/ 1719580 w 1760220"/>
              <a:gd name="connsiteY4" fmla="*/ 2311401 h 2862580"/>
              <a:gd name="connsiteX5" fmla="*/ 1427480 w 1760220"/>
              <a:gd name="connsiteY5" fmla="*/ 2819400 h 2862580"/>
              <a:gd name="connsiteX6" fmla="*/ 1018540 w 1760220"/>
              <a:gd name="connsiteY6" fmla="*/ 2862580 h 2862580"/>
              <a:gd name="connsiteX7" fmla="*/ 0 w 1760220"/>
              <a:gd name="connsiteY7" fmla="*/ 1640840 h 2862580"/>
              <a:gd name="connsiteX8" fmla="*/ 1122680 w 1760220"/>
              <a:gd name="connsiteY8" fmla="*/ 2722880 h 2862580"/>
              <a:gd name="connsiteX9" fmla="*/ 347980 w 1760220"/>
              <a:gd name="connsiteY9" fmla="*/ 538480 h 2862580"/>
              <a:gd name="connsiteX0" fmla="*/ 347980 w 2044714"/>
              <a:gd name="connsiteY0" fmla="*/ 538480 h 2862580"/>
              <a:gd name="connsiteX1" fmla="*/ 1198880 w 2044714"/>
              <a:gd name="connsiteY1" fmla="*/ 2438400 h 2862580"/>
              <a:gd name="connsiteX2" fmla="*/ 1760220 w 2044714"/>
              <a:gd name="connsiteY2" fmla="*/ 0 h 2862580"/>
              <a:gd name="connsiteX3" fmla="*/ 1333500 w 2044714"/>
              <a:gd name="connsiteY3" fmla="*/ 2509521 h 2862580"/>
              <a:gd name="connsiteX4" fmla="*/ 2044714 w 2044714"/>
              <a:gd name="connsiteY4" fmla="*/ 2290673 h 2862580"/>
              <a:gd name="connsiteX5" fmla="*/ 1427480 w 2044714"/>
              <a:gd name="connsiteY5" fmla="*/ 2819400 h 2862580"/>
              <a:gd name="connsiteX6" fmla="*/ 1018540 w 2044714"/>
              <a:gd name="connsiteY6" fmla="*/ 2862580 h 2862580"/>
              <a:gd name="connsiteX7" fmla="*/ 0 w 2044714"/>
              <a:gd name="connsiteY7" fmla="*/ 1640840 h 2862580"/>
              <a:gd name="connsiteX8" fmla="*/ 1122680 w 2044714"/>
              <a:gd name="connsiteY8" fmla="*/ 2722880 h 2862580"/>
              <a:gd name="connsiteX9" fmla="*/ 347980 w 2044714"/>
              <a:gd name="connsiteY9" fmla="*/ 538480 h 2862580"/>
              <a:gd name="connsiteX0" fmla="*/ 347980 w 2044714"/>
              <a:gd name="connsiteY0" fmla="*/ 538480 h 2862580"/>
              <a:gd name="connsiteX1" fmla="*/ 1198880 w 2044714"/>
              <a:gd name="connsiteY1" fmla="*/ 2438400 h 2862580"/>
              <a:gd name="connsiteX2" fmla="*/ 1760220 w 2044714"/>
              <a:gd name="connsiteY2" fmla="*/ 0 h 2862580"/>
              <a:gd name="connsiteX3" fmla="*/ 1333500 w 2044714"/>
              <a:gd name="connsiteY3" fmla="*/ 2509521 h 2862580"/>
              <a:gd name="connsiteX4" fmla="*/ 2044714 w 2044714"/>
              <a:gd name="connsiteY4" fmla="*/ 2290673 h 2862580"/>
              <a:gd name="connsiteX5" fmla="*/ 1406590 w 2044714"/>
              <a:gd name="connsiteY5" fmla="*/ 2738225 h 2862580"/>
              <a:gd name="connsiteX6" fmla="*/ 1018540 w 2044714"/>
              <a:gd name="connsiteY6" fmla="*/ 2862580 h 2862580"/>
              <a:gd name="connsiteX7" fmla="*/ 0 w 2044714"/>
              <a:gd name="connsiteY7" fmla="*/ 1640840 h 2862580"/>
              <a:gd name="connsiteX8" fmla="*/ 1122680 w 2044714"/>
              <a:gd name="connsiteY8" fmla="*/ 2722880 h 2862580"/>
              <a:gd name="connsiteX9" fmla="*/ 347980 w 2044714"/>
              <a:gd name="connsiteY9" fmla="*/ 538480 h 2862580"/>
              <a:gd name="connsiteX0" fmla="*/ 347980 w 2044714"/>
              <a:gd name="connsiteY0" fmla="*/ 538480 h 2862580"/>
              <a:gd name="connsiteX1" fmla="*/ 1198880 w 2044714"/>
              <a:gd name="connsiteY1" fmla="*/ 2438400 h 2862580"/>
              <a:gd name="connsiteX2" fmla="*/ 1760220 w 2044714"/>
              <a:gd name="connsiteY2" fmla="*/ 0 h 2862580"/>
              <a:gd name="connsiteX3" fmla="*/ 1586521 w 2044714"/>
              <a:gd name="connsiteY3" fmla="*/ 2483746 h 2862580"/>
              <a:gd name="connsiteX4" fmla="*/ 2044714 w 2044714"/>
              <a:gd name="connsiteY4" fmla="*/ 2290673 h 2862580"/>
              <a:gd name="connsiteX5" fmla="*/ 1406590 w 2044714"/>
              <a:gd name="connsiteY5" fmla="*/ 2738225 h 2862580"/>
              <a:gd name="connsiteX6" fmla="*/ 1018540 w 2044714"/>
              <a:gd name="connsiteY6" fmla="*/ 2862580 h 2862580"/>
              <a:gd name="connsiteX7" fmla="*/ 0 w 2044714"/>
              <a:gd name="connsiteY7" fmla="*/ 1640840 h 2862580"/>
              <a:gd name="connsiteX8" fmla="*/ 1122680 w 2044714"/>
              <a:gd name="connsiteY8" fmla="*/ 2722880 h 2862580"/>
              <a:gd name="connsiteX9" fmla="*/ 347980 w 2044714"/>
              <a:gd name="connsiteY9" fmla="*/ 538480 h 2862580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05770"/>
              <a:gd name="connsiteY0" fmla="*/ 191 h 2324291"/>
              <a:gd name="connsiteX1" fmla="*/ 1198880 w 2405770"/>
              <a:gd name="connsiteY1" fmla="*/ 1900111 h 2324291"/>
              <a:gd name="connsiteX2" fmla="*/ 2405770 w 2405770"/>
              <a:gd name="connsiteY2" fmla="*/ 1144626 h 2324291"/>
              <a:gd name="connsiteX3" fmla="*/ 1586521 w 2405770"/>
              <a:gd name="connsiteY3" fmla="*/ 1945457 h 2324291"/>
              <a:gd name="connsiteX4" fmla="*/ 2044714 w 2405770"/>
              <a:gd name="connsiteY4" fmla="*/ 1752384 h 2324291"/>
              <a:gd name="connsiteX5" fmla="*/ 1406590 w 2405770"/>
              <a:gd name="connsiteY5" fmla="*/ 2199936 h 2324291"/>
              <a:gd name="connsiteX6" fmla="*/ 1018540 w 2405770"/>
              <a:gd name="connsiteY6" fmla="*/ 2324291 h 2324291"/>
              <a:gd name="connsiteX7" fmla="*/ 0 w 2405770"/>
              <a:gd name="connsiteY7" fmla="*/ 1102551 h 2324291"/>
              <a:gd name="connsiteX8" fmla="*/ 1122680 w 2405770"/>
              <a:gd name="connsiteY8" fmla="*/ 2184591 h 2324291"/>
              <a:gd name="connsiteX9" fmla="*/ 347980 w 2405770"/>
              <a:gd name="connsiteY9" fmla="*/ 191 h 2324291"/>
              <a:gd name="connsiteX0" fmla="*/ 347980 w 2442668"/>
              <a:gd name="connsiteY0" fmla="*/ 191 h 2324291"/>
              <a:gd name="connsiteX1" fmla="*/ 1198880 w 2442668"/>
              <a:gd name="connsiteY1" fmla="*/ 1900111 h 2324291"/>
              <a:gd name="connsiteX2" fmla="*/ 2442668 w 2442668"/>
              <a:gd name="connsiteY2" fmla="*/ 1135130 h 2324291"/>
              <a:gd name="connsiteX3" fmla="*/ 1586521 w 2442668"/>
              <a:gd name="connsiteY3" fmla="*/ 1945457 h 2324291"/>
              <a:gd name="connsiteX4" fmla="*/ 2044714 w 2442668"/>
              <a:gd name="connsiteY4" fmla="*/ 1752384 h 2324291"/>
              <a:gd name="connsiteX5" fmla="*/ 1406590 w 2442668"/>
              <a:gd name="connsiteY5" fmla="*/ 2199936 h 2324291"/>
              <a:gd name="connsiteX6" fmla="*/ 1018540 w 2442668"/>
              <a:gd name="connsiteY6" fmla="*/ 2324291 h 2324291"/>
              <a:gd name="connsiteX7" fmla="*/ 0 w 2442668"/>
              <a:gd name="connsiteY7" fmla="*/ 1102551 h 2324291"/>
              <a:gd name="connsiteX8" fmla="*/ 1122680 w 2442668"/>
              <a:gd name="connsiteY8" fmla="*/ 2184591 h 2324291"/>
              <a:gd name="connsiteX9" fmla="*/ 347980 w 2442668"/>
              <a:gd name="connsiteY9" fmla="*/ 191 h 2324291"/>
              <a:gd name="connsiteX0" fmla="*/ 347980 w 2442668"/>
              <a:gd name="connsiteY0" fmla="*/ 174 h 2324274"/>
              <a:gd name="connsiteX1" fmla="*/ 1353036 w 2442668"/>
              <a:gd name="connsiteY1" fmla="*/ 2009918 h 2324274"/>
              <a:gd name="connsiteX2" fmla="*/ 2442668 w 2442668"/>
              <a:gd name="connsiteY2" fmla="*/ 1135113 h 2324274"/>
              <a:gd name="connsiteX3" fmla="*/ 1586521 w 2442668"/>
              <a:gd name="connsiteY3" fmla="*/ 1945440 h 2324274"/>
              <a:gd name="connsiteX4" fmla="*/ 2044714 w 2442668"/>
              <a:gd name="connsiteY4" fmla="*/ 1752367 h 2324274"/>
              <a:gd name="connsiteX5" fmla="*/ 1406590 w 2442668"/>
              <a:gd name="connsiteY5" fmla="*/ 2199919 h 2324274"/>
              <a:gd name="connsiteX6" fmla="*/ 1018540 w 2442668"/>
              <a:gd name="connsiteY6" fmla="*/ 2324274 h 2324274"/>
              <a:gd name="connsiteX7" fmla="*/ 0 w 2442668"/>
              <a:gd name="connsiteY7" fmla="*/ 1102534 h 2324274"/>
              <a:gd name="connsiteX8" fmla="*/ 1122680 w 2442668"/>
              <a:gd name="connsiteY8" fmla="*/ 2184574 h 2324274"/>
              <a:gd name="connsiteX9" fmla="*/ 347980 w 2442668"/>
              <a:gd name="connsiteY9" fmla="*/ 174 h 2324274"/>
              <a:gd name="connsiteX0" fmla="*/ 347980 w 2442668"/>
              <a:gd name="connsiteY0" fmla="*/ 174 h 2324274"/>
              <a:gd name="connsiteX1" fmla="*/ 1353036 w 2442668"/>
              <a:gd name="connsiteY1" fmla="*/ 2009918 h 2324274"/>
              <a:gd name="connsiteX2" fmla="*/ 2442668 w 2442668"/>
              <a:gd name="connsiteY2" fmla="*/ 1135113 h 2324274"/>
              <a:gd name="connsiteX3" fmla="*/ 1586521 w 2442668"/>
              <a:gd name="connsiteY3" fmla="*/ 1945440 h 2324274"/>
              <a:gd name="connsiteX4" fmla="*/ 2044714 w 2442668"/>
              <a:gd name="connsiteY4" fmla="*/ 1752367 h 2324274"/>
              <a:gd name="connsiteX5" fmla="*/ 1406590 w 2442668"/>
              <a:gd name="connsiteY5" fmla="*/ 2199919 h 2324274"/>
              <a:gd name="connsiteX6" fmla="*/ 1018540 w 2442668"/>
              <a:gd name="connsiteY6" fmla="*/ 2324274 h 2324274"/>
              <a:gd name="connsiteX7" fmla="*/ 0 w 2442668"/>
              <a:gd name="connsiteY7" fmla="*/ 1102534 h 2324274"/>
              <a:gd name="connsiteX8" fmla="*/ 1122680 w 2442668"/>
              <a:gd name="connsiteY8" fmla="*/ 2184574 h 2324274"/>
              <a:gd name="connsiteX9" fmla="*/ 347980 w 2442668"/>
              <a:gd name="connsiteY9" fmla="*/ 174 h 2324274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586521 w 2442668"/>
              <a:gd name="connsiteY3" fmla="*/ 1945436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717020 w 2442668"/>
              <a:gd name="connsiteY3" fmla="*/ 1841037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406590 w 2442668"/>
              <a:gd name="connsiteY5" fmla="*/ 2199915 h 2324270"/>
              <a:gd name="connsiteX6" fmla="*/ 1018540 w 2442668"/>
              <a:gd name="connsiteY6" fmla="*/ 2324270 h 2324270"/>
              <a:gd name="connsiteX7" fmla="*/ 0 w 2442668"/>
              <a:gd name="connsiteY7" fmla="*/ 1102530 h 2324270"/>
              <a:gd name="connsiteX8" fmla="*/ 1122680 w 2442668"/>
              <a:gd name="connsiteY8" fmla="*/ 2184570 h 2324270"/>
              <a:gd name="connsiteX9" fmla="*/ 347980 w 2442668"/>
              <a:gd name="connsiteY9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2052249 w 2442668"/>
              <a:gd name="connsiteY5" fmla="*/ 1989746 h 2324270"/>
              <a:gd name="connsiteX6" fmla="*/ 1406590 w 2442668"/>
              <a:gd name="connsiteY6" fmla="*/ 2199915 h 2324270"/>
              <a:gd name="connsiteX7" fmla="*/ 1018540 w 2442668"/>
              <a:gd name="connsiteY7" fmla="*/ 2324270 h 2324270"/>
              <a:gd name="connsiteX8" fmla="*/ 0 w 2442668"/>
              <a:gd name="connsiteY8" fmla="*/ 1102530 h 2324270"/>
              <a:gd name="connsiteX9" fmla="*/ 1122680 w 2442668"/>
              <a:gd name="connsiteY9" fmla="*/ 2184570 h 2324270"/>
              <a:gd name="connsiteX10" fmla="*/ 347980 w 2442668"/>
              <a:gd name="connsiteY10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901891 w 2442668"/>
              <a:gd name="connsiteY5" fmla="*/ 1894680 h 2324270"/>
              <a:gd name="connsiteX6" fmla="*/ 2052249 w 2442668"/>
              <a:gd name="connsiteY6" fmla="*/ 1989746 h 2324270"/>
              <a:gd name="connsiteX7" fmla="*/ 1406590 w 2442668"/>
              <a:gd name="connsiteY7" fmla="*/ 2199915 h 2324270"/>
              <a:gd name="connsiteX8" fmla="*/ 1018540 w 2442668"/>
              <a:gd name="connsiteY8" fmla="*/ 2324270 h 2324270"/>
              <a:gd name="connsiteX9" fmla="*/ 0 w 2442668"/>
              <a:gd name="connsiteY9" fmla="*/ 1102530 h 2324270"/>
              <a:gd name="connsiteX10" fmla="*/ 1122680 w 2442668"/>
              <a:gd name="connsiteY10" fmla="*/ 2184570 h 2324270"/>
              <a:gd name="connsiteX11" fmla="*/ 347980 w 2442668"/>
              <a:gd name="connsiteY11" fmla="*/ 170 h 2324270"/>
              <a:gd name="connsiteX0" fmla="*/ 347980 w 2442668"/>
              <a:gd name="connsiteY0" fmla="*/ 170 h 2324270"/>
              <a:gd name="connsiteX1" fmla="*/ 1392050 w 2442668"/>
              <a:gd name="connsiteY1" fmla="*/ 2039214 h 2324270"/>
              <a:gd name="connsiteX2" fmla="*/ 2442668 w 2442668"/>
              <a:gd name="connsiteY2" fmla="*/ 1135109 h 2324270"/>
              <a:gd name="connsiteX3" fmla="*/ 1612240 w 2442668"/>
              <a:gd name="connsiteY3" fmla="*/ 1923080 h 2324270"/>
              <a:gd name="connsiteX4" fmla="*/ 2044714 w 2442668"/>
              <a:gd name="connsiteY4" fmla="*/ 1752363 h 2324270"/>
              <a:gd name="connsiteX5" fmla="*/ 1901891 w 2442668"/>
              <a:gd name="connsiteY5" fmla="*/ 1894680 h 2324270"/>
              <a:gd name="connsiteX6" fmla="*/ 2052249 w 2442668"/>
              <a:gd name="connsiteY6" fmla="*/ 1989746 h 2324270"/>
              <a:gd name="connsiteX7" fmla="*/ 1406590 w 2442668"/>
              <a:gd name="connsiteY7" fmla="*/ 2199915 h 2324270"/>
              <a:gd name="connsiteX8" fmla="*/ 1018540 w 2442668"/>
              <a:gd name="connsiteY8" fmla="*/ 2324270 h 2324270"/>
              <a:gd name="connsiteX9" fmla="*/ 0 w 2442668"/>
              <a:gd name="connsiteY9" fmla="*/ 1102530 h 2324270"/>
              <a:gd name="connsiteX10" fmla="*/ 1122680 w 2442668"/>
              <a:gd name="connsiteY10" fmla="*/ 2184570 h 2324270"/>
              <a:gd name="connsiteX11" fmla="*/ 347980 w 2442668"/>
              <a:gd name="connsiteY11" fmla="*/ 170 h 2324270"/>
              <a:gd name="connsiteX0" fmla="*/ 825210 w 2442668"/>
              <a:gd name="connsiteY0" fmla="*/ 293404 h 1221740"/>
              <a:gd name="connsiteX1" fmla="*/ 1392050 w 2442668"/>
              <a:gd name="connsiteY1" fmla="*/ 936684 h 1221740"/>
              <a:gd name="connsiteX2" fmla="*/ 2442668 w 2442668"/>
              <a:gd name="connsiteY2" fmla="*/ 32579 h 1221740"/>
              <a:gd name="connsiteX3" fmla="*/ 1612240 w 2442668"/>
              <a:gd name="connsiteY3" fmla="*/ 820550 h 1221740"/>
              <a:gd name="connsiteX4" fmla="*/ 2044714 w 2442668"/>
              <a:gd name="connsiteY4" fmla="*/ 649833 h 1221740"/>
              <a:gd name="connsiteX5" fmla="*/ 1901891 w 2442668"/>
              <a:gd name="connsiteY5" fmla="*/ 792150 h 1221740"/>
              <a:gd name="connsiteX6" fmla="*/ 2052249 w 2442668"/>
              <a:gd name="connsiteY6" fmla="*/ 887216 h 1221740"/>
              <a:gd name="connsiteX7" fmla="*/ 1406590 w 2442668"/>
              <a:gd name="connsiteY7" fmla="*/ 1097385 h 1221740"/>
              <a:gd name="connsiteX8" fmla="*/ 1018540 w 2442668"/>
              <a:gd name="connsiteY8" fmla="*/ 1221740 h 1221740"/>
              <a:gd name="connsiteX9" fmla="*/ 0 w 2442668"/>
              <a:gd name="connsiteY9" fmla="*/ 0 h 1221740"/>
              <a:gd name="connsiteX10" fmla="*/ 1122680 w 2442668"/>
              <a:gd name="connsiteY10" fmla="*/ 1082040 h 1221740"/>
              <a:gd name="connsiteX11" fmla="*/ 825210 w 2442668"/>
              <a:gd name="connsiteY11" fmla="*/ 293404 h 1221740"/>
              <a:gd name="connsiteX0" fmla="*/ 1122680 w 2442668"/>
              <a:gd name="connsiteY0" fmla="*/ 1082040 h 1221740"/>
              <a:gd name="connsiteX1" fmla="*/ 1392050 w 2442668"/>
              <a:gd name="connsiteY1" fmla="*/ 936684 h 1221740"/>
              <a:gd name="connsiteX2" fmla="*/ 2442668 w 2442668"/>
              <a:gd name="connsiteY2" fmla="*/ 32579 h 1221740"/>
              <a:gd name="connsiteX3" fmla="*/ 1612240 w 2442668"/>
              <a:gd name="connsiteY3" fmla="*/ 820550 h 1221740"/>
              <a:gd name="connsiteX4" fmla="*/ 2044714 w 2442668"/>
              <a:gd name="connsiteY4" fmla="*/ 649833 h 1221740"/>
              <a:gd name="connsiteX5" fmla="*/ 1901891 w 2442668"/>
              <a:gd name="connsiteY5" fmla="*/ 792150 h 1221740"/>
              <a:gd name="connsiteX6" fmla="*/ 2052249 w 2442668"/>
              <a:gd name="connsiteY6" fmla="*/ 887216 h 1221740"/>
              <a:gd name="connsiteX7" fmla="*/ 1406590 w 2442668"/>
              <a:gd name="connsiteY7" fmla="*/ 1097385 h 1221740"/>
              <a:gd name="connsiteX8" fmla="*/ 1018540 w 2442668"/>
              <a:gd name="connsiteY8" fmla="*/ 1221740 h 1221740"/>
              <a:gd name="connsiteX9" fmla="*/ 0 w 2442668"/>
              <a:gd name="connsiteY9" fmla="*/ 0 h 1221740"/>
              <a:gd name="connsiteX10" fmla="*/ 1122680 w 2442668"/>
              <a:gd name="connsiteY10" fmla="*/ 1082040 h 1221740"/>
              <a:gd name="connsiteX0" fmla="*/ 117460 w 1437448"/>
              <a:gd name="connsiteY0" fmla="*/ 1049461 h 1189161"/>
              <a:gd name="connsiteX1" fmla="*/ 386830 w 1437448"/>
              <a:gd name="connsiteY1" fmla="*/ 904105 h 1189161"/>
              <a:gd name="connsiteX2" fmla="*/ 1437448 w 1437448"/>
              <a:gd name="connsiteY2" fmla="*/ 0 h 1189161"/>
              <a:gd name="connsiteX3" fmla="*/ 607020 w 1437448"/>
              <a:gd name="connsiteY3" fmla="*/ 787971 h 1189161"/>
              <a:gd name="connsiteX4" fmla="*/ 1039494 w 1437448"/>
              <a:gd name="connsiteY4" fmla="*/ 617254 h 1189161"/>
              <a:gd name="connsiteX5" fmla="*/ 896671 w 1437448"/>
              <a:gd name="connsiteY5" fmla="*/ 759571 h 1189161"/>
              <a:gd name="connsiteX6" fmla="*/ 1047029 w 1437448"/>
              <a:gd name="connsiteY6" fmla="*/ 854637 h 1189161"/>
              <a:gd name="connsiteX7" fmla="*/ 401370 w 1437448"/>
              <a:gd name="connsiteY7" fmla="*/ 1064806 h 1189161"/>
              <a:gd name="connsiteX8" fmla="*/ 13320 w 1437448"/>
              <a:gd name="connsiteY8" fmla="*/ 1189161 h 1189161"/>
              <a:gd name="connsiteX9" fmla="*/ 117460 w 1437448"/>
              <a:gd name="connsiteY9" fmla="*/ 1049461 h 1189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37448" h="1189161">
                <a:moveTo>
                  <a:pt x="117460" y="1049461"/>
                </a:moveTo>
                <a:cubicBezTo>
                  <a:pt x="349468" y="1205575"/>
                  <a:pt x="166832" y="1079015"/>
                  <a:pt x="386830" y="904105"/>
                </a:cubicBezTo>
                <a:cubicBezTo>
                  <a:pt x="598083" y="365323"/>
                  <a:pt x="659261" y="523725"/>
                  <a:pt x="1437448" y="0"/>
                </a:cubicBezTo>
                <a:cubicBezTo>
                  <a:pt x="1317114" y="295626"/>
                  <a:pt x="627762" y="726639"/>
                  <a:pt x="607020" y="787971"/>
                </a:cubicBezTo>
                <a:cubicBezTo>
                  <a:pt x="651586" y="811804"/>
                  <a:pt x="998509" y="576763"/>
                  <a:pt x="1039494" y="617254"/>
                </a:cubicBezTo>
                <a:cubicBezTo>
                  <a:pt x="1110821" y="605277"/>
                  <a:pt x="895415" y="720007"/>
                  <a:pt x="896671" y="759571"/>
                </a:cubicBezTo>
                <a:cubicBezTo>
                  <a:pt x="897927" y="799135"/>
                  <a:pt x="1152631" y="796521"/>
                  <a:pt x="1047029" y="854637"/>
                </a:cubicBezTo>
                <a:lnTo>
                  <a:pt x="401370" y="1064806"/>
                </a:lnTo>
                <a:lnTo>
                  <a:pt x="13320" y="1189161"/>
                </a:lnTo>
                <a:cubicBezTo>
                  <a:pt x="-33998" y="1186604"/>
                  <a:pt x="55208" y="1096970"/>
                  <a:pt x="117460" y="1049461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66C04B8B-C33D-6DD9-B771-5A38BD1342EF}"/>
              </a:ext>
            </a:extLst>
          </p:cNvPr>
          <p:cNvSpPr/>
          <p:nvPr/>
        </p:nvSpPr>
        <p:spPr>
          <a:xfrm>
            <a:off x="9201939" y="2281503"/>
            <a:ext cx="768540" cy="775025"/>
          </a:xfrm>
          <a:custGeom>
            <a:avLst/>
            <a:gdLst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0 w 1282700"/>
              <a:gd name="connsiteY3" fmla="*/ 1397000 h 1397000"/>
              <a:gd name="connsiteX4" fmla="*/ 0 w 1282700"/>
              <a:gd name="connsiteY4" fmla="*/ 0 h 1397000"/>
              <a:gd name="connsiteX0" fmla="*/ 0 w 1282700"/>
              <a:gd name="connsiteY0" fmla="*/ 0 h 1397000"/>
              <a:gd name="connsiteX1" fmla="*/ 1282700 w 1282700"/>
              <a:gd name="connsiteY1" fmla="*/ 0 h 1397000"/>
              <a:gd name="connsiteX2" fmla="*/ 1282700 w 1282700"/>
              <a:gd name="connsiteY2" fmla="*/ 1397000 h 1397000"/>
              <a:gd name="connsiteX3" fmla="*/ 190500 w 1282700"/>
              <a:gd name="connsiteY3" fmla="*/ 1308100 h 1397000"/>
              <a:gd name="connsiteX4" fmla="*/ 0 w 1282700"/>
              <a:gd name="connsiteY4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50800 w 1333500"/>
              <a:gd name="connsiteY5" fmla="*/ 0 h 1397000"/>
              <a:gd name="connsiteX0" fmla="*/ 50800 w 1333500"/>
              <a:gd name="connsiteY0" fmla="*/ 0 h 1397000"/>
              <a:gd name="connsiteX1" fmla="*/ 1333500 w 1333500"/>
              <a:gd name="connsiteY1" fmla="*/ 0 h 1397000"/>
              <a:gd name="connsiteX2" fmla="*/ 1333500 w 1333500"/>
              <a:gd name="connsiteY2" fmla="*/ 1397000 h 1397000"/>
              <a:gd name="connsiteX3" fmla="*/ 241300 w 1333500"/>
              <a:gd name="connsiteY3" fmla="*/ 1308100 h 1397000"/>
              <a:gd name="connsiteX4" fmla="*/ 0 w 1333500"/>
              <a:gd name="connsiteY4" fmla="*/ 812800 h 1397000"/>
              <a:gd name="connsiteX5" fmla="*/ 444500 w 1333500"/>
              <a:gd name="connsiteY5" fmla="*/ 1117600 h 1397000"/>
              <a:gd name="connsiteX6" fmla="*/ 50800 w 1333500"/>
              <a:gd name="connsiteY6" fmla="*/ 0 h 1397000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333500 w 1333500"/>
              <a:gd name="connsiteY2" fmla="*/ 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1333500 w 1333500"/>
              <a:gd name="connsiteY3" fmla="*/ 1397013 h 1397013"/>
              <a:gd name="connsiteX4" fmla="*/ 241300 w 1333500"/>
              <a:gd name="connsiteY4" fmla="*/ 1308113 h 1397013"/>
              <a:gd name="connsiteX5" fmla="*/ 0 w 1333500"/>
              <a:gd name="connsiteY5" fmla="*/ 812813 h 1397013"/>
              <a:gd name="connsiteX6" fmla="*/ 444500 w 1333500"/>
              <a:gd name="connsiteY6" fmla="*/ 1117613 h 1397013"/>
              <a:gd name="connsiteX7" fmla="*/ 50800 w 1333500"/>
              <a:gd name="connsiteY7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333500 w 1333500"/>
              <a:gd name="connsiteY4" fmla="*/ 1397013 h 1397013"/>
              <a:gd name="connsiteX5" fmla="*/ 241300 w 1333500"/>
              <a:gd name="connsiteY5" fmla="*/ 1308113 h 1397013"/>
              <a:gd name="connsiteX6" fmla="*/ 0 w 1333500"/>
              <a:gd name="connsiteY6" fmla="*/ 812813 h 1397013"/>
              <a:gd name="connsiteX7" fmla="*/ 444500 w 1333500"/>
              <a:gd name="connsiteY7" fmla="*/ 1117613 h 1397013"/>
              <a:gd name="connsiteX8" fmla="*/ 50800 w 1333500"/>
              <a:gd name="connsiteY8" fmla="*/ 13 h 1397013"/>
              <a:gd name="connsiteX0" fmla="*/ 50800 w 1333500"/>
              <a:gd name="connsiteY0" fmla="*/ 13 h 1397013"/>
              <a:gd name="connsiteX1" fmla="*/ 749300 w 1333500"/>
              <a:gd name="connsiteY1" fmla="*/ 1016013 h 1397013"/>
              <a:gd name="connsiteX2" fmla="*/ 1282700 w 1333500"/>
              <a:gd name="connsiteY2" fmla="*/ 63513 h 1397013"/>
              <a:gd name="connsiteX3" fmla="*/ 952500 w 1333500"/>
              <a:gd name="connsiteY3" fmla="*/ 1079514 h 1397013"/>
              <a:gd name="connsiteX4" fmla="*/ 1270000 w 1333500"/>
              <a:gd name="connsiteY4" fmla="*/ 889014 h 1397013"/>
              <a:gd name="connsiteX5" fmla="*/ 1333500 w 1333500"/>
              <a:gd name="connsiteY5" fmla="*/ 1397013 h 1397013"/>
              <a:gd name="connsiteX6" fmla="*/ 241300 w 1333500"/>
              <a:gd name="connsiteY6" fmla="*/ 1308113 h 1397013"/>
              <a:gd name="connsiteX7" fmla="*/ 0 w 1333500"/>
              <a:gd name="connsiteY7" fmla="*/ 812813 h 1397013"/>
              <a:gd name="connsiteX8" fmla="*/ 444500 w 1333500"/>
              <a:gd name="connsiteY8" fmla="*/ 1117613 h 1397013"/>
              <a:gd name="connsiteX9" fmla="*/ 50800 w 1333500"/>
              <a:gd name="connsiteY9" fmla="*/ 13 h 1397013"/>
              <a:gd name="connsiteX0" fmla="*/ 50800 w 1282852"/>
              <a:gd name="connsiteY0" fmla="*/ 13 h 1397013"/>
              <a:gd name="connsiteX1" fmla="*/ 749300 w 1282852"/>
              <a:gd name="connsiteY1" fmla="*/ 1016013 h 1397013"/>
              <a:gd name="connsiteX2" fmla="*/ 1282700 w 1282852"/>
              <a:gd name="connsiteY2" fmla="*/ 63513 h 1397013"/>
              <a:gd name="connsiteX3" fmla="*/ 952500 w 1282852"/>
              <a:gd name="connsiteY3" fmla="*/ 1079514 h 1397013"/>
              <a:gd name="connsiteX4" fmla="*/ 1270000 w 1282852"/>
              <a:gd name="connsiteY4" fmla="*/ 889014 h 1397013"/>
              <a:gd name="connsiteX5" fmla="*/ 977900 w 1282852"/>
              <a:gd name="connsiteY5" fmla="*/ 1397013 h 1397013"/>
              <a:gd name="connsiteX6" fmla="*/ 241300 w 1282852"/>
              <a:gd name="connsiteY6" fmla="*/ 1308113 h 1397013"/>
              <a:gd name="connsiteX7" fmla="*/ 0 w 1282852"/>
              <a:gd name="connsiteY7" fmla="*/ 812813 h 1397013"/>
              <a:gd name="connsiteX8" fmla="*/ 444500 w 1282852"/>
              <a:gd name="connsiteY8" fmla="*/ 1117613 h 1397013"/>
              <a:gd name="connsiteX9" fmla="*/ 50800 w 1282852"/>
              <a:gd name="connsiteY9" fmla="*/ 13 h 1397013"/>
              <a:gd name="connsiteX0" fmla="*/ 50800 w 1282852"/>
              <a:gd name="connsiteY0" fmla="*/ 13 h 1409713"/>
              <a:gd name="connsiteX1" fmla="*/ 749300 w 1282852"/>
              <a:gd name="connsiteY1" fmla="*/ 1016013 h 1409713"/>
              <a:gd name="connsiteX2" fmla="*/ 1282700 w 1282852"/>
              <a:gd name="connsiteY2" fmla="*/ 63513 h 1409713"/>
              <a:gd name="connsiteX3" fmla="*/ 952500 w 1282852"/>
              <a:gd name="connsiteY3" fmla="*/ 1079514 h 1409713"/>
              <a:gd name="connsiteX4" fmla="*/ 1270000 w 1282852"/>
              <a:gd name="connsiteY4" fmla="*/ 889014 h 1409713"/>
              <a:gd name="connsiteX5" fmla="*/ 977900 w 1282852"/>
              <a:gd name="connsiteY5" fmla="*/ 1397013 h 1409713"/>
              <a:gd name="connsiteX6" fmla="*/ 355600 w 1282852"/>
              <a:gd name="connsiteY6" fmla="*/ 1409713 h 1409713"/>
              <a:gd name="connsiteX7" fmla="*/ 0 w 1282852"/>
              <a:gd name="connsiteY7" fmla="*/ 812813 h 1409713"/>
              <a:gd name="connsiteX8" fmla="*/ 444500 w 1282852"/>
              <a:gd name="connsiteY8" fmla="*/ 1117613 h 1409713"/>
              <a:gd name="connsiteX9" fmla="*/ 50800 w 1282852"/>
              <a:gd name="connsiteY9" fmla="*/ 13 h 1409713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82852"/>
              <a:gd name="connsiteY0" fmla="*/ 205 h 1409905"/>
              <a:gd name="connsiteX1" fmla="*/ 749300 w 1282852"/>
              <a:gd name="connsiteY1" fmla="*/ 1016205 h 1409905"/>
              <a:gd name="connsiteX2" fmla="*/ 1282700 w 1282852"/>
              <a:gd name="connsiteY2" fmla="*/ 63705 h 1409905"/>
              <a:gd name="connsiteX3" fmla="*/ 952500 w 1282852"/>
              <a:gd name="connsiteY3" fmla="*/ 1079706 h 1409905"/>
              <a:gd name="connsiteX4" fmla="*/ 1270000 w 1282852"/>
              <a:gd name="connsiteY4" fmla="*/ 889206 h 1409905"/>
              <a:gd name="connsiteX5" fmla="*/ 977900 w 1282852"/>
              <a:gd name="connsiteY5" fmla="*/ 1397205 h 1409905"/>
              <a:gd name="connsiteX6" fmla="*/ 355600 w 1282852"/>
              <a:gd name="connsiteY6" fmla="*/ 1409905 h 1409905"/>
              <a:gd name="connsiteX7" fmla="*/ 0 w 1282852"/>
              <a:gd name="connsiteY7" fmla="*/ 813005 h 1409905"/>
              <a:gd name="connsiteX8" fmla="*/ 444500 w 1282852"/>
              <a:gd name="connsiteY8" fmla="*/ 1117805 h 1409905"/>
              <a:gd name="connsiteX9" fmla="*/ 50800 w 1282852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55700 w 1270000"/>
              <a:gd name="connsiteY2" fmla="*/ 2415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952500 w 1270000"/>
              <a:gd name="connsiteY3" fmla="*/ 107970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270000"/>
              <a:gd name="connsiteY0" fmla="*/ 205 h 1409905"/>
              <a:gd name="connsiteX1" fmla="*/ 749300 w 1270000"/>
              <a:gd name="connsiteY1" fmla="*/ 1016205 h 1409905"/>
              <a:gd name="connsiteX2" fmla="*/ 1104900 w 1270000"/>
              <a:gd name="connsiteY2" fmla="*/ 406605 h 1409905"/>
              <a:gd name="connsiteX3" fmla="*/ 815340 w 1270000"/>
              <a:gd name="connsiteY3" fmla="*/ 1094946 h 1409905"/>
              <a:gd name="connsiteX4" fmla="*/ 1270000 w 1270000"/>
              <a:gd name="connsiteY4" fmla="*/ 889206 h 1409905"/>
              <a:gd name="connsiteX5" fmla="*/ 977900 w 1270000"/>
              <a:gd name="connsiteY5" fmla="*/ 1397205 h 1409905"/>
              <a:gd name="connsiteX6" fmla="*/ 355600 w 1270000"/>
              <a:gd name="connsiteY6" fmla="*/ 1409905 h 1409905"/>
              <a:gd name="connsiteX7" fmla="*/ 0 w 1270000"/>
              <a:gd name="connsiteY7" fmla="*/ 813005 h 1409905"/>
              <a:gd name="connsiteX8" fmla="*/ 444500 w 1270000"/>
              <a:gd name="connsiteY8" fmla="*/ 1117805 h 1409905"/>
              <a:gd name="connsiteX9" fmla="*/ 50800 w 1270000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77900 w 1105072"/>
              <a:gd name="connsiteY5" fmla="*/ 139720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05072"/>
              <a:gd name="connsiteY0" fmla="*/ 205 h 1409905"/>
              <a:gd name="connsiteX1" fmla="*/ 749300 w 1105072"/>
              <a:gd name="connsiteY1" fmla="*/ 1016205 h 1409905"/>
              <a:gd name="connsiteX2" fmla="*/ 1104900 w 1105072"/>
              <a:gd name="connsiteY2" fmla="*/ 406605 h 1409905"/>
              <a:gd name="connsiteX3" fmla="*/ 815340 w 1105072"/>
              <a:gd name="connsiteY3" fmla="*/ 1094946 h 1409905"/>
              <a:gd name="connsiteX4" fmla="*/ 1049020 w 1105072"/>
              <a:gd name="connsiteY4" fmla="*/ 980646 h 1409905"/>
              <a:gd name="connsiteX5" fmla="*/ 901700 w 1105072"/>
              <a:gd name="connsiteY5" fmla="*/ 1374345 h 1409905"/>
              <a:gd name="connsiteX6" fmla="*/ 355600 w 1105072"/>
              <a:gd name="connsiteY6" fmla="*/ 1409905 h 1409905"/>
              <a:gd name="connsiteX7" fmla="*/ 0 w 1105072"/>
              <a:gd name="connsiteY7" fmla="*/ 813005 h 1409905"/>
              <a:gd name="connsiteX8" fmla="*/ 444500 w 1105072"/>
              <a:gd name="connsiteY8" fmla="*/ 1117805 h 1409905"/>
              <a:gd name="connsiteX9" fmla="*/ 50800 w 1105072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621"/>
              <a:gd name="connsiteY0" fmla="*/ 205 h 1409905"/>
              <a:gd name="connsiteX1" fmla="*/ 749300 w 1173621"/>
              <a:gd name="connsiteY1" fmla="*/ 1016205 h 1409905"/>
              <a:gd name="connsiteX2" fmla="*/ 1173480 w 1173621"/>
              <a:gd name="connsiteY2" fmla="*/ 543765 h 1409905"/>
              <a:gd name="connsiteX3" fmla="*/ 815340 w 1173621"/>
              <a:gd name="connsiteY3" fmla="*/ 1094946 h 1409905"/>
              <a:gd name="connsiteX4" fmla="*/ 1049020 w 1173621"/>
              <a:gd name="connsiteY4" fmla="*/ 980646 h 1409905"/>
              <a:gd name="connsiteX5" fmla="*/ 901700 w 1173621"/>
              <a:gd name="connsiteY5" fmla="*/ 1374345 h 1409905"/>
              <a:gd name="connsiteX6" fmla="*/ 355600 w 1173621"/>
              <a:gd name="connsiteY6" fmla="*/ 1409905 h 1409905"/>
              <a:gd name="connsiteX7" fmla="*/ 0 w 1173621"/>
              <a:gd name="connsiteY7" fmla="*/ 813005 h 1409905"/>
              <a:gd name="connsiteX8" fmla="*/ 444500 w 1173621"/>
              <a:gd name="connsiteY8" fmla="*/ 1117805 h 1409905"/>
              <a:gd name="connsiteX9" fmla="*/ 50800 w 1173621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5 h 1409905"/>
              <a:gd name="connsiteX1" fmla="*/ 749300 w 1173480"/>
              <a:gd name="connsiteY1" fmla="*/ 1016205 h 1409905"/>
              <a:gd name="connsiteX2" fmla="*/ 1173480 w 1173480"/>
              <a:gd name="connsiteY2" fmla="*/ 543765 h 1409905"/>
              <a:gd name="connsiteX3" fmla="*/ 815340 w 1173480"/>
              <a:gd name="connsiteY3" fmla="*/ 1094946 h 1409905"/>
              <a:gd name="connsiteX4" fmla="*/ 1049020 w 1173480"/>
              <a:gd name="connsiteY4" fmla="*/ 980646 h 1409905"/>
              <a:gd name="connsiteX5" fmla="*/ 901700 w 1173480"/>
              <a:gd name="connsiteY5" fmla="*/ 1374345 h 1409905"/>
              <a:gd name="connsiteX6" fmla="*/ 355600 w 1173480"/>
              <a:gd name="connsiteY6" fmla="*/ 1409905 h 1409905"/>
              <a:gd name="connsiteX7" fmla="*/ 0 w 1173480"/>
              <a:gd name="connsiteY7" fmla="*/ 813005 h 1409905"/>
              <a:gd name="connsiteX8" fmla="*/ 444500 w 1173480"/>
              <a:gd name="connsiteY8" fmla="*/ 1117805 h 1409905"/>
              <a:gd name="connsiteX9" fmla="*/ 50800 w 1173480"/>
              <a:gd name="connsiteY9" fmla="*/ 205 h 1409905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50800 w 1173480"/>
              <a:gd name="connsiteY0" fmla="*/ 206 h 1409906"/>
              <a:gd name="connsiteX1" fmla="*/ 703580 w 1173480"/>
              <a:gd name="connsiteY1" fmla="*/ 1008586 h 1409906"/>
              <a:gd name="connsiteX2" fmla="*/ 1173480 w 1173480"/>
              <a:gd name="connsiteY2" fmla="*/ 543766 h 1409906"/>
              <a:gd name="connsiteX3" fmla="*/ 815340 w 1173480"/>
              <a:gd name="connsiteY3" fmla="*/ 1094947 h 1409906"/>
              <a:gd name="connsiteX4" fmla="*/ 1049020 w 1173480"/>
              <a:gd name="connsiteY4" fmla="*/ 980647 h 1409906"/>
              <a:gd name="connsiteX5" fmla="*/ 901700 w 1173480"/>
              <a:gd name="connsiteY5" fmla="*/ 1374346 h 1409906"/>
              <a:gd name="connsiteX6" fmla="*/ 355600 w 1173480"/>
              <a:gd name="connsiteY6" fmla="*/ 1409906 h 1409906"/>
              <a:gd name="connsiteX7" fmla="*/ 0 w 1173480"/>
              <a:gd name="connsiteY7" fmla="*/ 813006 h 1409906"/>
              <a:gd name="connsiteX8" fmla="*/ 444500 w 1173480"/>
              <a:gd name="connsiteY8" fmla="*/ 1117806 h 1409906"/>
              <a:gd name="connsiteX9" fmla="*/ 50800 w 1173480"/>
              <a:gd name="connsiteY9" fmla="*/ 206 h 1409906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652780 w 1173480"/>
              <a:gd name="connsiteY0" fmla="*/ 223 h 1333723"/>
              <a:gd name="connsiteX1" fmla="*/ 703580 w 1173480"/>
              <a:gd name="connsiteY1" fmla="*/ 932403 h 1333723"/>
              <a:gd name="connsiteX2" fmla="*/ 1173480 w 1173480"/>
              <a:gd name="connsiteY2" fmla="*/ 467583 h 1333723"/>
              <a:gd name="connsiteX3" fmla="*/ 815340 w 1173480"/>
              <a:gd name="connsiteY3" fmla="*/ 1018764 h 1333723"/>
              <a:gd name="connsiteX4" fmla="*/ 1049020 w 1173480"/>
              <a:gd name="connsiteY4" fmla="*/ 904464 h 1333723"/>
              <a:gd name="connsiteX5" fmla="*/ 901700 w 1173480"/>
              <a:gd name="connsiteY5" fmla="*/ 1298163 h 1333723"/>
              <a:gd name="connsiteX6" fmla="*/ 355600 w 1173480"/>
              <a:gd name="connsiteY6" fmla="*/ 1333723 h 1333723"/>
              <a:gd name="connsiteX7" fmla="*/ 0 w 1173480"/>
              <a:gd name="connsiteY7" fmla="*/ 736823 h 1333723"/>
              <a:gd name="connsiteX8" fmla="*/ 444500 w 1173480"/>
              <a:gd name="connsiteY8" fmla="*/ 1041623 h 1333723"/>
              <a:gd name="connsiteX9" fmla="*/ 652780 w 1173480"/>
              <a:gd name="connsiteY9" fmla="*/ 223 h 1333723"/>
              <a:gd name="connsiteX0" fmla="*/ 736600 w 1173480"/>
              <a:gd name="connsiteY0" fmla="*/ 236 h 1280396"/>
              <a:gd name="connsiteX1" fmla="*/ 703580 w 1173480"/>
              <a:gd name="connsiteY1" fmla="*/ 879076 h 1280396"/>
              <a:gd name="connsiteX2" fmla="*/ 1173480 w 1173480"/>
              <a:gd name="connsiteY2" fmla="*/ 414256 h 1280396"/>
              <a:gd name="connsiteX3" fmla="*/ 815340 w 1173480"/>
              <a:gd name="connsiteY3" fmla="*/ 965437 h 1280396"/>
              <a:gd name="connsiteX4" fmla="*/ 1049020 w 1173480"/>
              <a:gd name="connsiteY4" fmla="*/ 851137 h 1280396"/>
              <a:gd name="connsiteX5" fmla="*/ 901700 w 1173480"/>
              <a:gd name="connsiteY5" fmla="*/ 1244836 h 1280396"/>
              <a:gd name="connsiteX6" fmla="*/ 355600 w 1173480"/>
              <a:gd name="connsiteY6" fmla="*/ 1280396 h 1280396"/>
              <a:gd name="connsiteX7" fmla="*/ 0 w 1173480"/>
              <a:gd name="connsiteY7" fmla="*/ 683496 h 1280396"/>
              <a:gd name="connsiteX8" fmla="*/ 444500 w 1173480"/>
              <a:gd name="connsiteY8" fmla="*/ 988296 h 1280396"/>
              <a:gd name="connsiteX9" fmla="*/ 736600 w 1173480"/>
              <a:gd name="connsiteY9" fmla="*/ 236 h 1280396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44500 w 1173480"/>
              <a:gd name="connsiteY8" fmla="*/ 988060 h 1280160"/>
              <a:gd name="connsiteX9" fmla="*/ 736600 w 1173480"/>
              <a:gd name="connsiteY9" fmla="*/ 0 h 1280160"/>
              <a:gd name="connsiteX0" fmla="*/ 736600 w 1173480"/>
              <a:gd name="connsiteY0" fmla="*/ 0 h 1280160"/>
              <a:gd name="connsiteX1" fmla="*/ 703580 w 1173480"/>
              <a:gd name="connsiteY1" fmla="*/ 878840 h 1280160"/>
              <a:gd name="connsiteX2" fmla="*/ 1173480 w 1173480"/>
              <a:gd name="connsiteY2" fmla="*/ 414020 h 1280160"/>
              <a:gd name="connsiteX3" fmla="*/ 815340 w 1173480"/>
              <a:gd name="connsiteY3" fmla="*/ 965201 h 1280160"/>
              <a:gd name="connsiteX4" fmla="*/ 1049020 w 1173480"/>
              <a:gd name="connsiteY4" fmla="*/ 850901 h 1280160"/>
              <a:gd name="connsiteX5" fmla="*/ 901700 w 1173480"/>
              <a:gd name="connsiteY5" fmla="*/ 1244600 h 1280160"/>
              <a:gd name="connsiteX6" fmla="*/ 355600 w 1173480"/>
              <a:gd name="connsiteY6" fmla="*/ 1280160 h 1280160"/>
              <a:gd name="connsiteX7" fmla="*/ 0 w 1173480"/>
              <a:gd name="connsiteY7" fmla="*/ 683260 h 1280160"/>
              <a:gd name="connsiteX8" fmla="*/ 467360 w 1173480"/>
              <a:gd name="connsiteY8" fmla="*/ 980440 h 1280160"/>
              <a:gd name="connsiteX9" fmla="*/ 736600 w 1173480"/>
              <a:gd name="connsiteY9" fmla="*/ 0 h 128016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789940 w 1173480"/>
              <a:gd name="connsiteY0" fmla="*/ 0 h 1249680"/>
              <a:gd name="connsiteX1" fmla="*/ 703580 w 1173480"/>
              <a:gd name="connsiteY1" fmla="*/ 848360 h 1249680"/>
              <a:gd name="connsiteX2" fmla="*/ 1173480 w 1173480"/>
              <a:gd name="connsiteY2" fmla="*/ 383540 h 1249680"/>
              <a:gd name="connsiteX3" fmla="*/ 815340 w 1173480"/>
              <a:gd name="connsiteY3" fmla="*/ 934721 h 1249680"/>
              <a:gd name="connsiteX4" fmla="*/ 1049020 w 1173480"/>
              <a:gd name="connsiteY4" fmla="*/ 820421 h 1249680"/>
              <a:gd name="connsiteX5" fmla="*/ 901700 w 1173480"/>
              <a:gd name="connsiteY5" fmla="*/ 1214120 h 1249680"/>
              <a:gd name="connsiteX6" fmla="*/ 355600 w 1173480"/>
              <a:gd name="connsiteY6" fmla="*/ 1249680 h 1249680"/>
              <a:gd name="connsiteX7" fmla="*/ 0 w 1173480"/>
              <a:gd name="connsiteY7" fmla="*/ 652780 h 1249680"/>
              <a:gd name="connsiteX8" fmla="*/ 467360 w 1173480"/>
              <a:gd name="connsiteY8" fmla="*/ 949960 h 1249680"/>
              <a:gd name="connsiteX9" fmla="*/ 789940 w 117348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49680"/>
              <a:gd name="connsiteX1" fmla="*/ 734060 w 1203960"/>
              <a:gd name="connsiteY1" fmla="*/ 848360 h 1249680"/>
              <a:gd name="connsiteX2" fmla="*/ 1203960 w 1203960"/>
              <a:gd name="connsiteY2" fmla="*/ 383540 h 1249680"/>
              <a:gd name="connsiteX3" fmla="*/ 845820 w 1203960"/>
              <a:gd name="connsiteY3" fmla="*/ 934721 h 1249680"/>
              <a:gd name="connsiteX4" fmla="*/ 1079500 w 1203960"/>
              <a:gd name="connsiteY4" fmla="*/ 820421 h 1249680"/>
              <a:gd name="connsiteX5" fmla="*/ 932180 w 1203960"/>
              <a:gd name="connsiteY5" fmla="*/ 1214120 h 1249680"/>
              <a:gd name="connsiteX6" fmla="*/ 386080 w 1203960"/>
              <a:gd name="connsiteY6" fmla="*/ 1249680 h 1249680"/>
              <a:gd name="connsiteX7" fmla="*/ 0 w 1203960"/>
              <a:gd name="connsiteY7" fmla="*/ 744220 h 1249680"/>
              <a:gd name="connsiteX8" fmla="*/ 497840 w 1203960"/>
              <a:gd name="connsiteY8" fmla="*/ 949960 h 1249680"/>
              <a:gd name="connsiteX9" fmla="*/ 820420 w 1203960"/>
              <a:gd name="connsiteY9" fmla="*/ 0 h 124968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  <a:gd name="connsiteX0" fmla="*/ 820420 w 1203960"/>
              <a:gd name="connsiteY0" fmla="*/ 0 h 1214120"/>
              <a:gd name="connsiteX1" fmla="*/ 734060 w 1203960"/>
              <a:gd name="connsiteY1" fmla="*/ 848360 h 1214120"/>
              <a:gd name="connsiteX2" fmla="*/ 1203960 w 1203960"/>
              <a:gd name="connsiteY2" fmla="*/ 383540 h 1214120"/>
              <a:gd name="connsiteX3" fmla="*/ 845820 w 1203960"/>
              <a:gd name="connsiteY3" fmla="*/ 934721 h 1214120"/>
              <a:gd name="connsiteX4" fmla="*/ 1079500 w 1203960"/>
              <a:gd name="connsiteY4" fmla="*/ 820421 h 1214120"/>
              <a:gd name="connsiteX5" fmla="*/ 932180 w 1203960"/>
              <a:gd name="connsiteY5" fmla="*/ 1214120 h 1214120"/>
              <a:gd name="connsiteX6" fmla="*/ 523240 w 1203960"/>
              <a:gd name="connsiteY6" fmla="*/ 1203960 h 1214120"/>
              <a:gd name="connsiteX7" fmla="*/ 0 w 1203960"/>
              <a:gd name="connsiteY7" fmla="*/ 744220 h 1214120"/>
              <a:gd name="connsiteX8" fmla="*/ 497840 w 1203960"/>
              <a:gd name="connsiteY8" fmla="*/ 949960 h 1214120"/>
              <a:gd name="connsiteX9" fmla="*/ 820420 w 1203960"/>
              <a:gd name="connsiteY9" fmla="*/ 0 h 121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03960" h="1214120">
                <a:moveTo>
                  <a:pt x="820420" y="0"/>
                </a:moveTo>
                <a:cubicBezTo>
                  <a:pt x="764540" y="97367"/>
                  <a:pt x="708660" y="715433"/>
                  <a:pt x="734060" y="848360"/>
                </a:cubicBezTo>
                <a:cubicBezTo>
                  <a:pt x="915247" y="567267"/>
                  <a:pt x="1004993" y="575733"/>
                  <a:pt x="1203960" y="383540"/>
                </a:cubicBezTo>
                <a:cubicBezTo>
                  <a:pt x="1159087" y="608754"/>
                  <a:pt x="837353" y="727287"/>
                  <a:pt x="845820" y="934721"/>
                </a:cubicBezTo>
                <a:cubicBezTo>
                  <a:pt x="922020" y="989754"/>
                  <a:pt x="1003300" y="765388"/>
                  <a:pt x="1079500" y="820421"/>
                </a:cubicBezTo>
                <a:lnTo>
                  <a:pt x="932180" y="1214120"/>
                </a:lnTo>
                <a:lnTo>
                  <a:pt x="523240" y="1203960"/>
                </a:lnTo>
                <a:cubicBezTo>
                  <a:pt x="318347" y="758613"/>
                  <a:pt x="52493" y="800947"/>
                  <a:pt x="0" y="744220"/>
                </a:cubicBezTo>
                <a:cubicBezTo>
                  <a:pt x="4233" y="701887"/>
                  <a:pt x="379307" y="794173"/>
                  <a:pt x="497840" y="949960"/>
                </a:cubicBezTo>
                <a:cubicBezTo>
                  <a:pt x="366607" y="577427"/>
                  <a:pt x="524933" y="242993"/>
                  <a:pt x="820420" y="0"/>
                </a:cubicBezTo>
                <a:close/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A1C33540-F9C6-72CE-C8E8-C7DFB4C3395D}"/>
              </a:ext>
            </a:extLst>
          </p:cNvPr>
          <p:cNvSpPr/>
          <p:nvPr/>
        </p:nvSpPr>
        <p:spPr>
          <a:xfrm>
            <a:off x="2406849" y="3717024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037F7822-CD92-CB47-81AC-7A9A18193270}"/>
              </a:ext>
            </a:extLst>
          </p:cNvPr>
          <p:cNvSpPr/>
          <p:nvPr/>
        </p:nvSpPr>
        <p:spPr>
          <a:xfrm>
            <a:off x="9216531" y="3004458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D7DB12E8-B87F-3C6B-974D-469163955314}"/>
              </a:ext>
            </a:extLst>
          </p:cNvPr>
          <p:cNvSpPr/>
          <p:nvPr/>
        </p:nvSpPr>
        <p:spPr>
          <a:xfrm rot="21321741">
            <a:off x="980309" y="2855103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085695D9-EC8A-35C8-0B80-0FDC60A4BAF4}"/>
              </a:ext>
            </a:extLst>
          </p:cNvPr>
          <p:cNvSpPr/>
          <p:nvPr/>
        </p:nvSpPr>
        <p:spPr>
          <a:xfrm rot="21321741">
            <a:off x="7293671" y="3610549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DC08463A-64E1-81E5-2A06-37575C4FAC77}"/>
              </a:ext>
            </a:extLst>
          </p:cNvPr>
          <p:cNvSpPr/>
          <p:nvPr/>
        </p:nvSpPr>
        <p:spPr>
          <a:xfrm rot="21321741">
            <a:off x="8876580" y="2999074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2" name="Rectangle 3">
            <a:extLst>
              <a:ext uri="{FF2B5EF4-FFF2-40B4-BE49-F238E27FC236}">
                <a16:creationId xmlns:a16="http://schemas.microsoft.com/office/drawing/2014/main" id="{37532042-7BAC-D8B9-BADB-5D67CADB891A}"/>
              </a:ext>
            </a:extLst>
          </p:cNvPr>
          <p:cNvSpPr/>
          <p:nvPr/>
        </p:nvSpPr>
        <p:spPr>
          <a:xfrm>
            <a:off x="11066786" y="3701701"/>
            <a:ext cx="959058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32611A6-0ABC-D1F3-C1D5-7E972F2EB961}"/>
              </a:ext>
            </a:extLst>
          </p:cNvPr>
          <p:cNvGrpSpPr/>
          <p:nvPr/>
        </p:nvGrpSpPr>
        <p:grpSpPr>
          <a:xfrm>
            <a:off x="1963405" y="460902"/>
            <a:ext cx="3379940" cy="6178752"/>
            <a:chOff x="2368806" y="316481"/>
            <a:chExt cx="3379940" cy="6178752"/>
          </a:xfrm>
        </p:grpSpPr>
        <p:sp>
          <p:nvSpPr>
            <p:cNvPr id="5" name="Rectangle 21">
              <a:extLst>
                <a:ext uri="{FF2B5EF4-FFF2-40B4-BE49-F238E27FC236}">
                  <a16:creationId xmlns:a16="http://schemas.microsoft.com/office/drawing/2014/main" id="{914A7CD7-3221-29D9-2474-C556891800E7}"/>
                </a:ext>
              </a:extLst>
            </p:cNvPr>
            <p:cNvSpPr/>
            <p:nvPr/>
          </p:nvSpPr>
          <p:spPr>
            <a:xfrm>
              <a:off x="4470587" y="5608145"/>
              <a:ext cx="882300" cy="457217"/>
            </a:xfrm>
            <a:custGeom>
              <a:avLst/>
              <a:gdLst>
                <a:gd name="connsiteX0" fmla="*/ 0 w 513410"/>
                <a:gd name="connsiteY0" fmla="*/ 0 h 168168"/>
                <a:gd name="connsiteX1" fmla="*/ 513410 w 513410"/>
                <a:gd name="connsiteY1" fmla="*/ 0 h 168168"/>
                <a:gd name="connsiteX2" fmla="*/ 513410 w 513410"/>
                <a:gd name="connsiteY2" fmla="*/ 168168 h 168168"/>
                <a:gd name="connsiteX3" fmla="*/ 0 w 513410"/>
                <a:gd name="connsiteY3" fmla="*/ 168168 h 168168"/>
                <a:gd name="connsiteX4" fmla="*/ 0 w 513410"/>
                <a:gd name="connsiteY4" fmla="*/ 0 h 168168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0 w 580085"/>
                <a:gd name="connsiteY3" fmla="*/ 272943 h 272943"/>
                <a:gd name="connsiteX4" fmla="*/ 66675 w 580085"/>
                <a:gd name="connsiteY4" fmla="*/ 0 h 272943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389870 w 580085"/>
                <a:gd name="connsiteY3" fmla="*/ 202003 h 272943"/>
                <a:gd name="connsiteX4" fmla="*/ 0 w 580085"/>
                <a:gd name="connsiteY4" fmla="*/ 272943 h 272943"/>
                <a:gd name="connsiteX5" fmla="*/ 66675 w 580085"/>
                <a:gd name="connsiteY5" fmla="*/ 0 h 272943"/>
                <a:gd name="connsiteX0" fmla="*/ 66675 w 665810"/>
                <a:gd name="connsiteY0" fmla="*/ 0 h 272943"/>
                <a:gd name="connsiteX1" fmla="*/ 580085 w 665810"/>
                <a:gd name="connsiteY1" fmla="*/ 0 h 272943"/>
                <a:gd name="connsiteX2" fmla="*/ 665810 w 665810"/>
                <a:gd name="connsiteY2" fmla="*/ 190393 h 272943"/>
                <a:gd name="connsiteX3" fmla="*/ 389870 w 665810"/>
                <a:gd name="connsiteY3" fmla="*/ 202003 h 272943"/>
                <a:gd name="connsiteX4" fmla="*/ 0 w 665810"/>
                <a:gd name="connsiteY4" fmla="*/ 272943 h 272943"/>
                <a:gd name="connsiteX5" fmla="*/ 66675 w 665810"/>
                <a:gd name="connsiteY5" fmla="*/ 0 h 272943"/>
                <a:gd name="connsiteX0" fmla="*/ 66675 w 665810"/>
                <a:gd name="connsiteY0" fmla="*/ 0 h 272943"/>
                <a:gd name="connsiteX1" fmla="*/ 665810 w 665810"/>
                <a:gd name="connsiteY1" fmla="*/ 190393 h 272943"/>
                <a:gd name="connsiteX2" fmla="*/ 389870 w 665810"/>
                <a:gd name="connsiteY2" fmla="*/ 202003 h 272943"/>
                <a:gd name="connsiteX3" fmla="*/ 0 w 665810"/>
                <a:gd name="connsiteY3" fmla="*/ 272943 h 272943"/>
                <a:gd name="connsiteX4" fmla="*/ 66675 w 665810"/>
                <a:gd name="connsiteY4" fmla="*/ 0 h 272943"/>
                <a:gd name="connsiteX0" fmla="*/ 66675 w 671793"/>
                <a:gd name="connsiteY0" fmla="*/ 59163 h 332106"/>
                <a:gd name="connsiteX1" fmla="*/ 665810 w 671793"/>
                <a:gd name="connsiteY1" fmla="*/ 249556 h 332106"/>
                <a:gd name="connsiteX2" fmla="*/ 389870 w 671793"/>
                <a:gd name="connsiteY2" fmla="*/ 261166 h 332106"/>
                <a:gd name="connsiteX3" fmla="*/ 0 w 671793"/>
                <a:gd name="connsiteY3" fmla="*/ 332106 h 332106"/>
                <a:gd name="connsiteX4" fmla="*/ 66675 w 671793"/>
                <a:gd name="connsiteY4" fmla="*/ 59163 h 332106"/>
                <a:gd name="connsiteX0" fmla="*/ 0 w 828718"/>
                <a:gd name="connsiteY0" fmla="*/ 38622 h 346490"/>
                <a:gd name="connsiteX1" fmla="*/ 824560 w 828718"/>
                <a:gd name="connsiteY1" fmla="*/ 263940 h 346490"/>
                <a:gd name="connsiteX2" fmla="*/ 548620 w 828718"/>
                <a:gd name="connsiteY2" fmla="*/ 275550 h 346490"/>
                <a:gd name="connsiteX3" fmla="*/ 158750 w 828718"/>
                <a:gd name="connsiteY3" fmla="*/ 346490 h 346490"/>
                <a:gd name="connsiteX4" fmla="*/ 0 w 828718"/>
                <a:gd name="connsiteY4" fmla="*/ 38622 h 346490"/>
                <a:gd name="connsiteX0" fmla="*/ 0 w 829188"/>
                <a:gd name="connsiteY0" fmla="*/ 138588 h 446456"/>
                <a:gd name="connsiteX1" fmla="*/ 824560 w 829188"/>
                <a:gd name="connsiteY1" fmla="*/ 363906 h 446456"/>
                <a:gd name="connsiteX2" fmla="*/ 548620 w 829188"/>
                <a:gd name="connsiteY2" fmla="*/ 375516 h 446456"/>
                <a:gd name="connsiteX3" fmla="*/ 158750 w 829188"/>
                <a:gd name="connsiteY3" fmla="*/ 446456 h 446456"/>
                <a:gd name="connsiteX4" fmla="*/ 0 w 829188"/>
                <a:gd name="connsiteY4" fmla="*/ 138588 h 446456"/>
                <a:gd name="connsiteX0" fmla="*/ 64890 w 894078"/>
                <a:gd name="connsiteY0" fmla="*/ 138588 h 446456"/>
                <a:gd name="connsiteX1" fmla="*/ 889450 w 894078"/>
                <a:gd name="connsiteY1" fmla="*/ 363906 h 446456"/>
                <a:gd name="connsiteX2" fmla="*/ 613510 w 894078"/>
                <a:gd name="connsiteY2" fmla="*/ 375516 h 446456"/>
                <a:gd name="connsiteX3" fmla="*/ 223640 w 894078"/>
                <a:gd name="connsiteY3" fmla="*/ 446456 h 446456"/>
                <a:gd name="connsiteX4" fmla="*/ 64890 w 894078"/>
                <a:gd name="connsiteY4" fmla="*/ 138588 h 446456"/>
                <a:gd name="connsiteX0" fmla="*/ 66159 w 895347"/>
                <a:gd name="connsiteY0" fmla="*/ 138588 h 446456"/>
                <a:gd name="connsiteX1" fmla="*/ 890719 w 895347"/>
                <a:gd name="connsiteY1" fmla="*/ 363906 h 446456"/>
                <a:gd name="connsiteX2" fmla="*/ 614779 w 895347"/>
                <a:gd name="connsiteY2" fmla="*/ 375516 h 446456"/>
                <a:gd name="connsiteX3" fmla="*/ 224909 w 895347"/>
                <a:gd name="connsiteY3" fmla="*/ 446456 h 446456"/>
                <a:gd name="connsiteX4" fmla="*/ 66159 w 895347"/>
                <a:gd name="connsiteY4" fmla="*/ 138588 h 446456"/>
                <a:gd name="connsiteX0" fmla="*/ 64891 w 894079"/>
                <a:gd name="connsiteY0" fmla="*/ 138588 h 458857"/>
                <a:gd name="connsiteX1" fmla="*/ 889451 w 894079"/>
                <a:gd name="connsiteY1" fmla="*/ 363906 h 458857"/>
                <a:gd name="connsiteX2" fmla="*/ 613511 w 894079"/>
                <a:gd name="connsiteY2" fmla="*/ 375516 h 458857"/>
                <a:gd name="connsiteX3" fmla="*/ 223641 w 894079"/>
                <a:gd name="connsiteY3" fmla="*/ 446456 h 458857"/>
                <a:gd name="connsiteX4" fmla="*/ 64891 w 894079"/>
                <a:gd name="connsiteY4" fmla="*/ 138588 h 458857"/>
                <a:gd name="connsiteX0" fmla="*/ 51818 w 881006"/>
                <a:gd name="connsiteY0" fmla="*/ 138588 h 450309"/>
                <a:gd name="connsiteX1" fmla="*/ 876378 w 881006"/>
                <a:gd name="connsiteY1" fmla="*/ 363906 h 450309"/>
                <a:gd name="connsiteX2" fmla="*/ 600438 w 881006"/>
                <a:gd name="connsiteY2" fmla="*/ 375516 h 450309"/>
                <a:gd name="connsiteX3" fmla="*/ 210568 w 881006"/>
                <a:gd name="connsiteY3" fmla="*/ 446456 h 450309"/>
                <a:gd name="connsiteX4" fmla="*/ 51818 w 881006"/>
                <a:gd name="connsiteY4" fmla="*/ 138588 h 450309"/>
                <a:gd name="connsiteX0" fmla="*/ 53112 w 882300"/>
                <a:gd name="connsiteY0" fmla="*/ 138588 h 449983"/>
                <a:gd name="connsiteX1" fmla="*/ 877672 w 882300"/>
                <a:gd name="connsiteY1" fmla="*/ 363906 h 449983"/>
                <a:gd name="connsiteX2" fmla="*/ 601732 w 882300"/>
                <a:gd name="connsiteY2" fmla="*/ 375516 h 449983"/>
                <a:gd name="connsiteX3" fmla="*/ 211862 w 882300"/>
                <a:gd name="connsiteY3" fmla="*/ 446456 h 449983"/>
                <a:gd name="connsiteX4" fmla="*/ 53112 w 882300"/>
                <a:gd name="connsiteY4" fmla="*/ 138588 h 449983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5922"/>
                <a:gd name="connsiteX1" fmla="*/ 877672 w 882300"/>
                <a:gd name="connsiteY1" fmla="*/ 363906 h 485922"/>
                <a:gd name="connsiteX2" fmla="*/ 601732 w 882300"/>
                <a:gd name="connsiteY2" fmla="*/ 375516 h 485922"/>
                <a:gd name="connsiteX3" fmla="*/ 211862 w 882300"/>
                <a:gd name="connsiteY3" fmla="*/ 446456 h 485922"/>
                <a:gd name="connsiteX4" fmla="*/ 53112 w 882300"/>
                <a:gd name="connsiteY4" fmla="*/ 138588 h 485922"/>
                <a:gd name="connsiteX0" fmla="*/ 53112 w 882300"/>
                <a:gd name="connsiteY0" fmla="*/ 138588 h 457217"/>
                <a:gd name="connsiteX1" fmla="*/ 877672 w 882300"/>
                <a:gd name="connsiteY1" fmla="*/ 363906 h 457217"/>
                <a:gd name="connsiteX2" fmla="*/ 211862 w 882300"/>
                <a:gd name="connsiteY2" fmla="*/ 446456 h 457217"/>
                <a:gd name="connsiteX3" fmla="*/ 53112 w 882300"/>
                <a:gd name="connsiteY3" fmla="*/ 138588 h 45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300" h="457217">
                  <a:moveTo>
                    <a:pt x="53112" y="138588"/>
                  </a:moveTo>
                  <a:cubicBezTo>
                    <a:pt x="329024" y="-55123"/>
                    <a:pt x="941485" y="-99608"/>
                    <a:pt x="877672" y="363906"/>
                  </a:cubicBezTo>
                  <a:cubicBezTo>
                    <a:pt x="904130" y="415217"/>
                    <a:pt x="349289" y="484009"/>
                    <a:pt x="211862" y="446456"/>
                  </a:cubicBezTo>
                  <a:cubicBezTo>
                    <a:pt x="158945" y="467658"/>
                    <a:pt x="-113046" y="396786"/>
                    <a:pt x="53112" y="138588"/>
                  </a:cubicBezTo>
                  <a:close/>
                </a:path>
              </a:pathLst>
            </a:custGeom>
            <a:solidFill>
              <a:srgbClr val="FBE5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F948800A-A3CE-5D0E-03BA-7CFE3C3C3A0B}"/>
                </a:ext>
              </a:extLst>
            </p:cNvPr>
            <p:cNvSpPr/>
            <p:nvPr/>
          </p:nvSpPr>
          <p:spPr>
            <a:xfrm rot="18109060" flipH="1">
              <a:off x="3888832" y="4021834"/>
              <a:ext cx="845385" cy="1542196"/>
            </a:xfrm>
            <a:custGeom>
              <a:avLst/>
              <a:gdLst>
                <a:gd name="connsiteX0" fmla="*/ 0 w 423081"/>
                <a:gd name="connsiteY0" fmla="*/ 0 h 259306"/>
                <a:gd name="connsiteX1" fmla="*/ 423081 w 423081"/>
                <a:gd name="connsiteY1" fmla="*/ 0 h 259306"/>
                <a:gd name="connsiteX2" fmla="*/ 423081 w 423081"/>
                <a:gd name="connsiteY2" fmla="*/ 259306 h 259306"/>
                <a:gd name="connsiteX3" fmla="*/ 0 w 423081"/>
                <a:gd name="connsiteY3" fmla="*/ 259306 h 259306"/>
                <a:gd name="connsiteX4" fmla="*/ 0 w 423081"/>
                <a:gd name="connsiteY4" fmla="*/ 0 h 259306"/>
                <a:gd name="connsiteX0" fmla="*/ 0 w 545910"/>
                <a:gd name="connsiteY0" fmla="*/ 0 h 1542196"/>
                <a:gd name="connsiteX1" fmla="*/ 423081 w 545910"/>
                <a:gd name="connsiteY1" fmla="*/ 0 h 1542196"/>
                <a:gd name="connsiteX2" fmla="*/ 423081 w 545910"/>
                <a:gd name="connsiteY2" fmla="*/ 259306 h 1542196"/>
                <a:gd name="connsiteX3" fmla="*/ 545910 w 545910"/>
                <a:gd name="connsiteY3" fmla="*/ 1542196 h 1542196"/>
                <a:gd name="connsiteX4" fmla="*/ 0 w 545910"/>
                <a:gd name="connsiteY4" fmla="*/ 0 h 1542196"/>
                <a:gd name="connsiteX0" fmla="*/ 0 w 545910"/>
                <a:gd name="connsiteY0" fmla="*/ 0 h 1542196"/>
                <a:gd name="connsiteX1" fmla="*/ 423081 w 545910"/>
                <a:gd name="connsiteY1" fmla="*/ 0 h 1542196"/>
                <a:gd name="connsiteX2" fmla="*/ 423081 w 545910"/>
                <a:gd name="connsiteY2" fmla="*/ 259306 h 1542196"/>
                <a:gd name="connsiteX3" fmla="*/ 545910 w 545910"/>
                <a:gd name="connsiteY3" fmla="*/ 1542196 h 1542196"/>
                <a:gd name="connsiteX4" fmla="*/ 0 w 545910"/>
                <a:gd name="connsiteY4" fmla="*/ 0 h 1542196"/>
                <a:gd name="connsiteX0" fmla="*/ 0 w 382136"/>
                <a:gd name="connsiteY0" fmla="*/ 54591 h 1542196"/>
                <a:gd name="connsiteX1" fmla="*/ 259307 w 382136"/>
                <a:gd name="connsiteY1" fmla="*/ 0 h 1542196"/>
                <a:gd name="connsiteX2" fmla="*/ 259307 w 382136"/>
                <a:gd name="connsiteY2" fmla="*/ 259306 h 1542196"/>
                <a:gd name="connsiteX3" fmla="*/ 382136 w 382136"/>
                <a:gd name="connsiteY3" fmla="*/ 1542196 h 1542196"/>
                <a:gd name="connsiteX4" fmla="*/ 0 w 382136"/>
                <a:gd name="connsiteY4" fmla="*/ 54591 h 1542196"/>
                <a:gd name="connsiteX0" fmla="*/ 297556 w 679692"/>
                <a:gd name="connsiteY0" fmla="*/ 54591 h 1542196"/>
                <a:gd name="connsiteX1" fmla="*/ 556863 w 679692"/>
                <a:gd name="connsiteY1" fmla="*/ 0 h 1542196"/>
                <a:gd name="connsiteX2" fmla="*/ 556863 w 679692"/>
                <a:gd name="connsiteY2" fmla="*/ 259306 h 1542196"/>
                <a:gd name="connsiteX3" fmla="*/ 679692 w 679692"/>
                <a:gd name="connsiteY3" fmla="*/ 1542196 h 1542196"/>
                <a:gd name="connsiteX4" fmla="*/ 297556 w 679692"/>
                <a:gd name="connsiteY4" fmla="*/ 54591 h 1542196"/>
                <a:gd name="connsiteX0" fmla="*/ 321641 w 621890"/>
                <a:gd name="connsiteY0" fmla="*/ 95535 h 1542196"/>
                <a:gd name="connsiteX1" fmla="*/ 499061 w 621890"/>
                <a:gd name="connsiteY1" fmla="*/ 0 h 1542196"/>
                <a:gd name="connsiteX2" fmla="*/ 499061 w 621890"/>
                <a:gd name="connsiteY2" fmla="*/ 259306 h 1542196"/>
                <a:gd name="connsiteX3" fmla="*/ 621890 w 621890"/>
                <a:gd name="connsiteY3" fmla="*/ 1542196 h 1542196"/>
                <a:gd name="connsiteX4" fmla="*/ 321641 w 621890"/>
                <a:gd name="connsiteY4" fmla="*/ 95535 h 1542196"/>
                <a:gd name="connsiteX0" fmla="*/ 369743 w 669992"/>
                <a:gd name="connsiteY0" fmla="*/ 95535 h 1542196"/>
                <a:gd name="connsiteX1" fmla="*/ 547163 w 669992"/>
                <a:gd name="connsiteY1" fmla="*/ 0 h 1542196"/>
                <a:gd name="connsiteX2" fmla="*/ 547163 w 669992"/>
                <a:gd name="connsiteY2" fmla="*/ 259306 h 1542196"/>
                <a:gd name="connsiteX3" fmla="*/ 669992 w 669992"/>
                <a:gd name="connsiteY3" fmla="*/ 1542196 h 1542196"/>
                <a:gd name="connsiteX4" fmla="*/ 369743 w 669992"/>
                <a:gd name="connsiteY4" fmla="*/ 95535 h 1542196"/>
                <a:gd name="connsiteX0" fmla="*/ 369743 w 669992"/>
                <a:gd name="connsiteY0" fmla="*/ 95535 h 1542196"/>
                <a:gd name="connsiteX1" fmla="*/ 547163 w 669992"/>
                <a:gd name="connsiteY1" fmla="*/ 0 h 1542196"/>
                <a:gd name="connsiteX2" fmla="*/ 424333 w 669992"/>
                <a:gd name="connsiteY2" fmla="*/ 655091 h 1542196"/>
                <a:gd name="connsiteX3" fmla="*/ 669992 w 669992"/>
                <a:gd name="connsiteY3" fmla="*/ 1542196 h 1542196"/>
                <a:gd name="connsiteX4" fmla="*/ 369743 w 669992"/>
                <a:gd name="connsiteY4" fmla="*/ 95535 h 1542196"/>
                <a:gd name="connsiteX0" fmla="*/ 369743 w 680418"/>
                <a:gd name="connsiteY0" fmla="*/ 95535 h 1542196"/>
                <a:gd name="connsiteX1" fmla="*/ 547163 w 680418"/>
                <a:gd name="connsiteY1" fmla="*/ 0 h 1542196"/>
                <a:gd name="connsiteX2" fmla="*/ 424333 w 680418"/>
                <a:gd name="connsiteY2" fmla="*/ 655091 h 1542196"/>
                <a:gd name="connsiteX3" fmla="*/ 669992 w 680418"/>
                <a:gd name="connsiteY3" fmla="*/ 1542196 h 1542196"/>
                <a:gd name="connsiteX4" fmla="*/ 369743 w 680418"/>
                <a:gd name="connsiteY4" fmla="*/ 95535 h 1542196"/>
                <a:gd name="connsiteX0" fmla="*/ 369743 w 821506"/>
                <a:gd name="connsiteY0" fmla="*/ 95535 h 1542196"/>
                <a:gd name="connsiteX1" fmla="*/ 547163 w 821506"/>
                <a:gd name="connsiteY1" fmla="*/ 0 h 1542196"/>
                <a:gd name="connsiteX2" fmla="*/ 424333 w 821506"/>
                <a:gd name="connsiteY2" fmla="*/ 655091 h 1542196"/>
                <a:gd name="connsiteX3" fmla="*/ 669992 w 821506"/>
                <a:gd name="connsiteY3" fmla="*/ 1542196 h 1542196"/>
                <a:gd name="connsiteX4" fmla="*/ 369743 w 821506"/>
                <a:gd name="connsiteY4" fmla="*/ 95535 h 1542196"/>
                <a:gd name="connsiteX0" fmla="*/ 369743 w 845385"/>
                <a:gd name="connsiteY0" fmla="*/ 95535 h 1542196"/>
                <a:gd name="connsiteX1" fmla="*/ 547163 w 845385"/>
                <a:gd name="connsiteY1" fmla="*/ 0 h 1542196"/>
                <a:gd name="connsiteX2" fmla="*/ 424333 w 845385"/>
                <a:gd name="connsiteY2" fmla="*/ 655091 h 1542196"/>
                <a:gd name="connsiteX3" fmla="*/ 669992 w 845385"/>
                <a:gd name="connsiteY3" fmla="*/ 1542196 h 1542196"/>
                <a:gd name="connsiteX4" fmla="*/ 369743 w 845385"/>
                <a:gd name="connsiteY4" fmla="*/ 95535 h 154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385" h="1542196">
                  <a:moveTo>
                    <a:pt x="369743" y="95535"/>
                  </a:moveTo>
                  <a:lnTo>
                    <a:pt x="547163" y="0"/>
                  </a:lnTo>
                  <a:lnTo>
                    <a:pt x="424333" y="655091"/>
                  </a:lnTo>
                  <a:cubicBezTo>
                    <a:pt x="861061" y="909849"/>
                    <a:pt x="983891" y="1328380"/>
                    <a:pt x="669992" y="1542196"/>
                  </a:cubicBezTo>
                  <a:cubicBezTo>
                    <a:pt x="105885" y="1423916"/>
                    <a:pt x="-349039" y="964442"/>
                    <a:pt x="369743" y="95535"/>
                  </a:cubicBezTo>
                  <a:close/>
                </a:path>
              </a:pathLst>
            </a:custGeom>
            <a:solidFill>
              <a:srgbClr val="FBE5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7DBA6DF-450C-A526-CA5C-721D35C42345}"/>
                </a:ext>
              </a:extLst>
            </p:cNvPr>
            <p:cNvGrpSpPr/>
            <p:nvPr/>
          </p:nvGrpSpPr>
          <p:grpSpPr>
            <a:xfrm rot="19783695">
              <a:off x="3410250" y="316481"/>
              <a:ext cx="1975316" cy="2205534"/>
              <a:chOff x="6462309" y="359921"/>
              <a:chExt cx="1975316" cy="2205534"/>
            </a:xfrm>
          </p:grpSpPr>
          <p:sp>
            <p:nvSpPr>
              <p:cNvPr id="79" name="Rectangle 4">
                <a:extLst>
                  <a:ext uri="{FF2B5EF4-FFF2-40B4-BE49-F238E27FC236}">
                    <a16:creationId xmlns:a16="http://schemas.microsoft.com/office/drawing/2014/main" id="{70130557-BFCE-BB2C-864F-E2ECB532607A}"/>
                  </a:ext>
                </a:extLst>
              </p:cNvPr>
              <p:cNvSpPr/>
              <p:nvPr/>
            </p:nvSpPr>
            <p:spPr>
              <a:xfrm rot="278203">
                <a:off x="6462309" y="359921"/>
                <a:ext cx="1975316" cy="2159098"/>
              </a:xfrm>
              <a:custGeom>
                <a:avLst/>
                <a:gdLst>
                  <a:gd name="connsiteX0" fmla="*/ 0 w 1219200"/>
                  <a:gd name="connsiteY0" fmla="*/ 0 h 1391479"/>
                  <a:gd name="connsiteX1" fmla="*/ 1219200 w 1219200"/>
                  <a:gd name="connsiteY1" fmla="*/ 0 h 1391479"/>
                  <a:gd name="connsiteX2" fmla="*/ 1219200 w 1219200"/>
                  <a:gd name="connsiteY2" fmla="*/ 1391479 h 1391479"/>
                  <a:gd name="connsiteX3" fmla="*/ 0 w 1219200"/>
                  <a:gd name="connsiteY3" fmla="*/ 1391479 h 1391479"/>
                  <a:gd name="connsiteX4" fmla="*/ 0 w 1219200"/>
                  <a:gd name="connsiteY4" fmla="*/ 0 h 1391479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0 w 1219200"/>
                  <a:gd name="connsiteY3" fmla="*/ 1391479 h 1404731"/>
                  <a:gd name="connsiteX4" fmla="*/ 0 w 1219200"/>
                  <a:gd name="connsiteY4" fmla="*/ 0 h 1404731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66261 w 1219200"/>
                  <a:gd name="connsiteY3" fmla="*/ 1152939 h 1404731"/>
                  <a:gd name="connsiteX4" fmla="*/ 0 w 1219200"/>
                  <a:gd name="connsiteY4" fmla="*/ 0 h 1404731"/>
                  <a:gd name="connsiteX0" fmla="*/ 0 w 1152939"/>
                  <a:gd name="connsiteY0" fmla="*/ 1152939 h 1404731"/>
                  <a:gd name="connsiteX1" fmla="*/ 1152939 w 1152939"/>
                  <a:gd name="connsiteY1" fmla="*/ 0 h 1404731"/>
                  <a:gd name="connsiteX2" fmla="*/ 516834 w 1152939"/>
                  <a:gd name="connsiteY2" fmla="*/ 1404731 h 1404731"/>
                  <a:gd name="connsiteX3" fmla="*/ 0 w 1152939"/>
                  <a:gd name="connsiteY3" fmla="*/ 1152939 h 1404731"/>
                  <a:gd name="connsiteX0" fmla="*/ 0 w 2054087"/>
                  <a:gd name="connsiteY0" fmla="*/ 1802295 h 2054087"/>
                  <a:gd name="connsiteX1" fmla="*/ 2054087 w 2054087"/>
                  <a:gd name="connsiteY1" fmla="*/ 0 h 2054087"/>
                  <a:gd name="connsiteX2" fmla="*/ 516834 w 2054087"/>
                  <a:gd name="connsiteY2" fmla="*/ 2054087 h 2054087"/>
                  <a:gd name="connsiteX3" fmla="*/ 0 w 2054087"/>
                  <a:gd name="connsiteY3" fmla="*/ 1802295 h 2054087"/>
                  <a:gd name="connsiteX0" fmla="*/ 0 w 2098490"/>
                  <a:gd name="connsiteY0" fmla="*/ 1802295 h 2054087"/>
                  <a:gd name="connsiteX1" fmla="*/ 2054087 w 2098490"/>
                  <a:gd name="connsiteY1" fmla="*/ 0 h 2054087"/>
                  <a:gd name="connsiteX2" fmla="*/ 516834 w 2098490"/>
                  <a:gd name="connsiteY2" fmla="*/ 2054087 h 2054087"/>
                  <a:gd name="connsiteX3" fmla="*/ 0 w 2098490"/>
                  <a:gd name="connsiteY3" fmla="*/ 1802295 h 2054087"/>
                  <a:gd name="connsiteX0" fmla="*/ 0 w 2098490"/>
                  <a:gd name="connsiteY0" fmla="*/ 1802343 h 2054135"/>
                  <a:gd name="connsiteX1" fmla="*/ 2054087 w 2098490"/>
                  <a:gd name="connsiteY1" fmla="*/ 48 h 2054135"/>
                  <a:gd name="connsiteX2" fmla="*/ 516834 w 2098490"/>
                  <a:gd name="connsiteY2" fmla="*/ 2054135 h 2054135"/>
                  <a:gd name="connsiteX3" fmla="*/ 0 w 2098490"/>
                  <a:gd name="connsiteY3" fmla="*/ 1802343 h 2054135"/>
                  <a:gd name="connsiteX0" fmla="*/ 0 w 2100660"/>
                  <a:gd name="connsiteY0" fmla="*/ 1802343 h 2054135"/>
                  <a:gd name="connsiteX1" fmla="*/ 2054087 w 2100660"/>
                  <a:gd name="connsiteY1" fmla="*/ 48 h 2054135"/>
                  <a:gd name="connsiteX2" fmla="*/ 516834 w 2100660"/>
                  <a:gd name="connsiteY2" fmla="*/ 2054135 h 2054135"/>
                  <a:gd name="connsiteX3" fmla="*/ 0 w 2100660"/>
                  <a:gd name="connsiteY3" fmla="*/ 1802343 h 2054135"/>
                  <a:gd name="connsiteX0" fmla="*/ 13601 w 2114261"/>
                  <a:gd name="connsiteY0" fmla="*/ 1802331 h 2054123"/>
                  <a:gd name="connsiteX1" fmla="*/ 2067688 w 2114261"/>
                  <a:gd name="connsiteY1" fmla="*/ 36 h 2054123"/>
                  <a:gd name="connsiteX2" fmla="*/ 530435 w 2114261"/>
                  <a:gd name="connsiteY2" fmla="*/ 2054123 h 2054123"/>
                  <a:gd name="connsiteX3" fmla="*/ 13601 w 2114261"/>
                  <a:gd name="connsiteY3" fmla="*/ 1802331 h 2054123"/>
                  <a:gd name="connsiteX0" fmla="*/ 13601 w 2127858"/>
                  <a:gd name="connsiteY0" fmla="*/ 1802331 h 2054123"/>
                  <a:gd name="connsiteX1" fmla="*/ 2067688 w 2127858"/>
                  <a:gd name="connsiteY1" fmla="*/ 36 h 2054123"/>
                  <a:gd name="connsiteX2" fmla="*/ 530435 w 2127858"/>
                  <a:gd name="connsiteY2" fmla="*/ 2054123 h 2054123"/>
                  <a:gd name="connsiteX3" fmla="*/ 13601 w 2127858"/>
                  <a:gd name="connsiteY3" fmla="*/ 1802331 h 2054123"/>
                  <a:gd name="connsiteX0" fmla="*/ 8333 w 2122590"/>
                  <a:gd name="connsiteY0" fmla="*/ 1816055 h 2067847"/>
                  <a:gd name="connsiteX1" fmla="*/ 2062420 w 2122590"/>
                  <a:gd name="connsiteY1" fmla="*/ 13760 h 2067847"/>
                  <a:gd name="connsiteX2" fmla="*/ 525167 w 2122590"/>
                  <a:gd name="connsiteY2" fmla="*/ 2067847 h 2067847"/>
                  <a:gd name="connsiteX3" fmla="*/ 8333 w 2122590"/>
                  <a:gd name="connsiteY3" fmla="*/ 1816055 h 2067847"/>
                  <a:gd name="connsiteX0" fmla="*/ 9224 w 1937770"/>
                  <a:gd name="connsiteY0" fmla="*/ 1942266 h 2067000"/>
                  <a:gd name="connsiteX1" fmla="*/ 1877600 w 1937770"/>
                  <a:gd name="connsiteY1" fmla="*/ 12913 h 2067000"/>
                  <a:gd name="connsiteX2" fmla="*/ 340347 w 1937770"/>
                  <a:gd name="connsiteY2" fmla="*/ 2067000 h 2067000"/>
                  <a:gd name="connsiteX3" fmla="*/ 9224 w 1937770"/>
                  <a:gd name="connsiteY3" fmla="*/ 1942266 h 2067000"/>
                  <a:gd name="connsiteX0" fmla="*/ 14971 w 1943517"/>
                  <a:gd name="connsiteY0" fmla="*/ 1947332 h 2072066"/>
                  <a:gd name="connsiteX1" fmla="*/ 1883347 w 1943517"/>
                  <a:gd name="connsiteY1" fmla="*/ 17979 h 2072066"/>
                  <a:gd name="connsiteX2" fmla="*/ 346094 w 1943517"/>
                  <a:gd name="connsiteY2" fmla="*/ 2072066 h 2072066"/>
                  <a:gd name="connsiteX3" fmla="*/ 14971 w 1943517"/>
                  <a:gd name="connsiteY3" fmla="*/ 1947332 h 2072066"/>
                  <a:gd name="connsiteX0" fmla="*/ 14971 w 1949843"/>
                  <a:gd name="connsiteY0" fmla="*/ 1947332 h 2159098"/>
                  <a:gd name="connsiteX1" fmla="*/ 1883347 w 1949843"/>
                  <a:gd name="connsiteY1" fmla="*/ 17979 h 2159098"/>
                  <a:gd name="connsiteX2" fmla="*/ 498408 w 1949843"/>
                  <a:gd name="connsiteY2" fmla="*/ 2159098 h 2159098"/>
                  <a:gd name="connsiteX3" fmla="*/ 14971 w 1949843"/>
                  <a:gd name="connsiteY3" fmla="*/ 1947332 h 2159098"/>
                  <a:gd name="connsiteX0" fmla="*/ 14971 w 1975316"/>
                  <a:gd name="connsiteY0" fmla="*/ 1947332 h 2159098"/>
                  <a:gd name="connsiteX1" fmla="*/ 1883347 w 1975316"/>
                  <a:gd name="connsiteY1" fmla="*/ 17979 h 2159098"/>
                  <a:gd name="connsiteX2" fmla="*/ 498408 w 1975316"/>
                  <a:gd name="connsiteY2" fmla="*/ 2159098 h 2159098"/>
                  <a:gd name="connsiteX3" fmla="*/ 14971 w 1975316"/>
                  <a:gd name="connsiteY3" fmla="*/ 1947332 h 2159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75316" h="2159098">
                    <a:moveTo>
                      <a:pt x="14971" y="1947332"/>
                    </a:moveTo>
                    <a:cubicBezTo>
                      <a:pt x="-174869" y="1163310"/>
                      <a:pt x="1496248" y="-170218"/>
                      <a:pt x="1883347" y="17979"/>
                    </a:cubicBezTo>
                    <a:cubicBezTo>
                      <a:pt x="2237905" y="362516"/>
                      <a:pt x="1523018" y="1765901"/>
                      <a:pt x="498408" y="2159098"/>
                    </a:cubicBezTo>
                    <a:lnTo>
                      <a:pt x="14971" y="1947332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D8BFAE1E-4ADE-D78D-3AD7-DD9DC05C2C97}"/>
                  </a:ext>
                </a:extLst>
              </p:cNvPr>
              <p:cNvSpPr/>
              <p:nvPr/>
            </p:nvSpPr>
            <p:spPr>
              <a:xfrm rot="341498">
                <a:off x="6966856" y="479122"/>
                <a:ext cx="1449379" cy="2086333"/>
              </a:xfrm>
              <a:custGeom>
                <a:avLst/>
                <a:gdLst>
                  <a:gd name="connsiteX0" fmla="*/ 1534337 w 1537419"/>
                  <a:gd name="connsiteY0" fmla="*/ 0 h 1898423"/>
                  <a:gd name="connsiteX1" fmla="*/ 1537419 w 1537419"/>
                  <a:gd name="connsiteY1" fmla="*/ 49143 h 1898423"/>
                  <a:gd name="connsiteX2" fmla="*/ 60826 w 1537419"/>
                  <a:gd name="connsiteY2" fmla="*/ 1898423 h 1898423"/>
                  <a:gd name="connsiteX3" fmla="*/ 14581 w 1537419"/>
                  <a:gd name="connsiteY3" fmla="*/ 1878166 h 1898423"/>
                  <a:gd name="connsiteX4" fmla="*/ 2530 w 1537419"/>
                  <a:gd name="connsiteY4" fmla="*/ 1805470 h 1898423"/>
                  <a:gd name="connsiteX5" fmla="*/ 1401410 w 1537419"/>
                  <a:gd name="connsiteY5" fmla="*/ 62979 h 1898423"/>
                  <a:gd name="connsiteX6" fmla="*/ 1534337 w 1537419"/>
                  <a:gd name="connsiteY6" fmla="*/ 0 h 1898423"/>
                  <a:gd name="connsiteX0" fmla="*/ 1534399 w 1537481"/>
                  <a:gd name="connsiteY0" fmla="*/ 111091 h 2009514"/>
                  <a:gd name="connsiteX1" fmla="*/ 1537481 w 1537481"/>
                  <a:gd name="connsiteY1" fmla="*/ 160234 h 2009514"/>
                  <a:gd name="connsiteX2" fmla="*/ 60888 w 1537481"/>
                  <a:gd name="connsiteY2" fmla="*/ 2009514 h 2009514"/>
                  <a:gd name="connsiteX3" fmla="*/ 14643 w 1537481"/>
                  <a:gd name="connsiteY3" fmla="*/ 1989257 h 2009514"/>
                  <a:gd name="connsiteX4" fmla="*/ 2592 w 1537481"/>
                  <a:gd name="connsiteY4" fmla="*/ 1916561 h 2009514"/>
                  <a:gd name="connsiteX5" fmla="*/ 1379709 w 1537481"/>
                  <a:gd name="connsiteY5" fmla="*/ 0 h 2009514"/>
                  <a:gd name="connsiteX6" fmla="*/ 1534399 w 1537481"/>
                  <a:gd name="connsiteY6" fmla="*/ 111091 h 2009514"/>
                  <a:gd name="connsiteX0" fmla="*/ 1533826 w 1536908"/>
                  <a:gd name="connsiteY0" fmla="*/ 111091 h 2009514"/>
                  <a:gd name="connsiteX1" fmla="*/ 1536908 w 1536908"/>
                  <a:gd name="connsiteY1" fmla="*/ 160234 h 2009514"/>
                  <a:gd name="connsiteX2" fmla="*/ 60315 w 1536908"/>
                  <a:gd name="connsiteY2" fmla="*/ 2009514 h 2009514"/>
                  <a:gd name="connsiteX3" fmla="*/ 14070 w 1536908"/>
                  <a:gd name="connsiteY3" fmla="*/ 1989257 h 2009514"/>
                  <a:gd name="connsiteX4" fmla="*/ 2019 w 1536908"/>
                  <a:gd name="connsiteY4" fmla="*/ 1916561 h 2009514"/>
                  <a:gd name="connsiteX5" fmla="*/ 1379136 w 1536908"/>
                  <a:gd name="connsiteY5" fmla="*/ 0 h 2009514"/>
                  <a:gd name="connsiteX6" fmla="*/ 1533826 w 1536908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31901 w 1554739"/>
                  <a:gd name="connsiteY3" fmla="*/ 1989257 h 2009514"/>
                  <a:gd name="connsiteX4" fmla="*/ 19850 w 1554739"/>
                  <a:gd name="connsiteY4" fmla="*/ 1916561 h 2009514"/>
                  <a:gd name="connsiteX5" fmla="*/ 1396967 w 1554739"/>
                  <a:gd name="connsiteY5" fmla="*/ 0 h 2009514"/>
                  <a:gd name="connsiteX6" fmla="*/ 1551657 w 1554739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19850 w 1554739"/>
                  <a:gd name="connsiteY3" fmla="*/ 1916561 h 2009514"/>
                  <a:gd name="connsiteX4" fmla="*/ 1396967 w 1554739"/>
                  <a:gd name="connsiteY4" fmla="*/ 0 h 2009514"/>
                  <a:gd name="connsiteX5" fmla="*/ 1551657 w 1554739"/>
                  <a:gd name="connsiteY5" fmla="*/ 111091 h 2009514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318821 w 1476593"/>
                  <a:gd name="connsiteY0" fmla="*/ 0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0" fmla="*/ 1318821 w 1449379"/>
                  <a:gd name="connsiteY0" fmla="*/ 0 h 2024327"/>
                  <a:gd name="connsiteX1" fmla="*/ 1449379 w 1449379"/>
                  <a:gd name="connsiteY1" fmla="*/ 114468 h 2024327"/>
                  <a:gd name="connsiteX2" fmla="*/ 0 w 1449379"/>
                  <a:gd name="connsiteY2" fmla="*/ 2009514 h 2024327"/>
                  <a:gd name="connsiteX3" fmla="*/ 26894 w 1449379"/>
                  <a:gd name="connsiteY3" fmla="*/ 2024327 h 2024327"/>
                  <a:gd name="connsiteX4" fmla="*/ 1318821 w 1449379"/>
                  <a:gd name="connsiteY4" fmla="*/ 0 h 2024327"/>
                  <a:gd name="connsiteX0" fmla="*/ 1318821 w 1449379"/>
                  <a:gd name="connsiteY0" fmla="*/ 39475 h 2063802"/>
                  <a:gd name="connsiteX1" fmla="*/ 1449379 w 1449379"/>
                  <a:gd name="connsiteY1" fmla="*/ 153943 h 2063802"/>
                  <a:gd name="connsiteX2" fmla="*/ 0 w 1449379"/>
                  <a:gd name="connsiteY2" fmla="*/ 2048989 h 2063802"/>
                  <a:gd name="connsiteX3" fmla="*/ 26894 w 1449379"/>
                  <a:gd name="connsiteY3" fmla="*/ 2063802 h 2063802"/>
                  <a:gd name="connsiteX4" fmla="*/ 1318821 w 1449379"/>
                  <a:gd name="connsiteY4" fmla="*/ 39475 h 2063802"/>
                  <a:gd name="connsiteX0" fmla="*/ 1318821 w 1449379"/>
                  <a:gd name="connsiteY0" fmla="*/ 62006 h 2086333"/>
                  <a:gd name="connsiteX1" fmla="*/ 1449379 w 1449379"/>
                  <a:gd name="connsiteY1" fmla="*/ 176474 h 2086333"/>
                  <a:gd name="connsiteX2" fmla="*/ 0 w 1449379"/>
                  <a:gd name="connsiteY2" fmla="*/ 2071520 h 2086333"/>
                  <a:gd name="connsiteX3" fmla="*/ 26894 w 1449379"/>
                  <a:gd name="connsiteY3" fmla="*/ 2086333 h 2086333"/>
                  <a:gd name="connsiteX4" fmla="*/ 1318821 w 1449379"/>
                  <a:gd name="connsiteY4" fmla="*/ 62006 h 2086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9379" h="2086333">
                    <a:moveTo>
                      <a:pt x="1318821" y="62006"/>
                    </a:moveTo>
                    <a:cubicBezTo>
                      <a:pt x="1371738" y="32624"/>
                      <a:pt x="1425840" y="-111447"/>
                      <a:pt x="1449379" y="176474"/>
                    </a:cubicBezTo>
                    <a:cubicBezTo>
                      <a:pt x="1433311" y="719927"/>
                      <a:pt x="832496" y="1752047"/>
                      <a:pt x="0" y="2071520"/>
                    </a:cubicBezTo>
                    <a:lnTo>
                      <a:pt x="26894" y="2086333"/>
                    </a:lnTo>
                    <a:cubicBezTo>
                      <a:pt x="-186841" y="1428360"/>
                      <a:pt x="1131590" y="454249"/>
                      <a:pt x="1318821" y="62006"/>
                    </a:cubicBezTo>
                    <a:close/>
                  </a:path>
                </a:pathLst>
              </a:custGeom>
              <a:solidFill>
                <a:srgbClr val="ED7D31">
                  <a:lumMod val="40000"/>
                  <a:lumOff val="60000"/>
                  <a:alpha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420431-8BEC-D386-654C-A61244B4F34C}"/>
                </a:ext>
              </a:extLst>
            </p:cNvPr>
            <p:cNvSpPr/>
            <p:nvPr/>
          </p:nvSpPr>
          <p:spPr>
            <a:xfrm>
              <a:off x="2592155" y="5171107"/>
              <a:ext cx="672227" cy="908450"/>
            </a:xfrm>
            <a:prstGeom prst="ellipse">
              <a:avLst/>
            </a:prstGeom>
            <a:solidFill>
              <a:srgbClr val="F8CB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B54A1C30-AA19-1DC0-2E79-5A9231E3E253}"/>
                </a:ext>
              </a:extLst>
            </p:cNvPr>
            <p:cNvSpPr/>
            <p:nvPr/>
          </p:nvSpPr>
          <p:spPr>
            <a:xfrm>
              <a:off x="2908669" y="4201771"/>
              <a:ext cx="2411269" cy="2238430"/>
            </a:xfrm>
            <a:custGeom>
              <a:avLst/>
              <a:gdLst>
                <a:gd name="connsiteX0" fmla="*/ 0 w 1473958"/>
                <a:gd name="connsiteY0" fmla="*/ 0 h 532520"/>
                <a:gd name="connsiteX1" fmla="*/ 1473958 w 1473958"/>
                <a:gd name="connsiteY1" fmla="*/ 0 h 532520"/>
                <a:gd name="connsiteX2" fmla="*/ 1473958 w 1473958"/>
                <a:gd name="connsiteY2" fmla="*/ 532520 h 532520"/>
                <a:gd name="connsiteX3" fmla="*/ 0 w 1473958"/>
                <a:gd name="connsiteY3" fmla="*/ 532520 h 532520"/>
                <a:gd name="connsiteX4" fmla="*/ 0 w 1473958"/>
                <a:gd name="connsiteY4" fmla="*/ 0 h 532520"/>
                <a:gd name="connsiteX0" fmla="*/ 27296 w 1501254"/>
                <a:gd name="connsiteY0" fmla="*/ 0 h 2061069"/>
                <a:gd name="connsiteX1" fmla="*/ 1501254 w 1501254"/>
                <a:gd name="connsiteY1" fmla="*/ 0 h 2061069"/>
                <a:gd name="connsiteX2" fmla="*/ 1501254 w 1501254"/>
                <a:gd name="connsiteY2" fmla="*/ 532520 h 2061069"/>
                <a:gd name="connsiteX3" fmla="*/ 0 w 1501254"/>
                <a:gd name="connsiteY3" fmla="*/ 2061069 h 2061069"/>
                <a:gd name="connsiteX4" fmla="*/ 27296 w 1501254"/>
                <a:gd name="connsiteY4" fmla="*/ 0 h 2061069"/>
                <a:gd name="connsiteX0" fmla="*/ 345827 w 1819785"/>
                <a:gd name="connsiteY0" fmla="*/ 0 h 2061069"/>
                <a:gd name="connsiteX1" fmla="*/ 1819785 w 1819785"/>
                <a:gd name="connsiteY1" fmla="*/ 0 h 2061069"/>
                <a:gd name="connsiteX2" fmla="*/ 1819785 w 1819785"/>
                <a:gd name="connsiteY2" fmla="*/ 532520 h 2061069"/>
                <a:gd name="connsiteX3" fmla="*/ 318531 w 1819785"/>
                <a:gd name="connsiteY3" fmla="*/ 2061069 h 2061069"/>
                <a:gd name="connsiteX4" fmla="*/ 345827 w 1819785"/>
                <a:gd name="connsiteY4" fmla="*/ 0 h 2061069"/>
                <a:gd name="connsiteX0" fmla="*/ 374090 w 1848048"/>
                <a:gd name="connsiteY0" fmla="*/ 0 h 2061069"/>
                <a:gd name="connsiteX1" fmla="*/ 1848048 w 1848048"/>
                <a:gd name="connsiteY1" fmla="*/ 0 h 2061069"/>
                <a:gd name="connsiteX2" fmla="*/ 1848048 w 1848048"/>
                <a:gd name="connsiteY2" fmla="*/ 532520 h 2061069"/>
                <a:gd name="connsiteX3" fmla="*/ 346794 w 1848048"/>
                <a:gd name="connsiteY3" fmla="*/ 2061069 h 2061069"/>
                <a:gd name="connsiteX4" fmla="*/ 374090 w 1848048"/>
                <a:gd name="connsiteY4" fmla="*/ 0 h 2061069"/>
                <a:gd name="connsiteX0" fmla="*/ 374090 w 2161947"/>
                <a:gd name="connsiteY0" fmla="*/ 0 h 2061069"/>
                <a:gd name="connsiteX1" fmla="*/ 1848048 w 2161947"/>
                <a:gd name="connsiteY1" fmla="*/ 0 h 2061069"/>
                <a:gd name="connsiteX2" fmla="*/ 2161947 w 2161947"/>
                <a:gd name="connsiteY2" fmla="*/ 2006479 h 2061069"/>
                <a:gd name="connsiteX3" fmla="*/ 346794 w 2161947"/>
                <a:gd name="connsiteY3" fmla="*/ 2061069 h 2061069"/>
                <a:gd name="connsiteX4" fmla="*/ 374090 w 2161947"/>
                <a:gd name="connsiteY4" fmla="*/ 0 h 2061069"/>
                <a:gd name="connsiteX0" fmla="*/ 374090 w 2478182"/>
                <a:gd name="connsiteY0" fmla="*/ 0 h 2061069"/>
                <a:gd name="connsiteX1" fmla="*/ 1848048 w 2478182"/>
                <a:gd name="connsiteY1" fmla="*/ 0 h 2061069"/>
                <a:gd name="connsiteX2" fmla="*/ 2161947 w 2478182"/>
                <a:gd name="connsiteY2" fmla="*/ 2006479 h 2061069"/>
                <a:gd name="connsiteX3" fmla="*/ 346794 w 2478182"/>
                <a:gd name="connsiteY3" fmla="*/ 2061069 h 2061069"/>
                <a:gd name="connsiteX4" fmla="*/ 374090 w 2478182"/>
                <a:gd name="connsiteY4" fmla="*/ 0 h 2061069"/>
                <a:gd name="connsiteX0" fmla="*/ 374090 w 2495151"/>
                <a:gd name="connsiteY0" fmla="*/ 0 h 2061069"/>
                <a:gd name="connsiteX1" fmla="*/ 1848048 w 2495151"/>
                <a:gd name="connsiteY1" fmla="*/ 0 h 2061069"/>
                <a:gd name="connsiteX2" fmla="*/ 2161947 w 2495151"/>
                <a:gd name="connsiteY2" fmla="*/ 2006479 h 2061069"/>
                <a:gd name="connsiteX3" fmla="*/ 346794 w 2495151"/>
                <a:gd name="connsiteY3" fmla="*/ 2061069 h 2061069"/>
                <a:gd name="connsiteX4" fmla="*/ 374090 w 2495151"/>
                <a:gd name="connsiteY4" fmla="*/ 0 h 2061069"/>
                <a:gd name="connsiteX0" fmla="*/ 374090 w 2387407"/>
                <a:gd name="connsiteY0" fmla="*/ 0 h 2061069"/>
                <a:gd name="connsiteX1" fmla="*/ 1848048 w 2387407"/>
                <a:gd name="connsiteY1" fmla="*/ 0 h 2061069"/>
                <a:gd name="connsiteX2" fmla="*/ 2161947 w 2387407"/>
                <a:gd name="connsiteY2" fmla="*/ 2006479 h 2061069"/>
                <a:gd name="connsiteX3" fmla="*/ 346794 w 2387407"/>
                <a:gd name="connsiteY3" fmla="*/ 2061069 h 2061069"/>
                <a:gd name="connsiteX4" fmla="*/ 374090 w 2387407"/>
                <a:gd name="connsiteY4" fmla="*/ 0 h 2061069"/>
                <a:gd name="connsiteX0" fmla="*/ 374090 w 2411269"/>
                <a:gd name="connsiteY0" fmla="*/ 0 h 2061069"/>
                <a:gd name="connsiteX1" fmla="*/ 1848048 w 2411269"/>
                <a:gd name="connsiteY1" fmla="*/ 0 h 2061069"/>
                <a:gd name="connsiteX2" fmla="*/ 2161947 w 2411269"/>
                <a:gd name="connsiteY2" fmla="*/ 2006479 h 2061069"/>
                <a:gd name="connsiteX3" fmla="*/ 346794 w 2411269"/>
                <a:gd name="connsiteY3" fmla="*/ 2061069 h 2061069"/>
                <a:gd name="connsiteX4" fmla="*/ 374090 w 2411269"/>
                <a:gd name="connsiteY4" fmla="*/ 0 h 2061069"/>
                <a:gd name="connsiteX0" fmla="*/ 374090 w 2411269"/>
                <a:gd name="connsiteY0" fmla="*/ 0 h 2123061"/>
                <a:gd name="connsiteX1" fmla="*/ 1848048 w 2411269"/>
                <a:gd name="connsiteY1" fmla="*/ 0 h 2123061"/>
                <a:gd name="connsiteX2" fmla="*/ 2161947 w 2411269"/>
                <a:gd name="connsiteY2" fmla="*/ 2006479 h 2123061"/>
                <a:gd name="connsiteX3" fmla="*/ 346794 w 2411269"/>
                <a:gd name="connsiteY3" fmla="*/ 2061069 h 2123061"/>
                <a:gd name="connsiteX4" fmla="*/ 374090 w 2411269"/>
                <a:gd name="connsiteY4" fmla="*/ 0 h 2123061"/>
                <a:gd name="connsiteX0" fmla="*/ 374090 w 2411269"/>
                <a:gd name="connsiteY0" fmla="*/ 0 h 2153030"/>
                <a:gd name="connsiteX1" fmla="*/ 1848048 w 2411269"/>
                <a:gd name="connsiteY1" fmla="*/ 0 h 2153030"/>
                <a:gd name="connsiteX2" fmla="*/ 2161947 w 2411269"/>
                <a:gd name="connsiteY2" fmla="*/ 2006479 h 2153030"/>
                <a:gd name="connsiteX3" fmla="*/ 346794 w 2411269"/>
                <a:gd name="connsiteY3" fmla="*/ 2061069 h 2153030"/>
                <a:gd name="connsiteX4" fmla="*/ 374090 w 2411269"/>
                <a:gd name="connsiteY4" fmla="*/ 0 h 2153030"/>
                <a:gd name="connsiteX0" fmla="*/ 374090 w 2411269"/>
                <a:gd name="connsiteY0" fmla="*/ 0 h 2184716"/>
                <a:gd name="connsiteX1" fmla="*/ 1848048 w 2411269"/>
                <a:gd name="connsiteY1" fmla="*/ 0 h 2184716"/>
                <a:gd name="connsiteX2" fmla="*/ 2161947 w 2411269"/>
                <a:gd name="connsiteY2" fmla="*/ 2006479 h 2184716"/>
                <a:gd name="connsiteX3" fmla="*/ 346794 w 2411269"/>
                <a:gd name="connsiteY3" fmla="*/ 2061069 h 2184716"/>
                <a:gd name="connsiteX4" fmla="*/ 374090 w 2411269"/>
                <a:gd name="connsiteY4" fmla="*/ 0 h 2184716"/>
                <a:gd name="connsiteX0" fmla="*/ 374090 w 2411269"/>
                <a:gd name="connsiteY0" fmla="*/ 0 h 2220803"/>
                <a:gd name="connsiteX1" fmla="*/ 1848048 w 2411269"/>
                <a:gd name="connsiteY1" fmla="*/ 0 h 2220803"/>
                <a:gd name="connsiteX2" fmla="*/ 2161947 w 2411269"/>
                <a:gd name="connsiteY2" fmla="*/ 2006479 h 2220803"/>
                <a:gd name="connsiteX3" fmla="*/ 346794 w 2411269"/>
                <a:gd name="connsiteY3" fmla="*/ 2061069 h 2220803"/>
                <a:gd name="connsiteX4" fmla="*/ 374090 w 2411269"/>
                <a:gd name="connsiteY4" fmla="*/ 0 h 2220803"/>
                <a:gd name="connsiteX0" fmla="*/ 374090 w 2411269"/>
                <a:gd name="connsiteY0" fmla="*/ 0 h 2246596"/>
                <a:gd name="connsiteX1" fmla="*/ 1848048 w 2411269"/>
                <a:gd name="connsiteY1" fmla="*/ 0 h 2246596"/>
                <a:gd name="connsiteX2" fmla="*/ 2161947 w 2411269"/>
                <a:gd name="connsiteY2" fmla="*/ 2006479 h 2246596"/>
                <a:gd name="connsiteX3" fmla="*/ 346794 w 2411269"/>
                <a:gd name="connsiteY3" fmla="*/ 2061069 h 2246596"/>
                <a:gd name="connsiteX4" fmla="*/ 374090 w 2411269"/>
                <a:gd name="connsiteY4" fmla="*/ 0 h 2246596"/>
                <a:gd name="connsiteX0" fmla="*/ 374090 w 2411269"/>
                <a:gd name="connsiteY0" fmla="*/ 0 h 2238430"/>
                <a:gd name="connsiteX1" fmla="*/ 1848048 w 2411269"/>
                <a:gd name="connsiteY1" fmla="*/ 0 h 2238430"/>
                <a:gd name="connsiteX2" fmla="*/ 2161947 w 2411269"/>
                <a:gd name="connsiteY2" fmla="*/ 2006479 h 2238430"/>
                <a:gd name="connsiteX3" fmla="*/ 346794 w 2411269"/>
                <a:gd name="connsiteY3" fmla="*/ 2061069 h 2238430"/>
                <a:gd name="connsiteX4" fmla="*/ 374090 w 2411269"/>
                <a:gd name="connsiteY4" fmla="*/ 0 h 2238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1269" h="2238430">
                  <a:moveTo>
                    <a:pt x="374090" y="0"/>
                  </a:moveTo>
                  <a:lnTo>
                    <a:pt x="1848048" y="0"/>
                  </a:lnTo>
                  <a:cubicBezTo>
                    <a:pt x="2048215" y="259393"/>
                    <a:pt x="2794293" y="1446835"/>
                    <a:pt x="2161947" y="2006479"/>
                  </a:cubicBezTo>
                  <a:cubicBezTo>
                    <a:pt x="1650535" y="2250053"/>
                    <a:pt x="1158836" y="2352032"/>
                    <a:pt x="346794" y="2061069"/>
                  </a:cubicBezTo>
                  <a:cubicBezTo>
                    <a:pt x="-381086" y="1537819"/>
                    <a:pt x="242161" y="523249"/>
                    <a:pt x="374090" y="0"/>
                  </a:cubicBezTo>
                  <a:close/>
                </a:path>
              </a:pathLst>
            </a:custGeom>
            <a:solidFill>
              <a:srgbClr val="FBE5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id="{47F1D303-0486-2428-1528-482B080415BA}"/>
                </a:ext>
              </a:extLst>
            </p:cNvPr>
            <p:cNvSpPr/>
            <p:nvPr/>
          </p:nvSpPr>
          <p:spPr>
            <a:xfrm>
              <a:off x="3543020" y="4287670"/>
              <a:ext cx="845385" cy="1542196"/>
            </a:xfrm>
            <a:custGeom>
              <a:avLst/>
              <a:gdLst>
                <a:gd name="connsiteX0" fmla="*/ 0 w 423081"/>
                <a:gd name="connsiteY0" fmla="*/ 0 h 259306"/>
                <a:gd name="connsiteX1" fmla="*/ 423081 w 423081"/>
                <a:gd name="connsiteY1" fmla="*/ 0 h 259306"/>
                <a:gd name="connsiteX2" fmla="*/ 423081 w 423081"/>
                <a:gd name="connsiteY2" fmla="*/ 259306 h 259306"/>
                <a:gd name="connsiteX3" fmla="*/ 0 w 423081"/>
                <a:gd name="connsiteY3" fmla="*/ 259306 h 259306"/>
                <a:gd name="connsiteX4" fmla="*/ 0 w 423081"/>
                <a:gd name="connsiteY4" fmla="*/ 0 h 259306"/>
                <a:gd name="connsiteX0" fmla="*/ 0 w 545910"/>
                <a:gd name="connsiteY0" fmla="*/ 0 h 1542196"/>
                <a:gd name="connsiteX1" fmla="*/ 423081 w 545910"/>
                <a:gd name="connsiteY1" fmla="*/ 0 h 1542196"/>
                <a:gd name="connsiteX2" fmla="*/ 423081 w 545910"/>
                <a:gd name="connsiteY2" fmla="*/ 259306 h 1542196"/>
                <a:gd name="connsiteX3" fmla="*/ 545910 w 545910"/>
                <a:gd name="connsiteY3" fmla="*/ 1542196 h 1542196"/>
                <a:gd name="connsiteX4" fmla="*/ 0 w 545910"/>
                <a:gd name="connsiteY4" fmla="*/ 0 h 1542196"/>
                <a:gd name="connsiteX0" fmla="*/ 0 w 545910"/>
                <a:gd name="connsiteY0" fmla="*/ 0 h 1542196"/>
                <a:gd name="connsiteX1" fmla="*/ 423081 w 545910"/>
                <a:gd name="connsiteY1" fmla="*/ 0 h 1542196"/>
                <a:gd name="connsiteX2" fmla="*/ 423081 w 545910"/>
                <a:gd name="connsiteY2" fmla="*/ 259306 h 1542196"/>
                <a:gd name="connsiteX3" fmla="*/ 545910 w 545910"/>
                <a:gd name="connsiteY3" fmla="*/ 1542196 h 1542196"/>
                <a:gd name="connsiteX4" fmla="*/ 0 w 545910"/>
                <a:gd name="connsiteY4" fmla="*/ 0 h 1542196"/>
                <a:gd name="connsiteX0" fmla="*/ 0 w 382136"/>
                <a:gd name="connsiteY0" fmla="*/ 54591 h 1542196"/>
                <a:gd name="connsiteX1" fmla="*/ 259307 w 382136"/>
                <a:gd name="connsiteY1" fmla="*/ 0 h 1542196"/>
                <a:gd name="connsiteX2" fmla="*/ 259307 w 382136"/>
                <a:gd name="connsiteY2" fmla="*/ 259306 h 1542196"/>
                <a:gd name="connsiteX3" fmla="*/ 382136 w 382136"/>
                <a:gd name="connsiteY3" fmla="*/ 1542196 h 1542196"/>
                <a:gd name="connsiteX4" fmla="*/ 0 w 382136"/>
                <a:gd name="connsiteY4" fmla="*/ 54591 h 1542196"/>
                <a:gd name="connsiteX0" fmla="*/ 297556 w 679692"/>
                <a:gd name="connsiteY0" fmla="*/ 54591 h 1542196"/>
                <a:gd name="connsiteX1" fmla="*/ 556863 w 679692"/>
                <a:gd name="connsiteY1" fmla="*/ 0 h 1542196"/>
                <a:gd name="connsiteX2" fmla="*/ 556863 w 679692"/>
                <a:gd name="connsiteY2" fmla="*/ 259306 h 1542196"/>
                <a:gd name="connsiteX3" fmla="*/ 679692 w 679692"/>
                <a:gd name="connsiteY3" fmla="*/ 1542196 h 1542196"/>
                <a:gd name="connsiteX4" fmla="*/ 297556 w 679692"/>
                <a:gd name="connsiteY4" fmla="*/ 54591 h 1542196"/>
                <a:gd name="connsiteX0" fmla="*/ 321641 w 621890"/>
                <a:gd name="connsiteY0" fmla="*/ 95535 h 1542196"/>
                <a:gd name="connsiteX1" fmla="*/ 499061 w 621890"/>
                <a:gd name="connsiteY1" fmla="*/ 0 h 1542196"/>
                <a:gd name="connsiteX2" fmla="*/ 499061 w 621890"/>
                <a:gd name="connsiteY2" fmla="*/ 259306 h 1542196"/>
                <a:gd name="connsiteX3" fmla="*/ 621890 w 621890"/>
                <a:gd name="connsiteY3" fmla="*/ 1542196 h 1542196"/>
                <a:gd name="connsiteX4" fmla="*/ 321641 w 621890"/>
                <a:gd name="connsiteY4" fmla="*/ 95535 h 1542196"/>
                <a:gd name="connsiteX0" fmla="*/ 369743 w 669992"/>
                <a:gd name="connsiteY0" fmla="*/ 95535 h 1542196"/>
                <a:gd name="connsiteX1" fmla="*/ 547163 w 669992"/>
                <a:gd name="connsiteY1" fmla="*/ 0 h 1542196"/>
                <a:gd name="connsiteX2" fmla="*/ 547163 w 669992"/>
                <a:gd name="connsiteY2" fmla="*/ 259306 h 1542196"/>
                <a:gd name="connsiteX3" fmla="*/ 669992 w 669992"/>
                <a:gd name="connsiteY3" fmla="*/ 1542196 h 1542196"/>
                <a:gd name="connsiteX4" fmla="*/ 369743 w 669992"/>
                <a:gd name="connsiteY4" fmla="*/ 95535 h 1542196"/>
                <a:gd name="connsiteX0" fmla="*/ 369743 w 669992"/>
                <a:gd name="connsiteY0" fmla="*/ 95535 h 1542196"/>
                <a:gd name="connsiteX1" fmla="*/ 547163 w 669992"/>
                <a:gd name="connsiteY1" fmla="*/ 0 h 1542196"/>
                <a:gd name="connsiteX2" fmla="*/ 424333 w 669992"/>
                <a:gd name="connsiteY2" fmla="*/ 655091 h 1542196"/>
                <a:gd name="connsiteX3" fmla="*/ 669992 w 669992"/>
                <a:gd name="connsiteY3" fmla="*/ 1542196 h 1542196"/>
                <a:gd name="connsiteX4" fmla="*/ 369743 w 669992"/>
                <a:gd name="connsiteY4" fmla="*/ 95535 h 1542196"/>
                <a:gd name="connsiteX0" fmla="*/ 369743 w 680418"/>
                <a:gd name="connsiteY0" fmla="*/ 95535 h 1542196"/>
                <a:gd name="connsiteX1" fmla="*/ 547163 w 680418"/>
                <a:gd name="connsiteY1" fmla="*/ 0 h 1542196"/>
                <a:gd name="connsiteX2" fmla="*/ 424333 w 680418"/>
                <a:gd name="connsiteY2" fmla="*/ 655091 h 1542196"/>
                <a:gd name="connsiteX3" fmla="*/ 669992 w 680418"/>
                <a:gd name="connsiteY3" fmla="*/ 1542196 h 1542196"/>
                <a:gd name="connsiteX4" fmla="*/ 369743 w 680418"/>
                <a:gd name="connsiteY4" fmla="*/ 95535 h 1542196"/>
                <a:gd name="connsiteX0" fmla="*/ 369743 w 821506"/>
                <a:gd name="connsiteY0" fmla="*/ 95535 h 1542196"/>
                <a:gd name="connsiteX1" fmla="*/ 547163 w 821506"/>
                <a:gd name="connsiteY1" fmla="*/ 0 h 1542196"/>
                <a:gd name="connsiteX2" fmla="*/ 424333 w 821506"/>
                <a:gd name="connsiteY2" fmla="*/ 655091 h 1542196"/>
                <a:gd name="connsiteX3" fmla="*/ 669992 w 821506"/>
                <a:gd name="connsiteY3" fmla="*/ 1542196 h 1542196"/>
                <a:gd name="connsiteX4" fmla="*/ 369743 w 821506"/>
                <a:gd name="connsiteY4" fmla="*/ 95535 h 1542196"/>
                <a:gd name="connsiteX0" fmla="*/ 369743 w 845385"/>
                <a:gd name="connsiteY0" fmla="*/ 95535 h 1542196"/>
                <a:gd name="connsiteX1" fmla="*/ 547163 w 845385"/>
                <a:gd name="connsiteY1" fmla="*/ 0 h 1542196"/>
                <a:gd name="connsiteX2" fmla="*/ 424333 w 845385"/>
                <a:gd name="connsiteY2" fmla="*/ 655091 h 1542196"/>
                <a:gd name="connsiteX3" fmla="*/ 669992 w 845385"/>
                <a:gd name="connsiteY3" fmla="*/ 1542196 h 1542196"/>
                <a:gd name="connsiteX4" fmla="*/ 369743 w 845385"/>
                <a:gd name="connsiteY4" fmla="*/ 95535 h 154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385" h="1542196">
                  <a:moveTo>
                    <a:pt x="369743" y="95535"/>
                  </a:moveTo>
                  <a:lnTo>
                    <a:pt x="547163" y="0"/>
                  </a:lnTo>
                  <a:lnTo>
                    <a:pt x="424333" y="655091"/>
                  </a:lnTo>
                  <a:cubicBezTo>
                    <a:pt x="861061" y="909849"/>
                    <a:pt x="983891" y="1328380"/>
                    <a:pt x="669992" y="1542196"/>
                  </a:cubicBezTo>
                  <a:cubicBezTo>
                    <a:pt x="105885" y="1423916"/>
                    <a:pt x="-349039" y="964442"/>
                    <a:pt x="369743" y="95535"/>
                  </a:cubicBezTo>
                  <a:close/>
                </a:path>
              </a:pathLst>
            </a:custGeom>
            <a:solidFill>
              <a:srgbClr val="FBE5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1">
              <a:extLst>
                <a:ext uri="{FF2B5EF4-FFF2-40B4-BE49-F238E27FC236}">
                  <a16:creationId xmlns:a16="http://schemas.microsoft.com/office/drawing/2014/main" id="{485A7F9D-EA3B-D4FE-050D-0CE85C8C9793}"/>
                </a:ext>
              </a:extLst>
            </p:cNvPr>
            <p:cNvSpPr/>
            <p:nvPr/>
          </p:nvSpPr>
          <p:spPr>
            <a:xfrm>
              <a:off x="4090196" y="4347796"/>
              <a:ext cx="882300" cy="485922"/>
            </a:xfrm>
            <a:custGeom>
              <a:avLst/>
              <a:gdLst>
                <a:gd name="connsiteX0" fmla="*/ 0 w 513410"/>
                <a:gd name="connsiteY0" fmla="*/ 0 h 168168"/>
                <a:gd name="connsiteX1" fmla="*/ 513410 w 513410"/>
                <a:gd name="connsiteY1" fmla="*/ 0 h 168168"/>
                <a:gd name="connsiteX2" fmla="*/ 513410 w 513410"/>
                <a:gd name="connsiteY2" fmla="*/ 168168 h 168168"/>
                <a:gd name="connsiteX3" fmla="*/ 0 w 513410"/>
                <a:gd name="connsiteY3" fmla="*/ 168168 h 168168"/>
                <a:gd name="connsiteX4" fmla="*/ 0 w 513410"/>
                <a:gd name="connsiteY4" fmla="*/ 0 h 168168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0 w 580085"/>
                <a:gd name="connsiteY3" fmla="*/ 272943 h 272943"/>
                <a:gd name="connsiteX4" fmla="*/ 66675 w 580085"/>
                <a:gd name="connsiteY4" fmla="*/ 0 h 272943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389870 w 580085"/>
                <a:gd name="connsiteY3" fmla="*/ 202003 h 272943"/>
                <a:gd name="connsiteX4" fmla="*/ 0 w 580085"/>
                <a:gd name="connsiteY4" fmla="*/ 272943 h 272943"/>
                <a:gd name="connsiteX5" fmla="*/ 66675 w 580085"/>
                <a:gd name="connsiteY5" fmla="*/ 0 h 272943"/>
                <a:gd name="connsiteX0" fmla="*/ 66675 w 665810"/>
                <a:gd name="connsiteY0" fmla="*/ 0 h 272943"/>
                <a:gd name="connsiteX1" fmla="*/ 580085 w 665810"/>
                <a:gd name="connsiteY1" fmla="*/ 0 h 272943"/>
                <a:gd name="connsiteX2" fmla="*/ 665810 w 665810"/>
                <a:gd name="connsiteY2" fmla="*/ 190393 h 272943"/>
                <a:gd name="connsiteX3" fmla="*/ 389870 w 665810"/>
                <a:gd name="connsiteY3" fmla="*/ 202003 h 272943"/>
                <a:gd name="connsiteX4" fmla="*/ 0 w 665810"/>
                <a:gd name="connsiteY4" fmla="*/ 272943 h 272943"/>
                <a:gd name="connsiteX5" fmla="*/ 66675 w 665810"/>
                <a:gd name="connsiteY5" fmla="*/ 0 h 272943"/>
                <a:gd name="connsiteX0" fmla="*/ 66675 w 665810"/>
                <a:gd name="connsiteY0" fmla="*/ 0 h 272943"/>
                <a:gd name="connsiteX1" fmla="*/ 665810 w 665810"/>
                <a:gd name="connsiteY1" fmla="*/ 190393 h 272943"/>
                <a:gd name="connsiteX2" fmla="*/ 389870 w 665810"/>
                <a:gd name="connsiteY2" fmla="*/ 202003 h 272943"/>
                <a:gd name="connsiteX3" fmla="*/ 0 w 665810"/>
                <a:gd name="connsiteY3" fmla="*/ 272943 h 272943"/>
                <a:gd name="connsiteX4" fmla="*/ 66675 w 665810"/>
                <a:gd name="connsiteY4" fmla="*/ 0 h 272943"/>
                <a:gd name="connsiteX0" fmla="*/ 66675 w 671793"/>
                <a:gd name="connsiteY0" fmla="*/ 59163 h 332106"/>
                <a:gd name="connsiteX1" fmla="*/ 665810 w 671793"/>
                <a:gd name="connsiteY1" fmla="*/ 249556 h 332106"/>
                <a:gd name="connsiteX2" fmla="*/ 389870 w 671793"/>
                <a:gd name="connsiteY2" fmla="*/ 261166 h 332106"/>
                <a:gd name="connsiteX3" fmla="*/ 0 w 671793"/>
                <a:gd name="connsiteY3" fmla="*/ 332106 h 332106"/>
                <a:gd name="connsiteX4" fmla="*/ 66675 w 671793"/>
                <a:gd name="connsiteY4" fmla="*/ 59163 h 332106"/>
                <a:gd name="connsiteX0" fmla="*/ 0 w 828718"/>
                <a:gd name="connsiteY0" fmla="*/ 38622 h 346490"/>
                <a:gd name="connsiteX1" fmla="*/ 824560 w 828718"/>
                <a:gd name="connsiteY1" fmla="*/ 263940 h 346490"/>
                <a:gd name="connsiteX2" fmla="*/ 548620 w 828718"/>
                <a:gd name="connsiteY2" fmla="*/ 275550 h 346490"/>
                <a:gd name="connsiteX3" fmla="*/ 158750 w 828718"/>
                <a:gd name="connsiteY3" fmla="*/ 346490 h 346490"/>
                <a:gd name="connsiteX4" fmla="*/ 0 w 828718"/>
                <a:gd name="connsiteY4" fmla="*/ 38622 h 346490"/>
                <a:gd name="connsiteX0" fmla="*/ 0 w 829188"/>
                <a:gd name="connsiteY0" fmla="*/ 138588 h 446456"/>
                <a:gd name="connsiteX1" fmla="*/ 824560 w 829188"/>
                <a:gd name="connsiteY1" fmla="*/ 363906 h 446456"/>
                <a:gd name="connsiteX2" fmla="*/ 548620 w 829188"/>
                <a:gd name="connsiteY2" fmla="*/ 375516 h 446456"/>
                <a:gd name="connsiteX3" fmla="*/ 158750 w 829188"/>
                <a:gd name="connsiteY3" fmla="*/ 446456 h 446456"/>
                <a:gd name="connsiteX4" fmla="*/ 0 w 829188"/>
                <a:gd name="connsiteY4" fmla="*/ 138588 h 446456"/>
                <a:gd name="connsiteX0" fmla="*/ 64890 w 894078"/>
                <a:gd name="connsiteY0" fmla="*/ 138588 h 446456"/>
                <a:gd name="connsiteX1" fmla="*/ 889450 w 894078"/>
                <a:gd name="connsiteY1" fmla="*/ 363906 h 446456"/>
                <a:gd name="connsiteX2" fmla="*/ 613510 w 894078"/>
                <a:gd name="connsiteY2" fmla="*/ 375516 h 446456"/>
                <a:gd name="connsiteX3" fmla="*/ 223640 w 894078"/>
                <a:gd name="connsiteY3" fmla="*/ 446456 h 446456"/>
                <a:gd name="connsiteX4" fmla="*/ 64890 w 894078"/>
                <a:gd name="connsiteY4" fmla="*/ 138588 h 446456"/>
                <a:gd name="connsiteX0" fmla="*/ 66159 w 895347"/>
                <a:gd name="connsiteY0" fmla="*/ 138588 h 446456"/>
                <a:gd name="connsiteX1" fmla="*/ 890719 w 895347"/>
                <a:gd name="connsiteY1" fmla="*/ 363906 h 446456"/>
                <a:gd name="connsiteX2" fmla="*/ 614779 w 895347"/>
                <a:gd name="connsiteY2" fmla="*/ 375516 h 446456"/>
                <a:gd name="connsiteX3" fmla="*/ 224909 w 895347"/>
                <a:gd name="connsiteY3" fmla="*/ 446456 h 446456"/>
                <a:gd name="connsiteX4" fmla="*/ 66159 w 895347"/>
                <a:gd name="connsiteY4" fmla="*/ 138588 h 446456"/>
                <a:gd name="connsiteX0" fmla="*/ 64891 w 894079"/>
                <a:gd name="connsiteY0" fmla="*/ 138588 h 458857"/>
                <a:gd name="connsiteX1" fmla="*/ 889451 w 894079"/>
                <a:gd name="connsiteY1" fmla="*/ 363906 h 458857"/>
                <a:gd name="connsiteX2" fmla="*/ 613511 w 894079"/>
                <a:gd name="connsiteY2" fmla="*/ 375516 h 458857"/>
                <a:gd name="connsiteX3" fmla="*/ 223641 w 894079"/>
                <a:gd name="connsiteY3" fmla="*/ 446456 h 458857"/>
                <a:gd name="connsiteX4" fmla="*/ 64891 w 894079"/>
                <a:gd name="connsiteY4" fmla="*/ 138588 h 458857"/>
                <a:gd name="connsiteX0" fmla="*/ 51818 w 881006"/>
                <a:gd name="connsiteY0" fmla="*/ 138588 h 450309"/>
                <a:gd name="connsiteX1" fmla="*/ 876378 w 881006"/>
                <a:gd name="connsiteY1" fmla="*/ 363906 h 450309"/>
                <a:gd name="connsiteX2" fmla="*/ 600438 w 881006"/>
                <a:gd name="connsiteY2" fmla="*/ 375516 h 450309"/>
                <a:gd name="connsiteX3" fmla="*/ 210568 w 881006"/>
                <a:gd name="connsiteY3" fmla="*/ 446456 h 450309"/>
                <a:gd name="connsiteX4" fmla="*/ 51818 w 881006"/>
                <a:gd name="connsiteY4" fmla="*/ 138588 h 450309"/>
                <a:gd name="connsiteX0" fmla="*/ 53112 w 882300"/>
                <a:gd name="connsiteY0" fmla="*/ 138588 h 449983"/>
                <a:gd name="connsiteX1" fmla="*/ 877672 w 882300"/>
                <a:gd name="connsiteY1" fmla="*/ 363906 h 449983"/>
                <a:gd name="connsiteX2" fmla="*/ 601732 w 882300"/>
                <a:gd name="connsiteY2" fmla="*/ 375516 h 449983"/>
                <a:gd name="connsiteX3" fmla="*/ 211862 w 882300"/>
                <a:gd name="connsiteY3" fmla="*/ 446456 h 449983"/>
                <a:gd name="connsiteX4" fmla="*/ 53112 w 882300"/>
                <a:gd name="connsiteY4" fmla="*/ 138588 h 449983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5922"/>
                <a:gd name="connsiteX1" fmla="*/ 877672 w 882300"/>
                <a:gd name="connsiteY1" fmla="*/ 363906 h 485922"/>
                <a:gd name="connsiteX2" fmla="*/ 601732 w 882300"/>
                <a:gd name="connsiteY2" fmla="*/ 375516 h 485922"/>
                <a:gd name="connsiteX3" fmla="*/ 211862 w 882300"/>
                <a:gd name="connsiteY3" fmla="*/ 446456 h 485922"/>
                <a:gd name="connsiteX4" fmla="*/ 53112 w 882300"/>
                <a:gd name="connsiteY4" fmla="*/ 138588 h 485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2300" h="485922">
                  <a:moveTo>
                    <a:pt x="53112" y="138588"/>
                  </a:moveTo>
                  <a:cubicBezTo>
                    <a:pt x="329024" y="-55123"/>
                    <a:pt x="941485" y="-99608"/>
                    <a:pt x="877672" y="363906"/>
                  </a:cubicBezTo>
                  <a:cubicBezTo>
                    <a:pt x="887292" y="414343"/>
                    <a:pt x="560362" y="604479"/>
                    <a:pt x="601732" y="375516"/>
                  </a:cubicBezTo>
                  <a:cubicBezTo>
                    <a:pt x="535275" y="576963"/>
                    <a:pt x="341819" y="422809"/>
                    <a:pt x="211862" y="446456"/>
                  </a:cubicBezTo>
                  <a:cubicBezTo>
                    <a:pt x="158945" y="467658"/>
                    <a:pt x="-113046" y="396786"/>
                    <a:pt x="53112" y="138588"/>
                  </a:cubicBezTo>
                  <a:close/>
                </a:path>
              </a:pathLst>
            </a:cu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21">
              <a:extLst>
                <a:ext uri="{FF2B5EF4-FFF2-40B4-BE49-F238E27FC236}">
                  <a16:creationId xmlns:a16="http://schemas.microsoft.com/office/drawing/2014/main" id="{68848527-1FB3-DEC2-20D6-8886DF35C228}"/>
                </a:ext>
              </a:extLst>
            </p:cNvPr>
            <p:cNvSpPr/>
            <p:nvPr/>
          </p:nvSpPr>
          <p:spPr>
            <a:xfrm flipH="1">
              <a:off x="3870375" y="4506772"/>
              <a:ext cx="882300" cy="485922"/>
            </a:xfrm>
            <a:custGeom>
              <a:avLst/>
              <a:gdLst>
                <a:gd name="connsiteX0" fmla="*/ 0 w 513410"/>
                <a:gd name="connsiteY0" fmla="*/ 0 h 168168"/>
                <a:gd name="connsiteX1" fmla="*/ 513410 w 513410"/>
                <a:gd name="connsiteY1" fmla="*/ 0 h 168168"/>
                <a:gd name="connsiteX2" fmla="*/ 513410 w 513410"/>
                <a:gd name="connsiteY2" fmla="*/ 168168 h 168168"/>
                <a:gd name="connsiteX3" fmla="*/ 0 w 513410"/>
                <a:gd name="connsiteY3" fmla="*/ 168168 h 168168"/>
                <a:gd name="connsiteX4" fmla="*/ 0 w 513410"/>
                <a:gd name="connsiteY4" fmla="*/ 0 h 168168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0 w 580085"/>
                <a:gd name="connsiteY3" fmla="*/ 272943 h 272943"/>
                <a:gd name="connsiteX4" fmla="*/ 66675 w 580085"/>
                <a:gd name="connsiteY4" fmla="*/ 0 h 272943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389870 w 580085"/>
                <a:gd name="connsiteY3" fmla="*/ 202003 h 272943"/>
                <a:gd name="connsiteX4" fmla="*/ 0 w 580085"/>
                <a:gd name="connsiteY4" fmla="*/ 272943 h 272943"/>
                <a:gd name="connsiteX5" fmla="*/ 66675 w 580085"/>
                <a:gd name="connsiteY5" fmla="*/ 0 h 272943"/>
                <a:gd name="connsiteX0" fmla="*/ 66675 w 665810"/>
                <a:gd name="connsiteY0" fmla="*/ 0 h 272943"/>
                <a:gd name="connsiteX1" fmla="*/ 580085 w 665810"/>
                <a:gd name="connsiteY1" fmla="*/ 0 h 272943"/>
                <a:gd name="connsiteX2" fmla="*/ 665810 w 665810"/>
                <a:gd name="connsiteY2" fmla="*/ 190393 h 272943"/>
                <a:gd name="connsiteX3" fmla="*/ 389870 w 665810"/>
                <a:gd name="connsiteY3" fmla="*/ 202003 h 272943"/>
                <a:gd name="connsiteX4" fmla="*/ 0 w 665810"/>
                <a:gd name="connsiteY4" fmla="*/ 272943 h 272943"/>
                <a:gd name="connsiteX5" fmla="*/ 66675 w 665810"/>
                <a:gd name="connsiteY5" fmla="*/ 0 h 272943"/>
                <a:gd name="connsiteX0" fmla="*/ 66675 w 665810"/>
                <a:gd name="connsiteY0" fmla="*/ 0 h 272943"/>
                <a:gd name="connsiteX1" fmla="*/ 665810 w 665810"/>
                <a:gd name="connsiteY1" fmla="*/ 190393 h 272943"/>
                <a:gd name="connsiteX2" fmla="*/ 389870 w 665810"/>
                <a:gd name="connsiteY2" fmla="*/ 202003 h 272943"/>
                <a:gd name="connsiteX3" fmla="*/ 0 w 665810"/>
                <a:gd name="connsiteY3" fmla="*/ 272943 h 272943"/>
                <a:gd name="connsiteX4" fmla="*/ 66675 w 665810"/>
                <a:gd name="connsiteY4" fmla="*/ 0 h 272943"/>
                <a:gd name="connsiteX0" fmla="*/ 66675 w 671793"/>
                <a:gd name="connsiteY0" fmla="*/ 59163 h 332106"/>
                <a:gd name="connsiteX1" fmla="*/ 665810 w 671793"/>
                <a:gd name="connsiteY1" fmla="*/ 249556 h 332106"/>
                <a:gd name="connsiteX2" fmla="*/ 389870 w 671793"/>
                <a:gd name="connsiteY2" fmla="*/ 261166 h 332106"/>
                <a:gd name="connsiteX3" fmla="*/ 0 w 671793"/>
                <a:gd name="connsiteY3" fmla="*/ 332106 h 332106"/>
                <a:gd name="connsiteX4" fmla="*/ 66675 w 671793"/>
                <a:gd name="connsiteY4" fmla="*/ 59163 h 332106"/>
                <a:gd name="connsiteX0" fmla="*/ 0 w 828718"/>
                <a:gd name="connsiteY0" fmla="*/ 38622 h 346490"/>
                <a:gd name="connsiteX1" fmla="*/ 824560 w 828718"/>
                <a:gd name="connsiteY1" fmla="*/ 263940 h 346490"/>
                <a:gd name="connsiteX2" fmla="*/ 548620 w 828718"/>
                <a:gd name="connsiteY2" fmla="*/ 275550 h 346490"/>
                <a:gd name="connsiteX3" fmla="*/ 158750 w 828718"/>
                <a:gd name="connsiteY3" fmla="*/ 346490 h 346490"/>
                <a:gd name="connsiteX4" fmla="*/ 0 w 828718"/>
                <a:gd name="connsiteY4" fmla="*/ 38622 h 346490"/>
                <a:gd name="connsiteX0" fmla="*/ 0 w 829188"/>
                <a:gd name="connsiteY0" fmla="*/ 138588 h 446456"/>
                <a:gd name="connsiteX1" fmla="*/ 824560 w 829188"/>
                <a:gd name="connsiteY1" fmla="*/ 363906 h 446456"/>
                <a:gd name="connsiteX2" fmla="*/ 548620 w 829188"/>
                <a:gd name="connsiteY2" fmla="*/ 375516 h 446456"/>
                <a:gd name="connsiteX3" fmla="*/ 158750 w 829188"/>
                <a:gd name="connsiteY3" fmla="*/ 446456 h 446456"/>
                <a:gd name="connsiteX4" fmla="*/ 0 w 829188"/>
                <a:gd name="connsiteY4" fmla="*/ 138588 h 446456"/>
                <a:gd name="connsiteX0" fmla="*/ 64890 w 894078"/>
                <a:gd name="connsiteY0" fmla="*/ 138588 h 446456"/>
                <a:gd name="connsiteX1" fmla="*/ 889450 w 894078"/>
                <a:gd name="connsiteY1" fmla="*/ 363906 h 446456"/>
                <a:gd name="connsiteX2" fmla="*/ 613510 w 894078"/>
                <a:gd name="connsiteY2" fmla="*/ 375516 h 446456"/>
                <a:gd name="connsiteX3" fmla="*/ 223640 w 894078"/>
                <a:gd name="connsiteY3" fmla="*/ 446456 h 446456"/>
                <a:gd name="connsiteX4" fmla="*/ 64890 w 894078"/>
                <a:gd name="connsiteY4" fmla="*/ 138588 h 446456"/>
                <a:gd name="connsiteX0" fmla="*/ 66159 w 895347"/>
                <a:gd name="connsiteY0" fmla="*/ 138588 h 446456"/>
                <a:gd name="connsiteX1" fmla="*/ 890719 w 895347"/>
                <a:gd name="connsiteY1" fmla="*/ 363906 h 446456"/>
                <a:gd name="connsiteX2" fmla="*/ 614779 w 895347"/>
                <a:gd name="connsiteY2" fmla="*/ 375516 h 446456"/>
                <a:gd name="connsiteX3" fmla="*/ 224909 w 895347"/>
                <a:gd name="connsiteY3" fmla="*/ 446456 h 446456"/>
                <a:gd name="connsiteX4" fmla="*/ 66159 w 895347"/>
                <a:gd name="connsiteY4" fmla="*/ 138588 h 446456"/>
                <a:gd name="connsiteX0" fmla="*/ 64891 w 894079"/>
                <a:gd name="connsiteY0" fmla="*/ 138588 h 458857"/>
                <a:gd name="connsiteX1" fmla="*/ 889451 w 894079"/>
                <a:gd name="connsiteY1" fmla="*/ 363906 h 458857"/>
                <a:gd name="connsiteX2" fmla="*/ 613511 w 894079"/>
                <a:gd name="connsiteY2" fmla="*/ 375516 h 458857"/>
                <a:gd name="connsiteX3" fmla="*/ 223641 w 894079"/>
                <a:gd name="connsiteY3" fmla="*/ 446456 h 458857"/>
                <a:gd name="connsiteX4" fmla="*/ 64891 w 894079"/>
                <a:gd name="connsiteY4" fmla="*/ 138588 h 458857"/>
                <a:gd name="connsiteX0" fmla="*/ 51818 w 881006"/>
                <a:gd name="connsiteY0" fmla="*/ 138588 h 450309"/>
                <a:gd name="connsiteX1" fmla="*/ 876378 w 881006"/>
                <a:gd name="connsiteY1" fmla="*/ 363906 h 450309"/>
                <a:gd name="connsiteX2" fmla="*/ 600438 w 881006"/>
                <a:gd name="connsiteY2" fmla="*/ 375516 h 450309"/>
                <a:gd name="connsiteX3" fmla="*/ 210568 w 881006"/>
                <a:gd name="connsiteY3" fmla="*/ 446456 h 450309"/>
                <a:gd name="connsiteX4" fmla="*/ 51818 w 881006"/>
                <a:gd name="connsiteY4" fmla="*/ 138588 h 450309"/>
                <a:gd name="connsiteX0" fmla="*/ 53112 w 882300"/>
                <a:gd name="connsiteY0" fmla="*/ 138588 h 449983"/>
                <a:gd name="connsiteX1" fmla="*/ 877672 w 882300"/>
                <a:gd name="connsiteY1" fmla="*/ 363906 h 449983"/>
                <a:gd name="connsiteX2" fmla="*/ 601732 w 882300"/>
                <a:gd name="connsiteY2" fmla="*/ 375516 h 449983"/>
                <a:gd name="connsiteX3" fmla="*/ 211862 w 882300"/>
                <a:gd name="connsiteY3" fmla="*/ 446456 h 449983"/>
                <a:gd name="connsiteX4" fmla="*/ 53112 w 882300"/>
                <a:gd name="connsiteY4" fmla="*/ 138588 h 449983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5922"/>
                <a:gd name="connsiteX1" fmla="*/ 877672 w 882300"/>
                <a:gd name="connsiteY1" fmla="*/ 363906 h 485922"/>
                <a:gd name="connsiteX2" fmla="*/ 601732 w 882300"/>
                <a:gd name="connsiteY2" fmla="*/ 375516 h 485922"/>
                <a:gd name="connsiteX3" fmla="*/ 211862 w 882300"/>
                <a:gd name="connsiteY3" fmla="*/ 446456 h 485922"/>
                <a:gd name="connsiteX4" fmla="*/ 53112 w 882300"/>
                <a:gd name="connsiteY4" fmla="*/ 138588 h 485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2300" h="485922">
                  <a:moveTo>
                    <a:pt x="53112" y="138588"/>
                  </a:moveTo>
                  <a:cubicBezTo>
                    <a:pt x="329024" y="-55123"/>
                    <a:pt x="941485" y="-99608"/>
                    <a:pt x="877672" y="363906"/>
                  </a:cubicBezTo>
                  <a:cubicBezTo>
                    <a:pt x="887292" y="414343"/>
                    <a:pt x="560362" y="604479"/>
                    <a:pt x="601732" y="375516"/>
                  </a:cubicBezTo>
                  <a:cubicBezTo>
                    <a:pt x="535275" y="576963"/>
                    <a:pt x="341819" y="422809"/>
                    <a:pt x="211862" y="446456"/>
                  </a:cubicBezTo>
                  <a:cubicBezTo>
                    <a:pt x="158945" y="467658"/>
                    <a:pt x="-113046" y="396786"/>
                    <a:pt x="53112" y="138588"/>
                  </a:cubicBezTo>
                  <a:close/>
                </a:path>
              </a:pathLst>
            </a:cu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DA81EB5F-3CCB-653C-C250-DD4F29372F9E}"/>
                </a:ext>
              </a:extLst>
            </p:cNvPr>
            <p:cNvSpPr/>
            <p:nvPr/>
          </p:nvSpPr>
          <p:spPr>
            <a:xfrm>
              <a:off x="2540585" y="1958961"/>
              <a:ext cx="3070132" cy="2727324"/>
            </a:xfrm>
            <a:custGeom>
              <a:avLst/>
              <a:gdLst>
                <a:gd name="connsiteX0" fmla="*/ 0 w 1596788"/>
                <a:gd name="connsiteY0" fmla="*/ 0 h 1504666"/>
                <a:gd name="connsiteX1" fmla="*/ 1596788 w 1596788"/>
                <a:gd name="connsiteY1" fmla="*/ 0 h 1504666"/>
                <a:gd name="connsiteX2" fmla="*/ 1596788 w 1596788"/>
                <a:gd name="connsiteY2" fmla="*/ 1504666 h 1504666"/>
                <a:gd name="connsiteX3" fmla="*/ 0 w 1596788"/>
                <a:gd name="connsiteY3" fmla="*/ 1504666 h 1504666"/>
                <a:gd name="connsiteX4" fmla="*/ 0 w 1596788"/>
                <a:gd name="connsiteY4" fmla="*/ 0 h 1504666"/>
                <a:gd name="connsiteX0" fmla="*/ 0 w 2115403"/>
                <a:gd name="connsiteY0" fmla="*/ 259307 h 1504666"/>
                <a:gd name="connsiteX1" fmla="*/ 2115403 w 2115403"/>
                <a:gd name="connsiteY1" fmla="*/ 0 h 1504666"/>
                <a:gd name="connsiteX2" fmla="*/ 2115403 w 2115403"/>
                <a:gd name="connsiteY2" fmla="*/ 1504666 h 1504666"/>
                <a:gd name="connsiteX3" fmla="*/ 518615 w 2115403"/>
                <a:gd name="connsiteY3" fmla="*/ 1504666 h 1504666"/>
                <a:gd name="connsiteX4" fmla="*/ 0 w 2115403"/>
                <a:gd name="connsiteY4" fmla="*/ 259307 h 1504666"/>
                <a:gd name="connsiteX0" fmla="*/ 0 w 2661314"/>
                <a:gd name="connsiteY0" fmla="*/ 40943 h 1286302"/>
                <a:gd name="connsiteX1" fmla="*/ 2661314 w 2661314"/>
                <a:gd name="connsiteY1" fmla="*/ 0 h 1286302"/>
                <a:gd name="connsiteX2" fmla="*/ 2115403 w 2661314"/>
                <a:gd name="connsiteY2" fmla="*/ 1286302 h 1286302"/>
                <a:gd name="connsiteX3" fmla="*/ 518615 w 2661314"/>
                <a:gd name="connsiteY3" fmla="*/ 1286302 h 1286302"/>
                <a:gd name="connsiteX4" fmla="*/ 0 w 2661314"/>
                <a:gd name="connsiteY4" fmla="*/ 40943 h 1286302"/>
                <a:gd name="connsiteX0" fmla="*/ 0 w 2661314"/>
                <a:gd name="connsiteY0" fmla="*/ 1107042 h 2352401"/>
                <a:gd name="connsiteX1" fmla="*/ 2661314 w 2661314"/>
                <a:gd name="connsiteY1" fmla="*/ 1066099 h 2352401"/>
                <a:gd name="connsiteX2" fmla="*/ 2115403 w 2661314"/>
                <a:gd name="connsiteY2" fmla="*/ 2352401 h 2352401"/>
                <a:gd name="connsiteX3" fmla="*/ 518615 w 2661314"/>
                <a:gd name="connsiteY3" fmla="*/ 2352401 h 2352401"/>
                <a:gd name="connsiteX4" fmla="*/ 0 w 2661314"/>
                <a:gd name="connsiteY4" fmla="*/ 1107042 h 2352401"/>
                <a:gd name="connsiteX0" fmla="*/ 0 w 2661314"/>
                <a:gd name="connsiteY0" fmla="*/ 1426262 h 2671621"/>
                <a:gd name="connsiteX1" fmla="*/ 2661314 w 2661314"/>
                <a:gd name="connsiteY1" fmla="*/ 1385319 h 2671621"/>
                <a:gd name="connsiteX2" fmla="*/ 2115403 w 2661314"/>
                <a:gd name="connsiteY2" fmla="*/ 2671621 h 2671621"/>
                <a:gd name="connsiteX3" fmla="*/ 518615 w 2661314"/>
                <a:gd name="connsiteY3" fmla="*/ 2671621 h 2671621"/>
                <a:gd name="connsiteX4" fmla="*/ 0 w 2661314"/>
                <a:gd name="connsiteY4" fmla="*/ 1426262 h 2671621"/>
                <a:gd name="connsiteX0" fmla="*/ 0 w 2661314"/>
                <a:gd name="connsiteY0" fmla="*/ 1385819 h 2631178"/>
                <a:gd name="connsiteX1" fmla="*/ 2661314 w 2661314"/>
                <a:gd name="connsiteY1" fmla="*/ 1344876 h 2631178"/>
                <a:gd name="connsiteX2" fmla="*/ 2115403 w 2661314"/>
                <a:gd name="connsiteY2" fmla="*/ 2631178 h 2631178"/>
                <a:gd name="connsiteX3" fmla="*/ 518615 w 2661314"/>
                <a:gd name="connsiteY3" fmla="*/ 2631178 h 2631178"/>
                <a:gd name="connsiteX4" fmla="*/ 0 w 2661314"/>
                <a:gd name="connsiteY4" fmla="*/ 1385819 h 2631178"/>
                <a:gd name="connsiteX0" fmla="*/ 246 w 2661560"/>
                <a:gd name="connsiteY0" fmla="*/ 1385819 h 2631178"/>
                <a:gd name="connsiteX1" fmla="*/ 2661560 w 2661560"/>
                <a:gd name="connsiteY1" fmla="*/ 1344876 h 2631178"/>
                <a:gd name="connsiteX2" fmla="*/ 2115649 w 2661560"/>
                <a:gd name="connsiteY2" fmla="*/ 2631178 h 2631178"/>
                <a:gd name="connsiteX3" fmla="*/ 518861 w 2661560"/>
                <a:gd name="connsiteY3" fmla="*/ 2631178 h 2631178"/>
                <a:gd name="connsiteX4" fmla="*/ 246 w 2661560"/>
                <a:gd name="connsiteY4" fmla="*/ 1385819 h 2631178"/>
                <a:gd name="connsiteX0" fmla="*/ 249 w 2661563"/>
                <a:gd name="connsiteY0" fmla="*/ 1351282 h 2596641"/>
                <a:gd name="connsiteX1" fmla="*/ 2661563 w 2661563"/>
                <a:gd name="connsiteY1" fmla="*/ 1310339 h 2596641"/>
                <a:gd name="connsiteX2" fmla="*/ 2115652 w 2661563"/>
                <a:gd name="connsiteY2" fmla="*/ 2596641 h 2596641"/>
                <a:gd name="connsiteX3" fmla="*/ 518864 w 2661563"/>
                <a:gd name="connsiteY3" fmla="*/ 2596641 h 2596641"/>
                <a:gd name="connsiteX4" fmla="*/ 249 w 2661563"/>
                <a:gd name="connsiteY4" fmla="*/ 1351282 h 2596641"/>
                <a:gd name="connsiteX0" fmla="*/ 249 w 2661563"/>
                <a:gd name="connsiteY0" fmla="*/ 1368456 h 2613815"/>
                <a:gd name="connsiteX1" fmla="*/ 2661563 w 2661563"/>
                <a:gd name="connsiteY1" fmla="*/ 1327513 h 2613815"/>
                <a:gd name="connsiteX2" fmla="*/ 2115652 w 2661563"/>
                <a:gd name="connsiteY2" fmla="*/ 2613815 h 2613815"/>
                <a:gd name="connsiteX3" fmla="*/ 518864 w 2661563"/>
                <a:gd name="connsiteY3" fmla="*/ 2613815 h 2613815"/>
                <a:gd name="connsiteX4" fmla="*/ 249 w 2661563"/>
                <a:gd name="connsiteY4" fmla="*/ 1368456 h 2613815"/>
                <a:gd name="connsiteX0" fmla="*/ 249 w 2734775"/>
                <a:gd name="connsiteY0" fmla="*/ 1368456 h 2613815"/>
                <a:gd name="connsiteX1" fmla="*/ 2661563 w 2734775"/>
                <a:gd name="connsiteY1" fmla="*/ 1327513 h 2613815"/>
                <a:gd name="connsiteX2" fmla="*/ 2115652 w 2734775"/>
                <a:gd name="connsiteY2" fmla="*/ 2613815 h 2613815"/>
                <a:gd name="connsiteX3" fmla="*/ 518864 w 2734775"/>
                <a:gd name="connsiteY3" fmla="*/ 2613815 h 2613815"/>
                <a:gd name="connsiteX4" fmla="*/ 249 w 2734775"/>
                <a:gd name="connsiteY4" fmla="*/ 1368456 h 2613815"/>
                <a:gd name="connsiteX0" fmla="*/ 249 w 2872189"/>
                <a:gd name="connsiteY0" fmla="*/ 1368456 h 2613815"/>
                <a:gd name="connsiteX1" fmla="*/ 2661563 w 2872189"/>
                <a:gd name="connsiteY1" fmla="*/ 1327513 h 2613815"/>
                <a:gd name="connsiteX2" fmla="*/ 2115652 w 2872189"/>
                <a:gd name="connsiteY2" fmla="*/ 2613815 h 2613815"/>
                <a:gd name="connsiteX3" fmla="*/ 518864 w 2872189"/>
                <a:gd name="connsiteY3" fmla="*/ 2613815 h 2613815"/>
                <a:gd name="connsiteX4" fmla="*/ 249 w 2872189"/>
                <a:gd name="connsiteY4" fmla="*/ 1368456 h 2613815"/>
                <a:gd name="connsiteX0" fmla="*/ 159967 w 3031907"/>
                <a:gd name="connsiteY0" fmla="*/ 1368456 h 2613815"/>
                <a:gd name="connsiteX1" fmla="*/ 2821281 w 3031907"/>
                <a:gd name="connsiteY1" fmla="*/ 1327513 h 2613815"/>
                <a:gd name="connsiteX2" fmla="*/ 2275370 w 3031907"/>
                <a:gd name="connsiteY2" fmla="*/ 2613815 h 2613815"/>
                <a:gd name="connsiteX3" fmla="*/ 678582 w 3031907"/>
                <a:gd name="connsiteY3" fmla="*/ 2613815 h 2613815"/>
                <a:gd name="connsiteX4" fmla="*/ 159967 w 3031907"/>
                <a:gd name="connsiteY4" fmla="*/ 1368456 h 2613815"/>
                <a:gd name="connsiteX0" fmla="*/ 198192 w 3070132"/>
                <a:gd name="connsiteY0" fmla="*/ 1368456 h 2613815"/>
                <a:gd name="connsiteX1" fmla="*/ 2859506 w 3070132"/>
                <a:gd name="connsiteY1" fmla="*/ 1327513 h 2613815"/>
                <a:gd name="connsiteX2" fmla="*/ 2313595 w 3070132"/>
                <a:gd name="connsiteY2" fmla="*/ 2613815 h 2613815"/>
                <a:gd name="connsiteX3" fmla="*/ 716807 w 3070132"/>
                <a:gd name="connsiteY3" fmla="*/ 2613815 h 2613815"/>
                <a:gd name="connsiteX4" fmla="*/ 198192 w 3070132"/>
                <a:gd name="connsiteY4" fmla="*/ 1368456 h 2613815"/>
                <a:gd name="connsiteX0" fmla="*/ 198192 w 3070132"/>
                <a:gd name="connsiteY0" fmla="*/ 1368456 h 2692668"/>
                <a:gd name="connsiteX1" fmla="*/ 2859506 w 3070132"/>
                <a:gd name="connsiteY1" fmla="*/ 1327513 h 2692668"/>
                <a:gd name="connsiteX2" fmla="*/ 2313595 w 3070132"/>
                <a:gd name="connsiteY2" fmla="*/ 2613815 h 2692668"/>
                <a:gd name="connsiteX3" fmla="*/ 716807 w 3070132"/>
                <a:gd name="connsiteY3" fmla="*/ 2613815 h 2692668"/>
                <a:gd name="connsiteX4" fmla="*/ 198192 w 3070132"/>
                <a:gd name="connsiteY4" fmla="*/ 1368456 h 2692668"/>
                <a:gd name="connsiteX0" fmla="*/ 198192 w 3070132"/>
                <a:gd name="connsiteY0" fmla="*/ 1368456 h 2727324"/>
                <a:gd name="connsiteX1" fmla="*/ 2859506 w 3070132"/>
                <a:gd name="connsiteY1" fmla="*/ 1327513 h 2727324"/>
                <a:gd name="connsiteX2" fmla="*/ 2313595 w 3070132"/>
                <a:gd name="connsiteY2" fmla="*/ 2613815 h 2727324"/>
                <a:gd name="connsiteX3" fmla="*/ 716807 w 3070132"/>
                <a:gd name="connsiteY3" fmla="*/ 2613815 h 2727324"/>
                <a:gd name="connsiteX4" fmla="*/ 198192 w 3070132"/>
                <a:gd name="connsiteY4" fmla="*/ 1368456 h 272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0132" h="2727324">
                  <a:moveTo>
                    <a:pt x="198192" y="1368456"/>
                  </a:moveTo>
                  <a:cubicBezTo>
                    <a:pt x="170897" y="85567"/>
                    <a:pt x="2395481" y="-910720"/>
                    <a:pt x="2859506" y="1327513"/>
                  </a:cubicBezTo>
                  <a:cubicBezTo>
                    <a:pt x="3046026" y="1647098"/>
                    <a:pt x="3409965" y="2266935"/>
                    <a:pt x="2313595" y="2613815"/>
                  </a:cubicBezTo>
                  <a:cubicBezTo>
                    <a:pt x="1726741" y="2736645"/>
                    <a:pt x="1358252" y="2791236"/>
                    <a:pt x="716807" y="2613815"/>
                  </a:cubicBezTo>
                  <a:cubicBezTo>
                    <a:pt x="270980" y="2471650"/>
                    <a:pt x="-311324" y="2138418"/>
                    <a:pt x="198192" y="1368456"/>
                  </a:cubicBezTo>
                  <a:close/>
                </a:path>
              </a:pathLst>
            </a:custGeom>
            <a:solidFill>
              <a:srgbClr val="FBE5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FA7F1D7-E4F7-5DAB-8978-019B5D4DD02B}"/>
                </a:ext>
              </a:extLst>
            </p:cNvPr>
            <p:cNvGrpSpPr/>
            <p:nvPr/>
          </p:nvGrpSpPr>
          <p:grpSpPr>
            <a:xfrm flipH="1">
              <a:off x="4397907" y="3021343"/>
              <a:ext cx="644512" cy="825561"/>
              <a:chOff x="5094265" y="2794186"/>
              <a:chExt cx="644512" cy="825561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712391DB-AB06-01BF-E043-B6F0536C9047}"/>
                  </a:ext>
                </a:extLst>
              </p:cNvPr>
              <p:cNvSpPr/>
              <p:nvPr/>
            </p:nvSpPr>
            <p:spPr>
              <a:xfrm>
                <a:off x="5094265" y="2794186"/>
                <a:ext cx="644512" cy="8255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F2064254-BA63-0FD7-0DEC-B905E9EFCD95}"/>
                  </a:ext>
                </a:extLst>
              </p:cNvPr>
              <p:cNvSpPr/>
              <p:nvPr/>
            </p:nvSpPr>
            <p:spPr>
              <a:xfrm>
                <a:off x="5105643" y="2886609"/>
                <a:ext cx="495597" cy="63481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22E75EB7-242D-9709-57E8-509EE5FDFB21}"/>
                  </a:ext>
                </a:extLst>
              </p:cNvPr>
              <p:cNvSpPr/>
              <p:nvPr/>
            </p:nvSpPr>
            <p:spPr>
              <a:xfrm rot="825293">
                <a:off x="5136520" y="2965815"/>
                <a:ext cx="247799" cy="31740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2880886-E46D-4B65-12DA-FA2002B519CF}"/>
                  </a:ext>
                </a:extLst>
              </p:cNvPr>
              <p:cNvSpPr/>
              <p:nvPr/>
            </p:nvSpPr>
            <p:spPr>
              <a:xfrm>
                <a:off x="5158254" y="3292918"/>
                <a:ext cx="122903" cy="1574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12E02C3-08FF-502C-2983-D40810E67A81}"/>
                </a:ext>
              </a:extLst>
            </p:cNvPr>
            <p:cNvGrpSpPr/>
            <p:nvPr/>
          </p:nvGrpSpPr>
          <p:grpSpPr>
            <a:xfrm>
              <a:off x="5059468" y="3979086"/>
              <a:ext cx="513206" cy="243656"/>
              <a:chOff x="5593554" y="3765551"/>
              <a:chExt cx="513206" cy="243656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3ED06173-3427-A582-D5A0-2432451EC646}"/>
                  </a:ext>
                </a:extLst>
              </p:cNvPr>
              <p:cNvSpPr/>
              <p:nvPr/>
            </p:nvSpPr>
            <p:spPr>
              <a:xfrm>
                <a:off x="5619750" y="3765551"/>
                <a:ext cx="487010" cy="243656"/>
              </a:xfrm>
              <a:custGeom>
                <a:avLst/>
                <a:gdLst>
                  <a:gd name="connsiteX0" fmla="*/ 482600 w 482600"/>
                  <a:gd name="connsiteY0" fmla="*/ 0 h 76200"/>
                  <a:gd name="connsiteX1" fmla="*/ 0 w 482600"/>
                  <a:gd name="connsiteY1" fmla="*/ 76200 h 76200"/>
                  <a:gd name="connsiteX2" fmla="*/ 0 w 482600"/>
                  <a:gd name="connsiteY2" fmla="*/ 76200 h 76200"/>
                  <a:gd name="connsiteX0" fmla="*/ 482600 w 482600"/>
                  <a:gd name="connsiteY0" fmla="*/ 0 h 212959"/>
                  <a:gd name="connsiteX1" fmla="*/ 0 w 482600"/>
                  <a:gd name="connsiteY1" fmla="*/ 76200 h 212959"/>
                  <a:gd name="connsiteX2" fmla="*/ 0 w 482600"/>
                  <a:gd name="connsiteY2" fmla="*/ 76200 h 212959"/>
                  <a:gd name="connsiteX0" fmla="*/ 482600 w 487010"/>
                  <a:gd name="connsiteY0" fmla="*/ 0 h 243656"/>
                  <a:gd name="connsiteX1" fmla="*/ 0 w 487010"/>
                  <a:gd name="connsiteY1" fmla="*/ 76200 h 243656"/>
                  <a:gd name="connsiteX2" fmla="*/ 0 w 487010"/>
                  <a:gd name="connsiteY2" fmla="*/ 76200 h 24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010" h="243656">
                    <a:moveTo>
                      <a:pt x="482600" y="0"/>
                    </a:moveTo>
                    <a:cubicBezTo>
                      <a:pt x="518583" y="165100"/>
                      <a:pt x="332317" y="412750"/>
                      <a:pt x="0" y="76200"/>
                    </a:cubicBezTo>
                    <a:lnTo>
                      <a:pt x="0" y="762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044FE1D-8601-8159-D963-BFAE3BD6EED9}"/>
                  </a:ext>
                </a:extLst>
              </p:cNvPr>
              <p:cNvSpPr/>
              <p:nvPr/>
            </p:nvSpPr>
            <p:spPr>
              <a:xfrm rot="5400000">
                <a:off x="5593554" y="3800465"/>
                <a:ext cx="69850" cy="69850"/>
              </a:xfrm>
              <a:custGeom>
                <a:avLst/>
                <a:gdLst>
                  <a:gd name="connsiteX0" fmla="*/ 0 w 69850"/>
                  <a:gd name="connsiteY0" fmla="*/ 0 h 69850"/>
                  <a:gd name="connsiteX1" fmla="*/ 69850 w 69850"/>
                  <a:gd name="connsiteY1" fmla="*/ 69850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850" h="69850">
                    <a:moveTo>
                      <a:pt x="0" y="0"/>
                    </a:moveTo>
                    <a:lnTo>
                      <a:pt x="69850" y="6985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87A8A51-747F-2BBB-805F-CB9CBAB5546B}"/>
                </a:ext>
              </a:extLst>
            </p:cNvPr>
            <p:cNvSpPr/>
            <p:nvPr/>
          </p:nvSpPr>
          <p:spPr>
            <a:xfrm>
              <a:off x="4173742" y="1770295"/>
              <a:ext cx="713484" cy="535985"/>
            </a:xfrm>
            <a:custGeom>
              <a:avLst/>
              <a:gdLst>
                <a:gd name="connsiteX0" fmla="*/ 0 w 644512"/>
                <a:gd name="connsiteY0" fmla="*/ 477929 h 532520"/>
                <a:gd name="connsiteX1" fmla="*/ 122830 w 644512"/>
                <a:gd name="connsiteY1" fmla="*/ 327803 h 532520"/>
                <a:gd name="connsiteX2" fmla="*/ 464024 w 644512"/>
                <a:gd name="connsiteY2" fmla="*/ 257 h 532520"/>
                <a:gd name="connsiteX3" fmla="*/ 450376 w 644512"/>
                <a:gd name="connsiteY3" fmla="*/ 273212 h 532520"/>
                <a:gd name="connsiteX4" fmla="*/ 641445 w 644512"/>
                <a:gd name="connsiteY4" fmla="*/ 286860 h 532520"/>
                <a:gd name="connsiteX5" fmla="*/ 573206 w 644512"/>
                <a:gd name="connsiteY5" fmla="*/ 532520 h 532520"/>
                <a:gd name="connsiteX6" fmla="*/ 573206 w 644512"/>
                <a:gd name="connsiteY6" fmla="*/ 532520 h 532520"/>
                <a:gd name="connsiteX0" fmla="*/ 0 w 644512"/>
                <a:gd name="connsiteY0" fmla="*/ 480755 h 535346"/>
                <a:gd name="connsiteX1" fmla="*/ 464024 w 644512"/>
                <a:gd name="connsiteY1" fmla="*/ 3083 h 535346"/>
                <a:gd name="connsiteX2" fmla="*/ 450376 w 644512"/>
                <a:gd name="connsiteY2" fmla="*/ 276038 h 535346"/>
                <a:gd name="connsiteX3" fmla="*/ 641445 w 644512"/>
                <a:gd name="connsiteY3" fmla="*/ 289686 h 535346"/>
                <a:gd name="connsiteX4" fmla="*/ 573206 w 644512"/>
                <a:gd name="connsiteY4" fmla="*/ 535346 h 535346"/>
                <a:gd name="connsiteX5" fmla="*/ 573206 w 644512"/>
                <a:gd name="connsiteY5" fmla="*/ 535346 h 535346"/>
                <a:gd name="connsiteX0" fmla="*/ 0 w 681739"/>
                <a:gd name="connsiteY0" fmla="*/ 481394 h 535985"/>
                <a:gd name="connsiteX1" fmla="*/ 464024 w 681739"/>
                <a:gd name="connsiteY1" fmla="*/ 3722 h 535985"/>
                <a:gd name="connsiteX2" fmla="*/ 450376 w 681739"/>
                <a:gd name="connsiteY2" fmla="*/ 276677 h 535985"/>
                <a:gd name="connsiteX3" fmla="*/ 641445 w 681739"/>
                <a:gd name="connsiteY3" fmla="*/ 290325 h 535985"/>
                <a:gd name="connsiteX4" fmla="*/ 573206 w 681739"/>
                <a:gd name="connsiteY4" fmla="*/ 535985 h 535985"/>
                <a:gd name="connsiteX5" fmla="*/ 573206 w 681739"/>
                <a:gd name="connsiteY5" fmla="*/ 535985 h 535985"/>
                <a:gd name="connsiteX0" fmla="*/ 0 w 684115"/>
                <a:gd name="connsiteY0" fmla="*/ 481394 h 535985"/>
                <a:gd name="connsiteX1" fmla="*/ 464024 w 684115"/>
                <a:gd name="connsiteY1" fmla="*/ 3722 h 535985"/>
                <a:gd name="connsiteX2" fmla="*/ 450376 w 684115"/>
                <a:gd name="connsiteY2" fmla="*/ 276677 h 535985"/>
                <a:gd name="connsiteX3" fmla="*/ 573206 w 684115"/>
                <a:gd name="connsiteY3" fmla="*/ 535985 h 535985"/>
                <a:gd name="connsiteX4" fmla="*/ 573206 w 684115"/>
                <a:gd name="connsiteY4" fmla="*/ 535985 h 535985"/>
                <a:gd name="connsiteX0" fmla="*/ 0 w 684115"/>
                <a:gd name="connsiteY0" fmla="*/ 481394 h 535985"/>
                <a:gd name="connsiteX1" fmla="*/ 464024 w 684115"/>
                <a:gd name="connsiteY1" fmla="*/ 3722 h 535985"/>
                <a:gd name="connsiteX2" fmla="*/ 450376 w 684115"/>
                <a:gd name="connsiteY2" fmla="*/ 276677 h 535985"/>
                <a:gd name="connsiteX3" fmla="*/ 573206 w 684115"/>
                <a:gd name="connsiteY3" fmla="*/ 535985 h 535985"/>
                <a:gd name="connsiteX4" fmla="*/ 573206 w 684115"/>
                <a:gd name="connsiteY4" fmla="*/ 535985 h 535985"/>
                <a:gd name="connsiteX0" fmla="*/ 0 w 685036"/>
                <a:gd name="connsiteY0" fmla="*/ 481394 h 535985"/>
                <a:gd name="connsiteX1" fmla="*/ 464024 w 685036"/>
                <a:gd name="connsiteY1" fmla="*/ 3722 h 535985"/>
                <a:gd name="connsiteX2" fmla="*/ 450376 w 685036"/>
                <a:gd name="connsiteY2" fmla="*/ 276677 h 535985"/>
                <a:gd name="connsiteX3" fmla="*/ 573206 w 685036"/>
                <a:gd name="connsiteY3" fmla="*/ 535985 h 535985"/>
                <a:gd name="connsiteX4" fmla="*/ 573206 w 685036"/>
                <a:gd name="connsiteY4" fmla="*/ 535985 h 535985"/>
                <a:gd name="connsiteX0" fmla="*/ 0 w 713484"/>
                <a:gd name="connsiteY0" fmla="*/ 481394 h 535985"/>
                <a:gd name="connsiteX1" fmla="*/ 464024 w 713484"/>
                <a:gd name="connsiteY1" fmla="*/ 3722 h 535985"/>
                <a:gd name="connsiteX2" fmla="*/ 450376 w 713484"/>
                <a:gd name="connsiteY2" fmla="*/ 276677 h 535985"/>
                <a:gd name="connsiteX3" fmla="*/ 573206 w 713484"/>
                <a:gd name="connsiteY3" fmla="*/ 535985 h 535985"/>
                <a:gd name="connsiteX4" fmla="*/ 573206 w 713484"/>
                <a:gd name="connsiteY4" fmla="*/ 535985 h 535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3484" h="535985">
                  <a:moveTo>
                    <a:pt x="0" y="481394"/>
                  </a:moveTo>
                  <a:cubicBezTo>
                    <a:pt x="96672" y="381879"/>
                    <a:pt x="-47767" y="-44045"/>
                    <a:pt x="464024" y="3722"/>
                  </a:cubicBezTo>
                  <a:cubicBezTo>
                    <a:pt x="975815" y="51489"/>
                    <a:pt x="559179" y="283217"/>
                    <a:pt x="450376" y="276677"/>
                  </a:cubicBezTo>
                  <a:cubicBezTo>
                    <a:pt x="341573" y="270137"/>
                    <a:pt x="876584" y="378467"/>
                    <a:pt x="573206" y="535985"/>
                  </a:cubicBezTo>
                  <a:lnTo>
                    <a:pt x="573206" y="535985"/>
                  </a:lnTo>
                </a:path>
              </a:pathLst>
            </a:custGeom>
            <a:solidFill>
              <a:srgbClr val="FBE5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18">
              <a:extLst>
                <a:ext uri="{FF2B5EF4-FFF2-40B4-BE49-F238E27FC236}">
                  <a16:creationId xmlns:a16="http://schemas.microsoft.com/office/drawing/2014/main" id="{3FF6FB63-5FC4-7163-223A-5576048A8DBC}"/>
                </a:ext>
              </a:extLst>
            </p:cNvPr>
            <p:cNvSpPr/>
            <p:nvPr/>
          </p:nvSpPr>
          <p:spPr>
            <a:xfrm rot="3332539">
              <a:off x="5466514" y="3743655"/>
              <a:ext cx="302415" cy="262048"/>
            </a:xfrm>
            <a:custGeom>
              <a:avLst/>
              <a:gdLst>
                <a:gd name="connsiteX0" fmla="*/ 0 w 644511"/>
                <a:gd name="connsiteY0" fmla="*/ 193719 h 387437"/>
                <a:gd name="connsiteX1" fmla="*/ 322256 w 644511"/>
                <a:gd name="connsiteY1" fmla="*/ 0 h 387437"/>
                <a:gd name="connsiteX2" fmla="*/ 644512 w 644511"/>
                <a:gd name="connsiteY2" fmla="*/ 193719 h 387437"/>
                <a:gd name="connsiteX3" fmla="*/ 322256 w 644511"/>
                <a:gd name="connsiteY3" fmla="*/ 387438 h 387437"/>
                <a:gd name="connsiteX4" fmla="*/ 0 w 644511"/>
                <a:gd name="connsiteY4" fmla="*/ 193719 h 387437"/>
                <a:gd name="connsiteX0" fmla="*/ 0 w 653469"/>
                <a:gd name="connsiteY0" fmla="*/ 24215 h 217934"/>
                <a:gd name="connsiteX1" fmla="*/ 644512 w 653469"/>
                <a:gd name="connsiteY1" fmla="*/ 24215 h 217934"/>
                <a:gd name="connsiteX2" fmla="*/ 322256 w 653469"/>
                <a:gd name="connsiteY2" fmla="*/ 217934 h 217934"/>
                <a:gd name="connsiteX3" fmla="*/ 0 w 653469"/>
                <a:gd name="connsiteY3" fmla="*/ 24215 h 217934"/>
                <a:gd name="connsiteX0" fmla="*/ 0 w 653469"/>
                <a:gd name="connsiteY0" fmla="*/ 58996 h 252715"/>
                <a:gd name="connsiteX1" fmla="*/ 644512 w 653469"/>
                <a:gd name="connsiteY1" fmla="*/ 58996 h 252715"/>
                <a:gd name="connsiteX2" fmla="*/ 322256 w 653469"/>
                <a:gd name="connsiteY2" fmla="*/ 252715 h 252715"/>
                <a:gd name="connsiteX3" fmla="*/ 0 w 653469"/>
                <a:gd name="connsiteY3" fmla="*/ 58996 h 252715"/>
                <a:gd name="connsiteX0" fmla="*/ 20496 w 673965"/>
                <a:gd name="connsiteY0" fmla="*/ 68379 h 262098"/>
                <a:gd name="connsiteX1" fmla="*/ 665008 w 673965"/>
                <a:gd name="connsiteY1" fmla="*/ 68379 h 262098"/>
                <a:gd name="connsiteX2" fmla="*/ 342752 w 673965"/>
                <a:gd name="connsiteY2" fmla="*/ 262098 h 262098"/>
                <a:gd name="connsiteX3" fmla="*/ 20496 w 673965"/>
                <a:gd name="connsiteY3" fmla="*/ 68379 h 262098"/>
                <a:gd name="connsiteX0" fmla="*/ 20496 w 673965"/>
                <a:gd name="connsiteY0" fmla="*/ 68379 h 262098"/>
                <a:gd name="connsiteX1" fmla="*/ 665008 w 673965"/>
                <a:gd name="connsiteY1" fmla="*/ 68379 h 262098"/>
                <a:gd name="connsiteX2" fmla="*/ 342752 w 673965"/>
                <a:gd name="connsiteY2" fmla="*/ 262098 h 262098"/>
                <a:gd name="connsiteX3" fmla="*/ 20496 w 673965"/>
                <a:gd name="connsiteY3" fmla="*/ 68379 h 262098"/>
                <a:gd name="connsiteX0" fmla="*/ 20496 w 679440"/>
                <a:gd name="connsiteY0" fmla="*/ 68379 h 262098"/>
                <a:gd name="connsiteX1" fmla="*/ 665008 w 679440"/>
                <a:gd name="connsiteY1" fmla="*/ 68379 h 262098"/>
                <a:gd name="connsiteX2" fmla="*/ 342752 w 679440"/>
                <a:gd name="connsiteY2" fmla="*/ 262098 h 262098"/>
                <a:gd name="connsiteX3" fmla="*/ 20496 w 679440"/>
                <a:gd name="connsiteY3" fmla="*/ 68379 h 262098"/>
                <a:gd name="connsiteX0" fmla="*/ 281 w 414596"/>
                <a:gd name="connsiteY0" fmla="*/ 68309 h 262048"/>
                <a:gd name="connsiteX1" fmla="*/ 383627 w 414596"/>
                <a:gd name="connsiteY1" fmla="*/ 55609 h 262048"/>
                <a:gd name="connsiteX2" fmla="*/ 322537 w 414596"/>
                <a:gd name="connsiteY2" fmla="*/ 262028 h 262048"/>
                <a:gd name="connsiteX3" fmla="*/ 281 w 414596"/>
                <a:gd name="connsiteY3" fmla="*/ 68309 h 26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596" h="262048">
                  <a:moveTo>
                    <a:pt x="281" y="68309"/>
                  </a:moveTo>
                  <a:cubicBezTo>
                    <a:pt x="10463" y="33906"/>
                    <a:pt x="171168" y="-59227"/>
                    <a:pt x="383627" y="55609"/>
                  </a:cubicBezTo>
                  <a:cubicBezTo>
                    <a:pt x="456386" y="125995"/>
                    <a:pt x="386428" y="259911"/>
                    <a:pt x="322537" y="262028"/>
                  </a:cubicBezTo>
                  <a:cubicBezTo>
                    <a:pt x="258646" y="264145"/>
                    <a:pt x="-9901" y="102712"/>
                    <a:pt x="281" y="68309"/>
                  </a:cubicBezTo>
                  <a:close/>
                </a:path>
              </a:pathLst>
            </a:custGeom>
            <a:solidFill>
              <a:srgbClr val="FAD4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21">
              <a:extLst>
                <a:ext uri="{FF2B5EF4-FFF2-40B4-BE49-F238E27FC236}">
                  <a16:creationId xmlns:a16="http://schemas.microsoft.com/office/drawing/2014/main" id="{ABF10A25-FE55-038A-D9EB-6F39F827CF68}"/>
                </a:ext>
              </a:extLst>
            </p:cNvPr>
            <p:cNvSpPr/>
            <p:nvPr/>
          </p:nvSpPr>
          <p:spPr>
            <a:xfrm flipH="1">
              <a:off x="3835690" y="6038016"/>
              <a:ext cx="882300" cy="457217"/>
            </a:xfrm>
            <a:custGeom>
              <a:avLst/>
              <a:gdLst>
                <a:gd name="connsiteX0" fmla="*/ 0 w 513410"/>
                <a:gd name="connsiteY0" fmla="*/ 0 h 168168"/>
                <a:gd name="connsiteX1" fmla="*/ 513410 w 513410"/>
                <a:gd name="connsiteY1" fmla="*/ 0 h 168168"/>
                <a:gd name="connsiteX2" fmla="*/ 513410 w 513410"/>
                <a:gd name="connsiteY2" fmla="*/ 168168 h 168168"/>
                <a:gd name="connsiteX3" fmla="*/ 0 w 513410"/>
                <a:gd name="connsiteY3" fmla="*/ 168168 h 168168"/>
                <a:gd name="connsiteX4" fmla="*/ 0 w 513410"/>
                <a:gd name="connsiteY4" fmla="*/ 0 h 168168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0 w 580085"/>
                <a:gd name="connsiteY3" fmla="*/ 272943 h 272943"/>
                <a:gd name="connsiteX4" fmla="*/ 66675 w 580085"/>
                <a:gd name="connsiteY4" fmla="*/ 0 h 272943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389870 w 580085"/>
                <a:gd name="connsiteY3" fmla="*/ 202003 h 272943"/>
                <a:gd name="connsiteX4" fmla="*/ 0 w 580085"/>
                <a:gd name="connsiteY4" fmla="*/ 272943 h 272943"/>
                <a:gd name="connsiteX5" fmla="*/ 66675 w 580085"/>
                <a:gd name="connsiteY5" fmla="*/ 0 h 272943"/>
                <a:gd name="connsiteX0" fmla="*/ 66675 w 665810"/>
                <a:gd name="connsiteY0" fmla="*/ 0 h 272943"/>
                <a:gd name="connsiteX1" fmla="*/ 580085 w 665810"/>
                <a:gd name="connsiteY1" fmla="*/ 0 h 272943"/>
                <a:gd name="connsiteX2" fmla="*/ 665810 w 665810"/>
                <a:gd name="connsiteY2" fmla="*/ 190393 h 272943"/>
                <a:gd name="connsiteX3" fmla="*/ 389870 w 665810"/>
                <a:gd name="connsiteY3" fmla="*/ 202003 h 272943"/>
                <a:gd name="connsiteX4" fmla="*/ 0 w 665810"/>
                <a:gd name="connsiteY4" fmla="*/ 272943 h 272943"/>
                <a:gd name="connsiteX5" fmla="*/ 66675 w 665810"/>
                <a:gd name="connsiteY5" fmla="*/ 0 h 272943"/>
                <a:gd name="connsiteX0" fmla="*/ 66675 w 665810"/>
                <a:gd name="connsiteY0" fmla="*/ 0 h 272943"/>
                <a:gd name="connsiteX1" fmla="*/ 665810 w 665810"/>
                <a:gd name="connsiteY1" fmla="*/ 190393 h 272943"/>
                <a:gd name="connsiteX2" fmla="*/ 389870 w 665810"/>
                <a:gd name="connsiteY2" fmla="*/ 202003 h 272943"/>
                <a:gd name="connsiteX3" fmla="*/ 0 w 665810"/>
                <a:gd name="connsiteY3" fmla="*/ 272943 h 272943"/>
                <a:gd name="connsiteX4" fmla="*/ 66675 w 665810"/>
                <a:gd name="connsiteY4" fmla="*/ 0 h 272943"/>
                <a:gd name="connsiteX0" fmla="*/ 66675 w 671793"/>
                <a:gd name="connsiteY0" fmla="*/ 59163 h 332106"/>
                <a:gd name="connsiteX1" fmla="*/ 665810 w 671793"/>
                <a:gd name="connsiteY1" fmla="*/ 249556 h 332106"/>
                <a:gd name="connsiteX2" fmla="*/ 389870 w 671793"/>
                <a:gd name="connsiteY2" fmla="*/ 261166 h 332106"/>
                <a:gd name="connsiteX3" fmla="*/ 0 w 671793"/>
                <a:gd name="connsiteY3" fmla="*/ 332106 h 332106"/>
                <a:gd name="connsiteX4" fmla="*/ 66675 w 671793"/>
                <a:gd name="connsiteY4" fmla="*/ 59163 h 332106"/>
                <a:gd name="connsiteX0" fmla="*/ 0 w 828718"/>
                <a:gd name="connsiteY0" fmla="*/ 38622 h 346490"/>
                <a:gd name="connsiteX1" fmla="*/ 824560 w 828718"/>
                <a:gd name="connsiteY1" fmla="*/ 263940 h 346490"/>
                <a:gd name="connsiteX2" fmla="*/ 548620 w 828718"/>
                <a:gd name="connsiteY2" fmla="*/ 275550 h 346490"/>
                <a:gd name="connsiteX3" fmla="*/ 158750 w 828718"/>
                <a:gd name="connsiteY3" fmla="*/ 346490 h 346490"/>
                <a:gd name="connsiteX4" fmla="*/ 0 w 828718"/>
                <a:gd name="connsiteY4" fmla="*/ 38622 h 346490"/>
                <a:gd name="connsiteX0" fmla="*/ 0 w 829188"/>
                <a:gd name="connsiteY0" fmla="*/ 138588 h 446456"/>
                <a:gd name="connsiteX1" fmla="*/ 824560 w 829188"/>
                <a:gd name="connsiteY1" fmla="*/ 363906 h 446456"/>
                <a:gd name="connsiteX2" fmla="*/ 548620 w 829188"/>
                <a:gd name="connsiteY2" fmla="*/ 375516 h 446456"/>
                <a:gd name="connsiteX3" fmla="*/ 158750 w 829188"/>
                <a:gd name="connsiteY3" fmla="*/ 446456 h 446456"/>
                <a:gd name="connsiteX4" fmla="*/ 0 w 829188"/>
                <a:gd name="connsiteY4" fmla="*/ 138588 h 446456"/>
                <a:gd name="connsiteX0" fmla="*/ 64890 w 894078"/>
                <a:gd name="connsiteY0" fmla="*/ 138588 h 446456"/>
                <a:gd name="connsiteX1" fmla="*/ 889450 w 894078"/>
                <a:gd name="connsiteY1" fmla="*/ 363906 h 446456"/>
                <a:gd name="connsiteX2" fmla="*/ 613510 w 894078"/>
                <a:gd name="connsiteY2" fmla="*/ 375516 h 446456"/>
                <a:gd name="connsiteX3" fmla="*/ 223640 w 894078"/>
                <a:gd name="connsiteY3" fmla="*/ 446456 h 446456"/>
                <a:gd name="connsiteX4" fmla="*/ 64890 w 894078"/>
                <a:gd name="connsiteY4" fmla="*/ 138588 h 446456"/>
                <a:gd name="connsiteX0" fmla="*/ 66159 w 895347"/>
                <a:gd name="connsiteY0" fmla="*/ 138588 h 446456"/>
                <a:gd name="connsiteX1" fmla="*/ 890719 w 895347"/>
                <a:gd name="connsiteY1" fmla="*/ 363906 h 446456"/>
                <a:gd name="connsiteX2" fmla="*/ 614779 w 895347"/>
                <a:gd name="connsiteY2" fmla="*/ 375516 h 446456"/>
                <a:gd name="connsiteX3" fmla="*/ 224909 w 895347"/>
                <a:gd name="connsiteY3" fmla="*/ 446456 h 446456"/>
                <a:gd name="connsiteX4" fmla="*/ 66159 w 895347"/>
                <a:gd name="connsiteY4" fmla="*/ 138588 h 446456"/>
                <a:gd name="connsiteX0" fmla="*/ 64891 w 894079"/>
                <a:gd name="connsiteY0" fmla="*/ 138588 h 458857"/>
                <a:gd name="connsiteX1" fmla="*/ 889451 w 894079"/>
                <a:gd name="connsiteY1" fmla="*/ 363906 h 458857"/>
                <a:gd name="connsiteX2" fmla="*/ 613511 w 894079"/>
                <a:gd name="connsiteY2" fmla="*/ 375516 h 458857"/>
                <a:gd name="connsiteX3" fmla="*/ 223641 w 894079"/>
                <a:gd name="connsiteY3" fmla="*/ 446456 h 458857"/>
                <a:gd name="connsiteX4" fmla="*/ 64891 w 894079"/>
                <a:gd name="connsiteY4" fmla="*/ 138588 h 458857"/>
                <a:gd name="connsiteX0" fmla="*/ 51818 w 881006"/>
                <a:gd name="connsiteY0" fmla="*/ 138588 h 450309"/>
                <a:gd name="connsiteX1" fmla="*/ 876378 w 881006"/>
                <a:gd name="connsiteY1" fmla="*/ 363906 h 450309"/>
                <a:gd name="connsiteX2" fmla="*/ 600438 w 881006"/>
                <a:gd name="connsiteY2" fmla="*/ 375516 h 450309"/>
                <a:gd name="connsiteX3" fmla="*/ 210568 w 881006"/>
                <a:gd name="connsiteY3" fmla="*/ 446456 h 450309"/>
                <a:gd name="connsiteX4" fmla="*/ 51818 w 881006"/>
                <a:gd name="connsiteY4" fmla="*/ 138588 h 450309"/>
                <a:gd name="connsiteX0" fmla="*/ 53112 w 882300"/>
                <a:gd name="connsiteY0" fmla="*/ 138588 h 449983"/>
                <a:gd name="connsiteX1" fmla="*/ 877672 w 882300"/>
                <a:gd name="connsiteY1" fmla="*/ 363906 h 449983"/>
                <a:gd name="connsiteX2" fmla="*/ 601732 w 882300"/>
                <a:gd name="connsiteY2" fmla="*/ 375516 h 449983"/>
                <a:gd name="connsiteX3" fmla="*/ 211862 w 882300"/>
                <a:gd name="connsiteY3" fmla="*/ 446456 h 449983"/>
                <a:gd name="connsiteX4" fmla="*/ 53112 w 882300"/>
                <a:gd name="connsiteY4" fmla="*/ 138588 h 449983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5922"/>
                <a:gd name="connsiteX1" fmla="*/ 877672 w 882300"/>
                <a:gd name="connsiteY1" fmla="*/ 363906 h 485922"/>
                <a:gd name="connsiteX2" fmla="*/ 601732 w 882300"/>
                <a:gd name="connsiteY2" fmla="*/ 375516 h 485922"/>
                <a:gd name="connsiteX3" fmla="*/ 211862 w 882300"/>
                <a:gd name="connsiteY3" fmla="*/ 446456 h 485922"/>
                <a:gd name="connsiteX4" fmla="*/ 53112 w 882300"/>
                <a:gd name="connsiteY4" fmla="*/ 138588 h 485922"/>
                <a:gd name="connsiteX0" fmla="*/ 53112 w 882300"/>
                <a:gd name="connsiteY0" fmla="*/ 138588 h 457217"/>
                <a:gd name="connsiteX1" fmla="*/ 877672 w 882300"/>
                <a:gd name="connsiteY1" fmla="*/ 363906 h 457217"/>
                <a:gd name="connsiteX2" fmla="*/ 211862 w 882300"/>
                <a:gd name="connsiteY2" fmla="*/ 446456 h 457217"/>
                <a:gd name="connsiteX3" fmla="*/ 53112 w 882300"/>
                <a:gd name="connsiteY3" fmla="*/ 138588 h 45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300" h="457217">
                  <a:moveTo>
                    <a:pt x="53112" y="138588"/>
                  </a:moveTo>
                  <a:cubicBezTo>
                    <a:pt x="329024" y="-55123"/>
                    <a:pt x="941485" y="-99608"/>
                    <a:pt x="877672" y="363906"/>
                  </a:cubicBezTo>
                  <a:cubicBezTo>
                    <a:pt x="904130" y="415217"/>
                    <a:pt x="349289" y="484009"/>
                    <a:pt x="211862" y="446456"/>
                  </a:cubicBezTo>
                  <a:cubicBezTo>
                    <a:pt x="158945" y="467658"/>
                    <a:pt x="-113046" y="396786"/>
                    <a:pt x="53112" y="138588"/>
                  </a:cubicBezTo>
                  <a:close/>
                </a:path>
              </a:pathLst>
            </a:custGeom>
            <a:solidFill>
              <a:srgbClr val="FBE5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E119005-1350-24F5-DAA8-5E4851CE7C5A}"/>
                </a:ext>
              </a:extLst>
            </p:cNvPr>
            <p:cNvGrpSpPr/>
            <p:nvPr/>
          </p:nvGrpSpPr>
          <p:grpSpPr>
            <a:xfrm rot="1955298" flipH="1">
              <a:off x="2368806" y="621452"/>
              <a:ext cx="1975316" cy="2205534"/>
              <a:chOff x="6462309" y="359921"/>
              <a:chExt cx="1975316" cy="2205534"/>
            </a:xfrm>
          </p:grpSpPr>
          <p:sp>
            <p:nvSpPr>
              <p:cNvPr id="63" name="Rectangle 4">
                <a:extLst>
                  <a:ext uri="{FF2B5EF4-FFF2-40B4-BE49-F238E27FC236}">
                    <a16:creationId xmlns:a16="http://schemas.microsoft.com/office/drawing/2014/main" id="{28E8EC56-776C-4015-7DBF-3A178AF8F2C1}"/>
                  </a:ext>
                </a:extLst>
              </p:cNvPr>
              <p:cNvSpPr/>
              <p:nvPr/>
            </p:nvSpPr>
            <p:spPr>
              <a:xfrm rot="278203">
                <a:off x="6462309" y="359921"/>
                <a:ext cx="1975316" cy="2159098"/>
              </a:xfrm>
              <a:custGeom>
                <a:avLst/>
                <a:gdLst>
                  <a:gd name="connsiteX0" fmla="*/ 0 w 1219200"/>
                  <a:gd name="connsiteY0" fmla="*/ 0 h 1391479"/>
                  <a:gd name="connsiteX1" fmla="*/ 1219200 w 1219200"/>
                  <a:gd name="connsiteY1" fmla="*/ 0 h 1391479"/>
                  <a:gd name="connsiteX2" fmla="*/ 1219200 w 1219200"/>
                  <a:gd name="connsiteY2" fmla="*/ 1391479 h 1391479"/>
                  <a:gd name="connsiteX3" fmla="*/ 0 w 1219200"/>
                  <a:gd name="connsiteY3" fmla="*/ 1391479 h 1391479"/>
                  <a:gd name="connsiteX4" fmla="*/ 0 w 1219200"/>
                  <a:gd name="connsiteY4" fmla="*/ 0 h 1391479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0 w 1219200"/>
                  <a:gd name="connsiteY3" fmla="*/ 1391479 h 1404731"/>
                  <a:gd name="connsiteX4" fmla="*/ 0 w 1219200"/>
                  <a:gd name="connsiteY4" fmla="*/ 0 h 1404731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66261 w 1219200"/>
                  <a:gd name="connsiteY3" fmla="*/ 1152939 h 1404731"/>
                  <a:gd name="connsiteX4" fmla="*/ 0 w 1219200"/>
                  <a:gd name="connsiteY4" fmla="*/ 0 h 1404731"/>
                  <a:gd name="connsiteX0" fmla="*/ 0 w 1152939"/>
                  <a:gd name="connsiteY0" fmla="*/ 1152939 h 1404731"/>
                  <a:gd name="connsiteX1" fmla="*/ 1152939 w 1152939"/>
                  <a:gd name="connsiteY1" fmla="*/ 0 h 1404731"/>
                  <a:gd name="connsiteX2" fmla="*/ 516834 w 1152939"/>
                  <a:gd name="connsiteY2" fmla="*/ 1404731 h 1404731"/>
                  <a:gd name="connsiteX3" fmla="*/ 0 w 1152939"/>
                  <a:gd name="connsiteY3" fmla="*/ 1152939 h 1404731"/>
                  <a:gd name="connsiteX0" fmla="*/ 0 w 2054087"/>
                  <a:gd name="connsiteY0" fmla="*/ 1802295 h 2054087"/>
                  <a:gd name="connsiteX1" fmla="*/ 2054087 w 2054087"/>
                  <a:gd name="connsiteY1" fmla="*/ 0 h 2054087"/>
                  <a:gd name="connsiteX2" fmla="*/ 516834 w 2054087"/>
                  <a:gd name="connsiteY2" fmla="*/ 2054087 h 2054087"/>
                  <a:gd name="connsiteX3" fmla="*/ 0 w 2054087"/>
                  <a:gd name="connsiteY3" fmla="*/ 1802295 h 2054087"/>
                  <a:gd name="connsiteX0" fmla="*/ 0 w 2098490"/>
                  <a:gd name="connsiteY0" fmla="*/ 1802295 h 2054087"/>
                  <a:gd name="connsiteX1" fmla="*/ 2054087 w 2098490"/>
                  <a:gd name="connsiteY1" fmla="*/ 0 h 2054087"/>
                  <a:gd name="connsiteX2" fmla="*/ 516834 w 2098490"/>
                  <a:gd name="connsiteY2" fmla="*/ 2054087 h 2054087"/>
                  <a:gd name="connsiteX3" fmla="*/ 0 w 2098490"/>
                  <a:gd name="connsiteY3" fmla="*/ 1802295 h 2054087"/>
                  <a:gd name="connsiteX0" fmla="*/ 0 w 2098490"/>
                  <a:gd name="connsiteY0" fmla="*/ 1802343 h 2054135"/>
                  <a:gd name="connsiteX1" fmla="*/ 2054087 w 2098490"/>
                  <a:gd name="connsiteY1" fmla="*/ 48 h 2054135"/>
                  <a:gd name="connsiteX2" fmla="*/ 516834 w 2098490"/>
                  <a:gd name="connsiteY2" fmla="*/ 2054135 h 2054135"/>
                  <a:gd name="connsiteX3" fmla="*/ 0 w 2098490"/>
                  <a:gd name="connsiteY3" fmla="*/ 1802343 h 2054135"/>
                  <a:gd name="connsiteX0" fmla="*/ 0 w 2100660"/>
                  <a:gd name="connsiteY0" fmla="*/ 1802343 h 2054135"/>
                  <a:gd name="connsiteX1" fmla="*/ 2054087 w 2100660"/>
                  <a:gd name="connsiteY1" fmla="*/ 48 h 2054135"/>
                  <a:gd name="connsiteX2" fmla="*/ 516834 w 2100660"/>
                  <a:gd name="connsiteY2" fmla="*/ 2054135 h 2054135"/>
                  <a:gd name="connsiteX3" fmla="*/ 0 w 2100660"/>
                  <a:gd name="connsiteY3" fmla="*/ 1802343 h 2054135"/>
                  <a:gd name="connsiteX0" fmla="*/ 13601 w 2114261"/>
                  <a:gd name="connsiteY0" fmla="*/ 1802331 h 2054123"/>
                  <a:gd name="connsiteX1" fmla="*/ 2067688 w 2114261"/>
                  <a:gd name="connsiteY1" fmla="*/ 36 h 2054123"/>
                  <a:gd name="connsiteX2" fmla="*/ 530435 w 2114261"/>
                  <a:gd name="connsiteY2" fmla="*/ 2054123 h 2054123"/>
                  <a:gd name="connsiteX3" fmla="*/ 13601 w 2114261"/>
                  <a:gd name="connsiteY3" fmla="*/ 1802331 h 2054123"/>
                  <a:gd name="connsiteX0" fmla="*/ 13601 w 2127858"/>
                  <a:gd name="connsiteY0" fmla="*/ 1802331 h 2054123"/>
                  <a:gd name="connsiteX1" fmla="*/ 2067688 w 2127858"/>
                  <a:gd name="connsiteY1" fmla="*/ 36 h 2054123"/>
                  <a:gd name="connsiteX2" fmla="*/ 530435 w 2127858"/>
                  <a:gd name="connsiteY2" fmla="*/ 2054123 h 2054123"/>
                  <a:gd name="connsiteX3" fmla="*/ 13601 w 2127858"/>
                  <a:gd name="connsiteY3" fmla="*/ 1802331 h 2054123"/>
                  <a:gd name="connsiteX0" fmla="*/ 8333 w 2122590"/>
                  <a:gd name="connsiteY0" fmla="*/ 1816055 h 2067847"/>
                  <a:gd name="connsiteX1" fmla="*/ 2062420 w 2122590"/>
                  <a:gd name="connsiteY1" fmla="*/ 13760 h 2067847"/>
                  <a:gd name="connsiteX2" fmla="*/ 525167 w 2122590"/>
                  <a:gd name="connsiteY2" fmla="*/ 2067847 h 2067847"/>
                  <a:gd name="connsiteX3" fmla="*/ 8333 w 2122590"/>
                  <a:gd name="connsiteY3" fmla="*/ 1816055 h 2067847"/>
                  <a:gd name="connsiteX0" fmla="*/ 9224 w 1937770"/>
                  <a:gd name="connsiteY0" fmla="*/ 1942266 h 2067000"/>
                  <a:gd name="connsiteX1" fmla="*/ 1877600 w 1937770"/>
                  <a:gd name="connsiteY1" fmla="*/ 12913 h 2067000"/>
                  <a:gd name="connsiteX2" fmla="*/ 340347 w 1937770"/>
                  <a:gd name="connsiteY2" fmla="*/ 2067000 h 2067000"/>
                  <a:gd name="connsiteX3" fmla="*/ 9224 w 1937770"/>
                  <a:gd name="connsiteY3" fmla="*/ 1942266 h 2067000"/>
                  <a:gd name="connsiteX0" fmla="*/ 14971 w 1943517"/>
                  <a:gd name="connsiteY0" fmla="*/ 1947332 h 2072066"/>
                  <a:gd name="connsiteX1" fmla="*/ 1883347 w 1943517"/>
                  <a:gd name="connsiteY1" fmla="*/ 17979 h 2072066"/>
                  <a:gd name="connsiteX2" fmla="*/ 346094 w 1943517"/>
                  <a:gd name="connsiteY2" fmla="*/ 2072066 h 2072066"/>
                  <a:gd name="connsiteX3" fmla="*/ 14971 w 1943517"/>
                  <a:gd name="connsiteY3" fmla="*/ 1947332 h 2072066"/>
                  <a:gd name="connsiteX0" fmla="*/ 14971 w 1949843"/>
                  <a:gd name="connsiteY0" fmla="*/ 1947332 h 2159098"/>
                  <a:gd name="connsiteX1" fmla="*/ 1883347 w 1949843"/>
                  <a:gd name="connsiteY1" fmla="*/ 17979 h 2159098"/>
                  <a:gd name="connsiteX2" fmla="*/ 498408 w 1949843"/>
                  <a:gd name="connsiteY2" fmla="*/ 2159098 h 2159098"/>
                  <a:gd name="connsiteX3" fmla="*/ 14971 w 1949843"/>
                  <a:gd name="connsiteY3" fmla="*/ 1947332 h 2159098"/>
                  <a:gd name="connsiteX0" fmla="*/ 14971 w 1975316"/>
                  <a:gd name="connsiteY0" fmla="*/ 1947332 h 2159098"/>
                  <a:gd name="connsiteX1" fmla="*/ 1883347 w 1975316"/>
                  <a:gd name="connsiteY1" fmla="*/ 17979 h 2159098"/>
                  <a:gd name="connsiteX2" fmla="*/ 498408 w 1975316"/>
                  <a:gd name="connsiteY2" fmla="*/ 2159098 h 2159098"/>
                  <a:gd name="connsiteX3" fmla="*/ 14971 w 1975316"/>
                  <a:gd name="connsiteY3" fmla="*/ 1947332 h 2159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75316" h="2159098">
                    <a:moveTo>
                      <a:pt x="14971" y="1947332"/>
                    </a:moveTo>
                    <a:cubicBezTo>
                      <a:pt x="-174869" y="1163310"/>
                      <a:pt x="1496248" y="-170218"/>
                      <a:pt x="1883347" y="17979"/>
                    </a:cubicBezTo>
                    <a:cubicBezTo>
                      <a:pt x="2237905" y="362516"/>
                      <a:pt x="1523018" y="1765901"/>
                      <a:pt x="498408" y="2159098"/>
                    </a:cubicBezTo>
                    <a:lnTo>
                      <a:pt x="14971" y="1947332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77C2B75-0B6B-B7DC-20C4-FC41C52BF0BE}"/>
                  </a:ext>
                </a:extLst>
              </p:cNvPr>
              <p:cNvSpPr/>
              <p:nvPr/>
            </p:nvSpPr>
            <p:spPr>
              <a:xfrm rot="341498">
                <a:off x="6966856" y="479122"/>
                <a:ext cx="1449379" cy="2086333"/>
              </a:xfrm>
              <a:custGeom>
                <a:avLst/>
                <a:gdLst>
                  <a:gd name="connsiteX0" fmla="*/ 1534337 w 1537419"/>
                  <a:gd name="connsiteY0" fmla="*/ 0 h 1898423"/>
                  <a:gd name="connsiteX1" fmla="*/ 1537419 w 1537419"/>
                  <a:gd name="connsiteY1" fmla="*/ 49143 h 1898423"/>
                  <a:gd name="connsiteX2" fmla="*/ 60826 w 1537419"/>
                  <a:gd name="connsiteY2" fmla="*/ 1898423 h 1898423"/>
                  <a:gd name="connsiteX3" fmla="*/ 14581 w 1537419"/>
                  <a:gd name="connsiteY3" fmla="*/ 1878166 h 1898423"/>
                  <a:gd name="connsiteX4" fmla="*/ 2530 w 1537419"/>
                  <a:gd name="connsiteY4" fmla="*/ 1805470 h 1898423"/>
                  <a:gd name="connsiteX5" fmla="*/ 1401410 w 1537419"/>
                  <a:gd name="connsiteY5" fmla="*/ 62979 h 1898423"/>
                  <a:gd name="connsiteX6" fmla="*/ 1534337 w 1537419"/>
                  <a:gd name="connsiteY6" fmla="*/ 0 h 1898423"/>
                  <a:gd name="connsiteX0" fmla="*/ 1534399 w 1537481"/>
                  <a:gd name="connsiteY0" fmla="*/ 111091 h 2009514"/>
                  <a:gd name="connsiteX1" fmla="*/ 1537481 w 1537481"/>
                  <a:gd name="connsiteY1" fmla="*/ 160234 h 2009514"/>
                  <a:gd name="connsiteX2" fmla="*/ 60888 w 1537481"/>
                  <a:gd name="connsiteY2" fmla="*/ 2009514 h 2009514"/>
                  <a:gd name="connsiteX3" fmla="*/ 14643 w 1537481"/>
                  <a:gd name="connsiteY3" fmla="*/ 1989257 h 2009514"/>
                  <a:gd name="connsiteX4" fmla="*/ 2592 w 1537481"/>
                  <a:gd name="connsiteY4" fmla="*/ 1916561 h 2009514"/>
                  <a:gd name="connsiteX5" fmla="*/ 1379709 w 1537481"/>
                  <a:gd name="connsiteY5" fmla="*/ 0 h 2009514"/>
                  <a:gd name="connsiteX6" fmla="*/ 1534399 w 1537481"/>
                  <a:gd name="connsiteY6" fmla="*/ 111091 h 2009514"/>
                  <a:gd name="connsiteX0" fmla="*/ 1533826 w 1536908"/>
                  <a:gd name="connsiteY0" fmla="*/ 111091 h 2009514"/>
                  <a:gd name="connsiteX1" fmla="*/ 1536908 w 1536908"/>
                  <a:gd name="connsiteY1" fmla="*/ 160234 h 2009514"/>
                  <a:gd name="connsiteX2" fmla="*/ 60315 w 1536908"/>
                  <a:gd name="connsiteY2" fmla="*/ 2009514 h 2009514"/>
                  <a:gd name="connsiteX3" fmla="*/ 14070 w 1536908"/>
                  <a:gd name="connsiteY3" fmla="*/ 1989257 h 2009514"/>
                  <a:gd name="connsiteX4" fmla="*/ 2019 w 1536908"/>
                  <a:gd name="connsiteY4" fmla="*/ 1916561 h 2009514"/>
                  <a:gd name="connsiteX5" fmla="*/ 1379136 w 1536908"/>
                  <a:gd name="connsiteY5" fmla="*/ 0 h 2009514"/>
                  <a:gd name="connsiteX6" fmla="*/ 1533826 w 1536908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31901 w 1554739"/>
                  <a:gd name="connsiteY3" fmla="*/ 1989257 h 2009514"/>
                  <a:gd name="connsiteX4" fmla="*/ 19850 w 1554739"/>
                  <a:gd name="connsiteY4" fmla="*/ 1916561 h 2009514"/>
                  <a:gd name="connsiteX5" fmla="*/ 1396967 w 1554739"/>
                  <a:gd name="connsiteY5" fmla="*/ 0 h 2009514"/>
                  <a:gd name="connsiteX6" fmla="*/ 1551657 w 1554739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19850 w 1554739"/>
                  <a:gd name="connsiteY3" fmla="*/ 1916561 h 2009514"/>
                  <a:gd name="connsiteX4" fmla="*/ 1396967 w 1554739"/>
                  <a:gd name="connsiteY4" fmla="*/ 0 h 2009514"/>
                  <a:gd name="connsiteX5" fmla="*/ 1551657 w 1554739"/>
                  <a:gd name="connsiteY5" fmla="*/ 111091 h 2009514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318821 w 1476593"/>
                  <a:gd name="connsiteY0" fmla="*/ 0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0" fmla="*/ 1318821 w 1449379"/>
                  <a:gd name="connsiteY0" fmla="*/ 0 h 2024327"/>
                  <a:gd name="connsiteX1" fmla="*/ 1449379 w 1449379"/>
                  <a:gd name="connsiteY1" fmla="*/ 114468 h 2024327"/>
                  <a:gd name="connsiteX2" fmla="*/ 0 w 1449379"/>
                  <a:gd name="connsiteY2" fmla="*/ 2009514 h 2024327"/>
                  <a:gd name="connsiteX3" fmla="*/ 26894 w 1449379"/>
                  <a:gd name="connsiteY3" fmla="*/ 2024327 h 2024327"/>
                  <a:gd name="connsiteX4" fmla="*/ 1318821 w 1449379"/>
                  <a:gd name="connsiteY4" fmla="*/ 0 h 2024327"/>
                  <a:gd name="connsiteX0" fmla="*/ 1318821 w 1449379"/>
                  <a:gd name="connsiteY0" fmla="*/ 39475 h 2063802"/>
                  <a:gd name="connsiteX1" fmla="*/ 1449379 w 1449379"/>
                  <a:gd name="connsiteY1" fmla="*/ 153943 h 2063802"/>
                  <a:gd name="connsiteX2" fmla="*/ 0 w 1449379"/>
                  <a:gd name="connsiteY2" fmla="*/ 2048989 h 2063802"/>
                  <a:gd name="connsiteX3" fmla="*/ 26894 w 1449379"/>
                  <a:gd name="connsiteY3" fmla="*/ 2063802 h 2063802"/>
                  <a:gd name="connsiteX4" fmla="*/ 1318821 w 1449379"/>
                  <a:gd name="connsiteY4" fmla="*/ 39475 h 2063802"/>
                  <a:gd name="connsiteX0" fmla="*/ 1318821 w 1449379"/>
                  <a:gd name="connsiteY0" fmla="*/ 62006 h 2086333"/>
                  <a:gd name="connsiteX1" fmla="*/ 1449379 w 1449379"/>
                  <a:gd name="connsiteY1" fmla="*/ 176474 h 2086333"/>
                  <a:gd name="connsiteX2" fmla="*/ 0 w 1449379"/>
                  <a:gd name="connsiteY2" fmla="*/ 2071520 h 2086333"/>
                  <a:gd name="connsiteX3" fmla="*/ 26894 w 1449379"/>
                  <a:gd name="connsiteY3" fmla="*/ 2086333 h 2086333"/>
                  <a:gd name="connsiteX4" fmla="*/ 1318821 w 1449379"/>
                  <a:gd name="connsiteY4" fmla="*/ 62006 h 2086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9379" h="2086333">
                    <a:moveTo>
                      <a:pt x="1318821" y="62006"/>
                    </a:moveTo>
                    <a:cubicBezTo>
                      <a:pt x="1371738" y="32624"/>
                      <a:pt x="1425840" y="-111447"/>
                      <a:pt x="1449379" y="176474"/>
                    </a:cubicBezTo>
                    <a:cubicBezTo>
                      <a:pt x="1433311" y="719927"/>
                      <a:pt x="832496" y="1752047"/>
                      <a:pt x="0" y="2071520"/>
                    </a:cubicBezTo>
                    <a:lnTo>
                      <a:pt x="26894" y="2086333"/>
                    </a:lnTo>
                    <a:cubicBezTo>
                      <a:pt x="-186841" y="1428360"/>
                      <a:pt x="1131590" y="454249"/>
                      <a:pt x="1318821" y="62006"/>
                    </a:cubicBezTo>
                    <a:close/>
                  </a:path>
                </a:pathLst>
              </a:custGeom>
              <a:solidFill>
                <a:srgbClr val="ED7D31">
                  <a:lumMod val="40000"/>
                  <a:lumOff val="60000"/>
                  <a:alpha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A78B6F3-50A1-C7E2-AD49-45CE861760E6}"/>
                </a:ext>
              </a:extLst>
            </p:cNvPr>
            <p:cNvSpPr/>
            <p:nvPr/>
          </p:nvSpPr>
          <p:spPr>
            <a:xfrm>
              <a:off x="3120818" y="2852540"/>
              <a:ext cx="807498" cy="236732"/>
            </a:xfrm>
            <a:prstGeom prst="ellipse">
              <a:avLst/>
            </a:pr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5C6B749-C68A-3A58-91B8-080B9BB568CD}"/>
                </a:ext>
              </a:extLst>
            </p:cNvPr>
            <p:cNvSpPr/>
            <p:nvPr/>
          </p:nvSpPr>
          <p:spPr>
            <a:xfrm rot="407858">
              <a:off x="3631324" y="6162878"/>
              <a:ext cx="807498" cy="277434"/>
            </a:xfrm>
            <a:prstGeom prst="ellipse">
              <a:avLst/>
            </a:pr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2F7FB8F-57BA-40A8-FD48-9C41CFF99668}"/>
                </a:ext>
              </a:extLst>
            </p:cNvPr>
            <p:cNvSpPr/>
            <p:nvPr/>
          </p:nvSpPr>
          <p:spPr>
            <a:xfrm rot="407858">
              <a:off x="3666159" y="4396851"/>
              <a:ext cx="1095033" cy="434928"/>
            </a:xfrm>
            <a:prstGeom prst="ellipse">
              <a:avLst/>
            </a:pr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FC5EE2F-3981-8663-2DBB-ED97F55E5CA4}"/>
              </a:ext>
            </a:extLst>
          </p:cNvPr>
          <p:cNvGrpSpPr/>
          <p:nvPr/>
        </p:nvGrpSpPr>
        <p:grpSpPr>
          <a:xfrm>
            <a:off x="6592208" y="514950"/>
            <a:ext cx="5493123" cy="5679827"/>
            <a:chOff x="6757258" y="842613"/>
            <a:chExt cx="4913492" cy="508049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4D1EDEB-1263-6A97-CB0C-480E462E5551}"/>
                </a:ext>
              </a:extLst>
            </p:cNvPr>
            <p:cNvGrpSpPr/>
            <p:nvPr/>
          </p:nvGrpSpPr>
          <p:grpSpPr>
            <a:xfrm rot="851553">
              <a:off x="6757258" y="842613"/>
              <a:ext cx="4913492" cy="4402274"/>
              <a:chOff x="3960661" y="5806716"/>
              <a:chExt cx="3690448" cy="3306480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0F76B5A2-98B3-6203-998E-D0583232B0A2}"/>
                  </a:ext>
                </a:extLst>
              </p:cNvPr>
              <p:cNvGrpSpPr/>
              <p:nvPr/>
            </p:nvGrpSpPr>
            <p:grpSpPr>
              <a:xfrm>
                <a:off x="3960661" y="5806716"/>
                <a:ext cx="3690448" cy="3306480"/>
                <a:chOff x="2080455" y="2705429"/>
                <a:chExt cx="3690448" cy="3306480"/>
              </a:xfrm>
            </p:grpSpPr>
            <p:sp>
              <p:nvSpPr>
                <p:cNvPr id="96" name="Rectangle 2">
                  <a:extLst>
                    <a:ext uri="{FF2B5EF4-FFF2-40B4-BE49-F238E27FC236}">
                      <a16:creationId xmlns:a16="http://schemas.microsoft.com/office/drawing/2014/main" id="{33BFAB8E-C4A7-3E5F-A928-8A5913D4A0AA}"/>
                    </a:ext>
                  </a:extLst>
                </p:cNvPr>
                <p:cNvSpPr/>
                <p:nvPr/>
              </p:nvSpPr>
              <p:spPr>
                <a:xfrm>
                  <a:off x="2080455" y="2705429"/>
                  <a:ext cx="3690448" cy="3306480"/>
                </a:xfrm>
                <a:custGeom>
                  <a:avLst/>
                  <a:gdLst>
                    <a:gd name="connsiteX0" fmla="*/ 0 w 1937982"/>
                    <a:gd name="connsiteY0" fmla="*/ 0 h 1845860"/>
                    <a:gd name="connsiteX1" fmla="*/ 1937982 w 1937982"/>
                    <a:gd name="connsiteY1" fmla="*/ 0 h 1845860"/>
                    <a:gd name="connsiteX2" fmla="*/ 1937982 w 1937982"/>
                    <a:gd name="connsiteY2" fmla="*/ 1845860 h 1845860"/>
                    <a:gd name="connsiteX3" fmla="*/ 0 w 1937982"/>
                    <a:gd name="connsiteY3" fmla="*/ 1845860 h 1845860"/>
                    <a:gd name="connsiteX4" fmla="*/ 0 w 1937982"/>
                    <a:gd name="connsiteY4" fmla="*/ 0 h 1845860"/>
                    <a:gd name="connsiteX0" fmla="*/ 0 w 1982432"/>
                    <a:gd name="connsiteY0" fmla="*/ 0 h 2080810"/>
                    <a:gd name="connsiteX1" fmla="*/ 1982432 w 1982432"/>
                    <a:gd name="connsiteY1" fmla="*/ 234950 h 2080810"/>
                    <a:gd name="connsiteX2" fmla="*/ 1982432 w 1982432"/>
                    <a:gd name="connsiteY2" fmla="*/ 2080810 h 2080810"/>
                    <a:gd name="connsiteX3" fmla="*/ 44450 w 1982432"/>
                    <a:gd name="connsiteY3" fmla="*/ 2080810 h 2080810"/>
                    <a:gd name="connsiteX4" fmla="*/ 0 w 1982432"/>
                    <a:gd name="connsiteY4" fmla="*/ 0 h 2080810"/>
                    <a:gd name="connsiteX0" fmla="*/ 0 w 1982432"/>
                    <a:gd name="connsiteY0" fmla="*/ 225168 h 2305978"/>
                    <a:gd name="connsiteX1" fmla="*/ 621257 w 1982432"/>
                    <a:gd name="connsiteY1" fmla="*/ 928 h 2305978"/>
                    <a:gd name="connsiteX2" fmla="*/ 1982432 w 1982432"/>
                    <a:gd name="connsiteY2" fmla="*/ 460118 h 2305978"/>
                    <a:gd name="connsiteX3" fmla="*/ 1982432 w 1982432"/>
                    <a:gd name="connsiteY3" fmla="*/ 2305978 h 2305978"/>
                    <a:gd name="connsiteX4" fmla="*/ 44450 w 1982432"/>
                    <a:gd name="connsiteY4" fmla="*/ 2305978 h 2305978"/>
                    <a:gd name="connsiteX5" fmla="*/ 0 w 1982432"/>
                    <a:gd name="connsiteY5" fmla="*/ 225168 h 2305978"/>
                    <a:gd name="connsiteX0" fmla="*/ 0 w 1982432"/>
                    <a:gd name="connsiteY0" fmla="*/ 246654 h 2327464"/>
                    <a:gd name="connsiteX1" fmla="*/ 621257 w 1982432"/>
                    <a:gd name="connsiteY1" fmla="*/ 22414 h 2327464"/>
                    <a:gd name="connsiteX2" fmla="*/ 1307057 w 1982432"/>
                    <a:gd name="connsiteY2" fmla="*/ 9714 h 2327464"/>
                    <a:gd name="connsiteX3" fmla="*/ 1982432 w 1982432"/>
                    <a:gd name="connsiteY3" fmla="*/ 481604 h 2327464"/>
                    <a:gd name="connsiteX4" fmla="*/ 1982432 w 1982432"/>
                    <a:gd name="connsiteY4" fmla="*/ 2327464 h 2327464"/>
                    <a:gd name="connsiteX5" fmla="*/ 44450 w 1982432"/>
                    <a:gd name="connsiteY5" fmla="*/ 2327464 h 2327464"/>
                    <a:gd name="connsiteX6" fmla="*/ 0 w 1982432"/>
                    <a:gd name="connsiteY6" fmla="*/ 246654 h 2327464"/>
                    <a:gd name="connsiteX0" fmla="*/ 0 w 1982432"/>
                    <a:gd name="connsiteY0" fmla="*/ 246654 h 2327464"/>
                    <a:gd name="connsiteX1" fmla="*/ 621257 w 1982432"/>
                    <a:gd name="connsiteY1" fmla="*/ 22414 h 2327464"/>
                    <a:gd name="connsiteX2" fmla="*/ 1307057 w 1982432"/>
                    <a:gd name="connsiteY2" fmla="*/ 9714 h 2327464"/>
                    <a:gd name="connsiteX3" fmla="*/ 1923007 w 1982432"/>
                    <a:gd name="connsiteY3" fmla="*/ 244664 h 2327464"/>
                    <a:gd name="connsiteX4" fmla="*/ 1982432 w 1982432"/>
                    <a:gd name="connsiteY4" fmla="*/ 481604 h 2327464"/>
                    <a:gd name="connsiteX5" fmla="*/ 1982432 w 1982432"/>
                    <a:gd name="connsiteY5" fmla="*/ 2327464 h 2327464"/>
                    <a:gd name="connsiteX6" fmla="*/ 44450 w 1982432"/>
                    <a:gd name="connsiteY6" fmla="*/ 2327464 h 2327464"/>
                    <a:gd name="connsiteX7" fmla="*/ 0 w 1982432"/>
                    <a:gd name="connsiteY7" fmla="*/ 246654 h 2327464"/>
                    <a:gd name="connsiteX0" fmla="*/ 0 w 2401532"/>
                    <a:gd name="connsiteY0" fmla="*/ 246654 h 2327464"/>
                    <a:gd name="connsiteX1" fmla="*/ 621257 w 2401532"/>
                    <a:gd name="connsiteY1" fmla="*/ 22414 h 2327464"/>
                    <a:gd name="connsiteX2" fmla="*/ 1307057 w 2401532"/>
                    <a:gd name="connsiteY2" fmla="*/ 9714 h 2327464"/>
                    <a:gd name="connsiteX3" fmla="*/ 1923007 w 2401532"/>
                    <a:gd name="connsiteY3" fmla="*/ 244664 h 2327464"/>
                    <a:gd name="connsiteX4" fmla="*/ 2401532 w 2401532"/>
                    <a:gd name="connsiteY4" fmla="*/ 678454 h 2327464"/>
                    <a:gd name="connsiteX5" fmla="*/ 1982432 w 2401532"/>
                    <a:gd name="connsiteY5" fmla="*/ 2327464 h 2327464"/>
                    <a:gd name="connsiteX6" fmla="*/ 44450 w 2401532"/>
                    <a:gd name="connsiteY6" fmla="*/ 2327464 h 2327464"/>
                    <a:gd name="connsiteX7" fmla="*/ 0 w 2401532"/>
                    <a:gd name="connsiteY7" fmla="*/ 246654 h 2327464"/>
                    <a:gd name="connsiteX0" fmla="*/ 0 w 2677886"/>
                    <a:gd name="connsiteY0" fmla="*/ 246654 h 2327464"/>
                    <a:gd name="connsiteX1" fmla="*/ 621257 w 2677886"/>
                    <a:gd name="connsiteY1" fmla="*/ 22414 h 2327464"/>
                    <a:gd name="connsiteX2" fmla="*/ 1307057 w 2677886"/>
                    <a:gd name="connsiteY2" fmla="*/ 9714 h 2327464"/>
                    <a:gd name="connsiteX3" fmla="*/ 1923007 w 2677886"/>
                    <a:gd name="connsiteY3" fmla="*/ 244664 h 2327464"/>
                    <a:gd name="connsiteX4" fmla="*/ 2401532 w 2677886"/>
                    <a:gd name="connsiteY4" fmla="*/ 678454 h 2327464"/>
                    <a:gd name="connsiteX5" fmla="*/ 2672307 w 2677886"/>
                    <a:gd name="connsiteY5" fmla="*/ 1286064 h 2327464"/>
                    <a:gd name="connsiteX6" fmla="*/ 1982432 w 2677886"/>
                    <a:gd name="connsiteY6" fmla="*/ 2327464 h 2327464"/>
                    <a:gd name="connsiteX7" fmla="*/ 44450 w 2677886"/>
                    <a:gd name="connsiteY7" fmla="*/ 2327464 h 2327464"/>
                    <a:gd name="connsiteX8" fmla="*/ 0 w 2677886"/>
                    <a:gd name="connsiteY8" fmla="*/ 246654 h 2327464"/>
                    <a:gd name="connsiteX0" fmla="*/ 0 w 2729260"/>
                    <a:gd name="connsiteY0" fmla="*/ 246654 h 2327464"/>
                    <a:gd name="connsiteX1" fmla="*/ 621257 w 2729260"/>
                    <a:gd name="connsiteY1" fmla="*/ 22414 h 2327464"/>
                    <a:gd name="connsiteX2" fmla="*/ 1307057 w 2729260"/>
                    <a:gd name="connsiteY2" fmla="*/ 9714 h 2327464"/>
                    <a:gd name="connsiteX3" fmla="*/ 1923007 w 2729260"/>
                    <a:gd name="connsiteY3" fmla="*/ 244664 h 2327464"/>
                    <a:gd name="connsiteX4" fmla="*/ 2401532 w 2729260"/>
                    <a:gd name="connsiteY4" fmla="*/ 678454 h 2327464"/>
                    <a:gd name="connsiteX5" fmla="*/ 2672307 w 2729260"/>
                    <a:gd name="connsiteY5" fmla="*/ 1286064 h 2327464"/>
                    <a:gd name="connsiteX6" fmla="*/ 2723107 w 2729260"/>
                    <a:gd name="connsiteY6" fmla="*/ 1914714 h 2327464"/>
                    <a:gd name="connsiteX7" fmla="*/ 1982432 w 2729260"/>
                    <a:gd name="connsiteY7" fmla="*/ 2327464 h 2327464"/>
                    <a:gd name="connsiteX8" fmla="*/ 44450 w 2729260"/>
                    <a:gd name="connsiteY8" fmla="*/ 2327464 h 2327464"/>
                    <a:gd name="connsiteX9" fmla="*/ 0 w 2729260"/>
                    <a:gd name="connsiteY9" fmla="*/ 246654 h 2327464"/>
                    <a:gd name="connsiteX0" fmla="*/ 0 w 2729260"/>
                    <a:gd name="connsiteY0" fmla="*/ 246654 h 2454464"/>
                    <a:gd name="connsiteX1" fmla="*/ 621257 w 2729260"/>
                    <a:gd name="connsiteY1" fmla="*/ 22414 h 2454464"/>
                    <a:gd name="connsiteX2" fmla="*/ 1307057 w 2729260"/>
                    <a:gd name="connsiteY2" fmla="*/ 9714 h 2454464"/>
                    <a:gd name="connsiteX3" fmla="*/ 1923007 w 2729260"/>
                    <a:gd name="connsiteY3" fmla="*/ 244664 h 2454464"/>
                    <a:gd name="connsiteX4" fmla="*/ 2401532 w 2729260"/>
                    <a:gd name="connsiteY4" fmla="*/ 678454 h 2454464"/>
                    <a:gd name="connsiteX5" fmla="*/ 2672307 w 2729260"/>
                    <a:gd name="connsiteY5" fmla="*/ 1286064 h 2454464"/>
                    <a:gd name="connsiteX6" fmla="*/ 2723107 w 2729260"/>
                    <a:gd name="connsiteY6" fmla="*/ 1914714 h 2454464"/>
                    <a:gd name="connsiteX7" fmla="*/ 2405607 w 2729260"/>
                    <a:gd name="connsiteY7" fmla="*/ 2454464 h 2454464"/>
                    <a:gd name="connsiteX8" fmla="*/ 1982432 w 2729260"/>
                    <a:gd name="connsiteY8" fmla="*/ 2327464 h 2454464"/>
                    <a:gd name="connsiteX9" fmla="*/ 44450 w 2729260"/>
                    <a:gd name="connsiteY9" fmla="*/ 2327464 h 2454464"/>
                    <a:gd name="connsiteX10" fmla="*/ 0 w 2729260"/>
                    <a:gd name="connsiteY10" fmla="*/ 246654 h 2454464"/>
                    <a:gd name="connsiteX0" fmla="*/ 0 w 2729260"/>
                    <a:gd name="connsiteY0" fmla="*/ 246654 h 2765614"/>
                    <a:gd name="connsiteX1" fmla="*/ 621257 w 2729260"/>
                    <a:gd name="connsiteY1" fmla="*/ 22414 h 2765614"/>
                    <a:gd name="connsiteX2" fmla="*/ 1307057 w 2729260"/>
                    <a:gd name="connsiteY2" fmla="*/ 9714 h 2765614"/>
                    <a:gd name="connsiteX3" fmla="*/ 1923007 w 2729260"/>
                    <a:gd name="connsiteY3" fmla="*/ 244664 h 2765614"/>
                    <a:gd name="connsiteX4" fmla="*/ 2401532 w 2729260"/>
                    <a:gd name="connsiteY4" fmla="*/ 678454 h 2765614"/>
                    <a:gd name="connsiteX5" fmla="*/ 2672307 w 2729260"/>
                    <a:gd name="connsiteY5" fmla="*/ 1286064 h 2765614"/>
                    <a:gd name="connsiteX6" fmla="*/ 2723107 w 2729260"/>
                    <a:gd name="connsiteY6" fmla="*/ 1914714 h 2765614"/>
                    <a:gd name="connsiteX7" fmla="*/ 2405607 w 2729260"/>
                    <a:gd name="connsiteY7" fmla="*/ 2454464 h 2765614"/>
                    <a:gd name="connsiteX8" fmla="*/ 2001482 w 2729260"/>
                    <a:gd name="connsiteY8" fmla="*/ 2765614 h 2765614"/>
                    <a:gd name="connsiteX9" fmla="*/ 44450 w 2729260"/>
                    <a:gd name="connsiteY9" fmla="*/ 2327464 h 2765614"/>
                    <a:gd name="connsiteX10" fmla="*/ 0 w 2729260"/>
                    <a:gd name="connsiteY10" fmla="*/ 246654 h 2765614"/>
                    <a:gd name="connsiteX0" fmla="*/ 0 w 2729260"/>
                    <a:gd name="connsiteY0" fmla="*/ 246654 h 2921568"/>
                    <a:gd name="connsiteX1" fmla="*/ 621257 w 2729260"/>
                    <a:gd name="connsiteY1" fmla="*/ 22414 h 2921568"/>
                    <a:gd name="connsiteX2" fmla="*/ 1307057 w 2729260"/>
                    <a:gd name="connsiteY2" fmla="*/ 9714 h 2921568"/>
                    <a:gd name="connsiteX3" fmla="*/ 1923007 w 2729260"/>
                    <a:gd name="connsiteY3" fmla="*/ 244664 h 2921568"/>
                    <a:gd name="connsiteX4" fmla="*/ 2401532 w 2729260"/>
                    <a:gd name="connsiteY4" fmla="*/ 678454 h 2921568"/>
                    <a:gd name="connsiteX5" fmla="*/ 2672307 w 2729260"/>
                    <a:gd name="connsiteY5" fmla="*/ 1286064 h 2921568"/>
                    <a:gd name="connsiteX6" fmla="*/ 2723107 w 2729260"/>
                    <a:gd name="connsiteY6" fmla="*/ 1914714 h 2921568"/>
                    <a:gd name="connsiteX7" fmla="*/ 2405607 w 2729260"/>
                    <a:gd name="connsiteY7" fmla="*/ 2454464 h 2921568"/>
                    <a:gd name="connsiteX8" fmla="*/ 2001482 w 2729260"/>
                    <a:gd name="connsiteY8" fmla="*/ 2765614 h 2921568"/>
                    <a:gd name="connsiteX9" fmla="*/ 1599157 w 2729260"/>
                    <a:gd name="connsiteY9" fmla="*/ 2918014 h 2921568"/>
                    <a:gd name="connsiteX10" fmla="*/ 44450 w 2729260"/>
                    <a:gd name="connsiteY10" fmla="*/ 2327464 h 2921568"/>
                    <a:gd name="connsiteX11" fmla="*/ 0 w 2729260"/>
                    <a:gd name="connsiteY11" fmla="*/ 246654 h 2921568"/>
                    <a:gd name="connsiteX0" fmla="*/ 483643 w 3212903"/>
                    <a:gd name="connsiteY0" fmla="*/ 246654 h 2921568"/>
                    <a:gd name="connsiteX1" fmla="*/ 1104900 w 3212903"/>
                    <a:gd name="connsiteY1" fmla="*/ 22414 h 2921568"/>
                    <a:gd name="connsiteX2" fmla="*/ 1790700 w 3212903"/>
                    <a:gd name="connsiteY2" fmla="*/ 9714 h 2921568"/>
                    <a:gd name="connsiteX3" fmla="*/ 2406650 w 3212903"/>
                    <a:gd name="connsiteY3" fmla="*/ 244664 h 2921568"/>
                    <a:gd name="connsiteX4" fmla="*/ 2885175 w 3212903"/>
                    <a:gd name="connsiteY4" fmla="*/ 678454 h 2921568"/>
                    <a:gd name="connsiteX5" fmla="*/ 3155950 w 3212903"/>
                    <a:gd name="connsiteY5" fmla="*/ 1286064 h 2921568"/>
                    <a:gd name="connsiteX6" fmla="*/ 3206750 w 3212903"/>
                    <a:gd name="connsiteY6" fmla="*/ 1914714 h 2921568"/>
                    <a:gd name="connsiteX7" fmla="*/ 2889250 w 3212903"/>
                    <a:gd name="connsiteY7" fmla="*/ 2454464 h 2921568"/>
                    <a:gd name="connsiteX8" fmla="*/ 2485125 w 3212903"/>
                    <a:gd name="connsiteY8" fmla="*/ 2765614 h 2921568"/>
                    <a:gd name="connsiteX9" fmla="*/ 2082800 w 3212903"/>
                    <a:gd name="connsiteY9" fmla="*/ 2918014 h 2921568"/>
                    <a:gd name="connsiteX10" fmla="*/ 528093 w 3212903"/>
                    <a:gd name="connsiteY10" fmla="*/ 2327464 h 2921568"/>
                    <a:gd name="connsiteX11" fmla="*/ 0 w 3212903"/>
                    <a:gd name="connsiteY11" fmla="*/ 657414 h 2921568"/>
                    <a:gd name="connsiteX12" fmla="*/ 483643 w 3212903"/>
                    <a:gd name="connsiteY12" fmla="*/ 246654 h 2921568"/>
                    <a:gd name="connsiteX0" fmla="*/ 797349 w 3526609"/>
                    <a:gd name="connsiteY0" fmla="*/ 246654 h 2921568"/>
                    <a:gd name="connsiteX1" fmla="*/ 1418606 w 3526609"/>
                    <a:gd name="connsiteY1" fmla="*/ 22414 h 2921568"/>
                    <a:gd name="connsiteX2" fmla="*/ 2104406 w 3526609"/>
                    <a:gd name="connsiteY2" fmla="*/ 9714 h 2921568"/>
                    <a:gd name="connsiteX3" fmla="*/ 2720356 w 3526609"/>
                    <a:gd name="connsiteY3" fmla="*/ 244664 h 2921568"/>
                    <a:gd name="connsiteX4" fmla="*/ 3198881 w 3526609"/>
                    <a:gd name="connsiteY4" fmla="*/ 678454 h 2921568"/>
                    <a:gd name="connsiteX5" fmla="*/ 3469656 w 3526609"/>
                    <a:gd name="connsiteY5" fmla="*/ 1286064 h 2921568"/>
                    <a:gd name="connsiteX6" fmla="*/ 3520456 w 3526609"/>
                    <a:gd name="connsiteY6" fmla="*/ 1914714 h 2921568"/>
                    <a:gd name="connsiteX7" fmla="*/ 3202956 w 3526609"/>
                    <a:gd name="connsiteY7" fmla="*/ 2454464 h 2921568"/>
                    <a:gd name="connsiteX8" fmla="*/ 2798831 w 3526609"/>
                    <a:gd name="connsiteY8" fmla="*/ 2765614 h 2921568"/>
                    <a:gd name="connsiteX9" fmla="*/ 2396506 w 3526609"/>
                    <a:gd name="connsiteY9" fmla="*/ 2918014 h 2921568"/>
                    <a:gd name="connsiteX10" fmla="*/ 841799 w 3526609"/>
                    <a:gd name="connsiteY10" fmla="*/ 2327464 h 2921568"/>
                    <a:gd name="connsiteX11" fmla="*/ 15257 w 3526609"/>
                    <a:gd name="connsiteY11" fmla="*/ 1273364 h 2921568"/>
                    <a:gd name="connsiteX12" fmla="*/ 313706 w 3526609"/>
                    <a:gd name="connsiteY12" fmla="*/ 657414 h 2921568"/>
                    <a:gd name="connsiteX13" fmla="*/ 797349 w 3526609"/>
                    <a:gd name="connsiteY13" fmla="*/ 246654 h 2921568"/>
                    <a:gd name="connsiteX0" fmla="*/ 845242 w 3574502"/>
                    <a:gd name="connsiteY0" fmla="*/ 246654 h 2921568"/>
                    <a:gd name="connsiteX1" fmla="*/ 1466499 w 3574502"/>
                    <a:gd name="connsiteY1" fmla="*/ 22414 h 2921568"/>
                    <a:gd name="connsiteX2" fmla="*/ 2152299 w 3574502"/>
                    <a:gd name="connsiteY2" fmla="*/ 9714 h 2921568"/>
                    <a:gd name="connsiteX3" fmla="*/ 2768249 w 3574502"/>
                    <a:gd name="connsiteY3" fmla="*/ 244664 h 2921568"/>
                    <a:gd name="connsiteX4" fmla="*/ 3246774 w 3574502"/>
                    <a:gd name="connsiteY4" fmla="*/ 678454 h 2921568"/>
                    <a:gd name="connsiteX5" fmla="*/ 3517549 w 3574502"/>
                    <a:gd name="connsiteY5" fmla="*/ 1286064 h 2921568"/>
                    <a:gd name="connsiteX6" fmla="*/ 3568349 w 3574502"/>
                    <a:gd name="connsiteY6" fmla="*/ 1914714 h 2921568"/>
                    <a:gd name="connsiteX7" fmla="*/ 3250849 w 3574502"/>
                    <a:gd name="connsiteY7" fmla="*/ 2454464 h 2921568"/>
                    <a:gd name="connsiteX8" fmla="*/ 2846724 w 3574502"/>
                    <a:gd name="connsiteY8" fmla="*/ 2765614 h 2921568"/>
                    <a:gd name="connsiteX9" fmla="*/ 2444399 w 3574502"/>
                    <a:gd name="connsiteY9" fmla="*/ 2918014 h 2921568"/>
                    <a:gd name="connsiteX10" fmla="*/ 889692 w 3574502"/>
                    <a:gd name="connsiteY10" fmla="*/ 2327464 h 2921568"/>
                    <a:gd name="connsiteX11" fmla="*/ 63150 w 3574502"/>
                    <a:gd name="connsiteY11" fmla="*/ 1952814 h 2921568"/>
                    <a:gd name="connsiteX12" fmla="*/ 63150 w 3574502"/>
                    <a:gd name="connsiteY12" fmla="*/ 1273364 h 2921568"/>
                    <a:gd name="connsiteX13" fmla="*/ 361599 w 3574502"/>
                    <a:gd name="connsiteY13" fmla="*/ 657414 h 2921568"/>
                    <a:gd name="connsiteX14" fmla="*/ 845242 w 3574502"/>
                    <a:gd name="connsiteY14" fmla="*/ 246654 h 2921568"/>
                    <a:gd name="connsiteX0" fmla="*/ 818859 w 3548119"/>
                    <a:gd name="connsiteY0" fmla="*/ 246654 h 2921568"/>
                    <a:gd name="connsiteX1" fmla="*/ 1440116 w 3548119"/>
                    <a:gd name="connsiteY1" fmla="*/ 22414 h 2921568"/>
                    <a:gd name="connsiteX2" fmla="*/ 2125916 w 3548119"/>
                    <a:gd name="connsiteY2" fmla="*/ 9714 h 2921568"/>
                    <a:gd name="connsiteX3" fmla="*/ 2741866 w 3548119"/>
                    <a:gd name="connsiteY3" fmla="*/ 244664 h 2921568"/>
                    <a:gd name="connsiteX4" fmla="*/ 3220391 w 3548119"/>
                    <a:gd name="connsiteY4" fmla="*/ 678454 h 2921568"/>
                    <a:gd name="connsiteX5" fmla="*/ 3491166 w 3548119"/>
                    <a:gd name="connsiteY5" fmla="*/ 1286064 h 2921568"/>
                    <a:gd name="connsiteX6" fmla="*/ 3541966 w 3548119"/>
                    <a:gd name="connsiteY6" fmla="*/ 1914714 h 2921568"/>
                    <a:gd name="connsiteX7" fmla="*/ 3224466 w 3548119"/>
                    <a:gd name="connsiteY7" fmla="*/ 2454464 h 2921568"/>
                    <a:gd name="connsiteX8" fmla="*/ 2820341 w 3548119"/>
                    <a:gd name="connsiteY8" fmla="*/ 2765614 h 2921568"/>
                    <a:gd name="connsiteX9" fmla="*/ 2418016 w 3548119"/>
                    <a:gd name="connsiteY9" fmla="*/ 2918014 h 2921568"/>
                    <a:gd name="connsiteX10" fmla="*/ 863309 w 3548119"/>
                    <a:gd name="connsiteY10" fmla="*/ 2327464 h 2921568"/>
                    <a:gd name="connsiteX11" fmla="*/ 341567 w 3548119"/>
                    <a:gd name="connsiteY11" fmla="*/ 2454464 h 2921568"/>
                    <a:gd name="connsiteX12" fmla="*/ 36767 w 3548119"/>
                    <a:gd name="connsiteY12" fmla="*/ 1952814 h 2921568"/>
                    <a:gd name="connsiteX13" fmla="*/ 36767 w 3548119"/>
                    <a:gd name="connsiteY13" fmla="*/ 1273364 h 2921568"/>
                    <a:gd name="connsiteX14" fmla="*/ 335216 w 3548119"/>
                    <a:gd name="connsiteY14" fmla="*/ 657414 h 2921568"/>
                    <a:gd name="connsiteX15" fmla="*/ 818859 w 3548119"/>
                    <a:gd name="connsiteY15" fmla="*/ 246654 h 2921568"/>
                    <a:gd name="connsiteX0" fmla="*/ 818859 w 3548119"/>
                    <a:gd name="connsiteY0" fmla="*/ 246654 h 2921568"/>
                    <a:gd name="connsiteX1" fmla="*/ 1440116 w 3548119"/>
                    <a:gd name="connsiteY1" fmla="*/ 22414 h 2921568"/>
                    <a:gd name="connsiteX2" fmla="*/ 2125916 w 3548119"/>
                    <a:gd name="connsiteY2" fmla="*/ 9714 h 2921568"/>
                    <a:gd name="connsiteX3" fmla="*/ 2741866 w 3548119"/>
                    <a:gd name="connsiteY3" fmla="*/ 244664 h 2921568"/>
                    <a:gd name="connsiteX4" fmla="*/ 3220391 w 3548119"/>
                    <a:gd name="connsiteY4" fmla="*/ 678454 h 2921568"/>
                    <a:gd name="connsiteX5" fmla="*/ 3491166 w 3548119"/>
                    <a:gd name="connsiteY5" fmla="*/ 1286064 h 2921568"/>
                    <a:gd name="connsiteX6" fmla="*/ 3541966 w 3548119"/>
                    <a:gd name="connsiteY6" fmla="*/ 1914714 h 2921568"/>
                    <a:gd name="connsiteX7" fmla="*/ 3224466 w 3548119"/>
                    <a:gd name="connsiteY7" fmla="*/ 2454464 h 2921568"/>
                    <a:gd name="connsiteX8" fmla="*/ 2820341 w 3548119"/>
                    <a:gd name="connsiteY8" fmla="*/ 2765614 h 2921568"/>
                    <a:gd name="connsiteX9" fmla="*/ 2418016 w 3548119"/>
                    <a:gd name="connsiteY9" fmla="*/ 2918014 h 2921568"/>
                    <a:gd name="connsiteX10" fmla="*/ 749009 w 3548119"/>
                    <a:gd name="connsiteY10" fmla="*/ 2759264 h 2921568"/>
                    <a:gd name="connsiteX11" fmla="*/ 341567 w 3548119"/>
                    <a:gd name="connsiteY11" fmla="*/ 2454464 h 2921568"/>
                    <a:gd name="connsiteX12" fmla="*/ 36767 w 3548119"/>
                    <a:gd name="connsiteY12" fmla="*/ 1952814 h 2921568"/>
                    <a:gd name="connsiteX13" fmla="*/ 36767 w 3548119"/>
                    <a:gd name="connsiteY13" fmla="*/ 1273364 h 2921568"/>
                    <a:gd name="connsiteX14" fmla="*/ 335216 w 3548119"/>
                    <a:gd name="connsiteY14" fmla="*/ 657414 h 2921568"/>
                    <a:gd name="connsiteX15" fmla="*/ 818859 w 3548119"/>
                    <a:gd name="connsiteY15" fmla="*/ 246654 h 2921568"/>
                    <a:gd name="connsiteX0" fmla="*/ 818859 w 3548119"/>
                    <a:gd name="connsiteY0" fmla="*/ 246654 h 2946840"/>
                    <a:gd name="connsiteX1" fmla="*/ 1440116 w 3548119"/>
                    <a:gd name="connsiteY1" fmla="*/ 22414 h 2946840"/>
                    <a:gd name="connsiteX2" fmla="*/ 2125916 w 3548119"/>
                    <a:gd name="connsiteY2" fmla="*/ 9714 h 2946840"/>
                    <a:gd name="connsiteX3" fmla="*/ 2741866 w 3548119"/>
                    <a:gd name="connsiteY3" fmla="*/ 244664 h 2946840"/>
                    <a:gd name="connsiteX4" fmla="*/ 3220391 w 3548119"/>
                    <a:gd name="connsiteY4" fmla="*/ 678454 h 2946840"/>
                    <a:gd name="connsiteX5" fmla="*/ 3491166 w 3548119"/>
                    <a:gd name="connsiteY5" fmla="*/ 1286064 h 2946840"/>
                    <a:gd name="connsiteX6" fmla="*/ 3541966 w 3548119"/>
                    <a:gd name="connsiteY6" fmla="*/ 1914714 h 2946840"/>
                    <a:gd name="connsiteX7" fmla="*/ 3224466 w 3548119"/>
                    <a:gd name="connsiteY7" fmla="*/ 2454464 h 2946840"/>
                    <a:gd name="connsiteX8" fmla="*/ 2820341 w 3548119"/>
                    <a:gd name="connsiteY8" fmla="*/ 2765614 h 2946840"/>
                    <a:gd name="connsiteX9" fmla="*/ 2418016 w 3548119"/>
                    <a:gd name="connsiteY9" fmla="*/ 2918014 h 2946840"/>
                    <a:gd name="connsiteX10" fmla="*/ 1128967 w 3548119"/>
                    <a:gd name="connsiteY10" fmla="*/ 2937064 h 2946840"/>
                    <a:gd name="connsiteX11" fmla="*/ 749009 w 3548119"/>
                    <a:gd name="connsiteY11" fmla="*/ 2759264 h 2946840"/>
                    <a:gd name="connsiteX12" fmla="*/ 341567 w 3548119"/>
                    <a:gd name="connsiteY12" fmla="*/ 2454464 h 2946840"/>
                    <a:gd name="connsiteX13" fmla="*/ 36767 w 3548119"/>
                    <a:gd name="connsiteY13" fmla="*/ 1952814 h 2946840"/>
                    <a:gd name="connsiteX14" fmla="*/ 36767 w 3548119"/>
                    <a:gd name="connsiteY14" fmla="*/ 1273364 h 2946840"/>
                    <a:gd name="connsiteX15" fmla="*/ 335216 w 3548119"/>
                    <a:gd name="connsiteY15" fmla="*/ 657414 h 2946840"/>
                    <a:gd name="connsiteX16" fmla="*/ 818859 w 3548119"/>
                    <a:gd name="connsiteY16" fmla="*/ 246654 h 2946840"/>
                    <a:gd name="connsiteX0" fmla="*/ 818859 w 3548119"/>
                    <a:gd name="connsiteY0" fmla="*/ 246654 h 3130892"/>
                    <a:gd name="connsiteX1" fmla="*/ 1440116 w 3548119"/>
                    <a:gd name="connsiteY1" fmla="*/ 22414 h 3130892"/>
                    <a:gd name="connsiteX2" fmla="*/ 2125916 w 3548119"/>
                    <a:gd name="connsiteY2" fmla="*/ 9714 h 3130892"/>
                    <a:gd name="connsiteX3" fmla="*/ 2741866 w 3548119"/>
                    <a:gd name="connsiteY3" fmla="*/ 244664 h 3130892"/>
                    <a:gd name="connsiteX4" fmla="*/ 3220391 w 3548119"/>
                    <a:gd name="connsiteY4" fmla="*/ 678454 h 3130892"/>
                    <a:gd name="connsiteX5" fmla="*/ 3491166 w 3548119"/>
                    <a:gd name="connsiteY5" fmla="*/ 1286064 h 3130892"/>
                    <a:gd name="connsiteX6" fmla="*/ 3541966 w 3548119"/>
                    <a:gd name="connsiteY6" fmla="*/ 1914714 h 3130892"/>
                    <a:gd name="connsiteX7" fmla="*/ 3224466 w 3548119"/>
                    <a:gd name="connsiteY7" fmla="*/ 2454464 h 3130892"/>
                    <a:gd name="connsiteX8" fmla="*/ 2820341 w 3548119"/>
                    <a:gd name="connsiteY8" fmla="*/ 2765614 h 3130892"/>
                    <a:gd name="connsiteX9" fmla="*/ 2418016 w 3548119"/>
                    <a:gd name="connsiteY9" fmla="*/ 2918014 h 3130892"/>
                    <a:gd name="connsiteX10" fmla="*/ 1128967 w 3548119"/>
                    <a:gd name="connsiteY10" fmla="*/ 2937064 h 3130892"/>
                    <a:gd name="connsiteX11" fmla="*/ 749009 w 3548119"/>
                    <a:gd name="connsiteY11" fmla="*/ 2759264 h 3130892"/>
                    <a:gd name="connsiteX12" fmla="*/ 341567 w 3548119"/>
                    <a:gd name="connsiteY12" fmla="*/ 2454464 h 3130892"/>
                    <a:gd name="connsiteX13" fmla="*/ 36767 w 3548119"/>
                    <a:gd name="connsiteY13" fmla="*/ 1952814 h 3130892"/>
                    <a:gd name="connsiteX14" fmla="*/ 36767 w 3548119"/>
                    <a:gd name="connsiteY14" fmla="*/ 1273364 h 3130892"/>
                    <a:gd name="connsiteX15" fmla="*/ 335216 w 3548119"/>
                    <a:gd name="connsiteY15" fmla="*/ 657414 h 3130892"/>
                    <a:gd name="connsiteX16" fmla="*/ 818859 w 3548119"/>
                    <a:gd name="connsiteY16" fmla="*/ 246654 h 3130892"/>
                    <a:gd name="connsiteX0" fmla="*/ 818859 w 3548119"/>
                    <a:gd name="connsiteY0" fmla="*/ 246654 h 3160610"/>
                    <a:gd name="connsiteX1" fmla="*/ 1440116 w 3548119"/>
                    <a:gd name="connsiteY1" fmla="*/ 22414 h 3160610"/>
                    <a:gd name="connsiteX2" fmla="*/ 2125916 w 3548119"/>
                    <a:gd name="connsiteY2" fmla="*/ 9714 h 3160610"/>
                    <a:gd name="connsiteX3" fmla="*/ 2741866 w 3548119"/>
                    <a:gd name="connsiteY3" fmla="*/ 244664 h 3160610"/>
                    <a:gd name="connsiteX4" fmla="*/ 3220391 w 3548119"/>
                    <a:gd name="connsiteY4" fmla="*/ 678454 h 3160610"/>
                    <a:gd name="connsiteX5" fmla="*/ 3491166 w 3548119"/>
                    <a:gd name="connsiteY5" fmla="*/ 1286064 h 3160610"/>
                    <a:gd name="connsiteX6" fmla="*/ 3541966 w 3548119"/>
                    <a:gd name="connsiteY6" fmla="*/ 1914714 h 3160610"/>
                    <a:gd name="connsiteX7" fmla="*/ 3224466 w 3548119"/>
                    <a:gd name="connsiteY7" fmla="*/ 2454464 h 3160610"/>
                    <a:gd name="connsiteX8" fmla="*/ 2820341 w 3548119"/>
                    <a:gd name="connsiteY8" fmla="*/ 2765614 h 3160610"/>
                    <a:gd name="connsiteX9" fmla="*/ 2418016 w 3548119"/>
                    <a:gd name="connsiteY9" fmla="*/ 2918014 h 3160610"/>
                    <a:gd name="connsiteX10" fmla="*/ 1128967 w 3548119"/>
                    <a:gd name="connsiteY10" fmla="*/ 2937064 h 3160610"/>
                    <a:gd name="connsiteX11" fmla="*/ 749009 w 3548119"/>
                    <a:gd name="connsiteY11" fmla="*/ 2759264 h 3160610"/>
                    <a:gd name="connsiteX12" fmla="*/ 341567 w 3548119"/>
                    <a:gd name="connsiteY12" fmla="*/ 2454464 h 3160610"/>
                    <a:gd name="connsiteX13" fmla="*/ 36767 w 3548119"/>
                    <a:gd name="connsiteY13" fmla="*/ 1952814 h 3160610"/>
                    <a:gd name="connsiteX14" fmla="*/ 36767 w 3548119"/>
                    <a:gd name="connsiteY14" fmla="*/ 1273364 h 3160610"/>
                    <a:gd name="connsiteX15" fmla="*/ 335216 w 3548119"/>
                    <a:gd name="connsiteY15" fmla="*/ 657414 h 3160610"/>
                    <a:gd name="connsiteX16" fmla="*/ 818859 w 3548119"/>
                    <a:gd name="connsiteY16" fmla="*/ 246654 h 3160610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99819"/>
                    <a:gd name="connsiteY0" fmla="*/ 246654 h 3164386"/>
                    <a:gd name="connsiteX1" fmla="*/ 1440116 w 3599819"/>
                    <a:gd name="connsiteY1" fmla="*/ 22414 h 3164386"/>
                    <a:gd name="connsiteX2" fmla="*/ 2125916 w 3599819"/>
                    <a:gd name="connsiteY2" fmla="*/ 9714 h 3164386"/>
                    <a:gd name="connsiteX3" fmla="*/ 2741866 w 3599819"/>
                    <a:gd name="connsiteY3" fmla="*/ 244664 h 3164386"/>
                    <a:gd name="connsiteX4" fmla="*/ 3220391 w 3599819"/>
                    <a:gd name="connsiteY4" fmla="*/ 678454 h 3164386"/>
                    <a:gd name="connsiteX5" fmla="*/ 3491166 w 3599819"/>
                    <a:gd name="connsiteY5" fmla="*/ 1286064 h 3164386"/>
                    <a:gd name="connsiteX6" fmla="*/ 3541966 w 3599819"/>
                    <a:gd name="connsiteY6" fmla="*/ 1914714 h 3164386"/>
                    <a:gd name="connsiteX7" fmla="*/ 3224466 w 3599819"/>
                    <a:gd name="connsiteY7" fmla="*/ 2454464 h 3164386"/>
                    <a:gd name="connsiteX8" fmla="*/ 2820341 w 3599819"/>
                    <a:gd name="connsiteY8" fmla="*/ 2765614 h 3164386"/>
                    <a:gd name="connsiteX9" fmla="*/ 2437066 w 3599819"/>
                    <a:gd name="connsiteY9" fmla="*/ 2930714 h 3164386"/>
                    <a:gd name="connsiteX10" fmla="*/ 1128967 w 3599819"/>
                    <a:gd name="connsiteY10" fmla="*/ 2937064 h 3164386"/>
                    <a:gd name="connsiteX11" fmla="*/ 749009 w 3599819"/>
                    <a:gd name="connsiteY11" fmla="*/ 2759264 h 3164386"/>
                    <a:gd name="connsiteX12" fmla="*/ 341567 w 3599819"/>
                    <a:gd name="connsiteY12" fmla="*/ 2454464 h 3164386"/>
                    <a:gd name="connsiteX13" fmla="*/ 36767 w 3599819"/>
                    <a:gd name="connsiteY13" fmla="*/ 1952814 h 3164386"/>
                    <a:gd name="connsiteX14" fmla="*/ 36767 w 3599819"/>
                    <a:gd name="connsiteY14" fmla="*/ 1273364 h 3164386"/>
                    <a:gd name="connsiteX15" fmla="*/ 335216 w 3599819"/>
                    <a:gd name="connsiteY15" fmla="*/ 657414 h 3164386"/>
                    <a:gd name="connsiteX16" fmla="*/ 818859 w 3599819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55935 h 3173667"/>
                    <a:gd name="connsiteX1" fmla="*/ 1440116 w 3628956"/>
                    <a:gd name="connsiteY1" fmla="*/ 31695 h 3173667"/>
                    <a:gd name="connsiteX2" fmla="*/ 2125916 w 3628956"/>
                    <a:gd name="connsiteY2" fmla="*/ 18995 h 3173667"/>
                    <a:gd name="connsiteX3" fmla="*/ 2741866 w 3628956"/>
                    <a:gd name="connsiteY3" fmla="*/ 253945 h 3173667"/>
                    <a:gd name="connsiteX4" fmla="*/ 3220391 w 3628956"/>
                    <a:gd name="connsiteY4" fmla="*/ 687735 h 3173667"/>
                    <a:gd name="connsiteX5" fmla="*/ 3491166 w 3628956"/>
                    <a:gd name="connsiteY5" fmla="*/ 1295345 h 3173667"/>
                    <a:gd name="connsiteX6" fmla="*/ 3541966 w 3628956"/>
                    <a:gd name="connsiteY6" fmla="*/ 1923995 h 3173667"/>
                    <a:gd name="connsiteX7" fmla="*/ 3224466 w 3628956"/>
                    <a:gd name="connsiteY7" fmla="*/ 2463745 h 3173667"/>
                    <a:gd name="connsiteX8" fmla="*/ 2820341 w 3628956"/>
                    <a:gd name="connsiteY8" fmla="*/ 2774895 h 3173667"/>
                    <a:gd name="connsiteX9" fmla="*/ 2437066 w 3628956"/>
                    <a:gd name="connsiteY9" fmla="*/ 2939995 h 3173667"/>
                    <a:gd name="connsiteX10" fmla="*/ 1128967 w 3628956"/>
                    <a:gd name="connsiteY10" fmla="*/ 2946345 h 3173667"/>
                    <a:gd name="connsiteX11" fmla="*/ 749009 w 3628956"/>
                    <a:gd name="connsiteY11" fmla="*/ 2768545 h 3173667"/>
                    <a:gd name="connsiteX12" fmla="*/ 341567 w 3628956"/>
                    <a:gd name="connsiteY12" fmla="*/ 2463745 h 3173667"/>
                    <a:gd name="connsiteX13" fmla="*/ 36767 w 3628956"/>
                    <a:gd name="connsiteY13" fmla="*/ 1962095 h 3173667"/>
                    <a:gd name="connsiteX14" fmla="*/ 36767 w 3628956"/>
                    <a:gd name="connsiteY14" fmla="*/ 1282645 h 3173667"/>
                    <a:gd name="connsiteX15" fmla="*/ 335216 w 3628956"/>
                    <a:gd name="connsiteY15" fmla="*/ 666695 h 3173667"/>
                    <a:gd name="connsiteX16" fmla="*/ 818859 w 3628956"/>
                    <a:gd name="connsiteY16" fmla="*/ 255935 h 3173667"/>
                    <a:gd name="connsiteX0" fmla="*/ 818859 w 3628956"/>
                    <a:gd name="connsiteY0" fmla="*/ 330614 h 3248346"/>
                    <a:gd name="connsiteX1" fmla="*/ 1440116 w 3628956"/>
                    <a:gd name="connsiteY1" fmla="*/ 106374 h 3248346"/>
                    <a:gd name="connsiteX2" fmla="*/ 2125916 w 3628956"/>
                    <a:gd name="connsiteY2" fmla="*/ 93674 h 3248346"/>
                    <a:gd name="connsiteX3" fmla="*/ 2741866 w 3628956"/>
                    <a:gd name="connsiteY3" fmla="*/ 328624 h 3248346"/>
                    <a:gd name="connsiteX4" fmla="*/ 3220391 w 3628956"/>
                    <a:gd name="connsiteY4" fmla="*/ 762414 h 3248346"/>
                    <a:gd name="connsiteX5" fmla="*/ 3491166 w 3628956"/>
                    <a:gd name="connsiteY5" fmla="*/ 1370024 h 3248346"/>
                    <a:gd name="connsiteX6" fmla="*/ 3541966 w 3628956"/>
                    <a:gd name="connsiteY6" fmla="*/ 1998674 h 3248346"/>
                    <a:gd name="connsiteX7" fmla="*/ 3224466 w 3628956"/>
                    <a:gd name="connsiteY7" fmla="*/ 2538424 h 3248346"/>
                    <a:gd name="connsiteX8" fmla="*/ 2820341 w 3628956"/>
                    <a:gd name="connsiteY8" fmla="*/ 2849574 h 3248346"/>
                    <a:gd name="connsiteX9" fmla="*/ 2437066 w 3628956"/>
                    <a:gd name="connsiteY9" fmla="*/ 3014674 h 3248346"/>
                    <a:gd name="connsiteX10" fmla="*/ 1128967 w 3628956"/>
                    <a:gd name="connsiteY10" fmla="*/ 3021024 h 3248346"/>
                    <a:gd name="connsiteX11" fmla="*/ 749009 w 3628956"/>
                    <a:gd name="connsiteY11" fmla="*/ 2843224 h 3248346"/>
                    <a:gd name="connsiteX12" fmla="*/ 341567 w 3628956"/>
                    <a:gd name="connsiteY12" fmla="*/ 2538424 h 3248346"/>
                    <a:gd name="connsiteX13" fmla="*/ 36767 w 3628956"/>
                    <a:gd name="connsiteY13" fmla="*/ 2036774 h 3248346"/>
                    <a:gd name="connsiteX14" fmla="*/ 36767 w 3628956"/>
                    <a:gd name="connsiteY14" fmla="*/ 1357324 h 3248346"/>
                    <a:gd name="connsiteX15" fmla="*/ 335216 w 3628956"/>
                    <a:gd name="connsiteY15" fmla="*/ 741374 h 3248346"/>
                    <a:gd name="connsiteX16" fmla="*/ 818859 w 3628956"/>
                    <a:gd name="connsiteY16" fmla="*/ 330614 h 3248346"/>
                    <a:gd name="connsiteX0" fmla="*/ 818859 w 3628956"/>
                    <a:gd name="connsiteY0" fmla="*/ 362342 h 3280074"/>
                    <a:gd name="connsiteX1" fmla="*/ 1440116 w 3628956"/>
                    <a:gd name="connsiteY1" fmla="*/ 138102 h 3280074"/>
                    <a:gd name="connsiteX2" fmla="*/ 2125916 w 3628956"/>
                    <a:gd name="connsiteY2" fmla="*/ 125402 h 3280074"/>
                    <a:gd name="connsiteX3" fmla="*/ 2741866 w 3628956"/>
                    <a:gd name="connsiteY3" fmla="*/ 360352 h 3280074"/>
                    <a:gd name="connsiteX4" fmla="*/ 3220391 w 3628956"/>
                    <a:gd name="connsiteY4" fmla="*/ 794142 h 3280074"/>
                    <a:gd name="connsiteX5" fmla="*/ 3491166 w 3628956"/>
                    <a:gd name="connsiteY5" fmla="*/ 1401752 h 3280074"/>
                    <a:gd name="connsiteX6" fmla="*/ 3541966 w 3628956"/>
                    <a:gd name="connsiteY6" fmla="*/ 2030402 h 3280074"/>
                    <a:gd name="connsiteX7" fmla="*/ 3224466 w 3628956"/>
                    <a:gd name="connsiteY7" fmla="*/ 2570152 h 3280074"/>
                    <a:gd name="connsiteX8" fmla="*/ 2820341 w 3628956"/>
                    <a:gd name="connsiteY8" fmla="*/ 2881302 h 3280074"/>
                    <a:gd name="connsiteX9" fmla="*/ 2437066 w 3628956"/>
                    <a:gd name="connsiteY9" fmla="*/ 3046402 h 3280074"/>
                    <a:gd name="connsiteX10" fmla="*/ 1128967 w 3628956"/>
                    <a:gd name="connsiteY10" fmla="*/ 3052752 h 3280074"/>
                    <a:gd name="connsiteX11" fmla="*/ 749009 w 3628956"/>
                    <a:gd name="connsiteY11" fmla="*/ 2874952 h 3280074"/>
                    <a:gd name="connsiteX12" fmla="*/ 341567 w 3628956"/>
                    <a:gd name="connsiteY12" fmla="*/ 2570152 h 3280074"/>
                    <a:gd name="connsiteX13" fmla="*/ 36767 w 3628956"/>
                    <a:gd name="connsiteY13" fmla="*/ 2068502 h 3280074"/>
                    <a:gd name="connsiteX14" fmla="*/ 36767 w 3628956"/>
                    <a:gd name="connsiteY14" fmla="*/ 1389052 h 3280074"/>
                    <a:gd name="connsiteX15" fmla="*/ 335216 w 3628956"/>
                    <a:gd name="connsiteY15" fmla="*/ 773102 h 3280074"/>
                    <a:gd name="connsiteX16" fmla="*/ 818859 w 3628956"/>
                    <a:gd name="connsiteY16" fmla="*/ 362342 h 3280074"/>
                    <a:gd name="connsiteX0" fmla="*/ 8188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18859 w 3628956"/>
                    <a:gd name="connsiteY16" fmla="*/ 364549 h 3282281"/>
                    <a:gd name="connsiteX0" fmla="*/ 8188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188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61615 w 3684412"/>
                    <a:gd name="connsiteY0" fmla="*/ 364549 h 3282281"/>
                    <a:gd name="connsiteX1" fmla="*/ 1473347 w 3684412"/>
                    <a:gd name="connsiteY1" fmla="*/ 133959 h 3282281"/>
                    <a:gd name="connsiteX2" fmla="*/ 2181372 w 3684412"/>
                    <a:gd name="connsiteY2" fmla="*/ 127609 h 3282281"/>
                    <a:gd name="connsiteX3" fmla="*/ 2797322 w 3684412"/>
                    <a:gd name="connsiteY3" fmla="*/ 362559 h 3282281"/>
                    <a:gd name="connsiteX4" fmla="*/ 3275847 w 3684412"/>
                    <a:gd name="connsiteY4" fmla="*/ 796349 h 3282281"/>
                    <a:gd name="connsiteX5" fmla="*/ 3546622 w 3684412"/>
                    <a:gd name="connsiteY5" fmla="*/ 1403959 h 3282281"/>
                    <a:gd name="connsiteX6" fmla="*/ 3597422 w 3684412"/>
                    <a:gd name="connsiteY6" fmla="*/ 2032609 h 3282281"/>
                    <a:gd name="connsiteX7" fmla="*/ 3279922 w 3684412"/>
                    <a:gd name="connsiteY7" fmla="*/ 2572359 h 3282281"/>
                    <a:gd name="connsiteX8" fmla="*/ 2875797 w 3684412"/>
                    <a:gd name="connsiteY8" fmla="*/ 2883509 h 3282281"/>
                    <a:gd name="connsiteX9" fmla="*/ 2492522 w 3684412"/>
                    <a:gd name="connsiteY9" fmla="*/ 3048609 h 3282281"/>
                    <a:gd name="connsiteX10" fmla="*/ 1184423 w 3684412"/>
                    <a:gd name="connsiteY10" fmla="*/ 3054959 h 3282281"/>
                    <a:gd name="connsiteX11" fmla="*/ 804465 w 3684412"/>
                    <a:gd name="connsiteY11" fmla="*/ 2877159 h 3282281"/>
                    <a:gd name="connsiteX12" fmla="*/ 397023 w 3684412"/>
                    <a:gd name="connsiteY12" fmla="*/ 2572359 h 3282281"/>
                    <a:gd name="connsiteX13" fmla="*/ 92223 w 3684412"/>
                    <a:gd name="connsiteY13" fmla="*/ 2070709 h 3282281"/>
                    <a:gd name="connsiteX14" fmla="*/ 92223 w 3684412"/>
                    <a:gd name="connsiteY14" fmla="*/ 1391259 h 3282281"/>
                    <a:gd name="connsiteX15" fmla="*/ 377972 w 3684412"/>
                    <a:gd name="connsiteY15" fmla="*/ 788009 h 3282281"/>
                    <a:gd name="connsiteX16" fmla="*/ 861615 w 3684412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78965"/>
                    <a:gd name="connsiteX1" fmla="*/ 1479383 w 3690448"/>
                    <a:gd name="connsiteY1" fmla="*/ 133959 h 3278965"/>
                    <a:gd name="connsiteX2" fmla="*/ 2187408 w 3690448"/>
                    <a:gd name="connsiteY2" fmla="*/ 127609 h 3278965"/>
                    <a:gd name="connsiteX3" fmla="*/ 2803358 w 3690448"/>
                    <a:gd name="connsiteY3" fmla="*/ 362559 h 3278965"/>
                    <a:gd name="connsiteX4" fmla="*/ 3281883 w 3690448"/>
                    <a:gd name="connsiteY4" fmla="*/ 796349 h 3278965"/>
                    <a:gd name="connsiteX5" fmla="*/ 3552658 w 3690448"/>
                    <a:gd name="connsiteY5" fmla="*/ 1403959 h 3278965"/>
                    <a:gd name="connsiteX6" fmla="*/ 3603458 w 3690448"/>
                    <a:gd name="connsiteY6" fmla="*/ 2032609 h 3278965"/>
                    <a:gd name="connsiteX7" fmla="*/ 3285958 w 3690448"/>
                    <a:gd name="connsiteY7" fmla="*/ 2572359 h 3278965"/>
                    <a:gd name="connsiteX8" fmla="*/ 2881833 w 3690448"/>
                    <a:gd name="connsiteY8" fmla="*/ 2883509 h 3278965"/>
                    <a:gd name="connsiteX9" fmla="*/ 2498558 w 3690448"/>
                    <a:gd name="connsiteY9" fmla="*/ 3048609 h 3278965"/>
                    <a:gd name="connsiteX10" fmla="*/ 1173790 w 3690448"/>
                    <a:gd name="connsiteY10" fmla="*/ 3050196 h 3278965"/>
                    <a:gd name="connsiteX11" fmla="*/ 793833 w 3690448"/>
                    <a:gd name="connsiteY11" fmla="*/ 2874778 h 3278965"/>
                    <a:gd name="connsiteX12" fmla="*/ 381628 w 3690448"/>
                    <a:gd name="connsiteY12" fmla="*/ 2572359 h 3278965"/>
                    <a:gd name="connsiteX13" fmla="*/ 98259 w 3690448"/>
                    <a:gd name="connsiteY13" fmla="*/ 2070709 h 3278965"/>
                    <a:gd name="connsiteX14" fmla="*/ 98259 w 3690448"/>
                    <a:gd name="connsiteY14" fmla="*/ 1391259 h 3278965"/>
                    <a:gd name="connsiteX15" fmla="*/ 384008 w 3690448"/>
                    <a:gd name="connsiteY15" fmla="*/ 788009 h 3278965"/>
                    <a:gd name="connsiteX16" fmla="*/ 867651 w 3690448"/>
                    <a:gd name="connsiteY16" fmla="*/ 364549 h 3278965"/>
                    <a:gd name="connsiteX0" fmla="*/ 867651 w 3690448"/>
                    <a:gd name="connsiteY0" fmla="*/ 364549 h 3278965"/>
                    <a:gd name="connsiteX1" fmla="*/ 1479383 w 3690448"/>
                    <a:gd name="connsiteY1" fmla="*/ 133959 h 3278965"/>
                    <a:gd name="connsiteX2" fmla="*/ 2187408 w 3690448"/>
                    <a:gd name="connsiteY2" fmla="*/ 127609 h 3278965"/>
                    <a:gd name="connsiteX3" fmla="*/ 2803358 w 3690448"/>
                    <a:gd name="connsiteY3" fmla="*/ 362559 h 3278965"/>
                    <a:gd name="connsiteX4" fmla="*/ 3281883 w 3690448"/>
                    <a:gd name="connsiteY4" fmla="*/ 796349 h 3278965"/>
                    <a:gd name="connsiteX5" fmla="*/ 3552658 w 3690448"/>
                    <a:gd name="connsiteY5" fmla="*/ 1403959 h 3278965"/>
                    <a:gd name="connsiteX6" fmla="*/ 3603458 w 3690448"/>
                    <a:gd name="connsiteY6" fmla="*/ 2032609 h 3278965"/>
                    <a:gd name="connsiteX7" fmla="*/ 3285958 w 3690448"/>
                    <a:gd name="connsiteY7" fmla="*/ 2572359 h 3278965"/>
                    <a:gd name="connsiteX8" fmla="*/ 2881833 w 3690448"/>
                    <a:gd name="connsiteY8" fmla="*/ 2883509 h 3278965"/>
                    <a:gd name="connsiteX9" fmla="*/ 2498558 w 3690448"/>
                    <a:gd name="connsiteY9" fmla="*/ 3048609 h 3278965"/>
                    <a:gd name="connsiteX10" fmla="*/ 1173790 w 3690448"/>
                    <a:gd name="connsiteY10" fmla="*/ 3050196 h 3278965"/>
                    <a:gd name="connsiteX11" fmla="*/ 793833 w 3690448"/>
                    <a:gd name="connsiteY11" fmla="*/ 2874778 h 3278965"/>
                    <a:gd name="connsiteX12" fmla="*/ 381628 w 3690448"/>
                    <a:gd name="connsiteY12" fmla="*/ 2572359 h 3278965"/>
                    <a:gd name="connsiteX13" fmla="*/ 98259 w 3690448"/>
                    <a:gd name="connsiteY13" fmla="*/ 2070709 h 3278965"/>
                    <a:gd name="connsiteX14" fmla="*/ 98259 w 3690448"/>
                    <a:gd name="connsiteY14" fmla="*/ 1391259 h 3278965"/>
                    <a:gd name="connsiteX15" fmla="*/ 384008 w 3690448"/>
                    <a:gd name="connsiteY15" fmla="*/ 788009 h 3278965"/>
                    <a:gd name="connsiteX16" fmla="*/ 867651 w 3690448"/>
                    <a:gd name="connsiteY16" fmla="*/ 364549 h 3278965"/>
                    <a:gd name="connsiteX0" fmla="*/ 867651 w 3690448"/>
                    <a:gd name="connsiteY0" fmla="*/ 364549 h 3306480"/>
                    <a:gd name="connsiteX1" fmla="*/ 1479383 w 3690448"/>
                    <a:gd name="connsiteY1" fmla="*/ 133959 h 3306480"/>
                    <a:gd name="connsiteX2" fmla="*/ 2187408 w 3690448"/>
                    <a:gd name="connsiteY2" fmla="*/ 127609 h 3306480"/>
                    <a:gd name="connsiteX3" fmla="*/ 2803358 w 3690448"/>
                    <a:gd name="connsiteY3" fmla="*/ 362559 h 3306480"/>
                    <a:gd name="connsiteX4" fmla="*/ 3281883 w 3690448"/>
                    <a:gd name="connsiteY4" fmla="*/ 796349 h 3306480"/>
                    <a:gd name="connsiteX5" fmla="*/ 3552658 w 3690448"/>
                    <a:gd name="connsiteY5" fmla="*/ 1403959 h 3306480"/>
                    <a:gd name="connsiteX6" fmla="*/ 3603458 w 3690448"/>
                    <a:gd name="connsiteY6" fmla="*/ 2032609 h 3306480"/>
                    <a:gd name="connsiteX7" fmla="*/ 3285958 w 3690448"/>
                    <a:gd name="connsiteY7" fmla="*/ 2572359 h 3306480"/>
                    <a:gd name="connsiteX8" fmla="*/ 2881833 w 3690448"/>
                    <a:gd name="connsiteY8" fmla="*/ 2883509 h 3306480"/>
                    <a:gd name="connsiteX9" fmla="*/ 2498558 w 3690448"/>
                    <a:gd name="connsiteY9" fmla="*/ 3048609 h 3306480"/>
                    <a:gd name="connsiteX10" fmla="*/ 1173790 w 3690448"/>
                    <a:gd name="connsiteY10" fmla="*/ 3050196 h 3306480"/>
                    <a:gd name="connsiteX11" fmla="*/ 793833 w 3690448"/>
                    <a:gd name="connsiteY11" fmla="*/ 2874778 h 3306480"/>
                    <a:gd name="connsiteX12" fmla="*/ 381628 w 3690448"/>
                    <a:gd name="connsiteY12" fmla="*/ 2572359 h 3306480"/>
                    <a:gd name="connsiteX13" fmla="*/ 98259 w 3690448"/>
                    <a:gd name="connsiteY13" fmla="*/ 2070709 h 3306480"/>
                    <a:gd name="connsiteX14" fmla="*/ 98259 w 3690448"/>
                    <a:gd name="connsiteY14" fmla="*/ 1391259 h 3306480"/>
                    <a:gd name="connsiteX15" fmla="*/ 384008 w 3690448"/>
                    <a:gd name="connsiteY15" fmla="*/ 788009 h 3306480"/>
                    <a:gd name="connsiteX16" fmla="*/ 867651 w 3690448"/>
                    <a:gd name="connsiteY16" fmla="*/ 364549 h 3306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690448" h="3306480">
                      <a:moveTo>
                        <a:pt x="867651" y="364549"/>
                      </a:moveTo>
                      <a:cubicBezTo>
                        <a:pt x="968903" y="259111"/>
                        <a:pt x="1086031" y="13972"/>
                        <a:pt x="1479383" y="133959"/>
                      </a:cubicBezTo>
                      <a:cubicBezTo>
                        <a:pt x="1541825" y="35534"/>
                        <a:pt x="1896366" y="-107341"/>
                        <a:pt x="2187408" y="127609"/>
                      </a:cubicBezTo>
                      <a:cubicBezTo>
                        <a:pt x="2348275" y="93742"/>
                        <a:pt x="2655191" y="72576"/>
                        <a:pt x="2803358" y="362559"/>
                      </a:cubicBezTo>
                      <a:cubicBezTo>
                        <a:pt x="3045416" y="424606"/>
                        <a:pt x="3192225" y="461252"/>
                        <a:pt x="3281883" y="796349"/>
                      </a:cubicBezTo>
                      <a:cubicBezTo>
                        <a:pt x="3473741" y="945969"/>
                        <a:pt x="3627500" y="1076539"/>
                        <a:pt x="3552658" y="1403959"/>
                      </a:cubicBezTo>
                      <a:cubicBezTo>
                        <a:pt x="3664841" y="1516142"/>
                        <a:pt x="3770675" y="1774376"/>
                        <a:pt x="3603458" y="2032609"/>
                      </a:cubicBezTo>
                      <a:cubicBezTo>
                        <a:pt x="3563241" y="2212526"/>
                        <a:pt x="3669075" y="2417842"/>
                        <a:pt x="3285958" y="2572359"/>
                      </a:cubicBezTo>
                      <a:cubicBezTo>
                        <a:pt x="3214750" y="2701476"/>
                        <a:pt x="3162591" y="2811542"/>
                        <a:pt x="2881833" y="2883509"/>
                      </a:cubicBezTo>
                      <a:cubicBezTo>
                        <a:pt x="2830275" y="2951242"/>
                        <a:pt x="2639016" y="3082476"/>
                        <a:pt x="2498558" y="3048609"/>
                      </a:cubicBezTo>
                      <a:cubicBezTo>
                        <a:pt x="2351450" y="3241755"/>
                        <a:pt x="1559023" y="3515863"/>
                        <a:pt x="1173790" y="3050196"/>
                      </a:cubicBezTo>
                      <a:cubicBezTo>
                        <a:pt x="1041581" y="3032998"/>
                        <a:pt x="890323" y="3025325"/>
                        <a:pt x="793833" y="2874778"/>
                      </a:cubicBezTo>
                      <a:cubicBezTo>
                        <a:pt x="530045" y="2847526"/>
                        <a:pt x="466997" y="2732433"/>
                        <a:pt x="381628" y="2572359"/>
                      </a:cubicBezTo>
                      <a:cubicBezTo>
                        <a:pt x="243871" y="2509917"/>
                        <a:pt x="90851" y="2448535"/>
                        <a:pt x="98259" y="2070709"/>
                      </a:cubicBezTo>
                      <a:cubicBezTo>
                        <a:pt x="892" y="1897672"/>
                        <a:pt x="-62607" y="1630442"/>
                        <a:pt x="98259" y="1391259"/>
                      </a:cubicBezTo>
                      <a:cubicBezTo>
                        <a:pt x="106725" y="1218751"/>
                        <a:pt x="54163" y="1015219"/>
                        <a:pt x="384008" y="788009"/>
                      </a:cubicBezTo>
                      <a:cubicBezTo>
                        <a:pt x="410814" y="673314"/>
                        <a:pt x="478895" y="431619"/>
                        <a:pt x="867651" y="364549"/>
                      </a:cubicBezTo>
                      <a:close/>
                    </a:path>
                  </a:pathLst>
                </a:custGeom>
                <a:solidFill>
                  <a:srgbClr val="F1DCB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2">
                  <a:extLst>
                    <a:ext uri="{FF2B5EF4-FFF2-40B4-BE49-F238E27FC236}">
                      <a16:creationId xmlns:a16="http://schemas.microsoft.com/office/drawing/2014/main" id="{0084D972-15F0-D1FD-2A9F-28CD828D1C99}"/>
                    </a:ext>
                  </a:extLst>
                </p:cNvPr>
                <p:cNvSpPr/>
                <p:nvPr/>
              </p:nvSpPr>
              <p:spPr>
                <a:xfrm>
                  <a:off x="2361148" y="2956918"/>
                  <a:ext cx="3129059" cy="2803500"/>
                </a:xfrm>
                <a:custGeom>
                  <a:avLst/>
                  <a:gdLst>
                    <a:gd name="connsiteX0" fmla="*/ 0 w 1937982"/>
                    <a:gd name="connsiteY0" fmla="*/ 0 h 1845860"/>
                    <a:gd name="connsiteX1" fmla="*/ 1937982 w 1937982"/>
                    <a:gd name="connsiteY1" fmla="*/ 0 h 1845860"/>
                    <a:gd name="connsiteX2" fmla="*/ 1937982 w 1937982"/>
                    <a:gd name="connsiteY2" fmla="*/ 1845860 h 1845860"/>
                    <a:gd name="connsiteX3" fmla="*/ 0 w 1937982"/>
                    <a:gd name="connsiteY3" fmla="*/ 1845860 h 1845860"/>
                    <a:gd name="connsiteX4" fmla="*/ 0 w 1937982"/>
                    <a:gd name="connsiteY4" fmla="*/ 0 h 1845860"/>
                    <a:gd name="connsiteX0" fmla="*/ 0 w 1982432"/>
                    <a:gd name="connsiteY0" fmla="*/ 0 h 2080810"/>
                    <a:gd name="connsiteX1" fmla="*/ 1982432 w 1982432"/>
                    <a:gd name="connsiteY1" fmla="*/ 234950 h 2080810"/>
                    <a:gd name="connsiteX2" fmla="*/ 1982432 w 1982432"/>
                    <a:gd name="connsiteY2" fmla="*/ 2080810 h 2080810"/>
                    <a:gd name="connsiteX3" fmla="*/ 44450 w 1982432"/>
                    <a:gd name="connsiteY3" fmla="*/ 2080810 h 2080810"/>
                    <a:gd name="connsiteX4" fmla="*/ 0 w 1982432"/>
                    <a:gd name="connsiteY4" fmla="*/ 0 h 2080810"/>
                    <a:gd name="connsiteX0" fmla="*/ 0 w 1982432"/>
                    <a:gd name="connsiteY0" fmla="*/ 225168 h 2305978"/>
                    <a:gd name="connsiteX1" fmla="*/ 621257 w 1982432"/>
                    <a:gd name="connsiteY1" fmla="*/ 928 h 2305978"/>
                    <a:gd name="connsiteX2" fmla="*/ 1982432 w 1982432"/>
                    <a:gd name="connsiteY2" fmla="*/ 460118 h 2305978"/>
                    <a:gd name="connsiteX3" fmla="*/ 1982432 w 1982432"/>
                    <a:gd name="connsiteY3" fmla="*/ 2305978 h 2305978"/>
                    <a:gd name="connsiteX4" fmla="*/ 44450 w 1982432"/>
                    <a:gd name="connsiteY4" fmla="*/ 2305978 h 2305978"/>
                    <a:gd name="connsiteX5" fmla="*/ 0 w 1982432"/>
                    <a:gd name="connsiteY5" fmla="*/ 225168 h 2305978"/>
                    <a:gd name="connsiteX0" fmla="*/ 0 w 1982432"/>
                    <a:gd name="connsiteY0" fmla="*/ 246654 h 2327464"/>
                    <a:gd name="connsiteX1" fmla="*/ 621257 w 1982432"/>
                    <a:gd name="connsiteY1" fmla="*/ 22414 h 2327464"/>
                    <a:gd name="connsiteX2" fmla="*/ 1307057 w 1982432"/>
                    <a:gd name="connsiteY2" fmla="*/ 9714 h 2327464"/>
                    <a:gd name="connsiteX3" fmla="*/ 1982432 w 1982432"/>
                    <a:gd name="connsiteY3" fmla="*/ 481604 h 2327464"/>
                    <a:gd name="connsiteX4" fmla="*/ 1982432 w 1982432"/>
                    <a:gd name="connsiteY4" fmla="*/ 2327464 h 2327464"/>
                    <a:gd name="connsiteX5" fmla="*/ 44450 w 1982432"/>
                    <a:gd name="connsiteY5" fmla="*/ 2327464 h 2327464"/>
                    <a:gd name="connsiteX6" fmla="*/ 0 w 1982432"/>
                    <a:gd name="connsiteY6" fmla="*/ 246654 h 2327464"/>
                    <a:gd name="connsiteX0" fmla="*/ 0 w 1982432"/>
                    <a:gd name="connsiteY0" fmla="*/ 246654 h 2327464"/>
                    <a:gd name="connsiteX1" fmla="*/ 621257 w 1982432"/>
                    <a:gd name="connsiteY1" fmla="*/ 22414 h 2327464"/>
                    <a:gd name="connsiteX2" fmla="*/ 1307057 w 1982432"/>
                    <a:gd name="connsiteY2" fmla="*/ 9714 h 2327464"/>
                    <a:gd name="connsiteX3" fmla="*/ 1923007 w 1982432"/>
                    <a:gd name="connsiteY3" fmla="*/ 244664 h 2327464"/>
                    <a:gd name="connsiteX4" fmla="*/ 1982432 w 1982432"/>
                    <a:gd name="connsiteY4" fmla="*/ 481604 h 2327464"/>
                    <a:gd name="connsiteX5" fmla="*/ 1982432 w 1982432"/>
                    <a:gd name="connsiteY5" fmla="*/ 2327464 h 2327464"/>
                    <a:gd name="connsiteX6" fmla="*/ 44450 w 1982432"/>
                    <a:gd name="connsiteY6" fmla="*/ 2327464 h 2327464"/>
                    <a:gd name="connsiteX7" fmla="*/ 0 w 1982432"/>
                    <a:gd name="connsiteY7" fmla="*/ 246654 h 2327464"/>
                    <a:gd name="connsiteX0" fmla="*/ 0 w 2401532"/>
                    <a:gd name="connsiteY0" fmla="*/ 246654 h 2327464"/>
                    <a:gd name="connsiteX1" fmla="*/ 621257 w 2401532"/>
                    <a:gd name="connsiteY1" fmla="*/ 22414 h 2327464"/>
                    <a:gd name="connsiteX2" fmla="*/ 1307057 w 2401532"/>
                    <a:gd name="connsiteY2" fmla="*/ 9714 h 2327464"/>
                    <a:gd name="connsiteX3" fmla="*/ 1923007 w 2401532"/>
                    <a:gd name="connsiteY3" fmla="*/ 244664 h 2327464"/>
                    <a:gd name="connsiteX4" fmla="*/ 2401532 w 2401532"/>
                    <a:gd name="connsiteY4" fmla="*/ 678454 h 2327464"/>
                    <a:gd name="connsiteX5" fmla="*/ 1982432 w 2401532"/>
                    <a:gd name="connsiteY5" fmla="*/ 2327464 h 2327464"/>
                    <a:gd name="connsiteX6" fmla="*/ 44450 w 2401532"/>
                    <a:gd name="connsiteY6" fmla="*/ 2327464 h 2327464"/>
                    <a:gd name="connsiteX7" fmla="*/ 0 w 2401532"/>
                    <a:gd name="connsiteY7" fmla="*/ 246654 h 2327464"/>
                    <a:gd name="connsiteX0" fmla="*/ 0 w 2677886"/>
                    <a:gd name="connsiteY0" fmla="*/ 246654 h 2327464"/>
                    <a:gd name="connsiteX1" fmla="*/ 621257 w 2677886"/>
                    <a:gd name="connsiteY1" fmla="*/ 22414 h 2327464"/>
                    <a:gd name="connsiteX2" fmla="*/ 1307057 w 2677886"/>
                    <a:gd name="connsiteY2" fmla="*/ 9714 h 2327464"/>
                    <a:gd name="connsiteX3" fmla="*/ 1923007 w 2677886"/>
                    <a:gd name="connsiteY3" fmla="*/ 244664 h 2327464"/>
                    <a:gd name="connsiteX4" fmla="*/ 2401532 w 2677886"/>
                    <a:gd name="connsiteY4" fmla="*/ 678454 h 2327464"/>
                    <a:gd name="connsiteX5" fmla="*/ 2672307 w 2677886"/>
                    <a:gd name="connsiteY5" fmla="*/ 1286064 h 2327464"/>
                    <a:gd name="connsiteX6" fmla="*/ 1982432 w 2677886"/>
                    <a:gd name="connsiteY6" fmla="*/ 2327464 h 2327464"/>
                    <a:gd name="connsiteX7" fmla="*/ 44450 w 2677886"/>
                    <a:gd name="connsiteY7" fmla="*/ 2327464 h 2327464"/>
                    <a:gd name="connsiteX8" fmla="*/ 0 w 2677886"/>
                    <a:gd name="connsiteY8" fmla="*/ 246654 h 2327464"/>
                    <a:gd name="connsiteX0" fmla="*/ 0 w 2729260"/>
                    <a:gd name="connsiteY0" fmla="*/ 246654 h 2327464"/>
                    <a:gd name="connsiteX1" fmla="*/ 621257 w 2729260"/>
                    <a:gd name="connsiteY1" fmla="*/ 22414 h 2327464"/>
                    <a:gd name="connsiteX2" fmla="*/ 1307057 w 2729260"/>
                    <a:gd name="connsiteY2" fmla="*/ 9714 h 2327464"/>
                    <a:gd name="connsiteX3" fmla="*/ 1923007 w 2729260"/>
                    <a:gd name="connsiteY3" fmla="*/ 244664 h 2327464"/>
                    <a:gd name="connsiteX4" fmla="*/ 2401532 w 2729260"/>
                    <a:gd name="connsiteY4" fmla="*/ 678454 h 2327464"/>
                    <a:gd name="connsiteX5" fmla="*/ 2672307 w 2729260"/>
                    <a:gd name="connsiteY5" fmla="*/ 1286064 h 2327464"/>
                    <a:gd name="connsiteX6" fmla="*/ 2723107 w 2729260"/>
                    <a:gd name="connsiteY6" fmla="*/ 1914714 h 2327464"/>
                    <a:gd name="connsiteX7" fmla="*/ 1982432 w 2729260"/>
                    <a:gd name="connsiteY7" fmla="*/ 2327464 h 2327464"/>
                    <a:gd name="connsiteX8" fmla="*/ 44450 w 2729260"/>
                    <a:gd name="connsiteY8" fmla="*/ 2327464 h 2327464"/>
                    <a:gd name="connsiteX9" fmla="*/ 0 w 2729260"/>
                    <a:gd name="connsiteY9" fmla="*/ 246654 h 2327464"/>
                    <a:gd name="connsiteX0" fmla="*/ 0 w 2729260"/>
                    <a:gd name="connsiteY0" fmla="*/ 246654 h 2454464"/>
                    <a:gd name="connsiteX1" fmla="*/ 621257 w 2729260"/>
                    <a:gd name="connsiteY1" fmla="*/ 22414 h 2454464"/>
                    <a:gd name="connsiteX2" fmla="*/ 1307057 w 2729260"/>
                    <a:gd name="connsiteY2" fmla="*/ 9714 h 2454464"/>
                    <a:gd name="connsiteX3" fmla="*/ 1923007 w 2729260"/>
                    <a:gd name="connsiteY3" fmla="*/ 244664 h 2454464"/>
                    <a:gd name="connsiteX4" fmla="*/ 2401532 w 2729260"/>
                    <a:gd name="connsiteY4" fmla="*/ 678454 h 2454464"/>
                    <a:gd name="connsiteX5" fmla="*/ 2672307 w 2729260"/>
                    <a:gd name="connsiteY5" fmla="*/ 1286064 h 2454464"/>
                    <a:gd name="connsiteX6" fmla="*/ 2723107 w 2729260"/>
                    <a:gd name="connsiteY6" fmla="*/ 1914714 h 2454464"/>
                    <a:gd name="connsiteX7" fmla="*/ 2405607 w 2729260"/>
                    <a:gd name="connsiteY7" fmla="*/ 2454464 h 2454464"/>
                    <a:gd name="connsiteX8" fmla="*/ 1982432 w 2729260"/>
                    <a:gd name="connsiteY8" fmla="*/ 2327464 h 2454464"/>
                    <a:gd name="connsiteX9" fmla="*/ 44450 w 2729260"/>
                    <a:gd name="connsiteY9" fmla="*/ 2327464 h 2454464"/>
                    <a:gd name="connsiteX10" fmla="*/ 0 w 2729260"/>
                    <a:gd name="connsiteY10" fmla="*/ 246654 h 2454464"/>
                    <a:gd name="connsiteX0" fmla="*/ 0 w 2729260"/>
                    <a:gd name="connsiteY0" fmla="*/ 246654 h 2765614"/>
                    <a:gd name="connsiteX1" fmla="*/ 621257 w 2729260"/>
                    <a:gd name="connsiteY1" fmla="*/ 22414 h 2765614"/>
                    <a:gd name="connsiteX2" fmla="*/ 1307057 w 2729260"/>
                    <a:gd name="connsiteY2" fmla="*/ 9714 h 2765614"/>
                    <a:gd name="connsiteX3" fmla="*/ 1923007 w 2729260"/>
                    <a:gd name="connsiteY3" fmla="*/ 244664 h 2765614"/>
                    <a:gd name="connsiteX4" fmla="*/ 2401532 w 2729260"/>
                    <a:gd name="connsiteY4" fmla="*/ 678454 h 2765614"/>
                    <a:gd name="connsiteX5" fmla="*/ 2672307 w 2729260"/>
                    <a:gd name="connsiteY5" fmla="*/ 1286064 h 2765614"/>
                    <a:gd name="connsiteX6" fmla="*/ 2723107 w 2729260"/>
                    <a:gd name="connsiteY6" fmla="*/ 1914714 h 2765614"/>
                    <a:gd name="connsiteX7" fmla="*/ 2405607 w 2729260"/>
                    <a:gd name="connsiteY7" fmla="*/ 2454464 h 2765614"/>
                    <a:gd name="connsiteX8" fmla="*/ 2001482 w 2729260"/>
                    <a:gd name="connsiteY8" fmla="*/ 2765614 h 2765614"/>
                    <a:gd name="connsiteX9" fmla="*/ 44450 w 2729260"/>
                    <a:gd name="connsiteY9" fmla="*/ 2327464 h 2765614"/>
                    <a:gd name="connsiteX10" fmla="*/ 0 w 2729260"/>
                    <a:gd name="connsiteY10" fmla="*/ 246654 h 2765614"/>
                    <a:gd name="connsiteX0" fmla="*/ 0 w 2729260"/>
                    <a:gd name="connsiteY0" fmla="*/ 246654 h 2921568"/>
                    <a:gd name="connsiteX1" fmla="*/ 621257 w 2729260"/>
                    <a:gd name="connsiteY1" fmla="*/ 22414 h 2921568"/>
                    <a:gd name="connsiteX2" fmla="*/ 1307057 w 2729260"/>
                    <a:gd name="connsiteY2" fmla="*/ 9714 h 2921568"/>
                    <a:gd name="connsiteX3" fmla="*/ 1923007 w 2729260"/>
                    <a:gd name="connsiteY3" fmla="*/ 244664 h 2921568"/>
                    <a:gd name="connsiteX4" fmla="*/ 2401532 w 2729260"/>
                    <a:gd name="connsiteY4" fmla="*/ 678454 h 2921568"/>
                    <a:gd name="connsiteX5" fmla="*/ 2672307 w 2729260"/>
                    <a:gd name="connsiteY5" fmla="*/ 1286064 h 2921568"/>
                    <a:gd name="connsiteX6" fmla="*/ 2723107 w 2729260"/>
                    <a:gd name="connsiteY6" fmla="*/ 1914714 h 2921568"/>
                    <a:gd name="connsiteX7" fmla="*/ 2405607 w 2729260"/>
                    <a:gd name="connsiteY7" fmla="*/ 2454464 h 2921568"/>
                    <a:gd name="connsiteX8" fmla="*/ 2001482 w 2729260"/>
                    <a:gd name="connsiteY8" fmla="*/ 2765614 h 2921568"/>
                    <a:gd name="connsiteX9" fmla="*/ 1599157 w 2729260"/>
                    <a:gd name="connsiteY9" fmla="*/ 2918014 h 2921568"/>
                    <a:gd name="connsiteX10" fmla="*/ 44450 w 2729260"/>
                    <a:gd name="connsiteY10" fmla="*/ 2327464 h 2921568"/>
                    <a:gd name="connsiteX11" fmla="*/ 0 w 2729260"/>
                    <a:gd name="connsiteY11" fmla="*/ 246654 h 2921568"/>
                    <a:gd name="connsiteX0" fmla="*/ 483643 w 3212903"/>
                    <a:gd name="connsiteY0" fmla="*/ 246654 h 2921568"/>
                    <a:gd name="connsiteX1" fmla="*/ 1104900 w 3212903"/>
                    <a:gd name="connsiteY1" fmla="*/ 22414 h 2921568"/>
                    <a:gd name="connsiteX2" fmla="*/ 1790700 w 3212903"/>
                    <a:gd name="connsiteY2" fmla="*/ 9714 h 2921568"/>
                    <a:gd name="connsiteX3" fmla="*/ 2406650 w 3212903"/>
                    <a:gd name="connsiteY3" fmla="*/ 244664 h 2921568"/>
                    <a:gd name="connsiteX4" fmla="*/ 2885175 w 3212903"/>
                    <a:gd name="connsiteY4" fmla="*/ 678454 h 2921568"/>
                    <a:gd name="connsiteX5" fmla="*/ 3155950 w 3212903"/>
                    <a:gd name="connsiteY5" fmla="*/ 1286064 h 2921568"/>
                    <a:gd name="connsiteX6" fmla="*/ 3206750 w 3212903"/>
                    <a:gd name="connsiteY6" fmla="*/ 1914714 h 2921568"/>
                    <a:gd name="connsiteX7" fmla="*/ 2889250 w 3212903"/>
                    <a:gd name="connsiteY7" fmla="*/ 2454464 h 2921568"/>
                    <a:gd name="connsiteX8" fmla="*/ 2485125 w 3212903"/>
                    <a:gd name="connsiteY8" fmla="*/ 2765614 h 2921568"/>
                    <a:gd name="connsiteX9" fmla="*/ 2082800 w 3212903"/>
                    <a:gd name="connsiteY9" fmla="*/ 2918014 h 2921568"/>
                    <a:gd name="connsiteX10" fmla="*/ 528093 w 3212903"/>
                    <a:gd name="connsiteY10" fmla="*/ 2327464 h 2921568"/>
                    <a:gd name="connsiteX11" fmla="*/ 0 w 3212903"/>
                    <a:gd name="connsiteY11" fmla="*/ 657414 h 2921568"/>
                    <a:gd name="connsiteX12" fmla="*/ 483643 w 3212903"/>
                    <a:gd name="connsiteY12" fmla="*/ 246654 h 2921568"/>
                    <a:gd name="connsiteX0" fmla="*/ 797349 w 3526609"/>
                    <a:gd name="connsiteY0" fmla="*/ 246654 h 2921568"/>
                    <a:gd name="connsiteX1" fmla="*/ 1418606 w 3526609"/>
                    <a:gd name="connsiteY1" fmla="*/ 22414 h 2921568"/>
                    <a:gd name="connsiteX2" fmla="*/ 2104406 w 3526609"/>
                    <a:gd name="connsiteY2" fmla="*/ 9714 h 2921568"/>
                    <a:gd name="connsiteX3" fmla="*/ 2720356 w 3526609"/>
                    <a:gd name="connsiteY3" fmla="*/ 244664 h 2921568"/>
                    <a:gd name="connsiteX4" fmla="*/ 3198881 w 3526609"/>
                    <a:gd name="connsiteY4" fmla="*/ 678454 h 2921568"/>
                    <a:gd name="connsiteX5" fmla="*/ 3469656 w 3526609"/>
                    <a:gd name="connsiteY5" fmla="*/ 1286064 h 2921568"/>
                    <a:gd name="connsiteX6" fmla="*/ 3520456 w 3526609"/>
                    <a:gd name="connsiteY6" fmla="*/ 1914714 h 2921568"/>
                    <a:gd name="connsiteX7" fmla="*/ 3202956 w 3526609"/>
                    <a:gd name="connsiteY7" fmla="*/ 2454464 h 2921568"/>
                    <a:gd name="connsiteX8" fmla="*/ 2798831 w 3526609"/>
                    <a:gd name="connsiteY8" fmla="*/ 2765614 h 2921568"/>
                    <a:gd name="connsiteX9" fmla="*/ 2396506 w 3526609"/>
                    <a:gd name="connsiteY9" fmla="*/ 2918014 h 2921568"/>
                    <a:gd name="connsiteX10" fmla="*/ 841799 w 3526609"/>
                    <a:gd name="connsiteY10" fmla="*/ 2327464 h 2921568"/>
                    <a:gd name="connsiteX11" fmla="*/ 15257 w 3526609"/>
                    <a:gd name="connsiteY11" fmla="*/ 1273364 h 2921568"/>
                    <a:gd name="connsiteX12" fmla="*/ 313706 w 3526609"/>
                    <a:gd name="connsiteY12" fmla="*/ 657414 h 2921568"/>
                    <a:gd name="connsiteX13" fmla="*/ 797349 w 3526609"/>
                    <a:gd name="connsiteY13" fmla="*/ 246654 h 2921568"/>
                    <a:gd name="connsiteX0" fmla="*/ 845242 w 3574502"/>
                    <a:gd name="connsiteY0" fmla="*/ 246654 h 2921568"/>
                    <a:gd name="connsiteX1" fmla="*/ 1466499 w 3574502"/>
                    <a:gd name="connsiteY1" fmla="*/ 22414 h 2921568"/>
                    <a:gd name="connsiteX2" fmla="*/ 2152299 w 3574502"/>
                    <a:gd name="connsiteY2" fmla="*/ 9714 h 2921568"/>
                    <a:gd name="connsiteX3" fmla="*/ 2768249 w 3574502"/>
                    <a:gd name="connsiteY3" fmla="*/ 244664 h 2921568"/>
                    <a:gd name="connsiteX4" fmla="*/ 3246774 w 3574502"/>
                    <a:gd name="connsiteY4" fmla="*/ 678454 h 2921568"/>
                    <a:gd name="connsiteX5" fmla="*/ 3517549 w 3574502"/>
                    <a:gd name="connsiteY5" fmla="*/ 1286064 h 2921568"/>
                    <a:gd name="connsiteX6" fmla="*/ 3568349 w 3574502"/>
                    <a:gd name="connsiteY6" fmla="*/ 1914714 h 2921568"/>
                    <a:gd name="connsiteX7" fmla="*/ 3250849 w 3574502"/>
                    <a:gd name="connsiteY7" fmla="*/ 2454464 h 2921568"/>
                    <a:gd name="connsiteX8" fmla="*/ 2846724 w 3574502"/>
                    <a:gd name="connsiteY8" fmla="*/ 2765614 h 2921568"/>
                    <a:gd name="connsiteX9" fmla="*/ 2444399 w 3574502"/>
                    <a:gd name="connsiteY9" fmla="*/ 2918014 h 2921568"/>
                    <a:gd name="connsiteX10" fmla="*/ 889692 w 3574502"/>
                    <a:gd name="connsiteY10" fmla="*/ 2327464 h 2921568"/>
                    <a:gd name="connsiteX11" fmla="*/ 63150 w 3574502"/>
                    <a:gd name="connsiteY11" fmla="*/ 1952814 h 2921568"/>
                    <a:gd name="connsiteX12" fmla="*/ 63150 w 3574502"/>
                    <a:gd name="connsiteY12" fmla="*/ 1273364 h 2921568"/>
                    <a:gd name="connsiteX13" fmla="*/ 361599 w 3574502"/>
                    <a:gd name="connsiteY13" fmla="*/ 657414 h 2921568"/>
                    <a:gd name="connsiteX14" fmla="*/ 845242 w 3574502"/>
                    <a:gd name="connsiteY14" fmla="*/ 246654 h 2921568"/>
                    <a:gd name="connsiteX0" fmla="*/ 818859 w 3548119"/>
                    <a:gd name="connsiteY0" fmla="*/ 246654 h 2921568"/>
                    <a:gd name="connsiteX1" fmla="*/ 1440116 w 3548119"/>
                    <a:gd name="connsiteY1" fmla="*/ 22414 h 2921568"/>
                    <a:gd name="connsiteX2" fmla="*/ 2125916 w 3548119"/>
                    <a:gd name="connsiteY2" fmla="*/ 9714 h 2921568"/>
                    <a:gd name="connsiteX3" fmla="*/ 2741866 w 3548119"/>
                    <a:gd name="connsiteY3" fmla="*/ 244664 h 2921568"/>
                    <a:gd name="connsiteX4" fmla="*/ 3220391 w 3548119"/>
                    <a:gd name="connsiteY4" fmla="*/ 678454 h 2921568"/>
                    <a:gd name="connsiteX5" fmla="*/ 3491166 w 3548119"/>
                    <a:gd name="connsiteY5" fmla="*/ 1286064 h 2921568"/>
                    <a:gd name="connsiteX6" fmla="*/ 3541966 w 3548119"/>
                    <a:gd name="connsiteY6" fmla="*/ 1914714 h 2921568"/>
                    <a:gd name="connsiteX7" fmla="*/ 3224466 w 3548119"/>
                    <a:gd name="connsiteY7" fmla="*/ 2454464 h 2921568"/>
                    <a:gd name="connsiteX8" fmla="*/ 2820341 w 3548119"/>
                    <a:gd name="connsiteY8" fmla="*/ 2765614 h 2921568"/>
                    <a:gd name="connsiteX9" fmla="*/ 2418016 w 3548119"/>
                    <a:gd name="connsiteY9" fmla="*/ 2918014 h 2921568"/>
                    <a:gd name="connsiteX10" fmla="*/ 863309 w 3548119"/>
                    <a:gd name="connsiteY10" fmla="*/ 2327464 h 2921568"/>
                    <a:gd name="connsiteX11" fmla="*/ 341567 w 3548119"/>
                    <a:gd name="connsiteY11" fmla="*/ 2454464 h 2921568"/>
                    <a:gd name="connsiteX12" fmla="*/ 36767 w 3548119"/>
                    <a:gd name="connsiteY12" fmla="*/ 1952814 h 2921568"/>
                    <a:gd name="connsiteX13" fmla="*/ 36767 w 3548119"/>
                    <a:gd name="connsiteY13" fmla="*/ 1273364 h 2921568"/>
                    <a:gd name="connsiteX14" fmla="*/ 335216 w 3548119"/>
                    <a:gd name="connsiteY14" fmla="*/ 657414 h 2921568"/>
                    <a:gd name="connsiteX15" fmla="*/ 818859 w 3548119"/>
                    <a:gd name="connsiteY15" fmla="*/ 246654 h 2921568"/>
                    <a:gd name="connsiteX0" fmla="*/ 818859 w 3548119"/>
                    <a:gd name="connsiteY0" fmla="*/ 246654 h 2921568"/>
                    <a:gd name="connsiteX1" fmla="*/ 1440116 w 3548119"/>
                    <a:gd name="connsiteY1" fmla="*/ 22414 h 2921568"/>
                    <a:gd name="connsiteX2" fmla="*/ 2125916 w 3548119"/>
                    <a:gd name="connsiteY2" fmla="*/ 9714 h 2921568"/>
                    <a:gd name="connsiteX3" fmla="*/ 2741866 w 3548119"/>
                    <a:gd name="connsiteY3" fmla="*/ 244664 h 2921568"/>
                    <a:gd name="connsiteX4" fmla="*/ 3220391 w 3548119"/>
                    <a:gd name="connsiteY4" fmla="*/ 678454 h 2921568"/>
                    <a:gd name="connsiteX5" fmla="*/ 3491166 w 3548119"/>
                    <a:gd name="connsiteY5" fmla="*/ 1286064 h 2921568"/>
                    <a:gd name="connsiteX6" fmla="*/ 3541966 w 3548119"/>
                    <a:gd name="connsiteY6" fmla="*/ 1914714 h 2921568"/>
                    <a:gd name="connsiteX7" fmla="*/ 3224466 w 3548119"/>
                    <a:gd name="connsiteY7" fmla="*/ 2454464 h 2921568"/>
                    <a:gd name="connsiteX8" fmla="*/ 2820341 w 3548119"/>
                    <a:gd name="connsiteY8" fmla="*/ 2765614 h 2921568"/>
                    <a:gd name="connsiteX9" fmla="*/ 2418016 w 3548119"/>
                    <a:gd name="connsiteY9" fmla="*/ 2918014 h 2921568"/>
                    <a:gd name="connsiteX10" fmla="*/ 749009 w 3548119"/>
                    <a:gd name="connsiteY10" fmla="*/ 2759264 h 2921568"/>
                    <a:gd name="connsiteX11" fmla="*/ 341567 w 3548119"/>
                    <a:gd name="connsiteY11" fmla="*/ 2454464 h 2921568"/>
                    <a:gd name="connsiteX12" fmla="*/ 36767 w 3548119"/>
                    <a:gd name="connsiteY12" fmla="*/ 1952814 h 2921568"/>
                    <a:gd name="connsiteX13" fmla="*/ 36767 w 3548119"/>
                    <a:gd name="connsiteY13" fmla="*/ 1273364 h 2921568"/>
                    <a:gd name="connsiteX14" fmla="*/ 335216 w 3548119"/>
                    <a:gd name="connsiteY14" fmla="*/ 657414 h 2921568"/>
                    <a:gd name="connsiteX15" fmla="*/ 818859 w 3548119"/>
                    <a:gd name="connsiteY15" fmla="*/ 246654 h 2921568"/>
                    <a:gd name="connsiteX0" fmla="*/ 818859 w 3548119"/>
                    <a:gd name="connsiteY0" fmla="*/ 246654 h 2946840"/>
                    <a:gd name="connsiteX1" fmla="*/ 1440116 w 3548119"/>
                    <a:gd name="connsiteY1" fmla="*/ 22414 h 2946840"/>
                    <a:gd name="connsiteX2" fmla="*/ 2125916 w 3548119"/>
                    <a:gd name="connsiteY2" fmla="*/ 9714 h 2946840"/>
                    <a:gd name="connsiteX3" fmla="*/ 2741866 w 3548119"/>
                    <a:gd name="connsiteY3" fmla="*/ 244664 h 2946840"/>
                    <a:gd name="connsiteX4" fmla="*/ 3220391 w 3548119"/>
                    <a:gd name="connsiteY4" fmla="*/ 678454 h 2946840"/>
                    <a:gd name="connsiteX5" fmla="*/ 3491166 w 3548119"/>
                    <a:gd name="connsiteY5" fmla="*/ 1286064 h 2946840"/>
                    <a:gd name="connsiteX6" fmla="*/ 3541966 w 3548119"/>
                    <a:gd name="connsiteY6" fmla="*/ 1914714 h 2946840"/>
                    <a:gd name="connsiteX7" fmla="*/ 3224466 w 3548119"/>
                    <a:gd name="connsiteY7" fmla="*/ 2454464 h 2946840"/>
                    <a:gd name="connsiteX8" fmla="*/ 2820341 w 3548119"/>
                    <a:gd name="connsiteY8" fmla="*/ 2765614 h 2946840"/>
                    <a:gd name="connsiteX9" fmla="*/ 2418016 w 3548119"/>
                    <a:gd name="connsiteY9" fmla="*/ 2918014 h 2946840"/>
                    <a:gd name="connsiteX10" fmla="*/ 1128967 w 3548119"/>
                    <a:gd name="connsiteY10" fmla="*/ 2937064 h 2946840"/>
                    <a:gd name="connsiteX11" fmla="*/ 749009 w 3548119"/>
                    <a:gd name="connsiteY11" fmla="*/ 2759264 h 2946840"/>
                    <a:gd name="connsiteX12" fmla="*/ 341567 w 3548119"/>
                    <a:gd name="connsiteY12" fmla="*/ 2454464 h 2946840"/>
                    <a:gd name="connsiteX13" fmla="*/ 36767 w 3548119"/>
                    <a:gd name="connsiteY13" fmla="*/ 1952814 h 2946840"/>
                    <a:gd name="connsiteX14" fmla="*/ 36767 w 3548119"/>
                    <a:gd name="connsiteY14" fmla="*/ 1273364 h 2946840"/>
                    <a:gd name="connsiteX15" fmla="*/ 335216 w 3548119"/>
                    <a:gd name="connsiteY15" fmla="*/ 657414 h 2946840"/>
                    <a:gd name="connsiteX16" fmla="*/ 818859 w 3548119"/>
                    <a:gd name="connsiteY16" fmla="*/ 246654 h 2946840"/>
                    <a:gd name="connsiteX0" fmla="*/ 818859 w 3548119"/>
                    <a:gd name="connsiteY0" fmla="*/ 246654 h 3130892"/>
                    <a:gd name="connsiteX1" fmla="*/ 1440116 w 3548119"/>
                    <a:gd name="connsiteY1" fmla="*/ 22414 h 3130892"/>
                    <a:gd name="connsiteX2" fmla="*/ 2125916 w 3548119"/>
                    <a:gd name="connsiteY2" fmla="*/ 9714 h 3130892"/>
                    <a:gd name="connsiteX3" fmla="*/ 2741866 w 3548119"/>
                    <a:gd name="connsiteY3" fmla="*/ 244664 h 3130892"/>
                    <a:gd name="connsiteX4" fmla="*/ 3220391 w 3548119"/>
                    <a:gd name="connsiteY4" fmla="*/ 678454 h 3130892"/>
                    <a:gd name="connsiteX5" fmla="*/ 3491166 w 3548119"/>
                    <a:gd name="connsiteY5" fmla="*/ 1286064 h 3130892"/>
                    <a:gd name="connsiteX6" fmla="*/ 3541966 w 3548119"/>
                    <a:gd name="connsiteY6" fmla="*/ 1914714 h 3130892"/>
                    <a:gd name="connsiteX7" fmla="*/ 3224466 w 3548119"/>
                    <a:gd name="connsiteY7" fmla="*/ 2454464 h 3130892"/>
                    <a:gd name="connsiteX8" fmla="*/ 2820341 w 3548119"/>
                    <a:gd name="connsiteY8" fmla="*/ 2765614 h 3130892"/>
                    <a:gd name="connsiteX9" fmla="*/ 2418016 w 3548119"/>
                    <a:gd name="connsiteY9" fmla="*/ 2918014 h 3130892"/>
                    <a:gd name="connsiteX10" fmla="*/ 1128967 w 3548119"/>
                    <a:gd name="connsiteY10" fmla="*/ 2937064 h 3130892"/>
                    <a:gd name="connsiteX11" fmla="*/ 749009 w 3548119"/>
                    <a:gd name="connsiteY11" fmla="*/ 2759264 h 3130892"/>
                    <a:gd name="connsiteX12" fmla="*/ 341567 w 3548119"/>
                    <a:gd name="connsiteY12" fmla="*/ 2454464 h 3130892"/>
                    <a:gd name="connsiteX13" fmla="*/ 36767 w 3548119"/>
                    <a:gd name="connsiteY13" fmla="*/ 1952814 h 3130892"/>
                    <a:gd name="connsiteX14" fmla="*/ 36767 w 3548119"/>
                    <a:gd name="connsiteY14" fmla="*/ 1273364 h 3130892"/>
                    <a:gd name="connsiteX15" fmla="*/ 335216 w 3548119"/>
                    <a:gd name="connsiteY15" fmla="*/ 657414 h 3130892"/>
                    <a:gd name="connsiteX16" fmla="*/ 818859 w 3548119"/>
                    <a:gd name="connsiteY16" fmla="*/ 246654 h 3130892"/>
                    <a:gd name="connsiteX0" fmla="*/ 818859 w 3548119"/>
                    <a:gd name="connsiteY0" fmla="*/ 246654 h 3160610"/>
                    <a:gd name="connsiteX1" fmla="*/ 1440116 w 3548119"/>
                    <a:gd name="connsiteY1" fmla="*/ 22414 h 3160610"/>
                    <a:gd name="connsiteX2" fmla="*/ 2125916 w 3548119"/>
                    <a:gd name="connsiteY2" fmla="*/ 9714 h 3160610"/>
                    <a:gd name="connsiteX3" fmla="*/ 2741866 w 3548119"/>
                    <a:gd name="connsiteY3" fmla="*/ 244664 h 3160610"/>
                    <a:gd name="connsiteX4" fmla="*/ 3220391 w 3548119"/>
                    <a:gd name="connsiteY4" fmla="*/ 678454 h 3160610"/>
                    <a:gd name="connsiteX5" fmla="*/ 3491166 w 3548119"/>
                    <a:gd name="connsiteY5" fmla="*/ 1286064 h 3160610"/>
                    <a:gd name="connsiteX6" fmla="*/ 3541966 w 3548119"/>
                    <a:gd name="connsiteY6" fmla="*/ 1914714 h 3160610"/>
                    <a:gd name="connsiteX7" fmla="*/ 3224466 w 3548119"/>
                    <a:gd name="connsiteY7" fmla="*/ 2454464 h 3160610"/>
                    <a:gd name="connsiteX8" fmla="*/ 2820341 w 3548119"/>
                    <a:gd name="connsiteY8" fmla="*/ 2765614 h 3160610"/>
                    <a:gd name="connsiteX9" fmla="*/ 2418016 w 3548119"/>
                    <a:gd name="connsiteY9" fmla="*/ 2918014 h 3160610"/>
                    <a:gd name="connsiteX10" fmla="*/ 1128967 w 3548119"/>
                    <a:gd name="connsiteY10" fmla="*/ 2937064 h 3160610"/>
                    <a:gd name="connsiteX11" fmla="*/ 749009 w 3548119"/>
                    <a:gd name="connsiteY11" fmla="*/ 2759264 h 3160610"/>
                    <a:gd name="connsiteX12" fmla="*/ 341567 w 3548119"/>
                    <a:gd name="connsiteY12" fmla="*/ 2454464 h 3160610"/>
                    <a:gd name="connsiteX13" fmla="*/ 36767 w 3548119"/>
                    <a:gd name="connsiteY13" fmla="*/ 1952814 h 3160610"/>
                    <a:gd name="connsiteX14" fmla="*/ 36767 w 3548119"/>
                    <a:gd name="connsiteY14" fmla="*/ 1273364 h 3160610"/>
                    <a:gd name="connsiteX15" fmla="*/ 335216 w 3548119"/>
                    <a:gd name="connsiteY15" fmla="*/ 657414 h 3160610"/>
                    <a:gd name="connsiteX16" fmla="*/ 818859 w 3548119"/>
                    <a:gd name="connsiteY16" fmla="*/ 246654 h 3160610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99819"/>
                    <a:gd name="connsiteY0" fmla="*/ 246654 h 3164386"/>
                    <a:gd name="connsiteX1" fmla="*/ 1440116 w 3599819"/>
                    <a:gd name="connsiteY1" fmla="*/ 22414 h 3164386"/>
                    <a:gd name="connsiteX2" fmla="*/ 2125916 w 3599819"/>
                    <a:gd name="connsiteY2" fmla="*/ 9714 h 3164386"/>
                    <a:gd name="connsiteX3" fmla="*/ 2741866 w 3599819"/>
                    <a:gd name="connsiteY3" fmla="*/ 244664 h 3164386"/>
                    <a:gd name="connsiteX4" fmla="*/ 3220391 w 3599819"/>
                    <a:gd name="connsiteY4" fmla="*/ 678454 h 3164386"/>
                    <a:gd name="connsiteX5" fmla="*/ 3491166 w 3599819"/>
                    <a:gd name="connsiteY5" fmla="*/ 1286064 h 3164386"/>
                    <a:gd name="connsiteX6" fmla="*/ 3541966 w 3599819"/>
                    <a:gd name="connsiteY6" fmla="*/ 1914714 h 3164386"/>
                    <a:gd name="connsiteX7" fmla="*/ 3224466 w 3599819"/>
                    <a:gd name="connsiteY7" fmla="*/ 2454464 h 3164386"/>
                    <a:gd name="connsiteX8" fmla="*/ 2820341 w 3599819"/>
                    <a:gd name="connsiteY8" fmla="*/ 2765614 h 3164386"/>
                    <a:gd name="connsiteX9" fmla="*/ 2437066 w 3599819"/>
                    <a:gd name="connsiteY9" fmla="*/ 2930714 h 3164386"/>
                    <a:gd name="connsiteX10" fmla="*/ 1128967 w 3599819"/>
                    <a:gd name="connsiteY10" fmla="*/ 2937064 h 3164386"/>
                    <a:gd name="connsiteX11" fmla="*/ 749009 w 3599819"/>
                    <a:gd name="connsiteY11" fmla="*/ 2759264 h 3164386"/>
                    <a:gd name="connsiteX12" fmla="*/ 341567 w 3599819"/>
                    <a:gd name="connsiteY12" fmla="*/ 2454464 h 3164386"/>
                    <a:gd name="connsiteX13" fmla="*/ 36767 w 3599819"/>
                    <a:gd name="connsiteY13" fmla="*/ 1952814 h 3164386"/>
                    <a:gd name="connsiteX14" fmla="*/ 36767 w 3599819"/>
                    <a:gd name="connsiteY14" fmla="*/ 1273364 h 3164386"/>
                    <a:gd name="connsiteX15" fmla="*/ 335216 w 3599819"/>
                    <a:gd name="connsiteY15" fmla="*/ 657414 h 3164386"/>
                    <a:gd name="connsiteX16" fmla="*/ 818859 w 3599819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55935 h 3173667"/>
                    <a:gd name="connsiteX1" fmla="*/ 1440116 w 3628956"/>
                    <a:gd name="connsiteY1" fmla="*/ 31695 h 3173667"/>
                    <a:gd name="connsiteX2" fmla="*/ 2125916 w 3628956"/>
                    <a:gd name="connsiteY2" fmla="*/ 18995 h 3173667"/>
                    <a:gd name="connsiteX3" fmla="*/ 2741866 w 3628956"/>
                    <a:gd name="connsiteY3" fmla="*/ 253945 h 3173667"/>
                    <a:gd name="connsiteX4" fmla="*/ 3220391 w 3628956"/>
                    <a:gd name="connsiteY4" fmla="*/ 687735 h 3173667"/>
                    <a:gd name="connsiteX5" fmla="*/ 3491166 w 3628956"/>
                    <a:gd name="connsiteY5" fmla="*/ 1295345 h 3173667"/>
                    <a:gd name="connsiteX6" fmla="*/ 3541966 w 3628956"/>
                    <a:gd name="connsiteY6" fmla="*/ 1923995 h 3173667"/>
                    <a:gd name="connsiteX7" fmla="*/ 3224466 w 3628956"/>
                    <a:gd name="connsiteY7" fmla="*/ 2463745 h 3173667"/>
                    <a:gd name="connsiteX8" fmla="*/ 2820341 w 3628956"/>
                    <a:gd name="connsiteY8" fmla="*/ 2774895 h 3173667"/>
                    <a:gd name="connsiteX9" fmla="*/ 2437066 w 3628956"/>
                    <a:gd name="connsiteY9" fmla="*/ 2939995 h 3173667"/>
                    <a:gd name="connsiteX10" fmla="*/ 1128967 w 3628956"/>
                    <a:gd name="connsiteY10" fmla="*/ 2946345 h 3173667"/>
                    <a:gd name="connsiteX11" fmla="*/ 749009 w 3628956"/>
                    <a:gd name="connsiteY11" fmla="*/ 2768545 h 3173667"/>
                    <a:gd name="connsiteX12" fmla="*/ 341567 w 3628956"/>
                    <a:gd name="connsiteY12" fmla="*/ 2463745 h 3173667"/>
                    <a:gd name="connsiteX13" fmla="*/ 36767 w 3628956"/>
                    <a:gd name="connsiteY13" fmla="*/ 1962095 h 3173667"/>
                    <a:gd name="connsiteX14" fmla="*/ 36767 w 3628956"/>
                    <a:gd name="connsiteY14" fmla="*/ 1282645 h 3173667"/>
                    <a:gd name="connsiteX15" fmla="*/ 335216 w 3628956"/>
                    <a:gd name="connsiteY15" fmla="*/ 666695 h 3173667"/>
                    <a:gd name="connsiteX16" fmla="*/ 818859 w 3628956"/>
                    <a:gd name="connsiteY16" fmla="*/ 255935 h 3173667"/>
                    <a:gd name="connsiteX0" fmla="*/ 818859 w 3628956"/>
                    <a:gd name="connsiteY0" fmla="*/ 330614 h 3248346"/>
                    <a:gd name="connsiteX1" fmla="*/ 1440116 w 3628956"/>
                    <a:gd name="connsiteY1" fmla="*/ 106374 h 3248346"/>
                    <a:gd name="connsiteX2" fmla="*/ 2125916 w 3628956"/>
                    <a:gd name="connsiteY2" fmla="*/ 93674 h 3248346"/>
                    <a:gd name="connsiteX3" fmla="*/ 2741866 w 3628956"/>
                    <a:gd name="connsiteY3" fmla="*/ 328624 h 3248346"/>
                    <a:gd name="connsiteX4" fmla="*/ 3220391 w 3628956"/>
                    <a:gd name="connsiteY4" fmla="*/ 762414 h 3248346"/>
                    <a:gd name="connsiteX5" fmla="*/ 3491166 w 3628956"/>
                    <a:gd name="connsiteY5" fmla="*/ 1370024 h 3248346"/>
                    <a:gd name="connsiteX6" fmla="*/ 3541966 w 3628956"/>
                    <a:gd name="connsiteY6" fmla="*/ 1998674 h 3248346"/>
                    <a:gd name="connsiteX7" fmla="*/ 3224466 w 3628956"/>
                    <a:gd name="connsiteY7" fmla="*/ 2538424 h 3248346"/>
                    <a:gd name="connsiteX8" fmla="*/ 2820341 w 3628956"/>
                    <a:gd name="connsiteY8" fmla="*/ 2849574 h 3248346"/>
                    <a:gd name="connsiteX9" fmla="*/ 2437066 w 3628956"/>
                    <a:gd name="connsiteY9" fmla="*/ 3014674 h 3248346"/>
                    <a:gd name="connsiteX10" fmla="*/ 1128967 w 3628956"/>
                    <a:gd name="connsiteY10" fmla="*/ 3021024 h 3248346"/>
                    <a:gd name="connsiteX11" fmla="*/ 749009 w 3628956"/>
                    <a:gd name="connsiteY11" fmla="*/ 2843224 h 3248346"/>
                    <a:gd name="connsiteX12" fmla="*/ 341567 w 3628956"/>
                    <a:gd name="connsiteY12" fmla="*/ 2538424 h 3248346"/>
                    <a:gd name="connsiteX13" fmla="*/ 36767 w 3628956"/>
                    <a:gd name="connsiteY13" fmla="*/ 2036774 h 3248346"/>
                    <a:gd name="connsiteX14" fmla="*/ 36767 w 3628956"/>
                    <a:gd name="connsiteY14" fmla="*/ 1357324 h 3248346"/>
                    <a:gd name="connsiteX15" fmla="*/ 335216 w 3628956"/>
                    <a:gd name="connsiteY15" fmla="*/ 741374 h 3248346"/>
                    <a:gd name="connsiteX16" fmla="*/ 818859 w 3628956"/>
                    <a:gd name="connsiteY16" fmla="*/ 330614 h 3248346"/>
                    <a:gd name="connsiteX0" fmla="*/ 818859 w 3628956"/>
                    <a:gd name="connsiteY0" fmla="*/ 362342 h 3280074"/>
                    <a:gd name="connsiteX1" fmla="*/ 1440116 w 3628956"/>
                    <a:gd name="connsiteY1" fmla="*/ 138102 h 3280074"/>
                    <a:gd name="connsiteX2" fmla="*/ 2125916 w 3628956"/>
                    <a:gd name="connsiteY2" fmla="*/ 125402 h 3280074"/>
                    <a:gd name="connsiteX3" fmla="*/ 2741866 w 3628956"/>
                    <a:gd name="connsiteY3" fmla="*/ 360352 h 3280074"/>
                    <a:gd name="connsiteX4" fmla="*/ 3220391 w 3628956"/>
                    <a:gd name="connsiteY4" fmla="*/ 794142 h 3280074"/>
                    <a:gd name="connsiteX5" fmla="*/ 3491166 w 3628956"/>
                    <a:gd name="connsiteY5" fmla="*/ 1401752 h 3280074"/>
                    <a:gd name="connsiteX6" fmla="*/ 3541966 w 3628956"/>
                    <a:gd name="connsiteY6" fmla="*/ 2030402 h 3280074"/>
                    <a:gd name="connsiteX7" fmla="*/ 3224466 w 3628956"/>
                    <a:gd name="connsiteY7" fmla="*/ 2570152 h 3280074"/>
                    <a:gd name="connsiteX8" fmla="*/ 2820341 w 3628956"/>
                    <a:gd name="connsiteY8" fmla="*/ 2881302 h 3280074"/>
                    <a:gd name="connsiteX9" fmla="*/ 2437066 w 3628956"/>
                    <a:gd name="connsiteY9" fmla="*/ 3046402 h 3280074"/>
                    <a:gd name="connsiteX10" fmla="*/ 1128967 w 3628956"/>
                    <a:gd name="connsiteY10" fmla="*/ 3052752 h 3280074"/>
                    <a:gd name="connsiteX11" fmla="*/ 749009 w 3628956"/>
                    <a:gd name="connsiteY11" fmla="*/ 2874952 h 3280074"/>
                    <a:gd name="connsiteX12" fmla="*/ 341567 w 3628956"/>
                    <a:gd name="connsiteY12" fmla="*/ 2570152 h 3280074"/>
                    <a:gd name="connsiteX13" fmla="*/ 36767 w 3628956"/>
                    <a:gd name="connsiteY13" fmla="*/ 2068502 h 3280074"/>
                    <a:gd name="connsiteX14" fmla="*/ 36767 w 3628956"/>
                    <a:gd name="connsiteY14" fmla="*/ 1389052 h 3280074"/>
                    <a:gd name="connsiteX15" fmla="*/ 335216 w 3628956"/>
                    <a:gd name="connsiteY15" fmla="*/ 773102 h 3280074"/>
                    <a:gd name="connsiteX16" fmla="*/ 818859 w 3628956"/>
                    <a:gd name="connsiteY16" fmla="*/ 362342 h 3280074"/>
                    <a:gd name="connsiteX0" fmla="*/ 8188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18859 w 3628956"/>
                    <a:gd name="connsiteY16" fmla="*/ 364549 h 3282281"/>
                    <a:gd name="connsiteX0" fmla="*/ 8188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188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61615 w 3684412"/>
                    <a:gd name="connsiteY0" fmla="*/ 364549 h 3282281"/>
                    <a:gd name="connsiteX1" fmla="*/ 1473347 w 3684412"/>
                    <a:gd name="connsiteY1" fmla="*/ 133959 h 3282281"/>
                    <a:gd name="connsiteX2" fmla="*/ 2181372 w 3684412"/>
                    <a:gd name="connsiteY2" fmla="*/ 127609 h 3282281"/>
                    <a:gd name="connsiteX3" fmla="*/ 2797322 w 3684412"/>
                    <a:gd name="connsiteY3" fmla="*/ 362559 h 3282281"/>
                    <a:gd name="connsiteX4" fmla="*/ 3275847 w 3684412"/>
                    <a:gd name="connsiteY4" fmla="*/ 796349 h 3282281"/>
                    <a:gd name="connsiteX5" fmla="*/ 3546622 w 3684412"/>
                    <a:gd name="connsiteY5" fmla="*/ 1403959 h 3282281"/>
                    <a:gd name="connsiteX6" fmla="*/ 3597422 w 3684412"/>
                    <a:gd name="connsiteY6" fmla="*/ 2032609 h 3282281"/>
                    <a:gd name="connsiteX7" fmla="*/ 3279922 w 3684412"/>
                    <a:gd name="connsiteY7" fmla="*/ 2572359 h 3282281"/>
                    <a:gd name="connsiteX8" fmla="*/ 2875797 w 3684412"/>
                    <a:gd name="connsiteY8" fmla="*/ 2883509 h 3282281"/>
                    <a:gd name="connsiteX9" fmla="*/ 2492522 w 3684412"/>
                    <a:gd name="connsiteY9" fmla="*/ 3048609 h 3282281"/>
                    <a:gd name="connsiteX10" fmla="*/ 1184423 w 3684412"/>
                    <a:gd name="connsiteY10" fmla="*/ 3054959 h 3282281"/>
                    <a:gd name="connsiteX11" fmla="*/ 804465 w 3684412"/>
                    <a:gd name="connsiteY11" fmla="*/ 2877159 h 3282281"/>
                    <a:gd name="connsiteX12" fmla="*/ 397023 w 3684412"/>
                    <a:gd name="connsiteY12" fmla="*/ 2572359 h 3282281"/>
                    <a:gd name="connsiteX13" fmla="*/ 92223 w 3684412"/>
                    <a:gd name="connsiteY13" fmla="*/ 2070709 h 3282281"/>
                    <a:gd name="connsiteX14" fmla="*/ 92223 w 3684412"/>
                    <a:gd name="connsiteY14" fmla="*/ 1391259 h 3282281"/>
                    <a:gd name="connsiteX15" fmla="*/ 377972 w 3684412"/>
                    <a:gd name="connsiteY15" fmla="*/ 788009 h 3282281"/>
                    <a:gd name="connsiteX16" fmla="*/ 861615 w 3684412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78965"/>
                    <a:gd name="connsiteX1" fmla="*/ 1479383 w 3690448"/>
                    <a:gd name="connsiteY1" fmla="*/ 133959 h 3278965"/>
                    <a:gd name="connsiteX2" fmla="*/ 2187408 w 3690448"/>
                    <a:gd name="connsiteY2" fmla="*/ 127609 h 3278965"/>
                    <a:gd name="connsiteX3" fmla="*/ 2803358 w 3690448"/>
                    <a:gd name="connsiteY3" fmla="*/ 362559 h 3278965"/>
                    <a:gd name="connsiteX4" fmla="*/ 3281883 w 3690448"/>
                    <a:gd name="connsiteY4" fmla="*/ 796349 h 3278965"/>
                    <a:gd name="connsiteX5" fmla="*/ 3552658 w 3690448"/>
                    <a:gd name="connsiteY5" fmla="*/ 1403959 h 3278965"/>
                    <a:gd name="connsiteX6" fmla="*/ 3603458 w 3690448"/>
                    <a:gd name="connsiteY6" fmla="*/ 2032609 h 3278965"/>
                    <a:gd name="connsiteX7" fmla="*/ 3285958 w 3690448"/>
                    <a:gd name="connsiteY7" fmla="*/ 2572359 h 3278965"/>
                    <a:gd name="connsiteX8" fmla="*/ 2881833 w 3690448"/>
                    <a:gd name="connsiteY8" fmla="*/ 2883509 h 3278965"/>
                    <a:gd name="connsiteX9" fmla="*/ 2498558 w 3690448"/>
                    <a:gd name="connsiteY9" fmla="*/ 3048609 h 3278965"/>
                    <a:gd name="connsiteX10" fmla="*/ 1173790 w 3690448"/>
                    <a:gd name="connsiteY10" fmla="*/ 3050196 h 3278965"/>
                    <a:gd name="connsiteX11" fmla="*/ 793833 w 3690448"/>
                    <a:gd name="connsiteY11" fmla="*/ 2874778 h 3278965"/>
                    <a:gd name="connsiteX12" fmla="*/ 381628 w 3690448"/>
                    <a:gd name="connsiteY12" fmla="*/ 2572359 h 3278965"/>
                    <a:gd name="connsiteX13" fmla="*/ 98259 w 3690448"/>
                    <a:gd name="connsiteY13" fmla="*/ 2070709 h 3278965"/>
                    <a:gd name="connsiteX14" fmla="*/ 98259 w 3690448"/>
                    <a:gd name="connsiteY14" fmla="*/ 1391259 h 3278965"/>
                    <a:gd name="connsiteX15" fmla="*/ 384008 w 3690448"/>
                    <a:gd name="connsiteY15" fmla="*/ 788009 h 3278965"/>
                    <a:gd name="connsiteX16" fmla="*/ 867651 w 3690448"/>
                    <a:gd name="connsiteY16" fmla="*/ 364549 h 3278965"/>
                    <a:gd name="connsiteX0" fmla="*/ 867651 w 3690448"/>
                    <a:gd name="connsiteY0" fmla="*/ 364549 h 3278965"/>
                    <a:gd name="connsiteX1" fmla="*/ 1479383 w 3690448"/>
                    <a:gd name="connsiteY1" fmla="*/ 133959 h 3278965"/>
                    <a:gd name="connsiteX2" fmla="*/ 2187408 w 3690448"/>
                    <a:gd name="connsiteY2" fmla="*/ 127609 h 3278965"/>
                    <a:gd name="connsiteX3" fmla="*/ 2803358 w 3690448"/>
                    <a:gd name="connsiteY3" fmla="*/ 362559 h 3278965"/>
                    <a:gd name="connsiteX4" fmla="*/ 3281883 w 3690448"/>
                    <a:gd name="connsiteY4" fmla="*/ 796349 h 3278965"/>
                    <a:gd name="connsiteX5" fmla="*/ 3552658 w 3690448"/>
                    <a:gd name="connsiteY5" fmla="*/ 1403959 h 3278965"/>
                    <a:gd name="connsiteX6" fmla="*/ 3603458 w 3690448"/>
                    <a:gd name="connsiteY6" fmla="*/ 2032609 h 3278965"/>
                    <a:gd name="connsiteX7" fmla="*/ 3285958 w 3690448"/>
                    <a:gd name="connsiteY7" fmla="*/ 2572359 h 3278965"/>
                    <a:gd name="connsiteX8" fmla="*/ 2881833 w 3690448"/>
                    <a:gd name="connsiteY8" fmla="*/ 2883509 h 3278965"/>
                    <a:gd name="connsiteX9" fmla="*/ 2498558 w 3690448"/>
                    <a:gd name="connsiteY9" fmla="*/ 3048609 h 3278965"/>
                    <a:gd name="connsiteX10" fmla="*/ 1173790 w 3690448"/>
                    <a:gd name="connsiteY10" fmla="*/ 3050196 h 3278965"/>
                    <a:gd name="connsiteX11" fmla="*/ 793833 w 3690448"/>
                    <a:gd name="connsiteY11" fmla="*/ 2874778 h 3278965"/>
                    <a:gd name="connsiteX12" fmla="*/ 381628 w 3690448"/>
                    <a:gd name="connsiteY12" fmla="*/ 2572359 h 3278965"/>
                    <a:gd name="connsiteX13" fmla="*/ 98259 w 3690448"/>
                    <a:gd name="connsiteY13" fmla="*/ 2070709 h 3278965"/>
                    <a:gd name="connsiteX14" fmla="*/ 98259 w 3690448"/>
                    <a:gd name="connsiteY14" fmla="*/ 1391259 h 3278965"/>
                    <a:gd name="connsiteX15" fmla="*/ 384008 w 3690448"/>
                    <a:gd name="connsiteY15" fmla="*/ 788009 h 3278965"/>
                    <a:gd name="connsiteX16" fmla="*/ 867651 w 3690448"/>
                    <a:gd name="connsiteY16" fmla="*/ 364549 h 3278965"/>
                    <a:gd name="connsiteX0" fmla="*/ 867651 w 3690448"/>
                    <a:gd name="connsiteY0" fmla="*/ 364549 h 3306480"/>
                    <a:gd name="connsiteX1" fmla="*/ 1479383 w 3690448"/>
                    <a:gd name="connsiteY1" fmla="*/ 133959 h 3306480"/>
                    <a:gd name="connsiteX2" fmla="*/ 2187408 w 3690448"/>
                    <a:gd name="connsiteY2" fmla="*/ 127609 h 3306480"/>
                    <a:gd name="connsiteX3" fmla="*/ 2803358 w 3690448"/>
                    <a:gd name="connsiteY3" fmla="*/ 362559 h 3306480"/>
                    <a:gd name="connsiteX4" fmla="*/ 3281883 w 3690448"/>
                    <a:gd name="connsiteY4" fmla="*/ 796349 h 3306480"/>
                    <a:gd name="connsiteX5" fmla="*/ 3552658 w 3690448"/>
                    <a:gd name="connsiteY5" fmla="*/ 1403959 h 3306480"/>
                    <a:gd name="connsiteX6" fmla="*/ 3603458 w 3690448"/>
                    <a:gd name="connsiteY6" fmla="*/ 2032609 h 3306480"/>
                    <a:gd name="connsiteX7" fmla="*/ 3285958 w 3690448"/>
                    <a:gd name="connsiteY7" fmla="*/ 2572359 h 3306480"/>
                    <a:gd name="connsiteX8" fmla="*/ 2881833 w 3690448"/>
                    <a:gd name="connsiteY8" fmla="*/ 2883509 h 3306480"/>
                    <a:gd name="connsiteX9" fmla="*/ 2498558 w 3690448"/>
                    <a:gd name="connsiteY9" fmla="*/ 3048609 h 3306480"/>
                    <a:gd name="connsiteX10" fmla="*/ 1173790 w 3690448"/>
                    <a:gd name="connsiteY10" fmla="*/ 3050196 h 3306480"/>
                    <a:gd name="connsiteX11" fmla="*/ 793833 w 3690448"/>
                    <a:gd name="connsiteY11" fmla="*/ 2874778 h 3306480"/>
                    <a:gd name="connsiteX12" fmla="*/ 381628 w 3690448"/>
                    <a:gd name="connsiteY12" fmla="*/ 2572359 h 3306480"/>
                    <a:gd name="connsiteX13" fmla="*/ 98259 w 3690448"/>
                    <a:gd name="connsiteY13" fmla="*/ 2070709 h 3306480"/>
                    <a:gd name="connsiteX14" fmla="*/ 98259 w 3690448"/>
                    <a:gd name="connsiteY14" fmla="*/ 1391259 h 3306480"/>
                    <a:gd name="connsiteX15" fmla="*/ 384008 w 3690448"/>
                    <a:gd name="connsiteY15" fmla="*/ 788009 h 3306480"/>
                    <a:gd name="connsiteX16" fmla="*/ 867651 w 3690448"/>
                    <a:gd name="connsiteY16" fmla="*/ 364549 h 3306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690448" h="3306480">
                      <a:moveTo>
                        <a:pt x="867651" y="364549"/>
                      </a:moveTo>
                      <a:cubicBezTo>
                        <a:pt x="968903" y="259111"/>
                        <a:pt x="1086031" y="13972"/>
                        <a:pt x="1479383" y="133959"/>
                      </a:cubicBezTo>
                      <a:cubicBezTo>
                        <a:pt x="1541825" y="35534"/>
                        <a:pt x="1896366" y="-107341"/>
                        <a:pt x="2187408" y="127609"/>
                      </a:cubicBezTo>
                      <a:cubicBezTo>
                        <a:pt x="2348275" y="93742"/>
                        <a:pt x="2655191" y="72576"/>
                        <a:pt x="2803358" y="362559"/>
                      </a:cubicBezTo>
                      <a:cubicBezTo>
                        <a:pt x="3045416" y="424606"/>
                        <a:pt x="3192225" y="461252"/>
                        <a:pt x="3281883" y="796349"/>
                      </a:cubicBezTo>
                      <a:cubicBezTo>
                        <a:pt x="3473741" y="945969"/>
                        <a:pt x="3627500" y="1076539"/>
                        <a:pt x="3552658" y="1403959"/>
                      </a:cubicBezTo>
                      <a:cubicBezTo>
                        <a:pt x="3664841" y="1516142"/>
                        <a:pt x="3770675" y="1774376"/>
                        <a:pt x="3603458" y="2032609"/>
                      </a:cubicBezTo>
                      <a:cubicBezTo>
                        <a:pt x="3563241" y="2212526"/>
                        <a:pt x="3669075" y="2417842"/>
                        <a:pt x="3285958" y="2572359"/>
                      </a:cubicBezTo>
                      <a:cubicBezTo>
                        <a:pt x="3214750" y="2701476"/>
                        <a:pt x="3162591" y="2811542"/>
                        <a:pt x="2881833" y="2883509"/>
                      </a:cubicBezTo>
                      <a:cubicBezTo>
                        <a:pt x="2830275" y="2951242"/>
                        <a:pt x="2639016" y="3082476"/>
                        <a:pt x="2498558" y="3048609"/>
                      </a:cubicBezTo>
                      <a:cubicBezTo>
                        <a:pt x="2351450" y="3241755"/>
                        <a:pt x="1559023" y="3515863"/>
                        <a:pt x="1173790" y="3050196"/>
                      </a:cubicBezTo>
                      <a:cubicBezTo>
                        <a:pt x="1041581" y="3032998"/>
                        <a:pt x="890323" y="3025325"/>
                        <a:pt x="793833" y="2874778"/>
                      </a:cubicBezTo>
                      <a:cubicBezTo>
                        <a:pt x="530045" y="2847526"/>
                        <a:pt x="466997" y="2732433"/>
                        <a:pt x="381628" y="2572359"/>
                      </a:cubicBezTo>
                      <a:cubicBezTo>
                        <a:pt x="243871" y="2509917"/>
                        <a:pt x="90851" y="2448535"/>
                        <a:pt x="98259" y="2070709"/>
                      </a:cubicBezTo>
                      <a:cubicBezTo>
                        <a:pt x="892" y="1897672"/>
                        <a:pt x="-62607" y="1630442"/>
                        <a:pt x="98259" y="1391259"/>
                      </a:cubicBezTo>
                      <a:cubicBezTo>
                        <a:pt x="106725" y="1218751"/>
                        <a:pt x="54163" y="1015219"/>
                        <a:pt x="384008" y="788009"/>
                      </a:cubicBezTo>
                      <a:cubicBezTo>
                        <a:pt x="410814" y="673314"/>
                        <a:pt x="478895" y="431619"/>
                        <a:pt x="867651" y="364549"/>
                      </a:cubicBezTo>
                      <a:close/>
                    </a:path>
                  </a:pathLst>
                </a:custGeom>
                <a:solidFill>
                  <a:srgbClr val="4E0E1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Rectangle 2">
                  <a:extLst>
                    <a:ext uri="{FF2B5EF4-FFF2-40B4-BE49-F238E27FC236}">
                      <a16:creationId xmlns:a16="http://schemas.microsoft.com/office/drawing/2014/main" id="{EEAA9543-0A00-3A1A-210C-0E3655B61B22}"/>
                    </a:ext>
                  </a:extLst>
                </p:cNvPr>
                <p:cNvSpPr/>
                <p:nvPr/>
              </p:nvSpPr>
              <p:spPr>
                <a:xfrm>
                  <a:off x="2443590" y="3030782"/>
                  <a:ext cx="2964177" cy="2655773"/>
                </a:xfrm>
                <a:custGeom>
                  <a:avLst/>
                  <a:gdLst>
                    <a:gd name="connsiteX0" fmla="*/ 0 w 1937982"/>
                    <a:gd name="connsiteY0" fmla="*/ 0 h 1845860"/>
                    <a:gd name="connsiteX1" fmla="*/ 1937982 w 1937982"/>
                    <a:gd name="connsiteY1" fmla="*/ 0 h 1845860"/>
                    <a:gd name="connsiteX2" fmla="*/ 1937982 w 1937982"/>
                    <a:gd name="connsiteY2" fmla="*/ 1845860 h 1845860"/>
                    <a:gd name="connsiteX3" fmla="*/ 0 w 1937982"/>
                    <a:gd name="connsiteY3" fmla="*/ 1845860 h 1845860"/>
                    <a:gd name="connsiteX4" fmla="*/ 0 w 1937982"/>
                    <a:gd name="connsiteY4" fmla="*/ 0 h 1845860"/>
                    <a:gd name="connsiteX0" fmla="*/ 0 w 1982432"/>
                    <a:gd name="connsiteY0" fmla="*/ 0 h 2080810"/>
                    <a:gd name="connsiteX1" fmla="*/ 1982432 w 1982432"/>
                    <a:gd name="connsiteY1" fmla="*/ 234950 h 2080810"/>
                    <a:gd name="connsiteX2" fmla="*/ 1982432 w 1982432"/>
                    <a:gd name="connsiteY2" fmla="*/ 2080810 h 2080810"/>
                    <a:gd name="connsiteX3" fmla="*/ 44450 w 1982432"/>
                    <a:gd name="connsiteY3" fmla="*/ 2080810 h 2080810"/>
                    <a:gd name="connsiteX4" fmla="*/ 0 w 1982432"/>
                    <a:gd name="connsiteY4" fmla="*/ 0 h 2080810"/>
                    <a:gd name="connsiteX0" fmla="*/ 0 w 1982432"/>
                    <a:gd name="connsiteY0" fmla="*/ 225168 h 2305978"/>
                    <a:gd name="connsiteX1" fmla="*/ 621257 w 1982432"/>
                    <a:gd name="connsiteY1" fmla="*/ 928 h 2305978"/>
                    <a:gd name="connsiteX2" fmla="*/ 1982432 w 1982432"/>
                    <a:gd name="connsiteY2" fmla="*/ 460118 h 2305978"/>
                    <a:gd name="connsiteX3" fmla="*/ 1982432 w 1982432"/>
                    <a:gd name="connsiteY3" fmla="*/ 2305978 h 2305978"/>
                    <a:gd name="connsiteX4" fmla="*/ 44450 w 1982432"/>
                    <a:gd name="connsiteY4" fmla="*/ 2305978 h 2305978"/>
                    <a:gd name="connsiteX5" fmla="*/ 0 w 1982432"/>
                    <a:gd name="connsiteY5" fmla="*/ 225168 h 2305978"/>
                    <a:gd name="connsiteX0" fmla="*/ 0 w 1982432"/>
                    <a:gd name="connsiteY0" fmla="*/ 246654 h 2327464"/>
                    <a:gd name="connsiteX1" fmla="*/ 621257 w 1982432"/>
                    <a:gd name="connsiteY1" fmla="*/ 22414 h 2327464"/>
                    <a:gd name="connsiteX2" fmla="*/ 1307057 w 1982432"/>
                    <a:gd name="connsiteY2" fmla="*/ 9714 h 2327464"/>
                    <a:gd name="connsiteX3" fmla="*/ 1982432 w 1982432"/>
                    <a:gd name="connsiteY3" fmla="*/ 481604 h 2327464"/>
                    <a:gd name="connsiteX4" fmla="*/ 1982432 w 1982432"/>
                    <a:gd name="connsiteY4" fmla="*/ 2327464 h 2327464"/>
                    <a:gd name="connsiteX5" fmla="*/ 44450 w 1982432"/>
                    <a:gd name="connsiteY5" fmla="*/ 2327464 h 2327464"/>
                    <a:gd name="connsiteX6" fmla="*/ 0 w 1982432"/>
                    <a:gd name="connsiteY6" fmla="*/ 246654 h 2327464"/>
                    <a:gd name="connsiteX0" fmla="*/ 0 w 1982432"/>
                    <a:gd name="connsiteY0" fmla="*/ 246654 h 2327464"/>
                    <a:gd name="connsiteX1" fmla="*/ 621257 w 1982432"/>
                    <a:gd name="connsiteY1" fmla="*/ 22414 h 2327464"/>
                    <a:gd name="connsiteX2" fmla="*/ 1307057 w 1982432"/>
                    <a:gd name="connsiteY2" fmla="*/ 9714 h 2327464"/>
                    <a:gd name="connsiteX3" fmla="*/ 1923007 w 1982432"/>
                    <a:gd name="connsiteY3" fmla="*/ 244664 h 2327464"/>
                    <a:gd name="connsiteX4" fmla="*/ 1982432 w 1982432"/>
                    <a:gd name="connsiteY4" fmla="*/ 481604 h 2327464"/>
                    <a:gd name="connsiteX5" fmla="*/ 1982432 w 1982432"/>
                    <a:gd name="connsiteY5" fmla="*/ 2327464 h 2327464"/>
                    <a:gd name="connsiteX6" fmla="*/ 44450 w 1982432"/>
                    <a:gd name="connsiteY6" fmla="*/ 2327464 h 2327464"/>
                    <a:gd name="connsiteX7" fmla="*/ 0 w 1982432"/>
                    <a:gd name="connsiteY7" fmla="*/ 246654 h 2327464"/>
                    <a:gd name="connsiteX0" fmla="*/ 0 w 2401532"/>
                    <a:gd name="connsiteY0" fmla="*/ 246654 h 2327464"/>
                    <a:gd name="connsiteX1" fmla="*/ 621257 w 2401532"/>
                    <a:gd name="connsiteY1" fmla="*/ 22414 h 2327464"/>
                    <a:gd name="connsiteX2" fmla="*/ 1307057 w 2401532"/>
                    <a:gd name="connsiteY2" fmla="*/ 9714 h 2327464"/>
                    <a:gd name="connsiteX3" fmla="*/ 1923007 w 2401532"/>
                    <a:gd name="connsiteY3" fmla="*/ 244664 h 2327464"/>
                    <a:gd name="connsiteX4" fmla="*/ 2401532 w 2401532"/>
                    <a:gd name="connsiteY4" fmla="*/ 678454 h 2327464"/>
                    <a:gd name="connsiteX5" fmla="*/ 1982432 w 2401532"/>
                    <a:gd name="connsiteY5" fmla="*/ 2327464 h 2327464"/>
                    <a:gd name="connsiteX6" fmla="*/ 44450 w 2401532"/>
                    <a:gd name="connsiteY6" fmla="*/ 2327464 h 2327464"/>
                    <a:gd name="connsiteX7" fmla="*/ 0 w 2401532"/>
                    <a:gd name="connsiteY7" fmla="*/ 246654 h 2327464"/>
                    <a:gd name="connsiteX0" fmla="*/ 0 w 2677886"/>
                    <a:gd name="connsiteY0" fmla="*/ 246654 h 2327464"/>
                    <a:gd name="connsiteX1" fmla="*/ 621257 w 2677886"/>
                    <a:gd name="connsiteY1" fmla="*/ 22414 h 2327464"/>
                    <a:gd name="connsiteX2" fmla="*/ 1307057 w 2677886"/>
                    <a:gd name="connsiteY2" fmla="*/ 9714 h 2327464"/>
                    <a:gd name="connsiteX3" fmla="*/ 1923007 w 2677886"/>
                    <a:gd name="connsiteY3" fmla="*/ 244664 h 2327464"/>
                    <a:gd name="connsiteX4" fmla="*/ 2401532 w 2677886"/>
                    <a:gd name="connsiteY4" fmla="*/ 678454 h 2327464"/>
                    <a:gd name="connsiteX5" fmla="*/ 2672307 w 2677886"/>
                    <a:gd name="connsiteY5" fmla="*/ 1286064 h 2327464"/>
                    <a:gd name="connsiteX6" fmla="*/ 1982432 w 2677886"/>
                    <a:gd name="connsiteY6" fmla="*/ 2327464 h 2327464"/>
                    <a:gd name="connsiteX7" fmla="*/ 44450 w 2677886"/>
                    <a:gd name="connsiteY7" fmla="*/ 2327464 h 2327464"/>
                    <a:gd name="connsiteX8" fmla="*/ 0 w 2677886"/>
                    <a:gd name="connsiteY8" fmla="*/ 246654 h 2327464"/>
                    <a:gd name="connsiteX0" fmla="*/ 0 w 2729260"/>
                    <a:gd name="connsiteY0" fmla="*/ 246654 h 2327464"/>
                    <a:gd name="connsiteX1" fmla="*/ 621257 w 2729260"/>
                    <a:gd name="connsiteY1" fmla="*/ 22414 h 2327464"/>
                    <a:gd name="connsiteX2" fmla="*/ 1307057 w 2729260"/>
                    <a:gd name="connsiteY2" fmla="*/ 9714 h 2327464"/>
                    <a:gd name="connsiteX3" fmla="*/ 1923007 w 2729260"/>
                    <a:gd name="connsiteY3" fmla="*/ 244664 h 2327464"/>
                    <a:gd name="connsiteX4" fmla="*/ 2401532 w 2729260"/>
                    <a:gd name="connsiteY4" fmla="*/ 678454 h 2327464"/>
                    <a:gd name="connsiteX5" fmla="*/ 2672307 w 2729260"/>
                    <a:gd name="connsiteY5" fmla="*/ 1286064 h 2327464"/>
                    <a:gd name="connsiteX6" fmla="*/ 2723107 w 2729260"/>
                    <a:gd name="connsiteY6" fmla="*/ 1914714 h 2327464"/>
                    <a:gd name="connsiteX7" fmla="*/ 1982432 w 2729260"/>
                    <a:gd name="connsiteY7" fmla="*/ 2327464 h 2327464"/>
                    <a:gd name="connsiteX8" fmla="*/ 44450 w 2729260"/>
                    <a:gd name="connsiteY8" fmla="*/ 2327464 h 2327464"/>
                    <a:gd name="connsiteX9" fmla="*/ 0 w 2729260"/>
                    <a:gd name="connsiteY9" fmla="*/ 246654 h 2327464"/>
                    <a:gd name="connsiteX0" fmla="*/ 0 w 2729260"/>
                    <a:gd name="connsiteY0" fmla="*/ 246654 h 2454464"/>
                    <a:gd name="connsiteX1" fmla="*/ 621257 w 2729260"/>
                    <a:gd name="connsiteY1" fmla="*/ 22414 h 2454464"/>
                    <a:gd name="connsiteX2" fmla="*/ 1307057 w 2729260"/>
                    <a:gd name="connsiteY2" fmla="*/ 9714 h 2454464"/>
                    <a:gd name="connsiteX3" fmla="*/ 1923007 w 2729260"/>
                    <a:gd name="connsiteY3" fmla="*/ 244664 h 2454464"/>
                    <a:gd name="connsiteX4" fmla="*/ 2401532 w 2729260"/>
                    <a:gd name="connsiteY4" fmla="*/ 678454 h 2454464"/>
                    <a:gd name="connsiteX5" fmla="*/ 2672307 w 2729260"/>
                    <a:gd name="connsiteY5" fmla="*/ 1286064 h 2454464"/>
                    <a:gd name="connsiteX6" fmla="*/ 2723107 w 2729260"/>
                    <a:gd name="connsiteY6" fmla="*/ 1914714 h 2454464"/>
                    <a:gd name="connsiteX7" fmla="*/ 2405607 w 2729260"/>
                    <a:gd name="connsiteY7" fmla="*/ 2454464 h 2454464"/>
                    <a:gd name="connsiteX8" fmla="*/ 1982432 w 2729260"/>
                    <a:gd name="connsiteY8" fmla="*/ 2327464 h 2454464"/>
                    <a:gd name="connsiteX9" fmla="*/ 44450 w 2729260"/>
                    <a:gd name="connsiteY9" fmla="*/ 2327464 h 2454464"/>
                    <a:gd name="connsiteX10" fmla="*/ 0 w 2729260"/>
                    <a:gd name="connsiteY10" fmla="*/ 246654 h 2454464"/>
                    <a:gd name="connsiteX0" fmla="*/ 0 w 2729260"/>
                    <a:gd name="connsiteY0" fmla="*/ 246654 h 2765614"/>
                    <a:gd name="connsiteX1" fmla="*/ 621257 w 2729260"/>
                    <a:gd name="connsiteY1" fmla="*/ 22414 h 2765614"/>
                    <a:gd name="connsiteX2" fmla="*/ 1307057 w 2729260"/>
                    <a:gd name="connsiteY2" fmla="*/ 9714 h 2765614"/>
                    <a:gd name="connsiteX3" fmla="*/ 1923007 w 2729260"/>
                    <a:gd name="connsiteY3" fmla="*/ 244664 h 2765614"/>
                    <a:gd name="connsiteX4" fmla="*/ 2401532 w 2729260"/>
                    <a:gd name="connsiteY4" fmla="*/ 678454 h 2765614"/>
                    <a:gd name="connsiteX5" fmla="*/ 2672307 w 2729260"/>
                    <a:gd name="connsiteY5" fmla="*/ 1286064 h 2765614"/>
                    <a:gd name="connsiteX6" fmla="*/ 2723107 w 2729260"/>
                    <a:gd name="connsiteY6" fmla="*/ 1914714 h 2765614"/>
                    <a:gd name="connsiteX7" fmla="*/ 2405607 w 2729260"/>
                    <a:gd name="connsiteY7" fmla="*/ 2454464 h 2765614"/>
                    <a:gd name="connsiteX8" fmla="*/ 2001482 w 2729260"/>
                    <a:gd name="connsiteY8" fmla="*/ 2765614 h 2765614"/>
                    <a:gd name="connsiteX9" fmla="*/ 44450 w 2729260"/>
                    <a:gd name="connsiteY9" fmla="*/ 2327464 h 2765614"/>
                    <a:gd name="connsiteX10" fmla="*/ 0 w 2729260"/>
                    <a:gd name="connsiteY10" fmla="*/ 246654 h 2765614"/>
                    <a:gd name="connsiteX0" fmla="*/ 0 w 2729260"/>
                    <a:gd name="connsiteY0" fmla="*/ 246654 h 2921568"/>
                    <a:gd name="connsiteX1" fmla="*/ 621257 w 2729260"/>
                    <a:gd name="connsiteY1" fmla="*/ 22414 h 2921568"/>
                    <a:gd name="connsiteX2" fmla="*/ 1307057 w 2729260"/>
                    <a:gd name="connsiteY2" fmla="*/ 9714 h 2921568"/>
                    <a:gd name="connsiteX3" fmla="*/ 1923007 w 2729260"/>
                    <a:gd name="connsiteY3" fmla="*/ 244664 h 2921568"/>
                    <a:gd name="connsiteX4" fmla="*/ 2401532 w 2729260"/>
                    <a:gd name="connsiteY4" fmla="*/ 678454 h 2921568"/>
                    <a:gd name="connsiteX5" fmla="*/ 2672307 w 2729260"/>
                    <a:gd name="connsiteY5" fmla="*/ 1286064 h 2921568"/>
                    <a:gd name="connsiteX6" fmla="*/ 2723107 w 2729260"/>
                    <a:gd name="connsiteY6" fmla="*/ 1914714 h 2921568"/>
                    <a:gd name="connsiteX7" fmla="*/ 2405607 w 2729260"/>
                    <a:gd name="connsiteY7" fmla="*/ 2454464 h 2921568"/>
                    <a:gd name="connsiteX8" fmla="*/ 2001482 w 2729260"/>
                    <a:gd name="connsiteY8" fmla="*/ 2765614 h 2921568"/>
                    <a:gd name="connsiteX9" fmla="*/ 1599157 w 2729260"/>
                    <a:gd name="connsiteY9" fmla="*/ 2918014 h 2921568"/>
                    <a:gd name="connsiteX10" fmla="*/ 44450 w 2729260"/>
                    <a:gd name="connsiteY10" fmla="*/ 2327464 h 2921568"/>
                    <a:gd name="connsiteX11" fmla="*/ 0 w 2729260"/>
                    <a:gd name="connsiteY11" fmla="*/ 246654 h 2921568"/>
                    <a:gd name="connsiteX0" fmla="*/ 483643 w 3212903"/>
                    <a:gd name="connsiteY0" fmla="*/ 246654 h 2921568"/>
                    <a:gd name="connsiteX1" fmla="*/ 1104900 w 3212903"/>
                    <a:gd name="connsiteY1" fmla="*/ 22414 h 2921568"/>
                    <a:gd name="connsiteX2" fmla="*/ 1790700 w 3212903"/>
                    <a:gd name="connsiteY2" fmla="*/ 9714 h 2921568"/>
                    <a:gd name="connsiteX3" fmla="*/ 2406650 w 3212903"/>
                    <a:gd name="connsiteY3" fmla="*/ 244664 h 2921568"/>
                    <a:gd name="connsiteX4" fmla="*/ 2885175 w 3212903"/>
                    <a:gd name="connsiteY4" fmla="*/ 678454 h 2921568"/>
                    <a:gd name="connsiteX5" fmla="*/ 3155950 w 3212903"/>
                    <a:gd name="connsiteY5" fmla="*/ 1286064 h 2921568"/>
                    <a:gd name="connsiteX6" fmla="*/ 3206750 w 3212903"/>
                    <a:gd name="connsiteY6" fmla="*/ 1914714 h 2921568"/>
                    <a:gd name="connsiteX7" fmla="*/ 2889250 w 3212903"/>
                    <a:gd name="connsiteY7" fmla="*/ 2454464 h 2921568"/>
                    <a:gd name="connsiteX8" fmla="*/ 2485125 w 3212903"/>
                    <a:gd name="connsiteY8" fmla="*/ 2765614 h 2921568"/>
                    <a:gd name="connsiteX9" fmla="*/ 2082800 w 3212903"/>
                    <a:gd name="connsiteY9" fmla="*/ 2918014 h 2921568"/>
                    <a:gd name="connsiteX10" fmla="*/ 528093 w 3212903"/>
                    <a:gd name="connsiteY10" fmla="*/ 2327464 h 2921568"/>
                    <a:gd name="connsiteX11" fmla="*/ 0 w 3212903"/>
                    <a:gd name="connsiteY11" fmla="*/ 657414 h 2921568"/>
                    <a:gd name="connsiteX12" fmla="*/ 483643 w 3212903"/>
                    <a:gd name="connsiteY12" fmla="*/ 246654 h 2921568"/>
                    <a:gd name="connsiteX0" fmla="*/ 797349 w 3526609"/>
                    <a:gd name="connsiteY0" fmla="*/ 246654 h 2921568"/>
                    <a:gd name="connsiteX1" fmla="*/ 1418606 w 3526609"/>
                    <a:gd name="connsiteY1" fmla="*/ 22414 h 2921568"/>
                    <a:gd name="connsiteX2" fmla="*/ 2104406 w 3526609"/>
                    <a:gd name="connsiteY2" fmla="*/ 9714 h 2921568"/>
                    <a:gd name="connsiteX3" fmla="*/ 2720356 w 3526609"/>
                    <a:gd name="connsiteY3" fmla="*/ 244664 h 2921568"/>
                    <a:gd name="connsiteX4" fmla="*/ 3198881 w 3526609"/>
                    <a:gd name="connsiteY4" fmla="*/ 678454 h 2921568"/>
                    <a:gd name="connsiteX5" fmla="*/ 3469656 w 3526609"/>
                    <a:gd name="connsiteY5" fmla="*/ 1286064 h 2921568"/>
                    <a:gd name="connsiteX6" fmla="*/ 3520456 w 3526609"/>
                    <a:gd name="connsiteY6" fmla="*/ 1914714 h 2921568"/>
                    <a:gd name="connsiteX7" fmla="*/ 3202956 w 3526609"/>
                    <a:gd name="connsiteY7" fmla="*/ 2454464 h 2921568"/>
                    <a:gd name="connsiteX8" fmla="*/ 2798831 w 3526609"/>
                    <a:gd name="connsiteY8" fmla="*/ 2765614 h 2921568"/>
                    <a:gd name="connsiteX9" fmla="*/ 2396506 w 3526609"/>
                    <a:gd name="connsiteY9" fmla="*/ 2918014 h 2921568"/>
                    <a:gd name="connsiteX10" fmla="*/ 841799 w 3526609"/>
                    <a:gd name="connsiteY10" fmla="*/ 2327464 h 2921568"/>
                    <a:gd name="connsiteX11" fmla="*/ 15257 w 3526609"/>
                    <a:gd name="connsiteY11" fmla="*/ 1273364 h 2921568"/>
                    <a:gd name="connsiteX12" fmla="*/ 313706 w 3526609"/>
                    <a:gd name="connsiteY12" fmla="*/ 657414 h 2921568"/>
                    <a:gd name="connsiteX13" fmla="*/ 797349 w 3526609"/>
                    <a:gd name="connsiteY13" fmla="*/ 246654 h 2921568"/>
                    <a:gd name="connsiteX0" fmla="*/ 845242 w 3574502"/>
                    <a:gd name="connsiteY0" fmla="*/ 246654 h 2921568"/>
                    <a:gd name="connsiteX1" fmla="*/ 1466499 w 3574502"/>
                    <a:gd name="connsiteY1" fmla="*/ 22414 h 2921568"/>
                    <a:gd name="connsiteX2" fmla="*/ 2152299 w 3574502"/>
                    <a:gd name="connsiteY2" fmla="*/ 9714 h 2921568"/>
                    <a:gd name="connsiteX3" fmla="*/ 2768249 w 3574502"/>
                    <a:gd name="connsiteY3" fmla="*/ 244664 h 2921568"/>
                    <a:gd name="connsiteX4" fmla="*/ 3246774 w 3574502"/>
                    <a:gd name="connsiteY4" fmla="*/ 678454 h 2921568"/>
                    <a:gd name="connsiteX5" fmla="*/ 3517549 w 3574502"/>
                    <a:gd name="connsiteY5" fmla="*/ 1286064 h 2921568"/>
                    <a:gd name="connsiteX6" fmla="*/ 3568349 w 3574502"/>
                    <a:gd name="connsiteY6" fmla="*/ 1914714 h 2921568"/>
                    <a:gd name="connsiteX7" fmla="*/ 3250849 w 3574502"/>
                    <a:gd name="connsiteY7" fmla="*/ 2454464 h 2921568"/>
                    <a:gd name="connsiteX8" fmla="*/ 2846724 w 3574502"/>
                    <a:gd name="connsiteY8" fmla="*/ 2765614 h 2921568"/>
                    <a:gd name="connsiteX9" fmla="*/ 2444399 w 3574502"/>
                    <a:gd name="connsiteY9" fmla="*/ 2918014 h 2921568"/>
                    <a:gd name="connsiteX10" fmla="*/ 889692 w 3574502"/>
                    <a:gd name="connsiteY10" fmla="*/ 2327464 h 2921568"/>
                    <a:gd name="connsiteX11" fmla="*/ 63150 w 3574502"/>
                    <a:gd name="connsiteY11" fmla="*/ 1952814 h 2921568"/>
                    <a:gd name="connsiteX12" fmla="*/ 63150 w 3574502"/>
                    <a:gd name="connsiteY12" fmla="*/ 1273364 h 2921568"/>
                    <a:gd name="connsiteX13" fmla="*/ 361599 w 3574502"/>
                    <a:gd name="connsiteY13" fmla="*/ 657414 h 2921568"/>
                    <a:gd name="connsiteX14" fmla="*/ 845242 w 3574502"/>
                    <a:gd name="connsiteY14" fmla="*/ 246654 h 2921568"/>
                    <a:gd name="connsiteX0" fmla="*/ 818859 w 3548119"/>
                    <a:gd name="connsiteY0" fmla="*/ 246654 h 2921568"/>
                    <a:gd name="connsiteX1" fmla="*/ 1440116 w 3548119"/>
                    <a:gd name="connsiteY1" fmla="*/ 22414 h 2921568"/>
                    <a:gd name="connsiteX2" fmla="*/ 2125916 w 3548119"/>
                    <a:gd name="connsiteY2" fmla="*/ 9714 h 2921568"/>
                    <a:gd name="connsiteX3" fmla="*/ 2741866 w 3548119"/>
                    <a:gd name="connsiteY3" fmla="*/ 244664 h 2921568"/>
                    <a:gd name="connsiteX4" fmla="*/ 3220391 w 3548119"/>
                    <a:gd name="connsiteY4" fmla="*/ 678454 h 2921568"/>
                    <a:gd name="connsiteX5" fmla="*/ 3491166 w 3548119"/>
                    <a:gd name="connsiteY5" fmla="*/ 1286064 h 2921568"/>
                    <a:gd name="connsiteX6" fmla="*/ 3541966 w 3548119"/>
                    <a:gd name="connsiteY6" fmla="*/ 1914714 h 2921568"/>
                    <a:gd name="connsiteX7" fmla="*/ 3224466 w 3548119"/>
                    <a:gd name="connsiteY7" fmla="*/ 2454464 h 2921568"/>
                    <a:gd name="connsiteX8" fmla="*/ 2820341 w 3548119"/>
                    <a:gd name="connsiteY8" fmla="*/ 2765614 h 2921568"/>
                    <a:gd name="connsiteX9" fmla="*/ 2418016 w 3548119"/>
                    <a:gd name="connsiteY9" fmla="*/ 2918014 h 2921568"/>
                    <a:gd name="connsiteX10" fmla="*/ 863309 w 3548119"/>
                    <a:gd name="connsiteY10" fmla="*/ 2327464 h 2921568"/>
                    <a:gd name="connsiteX11" fmla="*/ 341567 w 3548119"/>
                    <a:gd name="connsiteY11" fmla="*/ 2454464 h 2921568"/>
                    <a:gd name="connsiteX12" fmla="*/ 36767 w 3548119"/>
                    <a:gd name="connsiteY12" fmla="*/ 1952814 h 2921568"/>
                    <a:gd name="connsiteX13" fmla="*/ 36767 w 3548119"/>
                    <a:gd name="connsiteY13" fmla="*/ 1273364 h 2921568"/>
                    <a:gd name="connsiteX14" fmla="*/ 335216 w 3548119"/>
                    <a:gd name="connsiteY14" fmla="*/ 657414 h 2921568"/>
                    <a:gd name="connsiteX15" fmla="*/ 818859 w 3548119"/>
                    <a:gd name="connsiteY15" fmla="*/ 246654 h 2921568"/>
                    <a:gd name="connsiteX0" fmla="*/ 818859 w 3548119"/>
                    <a:gd name="connsiteY0" fmla="*/ 246654 h 2921568"/>
                    <a:gd name="connsiteX1" fmla="*/ 1440116 w 3548119"/>
                    <a:gd name="connsiteY1" fmla="*/ 22414 h 2921568"/>
                    <a:gd name="connsiteX2" fmla="*/ 2125916 w 3548119"/>
                    <a:gd name="connsiteY2" fmla="*/ 9714 h 2921568"/>
                    <a:gd name="connsiteX3" fmla="*/ 2741866 w 3548119"/>
                    <a:gd name="connsiteY3" fmla="*/ 244664 h 2921568"/>
                    <a:gd name="connsiteX4" fmla="*/ 3220391 w 3548119"/>
                    <a:gd name="connsiteY4" fmla="*/ 678454 h 2921568"/>
                    <a:gd name="connsiteX5" fmla="*/ 3491166 w 3548119"/>
                    <a:gd name="connsiteY5" fmla="*/ 1286064 h 2921568"/>
                    <a:gd name="connsiteX6" fmla="*/ 3541966 w 3548119"/>
                    <a:gd name="connsiteY6" fmla="*/ 1914714 h 2921568"/>
                    <a:gd name="connsiteX7" fmla="*/ 3224466 w 3548119"/>
                    <a:gd name="connsiteY7" fmla="*/ 2454464 h 2921568"/>
                    <a:gd name="connsiteX8" fmla="*/ 2820341 w 3548119"/>
                    <a:gd name="connsiteY8" fmla="*/ 2765614 h 2921568"/>
                    <a:gd name="connsiteX9" fmla="*/ 2418016 w 3548119"/>
                    <a:gd name="connsiteY9" fmla="*/ 2918014 h 2921568"/>
                    <a:gd name="connsiteX10" fmla="*/ 749009 w 3548119"/>
                    <a:gd name="connsiteY10" fmla="*/ 2759264 h 2921568"/>
                    <a:gd name="connsiteX11" fmla="*/ 341567 w 3548119"/>
                    <a:gd name="connsiteY11" fmla="*/ 2454464 h 2921568"/>
                    <a:gd name="connsiteX12" fmla="*/ 36767 w 3548119"/>
                    <a:gd name="connsiteY12" fmla="*/ 1952814 h 2921568"/>
                    <a:gd name="connsiteX13" fmla="*/ 36767 w 3548119"/>
                    <a:gd name="connsiteY13" fmla="*/ 1273364 h 2921568"/>
                    <a:gd name="connsiteX14" fmla="*/ 335216 w 3548119"/>
                    <a:gd name="connsiteY14" fmla="*/ 657414 h 2921568"/>
                    <a:gd name="connsiteX15" fmla="*/ 818859 w 3548119"/>
                    <a:gd name="connsiteY15" fmla="*/ 246654 h 2921568"/>
                    <a:gd name="connsiteX0" fmla="*/ 818859 w 3548119"/>
                    <a:gd name="connsiteY0" fmla="*/ 246654 h 2946840"/>
                    <a:gd name="connsiteX1" fmla="*/ 1440116 w 3548119"/>
                    <a:gd name="connsiteY1" fmla="*/ 22414 h 2946840"/>
                    <a:gd name="connsiteX2" fmla="*/ 2125916 w 3548119"/>
                    <a:gd name="connsiteY2" fmla="*/ 9714 h 2946840"/>
                    <a:gd name="connsiteX3" fmla="*/ 2741866 w 3548119"/>
                    <a:gd name="connsiteY3" fmla="*/ 244664 h 2946840"/>
                    <a:gd name="connsiteX4" fmla="*/ 3220391 w 3548119"/>
                    <a:gd name="connsiteY4" fmla="*/ 678454 h 2946840"/>
                    <a:gd name="connsiteX5" fmla="*/ 3491166 w 3548119"/>
                    <a:gd name="connsiteY5" fmla="*/ 1286064 h 2946840"/>
                    <a:gd name="connsiteX6" fmla="*/ 3541966 w 3548119"/>
                    <a:gd name="connsiteY6" fmla="*/ 1914714 h 2946840"/>
                    <a:gd name="connsiteX7" fmla="*/ 3224466 w 3548119"/>
                    <a:gd name="connsiteY7" fmla="*/ 2454464 h 2946840"/>
                    <a:gd name="connsiteX8" fmla="*/ 2820341 w 3548119"/>
                    <a:gd name="connsiteY8" fmla="*/ 2765614 h 2946840"/>
                    <a:gd name="connsiteX9" fmla="*/ 2418016 w 3548119"/>
                    <a:gd name="connsiteY9" fmla="*/ 2918014 h 2946840"/>
                    <a:gd name="connsiteX10" fmla="*/ 1128967 w 3548119"/>
                    <a:gd name="connsiteY10" fmla="*/ 2937064 h 2946840"/>
                    <a:gd name="connsiteX11" fmla="*/ 749009 w 3548119"/>
                    <a:gd name="connsiteY11" fmla="*/ 2759264 h 2946840"/>
                    <a:gd name="connsiteX12" fmla="*/ 341567 w 3548119"/>
                    <a:gd name="connsiteY12" fmla="*/ 2454464 h 2946840"/>
                    <a:gd name="connsiteX13" fmla="*/ 36767 w 3548119"/>
                    <a:gd name="connsiteY13" fmla="*/ 1952814 h 2946840"/>
                    <a:gd name="connsiteX14" fmla="*/ 36767 w 3548119"/>
                    <a:gd name="connsiteY14" fmla="*/ 1273364 h 2946840"/>
                    <a:gd name="connsiteX15" fmla="*/ 335216 w 3548119"/>
                    <a:gd name="connsiteY15" fmla="*/ 657414 h 2946840"/>
                    <a:gd name="connsiteX16" fmla="*/ 818859 w 3548119"/>
                    <a:gd name="connsiteY16" fmla="*/ 246654 h 2946840"/>
                    <a:gd name="connsiteX0" fmla="*/ 818859 w 3548119"/>
                    <a:gd name="connsiteY0" fmla="*/ 246654 h 3130892"/>
                    <a:gd name="connsiteX1" fmla="*/ 1440116 w 3548119"/>
                    <a:gd name="connsiteY1" fmla="*/ 22414 h 3130892"/>
                    <a:gd name="connsiteX2" fmla="*/ 2125916 w 3548119"/>
                    <a:gd name="connsiteY2" fmla="*/ 9714 h 3130892"/>
                    <a:gd name="connsiteX3" fmla="*/ 2741866 w 3548119"/>
                    <a:gd name="connsiteY3" fmla="*/ 244664 h 3130892"/>
                    <a:gd name="connsiteX4" fmla="*/ 3220391 w 3548119"/>
                    <a:gd name="connsiteY4" fmla="*/ 678454 h 3130892"/>
                    <a:gd name="connsiteX5" fmla="*/ 3491166 w 3548119"/>
                    <a:gd name="connsiteY5" fmla="*/ 1286064 h 3130892"/>
                    <a:gd name="connsiteX6" fmla="*/ 3541966 w 3548119"/>
                    <a:gd name="connsiteY6" fmla="*/ 1914714 h 3130892"/>
                    <a:gd name="connsiteX7" fmla="*/ 3224466 w 3548119"/>
                    <a:gd name="connsiteY7" fmla="*/ 2454464 h 3130892"/>
                    <a:gd name="connsiteX8" fmla="*/ 2820341 w 3548119"/>
                    <a:gd name="connsiteY8" fmla="*/ 2765614 h 3130892"/>
                    <a:gd name="connsiteX9" fmla="*/ 2418016 w 3548119"/>
                    <a:gd name="connsiteY9" fmla="*/ 2918014 h 3130892"/>
                    <a:gd name="connsiteX10" fmla="*/ 1128967 w 3548119"/>
                    <a:gd name="connsiteY10" fmla="*/ 2937064 h 3130892"/>
                    <a:gd name="connsiteX11" fmla="*/ 749009 w 3548119"/>
                    <a:gd name="connsiteY11" fmla="*/ 2759264 h 3130892"/>
                    <a:gd name="connsiteX12" fmla="*/ 341567 w 3548119"/>
                    <a:gd name="connsiteY12" fmla="*/ 2454464 h 3130892"/>
                    <a:gd name="connsiteX13" fmla="*/ 36767 w 3548119"/>
                    <a:gd name="connsiteY13" fmla="*/ 1952814 h 3130892"/>
                    <a:gd name="connsiteX14" fmla="*/ 36767 w 3548119"/>
                    <a:gd name="connsiteY14" fmla="*/ 1273364 h 3130892"/>
                    <a:gd name="connsiteX15" fmla="*/ 335216 w 3548119"/>
                    <a:gd name="connsiteY15" fmla="*/ 657414 h 3130892"/>
                    <a:gd name="connsiteX16" fmla="*/ 818859 w 3548119"/>
                    <a:gd name="connsiteY16" fmla="*/ 246654 h 3130892"/>
                    <a:gd name="connsiteX0" fmla="*/ 818859 w 3548119"/>
                    <a:gd name="connsiteY0" fmla="*/ 246654 h 3160610"/>
                    <a:gd name="connsiteX1" fmla="*/ 1440116 w 3548119"/>
                    <a:gd name="connsiteY1" fmla="*/ 22414 h 3160610"/>
                    <a:gd name="connsiteX2" fmla="*/ 2125916 w 3548119"/>
                    <a:gd name="connsiteY2" fmla="*/ 9714 h 3160610"/>
                    <a:gd name="connsiteX3" fmla="*/ 2741866 w 3548119"/>
                    <a:gd name="connsiteY3" fmla="*/ 244664 h 3160610"/>
                    <a:gd name="connsiteX4" fmla="*/ 3220391 w 3548119"/>
                    <a:gd name="connsiteY4" fmla="*/ 678454 h 3160610"/>
                    <a:gd name="connsiteX5" fmla="*/ 3491166 w 3548119"/>
                    <a:gd name="connsiteY5" fmla="*/ 1286064 h 3160610"/>
                    <a:gd name="connsiteX6" fmla="*/ 3541966 w 3548119"/>
                    <a:gd name="connsiteY6" fmla="*/ 1914714 h 3160610"/>
                    <a:gd name="connsiteX7" fmla="*/ 3224466 w 3548119"/>
                    <a:gd name="connsiteY7" fmla="*/ 2454464 h 3160610"/>
                    <a:gd name="connsiteX8" fmla="*/ 2820341 w 3548119"/>
                    <a:gd name="connsiteY8" fmla="*/ 2765614 h 3160610"/>
                    <a:gd name="connsiteX9" fmla="*/ 2418016 w 3548119"/>
                    <a:gd name="connsiteY9" fmla="*/ 2918014 h 3160610"/>
                    <a:gd name="connsiteX10" fmla="*/ 1128967 w 3548119"/>
                    <a:gd name="connsiteY10" fmla="*/ 2937064 h 3160610"/>
                    <a:gd name="connsiteX11" fmla="*/ 749009 w 3548119"/>
                    <a:gd name="connsiteY11" fmla="*/ 2759264 h 3160610"/>
                    <a:gd name="connsiteX12" fmla="*/ 341567 w 3548119"/>
                    <a:gd name="connsiteY12" fmla="*/ 2454464 h 3160610"/>
                    <a:gd name="connsiteX13" fmla="*/ 36767 w 3548119"/>
                    <a:gd name="connsiteY13" fmla="*/ 1952814 h 3160610"/>
                    <a:gd name="connsiteX14" fmla="*/ 36767 w 3548119"/>
                    <a:gd name="connsiteY14" fmla="*/ 1273364 h 3160610"/>
                    <a:gd name="connsiteX15" fmla="*/ 335216 w 3548119"/>
                    <a:gd name="connsiteY15" fmla="*/ 657414 h 3160610"/>
                    <a:gd name="connsiteX16" fmla="*/ 818859 w 3548119"/>
                    <a:gd name="connsiteY16" fmla="*/ 246654 h 3160610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99819"/>
                    <a:gd name="connsiteY0" fmla="*/ 246654 h 3164386"/>
                    <a:gd name="connsiteX1" fmla="*/ 1440116 w 3599819"/>
                    <a:gd name="connsiteY1" fmla="*/ 22414 h 3164386"/>
                    <a:gd name="connsiteX2" fmla="*/ 2125916 w 3599819"/>
                    <a:gd name="connsiteY2" fmla="*/ 9714 h 3164386"/>
                    <a:gd name="connsiteX3" fmla="*/ 2741866 w 3599819"/>
                    <a:gd name="connsiteY3" fmla="*/ 244664 h 3164386"/>
                    <a:gd name="connsiteX4" fmla="*/ 3220391 w 3599819"/>
                    <a:gd name="connsiteY4" fmla="*/ 678454 h 3164386"/>
                    <a:gd name="connsiteX5" fmla="*/ 3491166 w 3599819"/>
                    <a:gd name="connsiteY5" fmla="*/ 1286064 h 3164386"/>
                    <a:gd name="connsiteX6" fmla="*/ 3541966 w 3599819"/>
                    <a:gd name="connsiteY6" fmla="*/ 1914714 h 3164386"/>
                    <a:gd name="connsiteX7" fmla="*/ 3224466 w 3599819"/>
                    <a:gd name="connsiteY7" fmla="*/ 2454464 h 3164386"/>
                    <a:gd name="connsiteX8" fmla="*/ 2820341 w 3599819"/>
                    <a:gd name="connsiteY8" fmla="*/ 2765614 h 3164386"/>
                    <a:gd name="connsiteX9" fmla="*/ 2437066 w 3599819"/>
                    <a:gd name="connsiteY9" fmla="*/ 2930714 h 3164386"/>
                    <a:gd name="connsiteX10" fmla="*/ 1128967 w 3599819"/>
                    <a:gd name="connsiteY10" fmla="*/ 2937064 h 3164386"/>
                    <a:gd name="connsiteX11" fmla="*/ 749009 w 3599819"/>
                    <a:gd name="connsiteY11" fmla="*/ 2759264 h 3164386"/>
                    <a:gd name="connsiteX12" fmla="*/ 341567 w 3599819"/>
                    <a:gd name="connsiteY12" fmla="*/ 2454464 h 3164386"/>
                    <a:gd name="connsiteX13" fmla="*/ 36767 w 3599819"/>
                    <a:gd name="connsiteY13" fmla="*/ 1952814 h 3164386"/>
                    <a:gd name="connsiteX14" fmla="*/ 36767 w 3599819"/>
                    <a:gd name="connsiteY14" fmla="*/ 1273364 h 3164386"/>
                    <a:gd name="connsiteX15" fmla="*/ 335216 w 3599819"/>
                    <a:gd name="connsiteY15" fmla="*/ 657414 h 3164386"/>
                    <a:gd name="connsiteX16" fmla="*/ 818859 w 3599819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55935 h 3173667"/>
                    <a:gd name="connsiteX1" fmla="*/ 1440116 w 3628956"/>
                    <a:gd name="connsiteY1" fmla="*/ 31695 h 3173667"/>
                    <a:gd name="connsiteX2" fmla="*/ 2125916 w 3628956"/>
                    <a:gd name="connsiteY2" fmla="*/ 18995 h 3173667"/>
                    <a:gd name="connsiteX3" fmla="*/ 2741866 w 3628956"/>
                    <a:gd name="connsiteY3" fmla="*/ 253945 h 3173667"/>
                    <a:gd name="connsiteX4" fmla="*/ 3220391 w 3628956"/>
                    <a:gd name="connsiteY4" fmla="*/ 687735 h 3173667"/>
                    <a:gd name="connsiteX5" fmla="*/ 3491166 w 3628956"/>
                    <a:gd name="connsiteY5" fmla="*/ 1295345 h 3173667"/>
                    <a:gd name="connsiteX6" fmla="*/ 3541966 w 3628956"/>
                    <a:gd name="connsiteY6" fmla="*/ 1923995 h 3173667"/>
                    <a:gd name="connsiteX7" fmla="*/ 3224466 w 3628956"/>
                    <a:gd name="connsiteY7" fmla="*/ 2463745 h 3173667"/>
                    <a:gd name="connsiteX8" fmla="*/ 2820341 w 3628956"/>
                    <a:gd name="connsiteY8" fmla="*/ 2774895 h 3173667"/>
                    <a:gd name="connsiteX9" fmla="*/ 2437066 w 3628956"/>
                    <a:gd name="connsiteY9" fmla="*/ 2939995 h 3173667"/>
                    <a:gd name="connsiteX10" fmla="*/ 1128967 w 3628956"/>
                    <a:gd name="connsiteY10" fmla="*/ 2946345 h 3173667"/>
                    <a:gd name="connsiteX11" fmla="*/ 749009 w 3628956"/>
                    <a:gd name="connsiteY11" fmla="*/ 2768545 h 3173667"/>
                    <a:gd name="connsiteX12" fmla="*/ 341567 w 3628956"/>
                    <a:gd name="connsiteY12" fmla="*/ 2463745 h 3173667"/>
                    <a:gd name="connsiteX13" fmla="*/ 36767 w 3628956"/>
                    <a:gd name="connsiteY13" fmla="*/ 1962095 h 3173667"/>
                    <a:gd name="connsiteX14" fmla="*/ 36767 w 3628956"/>
                    <a:gd name="connsiteY14" fmla="*/ 1282645 h 3173667"/>
                    <a:gd name="connsiteX15" fmla="*/ 335216 w 3628956"/>
                    <a:gd name="connsiteY15" fmla="*/ 666695 h 3173667"/>
                    <a:gd name="connsiteX16" fmla="*/ 818859 w 3628956"/>
                    <a:gd name="connsiteY16" fmla="*/ 255935 h 3173667"/>
                    <a:gd name="connsiteX0" fmla="*/ 818859 w 3628956"/>
                    <a:gd name="connsiteY0" fmla="*/ 330614 h 3248346"/>
                    <a:gd name="connsiteX1" fmla="*/ 1440116 w 3628956"/>
                    <a:gd name="connsiteY1" fmla="*/ 106374 h 3248346"/>
                    <a:gd name="connsiteX2" fmla="*/ 2125916 w 3628956"/>
                    <a:gd name="connsiteY2" fmla="*/ 93674 h 3248346"/>
                    <a:gd name="connsiteX3" fmla="*/ 2741866 w 3628956"/>
                    <a:gd name="connsiteY3" fmla="*/ 328624 h 3248346"/>
                    <a:gd name="connsiteX4" fmla="*/ 3220391 w 3628956"/>
                    <a:gd name="connsiteY4" fmla="*/ 762414 h 3248346"/>
                    <a:gd name="connsiteX5" fmla="*/ 3491166 w 3628956"/>
                    <a:gd name="connsiteY5" fmla="*/ 1370024 h 3248346"/>
                    <a:gd name="connsiteX6" fmla="*/ 3541966 w 3628956"/>
                    <a:gd name="connsiteY6" fmla="*/ 1998674 h 3248346"/>
                    <a:gd name="connsiteX7" fmla="*/ 3224466 w 3628956"/>
                    <a:gd name="connsiteY7" fmla="*/ 2538424 h 3248346"/>
                    <a:gd name="connsiteX8" fmla="*/ 2820341 w 3628956"/>
                    <a:gd name="connsiteY8" fmla="*/ 2849574 h 3248346"/>
                    <a:gd name="connsiteX9" fmla="*/ 2437066 w 3628956"/>
                    <a:gd name="connsiteY9" fmla="*/ 3014674 h 3248346"/>
                    <a:gd name="connsiteX10" fmla="*/ 1128967 w 3628956"/>
                    <a:gd name="connsiteY10" fmla="*/ 3021024 h 3248346"/>
                    <a:gd name="connsiteX11" fmla="*/ 749009 w 3628956"/>
                    <a:gd name="connsiteY11" fmla="*/ 2843224 h 3248346"/>
                    <a:gd name="connsiteX12" fmla="*/ 341567 w 3628956"/>
                    <a:gd name="connsiteY12" fmla="*/ 2538424 h 3248346"/>
                    <a:gd name="connsiteX13" fmla="*/ 36767 w 3628956"/>
                    <a:gd name="connsiteY13" fmla="*/ 2036774 h 3248346"/>
                    <a:gd name="connsiteX14" fmla="*/ 36767 w 3628956"/>
                    <a:gd name="connsiteY14" fmla="*/ 1357324 h 3248346"/>
                    <a:gd name="connsiteX15" fmla="*/ 335216 w 3628956"/>
                    <a:gd name="connsiteY15" fmla="*/ 741374 h 3248346"/>
                    <a:gd name="connsiteX16" fmla="*/ 818859 w 3628956"/>
                    <a:gd name="connsiteY16" fmla="*/ 330614 h 3248346"/>
                    <a:gd name="connsiteX0" fmla="*/ 818859 w 3628956"/>
                    <a:gd name="connsiteY0" fmla="*/ 362342 h 3280074"/>
                    <a:gd name="connsiteX1" fmla="*/ 1440116 w 3628956"/>
                    <a:gd name="connsiteY1" fmla="*/ 138102 h 3280074"/>
                    <a:gd name="connsiteX2" fmla="*/ 2125916 w 3628956"/>
                    <a:gd name="connsiteY2" fmla="*/ 125402 h 3280074"/>
                    <a:gd name="connsiteX3" fmla="*/ 2741866 w 3628956"/>
                    <a:gd name="connsiteY3" fmla="*/ 360352 h 3280074"/>
                    <a:gd name="connsiteX4" fmla="*/ 3220391 w 3628956"/>
                    <a:gd name="connsiteY4" fmla="*/ 794142 h 3280074"/>
                    <a:gd name="connsiteX5" fmla="*/ 3491166 w 3628956"/>
                    <a:gd name="connsiteY5" fmla="*/ 1401752 h 3280074"/>
                    <a:gd name="connsiteX6" fmla="*/ 3541966 w 3628956"/>
                    <a:gd name="connsiteY6" fmla="*/ 2030402 h 3280074"/>
                    <a:gd name="connsiteX7" fmla="*/ 3224466 w 3628956"/>
                    <a:gd name="connsiteY7" fmla="*/ 2570152 h 3280074"/>
                    <a:gd name="connsiteX8" fmla="*/ 2820341 w 3628956"/>
                    <a:gd name="connsiteY8" fmla="*/ 2881302 h 3280074"/>
                    <a:gd name="connsiteX9" fmla="*/ 2437066 w 3628956"/>
                    <a:gd name="connsiteY9" fmla="*/ 3046402 h 3280074"/>
                    <a:gd name="connsiteX10" fmla="*/ 1128967 w 3628956"/>
                    <a:gd name="connsiteY10" fmla="*/ 3052752 h 3280074"/>
                    <a:gd name="connsiteX11" fmla="*/ 749009 w 3628956"/>
                    <a:gd name="connsiteY11" fmla="*/ 2874952 h 3280074"/>
                    <a:gd name="connsiteX12" fmla="*/ 341567 w 3628956"/>
                    <a:gd name="connsiteY12" fmla="*/ 2570152 h 3280074"/>
                    <a:gd name="connsiteX13" fmla="*/ 36767 w 3628956"/>
                    <a:gd name="connsiteY13" fmla="*/ 2068502 h 3280074"/>
                    <a:gd name="connsiteX14" fmla="*/ 36767 w 3628956"/>
                    <a:gd name="connsiteY14" fmla="*/ 1389052 h 3280074"/>
                    <a:gd name="connsiteX15" fmla="*/ 335216 w 3628956"/>
                    <a:gd name="connsiteY15" fmla="*/ 773102 h 3280074"/>
                    <a:gd name="connsiteX16" fmla="*/ 818859 w 3628956"/>
                    <a:gd name="connsiteY16" fmla="*/ 362342 h 3280074"/>
                    <a:gd name="connsiteX0" fmla="*/ 8188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18859 w 3628956"/>
                    <a:gd name="connsiteY16" fmla="*/ 364549 h 3282281"/>
                    <a:gd name="connsiteX0" fmla="*/ 8188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188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61615 w 3684412"/>
                    <a:gd name="connsiteY0" fmla="*/ 364549 h 3282281"/>
                    <a:gd name="connsiteX1" fmla="*/ 1473347 w 3684412"/>
                    <a:gd name="connsiteY1" fmla="*/ 133959 h 3282281"/>
                    <a:gd name="connsiteX2" fmla="*/ 2181372 w 3684412"/>
                    <a:gd name="connsiteY2" fmla="*/ 127609 h 3282281"/>
                    <a:gd name="connsiteX3" fmla="*/ 2797322 w 3684412"/>
                    <a:gd name="connsiteY3" fmla="*/ 362559 h 3282281"/>
                    <a:gd name="connsiteX4" fmla="*/ 3275847 w 3684412"/>
                    <a:gd name="connsiteY4" fmla="*/ 796349 h 3282281"/>
                    <a:gd name="connsiteX5" fmla="*/ 3546622 w 3684412"/>
                    <a:gd name="connsiteY5" fmla="*/ 1403959 h 3282281"/>
                    <a:gd name="connsiteX6" fmla="*/ 3597422 w 3684412"/>
                    <a:gd name="connsiteY6" fmla="*/ 2032609 h 3282281"/>
                    <a:gd name="connsiteX7" fmla="*/ 3279922 w 3684412"/>
                    <a:gd name="connsiteY7" fmla="*/ 2572359 h 3282281"/>
                    <a:gd name="connsiteX8" fmla="*/ 2875797 w 3684412"/>
                    <a:gd name="connsiteY8" fmla="*/ 2883509 h 3282281"/>
                    <a:gd name="connsiteX9" fmla="*/ 2492522 w 3684412"/>
                    <a:gd name="connsiteY9" fmla="*/ 3048609 h 3282281"/>
                    <a:gd name="connsiteX10" fmla="*/ 1184423 w 3684412"/>
                    <a:gd name="connsiteY10" fmla="*/ 3054959 h 3282281"/>
                    <a:gd name="connsiteX11" fmla="*/ 804465 w 3684412"/>
                    <a:gd name="connsiteY11" fmla="*/ 2877159 h 3282281"/>
                    <a:gd name="connsiteX12" fmla="*/ 397023 w 3684412"/>
                    <a:gd name="connsiteY12" fmla="*/ 2572359 h 3282281"/>
                    <a:gd name="connsiteX13" fmla="*/ 92223 w 3684412"/>
                    <a:gd name="connsiteY13" fmla="*/ 2070709 h 3282281"/>
                    <a:gd name="connsiteX14" fmla="*/ 92223 w 3684412"/>
                    <a:gd name="connsiteY14" fmla="*/ 1391259 h 3282281"/>
                    <a:gd name="connsiteX15" fmla="*/ 377972 w 3684412"/>
                    <a:gd name="connsiteY15" fmla="*/ 788009 h 3282281"/>
                    <a:gd name="connsiteX16" fmla="*/ 861615 w 3684412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78965"/>
                    <a:gd name="connsiteX1" fmla="*/ 1479383 w 3690448"/>
                    <a:gd name="connsiteY1" fmla="*/ 133959 h 3278965"/>
                    <a:gd name="connsiteX2" fmla="*/ 2187408 w 3690448"/>
                    <a:gd name="connsiteY2" fmla="*/ 127609 h 3278965"/>
                    <a:gd name="connsiteX3" fmla="*/ 2803358 w 3690448"/>
                    <a:gd name="connsiteY3" fmla="*/ 362559 h 3278965"/>
                    <a:gd name="connsiteX4" fmla="*/ 3281883 w 3690448"/>
                    <a:gd name="connsiteY4" fmla="*/ 796349 h 3278965"/>
                    <a:gd name="connsiteX5" fmla="*/ 3552658 w 3690448"/>
                    <a:gd name="connsiteY5" fmla="*/ 1403959 h 3278965"/>
                    <a:gd name="connsiteX6" fmla="*/ 3603458 w 3690448"/>
                    <a:gd name="connsiteY6" fmla="*/ 2032609 h 3278965"/>
                    <a:gd name="connsiteX7" fmla="*/ 3285958 w 3690448"/>
                    <a:gd name="connsiteY7" fmla="*/ 2572359 h 3278965"/>
                    <a:gd name="connsiteX8" fmla="*/ 2881833 w 3690448"/>
                    <a:gd name="connsiteY8" fmla="*/ 2883509 h 3278965"/>
                    <a:gd name="connsiteX9" fmla="*/ 2498558 w 3690448"/>
                    <a:gd name="connsiteY9" fmla="*/ 3048609 h 3278965"/>
                    <a:gd name="connsiteX10" fmla="*/ 1173790 w 3690448"/>
                    <a:gd name="connsiteY10" fmla="*/ 3050196 h 3278965"/>
                    <a:gd name="connsiteX11" fmla="*/ 793833 w 3690448"/>
                    <a:gd name="connsiteY11" fmla="*/ 2874778 h 3278965"/>
                    <a:gd name="connsiteX12" fmla="*/ 381628 w 3690448"/>
                    <a:gd name="connsiteY12" fmla="*/ 2572359 h 3278965"/>
                    <a:gd name="connsiteX13" fmla="*/ 98259 w 3690448"/>
                    <a:gd name="connsiteY13" fmla="*/ 2070709 h 3278965"/>
                    <a:gd name="connsiteX14" fmla="*/ 98259 w 3690448"/>
                    <a:gd name="connsiteY14" fmla="*/ 1391259 h 3278965"/>
                    <a:gd name="connsiteX15" fmla="*/ 384008 w 3690448"/>
                    <a:gd name="connsiteY15" fmla="*/ 788009 h 3278965"/>
                    <a:gd name="connsiteX16" fmla="*/ 867651 w 3690448"/>
                    <a:gd name="connsiteY16" fmla="*/ 364549 h 3278965"/>
                    <a:gd name="connsiteX0" fmla="*/ 867651 w 3690448"/>
                    <a:gd name="connsiteY0" fmla="*/ 364549 h 3278965"/>
                    <a:gd name="connsiteX1" fmla="*/ 1479383 w 3690448"/>
                    <a:gd name="connsiteY1" fmla="*/ 133959 h 3278965"/>
                    <a:gd name="connsiteX2" fmla="*/ 2187408 w 3690448"/>
                    <a:gd name="connsiteY2" fmla="*/ 127609 h 3278965"/>
                    <a:gd name="connsiteX3" fmla="*/ 2803358 w 3690448"/>
                    <a:gd name="connsiteY3" fmla="*/ 362559 h 3278965"/>
                    <a:gd name="connsiteX4" fmla="*/ 3281883 w 3690448"/>
                    <a:gd name="connsiteY4" fmla="*/ 796349 h 3278965"/>
                    <a:gd name="connsiteX5" fmla="*/ 3552658 w 3690448"/>
                    <a:gd name="connsiteY5" fmla="*/ 1403959 h 3278965"/>
                    <a:gd name="connsiteX6" fmla="*/ 3603458 w 3690448"/>
                    <a:gd name="connsiteY6" fmla="*/ 2032609 h 3278965"/>
                    <a:gd name="connsiteX7" fmla="*/ 3285958 w 3690448"/>
                    <a:gd name="connsiteY7" fmla="*/ 2572359 h 3278965"/>
                    <a:gd name="connsiteX8" fmla="*/ 2881833 w 3690448"/>
                    <a:gd name="connsiteY8" fmla="*/ 2883509 h 3278965"/>
                    <a:gd name="connsiteX9" fmla="*/ 2498558 w 3690448"/>
                    <a:gd name="connsiteY9" fmla="*/ 3048609 h 3278965"/>
                    <a:gd name="connsiteX10" fmla="*/ 1173790 w 3690448"/>
                    <a:gd name="connsiteY10" fmla="*/ 3050196 h 3278965"/>
                    <a:gd name="connsiteX11" fmla="*/ 793833 w 3690448"/>
                    <a:gd name="connsiteY11" fmla="*/ 2874778 h 3278965"/>
                    <a:gd name="connsiteX12" fmla="*/ 381628 w 3690448"/>
                    <a:gd name="connsiteY12" fmla="*/ 2572359 h 3278965"/>
                    <a:gd name="connsiteX13" fmla="*/ 98259 w 3690448"/>
                    <a:gd name="connsiteY13" fmla="*/ 2070709 h 3278965"/>
                    <a:gd name="connsiteX14" fmla="*/ 98259 w 3690448"/>
                    <a:gd name="connsiteY14" fmla="*/ 1391259 h 3278965"/>
                    <a:gd name="connsiteX15" fmla="*/ 384008 w 3690448"/>
                    <a:gd name="connsiteY15" fmla="*/ 788009 h 3278965"/>
                    <a:gd name="connsiteX16" fmla="*/ 867651 w 3690448"/>
                    <a:gd name="connsiteY16" fmla="*/ 364549 h 3278965"/>
                    <a:gd name="connsiteX0" fmla="*/ 867651 w 3690448"/>
                    <a:gd name="connsiteY0" fmla="*/ 364549 h 3306480"/>
                    <a:gd name="connsiteX1" fmla="*/ 1479383 w 3690448"/>
                    <a:gd name="connsiteY1" fmla="*/ 133959 h 3306480"/>
                    <a:gd name="connsiteX2" fmla="*/ 2187408 w 3690448"/>
                    <a:gd name="connsiteY2" fmla="*/ 127609 h 3306480"/>
                    <a:gd name="connsiteX3" fmla="*/ 2803358 w 3690448"/>
                    <a:gd name="connsiteY3" fmla="*/ 362559 h 3306480"/>
                    <a:gd name="connsiteX4" fmla="*/ 3281883 w 3690448"/>
                    <a:gd name="connsiteY4" fmla="*/ 796349 h 3306480"/>
                    <a:gd name="connsiteX5" fmla="*/ 3552658 w 3690448"/>
                    <a:gd name="connsiteY5" fmla="*/ 1403959 h 3306480"/>
                    <a:gd name="connsiteX6" fmla="*/ 3603458 w 3690448"/>
                    <a:gd name="connsiteY6" fmla="*/ 2032609 h 3306480"/>
                    <a:gd name="connsiteX7" fmla="*/ 3285958 w 3690448"/>
                    <a:gd name="connsiteY7" fmla="*/ 2572359 h 3306480"/>
                    <a:gd name="connsiteX8" fmla="*/ 2881833 w 3690448"/>
                    <a:gd name="connsiteY8" fmla="*/ 2883509 h 3306480"/>
                    <a:gd name="connsiteX9" fmla="*/ 2498558 w 3690448"/>
                    <a:gd name="connsiteY9" fmla="*/ 3048609 h 3306480"/>
                    <a:gd name="connsiteX10" fmla="*/ 1173790 w 3690448"/>
                    <a:gd name="connsiteY10" fmla="*/ 3050196 h 3306480"/>
                    <a:gd name="connsiteX11" fmla="*/ 793833 w 3690448"/>
                    <a:gd name="connsiteY11" fmla="*/ 2874778 h 3306480"/>
                    <a:gd name="connsiteX12" fmla="*/ 381628 w 3690448"/>
                    <a:gd name="connsiteY12" fmla="*/ 2572359 h 3306480"/>
                    <a:gd name="connsiteX13" fmla="*/ 98259 w 3690448"/>
                    <a:gd name="connsiteY13" fmla="*/ 2070709 h 3306480"/>
                    <a:gd name="connsiteX14" fmla="*/ 98259 w 3690448"/>
                    <a:gd name="connsiteY14" fmla="*/ 1391259 h 3306480"/>
                    <a:gd name="connsiteX15" fmla="*/ 384008 w 3690448"/>
                    <a:gd name="connsiteY15" fmla="*/ 788009 h 3306480"/>
                    <a:gd name="connsiteX16" fmla="*/ 867651 w 3690448"/>
                    <a:gd name="connsiteY16" fmla="*/ 364549 h 3306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690448" h="3306480">
                      <a:moveTo>
                        <a:pt x="867651" y="364549"/>
                      </a:moveTo>
                      <a:cubicBezTo>
                        <a:pt x="968903" y="259111"/>
                        <a:pt x="1086031" y="13972"/>
                        <a:pt x="1479383" y="133959"/>
                      </a:cubicBezTo>
                      <a:cubicBezTo>
                        <a:pt x="1541825" y="35534"/>
                        <a:pt x="1896366" y="-107341"/>
                        <a:pt x="2187408" y="127609"/>
                      </a:cubicBezTo>
                      <a:cubicBezTo>
                        <a:pt x="2348275" y="93742"/>
                        <a:pt x="2655191" y="72576"/>
                        <a:pt x="2803358" y="362559"/>
                      </a:cubicBezTo>
                      <a:cubicBezTo>
                        <a:pt x="3045416" y="424606"/>
                        <a:pt x="3192225" y="461252"/>
                        <a:pt x="3281883" y="796349"/>
                      </a:cubicBezTo>
                      <a:cubicBezTo>
                        <a:pt x="3473741" y="945969"/>
                        <a:pt x="3627500" y="1076539"/>
                        <a:pt x="3552658" y="1403959"/>
                      </a:cubicBezTo>
                      <a:cubicBezTo>
                        <a:pt x="3664841" y="1516142"/>
                        <a:pt x="3770675" y="1774376"/>
                        <a:pt x="3603458" y="2032609"/>
                      </a:cubicBezTo>
                      <a:cubicBezTo>
                        <a:pt x="3563241" y="2212526"/>
                        <a:pt x="3669075" y="2417842"/>
                        <a:pt x="3285958" y="2572359"/>
                      </a:cubicBezTo>
                      <a:cubicBezTo>
                        <a:pt x="3214750" y="2701476"/>
                        <a:pt x="3162591" y="2811542"/>
                        <a:pt x="2881833" y="2883509"/>
                      </a:cubicBezTo>
                      <a:cubicBezTo>
                        <a:pt x="2830275" y="2951242"/>
                        <a:pt x="2639016" y="3082476"/>
                        <a:pt x="2498558" y="3048609"/>
                      </a:cubicBezTo>
                      <a:cubicBezTo>
                        <a:pt x="2351450" y="3241755"/>
                        <a:pt x="1559023" y="3515863"/>
                        <a:pt x="1173790" y="3050196"/>
                      </a:cubicBezTo>
                      <a:cubicBezTo>
                        <a:pt x="1041581" y="3032998"/>
                        <a:pt x="890323" y="3025325"/>
                        <a:pt x="793833" y="2874778"/>
                      </a:cubicBezTo>
                      <a:cubicBezTo>
                        <a:pt x="530045" y="2847526"/>
                        <a:pt x="466997" y="2732433"/>
                        <a:pt x="381628" y="2572359"/>
                      </a:cubicBezTo>
                      <a:cubicBezTo>
                        <a:pt x="243871" y="2509917"/>
                        <a:pt x="90851" y="2448535"/>
                        <a:pt x="98259" y="2070709"/>
                      </a:cubicBezTo>
                      <a:cubicBezTo>
                        <a:pt x="892" y="1897672"/>
                        <a:pt x="-62607" y="1630442"/>
                        <a:pt x="98259" y="1391259"/>
                      </a:cubicBezTo>
                      <a:cubicBezTo>
                        <a:pt x="106725" y="1218751"/>
                        <a:pt x="54163" y="1015219"/>
                        <a:pt x="384008" y="788009"/>
                      </a:cubicBezTo>
                      <a:cubicBezTo>
                        <a:pt x="410814" y="673314"/>
                        <a:pt x="478895" y="431619"/>
                        <a:pt x="867651" y="364549"/>
                      </a:cubicBezTo>
                      <a:close/>
                    </a:path>
                  </a:pathLst>
                </a:custGeom>
                <a:solidFill>
                  <a:srgbClr val="A05D3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0DE9AA1-74F5-ACC6-3DB6-6AA04B476AC0}"/>
                  </a:ext>
                </a:extLst>
              </p:cNvPr>
              <p:cNvSpPr/>
              <p:nvPr/>
            </p:nvSpPr>
            <p:spPr>
              <a:xfrm>
                <a:off x="5718676" y="7473602"/>
                <a:ext cx="87209" cy="8720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F6E9C9FA-D8A2-56EF-CBE1-4B32CFF7C104}"/>
                  </a:ext>
                </a:extLst>
              </p:cNvPr>
              <p:cNvCxnSpPr>
                <a:stCxn id="96" idx="1"/>
                <a:endCxn id="72" idx="5"/>
              </p:cNvCxnSpPr>
              <p:nvPr/>
            </p:nvCxnSpPr>
            <p:spPr>
              <a:xfrm>
                <a:off x="5440044" y="5940675"/>
                <a:ext cx="353070" cy="16073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6FE5589-E5EA-0D2E-81E7-70B078EB9220}"/>
                  </a:ext>
                </a:extLst>
              </p:cNvPr>
              <p:cNvCxnSpPr>
                <a:stCxn id="96" idx="0"/>
              </p:cNvCxnSpPr>
              <p:nvPr/>
            </p:nvCxnSpPr>
            <p:spPr>
              <a:xfrm>
                <a:off x="4828312" y="6171265"/>
                <a:ext cx="977571" cy="13895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B6438957-1825-9272-E9FA-A04F89296CE6}"/>
                  </a:ext>
                </a:extLst>
              </p:cNvPr>
              <p:cNvCxnSpPr>
                <a:stCxn id="96" idx="15"/>
                <a:endCxn id="72" idx="5"/>
              </p:cNvCxnSpPr>
              <p:nvPr/>
            </p:nvCxnSpPr>
            <p:spPr>
              <a:xfrm>
                <a:off x="4344669" y="6594725"/>
                <a:ext cx="1448445" cy="9533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DD396071-22E0-F088-9672-9D288FF1B040}"/>
                  </a:ext>
                </a:extLst>
              </p:cNvPr>
              <p:cNvCxnSpPr>
                <a:stCxn id="96" idx="14"/>
              </p:cNvCxnSpPr>
              <p:nvPr/>
            </p:nvCxnSpPr>
            <p:spPr>
              <a:xfrm>
                <a:off x="4058920" y="7197975"/>
                <a:ext cx="1746963" cy="3500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1FAEEAC-593A-F8C9-E306-818ADA78D223}"/>
                  </a:ext>
                </a:extLst>
              </p:cNvPr>
              <p:cNvCxnSpPr>
                <a:stCxn id="96" idx="13"/>
                <a:endCxn id="72" idx="5"/>
              </p:cNvCxnSpPr>
              <p:nvPr/>
            </p:nvCxnSpPr>
            <p:spPr>
              <a:xfrm flipV="1">
                <a:off x="4058920" y="7548040"/>
                <a:ext cx="1734194" cy="3293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EF1D5F2D-9129-B6AF-F019-703F29AAC7CA}"/>
                  </a:ext>
                </a:extLst>
              </p:cNvPr>
              <p:cNvCxnSpPr>
                <a:cxnSpLocks/>
                <a:stCxn id="96" idx="12"/>
                <a:endCxn id="72" idx="6"/>
              </p:cNvCxnSpPr>
              <p:nvPr/>
            </p:nvCxnSpPr>
            <p:spPr>
              <a:xfrm flipV="1">
                <a:off x="4342289" y="7517207"/>
                <a:ext cx="1463596" cy="8618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50A0DC53-224F-8FBF-9740-37B774F058AF}"/>
                  </a:ext>
                </a:extLst>
              </p:cNvPr>
              <p:cNvCxnSpPr>
                <a:stCxn id="96" idx="11"/>
                <a:endCxn id="72" idx="5"/>
              </p:cNvCxnSpPr>
              <p:nvPr/>
            </p:nvCxnSpPr>
            <p:spPr>
              <a:xfrm flipV="1">
                <a:off x="4754494" y="7548040"/>
                <a:ext cx="1038620" cy="11334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18874729-3D53-7E80-156B-8A84065DEBC0}"/>
                  </a:ext>
                </a:extLst>
              </p:cNvPr>
              <p:cNvCxnSpPr>
                <a:stCxn id="96" idx="10"/>
                <a:endCxn id="72" idx="5"/>
              </p:cNvCxnSpPr>
              <p:nvPr/>
            </p:nvCxnSpPr>
            <p:spPr>
              <a:xfrm flipV="1">
                <a:off x="5134451" y="7548040"/>
                <a:ext cx="658663" cy="1308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7D0EF48D-53C0-A0BC-42C4-BDDC32B1A99C}"/>
                  </a:ext>
                </a:extLst>
              </p:cNvPr>
              <p:cNvCxnSpPr>
                <a:cxnSpLocks/>
                <a:stCxn id="96" idx="2"/>
                <a:endCxn id="72" idx="5"/>
              </p:cNvCxnSpPr>
              <p:nvPr/>
            </p:nvCxnSpPr>
            <p:spPr>
              <a:xfrm flipH="1">
                <a:off x="5793114" y="5934325"/>
                <a:ext cx="354955" cy="16137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EB0D463-8653-48AE-B4D5-56430D91BE17}"/>
                  </a:ext>
                </a:extLst>
              </p:cNvPr>
              <p:cNvCxnSpPr>
                <a:cxnSpLocks/>
                <a:stCxn id="96" idx="3"/>
                <a:endCxn id="72" idx="6"/>
              </p:cNvCxnSpPr>
              <p:nvPr/>
            </p:nvCxnSpPr>
            <p:spPr>
              <a:xfrm flipH="1">
                <a:off x="5805885" y="6169275"/>
                <a:ext cx="958134" cy="13479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D712E0C-3022-BC38-F525-13281BD89C26}"/>
                  </a:ext>
                </a:extLst>
              </p:cNvPr>
              <p:cNvCxnSpPr>
                <a:stCxn id="96" idx="4"/>
                <a:endCxn id="72" idx="4"/>
              </p:cNvCxnSpPr>
              <p:nvPr/>
            </p:nvCxnSpPr>
            <p:spPr>
              <a:xfrm flipH="1">
                <a:off x="5793114" y="6603065"/>
                <a:ext cx="1449430" cy="9449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619596BA-239C-DD44-7A37-63EF9C8DD508}"/>
                  </a:ext>
                </a:extLst>
              </p:cNvPr>
              <p:cNvCxnSpPr>
                <a:cxnSpLocks/>
                <a:stCxn id="96" idx="5"/>
                <a:endCxn id="72" idx="5"/>
              </p:cNvCxnSpPr>
              <p:nvPr/>
            </p:nvCxnSpPr>
            <p:spPr>
              <a:xfrm flipH="1">
                <a:off x="5793114" y="7210675"/>
                <a:ext cx="1720205" cy="3373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D08ABD45-59EF-2385-30E2-9548E47CF7BF}"/>
                  </a:ext>
                </a:extLst>
              </p:cNvPr>
              <p:cNvCxnSpPr>
                <a:stCxn id="96" idx="6"/>
                <a:endCxn id="72" idx="2"/>
              </p:cNvCxnSpPr>
              <p:nvPr/>
            </p:nvCxnSpPr>
            <p:spPr>
              <a:xfrm flipH="1" flipV="1">
                <a:off x="5718676" y="7517207"/>
                <a:ext cx="1845443" cy="3221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AC5DEA1-A302-5F53-07F9-E2823B0A2BB2}"/>
                  </a:ext>
                </a:extLst>
              </p:cNvPr>
              <p:cNvCxnSpPr>
                <a:stCxn id="96" idx="7"/>
                <a:endCxn id="72" idx="2"/>
              </p:cNvCxnSpPr>
              <p:nvPr/>
            </p:nvCxnSpPr>
            <p:spPr>
              <a:xfrm flipH="1" flipV="1">
                <a:off x="5718676" y="7517207"/>
                <a:ext cx="1527943" cy="8618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C6193FA7-393E-41D2-CE38-21D4DECAAAC8}"/>
                  </a:ext>
                </a:extLst>
              </p:cNvPr>
              <p:cNvCxnSpPr>
                <a:stCxn id="96" idx="8"/>
                <a:endCxn id="72" idx="3"/>
              </p:cNvCxnSpPr>
              <p:nvPr/>
            </p:nvCxnSpPr>
            <p:spPr>
              <a:xfrm flipH="1" flipV="1">
                <a:off x="5731447" y="7548040"/>
                <a:ext cx="1111047" cy="11421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29CF58E5-F747-5F3D-5FE1-4F3E09EE8B2C}"/>
                  </a:ext>
                </a:extLst>
              </p:cNvPr>
              <p:cNvCxnSpPr>
                <a:stCxn id="96" idx="9"/>
                <a:endCxn id="72" idx="3"/>
              </p:cNvCxnSpPr>
              <p:nvPr/>
            </p:nvCxnSpPr>
            <p:spPr>
              <a:xfrm flipH="1" flipV="1">
                <a:off x="5762281" y="7560811"/>
                <a:ext cx="696938" cy="1294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B4FB026-75EB-77B7-29BE-6BF3F6AC7F1D}"/>
                </a:ext>
              </a:extLst>
            </p:cNvPr>
            <p:cNvGrpSpPr/>
            <p:nvPr/>
          </p:nvGrpSpPr>
          <p:grpSpPr>
            <a:xfrm>
              <a:off x="7868085" y="1574490"/>
              <a:ext cx="1961430" cy="4348618"/>
              <a:chOff x="4671168" y="1647694"/>
              <a:chExt cx="1473200" cy="3266179"/>
            </a:xfrm>
          </p:grpSpPr>
          <p:sp>
            <p:nvSpPr>
              <p:cNvPr id="40" name="Rectangle 10">
                <a:extLst>
                  <a:ext uri="{FF2B5EF4-FFF2-40B4-BE49-F238E27FC236}">
                    <a16:creationId xmlns:a16="http://schemas.microsoft.com/office/drawing/2014/main" id="{48388E59-B825-FBCE-5D14-46F386283CB2}"/>
                  </a:ext>
                </a:extLst>
              </p:cNvPr>
              <p:cNvSpPr/>
              <p:nvPr/>
            </p:nvSpPr>
            <p:spPr>
              <a:xfrm rot="766183" flipH="1">
                <a:off x="5384940" y="4292094"/>
                <a:ext cx="278390" cy="621779"/>
              </a:xfrm>
              <a:custGeom>
                <a:avLst/>
                <a:gdLst>
                  <a:gd name="connsiteX0" fmla="*/ 0 w 57710"/>
                  <a:gd name="connsiteY0" fmla="*/ 0 h 186562"/>
                  <a:gd name="connsiteX1" fmla="*/ 57710 w 57710"/>
                  <a:gd name="connsiteY1" fmla="*/ 0 h 186562"/>
                  <a:gd name="connsiteX2" fmla="*/ 57710 w 57710"/>
                  <a:gd name="connsiteY2" fmla="*/ 186562 h 186562"/>
                  <a:gd name="connsiteX3" fmla="*/ 0 w 57710"/>
                  <a:gd name="connsiteY3" fmla="*/ 186562 h 186562"/>
                  <a:gd name="connsiteX4" fmla="*/ 0 w 57710"/>
                  <a:gd name="connsiteY4" fmla="*/ 0 h 186562"/>
                  <a:gd name="connsiteX0" fmla="*/ 0 w 133910"/>
                  <a:gd name="connsiteY0" fmla="*/ 0 h 191325"/>
                  <a:gd name="connsiteX1" fmla="*/ 133910 w 133910"/>
                  <a:gd name="connsiteY1" fmla="*/ 4763 h 191325"/>
                  <a:gd name="connsiteX2" fmla="*/ 133910 w 133910"/>
                  <a:gd name="connsiteY2" fmla="*/ 191325 h 191325"/>
                  <a:gd name="connsiteX3" fmla="*/ 76200 w 133910"/>
                  <a:gd name="connsiteY3" fmla="*/ 191325 h 191325"/>
                  <a:gd name="connsiteX4" fmla="*/ 0 w 133910"/>
                  <a:gd name="connsiteY4" fmla="*/ 0 h 191325"/>
                  <a:gd name="connsiteX0" fmla="*/ 0 w 133910"/>
                  <a:gd name="connsiteY0" fmla="*/ 0 h 377063"/>
                  <a:gd name="connsiteX1" fmla="*/ 133910 w 133910"/>
                  <a:gd name="connsiteY1" fmla="*/ 4763 h 377063"/>
                  <a:gd name="connsiteX2" fmla="*/ 133910 w 133910"/>
                  <a:gd name="connsiteY2" fmla="*/ 191325 h 377063"/>
                  <a:gd name="connsiteX3" fmla="*/ 76200 w 133910"/>
                  <a:gd name="connsiteY3" fmla="*/ 377063 h 377063"/>
                  <a:gd name="connsiteX4" fmla="*/ 0 w 133910"/>
                  <a:gd name="connsiteY4" fmla="*/ 0 h 377063"/>
                  <a:gd name="connsiteX0" fmla="*/ 0 w 181535"/>
                  <a:gd name="connsiteY0" fmla="*/ 0 h 610425"/>
                  <a:gd name="connsiteX1" fmla="*/ 133910 w 181535"/>
                  <a:gd name="connsiteY1" fmla="*/ 4763 h 610425"/>
                  <a:gd name="connsiteX2" fmla="*/ 181535 w 181535"/>
                  <a:gd name="connsiteY2" fmla="*/ 610425 h 610425"/>
                  <a:gd name="connsiteX3" fmla="*/ 76200 w 181535"/>
                  <a:gd name="connsiteY3" fmla="*/ 377063 h 610425"/>
                  <a:gd name="connsiteX4" fmla="*/ 0 w 181535"/>
                  <a:gd name="connsiteY4" fmla="*/ 0 h 610425"/>
                  <a:gd name="connsiteX0" fmla="*/ 0 w 181535"/>
                  <a:gd name="connsiteY0" fmla="*/ 0 h 610425"/>
                  <a:gd name="connsiteX1" fmla="*/ 133910 w 181535"/>
                  <a:gd name="connsiteY1" fmla="*/ 4763 h 610425"/>
                  <a:gd name="connsiteX2" fmla="*/ 181535 w 181535"/>
                  <a:gd name="connsiteY2" fmla="*/ 610425 h 610425"/>
                  <a:gd name="connsiteX3" fmla="*/ 110097 w 181535"/>
                  <a:gd name="connsiteY3" fmla="*/ 494094 h 610425"/>
                  <a:gd name="connsiteX4" fmla="*/ 76200 w 181535"/>
                  <a:gd name="connsiteY4" fmla="*/ 377063 h 610425"/>
                  <a:gd name="connsiteX5" fmla="*/ 0 w 181535"/>
                  <a:gd name="connsiteY5" fmla="*/ 0 h 610425"/>
                  <a:gd name="connsiteX0" fmla="*/ 0 w 181535"/>
                  <a:gd name="connsiteY0" fmla="*/ 0 h 610425"/>
                  <a:gd name="connsiteX1" fmla="*/ 133910 w 181535"/>
                  <a:gd name="connsiteY1" fmla="*/ 4763 h 610425"/>
                  <a:gd name="connsiteX2" fmla="*/ 181535 w 181535"/>
                  <a:gd name="connsiteY2" fmla="*/ 610425 h 610425"/>
                  <a:gd name="connsiteX3" fmla="*/ 110097 w 181535"/>
                  <a:gd name="connsiteY3" fmla="*/ 494094 h 610425"/>
                  <a:gd name="connsiteX4" fmla="*/ 52947 w 181535"/>
                  <a:gd name="connsiteY4" fmla="*/ 451232 h 610425"/>
                  <a:gd name="connsiteX5" fmla="*/ 76200 w 181535"/>
                  <a:gd name="connsiteY5" fmla="*/ 377063 h 610425"/>
                  <a:gd name="connsiteX6" fmla="*/ 0 w 181535"/>
                  <a:gd name="connsiteY6" fmla="*/ 0 h 610425"/>
                  <a:gd name="connsiteX0" fmla="*/ 0 w 181535"/>
                  <a:gd name="connsiteY0" fmla="*/ 0 h 615076"/>
                  <a:gd name="connsiteX1" fmla="*/ 133910 w 181535"/>
                  <a:gd name="connsiteY1" fmla="*/ 4763 h 615076"/>
                  <a:gd name="connsiteX2" fmla="*/ 181535 w 181535"/>
                  <a:gd name="connsiteY2" fmla="*/ 610425 h 615076"/>
                  <a:gd name="connsiteX3" fmla="*/ 110097 w 181535"/>
                  <a:gd name="connsiteY3" fmla="*/ 494094 h 615076"/>
                  <a:gd name="connsiteX4" fmla="*/ 52947 w 181535"/>
                  <a:gd name="connsiteY4" fmla="*/ 451232 h 615076"/>
                  <a:gd name="connsiteX5" fmla="*/ 76200 w 181535"/>
                  <a:gd name="connsiteY5" fmla="*/ 377063 h 615076"/>
                  <a:gd name="connsiteX6" fmla="*/ 0 w 181535"/>
                  <a:gd name="connsiteY6" fmla="*/ 0 h 615076"/>
                  <a:gd name="connsiteX0" fmla="*/ 0 w 181535"/>
                  <a:gd name="connsiteY0" fmla="*/ 0 h 628223"/>
                  <a:gd name="connsiteX1" fmla="*/ 133910 w 181535"/>
                  <a:gd name="connsiteY1" fmla="*/ 4763 h 628223"/>
                  <a:gd name="connsiteX2" fmla="*/ 181535 w 181535"/>
                  <a:gd name="connsiteY2" fmla="*/ 610425 h 628223"/>
                  <a:gd name="connsiteX3" fmla="*/ 110097 w 181535"/>
                  <a:gd name="connsiteY3" fmla="*/ 494094 h 628223"/>
                  <a:gd name="connsiteX4" fmla="*/ 52947 w 181535"/>
                  <a:gd name="connsiteY4" fmla="*/ 451232 h 628223"/>
                  <a:gd name="connsiteX5" fmla="*/ 76200 w 181535"/>
                  <a:gd name="connsiteY5" fmla="*/ 377063 h 628223"/>
                  <a:gd name="connsiteX6" fmla="*/ 0 w 181535"/>
                  <a:gd name="connsiteY6" fmla="*/ 0 h 628223"/>
                  <a:gd name="connsiteX0" fmla="*/ 0 w 181535"/>
                  <a:gd name="connsiteY0" fmla="*/ 0 h 613415"/>
                  <a:gd name="connsiteX1" fmla="*/ 133910 w 181535"/>
                  <a:gd name="connsiteY1" fmla="*/ 4763 h 613415"/>
                  <a:gd name="connsiteX2" fmla="*/ 181535 w 181535"/>
                  <a:gd name="connsiteY2" fmla="*/ 610425 h 613415"/>
                  <a:gd name="connsiteX3" fmla="*/ 110097 w 181535"/>
                  <a:gd name="connsiteY3" fmla="*/ 494094 h 613415"/>
                  <a:gd name="connsiteX4" fmla="*/ 52947 w 181535"/>
                  <a:gd name="connsiteY4" fmla="*/ 451232 h 613415"/>
                  <a:gd name="connsiteX5" fmla="*/ 76200 w 181535"/>
                  <a:gd name="connsiteY5" fmla="*/ 377063 h 613415"/>
                  <a:gd name="connsiteX6" fmla="*/ 0 w 181535"/>
                  <a:gd name="connsiteY6" fmla="*/ 0 h 613415"/>
                  <a:gd name="connsiteX0" fmla="*/ 0 w 181535"/>
                  <a:gd name="connsiteY0" fmla="*/ 0 h 613415"/>
                  <a:gd name="connsiteX1" fmla="*/ 133910 w 181535"/>
                  <a:gd name="connsiteY1" fmla="*/ 4763 h 613415"/>
                  <a:gd name="connsiteX2" fmla="*/ 181535 w 181535"/>
                  <a:gd name="connsiteY2" fmla="*/ 610425 h 613415"/>
                  <a:gd name="connsiteX3" fmla="*/ 110097 w 181535"/>
                  <a:gd name="connsiteY3" fmla="*/ 494094 h 613415"/>
                  <a:gd name="connsiteX4" fmla="*/ 52947 w 181535"/>
                  <a:gd name="connsiteY4" fmla="*/ 451232 h 613415"/>
                  <a:gd name="connsiteX5" fmla="*/ 76200 w 181535"/>
                  <a:gd name="connsiteY5" fmla="*/ 377063 h 613415"/>
                  <a:gd name="connsiteX6" fmla="*/ 0 w 181535"/>
                  <a:gd name="connsiteY6" fmla="*/ 0 h 613415"/>
                  <a:gd name="connsiteX0" fmla="*/ 26585 w 208120"/>
                  <a:gd name="connsiteY0" fmla="*/ 0 h 613415"/>
                  <a:gd name="connsiteX1" fmla="*/ 160495 w 208120"/>
                  <a:gd name="connsiteY1" fmla="*/ 4763 h 613415"/>
                  <a:gd name="connsiteX2" fmla="*/ 208120 w 208120"/>
                  <a:gd name="connsiteY2" fmla="*/ 610425 h 613415"/>
                  <a:gd name="connsiteX3" fmla="*/ 136682 w 208120"/>
                  <a:gd name="connsiteY3" fmla="*/ 494094 h 613415"/>
                  <a:gd name="connsiteX4" fmla="*/ 79532 w 208120"/>
                  <a:gd name="connsiteY4" fmla="*/ 451232 h 613415"/>
                  <a:gd name="connsiteX5" fmla="*/ 102785 w 208120"/>
                  <a:gd name="connsiteY5" fmla="*/ 377063 h 613415"/>
                  <a:gd name="connsiteX6" fmla="*/ 26585 w 208120"/>
                  <a:gd name="connsiteY6" fmla="*/ 0 h 613415"/>
                  <a:gd name="connsiteX0" fmla="*/ 85487 w 267022"/>
                  <a:gd name="connsiteY0" fmla="*/ 0 h 613415"/>
                  <a:gd name="connsiteX1" fmla="*/ 219397 w 267022"/>
                  <a:gd name="connsiteY1" fmla="*/ 4763 h 613415"/>
                  <a:gd name="connsiteX2" fmla="*/ 267022 w 267022"/>
                  <a:gd name="connsiteY2" fmla="*/ 610425 h 613415"/>
                  <a:gd name="connsiteX3" fmla="*/ 195584 w 267022"/>
                  <a:gd name="connsiteY3" fmla="*/ 494094 h 613415"/>
                  <a:gd name="connsiteX4" fmla="*/ 138434 w 267022"/>
                  <a:gd name="connsiteY4" fmla="*/ 451232 h 613415"/>
                  <a:gd name="connsiteX5" fmla="*/ 161687 w 267022"/>
                  <a:gd name="connsiteY5" fmla="*/ 377063 h 613415"/>
                  <a:gd name="connsiteX6" fmla="*/ 85487 w 267022"/>
                  <a:gd name="connsiteY6" fmla="*/ 0 h 613415"/>
                  <a:gd name="connsiteX0" fmla="*/ 101240 w 282775"/>
                  <a:gd name="connsiteY0" fmla="*/ 0 h 613415"/>
                  <a:gd name="connsiteX1" fmla="*/ 235150 w 282775"/>
                  <a:gd name="connsiteY1" fmla="*/ 4763 h 613415"/>
                  <a:gd name="connsiteX2" fmla="*/ 282775 w 282775"/>
                  <a:gd name="connsiteY2" fmla="*/ 610425 h 613415"/>
                  <a:gd name="connsiteX3" fmla="*/ 211337 w 282775"/>
                  <a:gd name="connsiteY3" fmla="*/ 494094 h 613415"/>
                  <a:gd name="connsiteX4" fmla="*/ 154187 w 282775"/>
                  <a:gd name="connsiteY4" fmla="*/ 451232 h 613415"/>
                  <a:gd name="connsiteX5" fmla="*/ 177440 w 282775"/>
                  <a:gd name="connsiteY5" fmla="*/ 377063 h 613415"/>
                  <a:gd name="connsiteX6" fmla="*/ 101240 w 282775"/>
                  <a:gd name="connsiteY6" fmla="*/ 0 h 613415"/>
                  <a:gd name="connsiteX0" fmla="*/ 97779 w 279314"/>
                  <a:gd name="connsiteY0" fmla="*/ 0 h 613415"/>
                  <a:gd name="connsiteX1" fmla="*/ 231689 w 279314"/>
                  <a:gd name="connsiteY1" fmla="*/ 4763 h 613415"/>
                  <a:gd name="connsiteX2" fmla="*/ 279314 w 279314"/>
                  <a:gd name="connsiteY2" fmla="*/ 610425 h 613415"/>
                  <a:gd name="connsiteX3" fmla="*/ 207876 w 279314"/>
                  <a:gd name="connsiteY3" fmla="*/ 494094 h 613415"/>
                  <a:gd name="connsiteX4" fmla="*/ 150726 w 279314"/>
                  <a:gd name="connsiteY4" fmla="*/ 451232 h 613415"/>
                  <a:gd name="connsiteX5" fmla="*/ 173979 w 279314"/>
                  <a:gd name="connsiteY5" fmla="*/ 377063 h 613415"/>
                  <a:gd name="connsiteX6" fmla="*/ 97779 w 279314"/>
                  <a:gd name="connsiteY6" fmla="*/ 0 h 613415"/>
                  <a:gd name="connsiteX0" fmla="*/ 97779 w 279314"/>
                  <a:gd name="connsiteY0" fmla="*/ 0 h 613415"/>
                  <a:gd name="connsiteX1" fmla="*/ 231689 w 279314"/>
                  <a:gd name="connsiteY1" fmla="*/ 4763 h 613415"/>
                  <a:gd name="connsiteX2" fmla="*/ 279314 w 279314"/>
                  <a:gd name="connsiteY2" fmla="*/ 610425 h 613415"/>
                  <a:gd name="connsiteX3" fmla="*/ 207876 w 279314"/>
                  <a:gd name="connsiteY3" fmla="*/ 494094 h 613415"/>
                  <a:gd name="connsiteX4" fmla="*/ 150726 w 279314"/>
                  <a:gd name="connsiteY4" fmla="*/ 451232 h 613415"/>
                  <a:gd name="connsiteX5" fmla="*/ 173979 w 279314"/>
                  <a:gd name="connsiteY5" fmla="*/ 377063 h 613415"/>
                  <a:gd name="connsiteX6" fmla="*/ 97779 w 279314"/>
                  <a:gd name="connsiteY6" fmla="*/ 0 h 613415"/>
                  <a:gd name="connsiteX0" fmla="*/ 95794 w 277329"/>
                  <a:gd name="connsiteY0" fmla="*/ 0 h 613415"/>
                  <a:gd name="connsiteX1" fmla="*/ 229704 w 277329"/>
                  <a:gd name="connsiteY1" fmla="*/ 4763 h 613415"/>
                  <a:gd name="connsiteX2" fmla="*/ 277329 w 277329"/>
                  <a:gd name="connsiteY2" fmla="*/ 610425 h 613415"/>
                  <a:gd name="connsiteX3" fmla="*/ 205891 w 277329"/>
                  <a:gd name="connsiteY3" fmla="*/ 494094 h 613415"/>
                  <a:gd name="connsiteX4" fmla="*/ 148741 w 277329"/>
                  <a:gd name="connsiteY4" fmla="*/ 451232 h 613415"/>
                  <a:gd name="connsiteX5" fmla="*/ 179138 w 277329"/>
                  <a:gd name="connsiteY5" fmla="*/ 381826 h 613415"/>
                  <a:gd name="connsiteX6" fmla="*/ 95794 w 277329"/>
                  <a:gd name="connsiteY6" fmla="*/ 0 h 613415"/>
                  <a:gd name="connsiteX0" fmla="*/ 95240 w 276775"/>
                  <a:gd name="connsiteY0" fmla="*/ 0 h 613415"/>
                  <a:gd name="connsiteX1" fmla="*/ 229150 w 276775"/>
                  <a:gd name="connsiteY1" fmla="*/ 4763 h 613415"/>
                  <a:gd name="connsiteX2" fmla="*/ 276775 w 276775"/>
                  <a:gd name="connsiteY2" fmla="*/ 610425 h 613415"/>
                  <a:gd name="connsiteX3" fmla="*/ 205337 w 276775"/>
                  <a:gd name="connsiteY3" fmla="*/ 494094 h 613415"/>
                  <a:gd name="connsiteX4" fmla="*/ 148187 w 276775"/>
                  <a:gd name="connsiteY4" fmla="*/ 451232 h 613415"/>
                  <a:gd name="connsiteX5" fmla="*/ 178584 w 276775"/>
                  <a:gd name="connsiteY5" fmla="*/ 381826 h 613415"/>
                  <a:gd name="connsiteX6" fmla="*/ 95240 w 276775"/>
                  <a:gd name="connsiteY6" fmla="*/ 0 h 613415"/>
                  <a:gd name="connsiteX0" fmla="*/ 96296 w 277831"/>
                  <a:gd name="connsiteY0" fmla="*/ 0 h 613415"/>
                  <a:gd name="connsiteX1" fmla="*/ 230206 w 277831"/>
                  <a:gd name="connsiteY1" fmla="*/ 4763 h 613415"/>
                  <a:gd name="connsiteX2" fmla="*/ 277831 w 277831"/>
                  <a:gd name="connsiteY2" fmla="*/ 610425 h 613415"/>
                  <a:gd name="connsiteX3" fmla="*/ 206393 w 277831"/>
                  <a:gd name="connsiteY3" fmla="*/ 494094 h 613415"/>
                  <a:gd name="connsiteX4" fmla="*/ 149243 w 277831"/>
                  <a:gd name="connsiteY4" fmla="*/ 451232 h 613415"/>
                  <a:gd name="connsiteX5" fmla="*/ 179640 w 277831"/>
                  <a:gd name="connsiteY5" fmla="*/ 381826 h 613415"/>
                  <a:gd name="connsiteX6" fmla="*/ 96296 w 277831"/>
                  <a:gd name="connsiteY6" fmla="*/ 0 h 613415"/>
                  <a:gd name="connsiteX0" fmla="*/ 96296 w 278390"/>
                  <a:gd name="connsiteY0" fmla="*/ 0 h 613415"/>
                  <a:gd name="connsiteX1" fmla="*/ 230206 w 278390"/>
                  <a:gd name="connsiteY1" fmla="*/ 4763 h 613415"/>
                  <a:gd name="connsiteX2" fmla="*/ 277831 w 278390"/>
                  <a:gd name="connsiteY2" fmla="*/ 610425 h 613415"/>
                  <a:gd name="connsiteX3" fmla="*/ 206393 w 278390"/>
                  <a:gd name="connsiteY3" fmla="*/ 494094 h 613415"/>
                  <a:gd name="connsiteX4" fmla="*/ 149243 w 278390"/>
                  <a:gd name="connsiteY4" fmla="*/ 451232 h 613415"/>
                  <a:gd name="connsiteX5" fmla="*/ 179640 w 278390"/>
                  <a:gd name="connsiteY5" fmla="*/ 381826 h 613415"/>
                  <a:gd name="connsiteX6" fmla="*/ 96296 w 278390"/>
                  <a:gd name="connsiteY6" fmla="*/ 0 h 613415"/>
                  <a:gd name="connsiteX0" fmla="*/ 96296 w 278390"/>
                  <a:gd name="connsiteY0" fmla="*/ 0 h 621779"/>
                  <a:gd name="connsiteX1" fmla="*/ 230206 w 278390"/>
                  <a:gd name="connsiteY1" fmla="*/ 4763 h 621779"/>
                  <a:gd name="connsiteX2" fmla="*/ 277831 w 278390"/>
                  <a:gd name="connsiteY2" fmla="*/ 610425 h 621779"/>
                  <a:gd name="connsiteX3" fmla="*/ 206393 w 278390"/>
                  <a:gd name="connsiteY3" fmla="*/ 494094 h 621779"/>
                  <a:gd name="connsiteX4" fmla="*/ 149243 w 278390"/>
                  <a:gd name="connsiteY4" fmla="*/ 451232 h 621779"/>
                  <a:gd name="connsiteX5" fmla="*/ 179640 w 278390"/>
                  <a:gd name="connsiteY5" fmla="*/ 381826 h 621779"/>
                  <a:gd name="connsiteX6" fmla="*/ 96296 w 278390"/>
                  <a:gd name="connsiteY6" fmla="*/ 0 h 621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8390" h="621779">
                    <a:moveTo>
                      <a:pt x="96296" y="0"/>
                    </a:moveTo>
                    <a:lnTo>
                      <a:pt x="230206" y="4763"/>
                    </a:lnTo>
                    <a:cubicBezTo>
                      <a:pt x="246081" y="206650"/>
                      <a:pt x="283387" y="415682"/>
                      <a:pt x="277831" y="610425"/>
                    </a:cubicBezTo>
                    <a:cubicBezTo>
                      <a:pt x="245287" y="620067"/>
                      <a:pt x="227031" y="660664"/>
                      <a:pt x="206393" y="494094"/>
                    </a:cubicBezTo>
                    <a:cubicBezTo>
                      <a:pt x="-1569" y="721901"/>
                      <a:pt x="69074" y="497269"/>
                      <a:pt x="149243" y="451232"/>
                    </a:cubicBezTo>
                    <a:cubicBezTo>
                      <a:pt x="-174000" y="526520"/>
                      <a:pt x="119502" y="356543"/>
                      <a:pt x="179640" y="381826"/>
                    </a:cubicBezTo>
                    <a:lnTo>
                      <a:pt x="96296" y="0"/>
                    </a:lnTo>
                    <a:close/>
                  </a:path>
                </a:pathLst>
              </a:custGeom>
              <a:solidFill>
                <a:srgbClr val="F5C62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10">
                <a:extLst>
                  <a:ext uri="{FF2B5EF4-FFF2-40B4-BE49-F238E27FC236}">
                    <a16:creationId xmlns:a16="http://schemas.microsoft.com/office/drawing/2014/main" id="{E41E405D-3DE1-56D5-1D53-FE935DED4BF7}"/>
                  </a:ext>
                </a:extLst>
              </p:cNvPr>
              <p:cNvSpPr/>
              <p:nvPr/>
            </p:nvSpPr>
            <p:spPr>
              <a:xfrm rot="818233">
                <a:off x="5053194" y="4210887"/>
                <a:ext cx="278390" cy="621779"/>
              </a:xfrm>
              <a:custGeom>
                <a:avLst/>
                <a:gdLst>
                  <a:gd name="connsiteX0" fmla="*/ 0 w 57710"/>
                  <a:gd name="connsiteY0" fmla="*/ 0 h 186562"/>
                  <a:gd name="connsiteX1" fmla="*/ 57710 w 57710"/>
                  <a:gd name="connsiteY1" fmla="*/ 0 h 186562"/>
                  <a:gd name="connsiteX2" fmla="*/ 57710 w 57710"/>
                  <a:gd name="connsiteY2" fmla="*/ 186562 h 186562"/>
                  <a:gd name="connsiteX3" fmla="*/ 0 w 57710"/>
                  <a:gd name="connsiteY3" fmla="*/ 186562 h 186562"/>
                  <a:gd name="connsiteX4" fmla="*/ 0 w 57710"/>
                  <a:gd name="connsiteY4" fmla="*/ 0 h 186562"/>
                  <a:gd name="connsiteX0" fmla="*/ 0 w 133910"/>
                  <a:gd name="connsiteY0" fmla="*/ 0 h 191325"/>
                  <a:gd name="connsiteX1" fmla="*/ 133910 w 133910"/>
                  <a:gd name="connsiteY1" fmla="*/ 4763 h 191325"/>
                  <a:gd name="connsiteX2" fmla="*/ 133910 w 133910"/>
                  <a:gd name="connsiteY2" fmla="*/ 191325 h 191325"/>
                  <a:gd name="connsiteX3" fmla="*/ 76200 w 133910"/>
                  <a:gd name="connsiteY3" fmla="*/ 191325 h 191325"/>
                  <a:gd name="connsiteX4" fmla="*/ 0 w 133910"/>
                  <a:gd name="connsiteY4" fmla="*/ 0 h 191325"/>
                  <a:gd name="connsiteX0" fmla="*/ 0 w 133910"/>
                  <a:gd name="connsiteY0" fmla="*/ 0 h 377063"/>
                  <a:gd name="connsiteX1" fmla="*/ 133910 w 133910"/>
                  <a:gd name="connsiteY1" fmla="*/ 4763 h 377063"/>
                  <a:gd name="connsiteX2" fmla="*/ 133910 w 133910"/>
                  <a:gd name="connsiteY2" fmla="*/ 191325 h 377063"/>
                  <a:gd name="connsiteX3" fmla="*/ 76200 w 133910"/>
                  <a:gd name="connsiteY3" fmla="*/ 377063 h 377063"/>
                  <a:gd name="connsiteX4" fmla="*/ 0 w 133910"/>
                  <a:gd name="connsiteY4" fmla="*/ 0 h 377063"/>
                  <a:gd name="connsiteX0" fmla="*/ 0 w 181535"/>
                  <a:gd name="connsiteY0" fmla="*/ 0 h 610425"/>
                  <a:gd name="connsiteX1" fmla="*/ 133910 w 181535"/>
                  <a:gd name="connsiteY1" fmla="*/ 4763 h 610425"/>
                  <a:gd name="connsiteX2" fmla="*/ 181535 w 181535"/>
                  <a:gd name="connsiteY2" fmla="*/ 610425 h 610425"/>
                  <a:gd name="connsiteX3" fmla="*/ 76200 w 181535"/>
                  <a:gd name="connsiteY3" fmla="*/ 377063 h 610425"/>
                  <a:gd name="connsiteX4" fmla="*/ 0 w 181535"/>
                  <a:gd name="connsiteY4" fmla="*/ 0 h 610425"/>
                  <a:gd name="connsiteX0" fmla="*/ 0 w 181535"/>
                  <a:gd name="connsiteY0" fmla="*/ 0 h 610425"/>
                  <a:gd name="connsiteX1" fmla="*/ 133910 w 181535"/>
                  <a:gd name="connsiteY1" fmla="*/ 4763 h 610425"/>
                  <a:gd name="connsiteX2" fmla="*/ 181535 w 181535"/>
                  <a:gd name="connsiteY2" fmla="*/ 610425 h 610425"/>
                  <a:gd name="connsiteX3" fmla="*/ 110097 w 181535"/>
                  <a:gd name="connsiteY3" fmla="*/ 494094 h 610425"/>
                  <a:gd name="connsiteX4" fmla="*/ 76200 w 181535"/>
                  <a:gd name="connsiteY4" fmla="*/ 377063 h 610425"/>
                  <a:gd name="connsiteX5" fmla="*/ 0 w 181535"/>
                  <a:gd name="connsiteY5" fmla="*/ 0 h 610425"/>
                  <a:gd name="connsiteX0" fmla="*/ 0 w 181535"/>
                  <a:gd name="connsiteY0" fmla="*/ 0 h 610425"/>
                  <a:gd name="connsiteX1" fmla="*/ 133910 w 181535"/>
                  <a:gd name="connsiteY1" fmla="*/ 4763 h 610425"/>
                  <a:gd name="connsiteX2" fmla="*/ 181535 w 181535"/>
                  <a:gd name="connsiteY2" fmla="*/ 610425 h 610425"/>
                  <a:gd name="connsiteX3" fmla="*/ 110097 w 181535"/>
                  <a:gd name="connsiteY3" fmla="*/ 494094 h 610425"/>
                  <a:gd name="connsiteX4" fmla="*/ 52947 w 181535"/>
                  <a:gd name="connsiteY4" fmla="*/ 451232 h 610425"/>
                  <a:gd name="connsiteX5" fmla="*/ 76200 w 181535"/>
                  <a:gd name="connsiteY5" fmla="*/ 377063 h 610425"/>
                  <a:gd name="connsiteX6" fmla="*/ 0 w 181535"/>
                  <a:gd name="connsiteY6" fmla="*/ 0 h 610425"/>
                  <a:gd name="connsiteX0" fmla="*/ 0 w 181535"/>
                  <a:gd name="connsiteY0" fmla="*/ 0 h 615076"/>
                  <a:gd name="connsiteX1" fmla="*/ 133910 w 181535"/>
                  <a:gd name="connsiteY1" fmla="*/ 4763 h 615076"/>
                  <a:gd name="connsiteX2" fmla="*/ 181535 w 181535"/>
                  <a:gd name="connsiteY2" fmla="*/ 610425 h 615076"/>
                  <a:gd name="connsiteX3" fmla="*/ 110097 w 181535"/>
                  <a:gd name="connsiteY3" fmla="*/ 494094 h 615076"/>
                  <a:gd name="connsiteX4" fmla="*/ 52947 w 181535"/>
                  <a:gd name="connsiteY4" fmla="*/ 451232 h 615076"/>
                  <a:gd name="connsiteX5" fmla="*/ 76200 w 181535"/>
                  <a:gd name="connsiteY5" fmla="*/ 377063 h 615076"/>
                  <a:gd name="connsiteX6" fmla="*/ 0 w 181535"/>
                  <a:gd name="connsiteY6" fmla="*/ 0 h 615076"/>
                  <a:gd name="connsiteX0" fmla="*/ 0 w 181535"/>
                  <a:gd name="connsiteY0" fmla="*/ 0 h 628223"/>
                  <a:gd name="connsiteX1" fmla="*/ 133910 w 181535"/>
                  <a:gd name="connsiteY1" fmla="*/ 4763 h 628223"/>
                  <a:gd name="connsiteX2" fmla="*/ 181535 w 181535"/>
                  <a:gd name="connsiteY2" fmla="*/ 610425 h 628223"/>
                  <a:gd name="connsiteX3" fmla="*/ 110097 w 181535"/>
                  <a:gd name="connsiteY3" fmla="*/ 494094 h 628223"/>
                  <a:gd name="connsiteX4" fmla="*/ 52947 w 181535"/>
                  <a:gd name="connsiteY4" fmla="*/ 451232 h 628223"/>
                  <a:gd name="connsiteX5" fmla="*/ 76200 w 181535"/>
                  <a:gd name="connsiteY5" fmla="*/ 377063 h 628223"/>
                  <a:gd name="connsiteX6" fmla="*/ 0 w 181535"/>
                  <a:gd name="connsiteY6" fmla="*/ 0 h 628223"/>
                  <a:gd name="connsiteX0" fmla="*/ 0 w 181535"/>
                  <a:gd name="connsiteY0" fmla="*/ 0 h 613415"/>
                  <a:gd name="connsiteX1" fmla="*/ 133910 w 181535"/>
                  <a:gd name="connsiteY1" fmla="*/ 4763 h 613415"/>
                  <a:gd name="connsiteX2" fmla="*/ 181535 w 181535"/>
                  <a:gd name="connsiteY2" fmla="*/ 610425 h 613415"/>
                  <a:gd name="connsiteX3" fmla="*/ 110097 w 181535"/>
                  <a:gd name="connsiteY3" fmla="*/ 494094 h 613415"/>
                  <a:gd name="connsiteX4" fmla="*/ 52947 w 181535"/>
                  <a:gd name="connsiteY4" fmla="*/ 451232 h 613415"/>
                  <a:gd name="connsiteX5" fmla="*/ 76200 w 181535"/>
                  <a:gd name="connsiteY5" fmla="*/ 377063 h 613415"/>
                  <a:gd name="connsiteX6" fmla="*/ 0 w 181535"/>
                  <a:gd name="connsiteY6" fmla="*/ 0 h 613415"/>
                  <a:gd name="connsiteX0" fmla="*/ 0 w 181535"/>
                  <a:gd name="connsiteY0" fmla="*/ 0 h 613415"/>
                  <a:gd name="connsiteX1" fmla="*/ 133910 w 181535"/>
                  <a:gd name="connsiteY1" fmla="*/ 4763 h 613415"/>
                  <a:gd name="connsiteX2" fmla="*/ 181535 w 181535"/>
                  <a:gd name="connsiteY2" fmla="*/ 610425 h 613415"/>
                  <a:gd name="connsiteX3" fmla="*/ 110097 w 181535"/>
                  <a:gd name="connsiteY3" fmla="*/ 494094 h 613415"/>
                  <a:gd name="connsiteX4" fmla="*/ 52947 w 181535"/>
                  <a:gd name="connsiteY4" fmla="*/ 451232 h 613415"/>
                  <a:gd name="connsiteX5" fmla="*/ 76200 w 181535"/>
                  <a:gd name="connsiteY5" fmla="*/ 377063 h 613415"/>
                  <a:gd name="connsiteX6" fmla="*/ 0 w 181535"/>
                  <a:gd name="connsiteY6" fmla="*/ 0 h 613415"/>
                  <a:gd name="connsiteX0" fmla="*/ 26585 w 208120"/>
                  <a:gd name="connsiteY0" fmla="*/ 0 h 613415"/>
                  <a:gd name="connsiteX1" fmla="*/ 160495 w 208120"/>
                  <a:gd name="connsiteY1" fmla="*/ 4763 h 613415"/>
                  <a:gd name="connsiteX2" fmla="*/ 208120 w 208120"/>
                  <a:gd name="connsiteY2" fmla="*/ 610425 h 613415"/>
                  <a:gd name="connsiteX3" fmla="*/ 136682 w 208120"/>
                  <a:gd name="connsiteY3" fmla="*/ 494094 h 613415"/>
                  <a:gd name="connsiteX4" fmla="*/ 79532 w 208120"/>
                  <a:gd name="connsiteY4" fmla="*/ 451232 h 613415"/>
                  <a:gd name="connsiteX5" fmla="*/ 102785 w 208120"/>
                  <a:gd name="connsiteY5" fmla="*/ 377063 h 613415"/>
                  <a:gd name="connsiteX6" fmla="*/ 26585 w 208120"/>
                  <a:gd name="connsiteY6" fmla="*/ 0 h 613415"/>
                  <a:gd name="connsiteX0" fmla="*/ 85487 w 267022"/>
                  <a:gd name="connsiteY0" fmla="*/ 0 h 613415"/>
                  <a:gd name="connsiteX1" fmla="*/ 219397 w 267022"/>
                  <a:gd name="connsiteY1" fmla="*/ 4763 h 613415"/>
                  <a:gd name="connsiteX2" fmla="*/ 267022 w 267022"/>
                  <a:gd name="connsiteY2" fmla="*/ 610425 h 613415"/>
                  <a:gd name="connsiteX3" fmla="*/ 195584 w 267022"/>
                  <a:gd name="connsiteY3" fmla="*/ 494094 h 613415"/>
                  <a:gd name="connsiteX4" fmla="*/ 138434 w 267022"/>
                  <a:gd name="connsiteY4" fmla="*/ 451232 h 613415"/>
                  <a:gd name="connsiteX5" fmla="*/ 161687 w 267022"/>
                  <a:gd name="connsiteY5" fmla="*/ 377063 h 613415"/>
                  <a:gd name="connsiteX6" fmla="*/ 85487 w 267022"/>
                  <a:gd name="connsiteY6" fmla="*/ 0 h 613415"/>
                  <a:gd name="connsiteX0" fmla="*/ 101240 w 282775"/>
                  <a:gd name="connsiteY0" fmla="*/ 0 h 613415"/>
                  <a:gd name="connsiteX1" fmla="*/ 235150 w 282775"/>
                  <a:gd name="connsiteY1" fmla="*/ 4763 h 613415"/>
                  <a:gd name="connsiteX2" fmla="*/ 282775 w 282775"/>
                  <a:gd name="connsiteY2" fmla="*/ 610425 h 613415"/>
                  <a:gd name="connsiteX3" fmla="*/ 211337 w 282775"/>
                  <a:gd name="connsiteY3" fmla="*/ 494094 h 613415"/>
                  <a:gd name="connsiteX4" fmla="*/ 154187 w 282775"/>
                  <a:gd name="connsiteY4" fmla="*/ 451232 h 613415"/>
                  <a:gd name="connsiteX5" fmla="*/ 177440 w 282775"/>
                  <a:gd name="connsiteY5" fmla="*/ 377063 h 613415"/>
                  <a:gd name="connsiteX6" fmla="*/ 101240 w 282775"/>
                  <a:gd name="connsiteY6" fmla="*/ 0 h 613415"/>
                  <a:gd name="connsiteX0" fmla="*/ 97779 w 279314"/>
                  <a:gd name="connsiteY0" fmla="*/ 0 h 613415"/>
                  <a:gd name="connsiteX1" fmla="*/ 231689 w 279314"/>
                  <a:gd name="connsiteY1" fmla="*/ 4763 h 613415"/>
                  <a:gd name="connsiteX2" fmla="*/ 279314 w 279314"/>
                  <a:gd name="connsiteY2" fmla="*/ 610425 h 613415"/>
                  <a:gd name="connsiteX3" fmla="*/ 207876 w 279314"/>
                  <a:gd name="connsiteY3" fmla="*/ 494094 h 613415"/>
                  <a:gd name="connsiteX4" fmla="*/ 150726 w 279314"/>
                  <a:gd name="connsiteY4" fmla="*/ 451232 h 613415"/>
                  <a:gd name="connsiteX5" fmla="*/ 173979 w 279314"/>
                  <a:gd name="connsiteY5" fmla="*/ 377063 h 613415"/>
                  <a:gd name="connsiteX6" fmla="*/ 97779 w 279314"/>
                  <a:gd name="connsiteY6" fmla="*/ 0 h 613415"/>
                  <a:gd name="connsiteX0" fmla="*/ 97779 w 279314"/>
                  <a:gd name="connsiteY0" fmla="*/ 0 h 613415"/>
                  <a:gd name="connsiteX1" fmla="*/ 231689 w 279314"/>
                  <a:gd name="connsiteY1" fmla="*/ 4763 h 613415"/>
                  <a:gd name="connsiteX2" fmla="*/ 279314 w 279314"/>
                  <a:gd name="connsiteY2" fmla="*/ 610425 h 613415"/>
                  <a:gd name="connsiteX3" fmla="*/ 207876 w 279314"/>
                  <a:gd name="connsiteY3" fmla="*/ 494094 h 613415"/>
                  <a:gd name="connsiteX4" fmla="*/ 150726 w 279314"/>
                  <a:gd name="connsiteY4" fmla="*/ 451232 h 613415"/>
                  <a:gd name="connsiteX5" fmla="*/ 173979 w 279314"/>
                  <a:gd name="connsiteY5" fmla="*/ 377063 h 613415"/>
                  <a:gd name="connsiteX6" fmla="*/ 97779 w 279314"/>
                  <a:gd name="connsiteY6" fmla="*/ 0 h 613415"/>
                  <a:gd name="connsiteX0" fmla="*/ 95794 w 277329"/>
                  <a:gd name="connsiteY0" fmla="*/ 0 h 613415"/>
                  <a:gd name="connsiteX1" fmla="*/ 229704 w 277329"/>
                  <a:gd name="connsiteY1" fmla="*/ 4763 h 613415"/>
                  <a:gd name="connsiteX2" fmla="*/ 277329 w 277329"/>
                  <a:gd name="connsiteY2" fmla="*/ 610425 h 613415"/>
                  <a:gd name="connsiteX3" fmla="*/ 205891 w 277329"/>
                  <a:gd name="connsiteY3" fmla="*/ 494094 h 613415"/>
                  <a:gd name="connsiteX4" fmla="*/ 148741 w 277329"/>
                  <a:gd name="connsiteY4" fmla="*/ 451232 h 613415"/>
                  <a:gd name="connsiteX5" fmla="*/ 179138 w 277329"/>
                  <a:gd name="connsiteY5" fmla="*/ 381826 h 613415"/>
                  <a:gd name="connsiteX6" fmla="*/ 95794 w 277329"/>
                  <a:gd name="connsiteY6" fmla="*/ 0 h 613415"/>
                  <a:gd name="connsiteX0" fmla="*/ 95240 w 276775"/>
                  <a:gd name="connsiteY0" fmla="*/ 0 h 613415"/>
                  <a:gd name="connsiteX1" fmla="*/ 229150 w 276775"/>
                  <a:gd name="connsiteY1" fmla="*/ 4763 h 613415"/>
                  <a:gd name="connsiteX2" fmla="*/ 276775 w 276775"/>
                  <a:gd name="connsiteY2" fmla="*/ 610425 h 613415"/>
                  <a:gd name="connsiteX3" fmla="*/ 205337 w 276775"/>
                  <a:gd name="connsiteY3" fmla="*/ 494094 h 613415"/>
                  <a:gd name="connsiteX4" fmla="*/ 148187 w 276775"/>
                  <a:gd name="connsiteY4" fmla="*/ 451232 h 613415"/>
                  <a:gd name="connsiteX5" fmla="*/ 178584 w 276775"/>
                  <a:gd name="connsiteY5" fmla="*/ 381826 h 613415"/>
                  <a:gd name="connsiteX6" fmla="*/ 95240 w 276775"/>
                  <a:gd name="connsiteY6" fmla="*/ 0 h 613415"/>
                  <a:gd name="connsiteX0" fmla="*/ 96296 w 277831"/>
                  <a:gd name="connsiteY0" fmla="*/ 0 h 613415"/>
                  <a:gd name="connsiteX1" fmla="*/ 230206 w 277831"/>
                  <a:gd name="connsiteY1" fmla="*/ 4763 h 613415"/>
                  <a:gd name="connsiteX2" fmla="*/ 277831 w 277831"/>
                  <a:gd name="connsiteY2" fmla="*/ 610425 h 613415"/>
                  <a:gd name="connsiteX3" fmla="*/ 206393 w 277831"/>
                  <a:gd name="connsiteY3" fmla="*/ 494094 h 613415"/>
                  <a:gd name="connsiteX4" fmla="*/ 149243 w 277831"/>
                  <a:gd name="connsiteY4" fmla="*/ 451232 h 613415"/>
                  <a:gd name="connsiteX5" fmla="*/ 179640 w 277831"/>
                  <a:gd name="connsiteY5" fmla="*/ 381826 h 613415"/>
                  <a:gd name="connsiteX6" fmla="*/ 96296 w 277831"/>
                  <a:gd name="connsiteY6" fmla="*/ 0 h 613415"/>
                  <a:gd name="connsiteX0" fmla="*/ 96296 w 278390"/>
                  <a:gd name="connsiteY0" fmla="*/ 0 h 613415"/>
                  <a:gd name="connsiteX1" fmla="*/ 230206 w 278390"/>
                  <a:gd name="connsiteY1" fmla="*/ 4763 h 613415"/>
                  <a:gd name="connsiteX2" fmla="*/ 277831 w 278390"/>
                  <a:gd name="connsiteY2" fmla="*/ 610425 h 613415"/>
                  <a:gd name="connsiteX3" fmla="*/ 206393 w 278390"/>
                  <a:gd name="connsiteY3" fmla="*/ 494094 h 613415"/>
                  <a:gd name="connsiteX4" fmla="*/ 149243 w 278390"/>
                  <a:gd name="connsiteY4" fmla="*/ 451232 h 613415"/>
                  <a:gd name="connsiteX5" fmla="*/ 179640 w 278390"/>
                  <a:gd name="connsiteY5" fmla="*/ 381826 h 613415"/>
                  <a:gd name="connsiteX6" fmla="*/ 96296 w 278390"/>
                  <a:gd name="connsiteY6" fmla="*/ 0 h 613415"/>
                  <a:gd name="connsiteX0" fmla="*/ 96296 w 278390"/>
                  <a:gd name="connsiteY0" fmla="*/ 0 h 621779"/>
                  <a:gd name="connsiteX1" fmla="*/ 230206 w 278390"/>
                  <a:gd name="connsiteY1" fmla="*/ 4763 h 621779"/>
                  <a:gd name="connsiteX2" fmla="*/ 277831 w 278390"/>
                  <a:gd name="connsiteY2" fmla="*/ 610425 h 621779"/>
                  <a:gd name="connsiteX3" fmla="*/ 206393 w 278390"/>
                  <a:gd name="connsiteY3" fmla="*/ 494094 h 621779"/>
                  <a:gd name="connsiteX4" fmla="*/ 149243 w 278390"/>
                  <a:gd name="connsiteY4" fmla="*/ 451232 h 621779"/>
                  <a:gd name="connsiteX5" fmla="*/ 179640 w 278390"/>
                  <a:gd name="connsiteY5" fmla="*/ 381826 h 621779"/>
                  <a:gd name="connsiteX6" fmla="*/ 96296 w 278390"/>
                  <a:gd name="connsiteY6" fmla="*/ 0 h 621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8390" h="621779">
                    <a:moveTo>
                      <a:pt x="96296" y="0"/>
                    </a:moveTo>
                    <a:lnTo>
                      <a:pt x="230206" y="4763"/>
                    </a:lnTo>
                    <a:cubicBezTo>
                      <a:pt x="246081" y="206650"/>
                      <a:pt x="283387" y="415682"/>
                      <a:pt x="277831" y="610425"/>
                    </a:cubicBezTo>
                    <a:cubicBezTo>
                      <a:pt x="245287" y="620067"/>
                      <a:pt x="227031" y="660664"/>
                      <a:pt x="206393" y="494094"/>
                    </a:cubicBezTo>
                    <a:cubicBezTo>
                      <a:pt x="-1569" y="721901"/>
                      <a:pt x="69074" y="497269"/>
                      <a:pt x="149243" y="451232"/>
                    </a:cubicBezTo>
                    <a:cubicBezTo>
                      <a:pt x="-174000" y="526520"/>
                      <a:pt x="119502" y="356543"/>
                      <a:pt x="179640" y="381826"/>
                    </a:cubicBezTo>
                    <a:lnTo>
                      <a:pt x="96296" y="0"/>
                    </a:lnTo>
                    <a:close/>
                  </a:path>
                </a:pathLst>
              </a:custGeom>
              <a:solidFill>
                <a:srgbClr val="F5C62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46DC5F2-27EB-C34F-BBB0-5366DCD78E3E}"/>
                  </a:ext>
                </a:extLst>
              </p:cNvPr>
              <p:cNvSpPr/>
              <p:nvPr/>
            </p:nvSpPr>
            <p:spPr>
              <a:xfrm rot="606833">
                <a:off x="5123835" y="3559617"/>
                <a:ext cx="335280" cy="811974"/>
              </a:xfrm>
              <a:prstGeom prst="ellipse">
                <a:avLst/>
              </a:prstGeom>
              <a:solidFill>
                <a:srgbClr val="8A5E2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7">
                <a:extLst>
                  <a:ext uri="{FF2B5EF4-FFF2-40B4-BE49-F238E27FC236}">
                    <a16:creationId xmlns:a16="http://schemas.microsoft.com/office/drawing/2014/main" id="{B7849D67-437B-1ED3-F15A-36ED2C5C53A3}"/>
                  </a:ext>
                </a:extLst>
              </p:cNvPr>
              <p:cNvSpPr/>
              <p:nvPr/>
            </p:nvSpPr>
            <p:spPr>
              <a:xfrm>
                <a:off x="5037913" y="2882900"/>
                <a:ext cx="767972" cy="1658717"/>
              </a:xfrm>
              <a:custGeom>
                <a:avLst/>
                <a:gdLst>
                  <a:gd name="connsiteX0" fmla="*/ 0 w 292100"/>
                  <a:gd name="connsiteY0" fmla="*/ 0 h 454155"/>
                  <a:gd name="connsiteX1" fmla="*/ 292100 w 292100"/>
                  <a:gd name="connsiteY1" fmla="*/ 0 h 454155"/>
                  <a:gd name="connsiteX2" fmla="*/ 292100 w 292100"/>
                  <a:gd name="connsiteY2" fmla="*/ 454155 h 454155"/>
                  <a:gd name="connsiteX3" fmla="*/ 0 w 292100"/>
                  <a:gd name="connsiteY3" fmla="*/ 454155 h 454155"/>
                  <a:gd name="connsiteX4" fmla="*/ 0 w 292100"/>
                  <a:gd name="connsiteY4" fmla="*/ 0 h 454155"/>
                  <a:gd name="connsiteX0" fmla="*/ 0 w 425450"/>
                  <a:gd name="connsiteY0" fmla="*/ 0 h 492255"/>
                  <a:gd name="connsiteX1" fmla="*/ 425450 w 425450"/>
                  <a:gd name="connsiteY1" fmla="*/ 38100 h 492255"/>
                  <a:gd name="connsiteX2" fmla="*/ 425450 w 425450"/>
                  <a:gd name="connsiteY2" fmla="*/ 492255 h 492255"/>
                  <a:gd name="connsiteX3" fmla="*/ 133350 w 425450"/>
                  <a:gd name="connsiteY3" fmla="*/ 492255 h 492255"/>
                  <a:gd name="connsiteX4" fmla="*/ 0 w 425450"/>
                  <a:gd name="connsiteY4" fmla="*/ 0 h 492255"/>
                  <a:gd name="connsiteX0" fmla="*/ 0 w 425450"/>
                  <a:gd name="connsiteY0" fmla="*/ 0 h 689105"/>
                  <a:gd name="connsiteX1" fmla="*/ 425450 w 425450"/>
                  <a:gd name="connsiteY1" fmla="*/ 38100 h 689105"/>
                  <a:gd name="connsiteX2" fmla="*/ 425450 w 425450"/>
                  <a:gd name="connsiteY2" fmla="*/ 492255 h 689105"/>
                  <a:gd name="connsiteX3" fmla="*/ 101600 w 425450"/>
                  <a:gd name="connsiteY3" fmla="*/ 689105 h 689105"/>
                  <a:gd name="connsiteX4" fmla="*/ 0 w 425450"/>
                  <a:gd name="connsiteY4" fmla="*/ 0 h 689105"/>
                  <a:gd name="connsiteX0" fmla="*/ 0 w 482600"/>
                  <a:gd name="connsiteY0" fmla="*/ 0 h 689105"/>
                  <a:gd name="connsiteX1" fmla="*/ 425450 w 482600"/>
                  <a:gd name="connsiteY1" fmla="*/ 38100 h 689105"/>
                  <a:gd name="connsiteX2" fmla="*/ 482600 w 482600"/>
                  <a:gd name="connsiteY2" fmla="*/ 689105 h 689105"/>
                  <a:gd name="connsiteX3" fmla="*/ 101600 w 482600"/>
                  <a:gd name="connsiteY3" fmla="*/ 689105 h 689105"/>
                  <a:gd name="connsiteX4" fmla="*/ 0 w 482600"/>
                  <a:gd name="connsiteY4" fmla="*/ 0 h 689105"/>
                  <a:gd name="connsiteX0" fmla="*/ 0 w 577850"/>
                  <a:gd name="connsiteY0" fmla="*/ 12700 h 701805"/>
                  <a:gd name="connsiteX1" fmla="*/ 577850 w 577850"/>
                  <a:gd name="connsiteY1" fmla="*/ 0 h 701805"/>
                  <a:gd name="connsiteX2" fmla="*/ 482600 w 577850"/>
                  <a:gd name="connsiteY2" fmla="*/ 701805 h 701805"/>
                  <a:gd name="connsiteX3" fmla="*/ 101600 w 577850"/>
                  <a:gd name="connsiteY3" fmla="*/ 701805 h 701805"/>
                  <a:gd name="connsiteX4" fmla="*/ 0 w 577850"/>
                  <a:gd name="connsiteY4" fmla="*/ 12700 h 701805"/>
                  <a:gd name="connsiteX0" fmla="*/ 0 w 577850"/>
                  <a:gd name="connsiteY0" fmla="*/ 12700 h 701805"/>
                  <a:gd name="connsiteX1" fmla="*/ 577850 w 577850"/>
                  <a:gd name="connsiteY1" fmla="*/ 0 h 701805"/>
                  <a:gd name="connsiteX2" fmla="*/ 482600 w 577850"/>
                  <a:gd name="connsiteY2" fmla="*/ 701805 h 701805"/>
                  <a:gd name="connsiteX3" fmla="*/ 101600 w 577850"/>
                  <a:gd name="connsiteY3" fmla="*/ 701805 h 701805"/>
                  <a:gd name="connsiteX4" fmla="*/ 0 w 577850"/>
                  <a:gd name="connsiteY4" fmla="*/ 12700 h 701805"/>
                  <a:gd name="connsiteX0" fmla="*/ 0 w 577850"/>
                  <a:gd name="connsiteY0" fmla="*/ 12700 h 701805"/>
                  <a:gd name="connsiteX1" fmla="*/ 577850 w 577850"/>
                  <a:gd name="connsiteY1" fmla="*/ 0 h 701805"/>
                  <a:gd name="connsiteX2" fmla="*/ 482600 w 577850"/>
                  <a:gd name="connsiteY2" fmla="*/ 701805 h 701805"/>
                  <a:gd name="connsiteX3" fmla="*/ 101600 w 577850"/>
                  <a:gd name="connsiteY3" fmla="*/ 701805 h 701805"/>
                  <a:gd name="connsiteX4" fmla="*/ 0 w 577850"/>
                  <a:gd name="connsiteY4" fmla="*/ 12700 h 701805"/>
                  <a:gd name="connsiteX0" fmla="*/ 0 w 577850"/>
                  <a:gd name="connsiteY0" fmla="*/ 12700 h 701805"/>
                  <a:gd name="connsiteX1" fmla="*/ 577850 w 577850"/>
                  <a:gd name="connsiteY1" fmla="*/ 0 h 701805"/>
                  <a:gd name="connsiteX2" fmla="*/ 482600 w 577850"/>
                  <a:gd name="connsiteY2" fmla="*/ 701805 h 701805"/>
                  <a:gd name="connsiteX3" fmla="*/ 101600 w 577850"/>
                  <a:gd name="connsiteY3" fmla="*/ 701805 h 701805"/>
                  <a:gd name="connsiteX4" fmla="*/ 0 w 577850"/>
                  <a:gd name="connsiteY4" fmla="*/ 12700 h 701805"/>
                  <a:gd name="connsiteX0" fmla="*/ 0 w 577850"/>
                  <a:gd name="connsiteY0" fmla="*/ 12700 h 701805"/>
                  <a:gd name="connsiteX1" fmla="*/ 577850 w 577850"/>
                  <a:gd name="connsiteY1" fmla="*/ 0 h 701805"/>
                  <a:gd name="connsiteX2" fmla="*/ 482600 w 577850"/>
                  <a:gd name="connsiteY2" fmla="*/ 701805 h 701805"/>
                  <a:gd name="connsiteX3" fmla="*/ 82550 w 577850"/>
                  <a:gd name="connsiteY3" fmla="*/ 701805 h 701805"/>
                  <a:gd name="connsiteX4" fmla="*/ 0 w 577850"/>
                  <a:gd name="connsiteY4" fmla="*/ 12700 h 701805"/>
                  <a:gd name="connsiteX0" fmla="*/ 0 w 577850"/>
                  <a:gd name="connsiteY0" fmla="*/ 12700 h 701805"/>
                  <a:gd name="connsiteX1" fmla="*/ 577850 w 577850"/>
                  <a:gd name="connsiteY1" fmla="*/ 0 h 701805"/>
                  <a:gd name="connsiteX2" fmla="*/ 482600 w 577850"/>
                  <a:gd name="connsiteY2" fmla="*/ 701805 h 701805"/>
                  <a:gd name="connsiteX3" fmla="*/ 82550 w 577850"/>
                  <a:gd name="connsiteY3" fmla="*/ 701805 h 701805"/>
                  <a:gd name="connsiteX4" fmla="*/ 0 w 577850"/>
                  <a:gd name="connsiteY4" fmla="*/ 12700 h 701805"/>
                  <a:gd name="connsiteX0" fmla="*/ 0 w 577850"/>
                  <a:gd name="connsiteY0" fmla="*/ 12700 h 1492027"/>
                  <a:gd name="connsiteX1" fmla="*/ 577850 w 577850"/>
                  <a:gd name="connsiteY1" fmla="*/ 0 h 1492027"/>
                  <a:gd name="connsiteX2" fmla="*/ 482600 w 577850"/>
                  <a:gd name="connsiteY2" fmla="*/ 701805 h 1492027"/>
                  <a:gd name="connsiteX3" fmla="*/ 82550 w 577850"/>
                  <a:gd name="connsiteY3" fmla="*/ 701805 h 1492027"/>
                  <a:gd name="connsiteX4" fmla="*/ 0 w 577850"/>
                  <a:gd name="connsiteY4" fmla="*/ 12700 h 1492027"/>
                  <a:gd name="connsiteX0" fmla="*/ 0 w 653820"/>
                  <a:gd name="connsiteY0" fmla="*/ 12700 h 1658275"/>
                  <a:gd name="connsiteX1" fmla="*/ 577850 w 653820"/>
                  <a:gd name="connsiteY1" fmla="*/ 0 h 1658275"/>
                  <a:gd name="connsiteX2" fmla="*/ 482600 w 653820"/>
                  <a:gd name="connsiteY2" fmla="*/ 701805 h 1658275"/>
                  <a:gd name="connsiteX3" fmla="*/ 82550 w 653820"/>
                  <a:gd name="connsiteY3" fmla="*/ 701805 h 1658275"/>
                  <a:gd name="connsiteX4" fmla="*/ 0 w 653820"/>
                  <a:gd name="connsiteY4" fmla="*/ 12700 h 1658275"/>
                  <a:gd name="connsiteX0" fmla="*/ 82698 w 684133"/>
                  <a:gd name="connsiteY0" fmla="*/ 12700 h 1608937"/>
                  <a:gd name="connsiteX1" fmla="*/ 660548 w 684133"/>
                  <a:gd name="connsiteY1" fmla="*/ 0 h 1608937"/>
                  <a:gd name="connsiteX2" fmla="*/ 565298 w 684133"/>
                  <a:gd name="connsiteY2" fmla="*/ 701805 h 1608937"/>
                  <a:gd name="connsiteX3" fmla="*/ 165248 w 684133"/>
                  <a:gd name="connsiteY3" fmla="*/ 701805 h 1608937"/>
                  <a:gd name="connsiteX4" fmla="*/ 82698 w 684133"/>
                  <a:gd name="connsiteY4" fmla="*/ 12700 h 1608937"/>
                  <a:gd name="connsiteX0" fmla="*/ 62536 w 768504"/>
                  <a:gd name="connsiteY0" fmla="*/ 12700 h 1690237"/>
                  <a:gd name="connsiteX1" fmla="*/ 640386 w 768504"/>
                  <a:gd name="connsiteY1" fmla="*/ 0 h 1690237"/>
                  <a:gd name="connsiteX2" fmla="*/ 545136 w 768504"/>
                  <a:gd name="connsiteY2" fmla="*/ 701805 h 1690237"/>
                  <a:gd name="connsiteX3" fmla="*/ 145086 w 768504"/>
                  <a:gd name="connsiteY3" fmla="*/ 701805 h 1690237"/>
                  <a:gd name="connsiteX4" fmla="*/ 62536 w 768504"/>
                  <a:gd name="connsiteY4" fmla="*/ 12700 h 1690237"/>
                  <a:gd name="connsiteX0" fmla="*/ 69710 w 733945"/>
                  <a:gd name="connsiteY0" fmla="*/ 12700 h 1690237"/>
                  <a:gd name="connsiteX1" fmla="*/ 647560 w 733945"/>
                  <a:gd name="connsiteY1" fmla="*/ 0 h 1690237"/>
                  <a:gd name="connsiteX2" fmla="*/ 552310 w 733945"/>
                  <a:gd name="connsiteY2" fmla="*/ 701805 h 1690237"/>
                  <a:gd name="connsiteX3" fmla="*/ 152260 w 733945"/>
                  <a:gd name="connsiteY3" fmla="*/ 701805 h 1690237"/>
                  <a:gd name="connsiteX4" fmla="*/ 69710 w 733945"/>
                  <a:gd name="connsiteY4" fmla="*/ 12700 h 1690237"/>
                  <a:gd name="connsiteX0" fmla="*/ 90785 w 750484"/>
                  <a:gd name="connsiteY0" fmla="*/ 12700 h 1620605"/>
                  <a:gd name="connsiteX1" fmla="*/ 668635 w 750484"/>
                  <a:gd name="connsiteY1" fmla="*/ 0 h 1620605"/>
                  <a:gd name="connsiteX2" fmla="*/ 573385 w 750484"/>
                  <a:gd name="connsiteY2" fmla="*/ 701805 h 1620605"/>
                  <a:gd name="connsiteX3" fmla="*/ 173335 w 750484"/>
                  <a:gd name="connsiteY3" fmla="*/ 701805 h 1620605"/>
                  <a:gd name="connsiteX4" fmla="*/ 90785 w 750484"/>
                  <a:gd name="connsiteY4" fmla="*/ 12700 h 1620605"/>
                  <a:gd name="connsiteX0" fmla="*/ 83980 w 779241"/>
                  <a:gd name="connsiteY0" fmla="*/ 12700 h 1656137"/>
                  <a:gd name="connsiteX1" fmla="*/ 661830 w 779241"/>
                  <a:gd name="connsiteY1" fmla="*/ 0 h 1656137"/>
                  <a:gd name="connsiteX2" fmla="*/ 566580 w 779241"/>
                  <a:gd name="connsiteY2" fmla="*/ 701805 h 1656137"/>
                  <a:gd name="connsiteX3" fmla="*/ 166530 w 779241"/>
                  <a:gd name="connsiteY3" fmla="*/ 701805 h 1656137"/>
                  <a:gd name="connsiteX4" fmla="*/ 83980 w 779241"/>
                  <a:gd name="connsiteY4" fmla="*/ 12700 h 1656137"/>
                  <a:gd name="connsiteX0" fmla="*/ 86536 w 767972"/>
                  <a:gd name="connsiteY0" fmla="*/ 12700 h 1658717"/>
                  <a:gd name="connsiteX1" fmla="*/ 664386 w 767972"/>
                  <a:gd name="connsiteY1" fmla="*/ 0 h 1658717"/>
                  <a:gd name="connsiteX2" fmla="*/ 569136 w 767972"/>
                  <a:gd name="connsiteY2" fmla="*/ 701805 h 1658717"/>
                  <a:gd name="connsiteX3" fmla="*/ 169086 w 767972"/>
                  <a:gd name="connsiteY3" fmla="*/ 701805 h 1658717"/>
                  <a:gd name="connsiteX4" fmla="*/ 86536 w 767972"/>
                  <a:gd name="connsiteY4" fmla="*/ 12700 h 1658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7972" h="1658717">
                    <a:moveTo>
                      <a:pt x="86536" y="12700"/>
                    </a:moveTo>
                    <a:lnTo>
                      <a:pt x="664386" y="0"/>
                    </a:lnTo>
                    <a:cubicBezTo>
                      <a:pt x="480236" y="399035"/>
                      <a:pt x="499286" y="575820"/>
                      <a:pt x="569136" y="701805"/>
                    </a:cubicBezTo>
                    <a:cubicBezTo>
                      <a:pt x="1371776" y="1736855"/>
                      <a:pt x="-563704" y="2197865"/>
                      <a:pt x="169086" y="701805"/>
                    </a:cubicBezTo>
                    <a:cubicBezTo>
                      <a:pt x="255869" y="446703"/>
                      <a:pt x="190253" y="261452"/>
                      <a:pt x="86536" y="12700"/>
                    </a:cubicBezTo>
                    <a:close/>
                  </a:path>
                </a:pathLst>
              </a:custGeom>
              <a:solidFill>
                <a:srgbClr val="C2894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B3FE7B40-9E8E-5F88-16A1-3E792ABB9FC3}"/>
                  </a:ext>
                </a:extLst>
              </p:cNvPr>
              <p:cNvSpPr/>
              <p:nvPr/>
            </p:nvSpPr>
            <p:spPr>
              <a:xfrm>
                <a:off x="4671168" y="1714500"/>
                <a:ext cx="1473200" cy="1397000"/>
              </a:xfrm>
              <a:prstGeom prst="ellipse">
                <a:avLst/>
              </a:prstGeom>
              <a:solidFill>
                <a:srgbClr val="C2894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BCF59FB7-18A5-0C11-54E1-FD4954327901}"/>
                  </a:ext>
                </a:extLst>
              </p:cNvPr>
              <p:cNvSpPr/>
              <p:nvPr/>
            </p:nvSpPr>
            <p:spPr>
              <a:xfrm>
                <a:off x="4893814" y="1647694"/>
                <a:ext cx="367380" cy="276763"/>
              </a:xfrm>
              <a:custGeom>
                <a:avLst/>
                <a:gdLst>
                  <a:gd name="connsiteX0" fmla="*/ 185404 w 351106"/>
                  <a:gd name="connsiteY0" fmla="*/ 254009 h 281512"/>
                  <a:gd name="connsiteX1" fmla="*/ 1254 w 351106"/>
                  <a:gd name="connsiteY1" fmla="*/ 273059 h 281512"/>
                  <a:gd name="connsiteX2" fmla="*/ 102854 w 351106"/>
                  <a:gd name="connsiteY2" fmla="*/ 133359 h 281512"/>
                  <a:gd name="connsiteX3" fmla="*/ 71104 w 351106"/>
                  <a:gd name="connsiteY3" fmla="*/ 9 h 281512"/>
                  <a:gd name="connsiteX4" fmla="*/ 312404 w 351106"/>
                  <a:gd name="connsiteY4" fmla="*/ 139709 h 281512"/>
                  <a:gd name="connsiteX5" fmla="*/ 350504 w 351106"/>
                  <a:gd name="connsiteY5" fmla="*/ 260359 h 281512"/>
                  <a:gd name="connsiteX6" fmla="*/ 350504 w 351106"/>
                  <a:gd name="connsiteY6" fmla="*/ 260359 h 281512"/>
                  <a:gd name="connsiteX0" fmla="*/ 186055 w 351757"/>
                  <a:gd name="connsiteY0" fmla="*/ 134149 h 161652"/>
                  <a:gd name="connsiteX1" fmla="*/ 1905 w 351757"/>
                  <a:gd name="connsiteY1" fmla="*/ 153199 h 161652"/>
                  <a:gd name="connsiteX2" fmla="*/ 103505 w 351757"/>
                  <a:gd name="connsiteY2" fmla="*/ 13499 h 161652"/>
                  <a:gd name="connsiteX3" fmla="*/ 313055 w 351757"/>
                  <a:gd name="connsiteY3" fmla="*/ 19849 h 161652"/>
                  <a:gd name="connsiteX4" fmla="*/ 351155 w 351757"/>
                  <a:gd name="connsiteY4" fmla="*/ 140499 h 161652"/>
                  <a:gd name="connsiteX5" fmla="*/ 351155 w 351757"/>
                  <a:gd name="connsiteY5" fmla="*/ 140499 h 161652"/>
                  <a:gd name="connsiteX0" fmla="*/ 85863 w 251565"/>
                  <a:gd name="connsiteY0" fmla="*/ 134149 h 140499"/>
                  <a:gd name="connsiteX1" fmla="*/ 3313 w 251565"/>
                  <a:gd name="connsiteY1" fmla="*/ 13499 h 140499"/>
                  <a:gd name="connsiteX2" fmla="*/ 212863 w 251565"/>
                  <a:gd name="connsiteY2" fmla="*/ 19849 h 140499"/>
                  <a:gd name="connsiteX3" fmla="*/ 250963 w 251565"/>
                  <a:gd name="connsiteY3" fmla="*/ 140499 h 140499"/>
                  <a:gd name="connsiteX4" fmla="*/ 250963 w 251565"/>
                  <a:gd name="connsiteY4" fmla="*/ 140499 h 140499"/>
                  <a:gd name="connsiteX0" fmla="*/ 208210 w 373912"/>
                  <a:gd name="connsiteY0" fmla="*/ 134149 h 156875"/>
                  <a:gd name="connsiteX1" fmla="*/ 125660 w 373912"/>
                  <a:gd name="connsiteY1" fmla="*/ 13499 h 156875"/>
                  <a:gd name="connsiteX2" fmla="*/ 335210 w 373912"/>
                  <a:gd name="connsiteY2" fmla="*/ 19849 h 156875"/>
                  <a:gd name="connsiteX3" fmla="*/ 373310 w 373912"/>
                  <a:gd name="connsiteY3" fmla="*/ 140499 h 156875"/>
                  <a:gd name="connsiteX4" fmla="*/ 373310 w 373912"/>
                  <a:gd name="connsiteY4" fmla="*/ 140499 h 156875"/>
                  <a:gd name="connsiteX0" fmla="*/ 219443 w 385145"/>
                  <a:gd name="connsiteY0" fmla="*/ 126443 h 147842"/>
                  <a:gd name="connsiteX1" fmla="*/ 136893 w 385145"/>
                  <a:gd name="connsiteY1" fmla="*/ 5793 h 147842"/>
                  <a:gd name="connsiteX2" fmla="*/ 346443 w 385145"/>
                  <a:gd name="connsiteY2" fmla="*/ 12143 h 147842"/>
                  <a:gd name="connsiteX3" fmla="*/ 384543 w 385145"/>
                  <a:gd name="connsiteY3" fmla="*/ 132793 h 147842"/>
                  <a:gd name="connsiteX4" fmla="*/ 384543 w 385145"/>
                  <a:gd name="connsiteY4" fmla="*/ 132793 h 147842"/>
                  <a:gd name="connsiteX0" fmla="*/ 197065 w 362767"/>
                  <a:gd name="connsiteY0" fmla="*/ 146197 h 171818"/>
                  <a:gd name="connsiteX1" fmla="*/ 114515 w 362767"/>
                  <a:gd name="connsiteY1" fmla="*/ 25547 h 171818"/>
                  <a:gd name="connsiteX2" fmla="*/ 324065 w 362767"/>
                  <a:gd name="connsiteY2" fmla="*/ 31897 h 171818"/>
                  <a:gd name="connsiteX3" fmla="*/ 362165 w 362767"/>
                  <a:gd name="connsiteY3" fmla="*/ 152547 h 171818"/>
                  <a:gd name="connsiteX4" fmla="*/ 362165 w 362767"/>
                  <a:gd name="connsiteY4" fmla="*/ 152547 h 171818"/>
                  <a:gd name="connsiteX0" fmla="*/ 115137 w 280839"/>
                  <a:gd name="connsiteY0" fmla="*/ 125814 h 132164"/>
                  <a:gd name="connsiteX1" fmla="*/ 8777 w 280839"/>
                  <a:gd name="connsiteY1" fmla="*/ 13896 h 132164"/>
                  <a:gd name="connsiteX2" fmla="*/ 32587 w 280839"/>
                  <a:gd name="connsiteY2" fmla="*/ 5164 h 132164"/>
                  <a:gd name="connsiteX3" fmla="*/ 242137 w 280839"/>
                  <a:gd name="connsiteY3" fmla="*/ 11514 h 132164"/>
                  <a:gd name="connsiteX4" fmla="*/ 280237 w 280839"/>
                  <a:gd name="connsiteY4" fmla="*/ 132164 h 132164"/>
                  <a:gd name="connsiteX5" fmla="*/ 280237 w 280839"/>
                  <a:gd name="connsiteY5" fmla="*/ 132164 h 132164"/>
                  <a:gd name="connsiteX0" fmla="*/ 109017 w 274719"/>
                  <a:gd name="connsiteY0" fmla="*/ 127715 h 134065"/>
                  <a:gd name="connsiteX1" fmla="*/ 2657 w 274719"/>
                  <a:gd name="connsiteY1" fmla="*/ 15797 h 134065"/>
                  <a:gd name="connsiteX2" fmla="*/ 236017 w 274719"/>
                  <a:gd name="connsiteY2" fmla="*/ 13415 h 134065"/>
                  <a:gd name="connsiteX3" fmla="*/ 274117 w 274719"/>
                  <a:gd name="connsiteY3" fmla="*/ 134065 h 134065"/>
                  <a:gd name="connsiteX4" fmla="*/ 274117 w 274719"/>
                  <a:gd name="connsiteY4" fmla="*/ 134065 h 134065"/>
                  <a:gd name="connsiteX0" fmla="*/ 83511 w 248650"/>
                  <a:gd name="connsiteY0" fmla="*/ 127715 h 134065"/>
                  <a:gd name="connsiteX1" fmla="*/ 3345 w 248650"/>
                  <a:gd name="connsiteY1" fmla="*/ 15797 h 134065"/>
                  <a:gd name="connsiteX2" fmla="*/ 210511 w 248650"/>
                  <a:gd name="connsiteY2" fmla="*/ 13415 h 134065"/>
                  <a:gd name="connsiteX3" fmla="*/ 248611 w 248650"/>
                  <a:gd name="connsiteY3" fmla="*/ 134065 h 134065"/>
                  <a:gd name="connsiteX4" fmla="*/ 248611 w 248650"/>
                  <a:gd name="connsiteY4" fmla="*/ 134065 h 134065"/>
                  <a:gd name="connsiteX0" fmla="*/ 217091 w 382230"/>
                  <a:gd name="connsiteY0" fmla="*/ 127715 h 145319"/>
                  <a:gd name="connsiteX1" fmla="*/ 136925 w 382230"/>
                  <a:gd name="connsiteY1" fmla="*/ 15797 h 145319"/>
                  <a:gd name="connsiteX2" fmla="*/ 344091 w 382230"/>
                  <a:gd name="connsiteY2" fmla="*/ 13415 h 145319"/>
                  <a:gd name="connsiteX3" fmla="*/ 382191 w 382230"/>
                  <a:gd name="connsiteY3" fmla="*/ 134065 h 145319"/>
                  <a:gd name="connsiteX4" fmla="*/ 382191 w 382230"/>
                  <a:gd name="connsiteY4" fmla="*/ 134065 h 145319"/>
                  <a:gd name="connsiteX0" fmla="*/ 229519 w 394658"/>
                  <a:gd name="connsiteY0" fmla="*/ 127715 h 142655"/>
                  <a:gd name="connsiteX1" fmla="*/ 149353 w 394658"/>
                  <a:gd name="connsiteY1" fmla="*/ 15797 h 142655"/>
                  <a:gd name="connsiteX2" fmla="*/ 356519 w 394658"/>
                  <a:gd name="connsiteY2" fmla="*/ 13415 h 142655"/>
                  <a:gd name="connsiteX3" fmla="*/ 394619 w 394658"/>
                  <a:gd name="connsiteY3" fmla="*/ 134065 h 142655"/>
                  <a:gd name="connsiteX4" fmla="*/ 394619 w 394658"/>
                  <a:gd name="connsiteY4" fmla="*/ 134065 h 142655"/>
                  <a:gd name="connsiteX0" fmla="*/ 202280 w 367419"/>
                  <a:gd name="connsiteY0" fmla="*/ 127715 h 149919"/>
                  <a:gd name="connsiteX1" fmla="*/ 122114 w 367419"/>
                  <a:gd name="connsiteY1" fmla="*/ 15797 h 149919"/>
                  <a:gd name="connsiteX2" fmla="*/ 329280 w 367419"/>
                  <a:gd name="connsiteY2" fmla="*/ 13415 h 149919"/>
                  <a:gd name="connsiteX3" fmla="*/ 367380 w 367419"/>
                  <a:gd name="connsiteY3" fmla="*/ 134065 h 149919"/>
                  <a:gd name="connsiteX4" fmla="*/ 367380 w 367419"/>
                  <a:gd name="connsiteY4" fmla="*/ 134065 h 149919"/>
                  <a:gd name="connsiteX0" fmla="*/ 202280 w 367380"/>
                  <a:gd name="connsiteY0" fmla="*/ 113364 h 135568"/>
                  <a:gd name="connsiteX1" fmla="*/ 122114 w 367380"/>
                  <a:gd name="connsiteY1" fmla="*/ 1446 h 135568"/>
                  <a:gd name="connsiteX2" fmla="*/ 367380 w 367380"/>
                  <a:gd name="connsiteY2" fmla="*/ 119714 h 135568"/>
                  <a:gd name="connsiteX3" fmla="*/ 367380 w 367380"/>
                  <a:gd name="connsiteY3" fmla="*/ 119714 h 135568"/>
                  <a:gd name="connsiteX0" fmla="*/ 202280 w 367380"/>
                  <a:gd name="connsiteY0" fmla="*/ 212327 h 234531"/>
                  <a:gd name="connsiteX1" fmla="*/ 122114 w 367380"/>
                  <a:gd name="connsiteY1" fmla="*/ 100409 h 234531"/>
                  <a:gd name="connsiteX2" fmla="*/ 367380 w 367380"/>
                  <a:gd name="connsiteY2" fmla="*/ 218677 h 234531"/>
                  <a:gd name="connsiteX3" fmla="*/ 367380 w 367380"/>
                  <a:gd name="connsiteY3" fmla="*/ 218677 h 234531"/>
                  <a:gd name="connsiteX0" fmla="*/ 202280 w 367380"/>
                  <a:gd name="connsiteY0" fmla="*/ 239002 h 261206"/>
                  <a:gd name="connsiteX1" fmla="*/ 122114 w 367380"/>
                  <a:gd name="connsiteY1" fmla="*/ 127084 h 261206"/>
                  <a:gd name="connsiteX2" fmla="*/ 367380 w 367380"/>
                  <a:gd name="connsiteY2" fmla="*/ 245352 h 261206"/>
                  <a:gd name="connsiteX3" fmla="*/ 367380 w 367380"/>
                  <a:gd name="connsiteY3" fmla="*/ 245352 h 261206"/>
                  <a:gd name="connsiteX0" fmla="*/ 202280 w 367380"/>
                  <a:gd name="connsiteY0" fmla="*/ 254559 h 276763"/>
                  <a:gd name="connsiteX1" fmla="*/ 122114 w 367380"/>
                  <a:gd name="connsiteY1" fmla="*/ 142641 h 276763"/>
                  <a:gd name="connsiteX2" fmla="*/ 367380 w 367380"/>
                  <a:gd name="connsiteY2" fmla="*/ 260909 h 276763"/>
                  <a:gd name="connsiteX3" fmla="*/ 367380 w 367380"/>
                  <a:gd name="connsiteY3" fmla="*/ 260909 h 276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380" h="276763">
                    <a:moveTo>
                      <a:pt x="202280" y="254559"/>
                    </a:moveTo>
                    <a:cubicBezTo>
                      <a:pt x="-156362" y="346634"/>
                      <a:pt x="58086" y="121210"/>
                      <a:pt x="122114" y="142641"/>
                    </a:cubicBezTo>
                    <a:cubicBezTo>
                      <a:pt x="-107544" y="60355"/>
                      <a:pt x="214582" y="-187427"/>
                      <a:pt x="367380" y="260909"/>
                    </a:cubicBezTo>
                    <a:lnTo>
                      <a:pt x="367380" y="260909"/>
                    </a:lnTo>
                  </a:path>
                </a:pathLst>
              </a:custGeom>
              <a:solidFill>
                <a:srgbClr val="C2894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1DFC8183-21B6-ED27-B229-93E1D172FB19}"/>
                  </a:ext>
                </a:extLst>
              </p:cNvPr>
              <p:cNvSpPr/>
              <p:nvPr/>
            </p:nvSpPr>
            <p:spPr>
              <a:xfrm>
                <a:off x="5233317" y="2814613"/>
                <a:ext cx="335647" cy="394197"/>
              </a:xfrm>
              <a:prstGeom prst="ellipse">
                <a:avLst/>
              </a:prstGeom>
              <a:solidFill>
                <a:srgbClr val="C289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533D988F-FA21-CDB6-68A4-BF6F753021DD}"/>
                  </a:ext>
                </a:extLst>
              </p:cNvPr>
              <p:cNvSpPr/>
              <p:nvPr/>
            </p:nvSpPr>
            <p:spPr>
              <a:xfrm rot="1668905">
                <a:off x="5331763" y="3726723"/>
                <a:ext cx="409163" cy="755242"/>
              </a:xfrm>
              <a:custGeom>
                <a:avLst/>
                <a:gdLst>
                  <a:gd name="connsiteX0" fmla="*/ 0 w 472539"/>
                  <a:gd name="connsiteY0" fmla="*/ 540535 h 1081069"/>
                  <a:gd name="connsiteX1" fmla="*/ 236270 w 472539"/>
                  <a:gd name="connsiteY1" fmla="*/ 0 h 1081069"/>
                  <a:gd name="connsiteX2" fmla="*/ 472540 w 472539"/>
                  <a:gd name="connsiteY2" fmla="*/ 540535 h 1081069"/>
                  <a:gd name="connsiteX3" fmla="*/ 236270 w 472539"/>
                  <a:gd name="connsiteY3" fmla="*/ 1081070 h 1081069"/>
                  <a:gd name="connsiteX4" fmla="*/ 0 w 472539"/>
                  <a:gd name="connsiteY4" fmla="*/ 540535 h 1081069"/>
                  <a:gd name="connsiteX0" fmla="*/ 0 w 472796"/>
                  <a:gd name="connsiteY0" fmla="*/ 540535 h 1141293"/>
                  <a:gd name="connsiteX1" fmla="*/ 236270 w 472796"/>
                  <a:gd name="connsiteY1" fmla="*/ 0 h 1141293"/>
                  <a:gd name="connsiteX2" fmla="*/ 472540 w 472796"/>
                  <a:gd name="connsiteY2" fmla="*/ 540535 h 1141293"/>
                  <a:gd name="connsiteX3" fmla="*/ 276368 w 472796"/>
                  <a:gd name="connsiteY3" fmla="*/ 1067432 h 1141293"/>
                  <a:gd name="connsiteX4" fmla="*/ 236270 w 472796"/>
                  <a:gd name="connsiteY4" fmla="*/ 1081070 h 1141293"/>
                  <a:gd name="connsiteX5" fmla="*/ 0 w 472796"/>
                  <a:gd name="connsiteY5" fmla="*/ 540535 h 1141293"/>
                  <a:gd name="connsiteX0" fmla="*/ 283 w 473079"/>
                  <a:gd name="connsiteY0" fmla="*/ 540535 h 1067432"/>
                  <a:gd name="connsiteX1" fmla="*/ 236553 w 473079"/>
                  <a:gd name="connsiteY1" fmla="*/ 0 h 1067432"/>
                  <a:gd name="connsiteX2" fmla="*/ 472823 w 473079"/>
                  <a:gd name="connsiteY2" fmla="*/ 540535 h 1067432"/>
                  <a:gd name="connsiteX3" fmla="*/ 276651 w 473079"/>
                  <a:gd name="connsiteY3" fmla="*/ 1067432 h 1067432"/>
                  <a:gd name="connsiteX4" fmla="*/ 283 w 473079"/>
                  <a:gd name="connsiteY4" fmla="*/ 540535 h 1067432"/>
                  <a:gd name="connsiteX0" fmla="*/ 167 w 293962"/>
                  <a:gd name="connsiteY0" fmla="*/ 551766 h 1090706"/>
                  <a:gd name="connsiteX1" fmla="*/ 236437 w 293962"/>
                  <a:gd name="connsiteY1" fmla="*/ 11231 h 1090706"/>
                  <a:gd name="connsiteX2" fmla="*/ 276535 w 293962"/>
                  <a:gd name="connsiteY2" fmla="*/ 1078663 h 1090706"/>
                  <a:gd name="connsiteX3" fmla="*/ 167 w 293962"/>
                  <a:gd name="connsiteY3" fmla="*/ 551766 h 1090706"/>
                  <a:gd name="connsiteX0" fmla="*/ 1122 w 290154"/>
                  <a:gd name="connsiteY0" fmla="*/ 626661 h 1165449"/>
                  <a:gd name="connsiteX1" fmla="*/ 182112 w 290154"/>
                  <a:gd name="connsiteY1" fmla="*/ 126788 h 1165449"/>
                  <a:gd name="connsiteX2" fmla="*/ 237392 w 290154"/>
                  <a:gd name="connsiteY2" fmla="*/ 86126 h 1165449"/>
                  <a:gd name="connsiteX3" fmla="*/ 277490 w 290154"/>
                  <a:gd name="connsiteY3" fmla="*/ 1153558 h 1165449"/>
                  <a:gd name="connsiteX4" fmla="*/ 1122 w 290154"/>
                  <a:gd name="connsiteY4" fmla="*/ 626661 h 1165449"/>
                  <a:gd name="connsiteX0" fmla="*/ 1167 w 284192"/>
                  <a:gd name="connsiteY0" fmla="*/ 511891 h 1049195"/>
                  <a:gd name="connsiteX1" fmla="*/ 182157 w 284192"/>
                  <a:gd name="connsiteY1" fmla="*/ 12018 h 1049195"/>
                  <a:gd name="connsiteX2" fmla="*/ 277535 w 284192"/>
                  <a:gd name="connsiteY2" fmla="*/ 1038788 h 1049195"/>
                  <a:gd name="connsiteX3" fmla="*/ 1167 w 284192"/>
                  <a:gd name="connsiteY3" fmla="*/ 511891 h 1049195"/>
                  <a:gd name="connsiteX0" fmla="*/ 95378 w 95378"/>
                  <a:gd name="connsiteY0" fmla="*/ 1026770 h 1026770"/>
                  <a:gd name="connsiteX1" fmla="*/ 0 w 95378"/>
                  <a:gd name="connsiteY1" fmla="*/ 0 h 1026770"/>
                  <a:gd name="connsiteX2" fmla="*/ 95378 w 95378"/>
                  <a:gd name="connsiteY2" fmla="*/ 1026770 h 1026770"/>
                  <a:gd name="connsiteX0" fmla="*/ 95378 w 229221"/>
                  <a:gd name="connsiteY0" fmla="*/ 1026770 h 1026770"/>
                  <a:gd name="connsiteX1" fmla="*/ 0 w 229221"/>
                  <a:gd name="connsiteY1" fmla="*/ 0 h 1026770"/>
                  <a:gd name="connsiteX2" fmla="*/ 95378 w 229221"/>
                  <a:gd name="connsiteY2" fmla="*/ 1026770 h 1026770"/>
                  <a:gd name="connsiteX0" fmla="*/ 222832 w 356675"/>
                  <a:gd name="connsiteY0" fmla="*/ 1026770 h 1026770"/>
                  <a:gd name="connsiteX1" fmla="*/ 127454 w 356675"/>
                  <a:gd name="connsiteY1" fmla="*/ 0 h 1026770"/>
                  <a:gd name="connsiteX2" fmla="*/ 222832 w 356675"/>
                  <a:gd name="connsiteY2" fmla="*/ 1026770 h 1026770"/>
                  <a:gd name="connsiteX0" fmla="*/ 243275 w 417697"/>
                  <a:gd name="connsiteY0" fmla="*/ 1026770 h 1072723"/>
                  <a:gd name="connsiteX1" fmla="*/ 147897 w 417697"/>
                  <a:gd name="connsiteY1" fmla="*/ 0 h 1072723"/>
                  <a:gd name="connsiteX2" fmla="*/ 243275 w 417697"/>
                  <a:gd name="connsiteY2" fmla="*/ 1026770 h 1072723"/>
                  <a:gd name="connsiteX0" fmla="*/ 243275 w 341648"/>
                  <a:gd name="connsiteY0" fmla="*/ 1026770 h 1144796"/>
                  <a:gd name="connsiteX1" fmla="*/ 147897 w 341648"/>
                  <a:gd name="connsiteY1" fmla="*/ 0 h 1144796"/>
                  <a:gd name="connsiteX2" fmla="*/ 339539 w 341648"/>
                  <a:gd name="connsiteY2" fmla="*/ 1005536 h 1144796"/>
                  <a:gd name="connsiteX3" fmla="*/ 243275 w 341648"/>
                  <a:gd name="connsiteY3" fmla="*/ 1026770 h 1144796"/>
                  <a:gd name="connsiteX0" fmla="*/ 191642 w 191642"/>
                  <a:gd name="connsiteY0" fmla="*/ 1005536 h 1005536"/>
                  <a:gd name="connsiteX1" fmla="*/ 0 w 191642"/>
                  <a:gd name="connsiteY1" fmla="*/ 0 h 1005536"/>
                  <a:gd name="connsiteX2" fmla="*/ 191642 w 191642"/>
                  <a:gd name="connsiteY2" fmla="*/ 1005536 h 1005536"/>
                  <a:gd name="connsiteX0" fmla="*/ 243933 w 243933"/>
                  <a:gd name="connsiteY0" fmla="*/ 1005536 h 1005536"/>
                  <a:gd name="connsiteX1" fmla="*/ 52291 w 243933"/>
                  <a:gd name="connsiteY1" fmla="*/ 0 h 1005536"/>
                  <a:gd name="connsiteX2" fmla="*/ 243933 w 243933"/>
                  <a:gd name="connsiteY2" fmla="*/ 1005536 h 1005536"/>
                  <a:gd name="connsiteX0" fmla="*/ 247001 w 247001"/>
                  <a:gd name="connsiteY0" fmla="*/ 1005536 h 1005536"/>
                  <a:gd name="connsiteX1" fmla="*/ 55359 w 247001"/>
                  <a:gd name="connsiteY1" fmla="*/ 0 h 1005536"/>
                  <a:gd name="connsiteX2" fmla="*/ 247001 w 247001"/>
                  <a:gd name="connsiteY2" fmla="*/ 1005536 h 1005536"/>
                  <a:gd name="connsiteX0" fmla="*/ 247001 w 300688"/>
                  <a:gd name="connsiteY0" fmla="*/ 1005536 h 1005536"/>
                  <a:gd name="connsiteX1" fmla="*/ 55359 w 300688"/>
                  <a:gd name="connsiteY1" fmla="*/ 0 h 1005536"/>
                  <a:gd name="connsiteX2" fmla="*/ 247001 w 300688"/>
                  <a:gd name="connsiteY2" fmla="*/ 1005536 h 1005536"/>
                  <a:gd name="connsiteX0" fmla="*/ 288503 w 342190"/>
                  <a:gd name="connsiteY0" fmla="*/ 1005536 h 1005536"/>
                  <a:gd name="connsiteX1" fmla="*/ 96861 w 342190"/>
                  <a:gd name="connsiteY1" fmla="*/ 0 h 1005536"/>
                  <a:gd name="connsiteX2" fmla="*/ 288503 w 342190"/>
                  <a:gd name="connsiteY2" fmla="*/ 1005536 h 1005536"/>
                  <a:gd name="connsiteX0" fmla="*/ 288503 w 383674"/>
                  <a:gd name="connsiteY0" fmla="*/ 1005536 h 1005536"/>
                  <a:gd name="connsiteX1" fmla="*/ 96861 w 383674"/>
                  <a:gd name="connsiteY1" fmla="*/ 0 h 1005536"/>
                  <a:gd name="connsiteX2" fmla="*/ 288503 w 383674"/>
                  <a:gd name="connsiteY2" fmla="*/ 1005536 h 1005536"/>
                  <a:gd name="connsiteX0" fmla="*/ 223399 w 318570"/>
                  <a:gd name="connsiteY0" fmla="*/ 1005536 h 1005536"/>
                  <a:gd name="connsiteX1" fmla="*/ 31757 w 318570"/>
                  <a:gd name="connsiteY1" fmla="*/ 0 h 1005536"/>
                  <a:gd name="connsiteX2" fmla="*/ 223399 w 318570"/>
                  <a:gd name="connsiteY2" fmla="*/ 1005536 h 1005536"/>
                  <a:gd name="connsiteX0" fmla="*/ 208071 w 303242"/>
                  <a:gd name="connsiteY0" fmla="*/ 1005536 h 1005536"/>
                  <a:gd name="connsiteX1" fmla="*/ 16429 w 303242"/>
                  <a:gd name="connsiteY1" fmla="*/ 0 h 1005536"/>
                  <a:gd name="connsiteX2" fmla="*/ 208071 w 303242"/>
                  <a:gd name="connsiteY2" fmla="*/ 1005536 h 1005536"/>
                  <a:gd name="connsiteX0" fmla="*/ 300891 w 396062"/>
                  <a:gd name="connsiteY0" fmla="*/ 1005536 h 1005536"/>
                  <a:gd name="connsiteX1" fmla="*/ 109249 w 396062"/>
                  <a:gd name="connsiteY1" fmla="*/ 0 h 1005536"/>
                  <a:gd name="connsiteX2" fmla="*/ 300891 w 396062"/>
                  <a:gd name="connsiteY2" fmla="*/ 1005536 h 1005536"/>
                  <a:gd name="connsiteX0" fmla="*/ 300891 w 454440"/>
                  <a:gd name="connsiteY0" fmla="*/ 1005536 h 1005536"/>
                  <a:gd name="connsiteX1" fmla="*/ 109249 w 454440"/>
                  <a:gd name="connsiteY1" fmla="*/ 0 h 1005536"/>
                  <a:gd name="connsiteX2" fmla="*/ 300891 w 454440"/>
                  <a:gd name="connsiteY2" fmla="*/ 1005536 h 1005536"/>
                  <a:gd name="connsiteX0" fmla="*/ 300891 w 544764"/>
                  <a:gd name="connsiteY0" fmla="*/ 1005536 h 1005536"/>
                  <a:gd name="connsiteX1" fmla="*/ 109249 w 544764"/>
                  <a:gd name="connsiteY1" fmla="*/ 0 h 1005536"/>
                  <a:gd name="connsiteX2" fmla="*/ 300891 w 544764"/>
                  <a:gd name="connsiteY2" fmla="*/ 1005536 h 1005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4764" h="1005536">
                    <a:moveTo>
                      <a:pt x="300891" y="1005536"/>
                    </a:moveTo>
                    <a:cubicBezTo>
                      <a:pt x="-180900" y="665937"/>
                      <a:pt x="44705" y="164805"/>
                      <a:pt x="109249" y="0"/>
                    </a:cubicBezTo>
                    <a:cubicBezTo>
                      <a:pt x="960954" y="549418"/>
                      <a:pt x="300891" y="1005536"/>
                      <a:pt x="300891" y="1005536"/>
                    </a:cubicBezTo>
                    <a:close/>
                  </a:path>
                </a:pathLst>
              </a:custGeom>
              <a:solidFill>
                <a:srgbClr val="A05D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60">
                <a:extLst>
                  <a:ext uri="{FF2B5EF4-FFF2-40B4-BE49-F238E27FC236}">
                    <a16:creationId xmlns:a16="http://schemas.microsoft.com/office/drawing/2014/main" id="{13F8683A-F439-D5FB-DB90-42690B85E0C5}"/>
                  </a:ext>
                </a:extLst>
              </p:cNvPr>
              <p:cNvSpPr/>
              <p:nvPr/>
            </p:nvSpPr>
            <p:spPr>
              <a:xfrm rot="1668905">
                <a:off x="5315141" y="3669493"/>
                <a:ext cx="409163" cy="755242"/>
              </a:xfrm>
              <a:custGeom>
                <a:avLst/>
                <a:gdLst>
                  <a:gd name="connsiteX0" fmla="*/ 0 w 472539"/>
                  <a:gd name="connsiteY0" fmla="*/ 540535 h 1081069"/>
                  <a:gd name="connsiteX1" fmla="*/ 236270 w 472539"/>
                  <a:gd name="connsiteY1" fmla="*/ 0 h 1081069"/>
                  <a:gd name="connsiteX2" fmla="*/ 472540 w 472539"/>
                  <a:gd name="connsiteY2" fmla="*/ 540535 h 1081069"/>
                  <a:gd name="connsiteX3" fmla="*/ 236270 w 472539"/>
                  <a:gd name="connsiteY3" fmla="*/ 1081070 h 1081069"/>
                  <a:gd name="connsiteX4" fmla="*/ 0 w 472539"/>
                  <a:gd name="connsiteY4" fmla="*/ 540535 h 1081069"/>
                  <a:gd name="connsiteX0" fmla="*/ 0 w 472796"/>
                  <a:gd name="connsiteY0" fmla="*/ 540535 h 1141293"/>
                  <a:gd name="connsiteX1" fmla="*/ 236270 w 472796"/>
                  <a:gd name="connsiteY1" fmla="*/ 0 h 1141293"/>
                  <a:gd name="connsiteX2" fmla="*/ 472540 w 472796"/>
                  <a:gd name="connsiteY2" fmla="*/ 540535 h 1141293"/>
                  <a:gd name="connsiteX3" fmla="*/ 276368 w 472796"/>
                  <a:gd name="connsiteY3" fmla="*/ 1067432 h 1141293"/>
                  <a:gd name="connsiteX4" fmla="*/ 236270 w 472796"/>
                  <a:gd name="connsiteY4" fmla="*/ 1081070 h 1141293"/>
                  <a:gd name="connsiteX5" fmla="*/ 0 w 472796"/>
                  <a:gd name="connsiteY5" fmla="*/ 540535 h 1141293"/>
                  <a:gd name="connsiteX0" fmla="*/ 283 w 473079"/>
                  <a:gd name="connsiteY0" fmla="*/ 540535 h 1067432"/>
                  <a:gd name="connsiteX1" fmla="*/ 236553 w 473079"/>
                  <a:gd name="connsiteY1" fmla="*/ 0 h 1067432"/>
                  <a:gd name="connsiteX2" fmla="*/ 472823 w 473079"/>
                  <a:gd name="connsiteY2" fmla="*/ 540535 h 1067432"/>
                  <a:gd name="connsiteX3" fmla="*/ 276651 w 473079"/>
                  <a:gd name="connsiteY3" fmla="*/ 1067432 h 1067432"/>
                  <a:gd name="connsiteX4" fmla="*/ 283 w 473079"/>
                  <a:gd name="connsiteY4" fmla="*/ 540535 h 1067432"/>
                  <a:gd name="connsiteX0" fmla="*/ 167 w 293962"/>
                  <a:gd name="connsiteY0" fmla="*/ 551766 h 1090706"/>
                  <a:gd name="connsiteX1" fmla="*/ 236437 w 293962"/>
                  <a:gd name="connsiteY1" fmla="*/ 11231 h 1090706"/>
                  <a:gd name="connsiteX2" fmla="*/ 276535 w 293962"/>
                  <a:gd name="connsiteY2" fmla="*/ 1078663 h 1090706"/>
                  <a:gd name="connsiteX3" fmla="*/ 167 w 293962"/>
                  <a:gd name="connsiteY3" fmla="*/ 551766 h 1090706"/>
                  <a:gd name="connsiteX0" fmla="*/ 1122 w 290154"/>
                  <a:gd name="connsiteY0" fmla="*/ 626661 h 1165449"/>
                  <a:gd name="connsiteX1" fmla="*/ 182112 w 290154"/>
                  <a:gd name="connsiteY1" fmla="*/ 126788 h 1165449"/>
                  <a:gd name="connsiteX2" fmla="*/ 237392 w 290154"/>
                  <a:gd name="connsiteY2" fmla="*/ 86126 h 1165449"/>
                  <a:gd name="connsiteX3" fmla="*/ 277490 w 290154"/>
                  <a:gd name="connsiteY3" fmla="*/ 1153558 h 1165449"/>
                  <a:gd name="connsiteX4" fmla="*/ 1122 w 290154"/>
                  <a:gd name="connsiteY4" fmla="*/ 626661 h 1165449"/>
                  <a:gd name="connsiteX0" fmla="*/ 1167 w 284192"/>
                  <a:gd name="connsiteY0" fmla="*/ 511891 h 1049195"/>
                  <a:gd name="connsiteX1" fmla="*/ 182157 w 284192"/>
                  <a:gd name="connsiteY1" fmla="*/ 12018 h 1049195"/>
                  <a:gd name="connsiteX2" fmla="*/ 277535 w 284192"/>
                  <a:gd name="connsiteY2" fmla="*/ 1038788 h 1049195"/>
                  <a:gd name="connsiteX3" fmla="*/ 1167 w 284192"/>
                  <a:gd name="connsiteY3" fmla="*/ 511891 h 1049195"/>
                  <a:gd name="connsiteX0" fmla="*/ 95378 w 95378"/>
                  <a:gd name="connsiteY0" fmla="*/ 1026770 h 1026770"/>
                  <a:gd name="connsiteX1" fmla="*/ 0 w 95378"/>
                  <a:gd name="connsiteY1" fmla="*/ 0 h 1026770"/>
                  <a:gd name="connsiteX2" fmla="*/ 95378 w 95378"/>
                  <a:gd name="connsiteY2" fmla="*/ 1026770 h 1026770"/>
                  <a:gd name="connsiteX0" fmla="*/ 95378 w 229221"/>
                  <a:gd name="connsiteY0" fmla="*/ 1026770 h 1026770"/>
                  <a:gd name="connsiteX1" fmla="*/ 0 w 229221"/>
                  <a:gd name="connsiteY1" fmla="*/ 0 h 1026770"/>
                  <a:gd name="connsiteX2" fmla="*/ 95378 w 229221"/>
                  <a:gd name="connsiteY2" fmla="*/ 1026770 h 1026770"/>
                  <a:gd name="connsiteX0" fmla="*/ 222832 w 356675"/>
                  <a:gd name="connsiteY0" fmla="*/ 1026770 h 1026770"/>
                  <a:gd name="connsiteX1" fmla="*/ 127454 w 356675"/>
                  <a:gd name="connsiteY1" fmla="*/ 0 h 1026770"/>
                  <a:gd name="connsiteX2" fmla="*/ 222832 w 356675"/>
                  <a:gd name="connsiteY2" fmla="*/ 1026770 h 1026770"/>
                  <a:gd name="connsiteX0" fmla="*/ 243275 w 417697"/>
                  <a:gd name="connsiteY0" fmla="*/ 1026770 h 1072723"/>
                  <a:gd name="connsiteX1" fmla="*/ 147897 w 417697"/>
                  <a:gd name="connsiteY1" fmla="*/ 0 h 1072723"/>
                  <a:gd name="connsiteX2" fmla="*/ 243275 w 417697"/>
                  <a:gd name="connsiteY2" fmla="*/ 1026770 h 1072723"/>
                  <a:gd name="connsiteX0" fmla="*/ 243275 w 341648"/>
                  <a:gd name="connsiteY0" fmla="*/ 1026770 h 1144796"/>
                  <a:gd name="connsiteX1" fmla="*/ 147897 w 341648"/>
                  <a:gd name="connsiteY1" fmla="*/ 0 h 1144796"/>
                  <a:gd name="connsiteX2" fmla="*/ 339539 w 341648"/>
                  <a:gd name="connsiteY2" fmla="*/ 1005536 h 1144796"/>
                  <a:gd name="connsiteX3" fmla="*/ 243275 w 341648"/>
                  <a:gd name="connsiteY3" fmla="*/ 1026770 h 1144796"/>
                  <a:gd name="connsiteX0" fmla="*/ 191642 w 191642"/>
                  <a:gd name="connsiteY0" fmla="*/ 1005536 h 1005536"/>
                  <a:gd name="connsiteX1" fmla="*/ 0 w 191642"/>
                  <a:gd name="connsiteY1" fmla="*/ 0 h 1005536"/>
                  <a:gd name="connsiteX2" fmla="*/ 191642 w 191642"/>
                  <a:gd name="connsiteY2" fmla="*/ 1005536 h 1005536"/>
                  <a:gd name="connsiteX0" fmla="*/ 243933 w 243933"/>
                  <a:gd name="connsiteY0" fmla="*/ 1005536 h 1005536"/>
                  <a:gd name="connsiteX1" fmla="*/ 52291 w 243933"/>
                  <a:gd name="connsiteY1" fmla="*/ 0 h 1005536"/>
                  <a:gd name="connsiteX2" fmla="*/ 243933 w 243933"/>
                  <a:gd name="connsiteY2" fmla="*/ 1005536 h 1005536"/>
                  <a:gd name="connsiteX0" fmla="*/ 247001 w 247001"/>
                  <a:gd name="connsiteY0" fmla="*/ 1005536 h 1005536"/>
                  <a:gd name="connsiteX1" fmla="*/ 55359 w 247001"/>
                  <a:gd name="connsiteY1" fmla="*/ 0 h 1005536"/>
                  <a:gd name="connsiteX2" fmla="*/ 247001 w 247001"/>
                  <a:gd name="connsiteY2" fmla="*/ 1005536 h 1005536"/>
                  <a:gd name="connsiteX0" fmla="*/ 247001 w 300688"/>
                  <a:gd name="connsiteY0" fmla="*/ 1005536 h 1005536"/>
                  <a:gd name="connsiteX1" fmla="*/ 55359 w 300688"/>
                  <a:gd name="connsiteY1" fmla="*/ 0 h 1005536"/>
                  <a:gd name="connsiteX2" fmla="*/ 247001 w 300688"/>
                  <a:gd name="connsiteY2" fmla="*/ 1005536 h 1005536"/>
                  <a:gd name="connsiteX0" fmla="*/ 288503 w 342190"/>
                  <a:gd name="connsiteY0" fmla="*/ 1005536 h 1005536"/>
                  <a:gd name="connsiteX1" fmla="*/ 96861 w 342190"/>
                  <a:gd name="connsiteY1" fmla="*/ 0 h 1005536"/>
                  <a:gd name="connsiteX2" fmla="*/ 288503 w 342190"/>
                  <a:gd name="connsiteY2" fmla="*/ 1005536 h 1005536"/>
                  <a:gd name="connsiteX0" fmla="*/ 288503 w 383674"/>
                  <a:gd name="connsiteY0" fmla="*/ 1005536 h 1005536"/>
                  <a:gd name="connsiteX1" fmla="*/ 96861 w 383674"/>
                  <a:gd name="connsiteY1" fmla="*/ 0 h 1005536"/>
                  <a:gd name="connsiteX2" fmla="*/ 288503 w 383674"/>
                  <a:gd name="connsiteY2" fmla="*/ 1005536 h 1005536"/>
                  <a:gd name="connsiteX0" fmla="*/ 223399 w 318570"/>
                  <a:gd name="connsiteY0" fmla="*/ 1005536 h 1005536"/>
                  <a:gd name="connsiteX1" fmla="*/ 31757 w 318570"/>
                  <a:gd name="connsiteY1" fmla="*/ 0 h 1005536"/>
                  <a:gd name="connsiteX2" fmla="*/ 223399 w 318570"/>
                  <a:gd name="connsiteY2" fmla="*/ 1005536 h 1005536"/>
                  <a:gd name="connsiteX0" fmla="*/ 208071 w 303242"/>
                  <a:gd name="connsiteY0" fmla="*/ 1005536 h 1005536"/>
                  <a:gd name="connsiteX1" fmla="*/ 16429 w 303242"/>
                  <a:gd name="connsiteY1" fmla="*/ 0 h 1005536"/>
                  <a:gd name="connsiteX2" fmla="*/ 208071 w 303242"/>
                  <a:gd name="connsiteY2" fmla="*/ 1005536 h 1005536"/>
                  <a:gd name="connsiteX0" fmla="*/ 300891 w 396062"/>
                  <a:gd name="connsiteY0" fmla="*/ 1005536 h 1005536"/>
                  <a:gd name="connsiteX1" fmla="*/ 109249 w 396062"/>
                  <a:gd name="connsiteY1" fmla="*/ 0 h 1005536"/>
                  <a:gd name="connsiteX2" fmla="*/ 300891 w 396062"/>
                  <a:gd name="connsiteY2" fmla="*/ 1005536 h 1005536"/>
                  <a:gd name="connsiteX0" fmla="*/ 300891 w 454440"/>
                  <a:gd name="connsiteY0" fmla="*/ 1005536 h 1005536"/>
                  <a:gd name="connsiteX1" fmla="*/ 109249 w 454440"/>
                  <a:gd name="connsiteY1" fmla="*/ 0 h 1005536"/>
                  <a:gd name="connsiteX2" fmla="*/ 300891 w 454440"/>
                  <a:gd name="connsiteY2" fmla="*/ 1005536 h 1005536"/>
                  <a:gd name="connsiteX0" fmla="*/ 300891 w 544764"/>
                  <a:gd name="connsiteY0" fmla="*/ 1005536 h 1005536"/>
                  <a:gd name="connsiteX1" fmla="*/ 109249 w 544764"/>
                  <a:gd name="connsiteY1" fmla="*/ 0 h 1005536"/>
                  <a:gd name="connsiteX2" fmla="*/ 300891 w 544764"/>
                  <a:gd name="connsiteY2" fmla="*/ 1005536 h 1005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4764" h="1005536">
                    <a:moveTo>
                      <a:pt x="300891" y="1005536"/>
                    </a:moveTo>
                    <a:cubicBezTo>
                      <a:pt x="-180900" y="665937"/>
                      <a:pt x="44705" y="164805"/>
                      <a:pt x="109249" y="0"/>
                    </a:cubicBezTo>
                    <a:cubicBezTo>
                      <a:pt x="960954" y="549418"/>
                      <a:pt x="300891" y="1005536"/>
                      <a:pt x="300891" y="1005536"/>
                    </a:cubicBezTo>
                    <a:close/>
                  </a:path>
                </a:pathLst>
              </a:custGeom>
              <a:solidFill>
                <a:srgbClr val="8A5E2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60">
                <a:extLst>
                  <a:ext uri="{FF2B5EF4-FFF2-40B4-BE49-F238E27FC236}">
                    <a16:creationId xmlns:a16="http://schemas.microsoft.com/office/drawing/2014/main" id="{947C9A17-E356-34D1-3703-63BE025348AF}"/>
                  </a:ext>
                </a:extLst>
              </p:cNvPr>
              <p:cNvSpPr/>
              <p:nvPr/>
            </p:nvSpPr>
            <p:spPr>
              <a:xfrm rot="1668905">
                <a:off x="5304918" y="3602065"/>
                <a:ext cx="409163" cy="755242"/>
              </a:xfrm>
              <a:custGeom>
                <a:avLst/>
                <a:gdLst>
                  <a:gd name="connsiteX0" fmla="*/ 0 w 472539"/>
                  <a:gd name="connsiteY0" fmla="*/ 540535 h 1081069"/>
                  <a:gd name="connsiteX1" fmla="*/ 236270 w 472539"/>
                  <a:gd name="connsiteY1" fmla="*/ 0 h 1081069"/>
                  <a:gd name="connsiteX2" fmla="*/ 472540 w 472539"/>
                  <a:gd name="connsiteY2" fmla="*/ 540535 h 1081069"/>
                  <a:gd name="connsiteX3" fmla="*/ 236270 w 472539"/>
                  <a:gd name="connsiteY3" fmla="*/ 1081070 h 1081069"/>
                  <a:gd name="connsiteX4" fmla="*/ 0 w 472539"/>
                  <a:gd name="connsiteY4" fmla="*/ 540535 h 1081069"/>
                  <a:gd name="connsiteX0" fmla="*/ 0 w 472796"/>
                  <a:gd name="connsiteY0" fmla="*/ 540535 h 1141293"/>
                  <a:gd name="connsiteX1" fmla="*/ 236270 w 472796"/>
                  <a:gd name="connsiteY1" fmla="*/ 0 h 1141293"/>
                  <a:gd name="connsiteX2" fmla="*/ 472540 w 472796"/>
                  <a:gd name="connsiteY2" fmla="*/ 540535 h 1141293"/>
                  <a:gd name="connsiteX3" fmla="*/ 276368 w 472796"/>
                  <a:gd name="connsiteY3" fmla="*/ 1067432 h 1141293"/>
                  <a:gd name="connsiteX4" fmla="*/ 236270 w 472796"/>
                  <a:gd name="connsiteY4" fmla="*/ 1081070 h 1141293"/>
                  <a:gd name="connsiteX5" fmla="*/ 0 w 472796"/>
                  <a:gd name="connsiteY5" fmla="*/ 540535 h 1141293"/>
                  <a:gd name="connsiteX0" fmla="*/ 283 w 473079"/>
                  <a:gd name="connsiteY0" fmla="*/ 540535 h 1067432"/>
                  <a:gd name="connsiteX1" fmla="*/ 236553 w 473079"/>
                  <a:gd name="connsiteY1" fmla="*/ 0 h 1067432"/>
                  <a:gd name="connsiteX2" fmla="*/ 472823 w 473079"/>
                  <a:gd name="connsiteY2" fmla="*/ 540535 h 1067432"/>
                  <a:gd name="connsiteX3" fmla="*/ 276651 w 473079"/>
                  <a:gd name="connsiteY3" fmla="*/ 1067432 h 1067432"/>
                  <a:gd name="connsiteX4" fmla="*/ 283 w 473079"/>
                  <a:gd name="connsiteY4" fmla="*/ 540535 h 1067432"/>
                  <a:gd name="connsiteX0" fmla="*/ 167 w 293962"/>
                  <a:gd name="connsiteY0" fmla="*/ 551766 h 1090706"/>
                  <a:gd name="connsiteX1" fmla="*/ 236437 w 293962"/>
                  <a:gd name="connsiteY1" fmla="*/ 11231 h 1090706"/>
                  <a:gd name="connsiteX2" fmla="*/ 276535 w 293962"/>
                  <a:gd name="connsiteY2" fmla="*/ 1078663 h 1090706"/>
                  <a:gd name="connsiteX3" fmla="*/ 167 w 293962"/>
                  <a:gd name="connsiteY3" fmla="*/ 551766 h 1090706"/>
                  <a:gd name="connsiteX0" fmla="*/ 1122 w 290154"/>
                  <a:gd name="connsiteY0" fmla="*/ 626661 h 1165449"/>
                  <a:gd name="connsiteX1" fmla="*/ 182112 w 290154"/>
                  <a:gd name="connsiteY1" fmla="*/ 126788 h 1165449"/>
                  <a:gd name="connsiteX2" fmla="*/ 237392 w 290154"/>
                  <a:gd name="connsiteY2" fmla="*/ 86126 h 1165449"/>
                  <a:gd name="connsiteX3" fmla="*/ 277490 w 290154"/>
                  <a:gd name="connsiteY3" fmla="*/ 1153558 h 1165449"/>
                  <a:gd name="connsiteX4" fmla="*/ 1122 w 290154"/>
                  <a:gd name="connsiteY4" fmla="*/ 626661 h 1165449"/>
                  <a:gd name="connsiteX0" fmla="*/ 1167 w 284192"/>
                  <a:gd name="connsiteY0" fmla="*/ 511891 h 1049195"/>
                  <a:gd name="connsiteX1" fmla="*/ 182157 w 284192"/>
                  <a:gd name="connsiteY1" fmla="*/ 12018 h 1049195"/>
                  <a:gd name="connsiteX2" fmla="*/ 277535 w 284192"/>
                  <a:gd name="connsiteY2" fmla="*/ 1038788 h 1049195"/>
                  <a:gd name="connsiteX3" fmla="*/ 1167 w 284192"/>
                  <a:gd name="connsiteY3" fmla="*/ 511891 h 1049195"/>
                  <a:gd name="connsiteX0" fmla="*/ 95378 w 95378"/>
                  <a:gd name="connsiteY0" fmla="*/ 1026770 h 1026770"/>
                  <a:gd name="connsiteX1" fmla="*/ 0 w 95378"/>
                  <a:gd name="connsiteY1" fmla="*/ 0 h 1026770"/>
                  <a:gd name="connsiteX2" fmla="*/ 95378 w 95378"/>
                  <a:gd name="connsiteY2" fmla="*/ 1026770 h 1026770"/>
                  <a:gd name="connsiteX0" fmla="*/ 95378 w 229221"/>
                  <a:gd name="connsiteY0" fmla="*/ 1026770 h 1026770"/>
                  <a:gd name="connsiteX1" fmla="*/ 0 w 229221"/>
                  <a:gd name="connsiteY1" fmla="*/ 0 h 1026770"/>
                  <a:gd name="connsiteX2" fmla="*/ 95378 w 229221"/>
                  <a:gd name="connsiteY2" fmla="*/ 1026770 h 1026770"/>
                  <a:gd name="connsiteX0" fmla="*/ 222832 w 356675"/>
                  <a:gd name="connsiteY0" fmla="*/ 1026770 h 1026770"/>
                  <a:gd name="connsiteX1" fmla="*/ 127454 w 356675"/>
                  <a:gd name="connsiteY1" fmla="*/ 0 h 1026770"/>
                  <a:gd name="connsiteX2" fmla="*/ 222832 w 356675"/>
                  <a:gd name="connsiteY2" fmla="*/ 1026770 h 1026770"/>
                  <a:gd name="connsiteX0" fmla="*/ 243275 w 417697"/>
                  <a:gd name="connsiteY0" fmla="*/ 1026770 h 1072723"/>
                  <a:gd name="connsiteX1" fmla="*/ 147897 w 417697"/>
                  <a:gd name="connsiteY1" fmla="*/ 0 h 1072723"/>
                  <a:gd name="connsiteX2" fmla="*/ 243275 w 417697"/>
                  <a:gd name="connsiteY2" fmla="*/ 1026770 h 1072723"/>
                  <a:gd name="connsiteX0" fmla="*/ 243275 w 341648"/>
                  <a:gd name="connsiteY0" fmla="*/ 1026770 h 1144796"/>
                  <a:gd name="connsiteX1" fmla="*/ 147897 w 341648"/>
                  <a:gd name="connsiteY1" fmla="*/ 0 h 1144796"/>
                  <a:gd name="connsiteX2" fmla="*/ 339539 w 341648"/>
                  <a:gd name="connsiteY2" fmla="*/ 1005536 h 1144796"/>
                  <a:gd name="connsiteX3" fmla="*/ 243275 w 341648"/>
                  <a:gd name="connsiteY3" fmla="*/ 1026770 h 1144796"/>
                  <a:gd name="connsiteX0" fmla="*/ 191642 w 191642"/>
                  <a:gd name="connsiteY0" fmla="*/ 1005536 h 1005536"/>
                  <a:gd name="connsiteX1" fmla="*/ 0 w 191642"/>
                  <a:gd name="connsiteY1" fmla="*/ 0 h 1005536"/>
                  <a:gd name="connsiteX2" fmla="*/ 191642 w 191642"/>
                  <a:gd name="connsiteY2" fmla="*/ 1005536 h 1005536"/>
                  <a:gd name="connsiteX0" fmla="*/ 243933 w 243933"/>
                  <a:gd name="connsiteY0" fmla="*/ 1005536 h 1005536"/>
                  <a:gd name="connsiteX1" fmla="*/ 52291 w 243933"/>
                  <a:gd name="connsiteY1" fmla="*/ 0 h 1005536"/>
                  <a:gd name="connsiteX2" fmla="*/ 243933 w 243933"/>
                  <a:gd name="connsiteY2" fmla="*/ 1005536 h 1005536"/>
                  <a:gd name="connsiteX0" fmla="*/ 247001 w 247001"/>
                  <a:gd name="connsiteY0" fmla="*/ 1005536 h 1005536"/>
                  <a:gd name="connsiteX1" fmla="*/ 55359 w 247001"/>
                  <a:gd name="connsiteY1" fmla="*/ 0 h 1005536"/>
                  <a:gd name="connsiteX2" fmla="*/ 247001 w 247001"/>
                  <a:gd name="connsiteY2" fmla="*/ 1005536 h 1005536"/>
                  <a:gd name="connsiteX0" fmla="*/ 247001 w 300688"/>
                  <a:gd name="connsiteY0" fmla="*/ 1005536 h 1005536"/>
                  <a:gd name="connsiteX1" fmla="*/ 55359 w 300688"/>
                  <a:gd name="connsiteY1" fmla="*/ 0 h 1005536"/>
                  <a:gd name="connsiteX2" fmla="*/ 247001 w 300688"/>
                  <a:gd name="connsiteY2" fmla="*/ 1005536 h 1005536"/>
                  <a:gd name="connsiteX0" fmla="*/ 288503 w 342190"/>
                  <a:gd name="connsiteY0" fmla="*/ 1005536 h 1005536"/>
                  <a:gd name="connsiteX1" fmla="*/ 96861 w 342190"/>
                  <a:gd name="connsiteY1" fmla="*/ 0 h 1005536"/>
                  <a:gd name="connsiteX2" fmla="*/ 288503 w 342190"/>
                  <a:gd name="connsiteY2" fmla="*/ 1005536 h 1005536"/>
                  <a:gd name="connsiteX0" fmla="*/ 288503 w 383674"/>
                  <a:gd name="connsiteY0" fmla="*/ 1005536 h 1005536"/>
                  <a:gd name="connsiteX1" fmla="*/ 96861 w 383674"/>
                  <a:gd name="connsiteY1" fmla="*/ 0 h 1005536"/>
                  <a:gd name="connsiteX2" fmla="*/ 288503 w 383674"/>
                  <a:gd name="connsiteY2" fmla="*/ 1005536 h 1005536"/>
                  <a:gd name="connsiteX0" fmla="*/ 223399 w 318570"/>
                  <a:gd name="connsiteY0" fmla="*/ 1005536 h 1005536"/>
                  <a:gd name="connsiteX1" fmla="*/ 31757 w 318570"/>
                  <a:gd name="connsiteY1" fmla="*/ 0 h 1005536"/>
                  <a:gd name="connsiteX2" fmla="*/ 223399 w 318570"/>
                  <a:gd name="connsiteY2" fmla="*/ 1005536 h 1005536"/>
                  <a:gd name="connsiteX0" fmla="*/ 208071 w 303242"/>
                  <a:gd name="connsiteY0" fmla="*/ 1005536 h 1005536"/>
                  <a:gd name="connsiteX1" fmla="*/ 16429 w 303242"/>
                  <a:gd name="connsiteY1" fmla="*/ 0 h 1005536"/>
                  <a:gd name="connsiteX2" fmla="*/ 208071 w 303242"/>
                  <a:gd name="connsiteY2" fmla="*/ 1005536 h 1005536"/>
                  <a:gd name="connsiteX0" fmla="*/ 300891 w 396062"/>
                  <a:gd name="connsiteY0" fmla="*/ 1005536 h 1005536"/>
                  <a:gd name="connsiteX1" fmla="*/ 109249 w 396062"/>
                  <a:gd name="connsiteY1" fmla="*/ 0 h 1005536"/>
                  <a:gd name="connsiteX2" fmla="*/ 300891 w 396062"/>
                  <a:gd name="connsiteY2" fmla="*/ 1005536 h 1005536"/>
                  <a:gd name="connsiteX0" fmla="*/ 300891 w 454440"/>
                  <a:gd name="connsiteY0" fmla="*/ 1005536 h 1005536"/>
                  <a:gd name="connsiteX1" fmla="*/ 109249 w 454440"/>
                  <a:gd name="connsiteY1" fmla="*/ 0 h 1005536"/>
                  <a:gd name="connsiteX2" fmla="*/ 300891 w 454440"/>
                  <a:gd name="connsiteY2" fmla="*/ 1005536 h 1005536"/>
                  <a:gd name="connsiteX0" fmla="*/ 300891 w 544764"/>
                  <a:gd name="connsiteY0" fmla="*/ 1005536 h 1005536"/>
                  <a:gd name="connsiteX1" fmla="*/ 109249 w 544764"/>
                  <a:gd name="connsiteY1" fmla="*/ 0 h 1005536"/>
                  <a:gd name="connsiteX2" fmla="*/ 300891 w 544764"/>
                  <a:gd name="connsiteY2" fmla="*/ 1005536 h 1005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4764" h="1005536">
                    <a:moveTo>
                      <a:pt x="300891" y="1005536"/>
                    </a:moveTo>
                    <a:cubicBezTo>
                      <a:pt x="-180900" y="665937"/>
                      <a:pt x="44705" y="164805"/>
                      <a:pt x="109249" y="0"/>
                    </a:cubicBezTo>
                    <a:cubicBezTo>
                      <a:pt x="960954" y="549418"/>
                      <a:pt x="300891" y="1005536"/>
                      <a:pt x="300891" y="1005536"/>
                    </a:cubicBezTo>
                    <a:close/>
                  </a:path>
                </a:pathLst>
              </a:custGeom>
              <a:solidFill>
                <a:srgbClr val="C2894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60">
                <a:extLst>
                  <a:ext uri="{FF2B5EF4-FFF2-40B4-BE49-F238E27FC236}">
                    <a16:creationId xmlns:a16="http://schemas.microsoft.com/office/drawing/2014/main" id="{85EB77E2-F6E3-AB8B-C72D-282B7D6751A3}"/>
                  </a:ext>
                </a:extLst>
              </p:cNvPr>
              <p:cNvSpPr/>
              <p:nvPr/>
            </p:nvSpPr>
            <p:spPr>
              <a:xfrm rot="19887239">
                <a:off x="5375567" y="3584459"/>
                <a:ext cx="267760" cy="284651"/>
              </a:xfrm>
              <a:custGeom>
                <a:avLst/>
                <a:gdLst>
                  <a:gd name="connsiteX0" fmla="*/ 0 w 303596"/>
                  <a:gd name="connsiteY0" fmla="*/ 0 h 378987"/>
                  <a:gd name="connsiteX1" fmla="*/ 303596 w 303596"/>
                  <a:gd name="connsiteY1" fmla="*/ 0 h 378987"/>
                  <a:gd name="connsiteX2" fmla="*/ 303596 w 303596"/>
                  <a:gd name="connsiteY2" fmla="*/ 378987 h 378987"/>
                  <a:gd name="connsiteX3" fmla="*/ 0 w 303596"/>
                  <a:gd name="connsiteY3" fmla="*/ 378987 h 378987"/>
                  <a:gd name="connsiteX4" fmla="*/ 0 w 303596"/>
                  <a:gd name="connsiteY4" fmla="*/ 0 h 378987"/>
                  <a:gd name="connsiteX0" fmla="*/ 0 w 303596"/>
                  <a:gd name="connsiteY0" fmla="*/ 0 h 378987"/>
                  <a:gd name="connsiteX1" fmla="*/ 303596 w 303596"/>
                  <a:gd name="connsiteY1" fmla="*/ 0 h 378987"/>
                  <a:gd name="connsiteX2" fmla="*/ 303596 w 303596"/>
                  <a:gd name="connsiteY2" fmla="*/ 378987 h 378987"/>
                  <a:gd name="connsiteX3" fmla="*/ 108102 w 303596"/>
                  <a:gd name="connsiteY3" fmla="*/ 293219 h 378987"/>
                  <a:gd name="connsiteX4" fmla="*/ 0 w 303596"/>
                  <a:gd name="connsiteY4" fmla="*/ 0 h 378987"/>
                  <a:gd name="connsiteX0" fmla="*/ 0 w 356498"/>
                  <a:gd name="connsiteY0" fmla="*/ 50738 h 378987"/>
                  <a:gd name="connsiteX1" fmla="*/ 356498 w 356498"/>
                  <a:gd name="connsiteY1" fmla="*/ 0 h 378987"/>
                  <a:gd name="connsiteX2" fmla="*/ 356498 w 356498"/>
                  <a:gd name="connsiteY2" fmla="*/ 378987 h 378987"/>
                  <a:gd name="connsiteX3" fmla="*/ 161004 w 356498"/>
                  <a:gd name="connsiteY3" fmla="*/ 293219 h 378987"/>
                  <a:gd name="connsiteX4" fmla="*/ 0 w 356498"/>
                  <a:gd name="connsiteY4" fmla="*/ 50738 h 378987"/>
                  <a:gd name="connsiteX0" fmla="*/ 0 w 356498"/>
                  <a:gd name="connsiteY0" fmla="*/ 50738 h 378987"/>
                  <a:gd name="connsiteX1" fmla="*/ 356498 w 356498"/>
                  <a:gd name="connsiteY1" fmla="*/ 0 h 378987"/>
                  <a:gd name="connsiteX2" fmla="*/ 356498 w 356498"/>
                  <a:gd name="connsiteY2" fmla="*/ 378987 h 378987"/>
                  <a:gd name="connsiteX3" fmla="*/ 254179 w 356498"/>
                  <a:gd name="connsiteY3" fmla="*/ 228246 h 378987"/>
                  <a:gd name="connsiteX4" fmla="*/ 0 w 356498"/>
                  <a:gd name="connsiteY4" fmla="*/ 50738 h 378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8" h="378987">
                    <a:moveTo>
                      <a:pt x="0" y="50738"/>
                    </a:moveTo>
                    <a:lnTo>
                      <a:pt x="356498" y="0"/>
                    </a:lnTo>
                    <a:lnTo>
                      <a:pt x="356498" y="378987"/>
                    </a:lnTo>
                    <a:lnTo>
                      <a:pt x="254179" y="228246"/>
                    </a:lnTo>
                    <a:lnTo>
                      <a:pt x="0" y="50738"/>
                    </a:lnTo>
                    <a:close/>
                  </a:path>
                </a:pathLst>
              </a:custGeom>
              <a:solidFill>
                <a:srgbClr val="C289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F312949-D362-CB61-233A-7810361635E2}"/>
                </a:ext>
              </a:extLst>
            </p:cNvPr>
            <p:cNvGrpSpPr/>
            <p:nvPr/>
          </p:nvGrpSpPr>
          <p:grpSpPr>
            <a:xfrm>
              <a:off x="7661630" y="2301740"/>
              <a:ext cx="1069871" cy="957673"/>
              <a:chOff x="9719545" y="2286116"/>
              <a:chExt cx="803564" cy="719293"/>
            </a:xfrm>
          </p:grpSpPr>
          <p:sp>
            <p:nvSpPr>
              <p:cNvPr id="30" name="Rectangle 19">
                <a:extLst>
                  <a:ext uri="{FF2B5EF4-FFF2-40B4-BE49-F238E27FC236}">
                    <a16:creationId xmlns:a16="http://schemas.microsoft.com/office/drawing/2014/main" id="{B9BF2B7E-15A7-CCAC-05FB-F182C4C986CA}"/>
                  </a:ext>
                </a:extLst>
              </p:cNvPr>
              <p:cNvSpPr/>
              <p:nvPr/>
            </p:nvSpPr>
            <p:spPr>
              <a:xfrm>
                <a:off x="9788243" y="2577334"/>
                <a:ext cx="648417" cy="338691"/>
              </a:xfrm>
              <a:custGeom>
                <a:avLst/>
                <a:gdLst>
                  <a:gd name="connsiteX0" fmla="*/ 0 w 215029"/>
                  <a:gd name="connsiteY0" fmla="*/ 0 h 114594"/>
                  <a:gd name="connsiteX1" fmla="*/ 215029 w 215029"/>
                  <a:gd name="connsiteY1" fmla="*/ 0 h 114594"/>
                  <a:gd name="connsiteX2" fmla="*/ 215029 w 215029"/>
                  <a:gd name="connsiteY2" fmla="*/ 114594 h 114594"/>
                  <a:gd name="connsiteX3" fmla="*/ 0 w 215029"/>
                  <a:gd name="connsiteY3" fmla="*/ 114594 h 114594"/>
                  <a:gd name="connsiteX4" fmla="*/ 0 w 215029"/>
                  <a:gd name="connsiteY4" fmla="*/ 0 h 114594"/>
                  <a:gd name="connsiteX0" fmla="*/ 0 w 310279"/>
                  <a:gd name="connsiteY0" fmla="*/ 61912 h 114594"/>
                  <a:gd name="connsiteX1" fmla="*/ 310279 w 310279"/>
                  <a:gd name="connsiteY1" fmla="*/ 0 h 114594"/>
                  <a:gd name="connsiteX2" fmla="*/ 310279 w 310279"/>
                  <a:gd name="connsiteY2" fmla="*/ 114594 h 114594"/>
                  <a:gd name="connsiteX3" fmla="*/ 95250 w 310279"/>
                  <a:gd name="connsiteY3" fmla="*/ 114594 h 114594"/>
                  <a:gd name="connsiteX4" fmla="*/ 0 w 310279"/>
                  <a:gd name="connsiteY4" fmla="*/ 61912 h 114594"/>
                  <a:gd name="connsiteX0" fmla="*/ 161925 w 472204"/>
                  <a:gd name="connsiteY0" fmla="*/ 61912 h 169363"/>
                  <a:gd name="connsiteX1" fmla="*/ 472204 w 472204"/>
                  <a:gd name="connsiteY1" fmla="*/ 0 h 169363"/>
                  <a:gd name="connsiteX2" fmla="*/ 472204 w 472204"/>
                  <a:gd name="connsiteY2" fmla="*/ 114594 h 169363"/>
                  <a:gd name="connsiteX3" fmla="*/ 0 w 472204"/>
                  <a:gd name="connsiteY3" fmla="*/ 169363 h 169363"/>
                  <a:gd name="connsiteX4" fmla="*/ 161925 w 472204"/>
                  <a:gd name="connsiteY4" fmla="*/ 61912 h 169363"/>
                  <a:gd name="connsiteX0" fmla="*/ 161925 w 598411"/>
                  <a:gd name="connsiteY0" fmla="*/ 61912 h 174125"/>
                  <a:gd name="connsiteX1" fmla="*/ 472204 w 598411"/>
                  <a:gd name="connsiteY1" fmla="*/ 0 h 174125"/>
                  <a:gd name="connsiteX2" fmla="*/ 598411 w 598411"/>
                  <a:gd name="connsiteY2" fmla="*/ 174125 h 174125"/>
                  <a:gd name="connsiteX3" fmla="*/ 0 w 598411"/>
                  <a:gd name="connsiteY3" fmla="*/ 169363 h 174125"/>
                  <a:gd name="connsiteX4" fmla="*/ 161925 w 598411"/>
                  <a:gd name="connsiteY4" fmla="*/ 61912 h 174125"/>
                  <a:gd name="connsiteX0" fmla="*/ 161925 w 598411"/>
                  <a:gd name="connsiteY0" fmla="*/ 9524 h 121737"/>
                  <a:gd name="connsiteX1" fmla="*/ 538879 w 598411"/>
                  <a:gd name="connsiteY1" fmla="*/ 0 h 121737"/>
                  <a:gd name="connsiteX2" fmla="*/ 598411 w 598411"/>
                  <a:gd name="connsiteY2" fmla="*/ 121737 h 121737"/>
                  <a:gd name="connsiteX3" fmla="*/ 0 w 598411"/>
                  <a:gd name="connsiteY3" fmla="*/ 116975 h 121737"/>
                  <a:gd name="connsiteX4" fmla="*/ 161925 w 598411"/>
                  <a:gd name="connsiteY4" fmla="*/ 9524 h 121737"/>
                  <a:gd name="connsiteX0" fmla="*/ 161925 w 598411"/>
                  <a:gd name="connsiteY0" fmla="*/ 9524 h 121737"/>
                  <a:gd name="connsiteX1" fmla="*/ 538879 w 598411"/>
                  <a:gd name="connsiteY1" fmla="*/ 0 h 121737"/>
                  <a:gd name="connsiteX2" fmla="*/ 598411 w 598411"/>
                  <a:gd name="connsiteY2" fmla="*/ 121737 h 121737"/>
                  <a:gd name="connsiteX3" fmla="*/ 0 w 598411"/>
                  <a:gd name="connsiteY3" fmla="*/ 97925 h 121737"/>
                  <a:gd name="connsiteX4" fmla="*/ 161925 w 598411"/>
                  <a:gd name="connsiteY4" fmla="*/ 9524 h 121737"/>
                  <a:gd name="connsiteX0" fmla="*/ 161925 w 612699"/>
                  <a:gd name="connsiteY0" fmla="*/ 9524 h 100306"/>
                  <a:gd name="connsiteX1" fmla="*/ 538879 w 612699"/>
                  <a:gd name="connsiteY1" fmla="*/ 0 h 100306"/>
                  <a:gd name="connsiteX2" fmla="*/ 612699 w 612699"/>
                  <a:gd name="connsiteY2" fmla="*/ 100306 h 100306"/>
                  <a:gd name="connsiteX3" fmla="*/ 0 w 612699"/>
                  <a:gd name="connsiteY3" fmla="*/ 97925 h 100306"/>
                  <a:gd name="connsiteX4" fmla="*/ 161925 w 612699"/>
                  <a:gd name="connsiteY4" fmla="*/ 9524 h 100306"/>
                  <a:gd name="connsiteX0" fmla="*/ 161925 w 612699"/>
                  <a:gd name="connsiteY0" fmla="*/ 0 h 90782"/>
                  <a:gd name="connsiteX1" fmla="*/ 541260 w 612699"/>
                  <a:gd name="connsiteY1" fmla="*/ 1 h 90782"/>
                  <a:gd name="connsiteX2" fmla="*/ 612699 w 612699"/>
                  <a:gd name="connsiteY2" fmla="*/ 90782 h 90782"/>
                  <a:gd name="connsiteX3" fmla="*/ 0 w 612699"/>
                  <a:gd name="connsiteY3" fmla="*/ 88401 h 90782"/>
                  <a:gd name="connsiteX4" fmla="*/ 161925 w 612699"/>
                  <a:gd name="connsiteY4" fmla="*/ 0 h 90782"/>
                  <a:gd name="connsiteX0" fmla="*/ 161925 w 612699"/>
                  <a:gd name="connsiteY0" fmla="*/ 77257 h 168039"/>
                  <a:gd name="connsiteX1" fmla="*/ 541260 w 612699"/>
                  <a:gd name="connsiteY1" fmla="*/ 77258 h 168039"/>
                  <a:gd name="connsiteX2" fmla="*/ 612699 w 612699"/>
                  <a:gd name="connsiteY2" fmla="*/ 168039 h 168039"/>
                  <a:gd name="connsiteX3" fmla="*/ 0 w 612699"/>
                  <a:gd name="connsiteY3" fmla="*/ 165658 h 168039"/>
                  <a:gd name="connsiteX4" fmla="*/ 161925 w 612699"/>
                  <a:gd name="connsiteY4" fmla="*/ 77257 h 168039"/>
                  <a:gd name="connsiteX0" fmla="*/ 161925 w 612699"/>
                  <a:gd name="connsiteY0" fmla="*/ 87693 h 178475"/>
                  <a:gd name="connsiteX1" fmla="*/ 541260 w 612699"/>
                  <a:gd name="connsiteY1" fmla="*/ 87694 h 178475"/>
                  <a:gd name="connsiteX2" fmla="*/ 612699 w 612699"/>
                  <a:gd name="connsiteY2" fmla="*/ 178475 h 178475"/>
                  <a:gd name="connsiteX3" fmla="*/ 0 w 612699"/>
                  <a:gd name="connsiteY3" fmla="*/ 176094 h 178475"/>
                  <a:gd name="connsiteX4" fmla="*/ 161925 w 612699"/>
                  <a:gd name="connsiteY4" fmla="*/ 87693 h 178475"/>
                  <a:gd name="connsiteX0" fmla="*/ 161925 w 629367"/>
                  <a:gd name="connsiteY0" fmla="*/ 87693 h 178475"/>
                  <a:gd name="connsiteX1" fmla="*/ 541260 w 629367"/>
                  <a:gd name="connsiteY1" fmla="*/ 87694 h 178475"/>
                  <a:gd name="connsiteX2" fmla="*/ 629367 w 629367"/>
                  <a:gd name="connsiteY2" fmla="*/ 178475 h 178475"/>
                  <a:gd name="connsiteX3" fmla="*/ 0 w 629367"/>
                  <a:gd name="connsiteY3" fmla="*/ 176094 h 178475"/>
                  <a:gd name="connsiteX4" fmla="*/ 161925 w 629367"/>
                  <a:gd name="connsiteY4" fmla="*/ 87693 h 178475"/>
                  <a:gd name="connsiteX0" fmla="*/ 161925 w 629367"/>
                  <a:gd name="connsiteY0" fmla="*/ 87693 h 178475"/>
                  <a:gd name="connsiteX1" fmla="*/ 541260 w 629367"/>
                  <a:gd name="connsiteY1" fmla="*/ 87694 h 178475"/>
                  <a:gd name="connsiteX2" fmla="*/ 629367 w 629367"/>
                  <a:gd name="connsiteY2" fmla="*/ 178475 h 178475"/>
                  <a:gd name="connsiteX3" fmla="*/ 0 w 629367"/>
                  <a:gd name="connsiteY3" fmla="*/ 176094 h 178475"/>
                  <a:gd name="connsiteX4" fmla="*/ 161925 w 629367"/>
                  <a:gd name="connsiteY4" fmla="*/ 87693 h 178475"/>
                  <a:gd name="connsiteX0" fmla="*/ 161925 w 632409"/>
                  <a:gd name="connsiteY0" fmla="*/ 87693 h 178475"/>
                  <a:gd name="connsiteX1" fmla="*/ 541260 w 632409"/>
                  <a:gd name="connsiteY1" fmla="*/ 87694 h 178475"/>
                  <a:gd name="connsiteX2" fmla="*/ 629367 w 632409"/>
                  <a:gd name="connsiteY2" fmla="*/ 178475 h 178475"/>
                  <a:gd name="connsiteX3" fmla="*/ 0 w 632409"/>
                  <a:gd name="connsiteY3" fmla="*/ 176094 h 178475"/>
                  <a:gd name="connsiteX4" fmla="*/ 161925 w 632409"/>
                  <a:gd name="connsiteY4" fmla="*/ 87693 h 178475"/>
                  <a:gd name="connsiteX0" fmla="*/ 161925 w 632409"/>
                  <a:gd name="connsiteY0" fmla="*/ 87693 h 178475"/>
                  <a:gd name="connsiteX1" fmla="*/ 541260 w 632409"/>
                  <a:gd name="connsiteY1" fmla="*/ 87694 h 178475"/>
                  <a:gd name="connsiteX2" fmla="*/ 629367 w 632409"/>
                  <a:gd name="connsiteY2" fmla="*/ 178475 h 178475"/>
                  <a:gd name="connsiteX3" fmla="*/ 0 w 632409"/>
                  <a:gd name="connsiteY3" fmla="*/ 176094 h 178475"/>
                  <a:gd name="connsiteX4" fmla="*/ 161925 w 632409"/>
                  <a:gd name="connsiteY4" fmla="*/ 87693 h 178475"/>
                  <a:gd name="connsiteX0" fmla="*/ 161925 w 632409"/>
                  <a:gd name="connsiteY0" fmla="*/ 87693 h 321880"/>
                  <a:gd name="connsiteX1" fmla="*/ 541260 w 632409"/>
                  <a:gd name="connsiteY1" fmla="*/ 87694 h 321880"/>
                  <a:gd name="connsiteX2" fmla="*/ 629367 w 632409"/>
                  <a:gd name="connsiteY2" fmla="*/ 178475 h 321880"/>
                  <a:gd name="connsiteX3" fmla="*/ 0 w 632409"/>
                  <a:gd name="connsiteY3" fmla="*/ 176094 h 321880"/>
                  <a:gd name="connsiteX4" fmla="*/ 161925 w 632409"/>
                  <a:gd name="connsiteY4" fmla="*/ 87693 h 321880"/>
                  <a:gd name="connsiteX0" fmla="*/ 161925 w 632409"/>
                  <a:gd name="connsiteY0" fmla="*/ 87693 h 337950"/>
                  <a:gd name="connsiteX1" fmla="*/ 541260 w 632409"/>
                  <a:gd name="connsiteY1" fmla="*/ 87694 h 337950"/>
                  <a:gd name="connsiteX2" fmla="*/ 629367 w 632409"/>
                  <a:gd name="connsiteY2" fmla="*/ 178475 h 337950"/>
                  <a:gd name="connsiteX3" fmla="*/ 0 w 632409"/>
                  <a:gd name="connsiteY3" fmla="*/ 176094 h 337950"/>
                  <a:gd name="connsiteX4" fmla="*/ 161925 w 632409"/>
                  <a:gd name="connsiteY4" fmla="*/ 87693 h 337950"/>
                  <a:gd name="connsiteX0" fmla="*/ 161925 w 631654"/>
                  <a:gd name="connsiteY0" fmla="*/ 87693 h 337950"/>
                  <a:gd name="connsiteX1" fmla="*/ 541260 w 631654"/>
                  <a:gd name="connsiteY1" fmla="*/ 87694 h 337950"/>
                  <a:gd name="connsiteX2" fmla="*/ 629367 w 631654"/>
                  <a:gd name="connsiteY2" fmla="*/ 178475 h 337950"/>
                  <a:gd name="connsiteX3" fmla="*/ 0 w 631654"/>
                  <a:gd name="connsiteY3" fmla="*/ 176094 h 337950"/>
                  <a:gd name="connsiteX4" fmla="*/ 161925 w 631654"/>
                  <a:gd name="connsiteY4" fmla="*/ 87693 h 337950"/>
                  <a:gd name="connsiteX0" fmla="*/ 161925 w 629367"/>
                  <a:gd name="connsiteY0" fmla="*/ 87693 h 337950"/>
                  <a:gd name="connsiteX1" fmla="*/ 541260 w 629367"/>
                  <a:gd name="connsiteY1" fmla="*/ 87694 h 337950"/>
                  <a:gd name="connsiteX2" fmla="*/ 629367 w 629367"/>
                  <a:gd name="connsiteY2" fmla="*/ 178475 h 337950"/>
                  <a:gd name="connsiteX3" fmla="*/ 0 w 629367"/>
                  <a:gd name="connsiteY3" fmla="*/ 176094 h 337950"/>
                  <a:gd name="connsiteX4" fmla="*/ 161925 w 629367"/>
                  <a:gd name="connsiteY4" fmla="*/ 87693 h 337950"/>
                  <a:gd name="connsiteX0" fmla="*/ 161925 w 629367"/>
                  <a:gd name="connsiteY0" fmla="*/ 87693 h 337950"/>
                  <a:gd name="connsiteX1" fmla="*/ 541260 w 629367"/>
                  <a:gd name="connsiteY1" fmla="*/ 87694 h 337950"/>
                  <a:gd name="connsiteX2" fmla="*/ 629367 w 629367"/>
                  <a:gd name="connsiteY2" fmla="*/ 178475 h 337950"/>
                  <a:gd name="connsiteX3" fmla="*/ 0 w 629367"/>
                  <a:gd name="connsiteY3" fmla="*/ 176094 h 337950"/>
                  <a:gd name="connsiteX4" fmla="*/ 161925 w 629367"/>
                  <a:gd name="connsiteY4" fmla="*/ 87693 h 337950"/>
                  <a:gd name="connsiteX0" fmla="*/ 161925 w 648417"/>
                  <a:gd name="connsiteY0" fmla="*/ 87693 h 338691"/>
                  <a:gd name="connsiteX1" fmla="*/ 541260 w 648417"/>
                  <a:gd name="connsiteY1" fmla="*/ 87694 h 338691"/>
                  <a:gd name="connsiteX2" fmla="*/ 648417 w 648417"/>
                  <a:gd name="connsiteY2" fmla="*/ 180856 h 338691"/>
                  <a:gd name="connsiteX3" fmla="*/ 0 w 648417"/>
                  <a:gd name="connsiteY3" fmla="*/ 176094 h 338691"/>
                  <a:gd name="connsiteX4" fmla="*/ 161925 w 648417"/>
                  <a:gd name="connsiteY4" fmla="*/ 87693 h 338691"/>
                  <a:gd name="connsiteX0" fmla="*/ 161925 w 648417"/>
                  <a:gd name="connsiteY0" fmla="*/ 87693 h 338691"/>
                  <a:gd name="connsiteX1" fmla="*/ 541260 w 648417"/>
                  <a:gd name="connsiteY1" fmla="*/ 87694 h 338691"/>
                  <a:gd name="connsiteX2" fmla="*/ 648417 w 648417"/>
                  <a:gd name="connsiteY2" fmla="*/ 180856 h 338691"/>
                  <a:gd name="connsiteX3" fmla="*/ 0 w 648417"/>
                  <a:gd name="connsiteY3" fmla="*/ 176094 h 338691"/>
                  <a:gd name="connsiteX4" fmla="*/ 161925 w 648417"/>
                  <a:gd name="connsiteY4" fmla="*/ 87693 h 338691"/>
                  <a:gd name="connsiteX0" fmla="*/ 161925 w 648417"/>
                  <a:gd name="connsiteY0" fmla="*/ 87693 h 338691"/>
                  <a:gd name="connsiteX1" fmla="*/ 541260 w 648417"/>
                  <a:gd name="connsiteY1" fmla="*/ 87694 h 338691"/>
                  <a:gd name="connsiteX2" fmla="*/ 648417 w 648417"/>
                  <a:gd name="connsiteY2" fmla="*/ 180856 h 338691"/>
                  <a:gd name="connsiteX3" fmla="*/ 0 w 648417"/>
                  <a:gd name="connsiteY3" fmla="*/ 176094 h 338691"/>
                  <a:gd name="connsiteX4" fmla="*/ 161925 w 648417"/>
                  <a:gd name="connsiteY4" fmla="*/ 87693 h 338691"/>
                  <a:gd name="connsiteX0" fmla="*/ 161925 w 648417"/>
                  <a:gd name="connsiteY0" fmla="*/ 87693 h 338691"/>
                  <a:gd name="connsiteX1" fmla="*/ 541260 w 648417"/>
                  <a:gd name="connsiteY1" fmla="*/ 87694 h 338691"/>
                  <a:gd name="connsiteX2" fmla="*/ 648417 w 648417"/>
                  <a:gd name="connsiteY2" fmla="*/ 180856 h 338691"/>
                  <a:gd name="connsiteX3" fmla="*/ 0 w 648417"/>
                  <a:gd name="connsiteY3" fmla="*/ 176094 h 338691"/>
                  <a:gd name="connsiteX4" fmla="*/ 161925 w 648417"/>
                  <a:gd name="connsiteY4" fmla="*/ 87693 h 33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8417" h="338691">
                    <a:moveTo>
                      <a:pt x="161925" y="87693"/>
                    </a:moveTo>
                    <a:cubicBezTo>
                      <a:pt x="316945" y="-86138"/>
                      <a:pt x="500540" y="44831"/>
                      <a:pt x="541260" y="87694"/>
                    </a:cubicBezTo>
                    <a:cubicBezTo>
                      <a:pt x="618253" y="113192"/>
                      <a:pt x="607141" y="152977"/>
                      <a:pt x="648417" y="180856"/>
                    </a:cubicBezTo>
                    <a:cubicBezTo>
                      <a:pt x="607697" y="246737"/>
                      <a:pt x="243126" y="503119"/>
                      <a:pt x="0" y="176094"/>
                    </a:cubicBezTo>
                    <a:cubicBezTo>
                      <a:pt x="53975" y="146627"/>
                      <a:pt x="72231" y="100491"/>
                      <a:pt x="161925" y="87693"/>
                    </a:cubicBezTo>
                    <a:close/>
                  </a:path>
                </a:pathLst>
              </a:custGeom>
              <a:solidFill>
                <a:srgbClr val="F5C62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19">
                <a:extLst>
                  <a:ext uri="{FF2B5EF4-FFF2-40B4-BE49-F238E27FC236}">
                    <a16:creationId xmlns:a16="http://schemas.microsoft.com/office/drawing/2014/main" id="{949B179B-CC27-C8ED-9BD9-2FCBFE3E88F1}"/>
                  </a:ext>
                </a:extLst>
              </p:cNvPr>
              <p:cNvSpPr/>
              <p:nvPr/>
            </p:nvSpPr>
            <p:spPr>
              <a:xfrm>
                <a:off x="9719545" y="2505191"/>
                <a:ext cx="648417" cy="338691"/>
              </a:xfrm>
              <a:custGeom>
                <a:avLst/>
                <a:gdLst>
                  <a:gd name="connsiteX0" fmla="*/ 0 w 215029"/>
                  <a:gd name="connsiteY0" fmla="*/ 0 h 114594"/>
                  <a:gd name="connsiteX1" fmla="*/ 215029 w 215029"/>
                  <a:gd name="connsiteY1" fmla="*/ 0 h 114594"/>
                  <a:gd name="connsiteX2" fmla="*/ 215029 w 215029"/>
                  <a:gd name="connsiteY2" fmla="*/ 114594 h 114594"/>
                  <a:gd name="connsiteX3" fmla="*/ 0 w 215029"/>
                  <a:gd name="connsiteY3" fmla="*/ 114594 h 114594"/>
                  <a:gd name="connsiteX4" fmla="*/ 0 w 215029"/>
                  <a:gd name="connsiteY4" fmla="*/ 0 h 114594"/>
                  <a:gd name="connsiteX0" fmla="*/ 0 w 310279"/>
                  <a:gd name="connsiteY0" fmla="*/ 61912 h 114594"/>
                  <a:gd name="connsiteX1" fmla="*/ 310279 w 310279"/>
                  <a:gd name="connsiteY1" fmla="*/ 0 h 114594"/>
                  <a:gd name="connsiteX2" fmla="*/ 310279 w 310279"/>
                  <a:gd name="connsiteY2" fmla="*/ 114594 h 114594"/>
                  <a:gd name="connsiteX3" fmla="*/ 95250 w 310279"/>
                  <a:gd name="connsiteY3" fmla="*/ 114594 h 114594"/>
                  <a:gd name="connsiteX4" fmla="*/ 0 w 310279"/>
                  <a:gd name="connsiteY4" fmla="*/ 61912 h 114594"/>
                  <a:gd name="connsiteX0" fmla="*/ 161925 w 472204"/>
                  <a:gd name="connsiteY0" fmla="*/ 61912 h 169363"/>
                  <a:gd name="connsiteX1" fmla="*/ 472204 w 472204"/>
                  <a:gd name="connsiteY1" fmla="*/ 0 h 169363"/>
                  <a:gd name="connsiteX2" fmla="*/ 472204 w 472204"/>
                  <a:gd name="connsiteY2" fmla="*/ 114594 h 169363"/>
                  <a:gd name="connsiteX3" fmla="*/ 0 w 472204"/>
                  <a:gd name="connsiteY3" fmla="*/ 169363 h 169363"/>
                  <a:gd name="connsiteX4" fmla="*/ 161925 w 472204"/>
                  <a:gd name="connsiteY4" fmla="*/ 61912 h 169363"/>
                  <a:gd name="connsiteX0" fmla="*/ 161925 w 598411"/>
                  <a:gd name="connsiteY0" fmla="*/ 61912 h 174125"/>
                  <a:gd name="connsiteX1" fmla="*/ 472204 w 598411"/>
                  <a:gd name="connsiteY1" fmla="*/ 0 h 174125"/>
                  <a:gd name="connsiteX2" fmla="*/ 598411 w 598411"/>
                  <a:gd name="connsiteY2" fmla="*/ 174125 h 174125"/>
                  <a:gd name="connsiteX3" fmla="*/ 0 w 598411"/>
                  <a:gd name="connsiteY3" fmla="*/ 169363 h 174125"/>
                  <a:gd name="connsiteX4" fmla="*/ 161925 w 598411"/>
                  <a:gd name="connsiteY4" fmla="*/ 61912 h 174125"/>
                  <a:gd name="connsiteX0" fmla="*/ 161925 w 598411"/>
                  <a:gd name="connsiteY0" fmla="*/ 9524 h 121737"/>
                  <a:gd name="connsiteX1" fmla="*/ 538879 w 598411"/>
                  <a:gd name="connsiteY1" fmla="*/ 0 h 121737"/>
                  <a:gd name="connsiteX2" fmla="*/ 598411 w 598411"/>
                  <a:gd name="connsiteY2" fmla="*/ 121737 h 121737"/>
                  <a:gd name="connsiteX3" fmla="*/ 0 w 598411"/>
                  <a:gd name="connsiteY3" fmla="*/ 116975 h 121737"/>
                  <a:gd name="connsiteX4" fmla="*/ 161925 w 598411"/>
                  <a:gd name="connsiteY4" fmla="*/ 9524 h 121737"/>
                  <a:gd name="connsiteX0" fmla="*/ 161925 w 598411"/>
                  <a:gd name="connsiteY0" fmla="*/ 9524 h 121737"/>
                  <a:gd name="connsiteX1" fmla="*/ 538879 w 598411"/>
                  <a:gd name="connsiteY1" fmla="*/ 0 h 121737"/>
                  <a:gd name="connsiteX2" fmla="*/ 598411 w 598411"/>
                  <a:gd name="connsiteY2" fmla="*/ 121737 h 121737"/>
                  <a:gd name="connsiteX3" fmla="*/ 0 w 598411"/>
                  <a:gd name="connsiteY3" fmla="*/ 97925 h 121737"/>
                  <a:gd name="connsiteX4" fmla="*/ 161925 w 598411"/>
                  <a:gd name="connsiteY4" fmla="*/ 9524 h 121737"/>
                  <a:gd name="connsiteX0" fmla="*/ 161925 w 612699"/>
                  <a:gd name="connsiteY0" fmla="*/ 9524 h 100306"/>
                  <a:gd name="connsiteX1" fmla="*/ 538879 w 612699"/>
                  <a:gd name="connsiteY1" fmla="*/ 0 h 100306"/>
                  <a:gd name="connsiteX2" fmla="*/ 612699 w 612699"/>
                  <a:gd name="connsiteY2" fmla="*/ 100306 h 100306"/>
                  <a:gd name="connsiteX3" fmla="*/ 0 w 612699"/>
                  <a:gd name="connsiteY3" fmla="*/ 97925 h 100306"/>
                  <a:gd name="connsiteX4" fmla="*/ 161925 w 612699"/>
                  <a:gd name="connsiteY4" fmla="*/ 9524 h 100306"/>
                  <a:gd name="connsiteX0" fmla="*/ 161925 w 612699"/>
                  <a:gd name="connsiteY0" fmla="*/ 0 h 90782"/>
                  <a:gd name="connsiteX1" fmla="*/ 541260 w 612699"/>
                  <a:gd name="connsiteY1" fmla="*/ 1 h 90782"/>
                  <a:gd name="connsiteX2" fmla="*/ 612699 w 612699"/>
                  <a:gd name="connsiteY2" fmla="*/ 90782 h 90782"/>
                  <a:gd name="connsiteX3" fmla="*/ 0 w 612699"/>
                  <a:gd name="connsiteY3" fmla="*/ 88401 h 90782"/>
                  <a:gd name="connsiteX4" fmla="*/ 161925 w 612699"/>
                  <a:gd name="connsiteY4" fmla="*/ 0 h 90782"/>
                  <a:gd name="connsiteX0" fmla="*/ 161925 w 612699"/>
                  <a:gd name="connsiteY0" fmla="*/ 77257 h 168039"/>
                  <a:gd name="connsiteX1" fmla="*/ 541260 w 612699"/>
                  <a:gd name="connsiteY1" fmla="*/ 77258 h 168039"/>
                  <a:gd name="connsiteX2" fmla="*/ 612699 w 612699"/>
                  <a:gd name="connsiteY2" fmla="*/ 168039 h 168039"/>
                  <a:gd name="connsiteX3" fmla="*/ 0 w 612699"/>
                  <a:gd name="connsiteY3" fmla="*/ 165658 h 168039"/>
                  <a:gd name="connsiteX4" fmla="*/ 161925 w 612699"/>
                  <a:gd name="connsiteY4" fmla="*/ 77257 h 168039"/>
                  <a:gd name="connsiteX0" fmla="*/ 161925 w 612699"/>
                  <a:gd name="connsiteY0" fmla="*/ 87693 h 178475"/>
                  <a:gd name="connsiteX1" fmla="*/ 541260 w 612699"/>
                  <a:gd name="connsiteY1" fmla="*/ 87694 h 178475"/>
                  <a:gd name="connsiteX2" fmla="*/ 612699 w 612699"/>
                  <a:gd name="connsiteY2" fmla="*/ 178475 h 178475"/>
                  <a:gd name="connsiteX3" fmla="*/ 0 w 612699"/>
                  <a:gd name="connsiteY3" fmla="*/ 176094 h 178475"/>
                  <a:gd name="connsiteX4" fmla="*/ 161925 w 612699"/>
                  <a:gd name="connsiteY4" fmla="*/ 87693 h 178475"/>
                  <a:gd name="connsiteX0" fmla="*/ 161925 w 629367"/>
                  <a:gd name="connsiteY0" fmla="*/ 87693 h 178475"/>
                  <a:gd name="connsiteX1" fmla="*/ 541260 w 629367"/>
                  <a:gd name="connsiteY1" fmla="*/ 87694 h 178475"/>
                  <a:gd name="connsiteX2" fmla="*/ 629367 w 629367"/>
                  <a:gd name="connsiteY2" fmla="*/ 178475 h 178475"/>
                  <a:gd name="connsiteX3" fmla="*/ 0 w 629367"/>
                  <a:gd name="connsiteY3" fmla="*/ 176094 h 178475"/>
                  <a:gd name="connsiteX4" fmla="*/ 161925 w 629367"/>
                  <a:gd name="connsiteY4" fmla="*/ 87693 h 178475"/>
                  <a:gd name="connsiteX0" fmla="*/ 161925 w 629367"/>
                  <a:gd name="connsiteY0" fmla="*/ 87693 h 178475"/>
                  <a:gd name="connsiteX1" fmla="*/ 541260 w 629367"/>
                  <a:gd name="connsiteY1" fmla="*/ 87694 h 178475"/>
                  <a:gd name="connsiteX2" fmla="*/ 629367 w 629367"/>
                  <a:gd name="connsiteY2" fmla="*/ 178475 h 178475"/>
                  <a:gd name="connsiteX3" fmla="*/ 0 w 629367"/>
                  <a:gd name="connsiteY3" fmla="*/ 176094 h 178475"/>
                  <a:gd name="connsiteX4" fmla="*/ 161925 w 629367"/>
                  <a:gd name="connsiteY4" fmla="*/ 87693 h 178475"/>
                  <a:gd name="connsiteX0" fmla="*/ 161925 w 632409"/>
                  <a:gd name="connsiteY0" fmla="*/ 87693 h 178475"/>
                  <a:gd name="connsiteX1" fmla="*/ 541260 w 632409"/>
                  <a:gd name="connsiteY1" fmla="*/ 87694 h 178475"/>
                  <a:gd name="connsiteX2" fmla="*/ 629367 w 632409"/>
                  <a:gd name="connsiteY2" fmla="*/ 178475 h 178475"/>
                  <a:gd name="connsiteX3" fmla="*/ 0 w 632409"/>
                  <a:gd name="connsiteY3" fmla="*/ 176094 h 178475"/>
                  <a:gd name="connsiteX4" fmla="*/ 161925 w 632409"/>
                  <a:gd name="connsiteY4" fmla="*/ 87693 h 178475"/>
                  <a:gd name="connsiteX0" fmla="*/ 161925 w 632409"/>
                  <a:gd name="connsiteY0" fmla="*/ 87693 h 178475"/>
                  <a:gd name="connsiteX1" fmla="*/ 541260 w 632409"/>
                  <a:gd name="connsiteY1" fmla="*/ 87694 h 178475"/>
                  <a:gd name="connsiteX2" fmla="*/ 629367 w 632409"/>
                  <a:gd name="connsiteY2" fmla="*/ 178475 h 178475"/>
                  <a:gd name="connsiteX3" fmla="*/ 0 w 632409"/>
                  <a:gd name="connsiteY3" fmla="*/ 176094 h 178475"/>
                  <a:gd name="connsiteX4" fmla="*/ 161925 w 632409"/>
                  <a:gd name="connsiteY4" fmla="*/ 87693 h 178475"/>
                  <a:gd name="connsiteX0" fmla="*/ 161925 w 632409"/>
                  <a:gd name="connsiteY0" fmla="*/ 87693 h 321880"/>
                  <a:gd name="connsiteX1" fmla="*/ 541260 w 632409"/>
                  <a:gd name="connsiteY1" fmla="*/ 87694 h 321880"/>
                  <a:gd name="connsiteX2" fmla="*/ 629367 w 632409"/>
                  <a:gd name="connsiteY2" fmla="*/ 178475 h 321880"/>
                  <a:gd name="connsiteX3" fmla="*/ 0 w 632409"/>
                  <a:gd name="connsiteY3" fmla="*/ 176094 h 321880"/>
                  <a:gd name="connsiteX4" fmla="*/ 161925 w 632409"/>
                  <a:gd name="connsiteY4" fmla="*/ 87693 h 321880"/>
                  <a:gd name="connsiteX0" fmla="*/ 161925 w 632409"/>
                  <a:gd name="connsiteY0" fmla="*/ 87693 h 337950"/>
                  <a:gd name="connsiteX1" fmla="*/ 541260 w 632409"/>
                  <a:gd name="connsiteY1" fmla="*/ 87694 h 337950"/>
                  <a:gd name="connsiteX2" fmla="*/ 629367 w 632409"/>
                  <a:gd name="connsiteY2" fmla="*/ 178475 h 337950"/>
                  <a:gd name="connsiteX3" fmla="*/ 0 w 632409"/>
                  <a:gd name="connsiteY3" fmla="*/ 176094 h 337950"/>
                  <a:gd name="connsiteX4" fmla="*/ 161925 w 632409"/>
                  <a:gd name="connsiteY4" fmla="*/ 87693 h 337950"/>
                  <a:gd name="connsiteX0" fmla="*/ 161925 w 631654"/>
                  <a:gd name="connsiteY0" fmla="*/ 87693 h 337950"/>
                  <a:gd name="connsiteX1" fmla="*/ 541260 w 631654"/>
                  <a:gd name="connsiteY1" fmla="*/ 87694 h 337950"/>
                  <a:gd name="connsiteX2" fmla="*/ 629367 w 631654"/>
                  <a:gd name="connsiteY2" fmla="*/ 178475 h 337950"/>
                  <a:gd name="connsiteX3" fmla="*/ 0 w 631654"/>
                  <a:gd name="connsiteY3" fmla="*/ 176094 h 337950"/>
                  <a:gd name="connsiteX4" fmla="*/ 161925 w 631654"/>
                  <a:gd name="connsiteY4" fmla="*/ 87693 h 337950"/>
                  <a:gd name="connsiteX0" fmla="*/ 161925 w 629367"/>
                  <a:gd name="connsiteY0" fmla="*/ 87693 h 337950"/>
                  <a:gd name="connsiteX1" fmla="*/ 541260 w 629367"/>
                  <a:gd name="connsiteY1" fmla="*/ 87694 h 337950"/>
                  <a:gd name="connsiteX2" fmla="*/ 629367 w 629367"/>
                  <a:gd name="connsiteY2" fmla="*/ 178475 h 337950"/>
                  <a:gd name="connsiteX3" fmla="*/ 0 w 629367"/>
                  <a:gd name="connsiteY3" fmla="*/ 176094 h 337950"/>
                  <a:gd name="connsiteX4" fmla="*/ 161925 w 629367"/>
                  <a:gd name="connsiteY4" fmla="*/ 87693 h 337950"/>
                  <a:gd name="connsiteX0" fmla="*/ 161925 w 629367"/>
                  <a:gd name="connsiteY0" fmla="*/ 87693 h 337950"/>
                  <a:gd name="connsiteX1" fmla="*/ 541260 w 629367"/>
                  <a:gd name="connsiteY1" fmla="*/ 87694 h 337950"/>
                  <a:gd name="connsiteX2" fmla="*/ 629367 w 629367"/>
                  <a:gd name="connsiteY2" fmla="*/ 178475 h 337950"/>
                  <a:gd name="connsiteX3" fmla="*/ 0 w 629367"/>
                  <a:gd name="connsiteY3" fmla="*/ 176094 h 337950"/>
                  <a:gd name="connsiteX4" fmla="*/ 161925 w 629367"/>
                  <a:gd name="connsiteY4" fmla="*/ 87693 h 337950"/>
                  <a:gd name="connsiteX0" fmla="*/ 161925 w 648417"/>
                  <a:gd name="connsiteY0" fmla="*/ 87693 h 338691"/>
                  <a:gd name="connsiteX1" fmla="*/ 541260 w 648417"/>
                  <a:gd name="connsiteY1" fmla="*/ 87694 h 338691"/>
                  <a:gd name="connsiteX2" fmla="*/ 648417 w 648417"/>
                  <a:gd name="connsiteY2" fmla="*/ 180856 h 338691"/>
                  <a:gd name="connsiteX3" fmla="*/ 0 w 648417"/>
                  <a:gd name="connsiteY3" fmla="*/ 176094 h 338691"/>
                  <a:gd name="connsiteX4" fmla="*/ 161925 w 648417"/>
                  <a:gd name="connsiteY4" fmla="*/ 87693 h 338691"/>
                  <a:gd name="connsiteX0" fmla="*/ 161925 w 648417"/>
                  <a:gd name="connsiteY0" fmla="*/ 87693 h 338691"/>
                  <a:gd name="connsiteX1" fmla="*/ 541260 w 648417"/>
                  <a:gd name="connsiteY1" fmla="*/ 87694 h 338691"/>
                  <a:gd name="connsiteX2" fmla="*/ 648417 w 648417"/>
                  <a:gd name="connsiteY2" fmla="*/ 180856 h 338691"/>
                  <a:gd name="connsiteX3" fmla="*/ 0 w 648417"/>
                  <a:gd name="connsiteY3" fmla="*/ 176094 h 338691"/>
                  <a:gd name="connsiteX4" fmla="*/ 161925 w 648417"/>
                  <a:gd name="connsiteY4" fmla="*/ 87693 h 338691"/>
                  <a:gd name="connsiteX0" fmla="*/ 161925 w 648417"/>
                  <a:gd name="connsiteY0" fmla="*/ 87693 h 338691"/>
                  <a:gd name="connsiteX1" fmla="*/ 541260 w 648417"/>
                  <a:gd name="connsiteY1" fmla="*/ 87694 h 338691"/>
                  <a:gd name="connsiteX2" fmla="*/ 648417 w 648417"/>
                  <a:gd name="connsiteY2" fmla="*/ 180856 h 338691"/>
                  <a:gd name="connsiteX3" fmla="*/ 0 w 648417"/>
                  <a:gd name="connsiteY3" fmla="*/ 176094 h 338691"/>
                  <a:gd name="connsiteX4" fmla="*/ 161925 w 648417"/>
                  <a:gd name="connsiteY4" fmla="*/ 87693 h 338691"/>
                  <a:gd name="connsiteX0" fmla="*/ 161925 w 648417"/>
                  <a:gd name="connsiteY0" fmla="*/ 87693 h 338691"/>
                  <a:gd name="connsiteX1" fmla="*/ 541260 w 648417"/>
                  <a:gd name="connsiteY1" fmla="*/ 87694 h 338691"/>
                  <a:gd name="connsiteX2" fmla="*/ 648417 w 648417"/>
                  <a:gd name="connsiteY2" fmla="*/ 180856 h 338691"/>
                  <a:gd name="connsiteX3" fmla="*/ 0 w 648417"/>
                  <a:gd name="connsiteY3" fmla="*/ 176094 h 338691"/>
                  <a:gd name="connsiteX4" fmla="*/ 161925 w 648417"/>
                  <a:gd name="connsiteY4" fmla="*/ 87693 h 33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8417" h="338691">
                    <a:moveTo>
                      <a:pt x="161925" y="87693"/>
                    </a:moveTo>
                    <a:cubicBezTo>
                      <a:pt x="316945" y="-86138"/>
                      <a:pt x="500540" y="44831"/>
                      <a:pt x="541260" y="87694"/>
                    </a:cubicBezTo>
                    <a:cubicBezTo>
                      <a:pt x="618253" y="113192"/>
                      <a:pt x="607141" y="152977"/>
                      <a:pt x="648417" y="180856"/>
                    </a:cubicBezTo>
                    <a:cubicBezTo>
                      <a:pt x="607697" y="246737"/>
                      <a:pt x="243126" y="503119"/>
                      <a:pt x="0" y="176094"/>
                    </a:cubicBezTo>
                    <a:cubicBezTo>
                      <a:pt x="53975" y="146627"/>
                      <a:pt x="72231" y="100491"/>
                      <a:pt x="161925" y="87693"/>
                    </a:cubicBezTo>
                    <a:close/>
                  </a:path>
                </a:pathLst>
              </a:custGeom>
              <a:solidFill>
                <a:srgbClr val="F5C62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0033F599-761C-77A4-9FA1-F793211A9B23}"/>
                  </a:ext>
                </a:extLst>
              </p:cNvPr>
              <p:cNvGrpSpPr/>
              <p:nvPr/>
            </p:nvGrpSpPr>
            <p:grpSpPr>
              <a:xfrm>
                <a:off x="10331229" y="2286116"/>
                <a:ext cx="169069" cy="219075"/>
                <a:chOff x="10331229" y="2286116"/>
                <a:chExt cx="169069" cy="219075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75FBF0DB-5D52-18FC-E75D-ADB9C78D6B7A}"/>
                    </a:ext>
                  </a:extLst>
                </p:cNvPr>
                <p:cNvSpPr/>
                <p:nvPr/>
              </p:nvSpPr>
              <p:spPr>
                <a:xfrm>
                  <a:off x="10331229" y="2286116"/>
                  <a:ext cx="169069" cy="2190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A6A9053C-130C-D290-E138-6190ADE67A70}"/>
                    </a:ext>
                  </a:extLst>
                </p:cNvPr>
                <p:cNvSpPr/>
                <p:nvPr/>
              </p:nvSpPr>
              <p:spPr>
                <a:xfrm flipV="1">
                  <a:off x="10415763" y="2336412"/>
                  <a:ext cx="45719" cy="592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02AB702A-1B94-0D04-2E26-4A2B3760BA36}"/>
                  </a:ext>
                </a:extLst>
              </p:cNvPr>
              <p:cNvSpPr/>
              <p:nvPr/>
            </p:nvSpPr>
            <p:spPr>
              <a:xfrm flipV="1">
                <a:off x="9980651" y="2615295"/>
                <a:ext cx="45719" cy="59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21">
                <a:extLst>
                  <a:ext uri="{FF2B5EF4-FFF2-40B4-BE49-F238E27FC236}">
                    <a16:creationId xmlns:a16="http://schemas.microsoft.com/office/drawing/2014/main" id="{62EBF014-CAD7-1756-6BD7-B0B9806E7E49}"/>
                  </a:ext>
                </a:extLst>
              </p:cNvPr>
              <p:cNvSpPr/>
              <p:nvPr/>
            </p:nvSpPr>
            <p:spPr>
              <a:xfrm>
                <a:off x="10077219" y="2505191"/>
                <a:ext cx="445890" cy="500218"/>
              </a:xfrm>
              <a:custGeom>
                <a:avLst/>
                <a:gdLst>
                  <a:gd name="connsiteX0" fmla="*/ 0 w 96442"/>
                  <a:gd name="connsiteY0" fmla="*/ 0 h 45719"/>
                  <a:gd name="connsiteX1" fmla="*/ 96442 w 96442"/>
                  <a:gd name="connsiteY1" fmla="*/ 0 h 45719"/>
                  <a:gd name="connsiteX2" fmla="*/ 96442 w 96442"/>
                  <a:gd name="connsiteY2" fmla="*/ 45719 h 45719"/>
                  <a:gd name="connsiteX3" fmla="*/ 0 w 96442"/>
                  <a:gd name="connsiteY3" fmla="*/ 45719 h 45719"/>
                  <a:gd name="connsiteX4" fmla="*/ 0 w 96442"/>
                  <a:gd name="connsiteY4" fmla="*/ 0 h 45719"/>
                  <a:gd name="connsiteX0" fmla="*/ 0 w 389335"/>
                  <a:gd name="connsiteY0" fmla="*/ 0 h 493394"/>
                  <a:gd name="connsiteX1" fmla="*/ 96442 w 389335"/>
                  <a:gd name="connsiteY1" fmla="*/ 0 h 493394"/>
                  <a:gd name="connsiteX2" fmla="*/ 389335 w 389335"/>
                  <a:gd name="connsiteY2" fmla="*/ 493394 h 493394"/>
                  <a:gd name="connsiteX3" fmla="*/ 0 w 389335"/>
                  <a:gd name="connsiteY3" fmla="*/ 45719 h 493394"/>
                  <a:gd name="connsiteX4" fmla="*/ 0 w 389335"/>
                  <a:gd name="connsiteY4" fmla="*/ 0 h 493394"/>
                  <a:gd name="connsiteX0" fmla="*/ 0 w 452394"/>
                  <a:gd name="connsiteY0" fmla="*/ 0 h 493394"/>
                  <a:gd name="connsiteX1" fmla="*/ 96442 w 452394"/>
                  <a:gd name="connsiteY1" fmla="*/ 0 h 493394"/>
                  <a:gd name="connsiteX2" fmla="*/ 389335 w 452394"/>
                  <a:gd name="connsiteY2" fmla="*/ 493394 h 493394"/>
                  <a:gd name="connsiteX3" fmla="*/ 0 w 452394"/>
                  <a:gd name="connsiteY3" fmla="*/ 45719 h 493394"/>
                  <a:gd name="connsiteX4" fmla="*/ 0 w 452394"/>
                  <a:gd name="connsiteY4" fmla="*/ 0 h 493394"/>
                  <a:gd name="connsiteX0" fmla="*/ 0 w 452394"/>
                  <a:gd name="connsiteY0" fmla="*/ 0 h 497593"/>
                  <a:gd name="connsiteX1" fmla="*/ 96442 w 452394"/>
                  <a:gd name="connsiteY1" fmla="*/ 0 h 497593"/>
                  <a:gd name="connsiteX2" fmla="*/ 389335 w 452394"/>
                  <a:gd name="connsiteY2" fmla="*/ 493394 h 497593"/>
                  <a:gd name="connsiteX3" fmla="*/ 0 w 452394"/>
                  <a:gd name="connsiteY3" fmla="*/ 45719 h 497593"/>
                  <a:gd name="connsiteX4" fmla="*/ 0 w 452394"/>
                  <a:gd name="connsiteY4" fmla="*/ 0 h 497593"/>
                  <a:gd name="connsiteX0" fmla="*/ 0 w 452394"/>
                  <a:gd name="connsiteY0" fmla="*/ 0 h 493394"/>
                  <a:gd name="connsiteX1" fmla="*/ 96442 w 452394"/>
                  <a:gd name="connsiteY1" fmla="*/ 0 h 493394"/>
                  <a:gd name="connsiteX2" fmla="*/ 389335 w 452394"/>
                  <a:gd name="connsiteY2" fmla="*/ 493394 h 493394"/>
                  <a:gd name="connsiteX3" fmla="*/ 0 w 452394"/>
                  <a:gd name="connsiteY3" fmla="*/ 0 h 493394"/>
                  <a:gd name="connsiteX0" fmla="*/ 0 w 389335"/>
                  <a:gd name="connsiteY0" fmla="*/ 0 h 493394"/>
                  <a:gd name="connsiteX1" fmla="*/ 389335 w 389335"/>
                  <a:gd name="connsiteY1" fmla="*/ 493394 h 493394"/>
                  <a:gd name="connsiteX2" fmla="*/ 0 w 389335"/>
                  <a:gd name="connsiteY2" fmla="*/ 0 h 493394"/>
                  <a:gd name="connsiteX0" fmla="*/ 0 w 389335"/>
                  <a:gd name="connsiteY0" fmla="*/ 0 h 493394"/>
                  <a:gd name="connsiteX1" fmla="*/ 389335 w 389335"/>
                  <a:gd name="connsiteY1" fmla="*/ 493394 h 493394"/>
                  <a:gd name="connsiteX2" fmla="*/ 0 w 389335"/>
                  <a:gd name="connsiteY2" fmla="*/ 0 h 493394"/>
                  <a:gd name="connsiteX0" fmla="*/ 0 w 445890"/>
                  <a:gd name="connsiteY0" fmla="*/ 0 h 493394"/>
                  <a:gd name="connsiteX1" fmla="*/ 389335 w 445890"/>
                  <a:gd name="connsiteY1" fmla="*/ 493394 h 493394"/>
                  <a:gd name="connsiteX2" fmla="*/ 0 w 445890"/>
                  <a:gd name="connsiteY2" fmla="*/ 0 h 493394"/>
                  <a:gd name="connsiteX0" fmla="*/ 0 w 445890"/>
                  <a:gd name="connsiteY0" fmla="*/ 0 h 497856"/>
                  <a:gd name="connsiteX1" fmla="*/ 389335 w 445890"/>
                  <a:gd name="connsiteY1" fmla="*/ 493394 h 497856"/>
                  <a:gd name="connsiteX2" fmla="*/ 0 w 445890"/>
                  <a:gd name="connsiteY2" fmla="*/ 0 h 497856"/>
                  <a:gd name="connsiteX0" fmla="*/ 0 w 445890"/>
                  <a:gd name="connsiteY0" fmla="*/ 0 h 500218"/>
                  <a:gd name="connsiteX1" fmla="*/ 389335 w 445890"/>
                  <a:gd name="connsiteY1" fmla="*/ 493394 h 500218"/>
                  <a:gd name="connsiteX2" fmla="*/ 0 w 445890"/>
                  <a:gd name="connsiteY2" fmla="*/ 0 h 500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890" h="500218">
                    <a:moveTo>
                      <a:pt x="0" y="0"/>
                    </a:moveTo>
                    <a:cubicBezTo>
                      <a:pt x="408385" y="12065"/>
                      <a:pt x="531020" y="376554"/>
                      <a:pt x="389335" y="493394"/>
                    </a:cubicBezTo>
                    <a:cubicBezTo>
                      <a:pt x="268486" y="548163"/>
                      <a:pt x="270273" y="263207"/>
                      <a:pt x="0" y="0"/>
                    </a:cubicBezTo>
                    <a:close/>
                  </a:path>
                </a:pathLst>
              </a:custGeom>
              <a:solidFill>
                <a:srgbClr val="D82E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3" name="ttsMP3.com_VoiceText_2025-2-10_8-38-22">
            <a:hlinkClick r:id="" action="ppaction://media"/>
            <a:extLst>
              <a:ext uri="{FF2B5EF4-FFF2-40B4-BE49-F238E27FC236}">
                <a16:creationId xmlns:a16="http://schemas.microsoft.com/office/drawing/2014/main" id="{58D6A335-02C5-1E57-503A-87591B0E39A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1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52" fill="hold"/>
                                        <p:tgtEl>
                                          <p:spTgt spid="10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BA09199-6B92-EF50-49D2-C4EC6D44A7FA}"/>
              </a:ext>
            </a:extLst>
          </p:cNvPr>
          <p:cNvGrpSpPr/>
          <p:nvPr/>
        </p:nvGrpSpPr>
        <p:grpSpPr>
          <a:xfrm>
            <a:off x="1435748" y="297707"/>
            <a:ext cx="1011811" cy="848705"/>
            <a:chOff x="-1057780" y="-85304"/>
            <a:chExt cx="8187089" cy="68673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B0F9C83-2BCD-F9A0-5295-8A241099DD97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rgbClr val="FFC000">
                <a:lumMod val="20000"/>
                <a:lumOff val="80000"/>
                <a:alpha val="47000"/>
              </a:srgbClr>
            </a:solidFill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B3DBAC36-F45F-82F6-7651-AE493BD8B693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69047E09-15AC-F2BA-90EE-8B90B9E61752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7AC352F8-E042-CCC2-8E93-2F6AB5D3DDD8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C217CAF4-28CD-901C-4984-F2EE1D0C2E60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EB20DE5F-A896-09AE-E945-F58B73E3A59F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39B63F82-6E67-7650-4D70-338AF5C31B0A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9690021E-E3F7-AAF9-5DF5-9B2B4035869E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FAF5F6B4-650F-B247-F874-504622EF2AC3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22BCD0BF-99A6-ECD1-63E6-CDE6444A358C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35E49F1A-77E5-E480-F46F-831A3428D54F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E3760A99-6049-1CCF-B78B-14D08207AF85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70EDE23D-55A3-2EAB-8ED5-BB10595298DB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280663-1A32-BB26-A99E-C6987D818EF7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99000">
                  <a:srgbClr val="FFC000">
                    <a:lumMod val="60000"/>
                    <a:lumOff val="4000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glow rad="393700"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" y="19144"/>
            <a:ext cx="12351225" cy="6838855"/>
          </a:xfrm>
          <a:custGeom>
            <a:avLst/>
            <a:gdLst>
              <a:gd name="connsiteX0" fmla="*/ 0 w 12192001"/>
              <a:gd name="connsiteY0" fmla="*/ 0 h 5587757"/>
              <a:gd name="connsiteX1" fmla="*/ 12192001 w 12192001"/>
              <a:gd name="connsiteY1" fmla="*/ 0 h 5587757"/>
              <a:gd name="connsiteX2" fmla="*/ 12192001 w 12192001"/>
              <a:gd name="connsiteY2" fmla="*/ 5587757 h 5587757"/>
              <a:gd name="connsiteX3" fmla="*/ 0 w 12192001"/>
              <a:gd name="connsiteY3" fmla="*/ 5587757 h 5587757"/>
              <a:gd name="connsiteX4" fmla="*/ 0 w 12192001"/>
              <a:gd name="connsiteY4" fmla="*/ 0 h 5587757"/>
              <a:gd name="connsiteX0" fmla="*/ 0 w 12192001"/>
              <a:gd name="connsiteY0" fmla="*/ 84666 h 5672423"/>
              <a:gd name="connsiteX1" fmla="*/ 12192001 w 12192001"/>
              <a:gd name="connsiteY1" fmla="*/ 84666 h 5672423"/>
              <a:gd name="connsiteX2" fmla="*/ 12192001 w 12192001"/>
              <a:gd name="connsiteY2" fmla="*/ 5672423 h 5672423"/>
              <a:gd name="connsiteX3" fmla="*/ 0 w 12192001"/>
              <a:gd name="connsiteY3" fmla="*/ 5672423 h 5672423"/>
              <a:gd name="connsiteX4" fmla="*/ 0 w 12192001"/>
              <a:gd name="connsiteY4" fmla="*/ 84666 h 5672423"/>
              <a:gd name="connsiteX0" fmla="*/ 0 w 12192001"/>
              <a:gd name="connsiteY0" fmla="*/ 453739 h 6041496"/>
              <a:gd name="connsiteX1" fmla="*/ 6919416 w 12192001"/>
              <a:gd name="connsiteY1" fmla="*/ 329908 h 6041496"/>
              <a:gd name="connsiteX2" fmla="*/ 12192001 w 12192001"/>
              <a:gd name="connsiteY2" fmla="*/ 453739 h 6041496"/>
              <a:gd name="connsiteX3" fmla="*/ 12192001 w 12192001"/>
              <a:gd name="connsiteY3" fmla="*/ 6041496 h 6041496"/>
              <a:gd name="connsiteX4" fmla="*/ 0 w 12192001"/>
              <a:gd name="connsiteY4" fmla="*/ 6041496 h 6041496"/>
              <a:gd name="connsiteX5" fmla="*/ 0 w 12192001"/>
              <a:gd name="connsiteY5" fmla="*/ 453739 h 6041496"/>
              <a:gd name="connsiteX0" fmla="*/ 0 w 12192001"/>
              <a:gd name="connsiteY0" fmla="*/ 1316523 h 6904280"/>
              <a:gd name="connsiteX1" fmla="*/ 6919416 w 12192001"/>
              <a:gd name="connsiteY1" fmla="*/ 1192692 h 6904280"/>
              <a:gd name="connsiteX2" fmla="*/ 12164706 w 12192001"/>
              <a:gd name="connsiteY2" fmla="*/ 265645 h 6904280"/>
              <a:gd name="connsiteX3" fmla="*/ 12192001 w 12192001"/>
              <a:gd name="connsiteY3" fmla="*/ 6904280 h 6904280"/>
              <a:gd name="connsiteX4" fmla="*/ 0 w 12192001"/>
              <a:gd name="connsiteY4" fmla="*/ 6904280 h 6904280"/>
              <a:gd name="connsiteX5" fmla="*/ 0 w 12192001"/>
              <a:gd name="connsiteY5" fmla="*/ 1316523 h 6904280"/>
              <a:gd name="connsiteX0" fmla="*/ 0 w 12192001"/>
              <a:gd name="connsiteY0" fmla="*/ 1355395 h 6943152"/>
              <a:gd name="connsiteX1" fmla="*/ 6919416 w 12192001"/>
              <a:gd name="connsiteY1" fmla="*/ 1231564 h 6943152"/>
              <a:gd name="connsiteX2" fmla="*/ 12164706 w 12192001"/>
              <a:gd name="connsiteY2" fmla="*/ 304517 h 6943152"/>
              <a:gd name="connsiteX3" fmla="*/ 12192001 w 12192001"/>
              <a:gd name="connsiteY3" fmla="*/ 6943152 h 6943152"/>
              <a:gd name="connsiteX4" fmla="*/ 0 w 12192001"/>
              <a:gd name="connsiteY4" fmla="*/ 6943152 h 6943152"/>
              <a:gd name="connsiteX5" fmla="*/ 0 w 12192001"/>
              <a:gd name="connsiteY5" fmla="*/ 1355395 h 6943152"/>
              <a:gd name="connsiteX0" fmla="*/ 0 w 12192001"/>
              <a:gd name="connsiteY0" fmla="*/ 1293603 h 6881360"/>
              <a:gd name="connsiteX1" fmla="*/ 6919416 w 12192001"/>
              <a:gd name="connsiteY1" fmla="*/ 1169772 h 6881360"/>
              <a:gd name="connsiteX2" fmla="*/ 12164706 w 12192001"/>
              <a:gd name="connsiteY2" fmla="*/ 242725 h 6881360"/>
              <a:gd name="connsiteX3" fmla="*/ 12192001 w 12192001"/>
              <a:gd name="connsiteY3" fmla="*/ 6881360 h 6881360"/>
              <a:gd name="connsiteX4" fmla="*/ 0 w 12192001"/>
              <a:gd name="connsiteY4" fmla="*/ 6881360 h 6881360"/>
              <a:gd name="connsiteX5" fmla="*/ 0 w 12192001"/>
              <a:gd name="connsiteY5" fmla="*/ 1293603 h 6881360"/>
              <a:gd name="connsiteX0" fmla="*/ 0 w 12192001"/>
              <a:gd name="connsiteY0" fmla="*/ 1255825 h 6843582"/>
              <a:gd name="connsiteX1" fmla="*/ 6919416 w 12192001"/>
              <a:gd name="connsiteY1" fmla="*/ 1131994 h 6843582"/>
              <a:gd name="connsiteX2" fmla="*/ 12164706 w 12192001"/>
              <a:gd name="connsiteY2" fmla="*/ 204947 h 6843582"/>
              <a:gd name="connsiteX3" fmla="*/ 12192001 w 12192001"/>
              <a:gd name="connsiteY3" fmla="*/ 6843582 h 6843582"/>
              <a:gd name="connsiteX4" fmla="*/ 0 w 12192001"/>
              <a:gd name="connsiteY4" fmla="*/ 6843582 h 6843582"/>
              <a:gd name="connsiteX5" fmla="*/ 0 w 12192001"/>
              <a:gd name="connsiteY5" fmla="*/ 1255825 h 6843582"/>
              <a:gd name="connsiteX0" fmla="*/ 0 w 12192001"/>
              <a:gd name="connsiteY0" fmla="*/ 1211669 h 6799426"/>
              <a:gd name="connsiteX1" fmla="*/ 6919416 w 12192001"/>
              <a:gd name="connsiteY1" fmla="*/ 1087838 h 6799426"/>
              <a:gd name="connsiteX2" fmla="*/ 12164706 w 12192001"/>
              <a:gd name="connsiteY2" fmla="*/ 160791 h 6799426"/>
              <a:gd name="connsiteX3" fmla="*/ 12192001 w 12192001"/>
              <a:gd name="connsiteY3" fmla="*/ 6799426 h 6799426"/>
              <a:gd name="connsiteX4" fmla="*/ 0 w 12192001"/>
              <a:gd name="connsiteY4" fmla="*/ 6799426 h 6799426"/>
              <a:gd name="connsiteX5" fmla="*/ 0 w 12192001"/>
              <a:gd name="connsiteY5" fmla="*/ 1211669 h 6799426"/>
              <a:gd name="connsiteX0" fmla="*/ 0 w 12192001"/>
              <a:gd name="connsiteY0" fmla="*/ 1251098 h 6838855"/>
              <a:gd name="connsiteX1" fmla="*/ 6919416 w 12192001"/>
              <a:gd name="connsiteY1" fmla="*/ 1127267 h 6838855"/>
              <a:gd name="connsiteX2" fmla="*/ 12164706 w 12192001"/>
              <a:gd name="connsiteY2" fmla="*/ 200220 h 6838855"/>
              <a:gd name="connsiteX3" fmla="*/ 12192001 w 12192001"/>
              <a:gd name="connsiteY3" fmla="*/ 6838855 h 6838855"/>
              <a:gd name="connsiteX4" fmla="*/ 0 w 12192001"/>
              <a:gd name="connsiteY4" fmla="*/ 6838855 h 6838855"/>
              <a:gd name="connsiteX5" fmla="*/ 0 w 12192001"/>
              <a:gd name="connsiteY5" fmla="*/ 1251098 h 683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1" h="6838855">
                <a:moveTo>
                  <a:pt x="0" y="1251098"/>
                </a:moveTo>
                <a:cubicBezTo>
                  <a:pt x="1153236" y="308265"/>
                  <a:pt x="4887416" y="1127267"/>
                  <a:pt x="6919416" y="1127267"/>
                </a:cubicBezTo>
                <a:cubicBezTo>
                  <a:pt x="7572992" y="417583"/>
                  <a:pt x="11362142" y="-380663"/>
                  <a:pt x="12164706" y="200220"/>
                </a:cubicBezTo>
                <a:lnTo>
                  <a:pt x="12192001" y="6838855"/>
                </a:lnTo>
                <a:lnTo>
                  <a:pt x="0" y="6838855"/>
                </a:lnTo>
                <a:lnTo>
                  <a:pt x="0" y="1251098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40FD3E9F-9664-D239-398E-21C5E7C874AC}"/>
              </a:ext>
            </a:extLst>
          </p:cNvPr>
          <p:cNvSpPr/>
          <p:nvPr/>
        </p:nvSpPr>
        <p:spPr>
          <a:xfrm flipH="1">
            <a:off x="979876" y="1150334"/>
            <a:ext cx="476146" cy="205491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55095403-4691-3D92-D0C4-893D2C7F2623}"/>
              </a:ext>
            </a:extLst>
          </p:cNvPr>
          <p:cNvSpPr/>
          <p:nvPr/>
        </p:nvSpPr>
        <p:spPr>
          <a:xfrm flipH="1">
            <a:off x="11550806" y="86077"/>
            <a:ext cx="487790" cy="210516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FD591DB4-C758-0287-90B5-92A4D5C749C0}"/>
              </a:ext>
            </a:extLst>
          </p:cNvPr>
          <p:cNvSpPr/>
          <p:nvPr/>
        </p:nvSpPr>
        <p:spPr>
          <a:xfrm rot="21321741">
            <a:off x="1227232" y="2824856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9CC54BF5-2958-3145-39F5-B401AFE675AE}"/>
              </a:ext>
            </a:extLst>
          </p:cNvPr>
          <p:cNvSpPr/>
          <p:nvPr/>
        </p:nvSpPr>
        <p:spPr>
          <a:xfrm>
            <a:off x="10042911" y="5115558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2DFD207-B92B-1BC1-7DBB-67071E9BDD03}"/>
              </a:ext>
            </a:extLst>
          </p:cNvPr>
          <p:cNvGrpSpPr/>
          <p:nvPr/>
        </p:nvGrpSpPr>
        <p:grpSpPr>
          <a:xfrm>
            <a:off x="6668243" y="296593"/>
            <a:ext cx="5379614" cy="2694556"/>
            <a:chOff x="1588326" y="522342"/>
            <a:chExt cx="10510310" cy="5264430"/>
          </a:xfrm>
        </p:grpSpPr>
        <p:sp>
          <p:nvSpPr>
            <p:cNvPr id="89" name="Rectangle 87">
              <a:extLst>
                <a:ext uri="{FF2B5EF4-FFF2-40B4-BE49-F238E27FC236}">
                  <a16:creationId xmlns:a16="http://schemas.microsoft.com/office/drawing/2014/main" id="{1D08D85F-E457-2D8C-98BB-A8310CA14C6F}"/>
                </a:ext>
              </a:extLst>
            </p:cNvPr>
            <p:cNvSpPr/>
            <p:nvPr/>
          </p:nvSpPr>
          <p:spPr>
            <a:xfrm>
              <a:off x="1588326" y="522342"/>
              <a:ext cx="10510310" cy="5135146"/>
            </a:xfrm>
            <a:custGeom>
              <a:avLst/>
              <a:gdLst>
                <a:gd name="connsiteX0" fmla="*/ 0 w 6067541"/>
                <a:gd name="connsiteY0" fmla="*/ 0 h 2424972"/>
                <a:gd name="connsiteX1" fmla="*/ 6067541 w 6067541"/>
                <a:gd name="connsiteY1" fmla="*/ 0 h 2424972"/>
                <a:gd name="connsiteX2" fmla="*/ 6067541 w 6067541"/>
                <a:gd name="connsiteY2" fmla="*/ 2424972 h 2424972"/>
                <a:gd name="connsiteX3" fmla="*/ 0 w 6067541"/>
                <a:gd name="connsiteY3" fmla="*/ 2424972 h 2424972"/>
                <a:gd name="connsiteX4" fmla="*/ 0 w 6067541"/>
                <a:gd name="connsiteY4" fmla="*/ 0 h 2424972"/>
                <a:gd name="connsiteX0" fmla="*/ 1803400 w 7870941"/>
                <a:gd name="connsiteY0" fmla="*/ 0 h 2424972"/>
                <a:gd name="connsiteX1" fmla="*/ 7870941 w 7870941"/>
                <a:gd name="connsiteY1" fmla="*/ 0 h 2424972"/>
                <a:gd name="connsiteX2" fmla="*/ 7870941 w 7870941"/>
                <a:gd name="connsiteY2" fmla="*/ 2424972 h 2424972"/>
                <a:gd name="connsiteX3" fmla="*/ 0 w 7870941"/>
                <a:gd name="connsiteY3" fmla="*/ 2374172 h 2424972"/>
                <a:gd name="connsiteX4" fmla="*/ 1803400 w 7870941"/>
                <a:gd name="connsiteY4" fmla="*/ 0 h 2424972"/>
                <a:gd name="connsiteX0" fmla="*/ 1871002 w 7938543"/>
                <a:gd name="connsiteY0" fmla="*/ 0 h 2424972"/>
                <a:gd name="connsiteX1" fmla="*/ 7938543 w 7938543"/>
                <a:gd name="connsiteY1" fmla="*/ 0 h 2424972"/>
                <a:gd name="connsiteX2" fmla="*/ 7938543 w 7938543"/>
                <a:gd name="connsiteY2" fmla="*/ 2424972 h 2424972"/>
                <a:gd name="connsiteX3" fmla="*/ 67602 w 7938543"/>
                <a:gd name="connsiteY3" fmla="*/ 2374172 h 2424972"/>
                <a:gd name="connsiteX4" fmla="*/ 42544 w 7938543"/>
                <a:gd name="connsiteY4" fmla="*/ 1542684 h 2424972"/>
                <a:gd name="connsiteX5" fmla="*/ 1871002 w 7938543"/>
                <a:gd name="connsiteY5" fmla="*/ 0 h 2424972"/>
                <a:gd name="connsiteX0" fmla="*/ 1871002 w 7938543"/>
                <a:gd name="connsiteY0" fmla="*/ 0 h 2424972"/>
                <a:gd name="connsiteX1" fmla="*/ 7938543 w 7938543"/>
                <a:gd name="connsiteY1" fmla="*/ 0 h 2424972"/>
                <a:gd name="connsiteX2" fmla="*/ 7938543 w 7938543"/>
                <a:gd name="connsiteY2" fmla="*/ 2424972 h 2424972"/>
                <a:gd name="connsiteX3" fmla="*/ 67602 w 7938543"/>
                <a:gd name="connsiteY3" fmla="*/ 2374172 h 2424972"/>
                <a:gd name="connsiteX4" fmla="*/ 42544 w 7938543"/>
                <a:gd name="connsiteY4" fmla="*/ 1542684 h 2424972"/>
                <a:gd name="connsiteX5" fmla="*/ 220344 w 7938543"/>
                <a:gd name="connsiteY5" fmla="*/ 628284 h 2424972"/>
                <a:gd name="connsiteX6" fmla="*/ 1871002 w 7938543"/>
                <a:gd name="connsiteY6" fmla="*/ 0 h 2424972"/>
                <a:gd name="connsiteX0" fmla="*/ 1871002 w 7938543"/>
                <a:gd name="connsiteY0" fmla="*/ 57516 h 2482488"/>
                <a:gd name="connsiteX1" fmla="*/ 7938543 w 7938543"/>
                <a:gd name="connsiteY1" fmla="*/ 57516 h 2482488"/>
                <a:gd name="connsiteX2" fmla="*/ 7938543 w 7938543"/>
                <a:gd name="connsiteY2" fmla="*/ 2482488 h 2482488"/>
                <a:gd name="connsiteX3" fmla="*/ 67602 w 7938543"/>
                <a:gd name="connsiteY3" fmla="*/ 2431688 h 2482488"/>
                <a:gd name="connsiteX4" fmla="*/ 42544 w 7938543"/>
                <a:gd name="connsiteY4" fmla="*/ 1600200 h 2482488"/>
                <a:gd name="connsiteX5" fmla="*/ 220344 w 7938543"/>
                <a:gd name="connsiteY5" fmla="*/ 685800 h 2482488"/>
                <a:gd name="connsiteX6" fmla="*/ 525144 w 7938543"/>
                <a:gd name="connsiteY6" fmla="*/ 0 h 2482488"/>
                <a:gd name="connsiteX7" fmla="*/ 1871002 w 7938543"/>
                <a:gd name="connsiteY7" fmla="*/ 57516 h 2482488"/>
                <a:gd name="connsiteX0" fmla="*/ 1871002 w 7938543"/>
                <a:gd name="connsiteY0" fmla="*/ 806970 h 3231942"/>
                <a:gd name="connsiteX1" fmla="*/ 7938543 w 7938543"/>
                <a:gd name="connsiteY1" fmla="*/ 806970 h 3231942"/>
                <a:gd name="connsiteX2" fmla="*/ 7938543 w 7938543"/>
                <a:gd name="connsiteY2" fmla="*/ 3231942 h 3231942"/>
                <a:gd name="connsiteX3" fmla="*/ 67602 w 7938543"/>
                <a:gd name="connsiteY3" fmla="*/ 3181142 h 3231942"/>
                <a:gd name="connsiteX4" fmla="*/ 42544 w 7938543"/>
                <a:gd name="connsiteY4" fmla="*/ 2349654 h 3231942"/>
                <a:gd name="connsiteX5" fmla="*/ 220344 w 7938543"/>
                <a:gd name="connsiteY5" fmla="*/ 1435254 h 3231942"/>
                <a:gd name="connsiteX6" fmla="*/ 525144 w 7938543"/>
                <a:gd name="connsiteY6" fmla="*/ 749454 h 3231942"/>
                <a:gd name="connsiteX7" fmla="*/ 1261744 w 7938543"/>
                <a:gd name="connsiteY7" fmla="*/ 154 h 3231942"/>
                <a:gd name="connsiteX8" fmla="*/ 1871002 w 7938543"/>
                <a:gd name="connsiteY8" fmla="*/ 806970 h 3231942"/>
                <a:gd name="connsiteX0" fmla="*/ 2493302 w 7938543"/>
                <a:gd name="connsiteY0" fmla="*/ 0 h 3860072"/>
                <a:gd name="connsiteX1" fmla="*/ 7938543 w 7938543"/>
                <a:gd name="connsiteY1" fmla="*/ 1435100 h 3860072"/>
                <a:gd name="connsiteX2" fmla="*/ 7938543 w 7938543"/>
                <a:gd name="connsiteY2" fmla="*/ 3860072 h 3860072"/>
                <a:gd name="connsiteX3" fmla="*/ 67602 w 7938543"/>
                <a:gd name="connsiteY3" fmla="*/ 3809272 h 3860072"/>
                <a:gd name="connsiteX4" fmla="*/ 42544 w 7938543"/>
                <a:gd name="connsiteY4" fmla="*/ 2977784 h 3860072"/>
                <a:gd name="connsiteX5" fmla="*/ 220344 w 7938543"/>
                <a:gd name="connsiteY5" fmla="*/ 2063384 h 3860072"/>
                <a:gd name="connsiteX6" fmla="*/ 525144 w 7938543"/>
                <a:gd name="connsiteY6" fmla="*/ 1377584 h 3860072"/>
                <a:gd name="connsiteX7" fmla="*/ 1261744 w 7938543"/>
                <a:gd name="connsiteY7" fmla="*/ 628284 h 3860072"/>
                <a:gd name="connsiteX8" fmla="*/ 2493302 w 7938543"/>
                <a:gd name="connsiteY8" fmla="*/ 0 h 3860072"/>
                <a:gd name="connsiteX0" fmla="*/ 2493302 w 7938543"/>
                <a:gd name="connsiteY0" fmla="*/ 592520 h 4452592"/>
                <a:gd name="connsiteX1" fmla="*/ 6595744 w 7938543"/>
                <a:gd name="connsiteY1" fmla="*/ 14304 h 4452592"/>
                <a:gd name="connsiteX2" fmla="*/ 7938543 w 7938543"/>
                <a:gd name="connsiteY2" fmla="*/ 2027620 h 4452592"/>
                <a:gd name="connsiteX3" fmla="*/ 7938543 w 7938543"/>
                <a:gd name="connsiteY3" fmla="*/ 4452592 h 4452592"/>
                <a:gd name="connsiteX4" fmla="*/ 67602 w 7938543"/>
                <a:gd name="connsiteY4" fmla="*/ 4401792 h 4452592"/>
                <a:gd name="connsiteX5" fmla="*/ 42544 w 7938543"/>
                <a:gd name="connsiteY5" fmla="*/ 3570304 h 4452592"/>
                <a:gd name="connsiteX6" fmla="*/ 220344 w 7938543"/>
                <a:gd name="connsiteY6" fmla="*/ 2655904 h 4452592"/>
                <a:gd name="connsiteX7" fmla="*/ 525144 w 7938543"/>
                <a:gd name="connsiteY7" fmla="*/ 1970104 h 4452592"/>
                <a:gd name="connsiteX8" fmla="*/ 1261744 w 7938543"/>
                <a:gd name="connsiteY8" fmla="*/ 1220804 h 4452592"/>
                <a:gd name="connsiteX9" fmla="*/ 2493302 w 7938543"/>
                <a:gd name="connsiteY9" fmla="*/ 592520 h 4452592"/>
                <a:gd name="connsiteX0" fmla="*/ 2493302 w 7992744"/>
                <a:gd name="connsiteY0" fmla="*/ 592520 h 4452592"/>
                <a:gd name="connsiteX1" fmla="*/ 6595744 w 7992744"/>
                <a:gd name="connsiteY1" fmla="*/ 14304 h 4452592"/>
                <a:gd name="connsiteX2" fmla="*/ 7992744 w 7992744"/>
                <a:gd name="connsiteY2" fmla="*/ 1043004 h 4452592"/>
                <a:gd name="connsiteX3" fmla="*/ 7938543 w 7992744"/>
                <a:gd name="connsiteY3" fmla="*/ 2027620 h 4452592"/>
                <a:gd name="connsiteX4" fmla="*/ 7938543 w 7992744"/>
                <a:gd name="connsiteY4" fmla="*/ 4452592 h 4452592"/>
                <a:gd name="connsiteX5" fmla="*/ 67602 w 7992744"/>
                <a:gd name="connsiteY5" fmla="*/ 4401792 h 4452592"/>
                <a:gd name="connsiteX6" fmla="*/ 42544 w 7992744"/>
                <a:gd name="connsiteY6" fmla="*/ 3570304 h 4452592"/>
                <a:gd name="connsiteX7" fmla="*/ 220344 w 7992744"/>
                <a:gd name="connsiteY7" fmla="*/ 2655904 h 4452592"/>
                <a:gd name="connsiteX8" fmla="*/ 525144 w 7992744"/>
                <a:gd name="connsiteY8" fmla="*/ 1970104 h 4452592"/>
                <a:gd name="connsiteX9" fmla="*/ 1261744 w 7992744"/>
                <a:gd name="connsiteY9" fmla="*/ 1220804 h 4452592"/>
                <a:gd name="connsiteX10" fmla="*/ 2493302 w 7992744"/>
                <a:gd name="connsiteY10" fmla="*/ 592520 h 4452592"/>
                <a:gd name="connsiteX0" fmla="*/ 2493302 w 8843650"/>
                <a:gd name="connsiteY0" fmla="*/ 592520 h 4452592"/>
                <a:gd name="connsiteX1" fmla="*/ 6595744 w 8843650"/>
                <a:gd name="connsiteY1" fmla="*/ 14304 h 4452592"/>
                <a:gd name="connsiteX2" fmla="*/ 7992744 w 8843650"/>
                <a:gd name="connsiteY2" fmla="*/ 1043004 h 4452592"/>
                <a:gd name="connsiteX3" fmla="*/ 7938543 w 8843650"/>
                <a:gd name="connsiteY3" fmla="*/ 2027620 h 4452592"/>
                <a:gd name="connsiteX4" fmla="*/ 8843643 w 8843650"/>
                <a:gd name="connsiteY4" fmla="*/ 2249504 h 4452592"/>
                <a:gd name="connsiteX5" fmla="*/ 7938543 w 8843650"/>
                <a:gd name="connsiteY5" fmla="*/ 4452592 h 4452592"/>
                <a:gd name="connsiteX6" fmla="*/ 67602 w 8843650"/>
                <a:gd name="connsiteY6" fmla="*/ 4401792 h 4452592"/>
                <a:gd name="connsiteX7" fmla="*/ 42544 w 8843650"/>
                <a:gd name="connsiteY7" fmla="*/ 3570304 h 4452592"/>
                <a:gd name="connsiteX8" fmla="*/ 220344 w 8843650"/>
                <a:gd name="connsiteY8" fmla="*/ 2655904 h 4452592"/>
                <a:gd name="connsiteX9" fmla="*/ 525144 w 8843650"/>
                <a:gd name="connsiteY9" fmla="*/ 1970104 h 4452592"/>
                <a:gd name="connsiteX10" fmla="*/ 1261744 w 8843650"/>
                <a:gd name="connsiteY10" fmla="*/ 1220804 h 4452592"/>
                <a:gd name="connsiteX11" fmla="*/ 2493302 w 8843650"/>
                <a:gd name="connsiteY11" fmla="*/ 592520 h 4452592"/>
                <a:gd name="connsiteX0" fmla="*/ 2493302 w 8843643"/>
                <a:gd name="connsiteY0" fmla="*/ 592520 h 4452592"/>
                <a:gd name="connsiteX1" fmla="*/ 6595744 w 8843643"/>
                <a:gd name="connsiteY1" fmla="*/ 14304 h 4452592"/>
                <a:gd name="connsiteX2" fmla="*/ 7992744 w 8843643"/>
                <a:gd name="connsiteY2" fmla="*/ 1043004 h 4452592"/>
                <a:gd name="connsiteX3" fmla="*/ 8843643 w 8843643"/>
                <a:gd name="connsiteY3" fmla="*/ 2249504 h 4452592"/>
                <a:gd name="connsiteX4" fmla="*/ 7938543 w 8843643"/>
                <a:gd name="connsiteY4" fmla="*/ 4452592 h 4452592"/>
                <a:gd name="connsiteX5" fmla="*/ 67602 w 8843643"/>
                <a:gd name="connsiteY5" fmla="*/ 4401792 h 4452592"/>
                <a:gd name="connsiteX6" fmla="*/ 42544 w 8843643"/>
                <a:gd name="connsiteY6" fmla="*/ 3570304 h 4452592"/>
                <a:gd name="connsiteX7" fmla="*/ 220344 w 8843643"/>
                <a:gd name="connsiteY7" fmla="*/ 2655904 h 4452592"/>
                <a:gd name="connsiteX8" fmla="*/ 525144 w 8843643"/>
                <a:gd name="connsiteY8" fmla="*/ 1970104 h 4452592"/>
                <a:gd name="connsiteX9" fmla="*/ 1261744 w 8843643"/>
                <a:gd name="connsiteY9" fmla="*/ 1220804 h 4452592"/>
                <a:gd name="connsiteX10" fmla="*/ 2493302 w 8843643"/>
                <a:gd name="connsiteY10" fmla="*/ 592520 h 4452592"/>
                <a:gd name="connsiteX0" fmla="*/ 2493302 w 8843643"/>
                <a:gd name="connsiteY0" fmla="*/ 592520 h 4782792"/>
                <a:gd name="connsiteX1" fmla="*/ 6595744 w 8843643"/>
                <a:gd name="connsiteY1" fmla="*/ 14304 h 4782792"/>
                <a:gd name="connsiteX2" fmla="*/ 7992744 w 8843643"/>
                <a:gd name="connsiteY2" fmla="*/ 1043004 h 4782792"/>
                <a:gd name="connsiteX3" fmla="*/ 8843643 w 8843643"/>
                <a:gd name="connsiteY3" fmla="*/ 2249504 h 4782792"/>
                <a:gd name="connsiteX4" fmla="*/ 8687843 w 8843643"/>
                <a:gd name="connsiteY4" fmla="*/ 4782792 h 4782792"/>
                <a:gd name="connsiteX5" fmla="*/ 67602 w 8843643"/>
                <a:gd name="connsiteY5" fmla="*/ 4401792 h 4782792"/>
                <a:gd name="connsiteX6" fmla="*/ 42544 w 8843643"/>
                <a:gd name="connsiteY6" fmla="*/ 3570304 h 4782792"/>
                <a:gd name="connsiteX7" fmla="*/ 220344 w 8843643"/>
                <a:gd name="connsiteY7" fmla="*/ 2655904 h 4782792"/>
                <a:gd name="connsiteX8" fmla="*/ 525144 w 8843643"/>
                <a:gd name="connsiteY8" fmla="*/ 1970104 h 4782792"/>
                <a:gd name="connsiteX9" fmla="*/ 1261744 w 8843643"/>
                <a:gd name="connsiteY9" fmla="*/ 1220804 h 4782792"/>
                <a:gd name="connsiteX10" fmla="*/ 2493302 w 8843643"/>
                <a:gd name="connsiteY10" fmla="*/ 592520 h 4782792"/>
                <a:gd name="connsiteX0" fmla="*/ 2493302 w 9965361"/>
                <a:gd name="connsiteY0" fmla="*/ 592520 h 4782792"/>
                <a:gd name="connsiteX1" fmla="*/ 6595744 w 9965361"/>
                <a:gd name="connsiteY1" fmla="*/ 14304 h 4782792"/>
                <a:gd name="connsiteX2" fmla="*/ 7992744 w 9965361"/>
                <a:gd name="connsiteY2" fmla="*/ 1043004 h 4782792"/>
                <a:gd name="connsiteX3" fmla="*/ 8843643 w 9965361"/>
                <a:gd name="connsiteY3" fmla="*/ 2249504 h 4782792"/>
                <a:gd name="connsiteX4" fmla="*/ 8687843 w 9965361"/>
                <a:gd name="connsiteY4" fmla="*/ 4782792 h 4782792"/>
                <a:gd name="connsiteX5" fmla="*/ 67602 w 9965361"/>
                <a:gd name="connsiteY5" fmla="*/ 4401792 h 4782792"/>
                <a:gd name="connsiteX6" fmla="*/ 42544 w 9965361"/>
                <a:gd name="connsiteY6" fmla="*/ 3570304 h 4782792"/>
                <a:gd name="connsiteX7" fmla="*/ 220344 w 9965361"/>
                <a:gd name="connsiteY7" fmla="*/ 2655904 h 4782792"/>
                <a:gd name="connsiteX8" fmla="*/ 525144 w 9965361"/>
                <a:gd name="connsiteY8" fmla="*/ 1970104 h 4782792"/>
                <a:gd name="connsiteX9" fmla="*/ 1261744 w 9965361"/>
                <a:gd name="connsiteY9" fmla="*/ 1220804 h 4782792"/>
                <a:gd name="connsiteX10" fmla="*/ 2493302 w 9965361"/>
                <a:gd name="connsiteY10" fmla="*/ 592520 h 4782792"/>
                <a:gd name="connsiteX0" fmla="*/ 2493302 w 9103595"/>
                <a:gd name="connsiteY0" fmla="*/ 592520 h 4782792"/>
                <a:gd name="connsiteX1" fmla="*/ 6595744 w 9103595"/>
                <a:gd name="connsiteY1" fmla="*/ 14304 h 4782792"/>
                <a:gd name="connsiteX2" fmla="*/ 7992744 w 9103595"/>
                <a:gd name="connsiteY2" fmla="*/ 1043004 h 4782792"/>
                <a:gd name="connsiteX3" fmla="*/ 8843643 w 9103595"/>
                <a:gd name="connsiteY3" fmla="*/ 2249504 h 4782792"/>
                <a:gd name="connsiteX4" fmla="*/ 8687843 w 9103595"/>
                <a:gd name="connsiteY4" fmla="*/ 4782792 h 4782792"/>
                <a:gd name="connsiteX5" fmla="*/ 67602 w 9103595"/>
                <a:gd name="connsiteY5" fmla="*/ 4401792 h 4782792"/>
                <a:gd name="connsiteX6" fmla="*/ 42544 w 9103595"/>
                <a:gd name="connsiteY6" fmla="*/ 3570304 h 4782792"/>
                <a:gd name="connsiteX7" fmla="*/ 220344 w 9103595"/>
                <a:gd name="connsiteY7" fmla="*/ 2655904 h 4782792"/>
                <a:gd name="connsiteX8" fmla="*/ 525144 w 9103595"/>
                <a:gd name="connsiteY8" fmla="*/ 1970104 h 4782792"/>
                <a:gd name="connsiteX9" fmla="*/ 1261744 w 9103595"/>
                <a:gd name="connsiteY9" fmla="*/ 1220804 h 4782792"/>
                <a:gd name="connsiteX10" fmla="*/ 2493302 w 9103595"/>
                <a:gd name="connsiteY10" fmla="*/ 592520 h 4782792"/>
                <a:gd name="connsiteX0" fmla="*/ 2493302 w 10100753"/>
                <a:gd name="connsiteY0" fmla="*/ 592520 h 4782792"/>
                <a:gd name="connsiteX1" fmla="*/ 6595744 w 10100753"/>
                <a:gd name="connsiteY1" fmla="*/ 14304 h 4782792"/>
                <a:gd name="connsiteX2" fmla="*/ 7992744 w 10100753"/>
                <a:gd name="connsiteY2" fmla="*/ 1043004 h 4782792"/>
                <a:gd name="connsiteX3" fmla="*/ 8843643 w 10100753"/>
                <a:gd name="connsiteY3" fmla="*/ 2249504 h 4782792"/>
                <a:gd name="connsiteX4" fmla="*/ 8687843 w 10100753"/>
                <a:gd name="connsiteY4" fmla="*/ 4782792 h 4782792"/>
                <a:gd name="connsiteX5" fmla="*/ 67602 w 10100753"/>
                <a:gd name="connsiteY5" fmla="*/ 4401792 h 4782792"/>
                <a:gd name="connsiteX6" fmla="*/ 42544 w 10100753"/>
                <a:gd name="connsiteY6" fmla="*/ 3570304 h 4782792"/>
                <a:gd name="connsiteX7" fmla="*/ 220344 w 10100753"/>
                <a:gd name="connsiteY7" fmla="*/ 2655904 h 4782792"/>
                <a:gd name="connsiteX8" fmla="*/ 525144 w 10100753"/>
                <a:gd name="connsiteY8" fmla="*/ 1970104 h 4782792"/>
                <a:gd name="connsiteX9" fmla="*/ 1261744 w 10100753"/>
                <a:gd name="connsiteY9" fmla="*/ 1220804 h 4782792"/>
                <a:gd name="connsiteX10" fmla="*/ 2493302 w 10100753"/>
                <a:gd name="connsiteY10" fmla="*/ 592520 h 4782792"/>
                <a:gd name="connsiteX0" fmla="*/ 2493302 w 10269089"/>
                <a:gd name="connsiteY0" fmla="*/ 592520 h 4782792"/>
                <a:gd name="connsiteX1" fmla="*/ 6595744 w 10269089"/>
                <a:gd name="connsiteY1" fmla="*/ 14304 h 4782792"/>
                <a:gd name="connsiteX2" fmla="*/ 7992744 w 10269089"/>
                <a:gd name="connsiteY2" fmla="*/ 1043004 h 4782792"/>
                <a:gd name="connsiteX3" fmla="*/ 8843643 w 10269089"/>
                <a:gd name="connsiteY3" fmla="*/ 2249504 h 4782792"/>
                <a:gd name="connsiteX4" fmla="*/ 8687843 w 10269089"/>
                <a:gd name="connsiteY4" fmla="*/ 4782792 h 4782792"/>
                <a:gd name="connsiteX5" fmla="*/ 67602 w 10269089"/>
                <a:gd name="connsiteY5" fmla="*/ 4401792 h 4782792"/>
                <a:gd name="connsiteX6" fmla="*/ 42544 w 10269089"/>
                <a:gd name="connsiteY6" fmla="*/ 3570304 h 4782792"/>
                <a:gd name="connsiteX7" fmla="*/ 220344 w 10269089"/>
                <a:gd name="connsiteY7" fmla="*/ 2655904 h 4782792"/>
                <a:gd name="connsiteX8" fmla="*/ 525144 w 10269089"/>
                <a:gd name="connsiteY8" fmla="*/ 1970104 h 4782792"/>
                <a:gd name="connsiteX9" fmla="*/ 1261744 w 10269089"/>
                <a:gd name="connsiteY9" fmla="*/ 1220804 h 4782792"/>
                <a:gd name="connsiteX10" fmla="*/ 2493302 w 10269089"/>
                <a:gd name="connsiteY10" fmla="*/ 592520 h 4782792"/>
                <a:gd name="connsiteX0" fmla="*/ 2493302 w 10269089"/>
                <a:gd name="connsiteY0" fmla="*/ 592520 h 4782792"/>
                <a:gd name="connsiteX1" fmla="*/ 6595744 w 10269089"/>
                <a:gd name="connsiteY1" fmla="*/ 14304 h 4782792"/>
                <a:gd name="connsiteX2" fmla="*/ 7992744 w 10269089"/>
                <a:gd name="connsiteY2" fmla="*/ 1043004 h 4782792"/>
                <a:gd name="connsiteX3" fmla="*/ 8843643 w 10269089"/>
                <a:gd name="connsiteY3" fmla="*/ 2249504 h 4782792"/>
                <a:gd name="connsiteX4" fmla="*/ 8687843 w 10269089"/>
                <a:gd name="connsiteY4" fmla="*/ 4782792 h 4782792"/>
                <a:gd name="connsiteX5" fmla="*/ 67602 w 10269089"/>
                <a:gd name="connsiteY5" fmla="*/ 4401792 h 4782792"/>
                <a:gd name="connsiteX6" fmla="*/ 42544 w 10269089"/>
                <a:gd name="connsiteY6" fmla="*/ 3570304 h 4782792"/>
                <a:gd name="connsiteX7" fmla="*/ 220344 w 10269089"/>
                <a:gd name="connsiteY7" fmla="*/ 2655904 h 4782792"/>
                <a:gd name="connsiteX8" fmla="*/ 525144 w 10269089"/>
                <a:gd name="connsiteY8" fmla="*/ 1970104 h 4782792"/>
                <a:gd name="connsiteX9" fmla="*/ 1261744 w 10269089"/>
                <a:gd name="connsiteY9" fmla="*/ 1220804 h 4782792"/>
                <a:gd name="connsiteX10" fmla="*/ 2493302 w 10269089"/>
                <a:gd name="connsiteY10" fmla="*/ 592520 h 4782792"/>
                <a:gd name="connsiteX0" fmla="*/ 2493302 w 10286271"/>
                <a:gd name="connsiteY0" fmla="*/ 592520 h 4884392"/>
                <a:gd name="connsiteX1" fmla="*/ 6595744 w 10286271"/>
                <a:gd name="connsiteY1" fmla="*/ 14304 h 4884392"/>
                <a:gd name="connsiteX2" fmla="*/ 7992744 w 10286271"/>
                <a:gd name="connsiteY2" fmla="*/ 1043004 h 4884392"/>
                <a:gd name="connsiteX3" fmla="*/ 8843643 w 10286271"/>
                <a:gd name="connsiteY3" fmla="*/ 2249504 h 4884392"/>
                <a:gd name="connsiteX4" fmla="*/ 8713243 w 10286271"/>
                <a:gd name="connsiteY4" fmla="*/ 4884392 h 4884392"/>
                <a:gd name="connsiteX5" fmla="*/ 67602 w 10286271"/>
                <a:gd name="connsiteY5" fmla="*/ 4401792 h 4884392"/>
                <a:gd name="connsiteX6" fmla="*/ 42544 w 10286271"/>
                <a:gd name="connsiteY6" fmla="*/ 3570304 h 4884392"/>
                <a:gd name="connsiteX7" fmla="*/ 220344 w 10286271"/>
                <a:gd name="connsiteY7" fmla="*/ 2655904 h 4884392"/>
                <a:gd name="connsiteX8" fmla="*/ 525144 w 10286271"/>
                <a:gd name="connsiteY8" fmla="*/ 1970104 h 4884392"/>
                <a:gd name="connsiteX9" fmla="*/ 1261744 w 10286271"/>
                <a:gd name="connsiteY9" fmla="*/ 1220804 h 4884392"/>
                <a:gd name="connsiteX10" fmla="*/ 2493302 w 10286271"/>
                <a:gd name="connsiteY10" fmla="*/ 592520 h 4884392"/>
                <a:gd name="connsiteX0" fmla="*/ 2493302 w 10256072"/>
                <a:gd name="connsiteY0" fmla="*/ 592520 h 4884392"/>
                <a:gd name="connsiteX1" fmla="*/ 6595744 w 10256072"/>
                <a:gd name="connsiteY1" fmla="*/ 14304 h 4884392"/>
                <a:gd name="connsiteX2" fmla="*/ 7992744 w 10256072"/>
                <a:gd name="connsiteY2" fmla="*/ 1043004 h 4884392"/>
                <a:gd name="connsiteX3" fmla="*/ 8843643 w 10256072"/>
                <a:gd name="connsiteY3" fmla="*/ 2249504 h 4884392"/>
                <a:gd name="connsiteX4" fmla="*/ 8713243 w 10256072"/>
                <a:gd name="connsiteY4" fmla="*/ 4884392 h 4884392"/>
                <a:gd name="connsiteX5" fmla="*/ 67602 w 10256072"/>
                <a:gd name="connsiteY5" fmla="*/ 4401792 h 4884392"/>
                <a:gd name="connsiteX6" fmla="*/ 42544 w 10256072"/>
                <a:gd name="connsiteY6" fmla="*/ 3570304 h 4884392"/>
                <a:gd name="connsiteX7" fmla="*/ 220344 w 10256072"/>
                <a:gd name="connsiteY7" fmla="*/ 2655904 h 4884392"/>
                <a:gd name="connsiteX8" fmla="*/ 525144 w 10256072"/>
                <a:gd name="connsiteY8" fmla="*/ 1970104 h 4884392"/>
                <a:gd name="connsiteX9" fmla="*/ 1261744 w 10256072"/>
                <a:gd name="connsiteY9" fmla="*/ 1220804 h 4884392"/>
                <a:gd name="connsiteX10" fmla="*/ 2493302 w 10256072"/>
                <a:gd name="connsiteY10" fmla="*/ 592520 h 4884392"/>
                <a:gd name="connsiteX0" fmla="*/ 2493302 w 10286271"/>
                <a:gd name="connsiteY0" fmla="*/ 592520 h 4884392"/>
                <a:gd name="connsiteX1" fmla="*/ 6595744 w 10286271"/>
                <a:gd name="connsiteY1" fmla="*/ 14304 h 4884392"/>
                <a:gd name="connsiteX2" fmla="*/ 7992744 w 10286271"/>
                <a:gd name="connsiteY2" fmla="*/ 1043004 h 4884392"/>
                <a:gd name="connsiteX3" fmla="*/ 8843643 w 10286271"/>
                <a:gd name="connsiteY3" fmla="*/ 2249504 h 4884392"/>
                <a:gd name="connsiteX4" fmla="*/ 8713243 w 10286271"/>
                <a:gd name="connsiteY4" fmla="*/ 4884392 h 4884392"/>
                <a:gd name="connsiteX5" fmla="*/ 67602 w 10286271"/>
                <a:gd name="connsiteY5" fmla="*/ 4401792 h 4884392"/>
                <a:gd name="connsiteX6" fmla="*/ 42544 w 10286271"/>
                <a:gd name="connsiteY6" fmla="*/ 3570304 h 4884392"/>
                <a:gd name="connsiteX7" fmla="*/ 220344 w 10286271"/>
                <a:gd name="connsiteY7" fmla="*/ 2655904 h 4884392"/>
                <a:gd name="connsiteX8" fmla="*/ 525144 w 10286271"/>
                <a:gd name="connsiteY8" fmla="*/ 1970104 h 4884392"/>
                <a:gd name="connsiteX9" fmla="*/ 1261744 w 10286271"/>
                <a:gd name="connsiteY9" fmla="*/ 1220804 h 4884392"/>
                <a:gd name="connsiteX10" fmla="*/ 2493302 w 10286271"/>
                <a:gd name="connsiteY10" fmla="*/ 592520 h 4884392"/>
                <a:gd name="connsiteX0" fmla="*/ 2493302 w 10286271"/>
                <a:gd name="connsiteY0" fmla="*/ 592520 h 4884392"/>
                <a:gd name="connsiteX1" fmla="*/ 6595744 w 10286271"/>
                <a:gd name="connsiteY1" fmla="*/ 14304 h 4884392"/>
                <a:gd name="connsiteX2" fmla="*/ 7992744 w 10286271"/>
                <a:gd name="connsiteY2" fmla="*/ 1043004 h 4884392"/>
                <a:gd name="connsiteX3" fmla="*/ 8843643 w 10286271"/>
                <a:gd name="connsiteY3" fmla="*/ 2249504 h 4884392"/>
                <a:gd name="connsiteX4" fmla="*/ 8713243 w 10286271"/>
                <a:gd name="connsiteY4" fmla="*/ 4884392 h 4884392"/>
                <a:gd name="connsiteX5" fmla="*/ 67602 w 10286271"/>
                <a:gd name="connsiteY5" fmla="*/ 4401792 h 4884392"/>
                <a:gd name="connsiteX6" fmla="*/ 42544 w 10286271"/>
                <a:gd name="connsiteY6" fmla="*/ 3570304 h 4884392"/>
                <a:gd name="connsiteX7" fmla="*/ 220344 w 10286271"/>
                <a:gd name="connsiteY7" fmla="*/ 2655904 h 4884392"/>
                <a:gd name="connsiteX8" fmla="*/ 525144 w 10286271"/>
                <a:gd name="connsiteY8" fmla="*/ 1970104 h 4884392"/>
                <a:gd name="connsiteX9" fmla="*/ 1261744 w 10286271"/>
                <a:gd name="connsiteY9" fmla="*/ 1220804 h 4884392"/>
                <a:gd name="connsiteX10" fmla="*/ 2493302 w 10286271"/>
                <a:gd name="connsiteY10" fmla="*/ 592520 h 4884392"/>
                <a:gd name="connsiteX0" fmla="*/ 2493302 w 10286271"/>
                <a:gd name="connsiteY0" fmla="*/ 845864 h 5137736"/>
                <a:gd name="connsiteX1" fmla="*/ 6595744 w 10286271"/>
                <a:gd name="connsiteY1" fmla="*/ 267648 h 5137736"/>
                <a:gd name="connsiteX2" fmla="*/ 7992744 w 10286271"/>
                <a:gd name="connsiteY2" fmla="*/ 1296348 h 5137736"/>
                <a:gd name="connsiteX3" fmla="*/ 8843643 w 10286271"/>
                <a:gd name="connsiteY3" fmla="*/ 2502848 h 5137736"/>
                <a:gd name="connsiteX4" fmla="*/ 8713243 w 10286271"/>
                <a:gd name="connsiteY4" fmla="*/ 5137736 h 5137736"/>
                <a:gd name="connsiteX5" fmla="*/ 67602 w 10286271"/>
                <a:gd name="connsiteY5" fmla="*/ 4655136 h 5137736"/>
                <a:gd name="connsiteX6" fmla="*/ 42544 w 10286271"/>
                <a:gd name="connsiteY6" fmla="*/ 3823648 h 5137736"/>
                <a:gd name="connsiteX7" fmla="*/ 220344 w 10286271"/>
                <a:gd name="connsiteY7" fmla="*/ 2909248 h 5137736"/>
                <a:gd name="connsiteX8" fmla="*/ 525144 w 10286271"/>
                <a:gd name="connsiteY8" fmla="*/ 2223448 h 5137736"/>
                <a:gd name="connsiteX9" fmla="*/ 1261744 w 10286271"/>
                <a:gd name="connsiteY9" fmla="*/ 1474148 h 5137736"/>
                <a:gd name="connsiteX10" fmla="*/ 2493302 w 10286271"/>
                <a:gd name="connsiteY10" fmla="*/ 845864 h 5137736"/>
                <a:gd name="connsiteX0" fmla="*/ 2493302 w 10286271"/>
                <a:gd name="connsiteY0" fmla="*/ 982974 h 5274846"/>
                <a:gd name="connsiteX1" fmla="*/ 6595744 w 10286271"/>
                <a:gd name="connsiteY1" fmla="*/ 404758 h 5274846"/>
                <a:gd name="connsiteX2" fmla="*/ 7992744 w 10286271"/>
                <a:gd name="connsiteY2" fmla="*/ 1433458 h 5274846"/>
                <a:gd name="connsiteX3" fmla="*/ 8843643 w 10286271"/>
                <a:gd name="connsiteY3" fmla="*/ 2639958 h 5274846"/>
                <a:gd name="connsiteX4" fmla="*/ 8713243 w 10286271"/>
                <a:gd name="connsiteY4" fmla="*/ 5274846 h 5274846"/>
                <a:gd name="connsiteX5" fmla="*/ 67602 w 10286271"/>
                <a:gd name="connsiteY5" fmla="*/ 4792246 h 5274846"/>
                <a:gd name="connsiteX6" fmla="*/ 42544 w 10286271"/>
                <a:gd name="connsiteY6" fmla="*/ 3960758 h 5274846"/>
                <a:gd name="connsiteX7" fmla="*/ 220344 w 10286271"/>
                <a:gd name="connsiteY7" fmla="*/ 3046358 h 5274846"/>
                <a:gd name="connsiteX8" fmla="*/ 525144 w 10286271"/>
                <a:gd name="connsiteY8" fmla="*/ 2360558 h 5274846"/>
                <a:gd name="connsiteX9" fmla="*/ 1261744 w 10286271"/>
                <a:gd name="connsiteY9" fmla="*/ 1611258 h 5274846"/>
                <a:gd name="connsiteX10" fmla="*/ 2493302 w 10286271"/>
                <a:gd name="connsiteY10" fmla="*/ 982974 h 5274846"/>
                <a:gd name="connsiteX0" fmla="*/ 2493302 w 10286271"/>
                <a:gd name="connsiteY0" fmla="*/ 982974 h 5274846"/>
                <a:gd name="connsiteX1" fmla="*/ 6595744 w 10286271"/>
                <a:gd name="connsiteY1" fmla="*/ 404758 h 5274846"/>
                <a:gd name="connsiteX2" fmla="*/ 7992744 w 10286271"/>
                <a:gd name="connsiteY2" fmla="*/ 1433458 h 5274846"/>
                <a:gd name="connsiteX3" fmla="*/ 8843643 w 10286271"/>
                <a:gd name="connsiteY3" fmla="*/ 2639958 h 5274846"/>
                <a:gd name="connsiteX4" fmla="*/ 8713243 w 10286271"/>
                <a:gd name="connsiteY4" fmla="*/ 5274846 h 5274846"/>
                <a:gd name="connsiteX5" fmla="*/ 67602 w 10286271"/>
                <a:gd name="connsiteY5" fmla="*/ 4792246 h 5274846"/>
                <a:gd name="connsiteX6" fmla="*/ 42544 w 10286271"/>
                <a:gd name="connsiteY6" fmla="*/ 3960758 h 5274846"/>
                <a:gd name="connsiteX7" fmla="*/ 220344 w 10286271"/>
                <a:gd name="connsiteY7" fmla="*/ 3046358 h 5274846"/>
                <a:gd name="connsiteX8" fmla="*/ 525144 w 10286271"/>
                <a:gd name="connsiteY8" fmla="*/ 2360558 h 5274846"/>
                <a:gd name="connsiteX9" fmla="*/ 1261744 w 10286271"/>
                <a:gd name="connsiteY9" fmla="*/ 1611258 h 5274846"/>
                <a:gd name="connsiteX10" fmla="*/ 2493302 w 10286271"/>
                <a:gd name="connsiteY10" fmla="*/ 982974 h 5274846"/>
                <a:gd name="connsiteX0" fmla="*/ 2493302 w 10286271"/>
                <a:gd name="connsiteY0" fmla="*/ 982974 h 5274846"/>
                <a:gd name="connsiteX1" fmla="*/ 6595744 w 10286271"/>
                <a:gd name="connsiteY1" fmla="*/ 404758 h 5274846"/>
                <a:gd name="connsiteX2" fmla="*/ 7992744 w 10286271"/>
                <a:gd name="connsiteY2" fmla="*/ 1433458 h 5274846"/>
                <a:gd name="connsiteX3" fmla="*/ 8843643 w 10286271"/>
                <a:gd name="connsiteY3" fmla="*/ 2639958 h 5274846"/>
                <a:gd name="connsiteX4" fmla="*/ 8713243 w 10286271"/>
                <a:gd name="connsiteY4" fmla="*/ 5274846 h 5274846"/>
                <a:gd name="connsiteX5" fmla="*/ 67602 w 10286271"/>
                <a:gd name="connsiteY5" fmla="*/ 4792246 h 5274846"/>
                <a:gd name="connsiteX6" fmla="*/ 42544 w 10286271"/>
                <a:gd name="connsiteY6" fmla="*/ 3960758 h 5274846"/>
                <a:gd name="connsiteX7" fmla="*/ 220344 w 10286271"/>
                <a:gd name="connsiteY7" fmla="*/ 3046358 h 5274846"/>
                <a:gd name="connsiteX8" fmla="*/ 525144 w 10286271"/>
                <a:gd name="connsiteY8" fmla="*/ 2360558 h 5274846"/>
                <a:gd name="connsiteX9" fmla="*/ 1261744 w 10286271"/>
                <a:gd name="connsiteY9" fmla="*/ 1611258 h 5274846"/>
                <a:gd name="connsiteX10" fmla="*/ 2493302 w 10286271"/>
                <a:gd name="connsiteY10" fmla="*/ 982974 h 5274846"/>
                <a:gd name="connsiteX0" fmla="*/ 2493302 w 10286271"/>
                <a:gd name="connsiteY0" fmla="*/ 982974 h 5274846"/>
                <a:gd name="connsiteX1" fmla="*/ 6595744 w 10286271"/>
                <a:gd name="connsiteY1" fmla="*/ 404758 h 5274846"/>
                <a:gd name="connsiteX2" fmla="*/ 7992744 w 10286271"/>
                <a:gd name="connsiteY2" fmla="*/ 1433458 h 5274846"/>
                <a:gd name="connsiteX3" fmla="*/ 8843643 w 10286271"/>
                <a:gd name="connsiteY3" fmla="*/ 2639958 h 5274846"/>
                <a:gd name="connsiteX4" fmla="*/ 8713243 w 10286271"/>
                <a:gd name="connsiteY4" fmla="*/ 5274846 h 5274846"/>
                <a:gd name="connsiteX5" fmla="*/ 67602 w 10286271"/>
                <a:gd name="connsiteY5" fmla="*/ 4792246 h 5274846"/>
                <a:gd name="connsiteX6" fmla="*/ 42544 w 10286271"/>
                <a:gd name="connsiteY6" fmla="*/ 3960758 h 5274846"/>
                <a:gd name="connsiteX7" fmla="*/ 220344 w 10286271"/>
                <a:gd name="connsiteY7" fmla="*/ 3046358 h 5274846"/>
                <a:gd name="connsiteX8" fmla="*/ 525144 w 10286271"/>
                <a:gd name="connsiteY8" fmla="*/ 2360558 h 5274846"/>
                <a:gd name="connsiteX9" fmla="*/ 1261744 w 10286271"/>
                <a:gd name="connsiteY9" fmla="*/ 1611258 h 5274846"/>
                <a:gd name="connsiteX10" fmla="*/ 2493302 w 10286271"/>
                <a:gd name="connsiteY10" fmla="*/ 982974 h 5274846"/>
                <a:gd name="connsiteX0" fmla="*/ 2493302 w 10286271"/>
                <a:gd name="connsiteY0" fmla="*/ 982974 h 5274846"/>
                <a:gd name="connsiteX1" fmla="*/ 6595744 w 10286271"/>
                <a:gd name="connsiteY1" fmla="*/ 404758 h 5274846"/>
                <a:gd name="connsiteX2" fmla="*/ 7992744 w 10286271"/>
                <a:gd name="connsiteY2" fmla="*/ 1433458 h 5274846"/>
                <a:gd name="connsiteX3" fmla="*/ 8843643 w 10286271"/>
                <a:gd name="connsiteY3" fmla="*/ 2639958 h 5274846"/>
                <a:gd name="connsiteX4" fmla="*/ 8713243 w 10286271"/>
                <a:gd name="connsiteY4" fmla="*/ 5274846 h 5274846"/>
                <a:gd name="connsiteX5" fmla="*/ 67602 w 10286271"/>
                <a:gd name="connsiteY5" fmla="*/ 4792246 h 5274846"/>
                <a:gd name="connsiteX6" fmla="*/ 42544 w 10286271"/>
                <a:gd name="connsiteY6" fmla="*/ 3960758 h 5274846"/>
                <a:gd name="connsiteX7" fmla="*/ 220344 w 10286271"/>
                <a:gd name="connsiteY7" fmla="*/ 3046358 h 5274846"/>
                <a:gd name="connsiteX8" fmla="*/ 525144 w 10286271"/>
                <a:gd name="connsiteY8" fmla="*/ 2360558 h 5274846"/>
                <a:gd name="connsiteX9" fmla="*/ 1261744 w 10286271"/>
                <a:gd name="connsiteY9" fmla="*/ 1611258 h 5274846"/>
                <a:gd name="connsiteX10" fmla="*/ 2493302 w 10286271"/>
                <a:gd name="connsiteY10" fmla="*/ 982974 h 5274846"/>
                <a:gd name="connsiteX0" fmla="*/ 2493302 w 10286271"/>
                <a:gd name="connsiteY0" fmla="*/ 982974 h 5274846"/>
                <a:gd name="connsiteX1" fmla="*/ 6595744 w 10286271"/>
                <a:gd name="connsiteY1" fmla="*/ 404758 h 5274846"/>
                <a:gd name="connsiteX2" fmla="*/ 7992744 w 10286271"/>
                <a:gd name="connsiteY2" fmla="*/ 1433458 h 5274846"/>
                <a:gd name="connsiteX3" fmla="*/ 8843643 w 10286271"/>
                <a:gd name="connsiteY3" fmla="*/ 2639958 h 5274846"/>
                <a:gd name="connsiteX4" fmla="*/ 8713243 w 10286271"/>
                <a:gd name="connsiteY4" fmla="*/ 5274846 h 5274846"/>
                <a:gd name="connsiteX5" fmla="*/ 67602 w 10286271"/>
                <a:gd name="connsiteY5" fmla="*/ 4792246 h 5274846"/>
                <a:gd name="connsiteX6" fmla="*/ 42544 w 10286271"/>
                <a:gd name="connsiteY6" fmla="*/ 3960758 h 5274846"/>
                <a:gd name="connsiteX7" fmla="*/ 220344 w 10286271"/>
                <a:gd name="connsiteY7" fmla="*/ 3046358 h 5274846"/>
                <a:gd name="connsiteX8" fmla="*/ 525144 w 10286271"/>
                <a:gd name="connsiteY8" fmla="*/ 2360558 h 5274846"/>
                <a:gd name="connsiteX9" fmla="*/ 1261744 w 10286271"/>
                <a:gd name="connsiteY9" fmla="*/ 1611258 h 5274846"/>
                <a:gd name="connsiteX10" fmla="*/ 2493302 w 10286271"/>
                <a:gd name="connsiteY10" fmla="*/ 982974 h 5274846"/>
                <a:gd name="connsiteX0" fmla="*/ 2570556 w 10363525"/>
                <a:gd name="connsiteY0" fmla="*/ 982974 h 5274846"/>
                <a:gd name="connsiteX1" fmla="*/ 6672998 w 10363525"/>
                <a:gd name="connsiteY1" fmla="*/ 404758 h 5274846"/>
                <a:gd name="connsiteX2" fmla="*/ 8069998 w 10363525"/>
                <a:gd name="connsiteY2" fmla="*/ 1433458 h 5274846"/>
                <a:gd name="connsiteX3" fmla="*/ 8920897 w 10363525"/>
                <a:gd name="connsiteY3" fmla="*/ 2639958 h 5274846"/>
                <a:gd name="connsiteX4" fmla="*/ 8790497 w 10363525"/>
                <a:gd name="connsiteY4" fmla="*/ 5274846 h 5274846"/>
                <a:gd name="connsiteX5" fmla="*/ 144856 w 10363525"/>
                <a:gd name="connsiteY5" fmla="*/ 4792246 h 5274846"/>
                <a:gd name="connsiteX6" fmla="*/ 119798 w 10363525"/>
                <a:gd name="connsiteY6" fmla="*/ 3960758 h 5274846"/>
                <a:gd name="connsiteX7" fmla="*/ 297598 w 10363525"/>
                <a:gd name="connsiteY7" fmla="*/ 3046358 h 5274846"/>
                <a:gd name="connsiteX8" fmla="*/ 602398 w 10363525"/>
                <a:gd name="connsiteY8" fmla="*/ 2360558 h 5274846"/>
                <a:gd name="connsiteX9" fmla="*/ 1338998 w 10363525"/>
                <a:gd name="connsiteY9" fmla="*/ 1611258 h 5274846"/>
                <a:gd name="connsiteX10" fmla="*/ 2570556 w 10363525"/>
                <a:gd name="connsiteY10" fmla="*/ 982974 h 5274846"/>
                <a:gd name="connsiteX0" fmla="*/ 2596070 w 10389039"/>
                <a:gd name="connsiteY0" fmla="*/ 982974 h 5274846"/>
                <a:gd name="connsiteX1" fmla="*/ 6698512 w 10389039"/>
                <a:gd name="connsiteY1" fmla="*/ 404758 h 5274846"/>
                <a:gd name="connsiteX2" fmla="*/ 8095512 w 10389039"/>
                <a:gd name="connsiteY2" fmla="*/ 1433458 h 5274846"/>
                <a:gd name="connsiteX3" fmla="*/ 8946411 w 10389039"/>
                <a:gd name="connsiteY3" fmla="*/ 2639958 h 5274846"/>
                <a:gd name="connsiteX4" fmla="*/ 8816011 w 10389039"/>
                <a:gd name="connsiteY4" fmla="*/ 5274846 h 5274846"/>
                <a:gd name="connsiteX5" fmla="*/ 170370 w 10389039"/>
                <a:gd name="connsiteY5" fmla="*/ 4792246 h 5274846"/>
                <a:gd name="connsiteX6" fmla="*/ 145312 w 10389039"/>
                <a:gd name="connsiteY6" fmla="*/ 3960758 h 5274846"/>
                <a:gd name="connsiteX7" fmla="*/ 323112 w 10389039"/>
                <a:gd name="connsiteY7" fmla="*/ 3046358 h 5274846"/>
                <a:gd name="connsiteX8" fmla="*/ 627912 w 10389039"/>
                <a:gd name="connsiteY8" fmla="*/ 2360558 h 5274846"/>
                <a:gd name="connsiteX9" fmla="*/ 1364512 w 10389039"/>
                <a:gd name="connsiteY9" fmla="*/ 1611258 h 5274846"/>
                <a:gd name="connsiteX10" fmla="*/ 2596070 w 10389039"/>
                <a:gd name="connsiteY10" fmla="*/ 982974 h 5274846"/>
                <a:gd name="connsiteX0" fmla="*/ 2570557 w 10363526"/>
                <a:gd name="connsiteY0" fmla="*/ 982974 h 5274846"/>
                <a:gd name="connsiteX1" fmla="*/ 6672999 w 10363526"/>
                <a:gd name="connsiteY1" fmla="*/ 404758 h 5274846"/>
                <a:gd name="connsiteX2" fmla="*/ 8069999 w 10363526"/>
                <a:gd name="connsiteY2" fmla="*/ 1433458 h 5274846"/>
                <a:gd name="connsiteX3" fmla="*/ 8920898 w 10363526"/>
                <a:gd name="connsiteY3" fmla="*/ 2639958 h 5274846"/>
                <a:gd name="connsiteX4" fmla="*/ 8790498 w 10363526"/>
                <a:gd name="connsiteY4" fmla="*/ 5274846 h 5274846"/>
                <a:gd name="connsiteX5" fmla="*/ 411557 w 10363526"/>
                <a:gd name="connsiteY5" fmla="*/ 5033546 h 5274846"/>
                <a:gd name="connsiteX6" fmla="*/ 119799 w 10363526"/>
                <a:gd name="connsiteY6" fmla="*/ 3960758 h 5274846"/>
                <a:gd name="connsiteX7" fmla="*/ 297599 w 10363526"/>
                <a:gd name="connsiteY7" fmla="*/ 3046358 h 5274846"/>
                <a:gd name="connsiteX8" fmla="*/ 602399 w 10363526"/>
                <a:gd name="connsiteY8" fmla="*/ 2360558 h 5274846"/>
                <a:gd name="connsiteX9" fmla="*/ 1338999 w 10363526"/>
                <a:gd name="connsiteY9" fmla="*/ 1611258 h 5274846"/>
                <a:gd name="connsiteX10" fmla="*/ 2570557 w 10363526"/>
                <a:gd name="connsiteY10" fmla="*/ 982974 h 5274846"/>
                <a:gd name="connsiteX0" fmla="*/ 2615032 w 10408001"/>
                <a:gd name="connsiteY0" fmla="*/ 982974 h 5274846"/>
                <a:gd name="connsiteX1" fmla="*/ 6717474 w 10408001"/>
                <a:gd name="connsiteY1" fmla="*/ 404758 h 5274846"/>
                <a:gd name="connsiteX2" fmla="*/ 8114474 w 10408001"/>
                <a:gd name="connsiteY2" fmla="*/ 1433458 h 5274846"/>
                <a:gd name="connsiteX3" fmla="*/ 8965373 w 10408001"/>
                <a:gd name="connsiteY3" fmla="*/ 2639958 h 5274846"/>
                <a:gd name="connsiteX4" fmla="*/ 8834973 w 10408001"/>
                <a:gd name="connsiteY4" fmla="*/ 5274846 h 5274846"/>
                <a:gd name="connsiteX5" fmla="*/ 456032 w 10408001"/>
                <a:gd name="connsiteY5" fmla="*/ 5033546 h 5274846"/>
                <a:gd name="connsiteX6" fmla="*/ 164274 w 10408001"/>
                <a:gd name="connsiteY6" fmla="*/ 3960758 h 5274846"/>
                <a:gd name="connsiteX7" fmla="*/ 342074 w 10408001"/>
                <a:gd name="connsiteY7" fmla="*/ 3046358 h 5274846"/>
                <a:gd name="connsiteX8" fmla="*/ 646874 w 10408001"/>
                <a:gd name="connsiteY8" fmla="*/ 2360558 h 5274846"/>
                <a:gd name="connsiteX9" fmla="*/ 1383474 w 10408001"/>
                <a:gd name="connsiteY9" fmla="*/ 1611258 h 5274846"/>
                <a:gd name="connsiteX10" fmla="*/ 2615032 w 10408001"/>
                <a:gd name="connsiteY10" fmla="*/ 982974 h 5274846"/>
                <a:gd name="connsiteX0" fmla="*/ 2615032 w 10408001"/>
                <a:gd name="connsiteY0" fmla="*/ 982974 h 5274846"/>
                <a:gd name="connsiteX1" fmla="*/ 6717474 w 10408001"/>
                <a:gd name="connsiteY1" fmla="*/ 404758 h 5274846"/>
                <a:gd name="connsiteX2" fmla="*/ 8114474 w 10408001"/>
                <a:gd name="connsiteY2" fmla="*/ 1433458 h 5274846"/>
                <a:gd name="connsiteX3" fmla="*/ 8965373 w 10408001"/>
                <a:gd name="connsiteY3" fmla="*/ 2639958 h 5274846"/>
                <a:gd name="connsiteX4" fmla="*/ 8834973 w 10408001"/>
                <a:gd name="connsiteY4" fmla="*/ 5274846 h 5274846"/>
                <a:gd name="connsiteX5" fmla="*/ 456032 w 10408001"/>
                <a:gd name="connsiteY5" fmla="*/ 5033546 h 5274846"/>
                <a:gd name="connsiteX6" fmla="*/ 164274 w 10408001"/>
                <a:gd name="connsiteY6" fmla="*/ 3960758 h 5274846"/>
                <a:gd name="connsiteX7" fmla="*/ 342074 w 10408001"/>
                <a:gd name="connsiteY7" fmla="*/ 3046358 h 5274846"/>
                <a:gd name="connsiteX8" fmla="*/ 646874 w 10408001"/>
                <a:gd name="connsiteY8" fmla="*/ 2360558 h 5274846"/>
                <a:gd name="connsiteX9" fmla="*/ 1383474 w 10408001"/>
                <a:gd name="connsiteY9" fmla="*/ 1611258 h 5274846"/>
                <a:gd name="connsiteX10" fmla="*/ 2615032 w 10408001"/>
                <a:gd name="connsiteY10" fmla="*/ 982974 h 5274846"/>
                <a:gd name="connsiteX0" fmla="*/ 2615032 w 10399400"/>
                <a:gd name="connsiteY0" fmla="*/ 982974 h 5135146"/>
                <a:gd name="connsiteX1" fmla="*/ 6717474 w 10399400"/>
                <a:gd name="connsiteY1" fmla="*/ 404758 h 5135146"/>
                <a:gd name="connsiteX2" fmla="*/ 8114474 w 10399400"/>
                <a:gd name="connsiteY2" fmla="*/ 1433458 h 5135146"/>
                <a:gd name="connsiteX3" fmla="*/ 8965373 w 10399400"/>
                <a:gd name="connsiteY3" fmla="*/ 2639958 h 5135146"/>
                <a:gd name="connsiteX4" fmla="*/ 8822273 w 10399400"/>
                <a:gd name="connsiteY4" fmla="*/ 5135146 h 5135146"/>
                <a:gd name="connsiteX5" fmla="*/ 456032 w 10399400"/>
                <a:gd name="connsiteY5" fmla="*/ 5033546 h 5135146"/>
                <a:gd name="connsiteX6" fmla="*/ 164274 w 10399400"/>
                <a:gd name="connsiteY6" fmla="*/ 3960758 h 5135146"/>
                <a:gd name="connsiteX7" fmla="*/ 342074 w 10399400"/>
                <a:gd name="connsiteY7" fmla="*/ 3046358 h 5135146"/>
                <a:gd name="connsiteX8" fmla="*/ 646874 w 10399400"/>
                <a:gd name="connsiteY8" fmla="*/ 2360558 h 5135146"/>
                <a:gd name="connsiteX9" fmla="*/ 1383474 w 10399400"/>
                <a:gd name="connsiteY9" fmla="*/ 1611258 h 5135146"/>
                <a:gd name="connsiteX10" fmla="*/ 2615032 w 10399400"/>
                <a:gd name="connsiteY10" fmla="*/ 982974 h 5135146"/>
                <a:gd name="connsiteX0" fmla="*/ 2615032 w 10366021"/>
                <a:gd name="connsiteY0" fmla="*/ 982974 h 5135146"/>
                <a:gd name="connsiteX1" fmla="*/ 6717474 w 10366021"/>
                <a:gd name="connsiteY1" fmla="*/ 404758 h 5135146"/>
                <a:gd name="connsiteX2" fmla="*/ 8114474 w 10366021"/>
                <a:gd name="connsiteY2" fmla="*/ 1433458 h 5135146"/>
                <a:gd name="connsiteX3" fmla="*/ 8965373 w 10366021"/>
                <a:gd name="connsiteY3" fmla="*/ 2639958 h 5135146"/>
                <a:gd name="connsiteX4" fmla="*/ 8822273 w 10366021"/>
                <a:gd name="connsiteY4" fmla="*/ 5135146 h 5135146"/>
                <a:gd name="connsiteX5" fmla="*/ 456032 w 10366021"/>
                <a:gd name="connsiteY5" fmla="*/ 5033546 h 5135146"/>
                <a:gd name="connsiteX6" fmla="*/ 164274 w 10366021"/>
                <a:gd name="connsiteY6" fmla="*/ 3960758 h 5135146"/>
                <a:gd name="connsiteX7" fmla="*/ 342074 w 10366021"/>
                <a:gd name="connsiteY7" fmla="*/ 3046358 h 5135146"/>
                <a:gd name="connsiteX8" fmla="*/ 646874 w 10366021"/>
                <a:gd name="connsiteY8" fmla="*/ 2360558 h 5135146"/>
                <a:gd name="connsiteX9" fmla="*/ 1383474 w 10366021"/>
                <a:gd name="connsiteY9" fmla="*/ 1611258 h 5135146"/>
                <a:gd name="connsiteX10" fmla="*/ 2615032 w 10366021"/>
                <a:gd name="connsiteY10" fmla="*/ 982974 h 5135146"/>
                <a:gd name="connsiteX0" fmla="*/ 2615032 w 10377145"/>
                <a:gd name="connsiteY0" fmla="*/ 982974 h 5135146"/>
                <a:gd name="connsiteX1" fmla="*/ 6717474 w 10377145"/>
                <a:gd name="connsiteY1" fmla="*/ 404758 h 5135146"/>
                <a:gd name="connsiteX2" fmla="*/ 8114474 w 10377145"/>
                <a:gd name="connsiteY2" fmla="*/ 1433458 h 5135146"/>
                <a:gd name="connsiteX3" fmla="*/ 8965373 w 10377145"/>
                <a:gd name="connsiteY3" fmla="*/ 2639958 h 5135146"/>
                <a:gd name="connsiteX4" fmla="*/ 8822273 w 10377145"/>
                <a:gd name="connsiteY4" fmla="*/ 5135146 h 5135146"/>
                <a:gd name="connsiteX5" fmla="*/ 456032 w 10377145"/>
                <a:gd name="connsiteY5" fmla="*/ 5033546 h 5135146"/>
                <a:gd name="connsiteX6" fmla="*/ 164274 w 10377145"/>
                <a:gd name="connsiteY6" fmla="*/ 3960758 h 5135146"/>
                <a:gd name="connsiteX7" fmla="*/ 342074 w 10377145"/>
                <a:gd name="connsiteY7" fmla="*/ 3046358 h 5135146"/>
                <a:gd name="connsiteX8" fmla="*/ 646874 w 10377145"/>
                <a:gd name="connsiteY8" fmla="*/ 2360558 h 5135146"/>
                <a:gd name="connsiteX9" fmla="*/ 1383474 w 10377145"/>
                <a:gd name="connsiteY9" fmla="*/ 1611258 h 5135146"/>
                <a:gd name="connsiteX10" fmla="*/ 2615032 w 10377145"/>
                <a:gd name="connsiteY10" fmla="*/ 982974 h 5135146"/>
                <a:gd name="connsiteX0" fmla="*/ 2615032 w 10510310"/>
                <a:gd name="connsiteY0" fmla="*/ 982974 h 5135146"/>
                <a:gd name="connsiteX1" fmla="*/ 6717474 w 10510310"/>
                <a:gd name="connsiteY1" fmla="*/ 404758 h 5135146"/>
                <a:gd name="connsiteX2" fmla="*/ 8114474 w 10510310"/>
                <a:gd name="connsiteY2" fmla="*/ 1433458 h 5135146"/>
                <a:gd name="connsiteX3" fmla="*/ 8965373 w 10510310"/>
                <a:gd name="connsiteY3" fmla="*/ 2639958 h 5135146"/>
                <a:gd name="connsiteX4" fmla="*/ 8822273 w 10510310"/>
                <a:gd name="connsiteY4" fmla="*/ 5135146 h 5135146"/>
                <a:gd name="connsiteX5" fmla="*/ 456032 w 10510310"/>
                <a:gd name="connsiteY5" fmla="*/ 5033546 h 5135146"/>
                <a:gd name="connsiteX6" fmla="*/ 164274 w 10510310"/>
                <a:gd name="connsiteY6" fmla="*/ 3960758 h 5135146"/>
                <a:gd name="connsiteX7" fmla="*/ 342074 w 10510310"/>
                <a:gd name="connsiteY7" fmla="*/ 3046358 h 5135146"/>
                <a:gd name="connsiteX8" fmla="*/ 646874 w 10510310"/>
                <a:gd name="connsiteY8" fmla="*/ 2360558 h 5135146"/>
                <a:gd name="connsiteX9" fmla="*/ 1383474 w 10510310"/>
                <a:gd name="connsiteY9" fmla="*/ 1611258 h 5135146"/>
                <a:gd name="connsiteX10" fmla="*/ 2615032 w 10510310"/>
                <a:gd name="connsiteY10" fmla="*/ 982974 h 51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10310" h="5135146">
                  <a:moveTo>
                    <a:pt x="2615032" y="982974"/>
                  </a:moveTo>
                  <a:cubicBezTo>
                    <a:pt x="2945346" y="252602"/>
                    <a:pt x="6044260" y="-477770"/>
                    <a:pt x="6717474" y="404758"/>
                  </a:cubicBezTo>
                  <a:cubicBezTo>
                    <a:pt x="8334607" y="413225"/>
                    <a:pt x="7919741" y="1145591"/>
                    <a:pt x="8114474" y="1433458"/>
                  </a:cubicBezTo>
                  <a:lnTo>
                    <a:pt x="8965373" y="2639958"/>
                  </a:lnTo>
                  <a:cubicBezTo>
                    <a:pt x="10056440" y="3128787"/>
                    <a:pt x="11884106" y="4493917"/>
                    <a:pt x="8822273" y="5135146"/>
                  </a:cubicBezTo>
                  <a:cubicBezTo>
                    <a:pt x="6029293" y="5054713"/>
                    <a:pt x="5471512" y="4390079"/>
                    <a:pt x="456032" y="5033546"/>
                  </a:cubicBezTo>
                  <a:cubicBezTo>
                    <a:pt x="-212721" y="4739450"/>
                    <a:pt x="7527" y="4165954"/>
                    <a:pt x="164274" y="3960758"/>
                  </a:cubicBezTo>
                  <a:cubicBezTo>
                    <a:pt x="-72793" y="3859158"/>
                    <a:pt x="71141" y="3274958"/>
                    <a:pt x="342074" y="3046358"/>
                  </a:cubicBezTo>
                  <a:cubicBezTo>
                    <a:pt x="625707" y="2944758"/>
                    <a:pt x="58441" y="2601858"/>
                    <a:pt x="646874" y="2360558"/>
                  </a:cubicBezTo>
                  <a:cubicBezTo>
                    <a:pt x="557974" y="2208158"/>
                    <a:pt x="684974" y="1623958"/>
                    <a:pt x="1383474" y="1611258"/>
                  </a:cubicBezTo>
                  <a:cubicBezTo>
                    <a:pt x="1603493" y="1274830"/>
                    <a:pt x="2229913" y="786002"/>
                    <a:pt x="2615032" y="982974"/>
                  </a:cubicBezTo>
                  <a:close/>
                </a:path>
              </a:pathLst>
            </a:custGeom>
            <a:solidFill>
              <a:srgbClr val="47D45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Rectangle 86">
              <a:extLst>
                <a:ext uri="{FF2B5EF4-FFF2-40B4-BE49-F238E27FC236}">
                  <a16:creationId xmlns:a16="http://schemas.microsoft.com/office/drawing/2014/main" id="{0ED8D6BD-2F7B-8D1E-013B-62FA5361E96A}"/>
                </a:ext>
              </a:extLst>
            </p:cNvPr>
            <p:cNvSpPr/>
            <p:nvPr/>
          </p:nvSpPr>
          <p:spPr>
            <a:xfrm>
              <a:off x="3071141" y="1206235"/>
              <a:ext cx="8270228" cy="4580537"/>
            </a:xfrm>
            <a:custGeom>
              <a:avLst/>
              <a:gdLst>
                <a:gd name="connsiteX0" fmla="*/ 0 w 3023384"/>
                <a:gd name="connsiteY0" fmla="*/ 0 h 3191429"/>
                <a:gd name="connsiteX1" fmla="*/ 3023384 w 3023384"/>
                <a:gd name="connsiteY1" fmla="*/ 0 h 3191429"/>
                <a:gd name="connsiteX2" fmla="*/ 3023384 w 3023384"/>
                <a:gd name="connsiteY2" fmla="*/ 3191429 h 3191429"/>
                <a:gd name="connsiteX3" fmla="*/ 0 w 3023384"/>
                <a:gd name="connsiteY3" fmla="*/ 3191429 h 3191429"/>
                <a:gd name="connsiteX4" fmla="*/ 0 w 3023384"/>
                <a:gd name="connsiteY4" fmla="*/ 0 h 3191429"/>
                <a:gd name="connsiteX0" fmla="*/ 1968500 w 4991884"/>
                <a:gd name="connsiteY0" fmla="*/ 0 h 3331129"/>
                <a:gd name="connsiteX1" fmla="*/ 4991884 w 4991884"/>
                <a:gd name="connsiteY1" fmla="*/ 0 h 3331129"/>
                <a:gd name="connsiteX2" fmla="*/ 4991884 w 4991884"/>
                <a:gd name="connsiteY2" fmla="*/ 3191429 h 3331129"/>
                <a:gd name="connsiteX3" fmla="*/ 0 w 4991884"/>
                <a:gd name="connsiteY3" fmla="*/ 3331129 h 3331129"/>
                <a:gd name="connsiteX4" fmla="*/ 1968500 w 4991884"/>
                <a:gd name="connsiteY4" fmla="*/ 0 h 3331129"/>
                <a:gd name="connsiteX0" fmla="*/ 1968500 w 4991884"/>
                <a:gd name="connsiteY0" fmla="*/ 0 h 3331129"/>
                <a:gd name="connsiteX1" fmla="*/ 4991884 w 4991884"/>
                <a:gd name="connsiteY1" fmla="*/ 0 h 3331129"/>
                <a:gd name="connsiteX2" fmla="*/ 4991884 w 4991884"/>
                <a:gd name="connsiteY2" fmla="*/ 3191429 h 3331129"/>
                <a:gd name="connsiteX3" fmla="*/ 0 w 4991884"/>
                <a:gd name="connsiteY3" fmla="*/ 3331129 h 3331129"/>
                <a:gd name="connsiteX4" fmla="*/ 1094460 w 4991884"/>
                <a:gd name="connsiteY4" fmla="*/ 2730500 h 3331129"/>
                <a:gd name="connsiteX5" fmla="*/ 1968500 w 4991884"/>
                <a:gd name="connsiteY5" fmla="*/ 0 h 3331129"/>
                <a:gd name="connsiteX0" fmla="*/ 1968500 w 4991884"/>
                <a:gd name="connsiteY0" fmla="*/ 0 h 3331129"/>
                <a:gd name="connsiteX1" fmla="*/ 4991884 w 4991884"/>
                <a:gd name="connsiteY1" fmla="*/ 0 h 3331129"/>
                <a:gd name="connsiteX2" fmla="*/ 4991884 w 4991884"/>
                <a:gd name="connsiteY2" fmla="*/ 3191429 h 3331129"/>
                <a:gd name="connsiteX3" fmla="*/ 0 w 4991884"/>
                <a:gd name="connsiteY3" fmla="*/ 3331129 h 3331129"/>
                <a:gd name="connsiteX4" fmla="*/ 1094460 w 4991884"/>
                <a:gd name="connsiteY4" fmla="*/ 2730500 h 3331129"/>
                <a:gd name="connsiteX5" fmla="*/ 1968500 w 4991884"/>
                <a:gd name="connsiteY5" fmla="*/ 0 h 3331129"/>
                <a:gd name="connsiteX0" fmla="*/ 1968500 w 4991884"/>
                <a:gd name="connsiteY0" fmla="*/ 0 h 3331129"/>
                <a:gd name="connsiteX1" fmla="*/ 4991884 w 4991884"/>
                <a:gd name="connsiteY1" fmla="*/ 0 h 3331129"/>
                <a:gd name="connsiteX2" fmla="*/ 4991884 w 4991884"/>
                <a:gd name="connsiteY2" fmla="*/ 3191429 h 3331129"/>
                <a:gd name="connsiteX3" fmla="*/ 0 w 4991884"/>
                <a:gd name="connsiteY3" fmla="*/ 3331129 h 3331129"/>
                <a:gd name="connsiteX4" fmla="*/ 1094460 w 4991884"/>
                <a:gd name="connsiteY4" fmla="*/ 2730500 h 3331129"/>
                <a:gd name="connsiteX5" fmla="*/ 1665960 w 4991884"/>
                <a:gd name="connsiteY5" fmla="*/ 2463800 h 3331129"/>
                <a:gd name="connsiteX6" fmla="*/ 1968500 w 4991884"/>
                <a:gd name="connsiteY6" fmla="*/ 0 h 3331129"/>
                <a:gd name="connsiteX0" fmla="*/ 1968500 w 4991884"/>
                <a:gd name="connsiteY0" fmla="*/ 0 h 3331129"/>
                <a:gd name="connsiteX1" fmla="*/ 4991884 w 4991884"/>
                <a:gd name="connsiteY1" fmla="*/ 0 h 3331129"/>
                <a:gd name="connsiteX2" fmla="*/ 4991884 w 4991884"/>
                <a:gd name="connsiteY2" fmla="*/ 3191429 h 3331129"/>
                <a:gd name="connsiteX3" fmla="*/ 0 w 4991884"/>
                <a:gd name="connsiteY3" fmla="*/ 3331129 h 3331129"/>
                <a:gd name="connsiteX4" fmla="*/ 1094460 w 4991884"/>
                <a:gd name="connsiteY4" fmla="*/ 2730500 h 3331129"/>
                <a:gd name="connsiteX5" fmla="*/ 1665960 w 4991884"/>
                <a:gd name="connsiteY5" fmla="*/ 2463800 h 3331129"/>
                <a:gd name="connsiteX6" fmla="*/ 1132560 w 4991884"/>
                <a:gd name="connsiteY6" fmla="*/ 1625600 h 3331129"/>
                <a:gd name="connsiteX7" fmla="*/ 1968500 w 4991884"/>
                <a:gd name="connsiteY7" fmla="*/ 0 h 3331129"/>
                <a:gd name="connsiteX0" fmla="*/ 1968500 w 4991884"/>
                <a:gd name="connsiteY0" fmla="*/ 0 h 3331129"/>
                <a:gd name="connsiteX1" fmla="*/ 4991884 w 4991884"/>
                <a:gd name="connsiteY1" fmla="*/ 0 h 3331129"/>
                <a:gd name="connsiteX2" fmla="*/ 4991884 w 4991884"/>
                <a:gd name="connsiteY2" fmla="*/ 3191429 h 3331129"/>
                <a:gd name="connsiteX3" fmla="*/ 0 w 4991884"/>
                <a:gd name="connsiteY3" fmla="*/ 3331129 h 3331129"/>
                <a:gd name="connsiteX4" fmla="*/ 1094460 w 4991884"/>
                <a:gd name="connsiteY4" fmla="*/ 2730500 h 3331129"/>
                <a:gd name="connsiteX5" fmla="*/ 1665960 w 4991884"/>
                <a:gd name="connsiteY5" fmla="*/ 2463800 h 3331129"/>
                <a:gd name="connsiteX6" fmla="*/ 1132560 w 4991884"/>
                <a:gd name="connsiteY6" fmla="*/ 1625600 h 3331129"/>
                <a:gd name="connsiteX7" fmla="*/ 1640560 w 4991884"/>
                <a:gd name="connsiteY7" fmla="*/ 1473200 h 3331129"/>
                <a:gd name="connsiteX8" fmla="*/ 1968500 w 4991884"/>
                <a:gd name="connsiteY8" fmla="*/ 0 h 3331129"/>
                <a:gd name="connsiteX0" fmla="*/ 1968500 w 4991884"/>
                <a:gd name="connsiteY0" fmla="*/ 0 h 3331129"/>
                <a:gd name="connsiteX1" fmla="*/ 4991884 w 4991884"/>
                <a:gd name="connsiteY1" fmla="*/ 0 h 3331129"/>
                <a:gd name="connsiteX2" fmla="*/ 4991884 w 4991884"/>
                <a:gd name="connsiteY2" fmla="*/ 3191429 h 3331129"/>
                <a:gd name="connsiteX3" fmla="*/ 0 w 4991884"/>
                <a:gd name="connsiteY3" fmla="*/ 3331129 h 3331129"/>
                <a:gd name="connsiteX4" fmla="*/ 1094460 w 4991884"/>
                <a:gd name="connsiteY4" fmla="*/ 2730500 h 3331129"/>
                <a:gd name="connsiteX5" fmla="*/ 1665960 w 4991884"/>
                <a:gd name="connsiteY5" fmla="*/ 2463800 h 3331129"/>
                <a:gd name="connsiteX6" fmla="*/ 1132560 w 4991884"/>
                <a:gd name="connsiteY6" fmla="*/ 1625600 h 3331129"/>
                <a:gd name="connsiteX7" fmla="*/ 1640560 w 4991884"/>
                <a:gd name="connsiteY7" fmla="*/ 1473200 h 3331129"/>
                <a:gd name="connsiteX8" fmla="*/ 1968500 w 4991884"/>
                <a:gd name="connsiteY8" fmla="*/ 0 h 3331129"/>
                <a:gd name="connsiteX0" fmla="*/ 1968500 w 4991884"/>
                <a:gd name="connsiteY0" fmla="*/ 0 h 3331129"/>
                <a:gd name="connsiteX1" fmla="*/ 4991884 w 4991884"/>
                <a:gd name="connsiteY1" fmla="*/ 0 h 3331129"/>
                <a:gd name="connsiteX2" fmla="*/ 4991884 w 4991884"/>
                <a:gd name="connsiteY2" fmla="*/ 3191429 h 3331129"/>
                <a:gd name="connsiteX3" fmla="*/ 0 w 4991884"/>
                <a:gd name="connsiteY3" fmla="*/ 3331129 h 3331129"/>
                <a:gd name="connsiteX4" fmla="*/ 1094460 w 4991884"/>
                <a:gd name="connsiteY4" fmla="*/ 2730500 h 3331129"/>
                <a:gd name="connsiteX5" fmla="*/ 1665960 w 4991884"/>
                <a:gd name="connsiteY5" fmla="*/ 2463800 h 3331129"/>
                <a:gd name="connsiteX6" fmla="*/ 1132560 w 4991884"/>
                <a:gd name="connsiteY6" fmla="*/ 1625600 h 3331129"/>
                <a:gd name="connsiteX7" fmla="*/ 1704060 w 4991884"/>
                <a:gd name="connsiteY7" fmla="*/ 1562100 h 3331129"/>
                <a:gd name="connsiteX8" fmla="*/ 1968500 w 4991884"/>
                <a:gd name="connsiteY8" fmla="*/ 0 h 3331129"/>
                <a:gd name="connsiteX0" fmla="*/ 1587500 w 4991884"/>
                <a:gd name="connsiteY0" fmla="*/ 317500 h 3331129"/>
                <a:gd name="connsiteX1" fmla="*/ 4991884 w 4991884"/>
                <a:gd name="connsiteY1" fmla="*/ 0 h 3331129"/>
                <a:gd name="connsiteX2" fmla="*/ 4991884 w 4991884"/>
                <a:gd name="connsiteY2" fmla="*/ 3191429 h 3331129"/>
                <a:gd name="connsiteX3" fmla="*/ 0 w 4991884"/>
                <a:gd name="connsiteY3" fmla="*/ 3331129 h 3331129"/>
                <a:gd name="connsiteX4" fmla="*/ 1094460 w 4991884"/>
                <a:gd name="connsiteY4" fmla="*/ 2730500 h 3331129"/>
                <a:gd name="connsiteX5" fmla="*/ 1665960 w 4991884"/>
                <a:gd name="connsiteY5" fmla="*/ 2463800 h 3331129"/>
                <a:gd name="connsiteX6" fmla="*/ 1132560 w 4991884"/>
                <a:gd name="connsiteY6" fmla="*/ 1625600 h 3331129"/>
                <a:gd name="connsiteX7" fmla="*/ 1704060 w 4991884"/>
                <a:gd name="connsiteY7" fmla="*/ 1562100 h 3331129"/>
                <a:gd name="connsiteX8" fmla="*/ 1587500 w 4991884"/>
                <a:gd name="connsiteY8" fmla="*/ 317500 h 3331129"/>
                <a:gd name="connsiteX0" fmla="*/ 1587500 w 4991884"/>
                <a:gd name="connsiteY0" fmla="*/ 317500 h 3331129"/>
                <a:gd name="connsiteX1" fmla="*/ 4991884 w 4991884"/>
                <a:gd name="connsiteY1" fmla="*/ 0 h 3331129"/>
                <a:gd name="connsiteX2" fmla="*/ 4991884 w 4991884"/>
                <a:gd name="connsiteY2" fmla="*/ 3191429 h 3331129"/>
                <a:gd name="connsiteX3" fmla="*/ 0 w 4991884"/>
                <a:gd name="connsiteY3" fmla="*/ 3331129 h 3331129"/>
                <a:gd name="connsiteX4" fmla="*/ 1094460 w 4991884"/>
                <a:gd name="connsiteY4" fmla="*/ 2730500 h 3331129"/>
                <a:gd name="connsiteX5" fmla="*/ 1665960 w 4991884"/>
                <a:gd name="connsiteY5" fmla="*/ 2463800 h 3331129"/>
                <a:gd name="connsiteX6" fmla="*/ 1132560 w 4991884"/>
                <a:gd name="connsiteY6" fmla="*/ 1625600 h 3331129"/>
                <a:gd name="connsiteX7" fmla="*/ 1704060 w 4991884"/>
                <a:gd name="connsiteY7" fmla="*/ 1562100 h 3331129"/>
                <a:gd name="connsiteX8" fmla="*/ 1587500 w 4991884"/>
                <a:gd name="connsiteY8" fmla="*/ 317500 h 3331129"/>
                <a:gd name="connsiteX0" fmla="*/ 1587500 w 4991884"/>
                <a:gd name="connsiteY0" fmla="*/ 317500 h 3331129"/>
                <a:gd name="connsiteX1" fmla="*/ 4991884 w 4991884"/>
                <a:gd name="connsiteY1" fmla="*/ 0 h 3331129"/>
                <a:gd name="connsiteX2" fmla="*/ 4991884 w 4991884"/>
                <a:gd name="connsiteY2" fmla="*/ 3191429 h 3331129"/>
                <a:gd name="connsiteX3" fmla="*/ 0 w 4991884"/>
                <a:gd name="connsiteY3" fmla="*/ 3331129 h 3331129"/>
                <a:gd name="connsiteX4" fmla="*/ 1094460 w 4991884"/>
                <a:gd name="connsiteY4" fmla="*/ 2730500 h 3331129"/>
                <a:gd name="connsiteX5" fmla="*/ 1665960 w 4991884"/>
                <a:gd name="connsiteY5" fmla="*/ 2463800 h 3331129"/>
                <a:gd name="connsiteX6" fmla="*/ 1132560 w 4991884"/>
                <a:gd name="connsiteY6" fmla="*/ 1625600 h 3331129"/>
                <a:gd name="connsiteX7" fmla="*/ 1704060 w 4991884"/>
                <a:gd name="connsiteY7" fmla="*/ 1562100 h 3331129"/>
                <a:gd name="connsiteX8" fmla="*/ 1587500 w 4991884"/>
                <a:gd name="connsiteY8" fmla="*/ 317500 h 3331129"/>
                <a:gd name="connsiteX0" fmla="*/ 1587500 w 4991884"/>
                <a:gd name="connsiteY0" fmla="*/ 317500 h 3331129"/>
                <a:gd name="connsiteX1" fmla="*/ 4991884 w 4991884"/>
                <a:gd name="connsiteY1" fmla="*/ 0 h 3331129"/>
                <a:gd name="connsiteX2" fmla="*/ 4991884 w 4991884"/>
                <a:gd name="connsiteY2" fmla="*/ 3191429 h 3331129"/>
                <a:gd name="connsiteX3" fmla="*/ 0 w 4991884"/>
                <a:gd name="connsiteY3" fmla="*/ 3331129 h 3331129"/>
                <a:gd name="connsiteX4" fmla="*/ 1094460 w 4991884"/>
                <a:gd name="connsiteY4" fmla="*/ 2730500 h 3331129"/>
                <a:gd name="connsiteX5" fmla="*/ 1665960 w 4991884"/>
                <a:gd name="connsiteY5" fmla="*/ 2463800 h 3331129"/>
                <a:gd name="connsiteX6" fmla="*/ 1132560 w 4991884"/>
                <a:gd name="connsiteY6" fmla="*/ 1625600 h 3331129"/>
                <a:gd name="connsiteX7" fmla="*/ 1704060 w 4991884"/>
                <a:gd name="connsiteY7" fmla="*/ 1562100 h 3331129"/>
                <a:gd name="connsiteX8" fmla="*/ 1587500 w 4991884"/>
                <a:gd name="connsiteY8" fmla="*/ 317500 h 3331129"/>
                <a:gd name="connsiteX0" fmla="*/ 1587500 w 4991884"/>
                <a:gd name="connsiteY0" fmla="*/ 673100 h 3686729"/>
                <a:gd name="connsiteX1" fmla="*/ 1818360 w 4991884"/>
                <a:gd name="connsiteY1" fmla="*/ 0 h 3686729"/>
                <a:gd name="connsiteX2" fmla="*/ 4991884 w 4991884"/>
                <a:gd name="connsiteY2" fmla="*/ 355600 h 3686729"/>
                <a:gd name="connsiteX3" fmla="*/ 4991884 w 4991884"/>
                <a:gd name="connsiteY3" fmla="*/ 3547029 h 3686729"/>
                <a:gd name="connsiteX4" fmla="*/ 0 w 4991884"/>
                <a:gd name="connsiteY4" fmla="*/ 3686729 h 3686729"/>
                <a:gd name="connsiteX5" fmla="*/ 1094460 w 4991884"/>
                <a:gd name="connsiteY5" fmla="*/ 3086100 h 3686729"/>
                <a:gd name="connsiteX6" fmla="*/ 1665960 w 4991884"/>
                <a:gd name="connsiteY6" fmla="*/ 2819400 h 3686729"/>
                <a:gd name="connsiteX7" fmla="*/ 1132560 w 4991884"/>
                <a:gd name="connsiteY7" fmla="*/ 1981200 h 3686729"/>
                <a:gd name="connsiteX8" fmla="*/ 1704060 w 4991884"/>
                <a:gd name="connsiteY8" fmla="*/ 1917700 h 3686729"/>
                <a:gd name="connsiteX9" fmla="*/ 1587500 w 4991884"/>
                <a:gd name="connsiteY9" fmla="*/ 673100 h 3686729"/>
                <a:gd name="connsiteX0" fmla="*/ 1587500 w 4991884"/>
                <a:gd name="connsiteY0" fmla="*/ 1195922 h 4209551"/>
                <a:gd name="connsiteX1" fmla="*/ 1818360 w 4991884"/>
                <a:gd name="connsiteY1" fmla="*/ 522822 h 4209551"/>
                <a:gd name="connsiteX2" fmla="*/ 2605760 w 4991884"/>
                <a:gd name="connsiteY2" fmla="*/ 2122 h 4209551"/>
                <a:gd name="connsiteX3" fmla="*/ 4991884 w 4991884"/>
                <a:gd name="connsiteY3" fmla="*/ 878422 h 4209551"/>
                <a:gd name="connsiteX4" fmla="*/ 4991884 w 4991884"/>
                <a:gd name="connsiteY4" fmla="*/ 4069851 h 4209551"/>
                <a:gd name="connsiteX5" fmla="*/ 0 w 4991884"/>
                <a:gd name="connsiteY5" fmla="*/ 4209551 h 4209551"/>
                <a:gd name="connsiteX6" fmla="*/ 1094460 w 4991884"/>
                <a:gd name="connsiteY6" fmla="*/ 3608922 h 4209551"/>
                <a:gd name="connsiteX7" fmla="*/ 1665960 w 4991884"/>
                <a:gd name="connsiteY7" fmla="*/ 3342222 h 4209551"/>
                <a:gd name="connsiteX8" fmla="*/ 1132560 w 4991884"/>
                <a:gd name="connsiteY8" fmla="*/ 2504022 h 4209551"/>
                <a:gd name="connsiteX9" fmla="*/ 1704060 w 4991884"/>
                <a:gd name="connsiteY9" fmla="*/ 2440522 h 4209551"/>
                <a:gd name="connsiteX10" fmla="*/ 1587500 w 4991884"/>
                <a:gd name="connsiteY10" fmla="*/ 1195922 h 4209551"/>
                <a:gd name="connsiteX0" fmla="*/ 1587500 w 4991884"/>
                <a:gd name="connsiteY0" fmla="*/ 1196582 h 4210211"/>
                <a:gd name="connsiteX1" fmla="*/ 1818360 w 4991884"/>
                <a:gd name="connsiteY1" fmla="*/ 523482 h 4210211"/>
                <a:gd name="connsiteX2" fmla="*/ 2605760 w 4991884"/>
                <a:gd name="connsiteY2" fmla="*/ 2782 h 4210211"/>
                <a:gd name="connsiteX3" fmla="*/ 4991884 w 4991884"/>
                <a:gd name="connsiteY3" fmla="*/ 879082 h 4210211"/>
                <a:gd name="connsiteX4" fmla="*/ 4991884 w 4991884"/>
                <a:gd name="connsiteY4" fmla="*/ 4070511 h 4210211"/>
                <a:gd name="connsiteX5" fmla="*/ 0 w 4991884"/>
                <a:gd name="connsiteY5" fmla="*/ 4210211 h 4210211"/>
                <a:gd name="connsiteX6" fmla="*/ 1094460 w 4991884"/>
                <a:gd name="connsiteY6" fmla="*/ 3609582 h 4210211"/>
                <a:gd name="connsiteX7" fmla="*/ 1665960 w 4991884"/>
                <a:gd name="connsiteY7" fmla="*/ 3342882 h 4210211"/>
                <a:gd name="connsiteX8" fmla="*/ 1132560 w 4991884"/>
                <a:gd name="connsiteY8" fmla="*/ 2504682 h 4210211"/>
                <a:gd name="connsiteX9" fmla="*/ 1704060 w 4991884"/>
                <a:gd name="connsiteY9" fmla="*/ 2441182 h 4210211"/>
                <a:gd name="connsiteX10" fmla="*/ 1587500 w 4991884"/>
                <a:gd name="connsiteY10" fmla="*/ 1196582 h 4210211"/>
                <a:gd name="connsiteX0" fmla="*/ 1587500 w 4991884"/>
                <a:gd name="connsiteY0" fmla="*/ 1196582 h 4210211"/>
                <a:gd name="connsiteX1" fmla="*/ 1818360 w 4991884"/>
                <a:gd name="connsiteY1" fmla="*/ 523482 h 4210211"/>
                <a:gd name="connsiteX2" fmla="*/ 2605760 w 4991884"/>
                <a:gd name="connsiteY2" fmla="*/ 2782 h 4210211"/>
                <a:gd name="connsiteX3" fmla="*/ 3507460 w 4991884"/>
                <a:gd name="connsiteY3" fmla="*/ 625082 h 4210211"/>
                <a:gd name="connsiteX4" fmla="*/ 4991884 w 4991884"/>
                <a:gd name="connsiteY4" fmla="*/ 879082 h 4210211"/>
                <a:gd name="connsiteX5" fmla="*/ 4991884 w 4991884"/>
                <a:gd name="connsiteY5" fmla="*/ 4070511 h 4210211"/>
                <a:gd name="connsiteX6" fmla="*/ 0 w 4991884"/>
                <a:gd name="connsiteY6" fmla="*/ 4210211 h 4210211"/>
                <a:gd name="connsiteX7" fmla="*/ 1094460 w 4991884"/>
                <a:gd name="connsiteY7" fmla="*/ 3609582 h 4210211"/>
                <a:gd name="connsiteX8" fmla="*/ 1665960 w 4991884"/>
                <a:gd name="connsiteY8" fmla="*/ 3342882 h 4210211"/>
                <a:gd name="connsiteX9" fmla="*/ 1132560 w 4991884"/>
                <a:gd name="connsiteY9" fmla="*/ 2504682 h 4210211"/>
                <a:gd name="connsiteX10" fmla="*/ 1704060 w 4991884"/>
                <a:gd name="connsiteY10" fmla="*/ 2441182 h 4210211"/>
                <a:gd name="connsiteX11" fmla="*/ 1587500 w 4991884"/>
                <a:gd name="connsiteY11" fmla="*/ 1196582 h 4210211"/>
                <a:gd name="connsiteX0" fmla="*/ 1587500 w 4991884"/>
                <a:gd name="connsiteY0" fmla="*/ 1196582 h 4210211"/>
                <a:gd name="connsiteX1" fmla="*/ 1818360 w 4991884"/>
                <a:gd name="connsiteY1" fmla="*/ 523482 h 4210211"/>
                <a:gd name="connsiteX2" fmla="*/ 2605760 w 4991884"/>
                <a:gd name="connsiteY2" fmla="*/ 2782 h 4210211"/>
                <a:gd name="connsiteX3" fmla="*/ 3507460 w 4991884"/>
                <a:gd name="connsiteY3" fmla="*/ 625082 h 4210211"/>
                <a:gd name="connsiteX4" fmla="*/ 4991884 w 4991884"/>
                <a:gd name="connsiteY4" fmla="*/ 879082 h 4210211"/>
                <a:gd name="connsiteX5" fmla="*/ 4991884 w 4991884"/>
                <a:gd name="connsiteY5" fmla="*/ 4070511 h 4210211"/>
                <a:gd name="connsiteX6" fmla="*/ 0 w 4991884"/>
                <a:gd name="connsiteY6" fmla="*/ 4210211 h 4210211"/>
                <a:gd name="connsiteX7" fmla="*/ 1094460 w 4991884"/>
                <a:gd name="connsiteY7" fmla="*/ 3609582 h 4210211"/>
                <a:gd name="connsiteX8" fmla="*/ 1665960 w 4991884"/>
                <a:gd name="connsiteY8" fmla="*/ 3342882 h 4210211"/>
                <a:gd name="connsiteX9" fmla="*/ 1132560 w 4991884"/>
                <a:gd name="connsiteY9" fmla="*/ 2504682 h 4210211"/>
                <a:gd name="connsiteX10" fmla="*/ 1704060 w 4991884"/>
                <a:gd name="connsiteY10" fmla="*/ 2441182 h 4210211"/>
                <a:gd name="connsiteX11" fmla="*/ 1587500 w 4991884"/>
                <a:gd name="connsiteY11" fmla="*/ 1196582 h 4210211"/>
                <a:gd name="connsiteX0" fmla="*/ 1587500 w 4991884"/>
                <a:gd name="connsiteY0" fmla="*/ 1333766 h 4347395"/>
                <a:gd name="connsiteX1" fmla="*/ 1818360 w 4991884"/>
                <a:gd name="connsiteY1" fmla="*/ 660666 h 4347395"/>
                <a:gd name="connsiteX2" fmla="*/ 2605760 w 4991884"/>
                <a:gd name="connsiteY2" fmla="*/ 139966 h 4347395"/>
                <a:gd name="connsiteX3" fmla="*/ 3507460 w 4991884"/>
                <a:gd name="connsiteY3" fmla="*/ 762266 h 4347395"/>
                <a:gd name="connsiteX4" fmla="*/ 3316960 w 4991884"/>
                <a:gd name="connsiteY4" fmla="*/ 266 h 4347395"/>
                <a:gd name="connsiteX5" fmla="*/ 4991884 w 4991884"/>
                <a:gd name="connsiteY5" fmla="*/ 1016266 h 4347395"/>
                <a:gd name="connsiteX6" fmla="*/ 4991884 w 4991884"/>
                <a:gd name="connsiteY6" fmla="*/ 4207695 h 4347395"/>
                <a:gd name="connsiteX7" fmla="*/ 0 w 4991884"/>
                <a:gd name="connsiteY7" fmla="*/ 4347395 h 4347395"/>
                <a:gd name="connsiteX8" fmla="*/ 1094460 w 4991884"/>
                <a:gd name="connsiteY8" fmla="*/ 3746766 h 4347395"/>
                <a:gd name="connsiteX9" fmla="*/ 1665960 w 4991884"/>
                <a:gd name="connsiteY9" fmla="*/ 3480066 h 4347395"/>
                <a:gd name="connsiteX10" fmla="*/ 1132560 w 4991884"/>
                <a:gd name="connsiteY10" fmla="*/ 2641866 h 4347395"/>
                <a:gd name="connsiteX11" fmla="*/ 1704060 w 4991884"/>
                <a:gd name="connsiteY11" fmla="*/ 2578366 h 4347395"/>
                <a:gd name="connsiteX12" fmla="*/ 1587500 w 4991884"/>
                <a:gd name="connsiteY12" fmla="*/ 1333766 h 4347395"/>
                <a:gd name="connsiteX0" fmla="*/ 1587500 w 4991884"/>
                <a:gd name="connsiteY0" fmla="*/ 1333766 h 4347395"/>
                <a:gd name="connsiteX1" fmla="*/ 1818360 w 4991884"/>
                <a:gd name="connsiteY1" fmla="*/ 660666 h 4347395"/>
                <a:gd name="connsiteX2" fmla="*/ 2605760 w 4991884"/>
                <a:gd name="connsiteY2" fmla="*/ 139966 h 4347395"/>
                <a:gd name="connsiteX3" fmla="*/ 3507460 w 4991884"/>
                <a:gd name="connsiteY3" fmla="*/ 762266 h 4347395"/>
                <a:gd name="connsiteX4" fmla="*/ 3316960 w 4991884"/>
                <a:gd name="connsiteY4" fmla="*/ 266 h 4347395"/>
                <a:gd name="connsiteX5" fmla="*/ 3786860 w 4991884"/>
                <a:gd name="connsiteY5" fmla="*/ 165366 h 4347395"/>
                <a:gd name="connsiteX6" fmla="*/ 4991884 w 4991884"/>
                <a:gd name="connsiteY6" fmla="*/ 1016266 h 4347395"/>
                <a:gd name="connsiteX7" fmla="*/ 4991884 w 4991884"/>
                <a:gd name="connsiteY7" fmla="*/ 4207695 h 4347395"/>
                <a:gd name="connsiteX8" fmla="*/ 0 w 4991884"/>
                <a:gd name="connsiteY8" fmla="*/ 4347395 h 4347395"/>
                <a:gd name="connsiteX9" fmla="*/ 1094460 w 4991884"/>
                <a:gd name="connsiteY9" fmla="*/ 3746766 h 4347395"/>
                <a:gd name="connsiteX10" fmla="*/ 1665960 w 4991884"/>
                <a:gd name="connsiteY10" fmla="*/ 3480066 h 4347395"/>
                <a:gd name="connsiteX11" fmla="*/ 1132560 w 4991884"/>
                <a:gd name="connsiteY11" fmla="*/ 2641866 h 4347395"/>
                <a:gd name="connsiteX12" fmla="*/ 1704060 w 4991884"/>
                <a:gd name="connsiteY12" fmla="*/ 2578366 h 4347395"/>
                <a:gd name="connsiteX13" fmla="*/ 1587500 w 4991884"/>
                <a:gd name="connsiteY13" fmla="*/ 1333766 h 4347395"/>
                <a:gd name="connsiteX0" fmla="*/ 1587500 w 4991884"/>
                <a:gd name="connsiteY0" fmla="*/ 1333766 h 4347395"/>
                <a:gd name="connsiteX1" fmla="*/ 1818360 w 4991884"/>
                <a:gd name="connsiteY1" fmla="*/ 660666 h 4347395"/>
                <a:gd name="connsiteX2" fmla="*/ 2605760 w 4991884"/>
                <a:gd name="connsiteY2" fmla="*/ 139966 h 4347395"/>
                <a:gd name="connsiteX3" fmla="*/ 3507460 w 4991884"/>
                <a:gd name="connsiteY3" fmla="*/ 762266 h 4347395"/>
                <a:gd name="connsiteX4" fmla="*/ 3316960 w 4991884"/>
                <a:gd name="connsiteY4" fmla="*/ 266 h 4347395"/>
                <a:gd name="connsiteX5" fmla="*/ 3786860 w 4991884"/>
                <a:gd name="connsiteY5" fmla="*/ 165366 h 4347395"/>
                <a:gd name="connsiteX6" fmla="*/ 4218660 w 4991884"/>
                <a:gd name="connsiteY6" fmla="*/ 178066 h 4347395"/>
                <a:gd name="connsiteX7" fmla="*/ 4991884 w 4991884"/>
                <a:gd name="connsiteY7" fmla="*/ 1016266 h 4347395"/>
                <a:gd name="connsiteX8" fmla="*/ 4991884 w 4991884"/>
                <a:gd name="connsiteY8" fmla="*/ 4207695 h 4347395"/>
                <a:gd name="connsiteX9" fmla="*/ 0 w 4991884"/>
                <a:gd name="connsiteY9" fmla="*/ 4347395 h 4347395"/>
                <a:gd name="connsiteX10" fmla="*/ 1094460 w 4991884"/>
                <a:gd name="connsiteY10" fmla="*/ 3746766 h 4347395"/>
                <a:gd name="connsiteX11" fmla="*/ 1665960 w 4991884"/>
                <a:gd name="connsiteY11" fmla="*/ 3480066 h 4347395"/>
                <a:gd name="connsiteX12" fmla="*/ 1132560 w 4991884"/>
                <a:gd name="connsiteY12" fmla="*/ 2641866 h 4347395"/>
                <a:gd name="connsiteX13" fmla="*/ 1704060 w 4991884"/>
                <a:gd name="connsiteY13" fmla="*/ 2578366 h 4347395"/>
                <a:gd name="connsiteX14" fmla="*/ 1587500 w 4991884"/>
                <a:gd name="connsiteY14" fmla="*/ 1333766 h 4347395"/>
                <a:gd name="connsiteX0" fmla="*/ 1587500 w 4991884"/>
                <a:gd name="connsiteY0" fmla="*/ 1333766 h 4347395"/>
                <a:gd name="connsiteX1" fmla="*/ 1818360 w 4991884"/>
                <a:gd name="connsiteY1" fmla="*/ 660666 h 4347395"/>
                <a:gd name="connsiteX2" fmla="*/ 2605760 w 4991884"/>
                <a:gd name="connsiteY2" fmla="*/ 139966 h 4347395"/>
                <a:gd name="connsiteX3" fmla="*/ 3507460 w 4991884"/>
                <a:gd name="connsiteY3" fmla="*/ 762266 h 4347395"/>
                <a:gd name="connsiteX4" fmla="*/ 3316960 w 4991884"/>
                <a:gd name="connsiteY4" fmla="*/ 266 h 4347395"/>
                <a:gd name="connsiteX5" fmla="*/ 3786860 w 4991884"/>
                <a:gd name="connsiteY5" fmla="*/ 165366 h 4347395"/>
                <a:gd name="connsiteX6" fmla="*/ 4218660 w 4991884"/>
                <a:gd name="connsiteY6" fmla="*/ 178066 h 4347395"/>
                <a:gd name="connsiteX7" fmla="*/ 4991884 w 4991884"/>
                <a:gd name="connsiteY7" fmla="*/ 1016266 h 4347395"/>
                <a:gd name="connsiteX8" fmla="*/ 4991884 w 4991884"/>
                <a:gd name="connsiteY8" fmla="*/ 4207695 h 4347395"/>
                <a:gd name="connsiteX9" fmla="*/ 0 w 4991884"/>
                <a:gd name="connsiteY9" fmla="*/ 4347395 h 4347395"/>
                <a:gd name="connsiteX10" fmla="*/ 1094460 w 4991884"/>
                <a:gd name="connsiteY10" fmla="*/ 3746766 h 4347395"/>
                <a:gd name="connsiteX11" fmla="*/ 1665960 w 4991884"/>
                <a:gd name="connsiteY11" fmla="*/ 3480066 h 4347395"/>
                <a:gd name="connsiteX12" fmla="*/ 1132560 w 4991884"/>
                <a:gd name="connsiteY12" fmla="*/ 2641866 h 4347395"/>
                <a:gd name="connsiteX13" fmla="*/ 1704060 w 4991884"/>
                <a:gd name="connsiteY13" fmla="*/ 2578366 h 4347395"/>
                <a:gd name="connsiteX14" fmla="*/ 1587500 w 4991884"/>
                <a:gd name="connsiteY14" fmla="*/ 1333766 h 4347395"/>
                <a:gd name="connsiteX0" fmla="*/ 1587500 w 4991884"/>
                <a:gd name="connsiteY0" fmla="*/ 1333766 h 4347395"/>
                <a:gd name="connsiteX1" fmla="*/ 1818360 w 4991884"/>
                <a:gd name="connsiteY1" fmla="*/ 660666 h 4347395"/>
                <a:gd name="connsiteX2" fmla="*/ 2605760 w 4991884"/>
                <a:gd name="connsiteY2" fmla="*/ 139966 h 4347395"/>
                <a:gd name="connsiteX3" fmla="*/ 3507460 w 4991884"/>
                <a:gd name="connsiteY3" fmla="*/ 762266 h 4347395"/>
                <a:gd name="connsiteX4" fmla="*/ 3316960 w 4991884"/>
                <a:gd name="connsiteY4" fmla="*/ 266 h 4347395"/>
                <a:gd name="connsiteX5" fmla="*/ 3786860 w 4991884"/>
                <a:gd name="connsiteY5" fmla="*/ 165366 h 4347395"/>
                <a:gd name="connsiteX6" fmla="*/ 4218660 w 4991884"/>
                <a:gd name="connsiteY6" fmla="*/ 178066 h 4347395"/>
                <a:gd name="connsiteX7" fmla="*/ 4991884 w 4991884"/>
                <a:gd name="connsiteY7" fmla="*/ 1016266 h 4347395"/>
                <a:gd name="connsiteX8" fmla="*/ 4991884 w 4991884"/>
                <a:gd name="connsiteY8" fmla="*/ 4207695 h 4347395"/>
                <a:gd name="connsiteX9" fmla="*/ 0 w 4991884"/>
                <a:gd name="connsiteY9" fmla="*/ 4347395 h 4347395"/>
                <a:gd name="connsiteX10" fmla="*/ 1094460 w 4991884"/>
                <a:gd name="connsiteY10" fmla="*/ 3746766 h 4347395"/>
                <a:gd name="connsiteX11" fmla="*/ 1665960 w 4991884"/>
                <a:gd name="connsiteY11" fmla="*/ 3480066 h 4347395"/>
                <a:gd name="connsiteX12" fmla="*/ 1132560 w 4991884"/>
                <a:gd name="connsiteY12" fmla="*/ 2641866 h 4347395"/>
                <a:gd name="connsiteX13" fmla="*/ 1704060 w 4991884"/>
                <a:gd name="connsiteY13" fmla="*/ 2578366 h 4347395"/>
                <a:gd name="connsiteX14" fmla="*/ 1587500 w 4991884"/>
                <a:gd name="connsiteY14" fmla="*/ 1333766 h 4347395"/>
                <a:gd name="connsiteX0" fmla="*/ 1587500 w 5501360"/>
                <a:gd name="connsiteY0" fmla="*/ 1333766 h 4347395"/>
                <a:gd name="connsiteX1" fmla="*/ 1818360 w 5501360"/>
                <a:gd name="connsiteY1" fmla="*/ 660666 h 4347395"/>
                <a:gd name="connsiteX2" fmla="*/ 2605760 w 5501360"/>
                <a:gd name="connsiteY2" fmla="*/ 139966 h 4347395"/>
                <a:gd name="connsiteX3" fmla="*/ 3507460 w 5501360"/>
                <a:gd name="connsiteY3" fmla="*/ 762266 h 4347395"/>
                <a:gd name="connsiteX4" fmla="*/ 3316960 w 5501360"/>
                <a:gd name="connsiteY4" fmla="*/ 266 h 4347395"/>
                <a:gd name="connsiteX5" fmla="*/ 3786860 w 5501360"/>
                <a:gd name="connsiteY5" fmla="*/ 165366 h 4347395"/>
                <a:gd name="connsiteX6" fmla="*/ 4218660 w 5501360"/>
                <a:gd name="connsiteY6" fmla="*/ 178066 h 4347395"/>
                <a:gd name="connsiteX7" fmla="*/ 4991884 w 5501360"/>
                <a:gd name="connsiteY7" fmla="*/ 1016266 h 4347395"/>
                <a:gd name="connsiteX8" fmla="*/ 5501360 w 5501360"/>
                <a:gd name="connsiteY8" fmla="*/ 3060966 h 4347395"/>
                <a:gd name="connsiteX9" fmla="*/ 4991884 w 5501360"/>
                <a:gd name="connsiteY9" fmla="*/ 4207695 h 4347395"/>
                <a:gd name="connsiteX10" fmla="*/ 0 w 5501360"/>
                <a:gd name="connsiteY10" fmla="*/ 4347395 h 4347395"/>
                <a:gd name="connsiteX11" fmla="*/ 1094460 w 5501360"/>
                <a:gd name="connsiteY11" fmla="*/ 3746766 h 4347395"/>
                <a:gd name="connsiteX12" fmla="*/ 1665960 w 5501360"/>
                <a:gd name="connsiteY12" fmla="*/ 3480066 h 4347395"/>
                <a:gd name="connsiteX13" fmla="*/ 1132560 w 5501360"/>
                <a:gd name="connsiteY13" fmla="*/ 2641866 h 4347395"/>
                <a:gd name="connsiteX14" fmla="*/ 1704060 w 5501360"/>
                <a:gd name="connsiteY14" fmla="*/ 2578366 h 4347395"/>
                <a:gd name="connsiteX15" fmla="*/ 1587500 w 5501360"/>
                <a:gd name="connsiteY15" fmla="*/ 1333766 h 4347395"/>
                <a:gd name="connsiteX0" fmla="*/ 1587500 w 6319811"/>
                <a:gd name="connsiteY0" fmla="*/ 1333766 h 4347395"/>
                <a:gd name="connsiteX1" fmla="*/ 1818360 w 6319811"/>
                <a:gd name="connsiteY1" fmla="*/ 660666 h 4347395"/>
                <a:gd name="connsiteX2" fmla="*/ 2605760 w 6319811"/>
                <a:gd name="connsiteY2" fmla="*/ 139966 h 4347395"/>
                <a:gd name="connsiteX3" fmla="*/ 3507460 w 6319811"/>
                <a:gd name="connsiteY3" fmla="*/ 762266 h 4347395"/>
                <a:gd name="connsiteX4" fmla="*/ 3316960 w 6319811"/>
                <a:gd name="connsiteY4" fmla="*/ 266 h 4347395"/>
                <a:gd name="connsiteX5" fmla="*/ 3786860 w 6319811"/>
                <a:gd name="connsiteY5" fmla="*/ 165366 h 4347395"/>
                <a:gd name="connsiteX6" fmla="*/ 4218660 w 6319811"/>
                <a:gd name="connsiteY6" fmla="*/ 178066 h 4347395"/>
                <a:gd name="connsiteX7" fmla="*/ 4991884 w 6319811"/>
                <a:gd name="connsiteY7" fmla="*/ 1016266 h 4347395"/>
                <a:gd name="connsiteX8" fmla="*/ 5501360 w 6319811"/>
                <a:gd name="connsiteY8" fmla="*/ 3060966 h 4347395"/>
                <a:gd name="connsiteX9" fmla="*/ 6314160 w 6319811"/>
                <a:gd name="connsiteY9" fmla="*/ 3810266 h 4347395"/>
                <a:gd name="connsiteX10" fmla="*/ 4991884 w 6319811"/>
                <a:gd name="connsiteY10" fmla="*/ 4207695 h 4347395"/>
                <a:gd name="connsiteX11" fmla="*/ 0 w 6319811"/>
                <a:gd name="connsiteY11" fmla="*/ 4347395 h 4347395"/>
                <a:gd name="connsiteX12" fmla="*/ 1094460 w 6319811"/>
                <a:gd name="connsiteY12" fmla="*/ 3746766 h 4347395"/>
                <a:gd name="connsiteX13" fmla="*/ 1665960 w 6319811"/>
                <a:gd name="connsiteY13" fmla="*/ 3480066 h 4347395"/>
                <a:gd name="connsiteX14" fmla="*/ 1132560 w 6319811"/>
                <a:gd name="connsiteY14" fmla="*/ 2641866 h 4347395"/>
                <a:gd name="connsiteX15" fmla="*/ 1704060 w 6319811"/>
                <a:gd name="connsiteY15" fmla="*/ 2578366 h 4347395"/>
                <a:gd name="connsiteX16" fmla="*/ 1587500 w 6319811"/>
                <a:gd name="connsiteY16" fmla="*/ 1333766 h 4347395"/>
                <a:gd name="connsiteX0" fmla="*/ 1587500 w 6327406"/>
                <a:gd name="connsiteY0" fmla="*/ 1333766 h 4347395"/>
                <a:gd name="connsiteX1" fmla="*/ 1818360 w 6327406"/>
                <a:gd name="connsiteY1" fmla="*/ 660666 h 4347395"/>
                <a:gd name="connsiteX2" fmla="*/ 2605760 w 6327406"/>
                <a:gd name="connsiteY2" fmla="*/ 139966 h 4347395"/>
                <a:gd name="connsiteX3" fmla="*/ 3507460 w 6327406"/>
                <a:gd name="connsiteY3" fmla="*/ 762266 h 4347395"/>
                <a:gd name="connsiteX4" fmla="*/ 3316960 w 6327406"/>
                <a:gd name="connsiteY4" fmla="*/ 266 h 4347395"/>
                <a:gd name="connsiteX5" fmla="*/ 3786860 w 6327406"/>
                <a:gd name="connsiteY5" fmla="*/ 165366 h 4347395"/>
                <a:gd name="connsiteX6" fmla="*/ 4218660 w 6327406"/>
                <a:gd name="connsiteY6" fmla="*/ 178066 h 4347395"/>
                <a:gd name="connsiteX7" fmla="*/ 4991884 w 6327406"/>
                <a:gd name="connsiteY7" fmla="*/ 1016266 h 4347395"/>
                <a:gd name="connsiteX8" fmla="*/ 5501360 w 6327406"/>
                <a:gd name="connsiteY8" fmla="*/ 3060966 h 4347395"/>
                <a:gd name="connsiteX9" fmla="*/ 6314160 w 6327406"/>
                <a:gd name="connsiteY9" fmla="*/ 3810266 h 4347395"/>
                <a:gd name="connsiteX10" fmla="*/ 4991884 w 6327406"/>
                <a:gd name="connsiteY10" fmla="*/ 4207695 h 4347395"/>
                <a:gd name="connsiteX11" fmla="*/ 0 w 6327406"/>
                <a:gd name="connsiteY11" fmla="*/ 4347395 h 4347395"/>
                <a:gd name="connsiteX12" fmla="*/ 1094460 w 6327406"/>
                <a:gd name="connsiteY12" fmla="*/ 3746766 h 4347395"/>
                <a:gd name="connsiteX13" fmla="*/ 1665960 w 6327406"/>
                <a:gd name="connsiteY13" fmla="*/ 3480066 h 4347395"/>
                <a:gd name="connsiteX14" fmla="*/ 1132560 w 6327406"/>
                <a:gd name="connsiteY14" fmla="*/ 2641866 h 4347395"/>
                <a:gd name="connsiteX15" fmla="*/ 1704060 w 6327406"/>
                <a:gd name="connsiteY15" fmla="*/ 2578366 h 4347395"/>
                <a:gd name="connsiteX16" fmla="*/ 1587500 w 6327406"/>
                <a:gd name="connsiteY16" fmla="*/ 1333766 h 4347395"/>
                <a:gd name="connsiteX0" fmla="*/ 1587500 w 6314160"/>
                <a:gd name="connsiteY0" fmla="*/ 1333766 h 4347395"/>
                <a:gd name="connsiteX1" fmla="*/ 1818360 w 6314160"/>
                <a:gd name="connsiteY1" fmla="*/ 660666 h 4347395"/>
                <a:gd name="connsiteX2" fmla="*/ 2605760 w 6314160"/>
                <a:gd name="connsiteY2" fmla="*/ 139966 h 4347395"/>
                <a:gd name="connsiteX3" fmla="*/ 3507460 w 6314160"/>
                <a:gd name="connsiteY3" fmla="*/ 762266 h 4347395"/>
                <a:gd name="connsiteX4" fmla="*/ 3316960 w 6314160"/>
                <a:gd name="connsiteY4" fmla="*/ 266 h 4347395"/>
                <a:gd name="connsiteX5" fmla="*/ 3786860 w 6314160"/>
                <a:gd name="connsiteY5" fmla="*/ 165366 h 4347395"/>
                <a:gd name="connsiteX6" fmla="*/ 4218660 w 6314160"/>
                <a:gd name="connsiteY6" fmla="*/ 178066 h 4347395"/>
                <a:gd name="connsiteX7" fmla="*/ 4991884 w 6314160"/>
                <a:gd name="connsiteY7" fmla="*/ 1016266 h 4347395"/>
                <a:gd name="connsiteX8" fmla="*/ 5501360 w 6314160"/>
                <a:gd name="connsiteY8" fmla="*/ 3060966 h 4347395"/>
                <a:gd name="connsiteX9" fmla="*/ 6314160 w 6314160"/>
                <a:gd name="connsiteY9" fmla="*/ 3810266 h 4347395"/>
                <a:gd name="connsiteX10" fmla="*/ 4991884 w 6314160"/>
                <a:gd name="connsiteY10" fmla="*/ 4207695 h 4347395"/>
                <a:gd name="connsiteX11" fmla="*/ 0 w 6314160"/>
                <a:gd name="connsiteY11" fmla="*/ 4347395 h 4347395"/>
                <a:gd name="connsiteX12" fmla="*/ 1094460 w 6314160"/>
                <a:gd name="connsiteY12" fmla="*/ 3746766 h 4347395"/>
                <a:gd name="connsiteX13" fmla="*/ 1665960 w 6314160"/>
                <a:gd name="connsiteY13" fmla="*/ 3480066 h 4347395"/>
                <a:gd name="connsiteX14" fmla="*/ 1132560 w 6314160"/>
                <a:gd name="connsiteY14" fmla="*/ 2641866 h 4347395"/>
                <a:gd name="connsiteX15" fmla="*/ 1704060 w 6314160"/>
                <a:gd name="connsiteY15" fmla="*/ 2578366 h 4347395"/>
                <a:gd name="connsiteX16" fmla="*/ 1587500 w 6314160"/>
                <a:gd name="connsiteY16" fmla="*/ 1333766 h 4347395"/>
                <a:gd name="connsiteX0" fmla="*/ 1587500 w 8282369"/>
                <a:gd name="connsiteY0" fmla="*/ 1333766 h 4347395"/>
                <a:gd name="connsiteX1" fmla="*/ 1818360 w 8282369"/>
                <a:gd name="connsiteY1" fmla="*/ 660666 h 4347395"/>
                <a:gd name="connsiteX2" fmla="*/ 2605760 w 8282369"/>
                <a:gd name="connsiteY2" fmla="*/ 139966 h 4347395"/>
                <a:gd name="connsiteX3" fmla="*/ 3507460 w 8282369"/>
                <a:gd name="connsiteY3" fmla="*/ 762266 h 4347395"/>
                <a:gd name="connsiteX4" fmla="*/ 3316960 w 8282369"/>
                <a:gd name="connsiteY4" fmla="*/ 266 h 4347395"/>
                <a:gd name="connsiteX5" fmla="*/ 3786860 w 8282369"/>
                <a:gd name="connsiteY5" fmla="*/ 165366 h 4347395"/>
                <a:gd name="connsiteX6" fmla="*/ 4218660 w 8282369"/>
                <a:gd name="connsiteY6" fmla="*/ 178066 h 4347395"/>
                <a:gd name="connsiteX7" fmla="*/ 4991884 w 8282369"/>
                <a:gd name="connsiteY7" fmla="*/ 1016266 h 4347395"/>
                <a:gd name="connsiteX8" fmla="*/ 5501360 w 8282369"/>
                <a:gd name="connsiteY8" fmla="*/ 3060966 h 4347395"/>
                <a:gd name="connsiteX9" fmla="*/ 6314160 w 8282369"/>
                <a:gd name="connsiteY9" fmla="*/ 3810266 h 4347395"/>
                <a:gd name="connsiteX10" fmla="*/ 8269959 w 8282369"/>
                <a:gd name="connsiteY10" fmla="*/ 4051566 h 4347395"/>
                <a:gd name="connsiteX11" fmla="*/ 4991884 w 8282369"/>
                <a:gd name="connsiteY11" fmla="*/ 4207695 h 4347395"/>
                <a:gd name="connsiteX12" fmla="*/ 0 w 8282369"/>
                <a:gd name="connsiteY12" fmla="*/ 4347395 h 4347395"/>
                <a:gd name="connsiteX13" fmla="*/ 1094460 w 8282369"/>
                <a:gd name="connsiteY13" fmla="*/ 3746766 h 4347395"/>
                <a:gd name="connsiteX14" fmla="*/ 1665960 w 8282369"/>
                <a:gd name="connsiteY14" fmla="*/ 3480066 h 4347395"/>
                <a:gd name="connsiteX15" fmla="*/ 1132560 w 8282369"/>
                <a:gd name="connsiteY15" fmla="*/ 2641866 h 4347395"/>
                <a:gd name="connsiteX16" fmla="*/ 1704060 w 8282369"/>
                <a:gd name="connsiteY16" fmla="*/ 2578366 h 4347395"/>
                <a:gd name="connsiteX17" fmla="*/ 1587500 w 8282369"/>
                <a:gd name="connsiteY17" fmla="*/ 1333766 h 4347395"/>
                <a:gd name="connsiteX0" fmla="*/ 1587500 w 8282369"/>
                <a:gd name="connsiteY0" fmla="*/ 1333766 h 4461837"/>
                <a:gd name="connsiteX1" fmla="*/ 1818360 w 8282369"/>
                <a:gd name="connsiteY1" fmla="*/ 660666 h 4461837"/>
                <a:gd name="connsiteX2" fmla="*/ 2605760 w 8282369"/>
                <a:gd name="connsiteY2" fmla="*/ 139966 h 4461837"/>
                <a:gd name="connsiteX3" fmla="*/ 3507460 w 8282369"/>
                <a:gd name="connsiteY3" fmla="*/ 762266 h 4461837"/>
                <a:gd name="connsiteX4" fmla="*/ 3316960 w 8282369"/>
                <a:gd name="connsiteY4" fmla="*/ 266 h 4461837"/>
                <a:gd name="connsiteX5" fmla="*/ 3786860 w 8282369"/>
                <a:gd name="connsiteY5" fmla="*/ 165366 h 4461837"/>
                <a:gd name="connsiteX6" fmla="*/ 4218660 w 8282369"/>
                <a:gd name="connsiteY6" fmla="*/ 178066 h 4461837"/>
                <a:gd name="connsiteX7" fmla="*/ 4991884 w 8282369"/>
                <a:gd name="connsiteY7" fmla="*/ 1016266 h 4461837"/>
                <a:gd name="connsiteX8" fmla="*/ 5501360 w 8282369"/>
                <a:gd name="connsiteY8" fmla="*/ 3060966 h 4461837"/>
                <a:gd name="connsiteX9" fmla="*/ 6314160 w 8282369"/>
                <a:gd name="connsiteY9" fmla="*/ 3810266 h 4461837"/>
                <a:gd name="connsiteX10" fmla="*/ 8269959 w 8282369"/>
                <a:gd name="connsiteY10" fmla="*/ 4051566 h 4461837"/>
                <a:gd name="connsiteX11" fmla="*/ 4991884 w 8282369"/>
                <a:gd name="connsiteY11" fmla="*/ 4207695 h 4461837"/>
                <a:gd name="connsiteX12" fmla="*/ 0 w 8282369"/>
                <a:gd name="connsiteY12" fmla="*/ 4347395 h 4461837"/>
                <a:gd name="connsiteX13" fmla="*/ 1094460 w 8282369"/>
                <a:gd name="connsiteY13" fmla="*/ 3746766 h 4461837"/>
                <a:gd name="connsiteX14" fmla="*/ 1665960 w 8282369"/>
                <a:gd name="connsiteY14" fmla="*/ 3480066 h 4461837"/>
                <a:gd name="connsiteX15" fmla="*/ 1132560 w 8282369"/>
                <a:gd name="connsiteY15" fmla="*/ 2641866 h 4461837"/>
                <a:gd name="connsiteX16" fmla="*/ 1704060 w 8282369"/>
                <a:gd name="connsiteY16" fmla="*/ 2578366 h 4461837"/>
                <a:gd name="connsiteX17" fmla="*/ 1587500 w 8282369"/>
                <a:gd name="connsiteY17" fmla="*/ 1333766 h 4461837"/>
                <a:gd name="connsiteX0" fmla="*/ 1587500 w 8282369"/>
                <a:gd name="connsiteY0" fmla="*/ 1333766 h 4514384"/>
                <a:gd name="connsiteX1" fmla="*/ 1818360 w 8282369"/>
                <a:gd name="connsiteY1" fmla="*/ 660666 h 4514384"/>
                <a:gd name="connsiteX2" fmla="*/ 2605760 w 8282369"/>
                <a:gd name="connsiteY2" fmla="*/ 139966 h 4514384"/>
                <a:gd name="connsiteX3" fmla="*/ 3507460 w 8282369"/>
                <a:gd name="connsiteY3" fmla="*/ 762266 h 4514384"/>
                <a:gd name="connsiteX4" fmla="*/ 3316960 w 8282369"/>
                <a:gd name="connsiteY4" fmla="*/ 266 h 4514384"/>
                <a:gd name="connsiteX5" fmla="*/ 3786860 w 8282369"/>
                <a:gd name="connsiteY5" fmla="*/ 165366 h 4514384"/>
                <a:gd name="connsiteX6" fmla="*/ 4218660 w 8282369"/>
                <a:gd name="connsiteY6" fmla="*/ 178066 h 4514384"/>
                <a:gd name="connsiteX7" fmla="*/ 4991884 w 8282369"/>
                <a:gd name="connsiteY7" fmla="*/ 1016266 h 4514384"/>
                <a:gd name="connsiteX8" fmla="*/ 5501360 w 8282369"/>
                <a:gd name="connsiteY8" fmla="*/ 3060966 h 4514384"/>
                <a:gd name="connsiteX9" fmla="*/ 6314160 w 8282369"/>
                <a:gd name="connsiteY9" fmla="*/ 3810266 h 4514384"/>
                <a:gd name="connsiteX10" fmla="*/ 8269959 w 8282369"/>
                <a:gd name="connsiteY10" fmla="*/ 4051566 h 4514384"/>
                <a:gd name="connsiteX11" fmla="*/ 5550684 w 8282369"/>
                <a:gd name="connsiteY11" fmla="*/ 4360095 h 4514384"/>
                <a:gd name="connsiteX12" fmla="*/ 0 w 8282369"/>
                <a:gd name="connsiteY12" fmla="*/ 4347395 h 4514384"/>
                <a:gd name="connsiteX13" fmla="*/ 1094460 w 8282369"/>
                <a:gd name="connsiteY13" fmla="*/ 3746766 h 4514384"/>
                <a:gd name="connsiteX14" fmla="*/ 1665960 w 8282369"/>
                <a:gd name="connsiteY14" fmla="*/ 3480066 h 4514384"/>
                <a:gd name="connsiteX15" fmla="*/ 1132560 w 8282369"/>
                <a:gd name="connsiteY15" fmla="*/ 2641866 h 4514384"/>
                <a:gd name="connsiteX16" fmla="*/ 1704060 w 8282369"/>
                <a:gd name="connsiteY16" fmla="*/ 2578366 h 4514384"/>
                <a:gd name="connsiteX17" fmla="*/ 1587500 w 8282369"/>
                <a:gd name="connsiteY17" fmla="*/ 1333766 h 4514384"/>
                <a:gd name="connsiteX0" fmla="*/ 1587500 w 8282369"/>
                <a:gd name="connsiteY0" fmla="*/ 1333766 h 4591901"/>
                <a:gd name="connsiteX1" fmla="*/ 1818360 w 8282369"/>
                <a:gd name="connsiteY1" fmla="*/ 660666 h 4591901"/>
                <a:gd name="connsiteX2" fmla="*/ 2605760 w 8282369"/>
                <a:gd name="connsiteY2" fmla="*/ 139966 h 4591901"/>
                <a:gd name="connsiteX3" fmla="*/ 3507460 w 8282369"/>
                <a:gd name="connsiteY3" fmla="*/ 762266 h 4591901"/>
                <a:gd name="connsiteX4" fmla="*/ 3316960 w 8282369"/>
                <a:gd name="connsiteY4" fmla="*/ 266 h 4591901"/>
                <a:gd name="connsiteX5" fmla="*/ 3786860 w 8282369"/>
                <a:gd name="connsiteY5" fmla="*/ 165366 h 4591901"/>
                <a:gd name="connsiteX6" fmla="*/ 4218660 w 8282369"/>
                <a:gd name="connsiteY6" fmla="*/ 178066 h 4591901"/>
                <a:gd name="connsiteX7" fmla="*/ 4991884 w 8282369"/>
                <a:gd name="connsiteY7" fmla="*/ 1016266 h 4591901"/>
                <a:gd name="connsiteX8" fmla="*/ 5501360 w 8282369"/>
                <a:gd name="connsiteY8" fmla="*/ 3060966 h 4591901"/>
                <a:gd name="connsiteX9" fmla="*/ 6314160 w 8282369"/>
                <a:gd name="connsiteY9" fmla="*/ 3810266 h 4591901"/>
                <a:gd name="connsiteX10" fmla="*/ 8269959 w 8282369"/>
                <a:gd name="connsiteY10" fmla="*/ 4051566 h 4591901"/>
                <a:gd name="connsiteX11" fmla="*/ 5550684 w 8282369"/>
                <a:gd name="connsiteY11" fmla="*/ 4360095 h 4591901"/>
                <a:gd name="connsiteX12" fmla="*/ 0 w 8282369"/>
                <a:gd name="connsiteY12" fmla="*/ 4347395 h 4591901"/>
                <a:gd name="connsiteX13" fmla="*/ 1094460 w 8282369"/>
                <a:gd name="connsiteY13" fmla="*/ 3746766 h 4591901"/>
                <a:gd name="connsiteX14" fmla="*/ 1665960 w 8282369"/>
                <a:gd name="connsiteY14" fmla="*/ 3480066 h 4591901"/>
                <a:gd name="connsiteX15" fmla="*/ 1132560 w 8282369"/>
                <a:gd name="connsiteY15" fmla="*/ 2641866 h 4591901"/>
                <a:gd name="connsiteX16" fmla="*/ 1704060 w 8282369"/>
                <a:gd name="connsiteY16" fmla="*/ 2578366 h 4591901"/>
                <a:gd name="connsiteX17" fmla="*/ 1587500 w 8282369"/>
                <a:gd name="connsiteY17" fmla="*/ 1333766 h 4591901"/>
                <a:gd name="connsiteX0" fmla="*/ 1587500 w 8282369"/>
                <a:gd name="connsiteY0" fmla="*/ 1333766 h 4539912"/>
                <a:gd name="connsiteX1" fmla="*/ 1818360 w 8282369"/>
                <a:gd name="connsiteY1" fmla="*/ 660666 h 4539912"/>
                <a:gd name="connsiteX2" fmla="*/ 2605760 w 8282369"/>
                <a:gd name="connsiteY2" fmla="*/ 139966 h 4539912"/>
                <a:gd name="connsiteX3" fmla="*/ 3507460 w 8282369"/>
                <a:gd name="connsiteY3" fmla="*/ 762266 h 4539912"/>
                <a:gd name="connsiteX4" fmla="*/ 3316960 w 8282369"/>
                <a:gd name="connsiteY4" fmla="*/ 266 h 4539912"/>
                <a:gd name="connsiteX5" fmla="*/ 3786860 w 8282369"/>
                <a:gd name="connsiteY5" fmla="*/ 165366 h 4539912"/>
                <a:gd name="connsiteX6" fmla="*/ 4218660 w 8282369"/>
                <a:gd name="connsiteY6" fmla="*/ 178066 h 4539912"/>
                <a:gd name="connsiteX7" fmla="*/ 4991884 w 8282369"/>
                <a:gd name="connsiteY7" fmla="*/ 1016266 h 4539912"/>
                <a:gd name="connsiteX8" fmla="*/ 5501360 w 8282369"/>
                <a:gd name="connsiteY8" fmla="*/ 3060966 h 4539912"/>
                <a:gd name="connsiteX9" fmla="*/ 6314160 w 8282369"/>
                <a:gd name="connsiteY9" fmla="*/ 3810266 h 4539912"/>
                <a:gd name="connsiteX10" fmla="*/ 8269959 w 8282369"/>
                <a:gd name="connsiteY10" fmla="*/ 4051566 h 4539912"/>
                <a:gd name="connsiteX11" fmla="*/ 5550684 w 8282369"/>
                <a:gd name="connsiteY11" fmla="*/ 4360095 h 4539912"/>
                <a:gd name="connsiteX12" fmla="*/ 0 w 8282369"/>
                <a:gd name="connsiteY12" fmla="*/ 4347395 h 4539912"/>
                <a:gd name="connsiteX13" fmla="*/ 1094460 w 8282369"/>
                <a:gd name="connsiteY13" fmla="*/ 3746766 h 4539912"/>
                <a:gd name="connsiteX14" fmla="*/ 1665960 w 8282369"/>
                <a:gd name="connsiteY14" fmla="*/ 3480066 h 4539912"/>
                <a:gd name="connsiteX15" fmla="*/ 1132560 w 8282369"/>
                <a:gd name="connsiteY15" fmla="*/ 2641866 h 4539912"/>
                <a:gd name="connsiteX16" fmla="*/ 1704060 w 8282369"/>
                <a:gd name="connsiteY16" fmla="*/ 2578366 h 4539912"/>
                <a:gd name="connsiteX17" fmla="*/ 1587500 w 8282369"/>
                <a:gd name="connsiteY17" fmla="*/ 1333766 h 4539912"/>
                <a:gd name="connsiteX0" fmla="*/ 1587500 w 8270178"/>
                <a:gd name="connsiteY0" fmla="*/ 1333766 h 4539912"/>
                <a:gd name="connsiteX1" fmla="*/ 1818360 w 8270178"/>
                <a:gd name="connsiteY1" fmla="*/ 660666 h 4539912"/>
                <a:gd name="connsiteX2" fmla="*/ 2605760 w 8270178"/>
                <a:gd name="connsiteY2" fmla="*/ 139966 h 4539912"/>
                <a:gd name="connsiteX3" fmla="*/ 3507460 w 8270178"/>
                <a:gd name="connsiteY3" fmla="*/ 762266 h 4539912"/>
                <a:gd name="connsiteX4" fmla="*/ 3316960 w 8270178"/>
                <a:gd name="connsiteY4" fmla="*/ 266 h 4539912"/>
                <a:gd name="connsiteX5" fmla="*/ 3786860 w 8270178"/>
                <a:gd name="connsiteY5" fmla="*/ 165366 h 4539912"/>
                <a:gd name="connsiteX6" fmla="*/ 4218660 w 8270178"/>
                <a:gd name="connsiteY6" fmla="*/ 178066 h 4539912"/>
                <a:gd name="connsiteX7" fmla="*/ 4991884 w 8270178"/>
                <a:gd name="connsiteY7" fmla="*/ 1016266 h 4539912"/>
                <a:gd name="connsiteX8" fmla="*/ 5501360 w 8270178"/>
                <a:gd name="connsiteY8" fmla="*/ 3060966 h 4539912"/>
                <a:gd name="connsiteX9" fmla="*/ 6314160 w 8270178"/>
                <a:gd name="connsiteY9" fmla="*/ 3810266 h 4539912"/>
                <a:gd name="connsiteX10" fmla="*/ 8269959 w 8270178"/>
                <a:gd name="connsiteY10" fmla="*/ 4051566 h 4539912"/>
                <a:gd name="connsiteX11" fmla="*/ 5550684 w 8270178"/>
                <a:gd name="connsiteY11" fmla="*/ 4360095 h 4539912"/>
                <a:gd name="connsiteX12" fmla="*/ 0 w 8270178"/>
                <a:gd name="connsiteY12" fmla="*/ 4347395 h 4539912"/>
                <a:gd name="connsiteX13" fmla="*/ 1094460 w 8270178"/>
                <a:gd name="connsiteY13" fmla="*/ 3746766 h 4539912"/>
                <a:gd name="connsiteX14" fmla="*/ 1665960 w 8270178"/>
                <a:gd name="connsiteY14" fmla="*/ 3480066 h 4539912"/>
                <a:gd name="connsiteX15" fmla="*/ 1132560 w 8270178"/>
                <a:gd name="connsiteY15" fmla="*/ 2641866 h 4539912"/>
                <a:gd name="connsiteX16" fmla="*/ 1704060 w 8270178"/>
                <a:gd name="connsiteY16" fmla="*/ 2578366 h 4539912"/>
                <a:gd name="connsiteX17" fmla="*/ 1587500 w 8270178"/>
                <a:gd name="connsiteY17" fmla="*/ 1333766 h 4539912"/>
                <a:gd name="connsiteX0" fmla="*/ 1587500 w 8270178"/>
                <a:gd name="connsiteY0" fmla="*/ 1333766 h 4539912"/>
                <a:gd name="connsiteX1" fmla="*/ 1818360 w 8270178"/>
                <a:gd name="connsiteY1" fmla="*/ 660666 h 4539912"/>
                <a:gd name="connsiteX2" fmla="*/ 2605760 w 8270178"/>
                <a:gd name="connsiteY2" fmla="*/ 139966 h 4539912"/>
                <a:gd name="connsiteX3" fmla="*/ 3507460 w 8270178"/>
                <a:gd name="connsiteY3" fmla="*/ 762266 h 4539912"/>
                <a:gd name="connsiteX4" fmla="*/ 3316960 w 8270178"/>
                <a:gd name="connsiteY4" fmla="*/ 266 h 4539912"/>
                <a:gd name="connsiteX5" fmla="*/ 3786860 w 8270178"/>
                <a:gd name="connsiteY5" fmla="*/ 165366 h 4539912"/>
                <a:gd name="connsiteX6" fmla="*/ 4218660 w 8270178"/>
                <a:gd name="connsiteY6" fmla="*/ 178066 h 4539912"/>
                <a:gd name="connsiteX7" fmla="*/ 4991884 w 8270178"/>
                <a:gd name="connsiteY7" fmla="*/ 1016266 h 4539912"/>
                <a:gd name="connsiteX8" fmla="*/ 5501360 w 8270178"/>
                <a:gd name="connsiteY8" fmla="*/ 3060966 h 4539912"/>
                <a:gd name="connsiteX9" fmla="*/ 6314160 w 8270178"/>
                <a:gd name="connsiteY9" fmla="*/ 3810266 h 4539912"/>
                <a:gd name="connsiteX10" fmla="*/ 8269959 w 8270178"/>
                <a:gd name="connsiteY10" fmla="*/ 4051566 h 4539912"/>
                <a:gd name="connsiteX11" fmla="*/ 5550684 w 8270178"/>
                <a:gd name="connsiteY11" fmla="*/ 4360095 h 4539912"/>
                <a:gd name="connsiteX12" fmla="*/ 0 w 8270178"/>
                <a:gd name="connsiteY12" fmla="*/ 4347395 h 4539912"/>
                <a:gd name="connsiteX13" fmla="*/ 1094460 w 8270178"/>
                <a:gd name="connsiteY13" fmla="*/ 3746766 h 4539912"/>
                <a:gd name="connsiteX14" fmla="*/ 1665960 w 8270178"/>
                <a:gd name="connsiteY14" fmla="*/ 3480066 h 4539912"/>
                <a:gd name="connsiteX15" fmla="*/ 1132560 w 8270178"/>
                <a:gd name="connsiteY15" fmla="*/ 2641866 h 4539912"/>
                <a:gd name="connsiteX16" fmla="*/ 1704060 w 8270178"/>
                <a:gd name="connsiteY16" fmla="*/ 2578366 h 4539912"/>
                <a:gd name="connsiteX17" fmla="*/ 1587500 w 8270178"/>
                <a:gd name="connsiteY17" fmla="*/ 1333766 h 4539912"/>
                <a:gd name="connsiteX0" fmla="*/ 1587500 w 8270228"/>
                <a:gd name="connsiteY0" fmla="*/ 1333766 h 4539912"/>
                <a:gd name="connsiteX1" fmla="*/ 1818360 w 8270228"/>
                <a:gd name="connsiteY1" fmla="*/ 660666 h 4539912"/>
                <a:gd name="connsiteX2" fmla="*/ 2605760 w 8270228"/>
                <a:gd name="connsiteY2" fmla="*/ 139966 h 4539912"/>
                <a:gd name="connsiteX3" fmla="*/ 3507460 w 8270228"/>
                <a:gd name="connsiteY3" fmla="*/ 762266 h 4539912"/>
                <a:gd name="connsiteX4" fmla="*/ 3316960 w 8270228"/>
                <a:gd name="connsiteY4" fmla="*/ 266 h 4539912"/>
                <a:gd name="connsiteX5" fmla="*/ 3786860 w 8270228"/>
                <a:gd name="connsiteY5" fmla="*/ 165366 h 4539912"/>
                <a:gd name="connsiteX6" fmla="*/ 4218660 w 8270228"/>
                <a:gd name="connsiteY6" fmla="*/ 178066 h 4539912"/>
                <a:gd name="connsiteX7" fmla="*/ 4991884 w 8270228"/>
                <a:gd name="connsiteY7" fmla="*/ 1016266 h 4539912"/>
                <a:gd name="connsiteX8" fmla="*/ 5501360 w 8270228"/>
                <a:gd name="connsiteY8" fmla="*/ 3060966 h 4539912"/>
                <a:gd name="connsiteX9" fmla="*/ 6314160 w 8270228"/>
                <a:gd name="connsiteY9" fmla="*/ 3810266 h 4539912"/>
                <a:gd name="connsiteX10" fmla="*/ 8269959 w 8270228"/>
                <a:gd name="connsiteY10" fmla="*/ 4051566 h 4539912"/>
                <a:gd name="connsiteX11" fmla="*/ 5550684 w 8270228"/>
                <a:gd name="connsiteY11" fmla="*/ 4360095 h 4539912"/>
                <a:gd name="connsiteX12" fmla="*/ 0 w 8270228"/>
                <a:gd name="connsiteY12" fmla="*/ 4347395 h 4539912"/>
                <a:gd name="connsiteX13" fmla="*/ 1094460 w 8270228"/>
                <a:gd name="connsiteY13" fmla="*/ 3746766 h 4539912"/>
                <a:gd name="connsiteX14" fmla="*/ 1665960 w 8270228"/>
                <a:gd name="connsiteY14" fmla="*/ 3480066 h 4539912"/>
                <a:gd name="connsiteX15" fmla="*/ 1132560 w 8270228"/>
                <a:gd name="connsiteY15" fmla="*/ 2641866 h 4539912"/>
                <a:gd name="connsiteX16" fmla="*/ 1704060 w 8270228"/>
                <a:gd name="connsiteY16" fmla="*/ 2578366 h 4539912"/>
                <a:gd name="connsiteX17" fmla="*/ 1587500 w 8270228"/>
                <a:gd name="connsiteY17" fmla="*/ 1333766 h 4539912"/>
                <a:gd name="connsiteX0" fmla="*/ 1587500 w 8270228"/>
                <a:gd name="connsiteY0" fmla="*/ 1333766 h 4539912"/>
                <a:gd name="connsiteX1" fmla="*/ 1818360 w 8270228"/>
                <a:gd name="connsiteY1" fmla="*/ 660666 h 4539912"/>
                <a:gd name="connsiteX2" fmla="*/ 2605760 w 8270228"/>
                <a:gd name="connsiteY2" fmla="*/ 139966 h 4539912"/>
                <a:gd name="connsiteX3" fmla="*/ 3507460 w 8270228"/>
                <a:gd name="connsiteY3" fmla="*/ 762266 h 4539912"/>
                <a:gd name="connsiteX4" fmla="*/ 3316960 w 8270228"/>
                <a:gd name="connsiteY4" fmla="*/ 266 h 4539912"/>
                <a:gd name="connsiteX5" fmla="*/ 3786860 w 8270228"/>
                <a:gd name="connsiteY5" fmla="*/ 165366 h 4539912"/>
                <a:gd name="connsiteX6" fmla="*/ 4218660 w 8270228"/>
                <a:gd name="connsiteY6" fmla="*/ 178066 h 4539912"/>
                <a:gd name="connsiteX7" fmla="*/ 4991884 w 8270228"/>
                <a:gd name="connsiteY7" fmla="*/ 1016266 h 4539912"/>
                <a:gd name="connsiteX8" fmla="*/ 5501360 w 8270228"/>
                <a:gd name="connsiteY8" fmla="*/ 3060966 h 4539912"/>
                <a:gd name="connsiteX9" fmla="*/ 6314160 w 8270228"/>
                <a:gd name="connsiteY9" fmla="*/ 3810266 h 4539912"/>
                <a:gd name="connsiteX10" fmla="*/ 8269959 w 8270228"/>
                <a:gd name="connsiteY10" fmla="*/ 4051566 h 4539912"/>
                <a:gd name="connsiteX11" fmla="*/ 5550684 w 8270228"/>
                <a:gd name="connsiteY11" fmla="*/ 4360095 h 4539912"/>
                <a:gd name="connsiteX12" fmla="*/ 0 w 8270228"/>
                <a:gd name="connsiteY12" fmla="*/ 4347395 h 4539912"/>
                <a:gd name="connsiteX13" fmla="*/ 1094460 w 8270228"/>
                <a:gd name="connsiteY13" fmla="*/ 3746766 h 4539912"/>
                <a:gd name="connsiteX14" fmla="*/ 1665960 w 8270228"/>
                <a:gd name="connsiteY14" fmla="*/ 3480066 h 4539912"/>
                <a:gd name="connsiteX15" fmla="*/ 1132560 w 8270228"/>
                <a:gd name="connsiteY15" fmla="*/ 2641866 h 4539912"/>
                <a:gd name="connsiteX16" fmla="*/ 1704060 w 8270228"/>
                <a:gd name="connsiteY16" fmla="*/ 2578366 h 4539912"/>
                <a:gd name="connsiteX17" fmla="*/ 1587500 w 8270228"/>
                <a:gd name="connsiteY17" fmla="*/ 1333766 h 4539912"/>
                <a:gd name="connsiteX0" fmla="*/ 1587500 w 8270228"/>
                <a:gd name="connsiteY0" fmla="*/ 1333766 h 4539912"/>
                <a:gd name="connsiteX1" fmla="*/ 1818360 w 8270228"/>
                <a:gd name="connsiteY1" fmla="*/ 660666 h 4539912"/>
                <a:gd name="connsiteX2" fmla="*/ 2605760 w 8270228"/>
                <a:gd name="connsiteY2" fmla="*/ 139966 h 4539912"/>
                <a:gd name="connsiteX3" fmla="*/ 3507460 w 8270228"/>
                <a:gd name="connsiteY3" fmla="*/ 762266 h 4539912"/>
                <a:gd name="connsiteX4" fmla="*/ 3316960 w 8270228"/>
                <a:gd name="connsiteY4" fmla="*/ 266 h 4539912"/>
                <a:gd name="connsiteX5" fmla="*/ 3786860 w 8270228"/>
                <a:gd name="connsiteY5" fmla="*/ 165366 h 4539912"/>
                <a:gd name="connsiteX6" fmla="*/ 4218660 w 8270228"/>
                <a:gd name="connsiteY6" fmla="*/ 178066 h 4539912"/>
                <a:gd name="connsiteX7" fmla="*/ 4991884 w 8270228"/>
                <a:gd name="connsiteY7" fmla="*/ 1016266 h 4539912"/>
                <a:gd name="connsiteX8" fmla="*/ 5501360 w 8270228"/>
                <a:gd name="connsiteY8" fmla="*/ 3060966 h 4539912"/>
                <a:gd name="connsiteX9" fmla="*/ 6314160 w 8270228"/>
                <a:gd name="connsiteY9" fmla="*/ 3810266 h 4539912"/>
                <a:gd name="connsiteX10" fmla="*/ 8269959 w 8270228"/>
                <a:gd name="connsiteY10" fmla="*/ 4051566 h 4539912"/>
                <a:gd name="connsiteX11" fmla="*/ 5550684 w 8270228"/>
                <a:gd name="connsiteY11" fmla="*/ 4360095 h 4539912"/>
                <a:gd name="connsiteX12" fmla="*/ 0 w 8270228"/>
                <a:gd name="connsiteY12" fmla="*/ 4347395 h 4539912"/>
                <a:gd name="connsiteX13" fmla="*/ 1094460 w 8270228"/>
                <a:gd name="connsiteY13" fmla="*/ 3746766 h 4539912"/>
                <a:gd name="connsiteX14" fmla="*/ 1665960 w 8270228"/>
                <a:gd name="connsiteY14" fmla="*/ 3480066 h 4539912"/>
                <a:gd name="connsiteX15" fmla="*/ 1132560 w 8270228"/>
                <a:gd name="connsiteY15" fmla="*/ 2641866 h 4539912"/>
                <a:gd name="connsiteX16" fmla="*/ 1704060 w 8270228"/>
                <a:gd name="connsiteY16" fmla="*/ 2578366 h 4539912"/>
                <a:gd name="connsiteX17" fmla="*/ 1587500 w 8270228"/>
                <a:gd name="connsiteY17" fmla="*/ 1333766 h 4539912"/>
                <a:gd name="connsiteX0" fmla="*/ 1587500 w 8270228"/>
                <a:gd name="connsiteY0" fmla="*/ 1333766 h 4539912"/>
                <a:gd name="connsiteX1" fmla="*/ 1818360 w 8270228"/>
                <a:gd name="connsiteY1" fmla="*/ 660666 h 4539912"/>
                <a:gd name="connsiteX2" fmla="*/ 2605760 w 8270228"/>
                <a:gd name="connsiteY2" fmla="*/ 139966 h 4539912"/>
                <a:gd name="connsiteX3" fmla="*/ 3507460 w 8270228"/>
                <a:gd name="connsiteY3" fmla="*/ 762266 h 4539912"/>
                <a:gd name="connsiteX4" fmla="*/ 3316960 w 8270228"/>
                <a:gd name="connsiteY4" fmla="*/ 266 h 4539912"/>
                <a:gd name="connsiteX5" fmla="*/ 3786860 w 8270228"/>
                <a:gd name="connsiteY5" fmla="*/ 165366 h 4539912"/>
                <a:gd name="connsiteX6" fmla="*/ 4218660 w 8270228"/>
                <a:gd name="connsiteY6" fmla="*/ 178066 h 4539912"/>
                <a:gd name="connsiteX7" fmla="*/ 4991884 w 8270228"/>
                <a:gd name="connsiteY7" fmla="*/ 1016266 h 4539912"/>
                <a:gd name="connsiteX8" fmla="*/ 5501360 w 8270228"/>
                <a:gd name="connsiteY8" fmla="*/ 3060966 h 4539912"/>
                <a:gd name="connsiteX9" fmla="*/ 6314160 w 8270228"/>
                <a:gd name="connsiteY9" fmla="*/ 3810266 h 4539912"/>
                <a:gd name="connsiteX10" fmla="*/ 8269959 w 8270228"/>
                <a:gd name="connsiteY10" fmla="*/ 4051566 h 4539912"/>
                <a:gd name="connsiteX11" fmla="*/ 5550684 w 8270228"/>
                <a:gd name="connsiteY11" fmla="*/ 4360095 h 4539912"/>
                <a:gd name="connsiteX12" fmla="*/ 0 w 8270228"/>
                <a:gd name="connsiteY12" fmla="*/ 4347395 h 4539912"/>
                <a:gd name="connsiteX13" fmla="*/ 1094460 w 8270228"/>
                <a:gd name="connsiteY13" fmla="*/ 3746766 h 4539912"/>
                <a:gd name="connsiteX14" fmla="*/ 1665960 w 8270228"/>
                <a:gd name="connsiteY14" fmla="*/ 3480066 h 4539912"/>
                <a:gd name="connsiteX15" fmla="*/ 1132560 w 8270228"/>
                <a:gd name="connsiteY15" fmla="*/ 2641866 h 4539912"/>
                <a:gd name="connsiteX16" fmla="*/ 1704060 w 8270228"/>
                <a:gd name="connsiteY16" fmla="*/ 2578366 h 4539912"/>
                <a:gd name="connsiteX17" fmla="*/ 1587500 w 8270228"/>
                <a:gd name="connsiteY17" fmla="*/ 1333766 h 4539912"/>
                <a:gd name="connsiteX0" fmla="*/ 1587500 w 8270228"/>
                <a:gd name="connsiteY0" fmla="*/ 1333766 h 4539912"/>
                <a:gd name="connsiteX1" fmla="*/ 1818360 w 8270228"/>
                <a:gd name="connsiteY1" fmla="*/ 660666 h 4539912"/>
                <a:gd name="connsiteX2" fmla="*/ 2605760 w 8270228"/>
                <a:gd name="connsiteY2" fmla="*/ 139966 h 4539912"/>
                <a:gd name="connsiteX3" fmla="*/ 3507460 w 8270228"/>
                <a:gd name="connsiteY3" fmla="*/ 762266 h 4539912"/>
                <a:gd name="connsiteX4" fmla="*/ 3316960 w 8270228"/>
                <a:gd name="connsiteY4" fmla="*/ 266 h 4539912"/>
                <a:gd name="connsiteX5" fmla="*/ 3786860 w 8270228"/>
                <a:gd name="connsiteY5" fmla="*/ 165366 h 4539912"/>
                <a:gd name="connsiteX6" fmla="*/ 4218660 w 8270228"/>
                <a:gd name="connsiteY6" fmla="*/ 178066 h 4539912"/>
                <a:gd name="connsiteX7" fmla="*/ 4991884 w 8270228"/>
                <a:gd name="connsiteY7" fmla="*/ 1016266 h 4539912"/>
                <a:gd name="connsiteX8" fmla="*/ 5501360 w 8270228"/>
                <a:gd name="connsiteY8" fmla="*/ 3060966 h 4539912"/>
                <a:gd name="connsiteX9" fmla="*/ 6314160 w 8270228"/>
                <a:gd name="connsiteY9" fmla="*/ 3810266 h 4539912"/>
                <a:gd name="connsiteX10" fmla="*/ 8269959 w 8270228"/>
                <a:gd name="connsiteY10" fmla="*/ 4051566 h 4539912"/>
                <a:gd name="connsiteX11" fmla="*/ 5550684 w 8270228"/>
                <a:gd name="connsiteY11" fmla="*/ 4360095 h 4539912"/>
                <a:gd name="connsiteX12" fmla="*/ 0 w 8270228"/>
                <a:gd name="connsiteY12" fmla="*/ 4347395 h 4539912"/>
                <a:gd name="connsiteX13" fmla="*/ 1094460 w 8270228"/>
                <a:gd name="connsiteY13" fmla="*/ 3746766 h 4539912"/>
                <a:gd name="connsiteX14" fmla="*/ 1665960 w 8270228"/>
                <a:gd name="connsiteY14" fmla="*/ 3480066 h 4539912"/>
                <a:gd name="connsiteX15" fmla="*/ 1132560 w 8270228"/>
                <a:gd name="connsiteY15" fmla="*/ 2641866 h 4539912"/>
                <a:gd name="connsiteX16" fmla="*/ 1704060 w 8270228"/>
                <a:gd name="connsiteY16" fmla="*/ 2578366 h 4539912"/>
                <a:gd name="connsiteX17" fmla="*/ 1587500 w 8270228"/>
                <a:gd name="connsiteY17" fmla="*/ 1333766 h 4539912"/>
                <a:gd name="connsiteX0" fmla="*/ 1587500 w 8270228"/>
                <a:gd name="connsiteY0" fmla="*/ 1333766 h 4539912"/>
                <a:gd name="connsiteX1" fmla="*/ 1818360 w 8270228"/>
                <a:gd name="connsiteY1" fmla="*/ 660666 h 4539912"/>
                <a:gd name="connsiteX2" fmla="*/ 2605760 w 8270228"/>
                <a:gd name="connsiteY2" fmla="*/ 139966 h 4539912"/>
                <a:gd name="connsiteX3" fmla="*/ 3507460 w 8270228"/>
                <a:gd name="connsiteY3" fmla="*/ 762266 h 4539912"/>
                <a:gd name="connsiteX4" fmla="*/ 3316960 w 8270228"/>
                <a:gd name="connsiteY4" fmla="*/ 266 h 4539912"/>
                <a:gd name="connsiteX5" fmla="*/ 3786860 w 8270228"/>
                <a:gd name="connsiteY5" fmla="*/ 165366 h 4539912"/>
                <a:gd name="connsiteX6" fmla="*/ 4218660 w 8270228"/>
                <a:gd name="connsiteY6" fmla="*/ 178066 h 4539912"/>
                <a:gd name="connsiteX7" fmla="*/ 4991884 w 8270228"/>
                <a:gd name="connsiteY7" fmla="*/ 1016266 h 4539912"/>
                <a:gd name="connsiteX8" fmla="*/ 5501360 w 8270228"/>
                <a:gd name="connsiteY8" fmla="*/ 3060966 h 4539912"/>
                <a:gd name="connsiteX9" fmla="*/ 6314160 w 8270228"/>
                <a:gd name="connsiteY9" fmla="*/ 3810266 h 4539912"/>
                <a:gd name="connsiteX10" fmla="*/ 8269959 w 8270228"/>
                <a:gd name="connsiteY10" fmla="*/ 4051566 h 4539912"/>
                <a:gd name="connsiteX11" fmla="*/ 5550684 w 8270228"/>
                <a:gd name="connsiteY11" fmla="*/ 4360095 h 4539912"/>
                <a:gd name="connsiteX12" fmla="*/ 0 w 8270228"/>
                <a:gd name="connsiteY12" fmla="*/ 4347395 h 4539912"/>
                <a:gd name="connsiteX13" fmla="*/ 1094460 w 8270228"/>
                <a:gd name="connsiteY13" fmla="*/ 3746766 h 4539912"/>
                <a:gd name="connsiteX14" fmla="*/ 1665960 w 8270228"/>
                <a:gd name="connsiteY14" fmla="*/ 3480066 h 4539912"/>
                <a:gd name="connsiteX15" fmla="*/ 1132560 w 8270228"/>
                <a:gd name="connsiteY15" fmla="*/ 2641866 h 4539912"/>
                <a:gd name="connsiteX16" fmla="*/ 1704060 w 8270228"/>
                <a:gd name="connsiteY16" fmla="*/ 2578366 h 4539912"/>
                <a:gd name="connsiteX17" fmla="*/ 1587500 w 8270228"/>
                <a:gd name="connsiteY17" fmla="*/ 1333766 h 4539912"/>
                <a:gd name="connsiteX0" fmla="*/ 1587500 w 8270228"/>
                <a:gd name="connsiteY0" fmla="*/ 1333766 h 4539912"/>
                <a:gd name="connsiteX1" fmla="*/ 1818360 w 8270228"/>
                <a:gd name="connsiteY1" fmla="*/ 660666 h 4539912"/>
                <a:gd name="connsiteX2" fmla="*/ 2605760 w 8270228"/>
                <a:gd name="connsiteY2" fmla="*/ 139966 h 4539912"/>
                <a:gd name="connsiteX3" fmla="*/ 3507460 w 8270228"/>
                <a:gd name="connsiteY3" fmla="*/ 762266 h 4539912"/>
                <a:gd name="connsiteX4" fmla="*/ 3316960 w 8270228"/>
                <a:gd name="connsiteY4" fmla="*/ 266 h 4539912"/>
                <a:gd name="connsiteX5" fmla="*/ 3786860 w 8270228"/>
                <a:gd name="connsiteY5" fmla="*/ 165366 h 4539912"/>
                <a:gd name="connsiteX6" fmla="*/ 4218660 w 8270228"/>
                <a:gd name="connsiteY6" fmla="*/ 178066 h 4539912"/>
                <a:gd name="connsiteX7" fmla="*/ 4991884 w 8270228"/>
                <a:gd name="connsiteY7" fmla="*/ 1016266 h 4539912"/>
                <a:gd name="connsiteX8" fmla="*/ 5501360 w 8270228"/>
                <a:gd name="connsiteY8" fmla="*/ 3060966 h 4539912"/>
                <a:gd name="connsiteX9" fmla="*/ 6314160 w 8270228"/>
                <a:gd name="connsiteY9" fmla="*/ 3810266 h 4539912"/>
                <a:gd name="connsiteX10" fmla="*/ 8269959 w 8270228"/>
                <a:gd name="connsiteY10" fmla="*/ 4051566 h 4539912"/>
                <a:gd name="connsiteX11" fmla="*/ 5550684 w 8270228"/>
                <a:gd name="connsiteY11" fmla="*/ 4360095 h 4539912"/>
                <a:gd name="connsiteX12" fmla="*/ 0 w 8270228"/>
                <a:gd name="connsiteY12" fmla="*/ 4347395 h 4539912"/>
                <a:gd name="connsiteX13" fmla="*/ 1094460 w 8270228"/>
                <a:gd name="connsiteY13" fmla="*/ 3746766 h 4539912"/>
                <a:gd name="connsiteX14" fmla="*/ 1665960 w 8270228"/>
                <a:gd name="connsiteY14" fmla="*/ 3480066 h 4539912"/>
                <a:gd name="connsiteX15" fmla="*/ 1132560 w 8270228"/>
                <a:gd name="connsiteY15" fmla="*/ 2641866 h 4539912"/>
                <a:gd name="connsiteX16" fmla="*/ 1704060 w 8270228"/>
                <a:gd name="connsiteY16" fmla="*/ 2578366 h 4539912"/>
                <a:gd name="connsiteX17" fmla="*/ 1587500 w 8270228"/>
                <a:gd name="connsiteY17" fmla="*/ 1333766 h 4539912"/>
                <a:gd name="connsiteX0" fmla="*/ 1587500 w 8270228"/>
                <a:gd name="connsiteY0" fmla="*/ 1333766 h 4539912"/>
                <a:gd name="connsiteX1" fmla="*/ 1818360 w 8270228"/>
                <a:gd name="connsiteY1" fmla="*/ 660666 h 4539912"/>
                <a:gd name="connsiteX2" fmla="*/ 2605760 w 8270228"/>
                <a:gd name="connsiteY2" fmla="*/ 139966 h 4539912"/>
                <a:gd name="connsiteX3" fmla="*/ 3507460 w 8270228"/>
                <a:gd name="connsiteY3" fmla="*/ 762266 h 4539912"/>
                <a:gd name="connsiteX4" fmla="*/ 3316960 w 8270228"/>
                <a:gd name="connsiteY4" fmla="*/ 266 h 4539912"/>
                <a:gd name="connsiteX5" fmla="*/ 3786860 w 8270228"/>
                <a:gd name="connsiteY5" fmla="*/ 165366 h 4539912"/>
                <a:gd name="connsiteX6" fmla="*/ 4218660 w 8270228"/>
                <a:gd name="connsiteY6" fmla="*/ 178066 h 4539912"/>
                <a:gd name="connsiteX7" fmla="*/ 4991884 w 8270228"/>
                <a:gd name="connsiteY7" fmla="*/ 1016266 h 4539912"/>
                <a:gd name="connsiteX8" fmla="*/ 5501360 w 8270228"/>
                <a:gd name="connsiteY8" fmla="*/ 3060966 h 4539912"/>
                <a:gd name="connsiteX9" fmla="*/ 6314160 w 8270228"/>
                <a:gd name="connsiteY9" fmla="*/ 3810266 h 4539912"/>
                <a:gd name="connsiteX10" fmla="*/ 8269959 w 8270228"/>
                <a:gd name="connsiteY10" fmla="*/ 4051566 h 4539912"/>
                <a:gd name="connsiteX11" fmla="*/ 5550684 w 8270228"/>
                <a:gd name="connsiteY11" fmla="*/ 4360095 h 4539912"/>
                <a:gd name="connsiteX12" fmla="*/ 0 w 8270228"/>
                <a:gd name="connsiteY12" fmla="*/ 4347395 h 4539912"/>
                <a:gd name="connsiteX13" fmla="*/ 1094460 w 8270228"/>
                <a:gd name="connsiteY13" fmla="*/ 3746766 h 4539912"/>
                <a:gd name="connsiteX14" fmla="*/ 1665960 w 8270228"/>
                <a:gd name="connsiteY14" fmla="*/ 3480066 h 4539912"/>
                <a:gd name="connsiteX15" fmla="*/ 1132560 w 8270228"/>
                <a:gd name="connsiteY15" fmla="*/ 2641866 h 4539912"/>
                <a:gd name="connsiteX16" fmla="*/ 1704060 w 8270228"/>
                <a:gd name="connsiteY16" fmla="*/ 2578366 h 4539912"/>
                <a:gd name="connsiteX17" fmla="*/ 1587500 w 8270228"/>
                <a:gd name="connsiteY17" fmla="*/ 1333766 h 4539912"/>
                <a:gd name="connsiteX0" fmla="*/ 1587500 w 8270228"/>
                <a:gd name="connsiteY0" fmla="*/ 1333766 h 4539912"/>
                <a:gd name="connsiteX1" fmla="*/ 1818360 w 8270228"/>
                <a:gd name="connsiteY1" fmla="*/ 660666 h 4539912"/>
                <a:gd name="connsiteX2" fmla="*/ 2605760 w 8270228"/>
                <a:gd name="connsiteY2" fmla="*/ 139966 h 4539912"/>
                <a:gd name="connsiteX3" fmla="*/ 3507460 w 8270228"/>
                <a:gd name="connsiteY3" fmla="*/ 762266 h 4539912"/>
                <a:gd name="connsiteX4" fmla="*/ 3316960 w 8270228"/>
                <a:gd name="connsiteY4" fmla="*/ 266 h 4539912"/>
                <a:gd name="connsiteX5" fmla="*/ 3786860 w 8270228"/>
                <a:gd name="connsiteY5" fmla="*/ 165366 h 4539912"/>
                <a:gd name="connsiteX6" fmla="*/ 4218660 w 8270228"/>
                <a:gd name="connsiteY6" fmla="*/ 178066 h 4539912"/>
                <a:gd name="connsiteX7" fmla="*/ 4991884 w 8270228"/>
                <a:gd name="connsiteY7" fmla="*/ 1016266 h 4539912"/>
                <a:gd name="connsiteX8" fmla="*/ 5501360 w 8270228"/>
                <a:gd name="connsiteY8" fmla="*/ 3060966 h 4539912"/>
                <a:gd name="connsiteX9" fmla="*/ 6314160 w 8270228"/>
                <a:gd name="connsiteY9" fmla="*/ 3810266 h 4539912"/>
                <a:gd name="connsiteX10" fmla="*/ 8269959 w 8270228"/>
                <a:gd name="connsiteY10" fmla="*/ 4051566 h 4539912"/>
                <a:gd name="connsiteX11" fmla="*/ 5550684 w 8270228"/>
                <a:gd name="connsiteY11" fmla="*/ 4360095 h 4539912"/>
                <a:gd name="connsiteX12" fmla="*/ 0 w 8270228"/>
                <a:gd name="connsiteY12" fmla="*/ 4347395 h 4539912"/>
                <a:gd name="connsiteX13" fmla="*/ 1094460 w 8270228"/>
                <a:gd name="connsiteY13" fmla="*/ 3746766 h 4539912"/>
                <a:gd name="connsiteX14" fmla="*/ 1665960 w 8270228"/>
                <a:gd name="connsiteY14" fmla="*/ 3480066 h 4539912"/>
                <a:gd name="connsiteX15" fmla="*/ 1132560 w 8270228"/>
                <a:gd name="connsiteY15" fmla="*/ 2641866 h 4539912"/>
                <a:gd name="connsiteX16" fmla="*/ 1704060 w 8270228"/>
                <a:gd name="connsiteY16" fmla="*/ 2578366 h 4539912"/>
                <a:gd name="connsiteX17" fmla="*/ 1587500 w 8270228"/>
                <a:gd name="connsiteY17" fmla="*/ 1333766 h 4539912"/>
                <a:gd name="connsiteX0" fmla="*/ 1587500 w 8270228"/>
                <a:gd name="connsiteY0" fmla="*/ 1333766 h 4539912"/>
                <a:gd name="connsiteX1" fmla="*/ 1818360 w 8270228"/>
                <a:gd name="connsiteY1" fmla="*/ 660666 h 4539912"/>
                <a:gd name="connsiteX2" fmla="*/ 2605760 w 8270228"/>
                <a:gd name="connsiteY2" fmla="*/ 139966 h 4539912"/>
                <a:gd name="connsiteX3" fmla="*/ 3507460 w 8270228"/>
                <a:gd name="connsiteY3" fmla="*/ 762266 h 4539912"/>
                <a:gd name="connsiteX4" fmla="*/ 3316960 w 8270228"/>
                <a:gd name="connsiteY4" fmla="*/ 266 h 4539912"/>
                <a:gd name="connsiteX5" fmla="*/ 3786860 w 8270228"/>
                <a:gd name="connsiteY5" fmla="*/ 165366 h 4539912"/>
                <a:gd name="connsiteX6" fmla="*/ 4218660 w 8270228"/>
                <a:gd name="connsiteY6" fmla="*/ 178066 h 4539912"/>
                <a:gd name="connsiteX7" fmla="*/ 4991884 w 8270228"/>
                <a:gd name="connsiteY7" fmla="*/ 1016266 h 4539912"/>
                <a:gd name="connsiteX8" fmla="*/ 5501360 w 8270228"/>
                <a:gd name="connsiteY8" fmla="*/ 3060966 h 4539912"/>
                <a:gd name="connsiteX9" fmla="*/ 6314160 w 8270228"/>
                <a:gd name="connsiteY9" fmla="*/ 3810266 h 4539912"/>
                <a:gd name="connsiteX10" fmla="*/ 8269959 w 8270228"/>
                <a:gd name="connsiteY10" fmla="*/ 4051566 h 4539912"/>
                <a:gd name="connsiteX11" fmla="*/ 5550684 w 8270228"/>
                <a:gd name="connsiteY11" fmla="*/ 4360095 h 4539912"/>
                <a:gd name="connsiteX12" fmla="*/ 0 w 8270228"/>
                <a:gd name="connsiteY12" fmla="*/ 4347395 h 4539912"/>
                <a:gd name="connsiteX13" fmla="*/ 1094460 w 8270228"/>
                <a:gd name="connsiteY13" fmla="*/ 3746766 h 4539912"/>
                <a:gd name="connsiteX14" fmla="*/ 1665960 w 8270228"/>
                <a:gd name="connsiteY14" fmla="*/ 3480066 h 4539912"/>
                <a:gd name="connsiteX15" fmla="*/ 1132560 w 8270228"/>
                <a:gd name="connsiteY15" fmla="*/ 2641866 h 4539912"/>
                <a:gd name="connsiteX16" fmla="*/ 1704060 w 8270228"/>
                <a:gd name="connsiteY16" fmla="*/ 2578366 h 4539912"/>
                <a:gd name="connsiteX17" fmla="*/ 1587500 w 8270228"/>
                <a:gd name="connsiteY17" fmla="*/ 1333766 h 4539912"/>
                <a:gd name="connsiteX0" fmla="*/ 1587500 w 8270228"/>
                <a:gd name="connsiteY0" fmla="*/ 1333766 h 4539912"/>
                <a:gd name="connsiteX1" fmla="*/ 1818360 w 8270228"/>
                <a:gd name="connsiteY1" fmla="*/ 660666 h 4539912"/>
                <a:gd name="connsiteX2" fmla="*/ 2605760 w 8270228"/>
                <a:gd name="connsiteY2" fmla="*/ 139966 h 4539912"/>
                <a:gd name="connsiteX3" fmla="*/ 3507460 w 8270228"/>
                <a:gd name="connsiteY3" fmla="*/ 762266 h 4539912"/>
                <a:gd name="connsiteX4" fmla="*/ 3316960 w 8270228"/>
                <a:gd name="connsiteY4" fmla="*/ 266 h 4539912"/>
                <a:gd name="connsiteX5" fmla="*/ 3786860 w 8270228"/>
                <a:gd name="connsiteY5" fmla="*/ 165366 h 4539912"/>
                <a:gd name="connsiteX6" fmla="*/ 4218660 w 8270228"/>
                <a:gd name="connsiteY6" fmla="*/ 178066 h 4539912"/>
                <a:gd name="connsiteX7" fmla="*/ 4991884 w 8270228"/>
                <a:gd name="connsiteY7" fmla="*/ 1016266 h 4539912"/>
                <a:gd name="connsiteX8" fmla="*/ 5501360 w 8270228"/>
                <a:gd name="connsiteY8" fmla="*/ 3060966 h 4539912"/>
                <a:gd name="connsiteX9" fmla="*/ 6314160 w 8270228"/>
                <a:gd name="connsiteY9" fmla="*/ 3810266 h 4539912"/>
                <a:gd name="connsiteX10" fmla="*/ 8269959 w 8270228"/>
                <a:gd name="connsiteY10" fmla="*/ 4051566 h 4539912"/>
                <a:gd name="connsiteX11" fmla="*/ 5550684 w 8270228"/>
                <a:gd name="connsiteY11" fmla="*/ 4360095 h 4539912"/>
                <a:gd name="connsiteX12" fmla="*/ 0 w 8270228"/>
                <a:gd name="connsiteY12" fmla="*/ 4347395 h 4539912"/>
                <a:gd name="connsiteX13" fmla="*/ 1094460 w 8270228"/>
                <a:gd name="connsiteY13" fmla="*/ 3746766 h 4539912"/>
                <a:gd name="connsiteX14" fmla="*/ 1665960 w 8270228"/>
                <a:gd name="connsiteY14" fmla="*/ 3480066 h 4539912"/>
                <a:gd name="connsiteX15" fmla="*/ 1132560 w 8270228"/>
                <a:gd name="connsiteY15" fmla="*/ 2641866 h 4539912"/>
                <a:gd name="connsiteX16" fmla="*/ 1704060 w 8270228"/>
                <a:gd name="connsiteY16" fmla="*/ 2578366 h 4539912"/>
                <a:gd name="connsiteX17" fmla="*/ 1587500 w 8270228"/>
                <a:gd name="connsiteY17" fmla="*/ 1333766 h 4539912"/>
                <a:gd name="connsiteX0" fmla="*/ 1587500 w 8270228"/>
                <a:gd name="connsiteY0" fmla="*/ 1333766 h 4539912"/>
                <a:gd name="connsiteX1" fmla="*/ 1818360 w 8270228"/>
                <a:gd name="connsiteY1" fmla="*/ 660666 h 4539912"/>
                <a:gd name="connsiteX2" fmla="*/ 2605760 w 8270228"/>
                <a:gd name="connsiteY2" fmla="*/ 139966 h 4539912"/>
                <a:gd name="connsiteX3" fmla="*/ 3507460 w 8270228"/>
                <a:gd name="connsiteY3" fmla="*/ 762266 h 4539912"/>
                <a:gd name="connsiteX4" fmla="*/ 3316960 w 8270228"/>
                <a:gd name="connsiteY4" fmla="*/ 266 h 4539912"/>
                <a:gd name="connsiteX5" fmla="*/ 3786860 w 8270228"/>
                <a:gd name="connsiteY5" fmla="*/ 165366 h 4539912"/>
                <a:gd name="connsiteX6" fmla="*/ 4218660 w 8270228"/>
                <a:gd name="connsiteY6" fmla="*/ 178066 h 4539912"/>
                <a:gd name="connsiteX7" fmla="*/ 4991884 w 8270228"/>
                <a:gd name="connsiteY7" fmla="*/ 1016266 h 4539912"/>
                <a:gd name="connsiteX8" fmla="*/ 5501360 w 8270228"/>
                <a:gd name="connsiteY8" fmla="*/ 3060966 h 4539912"/>
                <a:gd name="connsiteX9" fmla="*/ 6314160 w 8270228"/>
                <a:gd name="connsiteY9" fmla="*/ 3810266 h 4539912"/>
                <a:gd name="connsiteX10" fmla="*/ 8269959 w 8270228"/>
                <a:gd name="connsiteY10" fmla="*/ 4051566 h 4539912"/>
                <a:gd name="connsiteX11" fmla="*/ 5550684 w 8270228"/>
                <a:gd name="connsiteY11" fmla="*/ 4360095 h 4539912"/>
                <a:gd name="connsiteX12" fmla="*/ 0 w 8270228"/>
                <a:gd name="connsiteY12" fmla="*/ 4347395 h 4539912"/>
                <a:gd name="connsiteX13" fmla="*/ 1094460 w 8270228"/>
                <a:gd name="connsiteY13" fmla="*/ 3746766 h 4539912"/>
                <a:gd name="connsiteX14" fmla="*/ 1665960 w 8270228"/>
                <a:gd name="connsiteY14" fmla="*/ 3480066 h 4539912"/>
                <a:gd name="connsiteX15" fmla="*/ 1132560 w 8270228"/>
                <a:gd name="connsiteY15" fmla="*/ 2641866 h 4539912"/>
                <a:gd name="connsiteX16" fmla="*/ 1704060 w 8270228"/>
                <a:gd name="connsiteY16" fmla="*/ 2578366 h 4539912"/>
                <a:gd name="connsiteX17" fmla="*/ 1587500 w 8270228"/>
                <a:gd name="connsiteY17" fmla="*/ 1333766 h 4539912"/>
                <a:gd name="connsiteX0" fmla="*/ 1587500 w 8270228"/>
                <a:gd name="connsiteY0" fmla="*/ 1333766 h 4580537"/>
                <a:gd name="connsiteX1" fmla="*/ 1818360 w 8270228"/>
                <a:gd name="connsiteY1" fmla="*/ 660666 h 4580537"/>
                <a:gd name="connsiteX2" fmla="*/ 2605760 w 8270228"/>
                <a:gd name="connsiteY2" fmla="*/ 139966 h 4580537"/>
                <a:gd name="connsiteX3" fmla="*/ 3507460 w 8270228"/>
                <a:gd name="connsiteY3" fmla="*/ 762266 h 4580537"/>
                <a:gd name="connsiteX4" fmla="*/ 3316960 w 8270228"/>
                <a:gd name="connsiteY4" fmla="*/ 266 h 4580537"/>
                <a:gd name="connsiteX5" fmla="*/ 3786860 w 8270228"/>
                <a:gd name="connsiteY5" fmla="*/ 165366 h 4580537"/>
                <a:gd name="connsiteX6" fmla="*/ 4218660 w 8270228"/>
                <a:gd name="connsiteY6" fmla="*/ 178066 h 4580537"/>
                <a:gd name="connsiteX7" fmla="*/ 4991884 w 8270228"/>
                <a:gd name="connsiteY7" fmla="*/ 1016266 h 4580537"/>
                <a:gd name="connsiteX8" fmla="*/ 5501360 w 8270228"/>
                <a:gd name="connsiteY8" fmla="*/ 3060966 h 4580537"/>
                <a:gd name="connsiteX9" fmla="*/ 6314160 w 8270228"/>
                <a:gd name="connsiteY9" fmla="*/ 3810266 h 4580537"/>
                <a:gd name="connsiteX10" fmla="*/ 8269959 w 8270228"/>
                <a:gd name="connsiteY10" fmla="*/ 4051566 h 4580537"/>
                <a:gd name="connsiteX11" fmla="*/ 5550684 w 8270228"/>
                <a:gd name="connsiteY11" fmla="*/ 4360095 h 4580537"/>
                <a:gd name="connsiteX12" fmla="*/ 0 w 8270228"/>
                <a:gd name="connsiteY12" fmla="*/ 4347395 h 4580537"/>
                <a:gd name="connsiteX13" fmla="*/ 1094460 w 8270228"/>
                <a:gd name="connsiteY13" fmla="*/ 3746766 h 4580537"/>
                <a:gd name="connsiteX14" fmla="*/ 1665960 w 8270228"/>
                <a:gd name="connsiteY14" fmla="*/ 3480066 h 4580537"/>
                <a:gd name="connsiteX15" fmla="*/ 1132560 w 8270228"/>
                <a:gd name="connsiteY15" fmla="*/ 2641866 h 4580537"/>
                <a:gd name="connsiteX16" fmla="*/ 1704060 w 8270228"/>
                <a:gd name="connsiteY16" fmla="*/ 2578366 h 4580537"/>
                <a:gd name="connsiteX17" fmla="*/ 1587500 w 8270228"/>
                <a:gd name="connsiteY17" fmla="*/ 1333766 h 458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270228" h="4580537">
                  <a:moveTo>
                    <a:pt x="1587500" y="1333766"/>
                  </a:moveTo>
                  <a:cubicBezTo>
                    <a:pt x="1829553" y="1312599"/>
                    <a:pt x="1576307" y="681833"/>
                    <a:pt x="1818360" y="660666"/>
                  </a:cubicBezTo>
                  <a:cubicBezTo>
                    <a:pt x="2000393" y="550599"/>
                    <a:pt x="2309427" y="97633"/>
                    <a:pt x="2605760" y="139966"/>
                  </a:cubicBezTo>
                  <a:cubicBezTo>
                    <a:pt x="2707360" y="279666"/>
                    <a:pt x="3215360" y="660666"/>
                    <a:pt x="3507460" y="762266"/>
                  </a:cubicBezTo>
                  <a:cubicBezTo>
                    <a:pt x="3613293" y="779199"/>
                    <a:pt x="3211127" y="-16667"/>
                    <a:pt x="3316960" y="266"/>
                  </a:cubicBezTo>
                  <a:cubicBezTo>
                    <a:pt x="3562493" y="156899"/>
                    <a:pt x="3541327" y="8733"/>
                    <a:pt x="3786860" y="165366"/>
                  </a:cubicBezTo>
                  <a:cubicBezTo>
                    <a:pt x="3968893" y="292366"/>
                    <a:pt x="4011227" y="228866"/>
                    <a:pt x="4218660" y="178066"/>
                  </a:cubicBezTo>
                  <a:cubicBezTo>
                    <a:pt x="4476401" y="457466"/>
                    <a:pt x="4518243" y="762266"/>
                    <a:pt x="4991884" y="1016266"/>
                  </a:cubicBezTo>
                  <a:cubicBezTo>
                    <a:pt x="4890776" y="1769799"/>
                    <a:pt x="5500868" y="2599533"/>
                    <a:pt x="5501360" y="3060966"/>
                  </a:cubicBezTo>
                  <a:cubicBezTo>
                    <a:pt x="5971260" y="2743466"/>
                    <a:pt x="6174460" y="3835666"/>
                    <a:pt x="6314160" y="3810266"/>
                  </a:cubicBezTo>
                  <a:cubicBezTo>
                    <a:pt x="6517360" y="3949966"/>
                    <a:pt x="8295359" y="3340366"/>
                    <a:pt x="8269959" y="4051566"/>
                  </a:cubicBezTo>
                  <a:cubicBezTo>
                    <a:pt x="7926567" y="4764009"/>
                    <a:pt x="6668776" y="4638252"/>
                    <a:pt x="5550684" y="4360095"/>
                  </a:cubicBezTo>
                  <a:cubicBezTo>
                    <a:pt x="4589456" y="4533662"/>
                    <a:pt x="2777328" y="3907128"/>
                    <a:pt x="0" y="4347395"/>
                  </a:cubicBezTo>
                  <a:cubicBezTo>
                    <a:pt x="136220" y="3592619"/>
                    <a:pt x="716940" y="4018942"/>
                    <a:pt x="1094460" y="3746766"/>
                  </a:cubicBezTo>
                  <a:cubicBezTo>
                    <a:pt x="1179127" y="3662099"/>
                    <a:pt x="1593993" y="3717133"/>
                    <a:pt x="1665960" y="3480066"/>
                  </a:cubicBezTo>
                  <a:cubicBezTo>
                    <a:pt x="1708293" y="3128699"/>
                    <a:pt x="1090227" y="2993233"/>
                    <a:pt x="1132560" y="2641866"/>
                  </a:cubicBezTo>
                  <a:cubicBezTo>
                    <a:pt x="1246860" y="2413266"/>
                    <a:pt x="1361160" y="2540266"/>
                    <a:pt x="1704060" y="2578366"/>
                  </a:cubicBezTo>
                  <a:cubicBezTo>
                    <a:pt x="1817607" y="1833299"/>
                    <a:pt x="1296153" y="1266033"/>
                    <a:pt x="1587500" y="1333766"/>
                  </a:cubicBezTo>
                  <a:close/>
                </a:path>
              </a:pathLst>
            </a:custGeom>
            <a:solidFill>
              <a:srgbClr val="A7744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Rectangle 85">
              <a:extLst>
                <a:ext uri="{FF2B5EF4-FFF2-40B4-BE49-F238E27FC236}">
                  <a16:creationId xmlns:a16="http://schemas.microsoft.com/office/drawing/2014/main" id="{3E7E3B89-DF65-5090-B225-7224509578A1}"/>
                </a:ext>
              </a:extLst>
            </p:cNvPr>
            <p:cNvSpPr/>
            <p:nvPr/>
          </p:nvSpPr>
          <p:spPr>
            <a:xfrm>
              <a:off x="4252091" y="1871189"/>
              <a:ext cx="3810933" cy="2720219"/>
            </a:xfrm>
            <a:custGeom>
              <a:avLst/>
              <a:gdLst>
                <a:gd name="connsiteX0" fmla="*/ 0 w 2191658"/>
                <a:gd name="connsiteY0" fmla="*/ 0 h 1055308"/>
                <a:gd name="connsiteX1" fmla="*/ 2191658 w 2191658"/>
                <a:gd name="connsiteY1" fmla="*/ 0 h 1055308"/>
                <a:gd name="connsiteX2" fmla="*/ 2191658 w 2191658"/>
                <a:gd name="connsiteY2" fmla="*/ 1055308 h 1055308"/>
                <a:gd name="connsiteX3" fmla="*/ 0 w 2191658"/>
                <a:gd name="connsiteY3" fmla="*/ 1055308 h 1055308"/>
                <a:gd name="connsiteX4" fmla="*/ 0 w 2191658"/>
                <a:gd name="connsiteY4" fmla="*/ 0 h 1055308"/>
                <a:gd name="connsiteX0" fmla="*/ 0 w 2852058"/>
                <a:gd name="connsiteY0" fmla="*/ 0 h 1423608"/>
                <a:gd name="connsiteX1" fmla="*/ 2852058 w 2852058"/>
                <a:gd name="connsiteY1" fmla="*/ 368300 h 1423608"/>
                <a:gd name="connsiteX2" fmla="*/ 2852058 w 2852058"/>
                <a:gd name="connsiteY2" fmla="*/ 1423608 h 1423608"/>
                <a:gd name="connsiteX3" fmla="*/ 660400 w 2852058"/>
                <a:gd name="connsiteY3" fmla="*/ 1423608 h 1423608"/>
                <a:gd name="connsiteX4" fmla="*/ 0 w 2852058"/>
                <a:gd name="connsiteY4" fmla="*/ 0 h 1423608"/>
                <a:gd name="connsiteX0" fmla="*/ 0 w 2852058"/>
                <a:gd name="connsiteY0" fmla="*/ 0 h 1423608"/>
                <a:gd name="connsiteX1" fmla="*/ 2852058 w 2852058"/>
                <a:gd name="connsiteY1" fmla="*/ 368300 h 1423608"/>
                <a:gd name="connsiteX2" fmla="*/ 2852058 w 2852058"/>
                <a:gd name="connsiteY2" fmla="*/ 1423608 h 1423608"/>
                <a:gd name="connsiteX3" fmla="*/ 660400 w 2852058"/>
                <a:gd name="connsiteY3" fmla="*/ 1423608 h 1423608"/>
                <a:gd name="connsiteX4" fmla="*/ 54429 w 2852058"/>
                <a:gd name="connsiteY4" fmla="*/ 798429 h 1423608"/>
                <a:gd name="connsiteX5" fmla="*/ 0 w 2852058"/>
                <a:gd name="connsiteY5" fmla="*/ 0 h 1423608"/>
                <a:gd name="connsiteX0" fmla="*/ 443279 w 3295337"/>
                <a:gd name="connsiteY0" fmla="*/ 0 h 1423608"/>
                <a:gd name="connsiteX1" fmla="*/ 3295337 w 3295337"/>
                <a:gd name="connsiteY1" fmla="*/ 368300 h 1423608"/>
                <a:gd name="connsiteX2" fmla="*/ 3295337 w 3295337"/>
                <a:gd name="connsiteY2" fmla="*/ 1423608 h 1423608"/>
                <a:gd name="connsiteX3" fmla="*/ 11479 w 3295337"/>
                <a:gd name="connsiteY3" fmla="*/ 890208 h 1423608"/>
                <a:gd name="connsiteX4" fmla="*/ 497708 w 3295337"/>
                <a:gd name="connsiteY4" fmla="*/ 798429 h 1423608"/>
                <a:gd name="connsiteX5" fmla="*/ 443279 w 3295337"/>
                <a:gd name="connsiteY5" fmla="*/ 0 h 1423608"/>
                <a:gd name="connsiteX0" fmla="*/ 443279 w 3295337"/>
                <a:gd name="connsiteY0" fmla="*/ 0 h 1610482"/>
                <a:gd name="connsiteX1" fmla="*/ 3295337 w 3295337"/>
                <a:gd name="connsiteY1" fmla="*/ 368300 h 1610482"/>
                <a:gd name="connsiteX2" fmla="*/ 3295337 w 3295337"/>
                <a:gd name="connsiteY2" fmla="*/ 1423608 h 1610482"/>
                <a:gd name="connsiteX3" fmla="*/ 662809 w 3295337"/>
                <a:gd name="connsiteY3" fmla="*/ 1585829 h 1610482"/>
                <a:gd name="connsiteX4" fmla="*/ 11479 w 3295337"/>
                <a:gd name="connsiteY4" fmla="*/ 890208 h 1610482"/>
                <a:gd name="connsiteX5" fmla="*/ 497708 w 3295337"/>
                <a:gd name="connsiteY5" fmla="*/ 798429 h 1610482"/>
                <a:gd name="connsiteX6" fmla="*/ 443279 w 3295337"/>
                <a:gd name="connsiteY6" fmla="*/ 0 h 1610482"/>
                <a:gd name="connsiteX0" fmla="*/ 443279 w 3295337"/>
                <a:gd name="connsiteY0" fmla="*/ 0 h 1719538"/>
                <a:gd name="connsiteX1" fmla="*/ 3295337 w 3295337"/>
                <a:gd name="connsiteY1" fmla="*/ 368300 h 1719538"/>
                <a:gd name="connsiteX2" fmla="*/ 3295337 w 3295337"/>
                <a:gd name="connsiteY2" fmla="*/ 1423608 h 1719538"/>
                <a:gd name="connsiteX3" fmla="*/ 2288409 w 3295337"/>
                <a:gd name="connsiteY3" fmla="*/ 1712829 h 1719538"/>
                <a:gd name="connsiteX4" fmla="*/ 662809 w 3295337"/>
                <a:gd name="connsiteY4" fmla="*/ 1585829 h 1719538"/>
                <a:gd name="connsiteX5" fmla="*/ 11479 w 3295337"/>
                <a:gd name="connsiteY5" fmla="*/ 890208 h 1719538"/>
                <a:gd name="connsiteX6" fmla="*/ 497708 w 3295337"/>
                <a:gd name="connsiteY6" fmla="*/ 798429 h 1719538"/>
                <a:gd name="connsiteX7" fmla="*/ 443279 w 3295337"/>
                <a:gd name="connsiteY7" fmla="*/ 0 h 1719538"/>
                <a:gd name="connsiteX0" fmla="*/ 443279 w 3295337"/>
                <a:gd name="connsiteY0" fmla="*/ 838200 h 2557738"/>
                <a:gd name="connsiteX1" fmla="*/ 2787337 w 3295337"/>
                <a:gd name="connsiteY1" fmla="*/ 0 h 2557738"/>
                <a:gd name="connsiteX2" fmla="*/ 3295337 w 3295337"/>
                <a:gd name="connsiteY2" fmla="*/ 2261808 h 2557738"/>
                <a:gd name="connsiteX3" fmla="*/ 2288409 w 3295337"/>
                <a:gd name="connsiteY3" fmla="*/ 2551029 h 2557738"/>
                <a:gd name="connsiteX4" fmla="*/ 662809 w 3295337"/>
                <a:gd name="connsiteY4" fmla="*/ 2424029 h 2557738"/>
                <a:gd name="connsiteX5" fmla="*/ 11479 w 3295337"/>
                <a:gd name="connsiteY5" fmla="*/ 1728408 h 2557738"/>
                <a:gd name="connsiteX6" fmla="*/ 497708 w 3295337"/>
                <a:gd name="connsiteY6" fmla="*/ 1636629 h 2557738"/>
                <a:gd name="connsiteX7" fmla="*/ 443279 w 3295337"/>
                <a:gd name="connsiteY7" fmla="*/ 838200 h 2557738"/>
                <a:gd name="connsiteX0" fmla="*/ 443279 w 3358837"/>
                <a:gd name="connsiteY0" fmla="*/ 838200 h 2557738"/>
                <a:gd name="connsiteX1" fmla="*/ 2787337 w 3358837"/>
                <a:gd name="connsiteY1" fmla="*/ 0 h 2557738"/>
                <a:gd name="connsiteX2" fmla="*/ 3358837 w 3358837"/>
                <a:gd name="connsiteY2" fmla="*/ 2261808 h 2557738"/>
                <a:gd name="connsiteX3" fmla="*/ 2288409 w 3358837"/>
                <a:gd name="connsiteY3" fmla="*/ 2551029 h 2557738"/>
                <a:gd name="connsiteX4" fmla="*/ 662809 w 3358837"/>
                <a:gd name="connsiteY4" fmla="*/ 2424029 h 2557738"/>
                <a:gd name="connsiteX5" fmla="*/ 11479 w 3358837"/>
                <a:gd name="connsiteY5" fmla="*/ 1728408 h 2557738"/>
                <a:gd name="connsiteX6" fmla="*/ 497708 w 3358837"/>
                <a:gd name="connsiteY6" fmla="*/ 1636629 h 2557738"/>
                <a:gd name="connsiteX7" fmla="*/ 443279 w 3358837"/>
                <a:gd name="connsiteY7" fmla="*/ 838200 h 2557738"/>
                <a:gd name="connsiteX0" fmla="*/ 443279 w 3785624"/>
                <a:gd name="connsiteY0" fmla="*/ 838200 h 2557738"/>
                <a:gd name="connsiteX1" fmla="*/ 2787337 w 3785624"/>
                <a:gd name="connsiteY1" fmla="*/ 0 h 2557738"/>
                <a:gd name="connsiteX2" fmla="*/ 3358837 w 3785624"/>
                <a:gd name="connsiteY2" fmla="*/ 2261808 h 2557738"/>
                <a:gd name="connsiteX3" fmla="*/ 2288409 w 3785624"/>
                <a:gd name="connsiteY3" fmla="*/ 2551029 h 2557738"/>
                <a:gd name="connsiteX4" fmla="*/ 662809 w 3785624"/>
                <a:gd name="connsiteY4" fmla="*/ 2424029 h 2557738"/>
                <a:gd name="connsiteX5" fmla="*/ 11479 w 3785624"/>
                <a:gd name="connsiteY5" fmla="*/ 1728408 h 2557738"/>
                <a:gd name="connsiteX6" fmla="*/ 497708 w 3785624"/>
                <a:gd name="connsiteY6" fmla="*/ 1636629 h 2557738"/>
                <a:gd name="connsiteX7" fmla="*/ 443279 w 3785624"/>
                <a:gd name="connsiteY7" fmla="*/ 838200 h 2557738"/>
                <a:gd name="connsiteX0" fmla="*/ 443279 w 3810932"/>
                <a:gd name="connsiteY0" fmla="*/ 838200 h 2557738"/>
                <a:gd name="connsiteX1" fmla="*/ 2787337 w 3810932"/>
                <a:gd name="connsiteY1" fmla="*/ 0 h 2557738"/>
                <a:gd name="connsiteX2" fmla="*/ 3358837 w 3810932"/>
                <a:gd name="connsiteY2" fmla="*/ 2261808 h 2557738"/>
                <a:gd name="connsiteX3" fmla="*/ 2288409 w 3810932"/>
                <a:gd name="connsiteY3" fmla="*/ 2551029 h 2557738"/>
                <a:gd name="connsiteX4" fmla="*/ 662809 w 3810932"/>
                <a:gd name="connsiteY4" fmla="*/ 2424029 h 2557738"/>
                <a:gd name="connsiteX5" fmla="*/ 11479 w 3810932"/>
                <a:gd name="connsiteY5" fmla="*/ 1728408 h 2557738"/>
                <a:gd name="connsiteX6" fmla="*/ 497708 w 3810932"/>
                <a:gd name="connsiteY6" fmla="*/ 1636629 h 2557738"/>
                <a:gd name="connsiteX7" fmla="*/ 443279 w 3810932"/>
                <a:gd name="connsiteY7" fmla="*/ 838200 h 2557738"/>
                <a:gd name="connsiteX0" fmla="*/ 443279 w 3810932"/>
                <a:gd name="connsiteY0" fmla="*/ 964046 h 2683584"/>
                <a:gd name="connsiteX1" fmla="*/ 2787337 w 3810932"/>
                <a:gd name="connsiteY1" fmla="*/ 125846 h 2683584"/>
                <a:gd name="connsiteX2" fmla="*/ 3358837 w 3810932"/>
                <a:gd name="connsiteY2" fmla="*/ 2387654 h 2683584"/>
                <a:gd name="connsiteX3" fmla="*/ 2288409 w 3810932"/>
                <a:gd name="connsiteY3" fmla="*/ 2676875 h 2683584"/>
                <a:gd name="connsiteX4" fmla="*/ 662809 w 3810932"/>
                <a:gd name="connsiteY4" fmla="*/ 2549875 h 2683584"/>
                <a:gd name="connsiteX5" fmla="*/ 11479 w 3810932"/>
                <a:gd name="connsiteY5" fmla="*/ 1854254 h 2683584"/>
                <a:gd name="connsiteX6" fmla="*/ 497708 w 3810932"/>
                <a:gd name="connsiteY6" fmla="*/ 1762475 h 2683584"/>
                <a:gd name="connsiteX7" fmla="*/ 443279 w 3810932"/>
                <a:gd name="connsiteY7" fmla="*/ 964046 h 2683584"/>
                <a:gd name="connsiteX0" fmla="*/ 443279 w 3810932"/>
                <a:gd name="connsiteY0" fmla="*/ 1000681 h 2720219"/>
                <a:gd name="connsiteX1" fmla="*/ 2787337 w 3810932"/>
                <a:gd name="connsiteY1" fmla="*/ 162481 h 2720219"/>
                <a:gd name="connsiteX2" fmla="*/ 3358837 w 3810932"/>
                <a:gd name="connsiteY2" fmla="*/ 2424289 h 2720219"/>
                <a:gd name="connsiteX3" fmla="*/ 2288409 w 3810932"/>
                <a:gd name="connsiteY3" fmla="*/ 2713510 h 2720219"/>
                <a:gd name="connsiteX4" fmla="*/ 662809 w 3810932"/>
                <a:gd name="connsiteY4" fmla="*/ 2586510 h 2720219"/>
                <a:gd name="connsiteX5" fmla="*/ 11479 w 3810932"/>
                <a:gd name="connsiteY5" fmla="*/ 1890889 h 2720219"/>
                <a:gd name="connsiteX6" fmla="*/ 497708 w 3810932"/>
                <a:gd name="connsiteY6" fmla="*/ 1799110 h 2720219"/>
                <a:gd name="connsiteX7" fmla="*/ 443279 w 3810932"/>
                <a:gd name="connsiteY7" fmla="*/ 1000681 h 2720219"/>
                <a:gd name="connsiteX0" fmla="*/ 449993 w 3817646"/>
                <a:gd name="connsiteY0" fmla="*/ 1000681 h 2720219"/>
                <a:gd name="connsiteX1" fmla="*/ 2794051 w 3817646"/>
                <a:gd name="connsiteY1" fmla="*/ 162481 h 2720219"/>
                <a:gd name="connsiteX2" fmla="*/ 3365551 w 3817646"/>
                <a:gd name="connsiteY2" fmla="*/ 2424289 h 2720219"/>
                <a:gd name="connsiteX3" fmla="*/ 2295123 w 3817646"/>
                <a:gd name="connsiteY3" fmla="*/ 2713510 h 2720219"/>
                <a:gd name="connsiteX4" fmla="*/ 669523 w 3817646"/>
                <a:gd name="connsiteY4" fmla="*/ 2586510 h 2720219"/>
                <a:gd name="connsiteX5" fmla="*/ 18193 w 3817646"/>
                <a:gd name="connsiteY5" fmla="*/ 1890889 h 2720219"/>
                <a:gd name="connsiteX6" fmla="*/ 504422 w 3817646"/>
                <a:gd name="connsiteY6" fmla="*/ 1799110 h 2720219"/>
                <a:gd name="connsiteX7" fmla="*/ 449993 w 3817646"/>
                <a:gd name="connsiteY7" fmla="*/ 1000681 h 2720219"/>
                <a:gd name="connsiteX0" fmla="*/ 451441 w 3819094"/>
                <a:gd name="connsiteY0" fmla="*/ 1000681 h 2720219"/>
                <a:gd name="connsiteX1" fmla="*/ 2795499 w 3819094"/>
                <a:gd name="connsiteY1" fmla="*/ 162481 h 2720219"/>
                <a:gd name="connsiteX2" fmla="*/ 3366999 w 3819094"/>
                <a:gd name="connsiteY2" fmla="*/ 2424289 h 2720219"/>
                <a:gd name="connsiteX3" fmla="*/ 2296571 w 3819094"/>
                <a:gd name="connsiteY3" fmla="*/ 2713510 h 2720219"/>
                <a:gd name="connsiteX4" fmla="*/ 670971 w 3819094"/>
                <a:gd name="connsiteY4" fmla="*/ 2586510 h 2720219"/>
                <a:gd name="connsiteX5" fmla="*/ 19641 w 3819094"/>
                <a:gd name="connsiteY5" fmla="*/ 1890889 h 2720219"/>
                <a:gd name="connsiteX6" fmla="*/ 505870 w 3819094"/>
                <a:gd name="connsiteY6" fmla="*/ 1799110 h 2720219"/>
                <a:gd name="connsiteX7" fmla="*/ 451441 w 3819094"/>
                <a:gd name="connsiteY7" fmla="*/ 1000681 h 2720219"/>
                <a:gd name="connsiteX0" fmla="*/ 451441 w 3819094"/>
                <a:gd name="connsiteY0" fmla="*/ 1000681 h 2720219"/>
                <a:gd name="connsiteX1" fmla="*/ 2795499 w 3819094"/>
                <a:gd name="connsiteY1" fmla="*/ 162481 h 2720219"/>
                <a:gd name="connsiteX2" fmla="*/ 3366999 w 3819094"/>
                <a:gd name="connsiteY2" fmla="*/ 2424289 h 2720219"/>
                <a:gd name="connsiteX3" fmla="*/ 2296571 w 3819094"/>
                <a:gd name="connsiteY3" fmla="*/ 2713510 h 2720219"/>
                <a:gd name="connsiteX4" fmla="*/ 670971 w 3819094"/>
                <a:gd name="connsiteY4" fmla="*/ 2586510 h 2720219"/>
                <a:gd name="connsiteX5" fmla="*/ 19641 w 3819094"/>
                <a:gd name="connsiteY5" fmla="*/ 1890889 h 2720219"/>
                <a:gd name="connsiteX6" fmla="*/ 505870 w 3819094"/>
                <a:gd name="connsiteY6" fmla="*/ 1799110 h 2720219"/>
                <a:gd name="connsiteX7" fmla="*/ 451441 w 3819094"/>
                <a:gd name="connsiteY7" fmla="*/ 1000681 h 2720219"/>
                <a:gd name="connsiteX0" fmla="*/ 443280 w 3810933"/>
                <a:gd name="connsiteY0" fmla="*/ 1000681 h 2720219"/>
                <a:gd name="connsiteX1" fmla="*/ 2787338 w 3810933"/>
                <a:gd name="connsiteY1" fmla="*/ 162481 h 2720219"/>
                <a:gd name="connsiteX2" fmla="*/ 3358838 w 3810933"/>
                <a:gd name="connsiteY2" fmla="*/ 2424289 h 2720219"/>
                <a:gd name="connsiteX3" fmla="*/ 2288410 w 3810933"/>
                <a:gd name="connsiteY3" fmla="*/ 2713510 h 2720219"/>
                <a:gd name="connsiteX4" fmla="*/ 662810 w 3810933"/>
                <a:gd name="connsiteY4" fmla="*/ 2586510 h 2720219"/>
                <a:gd name="connsiteX5" fmla="*/ 11480 w 3810933"/>
                <a:gd name="connsiteY5" fmla="*/ 1890889 h 2720219"/>
                <a:gd name="connsiteX6" fmla="*/ 497709 w 3810933"/>
                <a:gd name="connsiteY6" fmla="*/ 1799110 h 2720219"/>
                <a:gd name="connsiteX7" fmla="*/ 443280 w 3810933"/>
                <a:gd name="connsiteY7" fmla="*/ 1000681 h 2720219"/>
                <a:gd name="connsiteX0" fmla="*/ 443280 w 3810933"/>
                <a:gd name="connsiteY0" fmla="*/ 1000681 h 2720219"/>
                <a:gd name="connsiteX1" fmla="*/ 2787338 w 3810933"/>
                <a:gd name="connsiteY1" fmla="*/ 162481 h 2720219"/>
                <a:gd name="connsiteX2" fmla="*/ 3358838 w 3810933"/>
                <a:gd name="connsiteY2" fmla="*/ 2424289 h 2720219"/>
                <a:gd name="connsiteX3" fmla="*/ 2288410 w 3810933"/>
                <a:gd name="connsiteY3" fmla="*/ 2713510 h 2720219"/>
                <a:gd name="connsiteX4" fmla="*/ 662810 w 3810933"/>
                <a:gd name="connsiteY4" fmla="*/ 2586510 h 2720219"/>
                <a:gd name="connsiteX5" fmla="*/ 11480 w 3810933"/>
                <a:gd name="connsiteY5" fmla="*/ 1890889 h 2720219"/>
                <a:gd name="connsiteX6" fmla="*/ 497709 w 3810933"/>
                <a:gd name="connsiteY6" fmla="*/ 1799110 h 2720219"/>
                <a:gd name="connsiteX7" fmla="*/ 443280 w 3810933"/>
                <a:gd name="connsiteY7" fmla="*/ 1000681 h 2720219"/>
                <a:gd name="connsiteX0" fmla="*/ 443280 w 3810933"/>
                <a:gd name="connsiteY0" fmla="*/ 1000681 h 2720219"/>
                <a:gd name="connsiteX1" fmla="*/ 2787338 w 3810933"/>
                <a:gd name="connsiteY1" fmla="*/ 162481 h 2720219"/>
                <a:gd name="connsiteX2" fmla="*/ 3358838 w 3810933"/>
                <a:gd name="connsiteY2" fmla="*/ 2424289 h 2720219"/>
                <a:gd name="connsiteX3" fmla="*/ 2288410 w 3810933"/>
                <a:gd name="connsiteY3" fmla="*/ 2713510 h 2720219"/>
                <a:gd name="connsiteX4" fmla="*/ 662810 w 3810933"/>
                <a:gd name="connsiteY4" fmla="*/ 2586510 h 2720219"/>
                <a:gd name="connsiteX5" fmla="*/ 11480 w 3810933"/>
                <a:gd name="connsiteY5" fmla="*/ 1890889 h 2720219"/>
                <a:gd name="connsiteX6" fmla="*/ 497709 w 3810933"/>
                <a:gd name="connsiteY6" fmla="*/ 1799110 h 2720219"/>
                <a:gd name="connsiteX7" fmla="*/ 443280 w 3810933"/>
                <a:gd name="connsiteY7" fmla="*/ 1000681 h 2720219"/>
                <a:gd name="connsiteX0" fmla="*/ 443280 w 3810933"/>
                <a:gd name="connsiteY0" fmla="*/ 1000681 h 2720219"/>
                <a:gd name="connsiteX1" fmla="*/ 2787338 w 3810933"/>
                <a:gd name="connsiteY1" fmla="*/ 162481 h 2720219"/>
                <a:gd name="connsiteX2" fmla="*/ 3358838 w 3810933"/>
                <a:gd name="connsiteY2" fmla="*/ 2424289 h 2720219"/>
                <a:gd name="connsiteX3" fmla="*/ 2288410 w 3810933"/>
                <a:gd name="connsiteY3" fmla="*/ 2713510 h 2720219"/>
                <a:gd name="connsiteX4" fmla="*/ 662810 w 3810933"/>
                <a:gd name="connsiteY4" fmla="*/ 2586510 h 2720219"/>
                <a:gd name="connsiteX5" fmla="*/ 11480 w 3810933"/>
                <a:gd name="connsiteY5" fmla="*/ 1890889 h 2720219"/>
                <a:gd name="connsiteX6" fmla="*/ 497709 w 3810933"/>
                <a:gd name="connsiteY6" fmla="*/ 1799110 h 2720219"/>
                <a:gd name="connsiteX7" fmla="*/ 443280 w 3810933"/>
                <a:gd name="connsiteY7" fmla="*/ 1000681 h 2720219"/>
                <a:gd name="connsiteX0" fmla="*/ 443280 w 3810933"/>
                <a:gd name="connsiteY0" fmla="*/ 1000681 h 2720219"/>
                <a:gd name="connsiteX1" fmla="*/ 2787338 w 3810933"/>
                <a:gd name="connsiteY1" fmla="*/ 162481 h 2720219"/>
                <a:gd name="connsiteX2" fmla="*/ 3358838 w 3810933"/>
                <a:gd name="connsiteY2" fmla="*/ 2424289 h 2720219"/>
                <a:gd name="connsiteX3" fmla="*/ 2288410 w 3810933"/>
                <a:gd name="connsiteY3" fmla="*/ 2713510 h 2720219"/>
                <a:gd name="connsiteX4" fmla="*/ 662810 w 3810933"/>
                <a:gd name="connsiteY4" fmla="*/ 2586510 h 2720219"/>
                <a:gd name="connsiteX5" fmla="*/ 11480 w 3810933"/>
                <a:gd name="connsiteY5" fmla="*/ 1890889 h 2720219"/>
                <a:gd name="connsiteX6" fmla="*/ 497709 w 3810933"/>
                <a:gd name="connsiteY6" fmla="*/ 1799110 h 2720219"/>
                <a:gd name="connsiteX7" fmla="*/ 443280 w 3810933"/>
                <a:gd name="connsiteY7" fmla="*/ 1000681 h 272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933" h="2720219">
                  <a:moveTo>
                    <a:pt x="443280" y="1000681"/>
                  </a:moveTo>
                  <a:cubicBezTo>
                    <a:pt x="818233" y="365681"/>
                    <a:pt x="1421785" y="-320119"/>
                    <a:pt x="2787338" y="162481"/>
                  </a:cubicBezTo>
                  <a:cubicBezTo>
                    <a:pt x="3130238" y="281417"/>
                    <a:pt x="4514538" y="1797353"/>
                    <a:pt x="3358838" y="2424289"/>
                  </a:cubicBezTo>
                  <a:cubicBezTo>
                    <a:pt x="3174083" y="2608160"/>
                    <a:pt x="2727165" y="2686473"/>
                    <a:pt x="2288410" y="2713510"/>
                  </a:cubicBezTo>
                  <a:cubicBezTo>
                    <a:pt x="1849655" y="2740547"/>
                    <a:pt x="1025365" y="2683397"/>
                    <a:pt x="662810" y="2586510"/>
                  </a:cubicBezTo>
                  <a:cubicBezTo>
                    <a:pt x="394900" y="2468936"/>
                    <a:pt x="-76210" y="2389463"/>
                    <a:pt x="11480" y="1890889"/>
                  </a:cubicBezTo>
                  <a:cubicBezTo>
                    <a:pt x="-97377" y="1661329"/>
                    <a:pt x="606566" y="2028670"/>
                    <a:pt x="497709" y="1799110"/>
                  </a:cubicBezTo>
                  <a:cubicBezTo>
                    <a:pt x="352566" y="1647267"/>
                    <a:pt x="524923" y="1203324"/>
                    <a:pt x="443280" y="1000681"/>
                  </a:cubicBezTo>
                  <a:close/>
                </a:path>
              </a:pathLst>
            </a:custGeom>
            <a:solidFill>
              <a:srgbClr val="44282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9CD663CF-D24B-E3D2-A336-8F65B9801DA5}"/>
              </a:ext>
            </a:extLst>
          </p:cNvPr>
          <p:cNvSpPr/>
          <p:nvPr/>
        </p:nvSpPr>
        <p:spPr>
          <a:xfrm flipH="1">
            <a:off x="1135317" y="5536591"/>
            <a:ext cx="975581" cy="242109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2C289AE-EEF4-4912-5BE2-6F45BBC85C8D}"/>
              </a:ext>
            </a:extLst>
          </p:cNvPr>
          <p:cNvGrpSpPr/>
          <p:nvPr/>
        </p:nvGrpSpPr>
        <p:grpSpPr>
          <a:xfrm>
            <a:off x="2273329" y="-200627"/>
            <a:ext cx="8117788" cy="7013573"/>
            <a:chOff x="8451259" y="3147094"/>
            <a:chExt cx="3472690" cy="3000320"/>
          </a:xfrm>
        </p:grpSpPr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E27A1A0-AA3E-F73C-A602-0834D85D4D8B}"/>
                </a:ext>
              </a:extLst>
            </p:cNvPr>
            <p:cNvGrpSpPr/>
            <p:nvPr/>
          </p:nvGrpSpPr>
          <p:grpSpPr>
            <a:xfrm flipH="1">
              <a:off x="8451259" y="3147094"/>
              <a:ext cx="3472690" cy="3000320"/>
              <a:chOff x="6841125" y="3033686"/>
              <a:chExt cx="4323650" cy="3735529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43B2CE2C-810F-CBB5-269E-DA1C1827625F}"/>
                  </a:ext>
                </a:extLst>
              </p:cNvPr>
              <p:cNvGrpSpPr/>
              <p:nvPr/>
            </p:nvGrpSpPr>
            <p:grpSpPr>
              <a:xfrm rot="232920" flipH="1">
                <a:off x="6841125" y="3033686"/>
                <a:ext cx="4242873" cy="3735529"/>
                <a:chOff x="1789877" y="-325741"/>
                <a:chExt cx="6795232" cy="5982691"/>
              </a:xfrm>
            </p:grpSpPr>
            <p:sp>
              <p:nvSpPr>
                <p:cNvPr id="125" name="Rectangle 19">
                  <a:extLst>
                    <a:ext uri="{FF2B5EF4-FFF2-40B4-BE49-F238E27FC236}">
                      <a16:creationId xmlns:a16="http://schemas.microsoft.com/office/drawing/2014/main" id="{1AEDFF69-5531-37AF-9106-E83A12FF6DF1}"/>
                    </a:ext>
                  </a:extLst>
                </p:cNvPr>
                <p:cNvSpPr/>
                <p:nvPr/>
              </p:nvSpPr>
              <p:spPr>
                <a:xfrm rot="644141">
                  <a:off x="4216695" y="3594469"/>
                  <a:ext cx="1162050" cy="1773479"/>
                </a:xfrm>
                <a:custGeom>
                  <a:avLst/>
                  <a:gdLst>
                    <a:gd name="connsiteX0" fmla="*/ 0 w 323850"/>
                    <a:gd name="connsiteY0" fmla="*/ 0 h 1428750"/>
                    <a:gd name="connsiteX1" fmla="*/ 323850 w 323850"/>
                    <a:gd name="connsiteY1" fmla="*/ 0 h 1428750"/>
                    <a:gd name="connsiteX2" fmla="*/ 323850 w 323850"/>
                    <a:gd name="connsiteY2" fmla="*/ 1428750 h 1428750"/>
                    <a:gd name="connsiteX3" fmla="*/ 0 w 323850"/>
                    <a:gd name="connsiteY3" fmla="*/ 1428750 h 1428750"/>
                    <a:gd name="connsiteX4" fmla="*/ 0 w 323850"/>
                    <a:gd name="connsiteY4" fmla="*/ 0 h 1428750"/>
                    <a:gd name="connsiteX0" fmla="*/ 0 w 736600"/>
                    <a:gd name="connsiteY0" fmla="*/ 0 h 1428750"/>
                    <a:gd name="connsiteX1" fmla="*/ 736600 w 736600"/>
                    <a:gd name="connsiteY1" fmla="*/ 38100 h 1428750"/>
                    <a:gd name="connsiteX2" fmla="*/ 323850 w 736600"/>
                    <a:gd name="connsiteY2" fmla="*/ 1428750 h 1428750"/>
                    <a:gd name="connsiteX3" fmla="*/ 0 w 736600"/>
                    <a:gd name="connsiteY3" fmla="*/ 1428750 h 1428750"/>
                    <a:gd name="connsiteX4" fmla="*/ 0 w 736600"/>
                    <a:gd name="connsiteY4" fmla="*/ 0 h 1428750"/>
                    <a:gd name="connsiteX0" fmla="*/ 0 w 939800"/>
                    <a:gd name="connsiteY0" fmla="*/ 0 h 1492250"/>
                    <a:gd name="connsiteX1" fmla="*/ 939800 w 939800"/>
                    <a:gd name="connsiteY1" fmla="*/ 101600 h 1492250"/>
                    <a:gd name="connsiteX2" fmla="*/ 527050 w 939800"/>
                    <a:gd name="connsiteY2" fmla="*/ 1492250 h 1492250"/>
                    <a:gd name="connsiteX3" fmla="*/ 203200 w 939800"/>
                    <a:gd name="connsiteY3" fmla="*/ 1492250 h 1492250"/>
                    <a:gd name="connsiteX4" fmla="*/ 0 w 939800"/>
                    <a:gd name="connsiteY4" fmla="*/ 0 h 1492250"/>
                    <a:gd name="connsiteX0" fmla="*/ 0 w 939800"/>
                    <a:gd name="connsiteY0" fmla="*/ 0 h 1492250"/>
                    <a:gd name="connsiteX1" fmla="*/ 939800 w 939800"/>
                    <a:gd name="connsiteY1" fmla="*/ 101600 h 1492250"/>
                    <a:gd name="connsiteX2" fmla="*/ 527050 w 939800"/>
                    <a:gd name="connsiteY2" fmla="*/ 1492250 h 1492250"/>
                    <a:gd name="connsiteX3" fmla="*/ 107950 w 939800"/>
                    <a:gd name="connsiteY3" fmla="*/ 1212850 h 1492250"/>
                    <a:gd name="connsiteX4" fmla="*/ 0 w 939800"/>
                    <a:gd name="connsiteY4" fmla="*/ 0 h 1492250"/>
                    <a:gd name="connsiteX0" fmla="*/ 222250 w 1162050"/>
                    <a:gd name="connsiteY0" fmla="*/ 0 h 1565218"/>
                    <a:gd name="connsiteX1" fmla="*/ 1162050 w 1162050"/>
                    <a:gd name="connsiteY1" fmla="*/ 101600 h 1565218"/>
                    <a:gd name="connsiteX2" fmla="*/ 749300 w 1162050"/>
                    <a:gd name="connsiteY2" fmla="*/ 1492250 h 1565218"/>
                    <a:gd name="connsiteX3" fmla="*/ 0 w 1162050"/>
                    <a:gd name="connsiteY3" fmla="*/ 1549400 h 1565218"/>
                    <a:gd name="connsiteX4" fmla="*/ 330200 w 1162050"/>
                    <a:gd name="connsiteY4" fmla="*/ 1212850 h 1565218"/>
                    <a:gd name="connsiteX5" fmla="*/ 222250 w 1162050"/>
                    <a:gd name="connsiteY5" fmla="*/ 0 h 1565218"/>
                    <a:gd name="connsiteX0" fmla="*/ 222250 w 1162050"/>
                    <a:gd name="connsiteY0" fmla="*/ 0 h 1782069"/>
                    <a:gd name="connsiteX1" fmla="*/ 1162050 w 1162050"/>
                    <a:gd name="connsiteY1" fmla="*/ 101600 h 1782069"/>
                    <a:gd name="connsiteX2" fmla="*/ 749300 w 1162050"/>
                    <a:gd name="connsiteY2" fmla="*/ 1492250 h 1782069"/>
                    <a:gd name="connsiteX3" fmla="*/ 0 w 1162050"/>
                    <a:gd name="connsiteY3" fmla="*/ 1549400 h 1782069"/>
                    <a:gd name="connsiteX4" fmla="*/ 330200 w 1162050"/>
                    <a:gd name="connsiteY4" fmla="*/ 1212850 h 1782069"/>
                    <a:gd name="connsiteX5" fmla="*/ 222250 w 1162050"/>
                    <a:gd name="connsiteY5" fmla="*/ 0 h 1782069"/>
                    <a:gd name="connsiteX0" fmla="*/ 222250 w 1162050"/>
                    <a:gd name="connsiteY0" fmla="*/ 0 h 1832443"/>
                    <a:gd name="connsiteX1" fmla="*/ 1162050 w 1162050"/>
                    <a:gd name="connsiteY1" fmla="*/ 101600 h 1832443"/>
                    <a:gd name="connsiteX2" fmla="*/ 749300 w 1162050"/>
                    <a:gd name="connsiteY2" fmla="*/ 1492250 h 1832443"/>
                    <a:gd name="connsiteX3" fmla="*/ 0 w 1162050"/>
                    <a:gd name="connsiteY3" fmla="*/ 1549400 h 1832443"/>
                    <a:gd name="connsiteX4" fmla="*/ 330200 w 1162050"/>
                    <a:gd name="connsiteY4" fmla="*/ 1212850 h 1832443"/>
                    <a:gd name="connsiteX5" fmla="*/ 222250 w 1162050"/>
                    <a:gd name="connsiteY5" fmla="*/ 0 h 1832443"/>
                    <a:gd name="connsiteX0" fmla="*/ 222250 w 1162050"/>
                    <a:gd name="connsiteY0" fmla="*/ 0 h 1773479"/>
                    <a:gd name="connsiteX1" fmla="*/ 1162050 w 1162050"/>
                    <a:gd name="connsiteY1" fmla="*/ 101600 h 1773479"/>
                    <a:gd name="connsiteX2" fmla="*/ 749300 w 1162050"/>
                    <a:gd name="connsiteY2" fmla="*/ 1492250 h 1773479"/>
                    <a:gd name="connsiteX3" fmla="*/ 0 w 1162050"/>
                    <a:gd name="connsiteY3" fmla="*/ 1549400 h 1773479"/>
                    <a:gd name="connsiteX4" fmla="*/ 330200 w 1162050"/>
                    <a:gd name="connsiteY4" fmla="*/ 1212850 h 1773479"/>
                    <a:gd name="connsiteX5" fmla="*/ 222250 w 1162050"/>
                    <a:gd name="connsiteY5" fmla="*/ 0 h 1773479"/>
                    <a:gd name="connsiteX0" fmla="*/ 222250 w 1162050"/>
                    <a:gd name="connsiteY0" fmla="*/ 0 h 1773479"/>
                    <a:gd name="connsiteX1" fmla="*/ 1162050 w 1162050"/>
                    <a:gd name="connsiteY1" fmla="*/ 101600 h 1773479"/>
                    <a:gd name="connsiteX2" fmla="*/ 749300 w 1162050"/>
                    <a:gd name="connsiteY2" fmla="*/ 1492250 h 1773479"/>
                    <a:gd name="connsiteX3" fmla="*/ 0 w 1162050"/>
                    <a:gd name="connsiteY3" fmla="*/ 1549400 h 1773479"/>
                    <a:gd name="connsiteX4" fmla="*/ 330200 w 1162050"/>
                    <a:gd name="connsiteY4" fmla="*/ 1212850 h 1773479"/>
                    <a:gd name="connsiteX5" fmla="*/ 222250 w 1162050"/>
                    <a:gd name="connsiteY5" fmla="*/ 0 h 1773479"/>
                    <a:gd name="connsiteX0" fmla="*/ 222250 w 1162050"/>
                    <a:gd name="connsiteY0" fmla="*/ 0 h 1773479"/>
                    <a:gd name="connsiteX1" fmla="*/ 1162050 w 1162050"/>
                    <a:gd name="connsiteY1" fmla="*/ 101600 h 1773479"/>
                    <a:gd name="connsiteX2" fmla="*/ 749300 w 1162050"/>
                    <a:gd name="connsiteY2" fmla="*/ 1492250 h 1773479"/>
                    <a:gd name="connsiteX3" fmla="*/ 0 w 1162050"/>
                    <a:gd name="connsiteY3" fmla="*/ 1549400 h 1773479"/>
                    <a:gd name="connsiteX4" fmla="*/ 330200 w 1162050"/>
                    <a:gd name="connsiteY4" fmla="*/ 1212850 h 1773479"/>
                    <a:gd name="connsiteX5" fmla="*/ 222250 w 1162050"/>
                    <a:gd name="connsiteY5" fmla="*/ 0 h 1773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2050" h="1773479">
                      <a:moveTo>
                        <a:pt x="222250" y="0"/>
                      </a:moveTo>
                      <a:lnTo>
                        <a:pt x="1162050" y="101600"/>
                      </a:lnTo>
                      <a:lnTo>
                        <a:pt x="749300" y="1492250"/>
                      </a:lnTo>
                      <a:cubicBezTo>
                        <a:pt x="654050" y="1655233"/>
                        <a:pt x="165100" y="2002367"/>
                        <a:pt x="0" y="1549400"/>
                      </a:cubicBezTo>
                      <a:cubicBezTo>
                        <a:pt x="84667" y="1411817"/>
                        <a:pt x="220133" y="1325033"/>
                        <a:pt x="330200" y="1212850"/>
                      </a:cubicBezTo>
                      <a:cubicBezTo>
                        <a:pt x="440267" y="1100667"/>
                        <a:pt x="83608" y="185208"/>
                        <a:pt x="222250" y="0"/>
                      </a:cubicBezTo>
                      <a:close/>
                    </a:path>
                  </a:pathLst>
                </a:cu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Oval 21">
                  <a:extLst>
                    <a:ext uri="{FF2B5EF4-FFF2-40B4-BE49-F238E27FC236}">
                      <a16:creationId xmlns:a16="http://schemas.microsoft.com/office/drawing/2014/main" id="{8FDE2028-6FC8-7F4D-C8B1-D997E837F6B8}"/>
                    </a:ext>
                  </a:extLst>
                </p:cNvPr>
                <p:cNvSpPr/>
                <p:nvPr/>
              </p:nvSpPr>
              <p:spPr>
                <a:xfrm rot="17497003">
                  <a:off x="7612566" y="3936315"/>
                  <a:ext cx="1097695" cy="847390"/>
                </a:xfrm>
                <a:custGeom>
                  <a:avLst/>
                  <a:gdLst>
                    <a:gd name="connsiteX0" fmla="*/ 0 w 530570"/>
                    <a:gd name="connsiteY0" fmla="*/ 148656 h 297312"/>
                    <a:gd name="connsiteX1" fmla="*/ 265285 w 530570"/>
                    <a:gd name="connsiteY1" fmla="*/ 0 h 297312"/>
                    <a:gd name="connsiteX2" fmla="*/ 530570 w 530570"/>
                    <a:gd name="connsiteY2" fmla="*/ 148656 h 297312"/>
                    <a:gd name="connsiteX3" fmla="*/ 265285 w 530570"/>
                    <a:gd name="connsiteY3" fmla="*/ 297312 h 297312"/>
                    <a:gd name="connsiteX4" fmla="*/ 0 w 530570"/>
                    <a:gd name="connsiteY4" fmla="*/ 148656 h 297312"/>
                    <a:gd name="connsiteX0" fmla="*/ 0 w 955053"/>
                    <a:gd name="connsiteY0" fmla="*/ 16040 h 569736"/>
                    <a:gd name="connsiteX1" fmla="*/ 689768 w 955053"/>
                    <a:gd name="connsiteY1" fmla="*/ 255111 h 569736"/>
                    <a:gd name="connsiteX2" fmla="*/ 955053 w 955053"/>
                    <a:gd name="connsiteY2" fmla="*/ 403767 h 569736"/>
                    <a:gd name="connsiteX3" fmla="*/ 689768 w 955053"/>
                    <a:gd name="connsiteY3" fmla="*/ 552423 h 569736"/>
                    <a:gd name="connsiteX4" fmla="*/ 0 w 955053"/>
                    <a:gd name="connsiteY4" fmla="*/ 16040 h 569736"/>
                    <a:gd name="connsiteX0" fmla="*/ 0 w 955053"/>
                    <a:gd name="connsiteY0" fmla="*/ 16040 h 403767"/>
                    <a:gd name="connsiteX1" fmla="*/ 689768 w 955053"/>
                    <a:gd name="connsiteY1" fmla="*/ 255111 h 403767"/>
                    <a:gd name="connsiteX2" fmla="*/ 955053 w 955053"/>
                    <a:gd name="connsiteY2" fmla="*/ 403767 h 403767"/>
                    <a:gd name="connsiteX3" fmla="*/ 0 w 955053"/>
                    <a:gd name="connsiteY3" fmla="*/ 16040 h 403767"/>
                    <a:gd name="connsiteX0" fmla="*/ 0 w 955053"/>
                    <a:gd name="connsiteY0" fmla="*/ 0 h 387727"/>
                    <a:gd name="connsiteX1" fmla="*/ 955053 w 955053"/>
                    <a:gd name="connsiteY1" fmla="*/ 387727 h 387727"/>
                    <a:gd name="connsiteX2" fmla="*/ 0 w 955053"/>
                    <a:gd name="connsiteY2" fmla="*/ 0 h 387727"/>
                    <a:gd name="connsiteX0" fmla="*/ 0 w 1092440"/>
                    <a:gd name="connsiteY0" fmla="*/ 0 h 518596"/>
                    <a:gd name="connsiteX1" fmla="*/ 1092440 w 1092440"/>
                    <a:gd name="connsiteY1" fmla="*/ 518596 h 518596"/>
                    <a:gd name="connsiteX2" fmla="*/ 0 w 1092440"/>
                    <a:gd name="connsiteY2" fmla="*/ 0 h 518596"/>
                    <a:gd name="connsiteX0" fmla="*/ 3682 w 1096122"/>
                    <a:gd name="connsiteY0" fmla="*/ 141274 h 659870"/>
                    <a:gd name="connsiteX1" fmla="*/ 1096122 w 1096122"/>
                    <a:gd name="connsiteY1" fmla="*/ 659870 h 659870"/>
                    <a:gd name="connsiteX2" fmla="*/ 3682 w 1096122"/>
                    <a:gd name="connsiteY2" fmla="*/ 141274 h 659870"/>
                    <a:gd name="connsiteX0" fmla="*/ 3682 w 1098575"/>
                    <a:gd name="connsiteY0" fmla="*/ 151071 h 669667"/>
                    <a:gd name="connsiteX1" fmla="*/ 1096122 w 1098575"/>
                    <a:gd name="connsiteY1" fmla="*/ 669667 h 669667"/>
                    <a:gd name="connsiteX2" fmla="*/ 3682 w 1098575"/>
                    <a:gd name="connsiteY2" fmla="*/ 151071 h 669667"/>
                    <a:gd name="connsiteX0" fmla="*/ 2802 w 1097695"/>
                    <a:gd name="connsiteY0" fmla="*/ 151071 h 847390"/>
                    <a:gd name="connsiteX1" fmla="*/ 1095242 w 1097695"/>
                    <a:gd name="connsiteY1" fmla="*/ 669667 h 847390"/>
                    <a:gd name="connsiteX2" fmla="*/ 2802 w 1097695"/>
                    <a:gd name="connsiteY2" fmla="*/ 151071 h 847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97695" h="847390">
                      <a:moveTo>
                        <a:pt x="2802" y="151071"/>
                      </a:moveTo>
                      <a:cubicBezTo>
                        <a:pt x="-61432" y="649421"/>
                        <a:pt x="999379" y="1111779"/>
                        <a:pt x="1095242" y="669667"/>
                      </a:cubicBezTo>
                      <a:cubicBezTo>
                        <a:pt x="1156045" y="535584"/>
                        <a:pt x="67036" y="-347279"/>
                        <a:pt x="2802" y="151071"/>
                      </a:cubicBezTo>
                      <a:close/>
                    </a:path>
                  </a:pathLst>
                </a:cu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Rectangle 20">
                  <a:extLst>
                    <a:ext uri="{FF2B5EF4-FFF2-40B4-BE49-F238E27FC236}">
                      <a16:creationId xmlns:a16="http://schemas.microsoft.com/office/drawing/2014/main" id="{F4F4866A-868D-5F70-4390-0F4702ECD025}"/>
                    </a:ext>
                  </a:extLst>
                </p:cNvPr>
                <p:cNvSpPr/>
                <p:nvPr/>
              </p:nvSpPr>
              <p:spPr>
                <a:xfrm>
                  <a:off x="3094214" y="262829"/>
                  <a:ext cx="995185" cy="1929423"/>
                </a:xfrm>
                <a:custGeom>
                  <a:avLst/>
                  <a:gdLst>
                    <a:gd name="connsiteX0" fmla="*/ 0 w 534457"/>
                    <a:gd name="connsiteY0" fmla="*/ 0 h 1497623"/>
                    <a:gd name="connsiteX1" fmla="*/ 534457 w 534457"/>
                    <a:gd name="connsiteY1" fmla="*/ 0 h 1497623"/>
                    <a:gd name="connsiteX2" fmla="*/ 534457 w 534457"/>
                    <a:gd name="connsiteY2" fmla="*/ 1497623 h 1497623"/>
                    <a:gd name="connsiteX3" fmla="*/ 0 w 534457"/>
                    <a:gd name="connsiteY3" fmla="*/ 1497623 h 1497623"/>
                    <a:gd name="connsiteX4" fmla="*/ 0 w 534457"/>
                    <a:gd name="connsiteY4" fmla="*/ 0 h 1497623"/>
                    <a:gd name="connsiteX0" fmla="*/ 114300 w 534457"/>
                    <a:gd name="connsiteY0" fmla="*/ 0 h 1688123"/>
                    <a:gd name="connsiteX1" fmla="*/ 534457 w 534457"/>
                    <a:gd name="connsiteY1" fmla="*/ 190500 h 1688123"/>
                    <a:gd name="connsiteX2" fmla="*/ 534457 w 534457"/>
                    <a:gd name="connsiteY2" fmla="*/ 1688123 h 1688123"/>
                    <a:gd name="connsiteX3" fmla="*/ 0 w 534457"/>
                    <a:gd name="connsiteY3" fmla="*/ 1688123 h 1688123"/>
                    <a:gd name="connsiteX4" fmla="*/ 114300 w 534457"/>
                    <a:gd name="connsiteY4" fmla="*/ 0 h 1688123"/>
                    <a:gd name="connsiteX0" fmla="*/ 114300 w 839257"/>
                    <a:gd name="connsiteY0" fmla="*/ 0 h 1688123"/>
                    <a:gd name="connsiteX1" fmla="*/ 534457 w 839257"/>
                    <a:gd name="connsiteY1" fmla="*/ 190500 h 1688123"/>
                    <a:gd name="connsiteX2" fmla="*/ 839257 w 839257"/>
                    <a:gd name="connsiteY2" fmla="*/ 1357923 h 1688123"/>
                    <a:gd name="connsiteX3" fmla="*/ 0 w 839257"/>
                    <a:gd name="connsiteY3" fmla="*/ 1688123 h 1688123"/>
                    <a:gd name="connsiteX4" fmla="*/ 114300 w 839257"/>
                    <a:gd name="connsiteY4" fmla="*/ 0 h 1688123"/>
                    <a:gd name="connsiteX0" fmla="*/ 0 w 724957"/>
                    <a:gd name="connsiteY0" fmla="*/ 0 h 1523023"/>
                    <a:gd name="connsiteX1" fmla="*/ 420157 w 724957"/>
                    <a:gd name="connsiteY1" fmla="*/ 190500 h 1523023"/>
                    <a:gd name="connsiteX2" fmla="*/ 724957 w 724957"/>
                    <a:gd name="connsiteY2" fmla="*/ 1357923 h 1523023"/>
                    <a:gd name="connsiteX3" fmla="*/ 228600 w 724957"/>
                    <a:gd name="connsiteY3" fmla="*/ 1523023 h 1523023"/>
                    <a:gd name="connsiteX4" fmla="*/ 0 w 724957"/>
                    <a:gd name="connsiteY4" fmla="*/ 0 h 1523023"/>
                    <a:gd name="connsiteX0" fmla="*/ 0 w 724957"/>
                    <a:gd name="connsiteY0" fmla="*/ 0 h 1523023"/>
                    <a:gd name="connsiteX1" fmla="*/ 724957 w 724957"/>
                    <a:gd name="connsiteY1" fmla="*/ 1357923 h 1523023"/>
                    <a:gd name="connsiteX2" fmla="*/ 228600 w 724957"/>
                    <a:gd name="connsiteY2" fmla="*/ 1523023 h 1523023"/>
                    <a:gd name="connsiteX3" fmla="*/ 0 w 724957"/>
                    <a:gd name="connsiteY3" fmla="*/ 0 h 1523023"/>
                    <a:gd name="connsiteX0" fmla="*/ 0 w 724957"/>
                    <a:gd name="connsiteY0" fmla="*/ 0 h 1624623"/>
                    <a:gd name="connsiteX1" fmla="*/ 724957 w 724957"/>
                    <a:gd name="connsiteY1" fmla="*/ 1459523 h 1624623"/>
                    <a:gd name="connsiteX2" fmla="*/ 228600 w 724957"/>
                    <a:gd name="connsiteY2" fmla="*/ 1624623 h 1624623"/>
                    <a:gd name="connsiteX3" fmla="*/ 0 w 724957"/>
                    <a:gd name="connsiteY3" fmla="*/ 0 h 1624623"/>
                    <a:gd name="connsiteX0" fmla="*/ 0 w 724957"/>
                    <a:gd name="connsiteY0" fmla="*/ 0 h 1624623"/>
                    <a:gd name="connsiteX1" fmla="*/ 724957 w 724957"/>
                    <a:gd name="connsiteY1" fmla="*/ 1459523 h 1624623"/>
                    <a:gd name="connsiteX2" fmla="*/ 228600 w 724957"/>
                    <a:gd name="connsiteY2" fmla="*/ 1624623 h 1624623"/>
                    <a:gd name="connsiteX3" fmla="*/ 0 w 724957"/>
                    <a:gd name="connsiteY3" fmla="*/ 0 h 1624623"/>
                    <a:gd name="connsiteX0" fmla="*/ 206997 w 931954"/>
                    <a:gd name="connsiteY0" fmla="*/ 0 h 1624623"/>
                    <a:gd name="connsiteX1" fmla="*/ 931954 w 931954"/>
                    <a:gd name="connsiteY1" fmla="*/ 1459523 h 1624623"/>
                    <a:gd name="connsiteX2" fmla="*/ 435597 w 931954"/>
                    <a:gd name="connsiteY2" fmla="*/ 1624623 h 1624623"/>
                    <a:gd name="connsiteX3" fmla="*/ 206997 w 931954"/>
                    <a:gd name="connsiteY3" fmla="*/ 0 h 1624623"/>
                    <a:gd name="connsiteX0" fmla="*/ 230823 w 955780"/>
                    <a:gd name="connsiteY0" fmla="*/ 0 h 1929423"/>
                    <a:gd name="connsiteX1" fmla="*/ 955780 w 955780"/>
                    <a:gd name="connsiteY1" fmla="*/ 1459523 h 1929423"/>
                    <a:gd name="connsiteX2" fmla="*/ 345123 w 955780"/>
                    <a:gd name="connsiteY2" fmla="*/ 1929423 h 1929423"/>
                    <a:gd name="connsiteX3" fmla="*/ 230823 w 955780"/>
                    <a:gd name="connsiteY3" fmla="*/ 0 h 1929423"/>
                    <a:gd name="connsiteX0" fmla="*/ 270228 w 995185"/>
                    <a:gd name="connsiteY0" fmla="*/ 0 h 1929423"/>
                    <a:gd name="connsiteX1" fmla="*/ 995185 w 995185"/>
                    <a:gd name="connsiteY1" fmla="*/ 1459523 h 1929423"/>
                    <a:gd name="connsiteX2" fmla="*/ 384528 w 995185"/>
                    <a:gd name="connsiteY2" fmla="*/ 1929423 h 1929423"/>
                    <a:gd name="connsiteX3" fmla="*/ 270228 w 995185"/>
                    <a:gd name="connsiteY3" fmla="*/ 0 h 1929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95185" h="1929423">
                      <a:moveTo>
                        <a:pt x="270228" y="0"/>
                      </a:moveTo>
                      <a:cubicBezTo>
                        <a:pt x="981780" y="270608"/>
                        <a:pt x="753533" y="973015"/>
                        <a:pt x="995185" y="1459523"/>
                      </a:cubicBezTo>
                      <a:lnTo>
                        <a:pt x="384528" y="1929423"/>
                      </a:lnTo>
                      <a:cubicBezTo>
                        <a:pt x="308328" y="1387882"/>
                        <a:pt x="-364772" y="1379741"/>
                        <a:pt x="270228" y="0"/>
                      </a:cubicBezTo>
                      <a:close/>
                    </a:path>
                  </a:pathLst>
                </a:cu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Rectangle 18">
                  <a:extLst>
                    <a:ext uri="{FF2B5EF4-FFF2-40B4-BE49-F238E27FC236}">
                      <a16:creationId xmlns:a16="http://schemas.microsoft.com/office/drawing/2014/main" id="{EBCB2798-4AB8-55FD-B001-24DCC2A44007}"/>
                    </a:ext>
                  </a:extLst>
                </p:cNvPr>
                <p:cNvSpPr/>
                <p:nvPr/>
              </p:nvSpPr>
              <p:spPr>
                <a:xfrm>
                  <a:off x="6081273" y="2946241"/>
                  <a:ext cx="1454008" cy="2472063"/>
                </a:xfrm>
                <a:custGeom>
                  <a:avLst/>
                  <a:gdLst>
                    <a:gd name="connsiteX0" fmla="*/ 0 w 785231"/>
                    <a:gd name="connsiteY0" fmla="*/ 0 h 1320800"/>
                    <a:gd name="connsiteX1" fmla="*/ 785231 w 785231"/>
                    <a:gd name="connsiteY1" fmla="*/ 0 h 1320800"/>
                    <a:gd name="connsiteX2" fmla="*/ 785231 w 785231"/>
                    <a:gd name="connsiteY2" fmla="*/ 1320800 h 1320800"/>
                    <a:gd name="connsiteX3" fmla="*/ 0 w 785231"/>
                    <a:gd name="connsiteY3" fmla="*/ 1320800 h 1320800"/>
                    <a:gd name="connsiteX4" fmla="*/ 0 w 785231"/>
                    <a:gd name="connsiteY4" fmla="*/ 0 h 1320800"/>
                    <a:gd name="connsiteX0" fmla="*/ 292100 w 785231"/>
                    <a:gd name="connsiteY0" fmla="*/ 0 h 1739900"/>
                    <a:gd name="connsiteX1" fmla="*/ 785231 w 785231"/>
                    <a:gd name="connsiteY1" fmla="*/ 419100 h 1739900"/>
                    <a:gd name="connsiteX2" fmla="*/ 785231 w 785231"/>
                    <a:gd name="connsiteY2" fmla="*/ 1739900 h 1739900"/>
                    <a:gd name="connsiteX3" fmla="*/ 0 w 785231"/>
                    <a:gd name="connsiteY3" fmla="*/ 1739900 h 1739900"/>
                    <a:gd name="connsiteX4" fmla="*/ 292100 w 785231"/>
                    <a:gd name="connsiteY4" fmla="*/ 0 h 1739900"/>
                    <a:gd name="connsiteX0" fmla="*/ 617450 w 1110581"/>
                    <a:gd name="connsiteY0" fmla="*/ 0 h 1739900"/>
                    <a:gd name="connsiteX1" fmla="*/ 1110581 w 1110581"/>
                    <a:gd name="connsiteY1" fmla="*/ 419100 h 1739900"/>
                    <a:gd name="connsiteX2" fmla="*/ 1110581 w 1110581"/>
                    <a:gd name="connsiteY2" fmla="*/ 1739900 h 1739900"/>
                    <a:gd name="connsiteX3" fmla="*/ 325350 w 1110581"/>
                    <a:gd name="connsiteY3" fmla="*/ 1739900 h 1739900"/>
                    <a:gd name="connsiteX4" fmla="*/ 617450 w 1110581"/>
                    <a:gd name="connsiteY4" fmla="*/ 0 h 1739900"/>
                    <a:gd name="connsiteX0" fmla="*/ 670616 w 1163747"/>
                    <a:gd name="connsiteY0" fmla="*/ 0 h 2019300"/>
                    <a:gd name="connsiteX1" fmla="*/ 1163747 w 1163747"/>
                    <a:gd name="connsiteY1" fmla="*/ 419100 h 2019300"/>
                    <a:gd name="connsiteX2" fmla="*/ 1163747 w 1163747"/>
                    <a:gd name="connsiteY2" fmla="*/ 1739900 h 2019300"/>
                    <a:gd name="connsiteX3" fmla="*/ 226116 w 1163747"/>
                    <a:gd name="connsiteY3" fmla="*/ 2019300 h 2019300"/>
                    <a:gd name="connsiteX4" fmla="*/ 670616 w 1163747"/>
                    <a:gd name="connsiteY4" fmla="*/ 0 h 2019300"/>
                    <a:gd name="connsiteX0" fmla="*/ 714962 w 1208093"/>
                    <a:gd name="connsiteY0" fmla="*/ 0 h 2019300"/>
                    <a:gd name="connsiteX1" fmla="*/ 1208093 w 1208093"/>
                    <a:gd name="connsiteY1" fmla="*/ 419100 h 2019300"/>
                    <a:gd name="connsiteX2" fmla="*/ 1208093 w 1208093"/>
                    <a:gd name="connsiteY2" fmla="*/ 1739900 h 2019300"/>
                    <a:gd name="connsiteX3" fmla="*/ 270462 w 1208093"/>
                    <a:gd name="connsiteY3" fmla="*/ 2019300 h 2019300"/>
                    <a:gd name="connsiteX4" fmla="*/ 714962 w 1208093"/>
                    <a:gd name="connsiteY4" fmla="*/ 0 h 2019300"/>
                    <a:gd name="connsiteX0" fmla="*/ 714962 w 1208093"/>
                    <a:gd name="connsiteY0" fmla="*/ 0 h 2019300"/>
                    <a:gd name="connsiteX1" fmla="*/ 1208093 w 1208093"/>
                    <a:gd name="connsiteY1" fmla="*/ 419100 h 2019300"/>
                    <a:gd name="connsiteX2" fmla="*/ 1208093 w 1208093"/>
                    <a:gd name="connsiteY2" fmla="*/ 1739900 h 2019300"/>
                    <a:gd name="connsiteX3" fmla="*/ 270462 w 1208093"/>
                    <a:gd name="connsiteY3" fmla="*/ 2019300 h 2019300"/>
                    <a:gd name="connsiteX4" fmla="*/ 714962 w 1208093"/>
                    <a:gd name="connsiteY4" fmla="*/ 0 h 2019300"/>
                    <a:gd name="connsiteX0" fmla="*/ 952500 w 1445631"/>
                    <a:gd name="connsiteY0" fmla="*/ 0 h 2425700"/>
                    <a:gd name="connsiteX1" fmla="*/ 1445631 w 1445631"/>
                    <a:gd name="connsiteY1" fmla="*/ 419100 h 2425700"/>
                    <a:gd name="connsiteX2" fmla="*/ 1445631 w 1445631"/>
                    <a:gd name="connsiteY2" fmla="*/ 1739900 h 2425700"/>
                    <a:gd name="connsiteX3" fmla="*/ 0 w 1445631"/>
                    <a:gd name="connsiteY3" fmla="*/ 2425700 h 2425700"/>
                    <a:gd name="connsiteX4" fmla="*/ 508000 w 1445631"/>
                    <a:gd name="connsiteY4" fmla="*/ 2019300 h 2425700"/>
                    <a:gd name="connsiteX5" fmla="*/ 952500 w 1445631"/>
                    <a:gd name="connsiteY5" fmla="*/ 0 h 2425700"/>
                    <a:gd name="connsiteX0" fmla="*/ 952500 w 1445631"/>
                    <a:gd name="connsiteY0" fmla="*/ 0 h 2442199"/>
                    <a:gd name="connsiteX1" fmla="*/ 1445631 w 1445631"/>
                    <a:gd name="connsiteY1" fmla="*/ 419100 h 2442199"/>
                    <a:gd name="connsiteX2" fmla="*/ 1445631 w 1445631"/>
                    <a:gd name="connsiteY2" fmla="*/ 1739900 h 2442199"/>
                    <a:gd name="connsiteX3" fmla="*/ 0 w 1445631"/>
                    <a:gd name="connsiteY3" fmla="*/ 2425700 h 2442199"/>
                    <a:gd name="connsiteX4" fmla="*/ 508000 w 1445631"/>
                    <a:gd name="connsiteY4" fmla="*/ 2019300 h 2442199"/>
                    <a:gd name="connsiteX5" fmla="*/ 952500 w 1445631"/>
                    <a:gd name="connsiteY5" fmla="*/ 0 h 2442199"/>
                    <a:gd name="connsiteX0" fmla="*/ 960877 w 1454008"/>
                    <a:gd name="connsiteY0" fmla="*/ 0 h 2442199"/>
                    <a:gd name="connsiteX1" fmla="*/ 1454008 w 1454008"/>
                    <a:gd name="connsiteY1" fmla="*/ 419100 h 2442199"/>
                    <a:gd name="connsiteX2" fmla="*/ 1454008 w 1454008"/>
                    <a:gd name="connsiteY2" fmla="*/ 1739900 h 2442199"/>
                    <a:gd name="connsiteX3" fmla="*/ 8377 w 1454008"/>
                    <a:gd name="connsiteY3" fmla="*/ 2425700 h 2442199"/>
                    <a:gd name="connsiteX4" fmla="*/ 516377 w 1454008"/>
                    <a:gd name="connsiteY4" fmla="*/ 2019300 h 2442199"/>
                    <a:gd name="connsiteX5" fmla="*/ 960877 w 1454008"/>
                    <a:gd name="connsiteY5" fmla="*/ 0 h 2442199"/>
                    <a:gd name="connsiteX0" fmla="*/ 960877 w 1454008"/>
                    <a:gd name="connsiteY0" fmla="*/ 0 h 2471248"/>
                    <a:gd name="connsiteX1" fmla="*/ 1454008 w 1454008"/>
                    <a:gd name="connsiteY1" fmla="*/ 419100 h 2471248"/>
                    <a:gd name="connsiteX2" fmla="*/ 1454008 w 1454008"/>
                    <a:gd name="connsiteY2" fmla="*/ 1739900 h 2471248"/>
                    <a:gd name="connsiteX3" fmla="*/ 8377 w 1454008"/>
                    <a:gd name="connsiteY3" fmla="*/ 2425700 h 2471248"/>
                    <a:gd name="connsiteX4" fmla="*/ 516377 w 1454008"/>
                    <a:gd name="connsiteY4" fmla="*/ 2019300 h 2471248"/>
                    <a:gd name="connsiteX5" fmla="*/ 960877 w 1454008"/>
                    <a:gd name="connsiteY5" fmla="*/ 0 h 2471248"/>
                    <a:gd name="connsiteX0" fmla="*/ 960877 w 1454008"/>
                    <a:gd name="connsiteY0" fmla="*/ 0 h 2472063"/>
                    <a:gd name="connsiteX1" fmla="*/ 1454008 w 1454008"/>
                    <a:gd name="connsiteY1" fmla="*/ 419100 h 2472063"/>
                    <a:gd name="connsiteX2" fmla="*/ 1454008 w 1454008"/>
                    <a:gd name="connsiteY2" fmla="*/ 1739900 h 2472063"/>
                    <a:gd name="connsiteX3" fmla="*/ 8377 w 1454008"/>
                    <a:gd name="connsiteY3" fmla="*/ 2425700 h 2472063"/>
                    <a:gd name="connsiteX4" fmla="*/ 516377 w 1454008"/>
                    <a:gd name="connsiteY4" fmla="*/ 2019300 h 2472063"/>
                    <a:gd name="connsiteX5" fmla="*/ 960877 w 1454008"/>
                    <a:gd name="connsiteY5" fmla="*/ 0 h 2472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54008" h="2472063">
                      <a:moveTo>
                        <a:pt x="960877" y="0"/>
                      </a:moveTo>
                      <a:lnTo>
                        <a:pt x="1454008" y="419100"/>
                      </a:lnTo>
                      <a:lnTo>
                        <a:pt x="1454008" y="1739900"/>
                      </a:lnTo>
                      <a:cubicBezTo>
                        <a:pt x="1386998" y="1839383"/>
                        <a:pt x="869137" y="2675467"/>
                        <a:pt x="8377" y="2425700"/>
                      </a:cubicBezTo>
                      <a:cubicBezTo>
                        <a:pt x="-63590" y="1934633"/>
                        <a:pt x="347044" y="2154767"/>
                        <a:pt x="516377" y="2019300"/>
                      </a:cubicBezTo>
                      <a:cubicBezTo>
                        <a:pt x="474044" y="1756833"/>
                        <a:pt x="-292190" y="1481667"/>
                        <a:pt x="960877" y="0"/>
                      </a:cubicBezTo>
                      <a:close/>
                    </a:path>
                  </a:pathLst>
                </a:cu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Rectangle 15">
                  <a:extLst>
                    <a:ext uri="{FF2B5EF4-FFF2-40B4-BE49-F238E27FC236}">
                      <a16:creationId xmlns:a16="http://schemas.microsoft.com/office/drawing/2014/main" id="{88AA91E1-7394-888E-5767-1B43EE57A43D}"/>
                    </a:ext>
                  </a:extLst>
                </p:cNvPr>
                <p:cNvSpPr/>
                <p:nvPr/>
              </p:nvSpPr>
              <p:spPr>
                <a:xfrm>
                  <a:off x="3485093" y="1705352"/>
                  <a:ext cx="4853603" cy="3424761"/>
                </a:xfrm>
                <a:custGeom>
                  <a:avLst/>
                  <a:gdLst>
                    <a:gd name="connsiteX0" fmla="*/ 0 w 2913743"/>
                    <a:gd name="connsiteY0" fmla="*/ 0 h 2136868"/>
                    <a:gd name="connsiteX1" fmla="*/ 2913743 w 2913743"/>
                    <a:gd name="connsiteY1" fmla="*/ 0 h 2136868"/>
                    <a:gd name="connsiteX2" fmla="*/ 2913743 w 2913743"/>
                    <a:gd name="connsiteY2" fmla="*/ 2136868 h 2136868"/>
                    <a:gd name="connsiteX3" fmla="*/ 0 w 2913743"/>
                    <a:gd name="connsiteY3" fmla="*/ 2136868 h 2136868"/>
                    <a:gd name="connsiteX4" fmla="*/ 0 w 2913743"/>
                    <a:gd name="connsiteY4" fmla="*/ 0 h 2136868"/>
                    <a:gd name="connsiteX0" fmla="*/ 0 w 3805283"/>
                    <a:gd name="connsiteY0" fmla="*/ 0 h 2914108"/>
                    <a:gd name="connsiteX1" fmla="*/ 3805283 w 3805283"/>
                    <a:gd name="connsiteY1" fmla="*/ 777240 h 2914108"/>
                    <a:gd name="connsiteX2" fmla="*/ 3805283 w 3805283"/>
                    <a:gd name="connsiteY2" fmla="*/ 2914108 h 2914108"/>
                    <a:gd name="connsiteX3" fmla="*/ 891540 w 3805283"/>
                    <a:gd name="connsiteY3" fmla="*/ 2914108 h 2914108"/>
                    <a:gd name="connsiteX4" fmla="*/ 0 w 3805283"/>
                    <a:gd name="connsiteY4" fmla="*/ 0 h 2914108"/>
                    <a:gd name="connsiteX0" fmla="*/ 0 w 3805283"/>
                    <a:gd name="connsiteY0" fmla="*/ 0 h 2914108"/>
                    <a:gd name="connsiteX1" fmla="*/ 3805283 w 3805283"/>
                    <a:gd name="connsiteY1" fmla="*/ 777240 h 2914108"/>
                    <a:gd name="connsiteX2" fmla="*/ 3805283 w 3805283"/>
                    <a:gd name="connsiteY2" fmla="*/ 2914108 h 2914108"/>
                    <a:gd name="connsiteX3" fmla="*/ 891540 w 3805283"/>
                    <a:gd name="connsiteY3" fmla="*/ 2914108 h 2914108"/>
                    <a:gd name="connsiteX4" fmla="*/ 0 w 3805283"/>
                    <a:gd name="connsiteY4" fmla="*/ 0 h 2914108"/>
                    <a:gd name="connsiteX0" fmla="*/ 0 w 3530963"/>
                    <a:gd name="connsiteY0" fmla="*/ 0 h 3043648"/>
                    <a:gd name="connsiteX1" fmla="*/ 3530963 w 3530963"/>
                    <a:gd name="connsiteY1" fmla="*/ 906780 h 3043648"/>
                    <a:gd name="connsiteX2" fmla="*/ 3530963 w 3530963"/>
                    <a:gd name="connsiteY2" fmla="*/ 3043648 h 3043648"/>
                    <a:gd name="connsiteX3" fmla="*/ 617220 w 3530963"/>
                    <a:gd name="connsiteY3" fmla="*/ 3043648 h 3043648"/>
                    <a:gd name="connsiteX4" fmla="*/ 0 w 3530963"/>
                    <a:gd name="connsiteY4" fmla="*/ 0 h 3043648"/>
                    <a:gd name="connsiteX0" fmla="*/ 0 w 3530963"/>
                    <a:gd name="connsiteY0" fmla="*/ 0 h 3043648"/>
                    <a:gd name="connsiteX1" fmla="*/ 3530963 w 3530963"/>
                    <a:gd name="connsiteY1" fmla="*/ 906780 h 3043648"/>
                    <a:gd name="connsiteX2" fmla="*/ 3530963 w 3530963"/>
                    <a:gd name="connsiteY2" fmla="*/ 3043648 h 3043648"/>
                    <a:gd name="connsiteX3" fmla="*/ 617220 w 3530963"/>
                    <a:gd name="connsiteY3" fmla="*/ 3043648 h 3043648"/>
                    <a:gd name="connsiteX4" fmla="*/ 0 w 3530963"/>
                    <a:gd name="connsiteY4" fmla="*/ 0 h 3043648"/>
                    <a:gd name="connsiteX0" fmla="*/ 0 w 4285343"/>
                    <a:gd name="connsiteY0" fmla="*/ 0 h 3043648"/>
                    <a:gd name="connsiteX1" fmla="*/ 4285343 w 4285343"/>
                    <a:gd name="connsiteY1" fmla="*/ 1805940 h 3043648"/>
                    <a:gd name="connsiteX2" fmla="*/ 3530963 w 4285343"/>
                    <a:gd name="connsiteY2" fmla="*/ 3043648 h 3043648"/>
                    <a:gd name="connsiteX3" fmla="*/ 617220 w 4285343"/>
                    <a:gd name="connsiteY3" fmla="*/ 3043648 h 3043648"/>
                    <a:gd name="connsiteX4" fmla="*/ 0 w 4285343"/>
                    <a:gd name="connsiteY4" fmla="*/ 0 h 3043648"/>
                    <a:gd name="connsiteX0" fmla="*/ 0 w 4285343"/>
                    <a:gd name="connsiteY0" fmla="*/ 0 h 3043648"/>
                    <a:gd name="connsiteX1" fmla="*/ 4285343 w 4285343"/>
                    <a:gd name="connsiteY1" fmla="*/ 1805940 h 3043648"/>
                    <a:gd name="connsiteX2" fmla="*/ 3530963 w 4285343"/>
                    <a:gd name="connsiteY2" fmla="*/ 3043648 h 3043648"/>
                    <a:gd name="connsiteX3" fmla="*/ 617220 w 4285343"/>
                    <a:gd name="connsiteY3" fmla="*/ 3043648 h 3043648"/>
                    <a:gd name="connsiteX4" fmla="*/ 0 w 4285343"/>
                    <a:gd name="connsiteY4" fmla="*/ 0 h 3043648"/>
                    <a:gd name="connsiteX0" fmla="*/ 0 w 4285343"/>
                    <a:gd name="connsiteY0" fmla="*/ 0 h 3043648"/>
                    <a:gd name="connsiteX1" fmla="*/ 4285343 w 4285343"/>
                    <a:gd name="connsiteY1" fmla="*/ 1805940 h 3043648"/>
                    <a:gd name="connsiteX2" fmla="*/ 3530963 w 4285343"/>
                    <a:gd name="connsiteY2" fmla="*/ 3043648 h 3043648"/>
                    <a:gd name="connsiteX3" fmla="*/ 617220 w 4285343"/>
                    <a:gd name="connsiteY3" fmla="*/ 3043648 h 3043648"/>
                    <a:gd name="connsiteX4" fmla="*/ 0 w 4285343"/>
                    <a:gd name="connsiteY4" fmla="*/ 0 h 3043648"/>
                    <a:gd name="connsiteX0" fmla="*/ 0 w 4285343"/>
                    <a:gd name="connsiteY0" fmla="*/ 0 h 3173188"/>
                    <a:gd name="connsiteX1" fmla="*/ 4285343 w 4285343"/>
                    <a:gd name="connsiteY1" fmla="*/ 1805940 h 3173188"/>
                    <a:gd name="connsiteX2" fmla="*/ 3790043 w 4285343"/>
                    <a:gd name="connsiteY2" fmla="*/ 3173188 h 3173188"/>
                    <a:gd name="connsiteX3" fmla="*/ 617220 w 4285343"/>
                    <a:gd name="connsiteY3" fmla="*/ 3043648 h 3173188"/>
                    <a:gd name="connsiteX4" fmla="*/ 0 w 4285343"/>
                    <a:gd name="connsiteY4" fmla="*/ 0 h 3173188"/>
                    <a:gd name="connsiteX0" fmla="*/ 0 w 4285343"/>
                    <a:gd name="connsiteY0" fmla="*/ 0 h 3173188"/>
                    <a:gd name="connsiteX1" fmla="*/ 4285343 w 4285343"/>
                    <a:gd name="connsiteY1" fmla="*/ 1805940 h 3173188"/>
                    <a:gd name="connsiteX2" fmla="*/ 3790043 w 4285343"/>
                    <a:gd name="connsiteY2" fmla="*/ 3173188 h 3173188"/>
                    <a:gd name="connsiteX3" fmla="*/ 617220 w 4285343"/>
                    <a:gd name="connsiteY3" fmla="*/ 3043648 h 3173188"/>
                    <a:gd name="connsiteX4" fmla="*/ 0 w 4285343"/>
                    <a:gd name="connsiteY4" fmla="*/ 0 h 3173188"/>
                    <a:gd name="connsiteX0" fmla="*/ 0 w 4310465"/>
                    <a:gd name="connsiteY0" fmla="*/ 0 h 3173188"/>
                    <a:gd name="connsiteX1" fmla="*/ 4285343 w 4310465"/>
                    <a:gd name="connsiteY1" fmla="*/ 1805940 h 3173188"/>
                    <a:gd name="connsiteX2" fmla="*/ 3790043 w 4310465"/>
                    <a:gd name="connsiteY2" fmla="*/ 3173188 h 3173188"/>
                    <a:gd name="connsiteX3" fmla="*/ 617220 w 4310465"/>
                    <a:gd name="connsiteY3" fmla="*/ 3043648 h 3173188"/>
                    <a:gd name="connsiteX4" fmla="*/ 0 w 4310465"/>
                    <a:gd name="connsiteY4" fmla="*/ 0 h 3173188"/>
                    <a:gd name="connsiteX0" fmla="*/ 0 w 4310465"/>
                    <a:gd name="connsiteY0" fmla="*/ 0 h 3173188"/>
                    <a:gd name="connsiteX1" fmla="*/ 4285343 w 4310465"/>
                    <a:gd name="connsiteY1" fmla="*/ 1805940 h 3173188"/>
                    <a:gd name="connsiteX2" fmla="*/ 3790043 w 4310465"/>
                    <a:gd name="connsiteY2" fmla="*/ 3173188 h 3173188"/>
                    <a:gd name="connsiteX3" fmla="*/ 617220 w 4310465"/>
                    <a:gd name="connsiteY3" fmla="*/ 3043648 h 3173188"/>
                    <a:gd name="connsiteX4" fmla="*/ 0 w 4310465"/>
                    <a:gd name="connsiteY4" fmla="*/ 0 h 3173188"/>
                    <a:gd name="connsiteX0" fmla="*/ 0 w 4310465"/>
                    <a:gd name="connsiteY0" fmla="*/ 0 h 3335748"/>
                    <a:gd name="connsiteX1" fmla="*/ 4285343 w 4310465"/>
                    <a:gd name="connsiteY1" fmla="*/ 1805940 h 3335748"/>
                    <a:gd name="connsiteX2" fmla="*/ 3790043 w 4310465"/>
                    <a:gd name="connsiteY2" fmla="*/ 3173188 h 3335748"/>
                    <a:gd name="connsiteX3" fmla="*/ 985520 w 4310465"/>
                    <a:gd name="connsiteY3" fmla="*/ 3335748 h 3335748"/>
                    <a:gd name="connsiteX4" fmla="*/ 0 w 4310465"/>
                    <a:gd name="connsiteY4" fmla="*/ 0 h 3335748"/>
                    <a:gd name="connsiteX0" fmla="*/ 56242 w 4366707"/>
                    <a:gd name="connsiteY0" fmla="*/ 0 h 3335748"/>
                    <a:gd name="connsiteX1" fmla="*/ 4341585 w 4366707"/>
                    <a:gd name="connsiteY1" fmla="*/ 1805940 h 3335748"/>
                    <a:gd name="connsiteX2" fmla="*/ 3846285 w 4366707"/>
                    <a:gd name="connsiteY2" fmla="*/ 3173188 h 3335748"/>
                    <a:gd name="connsiteX3" fmla="*/ 1041762 w 4366707"/>
                    <a:gd name="connsiteY3" fmla="*/ 3335748 h 3335748"/>
                    <a:gd name="connsiteX4" fmla="*/ 56242 w 4366707"/>
                    <a:gd name="connsiteY4" fmla="*/ 0 h 3335748"/>
                    <a:gd name="connsiteX0" fmla="*/ 547644 w 4858109"/>
                    <a:gd name="connsiteY0" fmla="*/ 0 h 3335748"/>
                    <a:gd name="connsiteX1" fmla="*/ 4832987 w 4858109"/>
                    <a:gd name="connsiteY1" fmla="*/ 1805940 h 3335748"/>
                    <a:gd name="connsiteX2" fmla="*/ 4337687 w 4858109"/>
                    <a:gd name="connsiteY2" fmla="*/ 3173188 h 3335748"/>
                    <a:gd name="connsiteX3" fmla="*/ 1533164 w 4858109"/>
                    <a:gd name="connsiteY3" fmla="*/ 3335748 h 3335748"/>
                    <a:gd name="connsiteX4" fmla="*/ 547644 w 4858109"/>
                    <a:gd name="connsiteY4" fmla="*/ 0 h 3335748"/>
                    <a:gd name="connsiteX0" fmla="*/ 553143 w 4863608"/>
                    <a:gd name="connsiteY0" fmla="*/ 0 h 3335748"/>
                    <a:gd name="connsiteX1" fmla="*/ 4838486 w 4863608"/>
                    <a:gd name="connsiteY1" fmla="*/ 1805940 h 3335748"/>
                    <a:gd name="connsiteX2" fmla="*/ 4343186 w 4863608"/>
                    <a:gd name="connsiteY2" fmla="*/ 3173188 h 3335748"/>
                    <a:gd name="connsiteX3" fmla="*/ 1538663 w 4863608"/>
                    <a:gd name="connsiteY3" fmla="*/ 3335748 h 3335748"/>
                    <a:gd name="connsiteX4" fmla="*/ 553143 w 4863608"/>
                    <a:gd name="connsiteY4" fmla="*/ 0 h 3335748"/>
                    <a:gd name="connsiteX0" fmla="*/ 553143 w 4853603"/>
                    <a:gd name="connsiteY0" fmla="*/ 0 h 3335748"/>
                    <a:gd name="connsiteX1" fmla="*/ 4838486 w 4853603"/>
                    <a:gd name="connsiteY1" fmla="*/ 1805940 h 3335748"/>
                    <a:gd name="connsiteX2" fmla="*/ 4254286 w 4853603"/>
                    <a:gd name="connsiteY2" fmla="*/ 3173188 h 3335748"/>
                    <a:gd name="connsiteX3" fmla="*/ 1538663 w 4853603"/>
                    <a:gd name="connsiteY3" fmla="*/ 3335748 h 3335748"/>
                    <a:gd name="connsiteX4" fmla="*/ 553143 w 4853603"/>
                    <a:gd name="connsiteY4" fmla="*/ 0 h 3335748"/>
                    <a:gd name="connsiteX0" fmla="*/ 553143 w 4853603"/>
                    <a:gd name="connsiteY0" fmla="*/ 0 h 3424761"/>
                    <a:gd name="connsiteX1" fmla="*/ 4838486 w 4853603"/>
                    <a:gd name="connsiteY1" fmla="*/ 1805940 h 3424761"/>
                    <a:gd name="connsiteX2" fmla="*/ 4254286 w 4853603"/>
                    <a:gd name="connsiteY2" fmla="*/ 3173188 h 3424761"/>
                    <a:gd name="connsiteX3" fmla="*/ 1538663 w 4853603"/>
                    <a:gd name="connsiteY3" fmla="*/ 3335748 h 3424761"/>
                    <a:gd name="connsiteX4" fmla="*/ 553143 w 4853603"/>
                    <a:gd name="connsiteY4" fmla="*/ 0 h 3424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53603" h="3424761">
                      <a:moveTo>
                        <a:pt x="553143" y="0"/>
                      </a:moveTo>
                      <a:cubicBezTo>
                        <a:pt x="1158631" y="1463040"/>
                        <a:pt x="4334598" y="-1160780"/>
                        <a:pt x="4838486" y="1805940"/>
                      </a:cubicBezTo>
                      <a:cubicBezTo>
                        <a:pt x="4894366" y="2071189"/>
                        <a:pt x="4815626" y="2953659"/>
                        <a:pt x="4254286" y="3173188"/>
                      </a:cubicBezTo>
                      <a:cubicBezTo>
                        <a:pt x="3260178" y="3659175"/>
                        <a:pt x="2443871" y="3281561"/>
                        <a:pt x="1538663" y="3335748"/>
                      </a:cubicBezTo>
                      <a:cubicBezTo>
                        <a:pt x="-250344" y="3011232"/>
                        <a:pt x="-337550" y="1111916"/>
                        <a:pt x="553143" y="0"/>
                      </a:cubicBezTo>
                      <a:close/>
                    </a:path>
                  </a:pathLst>
                </a:cu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Rectangle 18">
                  <a:extLst>
                    <a:ext uri="{FF2B5EF4-FFF2-40B4-BE49-F238E27FC236}">
                      <a16:creationId xmlns:a16="http://schemas.microsoft.com/office/drawing/2014/main" id="{006DCA46-A7B8-D0B0-36C6-ACD037D6443D}"/>
                    </a:ext>
                  </a:extLst>
                </p:cNvPr>
                <p:cNvSpPr/>
                <p:nvPr/>
              </p:nvSpPr>
              <p:spPr>
                <a:xfrm>
                  <a:off x="6302095" y="3123978"/>
                  <a:ext cx="1454008" cy="2472063"/>
                </a:xfrm>
                <a:custGeom>
                  <a:avLst/>
                  <a:gdLst>
                    <a:gd name="connsiteX0" fmla="*/ 0 w 785231"/>
                    <a:gd name="connsiteY0" fmla="*/ 0 h 1320800"/>
                    <a:gd name="connsiteX1" fmla="*/ 785231 w 785231"/>
                    <a:gd name="connsiteY1" fmla="*/ 0 h 1320800"/>
                    <a:gd name="connsiteX2" fmla="*/ 785231 w 785231"/>
                    <a:gd name="connsiteY2" fmla="*/ 1320800 h 1320800"/>
                    <a:gd name="connsiteX3" fmla="*/ 0 w 785231"/>
                    <a:gd name="connsiteY3" fmla="*/ 1320800 h 1320800"/>
                    <a:gd name="connsiteX4" fmla="*/ 0 w 785231"/>
                    <a:gd name="connsiteY4" fmla="*/ 0 h 1320800"/>
                    <a:gd name="connsiteX0" fmla="*/ 292100 w 785231"/>
                    <a:gd name="connsiteY0" fmla="*/ 0 h 1739900"/>
                    <a:gd name="connsiteX1" fmla="*/ 785231 w 785231"/>
                    <a:gd name="connsiteY1" fmla="*/ 419100 h 1739900"/>
                    <a:gd name="connsiteX2" fmla="*/ 785231 w 785231"/>
                    <a:gd name="connsiteY2" fmla="*/ 1739900 h 1739900"/>
                    <a:gd name="connsiteX3" fmla="*/ 0 w 785231"/>
                    <a:gd name="connsiteY3" fmla="*/ 1739900 h 1739900"/>
                    <a:gd name="connsiteX4" fmla="*/ 292100 w 785231"/>
                    <a:gd name="connsiteY4" fmla="*/ 0 h 1739900"/>
                    <a:gd name="connsiteX0" fmla="*/ 617450 w 1110581"/>
                    <a:gd name="connsiteY0" fmla="*/ 0 h 1739900"/>
                    <a:gd name="connsiteX1" fmla="*/ 1110581 w 1110581"/>
                    <a:gd name="connsiteY1" fmla="*/ 419100 h 1739900"/>
                    <a:gd name="connsiteX2" fmla="*/ 1110581 w 1110581"/>
                    <a:gd name="connsiteY2" fmla="*/ 1739900 h 1739900"/>
                    <a:gd name="connsiteX3" fmla="*/ 325350 w 1110581"/>
                    <a:gd name="connsiteY3" fmla="*/ 1739900 h 1739900"/>
                    <a:gd name="connsiteX4" fmla="*/ 617450 w 1110581"/>
                    <a:gd name="connsiteY4" fmla="*/ 0 h 1739900"/>
                    <a:gd name="connsiteX0" fmla="*/ 670616 w 1163747"/>
                    <a:gd name="connsiteY0" fmla="*/ 0 h 2019300"/>
                    <a:gd name="connsiteX1" fmla="*/ 1163747 w 1163747"/>
                    <a:gd name="connsiteY1" fmla="*/ 419100 h 2019300"/>
                    <a:gd name="connsiteX2" fmla="*/ 1163747 w 1163747"/>
                    <a:gd name="connsiteY2" fmla="*/ 1739900 h 2019300"/>
                    <a:gd name="connsiteX3" fmla="*/ 226116 w 1163747"/>
                    <a:gd name="connsiteY3" fmla="*/ 2019300 h 2019300"/>
                    <a:gd name="connsiteX4" fmla="*/ 670616 w 1163747"/>
                    <a:gd name="connsiteY4" fmla="*/ 0 h 2019300"/>
                    <a:gd name="connsiteX0" fmla="*/ 714962 w 1208093"/>
                    <a:gd name="connsiteY0" fmla="*/ 0 h 2019300"/>
                    <a:gd name="connsiteX1" fmla="*/ 1208093 w 1208093"/>
                    <a:gd name="connsiteY1" fmla="*/ 419100 h 2019300"/>
                    <a:gd name="connsiteX2" fmla="*/ 1208093 w 1208093"/>
                    <a:gd name="connsiteY2" fmla="*/ 1739900 h 2019300"/>
                    <a:gd name="connsiteX3" fmla="*/ 270462 w 1208093"/>
                    <a:gd name="connsiteY3" fmla="*/ 2019300 h 2019300"/>
                    <a:gd name="connsiteX4" fmla="*/ 714962 w 1208093"/>
                    <a:gd name="connsiteY4" fmla="*/ 0 h 2019300"/>
                    <a:gd name="connsiteX0" fmla="*/ 714962 w 1208093"/>
                    <a:gd name="connsiteY0" fmla="*/ 0 h 2019300"/>
                    <a:gd name="connsiteX1" fmla="*/ 1208093 w 1208093"/>
                    <a:gd name="connsiteY1" fmla="*/ 419100 h 2019300"/>
                    <a:gd name="connsiteX2" fmla="*/ 1208093 w 1208093"/>
                    <a:gd name="connsiteY2" fmla="*/ 1739900 h 2019300"/>
                    <a:gd name="connsiteX3" fmla="*/ 270462 w 1208093"/>
                    <a:gd name="connsiteY3" fmla="*/ 2019300 h 2019300"/>
                    <a:gd name="connsiteX4" fmla="*/ 714962 w 1208093"/>
                    <a:gd name="connsiteY4" fmla="*/ 0 h 2019300"/>
                    <a:gd name="connsiteX0" fmla="*/ 952500 w 1445631"/>
                    <a:gd name="connsiteY0" fmla="*/ 0 h 2425700"/>
                    <a:gd name="connsiteX1" fmla="*/ 1445631 w 1445631"/>
                    <a:gd name="connsiteY1" fmla="*/ 419100 h 2425700"/>
                    <a:gd name="connsiteX2" fmla="*/ 1445631 w 1445631"/>
                    <a:gd name="connsiteY2" fmla="*/ 1739900 h 2425700"/>
                    <a:gd name="connsiteX3" fmla="*/ 0 w 1445631"/>
                    <a:gd name="connsiteY3" fmla="*/ 2425700 h 2425700"/>
                    <a:gd name="connsiteX4" fmla="*/ 508000 w 1445631"/>
                    <a:gd name="connsiteY4" fmla="*/ 2019300 h 2425700"/>
                    <a:gd name="connsiteX5" fmla="*/ 952500 w 1445631"/>
                    <a:gd name="connsiteY5" fmla="*/ 0 h 2425700"/>
                    <a:gd name="connsiteX0" fmla="*/ 952500 w 1445631"/>
                    <a:gd name="connsiteY0" fmla="*/ 0 h 2442199"/>
                    <a:gd name="connsiteX1" fmla="*/ 1445631 w 1445631"/>
                    <a:gd name="connsiteY1" fmla="*/ 419100 h 2442199"/>
                    <a:gd name="connsiteX2" fmla="*/ 1445631 w 1445631"/>
                    <a:gd name="connsiteY2" fmla="*/ 1739900 h 2442199"/>
                    <a:gd name="connsiteX3" fmla="*/ 0 w 1445631"/>
                    <a:gd name="connsiteY3" fmla="*/ 2425700 h 2442199"/>
                    <a:gd name="connsiteX4" fmla="*/ 508000 w 1445631"/>
                    <a:gd name="connsiteY4" fmla="*/ 2019300 h 2442199"/>
                    <a:gd name="connsiteX5" fmla="*/ 952500 w 1445631"/>
                    <a:gd name="connsiteY5" fmla="*/ 0 h 2442199"/>
                    <a:gd name="connsiteX0" fmla="*/ 960877 w 1454008"/>
                    <a:gd name="connsiteY0" fmla="*/ 0 h 2442199"/>
                    <a:gd name="connsiteX1" fmla="*/ 1454008 w 1454008"/>
                    <a:gd name="connsiteY1" fmla="*/ 419100 h 2442199"/>
                    <a:gd name="connsiteX2" fmla="*/ 1454008 w 1454008"/>
                    <a:gd name="connsiteY2" fmla="*/ 1739900 h 2442199"/>
                    <a:gd name="connsiteX3" fmla="*/ 8377 w 1454008"/>
                    <a:gd name="connsiteY3" fmla="*/ 2425700 h 2442199"/>
                    <a:gd name="connsiteX4" fmla="*/ 516377 w 1454008"/>
                    <a:gd name="connsiteY4" fmla="*/ 2019300 h 2442199"/>
                    <a:gd name="connsiteX5" fmla="*/ 960877 w 1454008"/>
                    <a:gd name="connsiteY5" fmla="*/ 0 h 2442199"/>
                    <a:gd name="connsiteX0" fmla="*/ 960877 w 1454008"/>
                    <a:gd name="connsiteY0" fmla="*/ 0 h 2471248"/>
                    <a:gd name="connsiteX1" fmla="*/ 1454008 w 1454008"/>
                    <a:gd name="connsiteY1" fmla="*/ 419100 h 2471248"/>
                    <a:gd name="connsiteX2" fmla="*/ 1454008 w 1454008"/>
                    <a:gd name="connsiteY2" fmla="*/ 1739900 h 2471248"/>
                    <a:gd name="connsiteX3" fmla="*/ 8377 w 1454008"/>
                    <a:gd name="connsiteY3" fmla="*/ 2425700 h 2471248"/>
                    <a:gd name="connsiteX4" fmla="*/ 516377 w 1454008"/>
                    <a:gd name="connsiteY4" fmla="*/ 2019300 h 2471248"/>
                    <a:gd name="connsiteX5" fmla="*/ 960877 w 1454008"/>
                    <a:gd name="connsiteY5" fmla="*/ 0 h 2471248"/>
                    <a:gd name="connsiteX0" fmla="*/ 960877 w 1454008"/>
                    <a:gd name="connsiteY0" fmla="*/ 0 h 2472063"/>
                    <a:gd name="connsiteX1" fmla="*/ 1454008 w 1454008"/>
                    <a:gd name="connsiteY1" fmla="*/ 419100 h 2472063"/>
                    <a:gd name="connsiteX2" fmla="*/ 1454008 w 1454008"/>
                    <a:gd name="connsiteY2" fmla="*/ 1739900 h 2472063"/>
                    <a:gd name="connsiteX3" fmla="*/ 8377 w 1454008"/>
                    <a:gd name="connsiteY3" fmla="*/ 2425700 h 2472063"/>
                    <a:gd name="connsiteX4" fmla="*/ 516377 w 1454008"/>
                    <a:gd name="connsiteY4" fmla="*/ 2019300 h 2472063"/>
                    <a:gd name="connsiteX5" fmla="*/ 960877 w 1454008"/>
                    <a:gd name="connsiteY5" fmla="*/ 0 h 24720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54008" h="2472063">
                      <a:moveTo>
                        <a:pt x="960877" y="0"/>
                      </a:moveTo>
                      <a:lnTo>
                        <a:pt x="1454008" y="419100"/>
                      </a:lnTo>
                      <a:lnTo>
                        <a:pt x="1454008" y="1739900"/>
                      </a:lnTo>
                      <a:cubicBezTo>
                        <a:pt x="1386998" y="1839383"/>
                        <a:pt x="869137" y="2675467"/>
                        <a:pt x="8377" y="2425700"/>
                      </a:cubicBezTo>
                      <a:cubicBezTo>
                        <a:pt x="-63590" y="1934633"/>
                        <a:pt x="347044" y="2154767"/>
                        <a:pt x="516377" y="2019300"/>
                      </a:cubicBezTo>
                      <a:cubicBezTo>
                        <a:pt x="474044" y="1756833"/>
                        <a:pt x="-292190" y="1481667"/>
                        <a:pt x="960877" y="0"/>
                      </a:cubicBezTo>
                      <a:close/>
                    </a:path>
                  </a:pathLst>
                </a:cu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Rectangle 19">
                  <a:extLst>
                    <a:ext uri="{FF2B5EF4-FFF2-40B4-BE49-F238E27FC236}">
                      <a16:creationId xmlns:a16="http://schemas.microsoft.com/office/drawing/2014/main" id="{6FD23302-A436-5500-AE59-6A09C7F95E58}"/>
                    </a:ext>
                  </a:extLst>
                </p:cNvPr>
                <p:cNvSpPr/>
                <p:nvPr/>
              </p:nvSpPr>
              <p:spPr>
                <a:xfrm rot="556682">
                  <a:off x="4627777" y="3883471"/>
                  <a:ext cx="1162050" cy="1773479"/>
                </a:xfrm>
                <a:custGeom>
                  <a:avLst/>
                  <a:gdLst>
                    <a:gd name="connsiteX0" fmla="*/ 0 w 323850"/>
                    <a:gd name="connsiteY0" fmla="*/ 0 h 1428750"/>
                    <a:gd name="connsiteX1" fmla="*/ 323850 w 323850"/>
                    <a:gd name="connsiteY1" fmla="*/ 0 h 1428750"/>
                    <a:gd name="connsiteX2" fmla="*/ 323850 w 323850"/>
                    <a:gd name="connsiteY2" fmla="*/ 1428750 h 1428750"/>
                    <a:gd name="connsiteX3" fmla="*/ 0 w 323850"/>
                    <a:gd name="connsiteY3" fmla="*/ 1428750 h 1428750"/>
                    <a:gd name="connsiteX4" fmla="*/ 0 w 323850"/>
                    <a:gd name="connsiteY4" fmla="*/ 0 h 1428750"/>
                    <a:gd name="connsiteX0" fmla="*/ 0 w 736600"/>
                    <a:gd name="connsiteY0" fmla="*/ 0 h 1428750"/>
                    <a:gd name="connsiteX1" fmla="*/ 736600 w 736600"/>
                    <a:gd name="connsiteY1" fmla="*/ 38100 h 1428750"/>
                    <a:gd name="connsiteX2" fmla="*/ 323850 w 736600"/>
                    <a:gd name="connsiteY2" fmla="*/ 1428750 h 1428750"/>
                    <a:gd name="connsiteX3" fmla="*/ 0 w 736600"/>
                    <a:gd name="connsiteY3" fmla="*/ 1428750 h 1428750"/>
                    <a:gd name="connsiteX4" fmla="*/ 0 w 736600"/>
                    <a:gd name="connsiteY4" fmla="*/ 0 h 1428750"/>
                    <a:gd name="connsiteX0" fmla="*/ 0 w 939800"/>
                    <a:gd name="connsiteY0" fmla="*/ 0 h 1492250"/>
                    <a:gd name="connsiteX1" fmla="*/ 939800 w 939800"/>
                    <a:gd name="connsiteY1" fmla="*/ 101600 h 1492250"/>
                    <a:gd name="connsiteX2" fmla="*/ 527050 w 939800"/>
                    <a:gd name="connsiteY2" fmla="*/ 1492250 h 1492250"/>
                    <a:gd name="connsiteX3" fmla="*/ 203200 w 939800"/>
                    <a:gd name="connsiteY3" fmla="*/ 1492250 h 1492250"/>
                    <a:gd name="connsiteX4" fmla="*/ 0 w 939800"/>
                    <a:gd name="connsiteY4" fmla="*/ 0 h 1492250"/>
                    <a:gd name="connsiteX0" fmla="*/ 0 w 939800"/>
                    <a:gd name="connsiteY0" fmla="*/ 0 h 1492250"/>
                    <a:gd name="connsiteX1" fmla="*/ 939800 w 939800"/>
                    <a:gd name="connsiteY1" fmla="*/ 101600 h 1492250"/>
                    <a:gd name="connsiteX2" fmla="*/ 527050 w 939800"/>
                    <a:gd name="connsiteY2" fmla="*/ 1492250 h 1492250"/>
                    <a:gd name="connsiteX3" fmla="*/ 107950 w 939800"/>
                    <a:gd name="connsiteY3" fmla="*/ 1212850 h 1492250"/>
                    <a:gd name="connsiteX4" fmla="*/ 0 w 939800"/>
                    <a:gd name="connsiteY4" fmla="*/ 0 h 1492250"/>
                    <a:gd name="connsiteX0" fmla="*/ 222250 w 1162050"/>
                    <a:gd name="connsiteY0" fmla="*/ 0 h 1565218"/>
                    <a:gd name="connsiteX1" fmla="*/ 1162050 w 1162050"/>
                    <a:gd name="connsiteY1" fmla="*/ 101600 h 1565218"/>
                    <a:gd name="connsiteX2" fmla="*/ 749300 w 1162050"/>
                    <a:gd name="connsiteY2" fmla="*/ 1492250 h 1565218"/>
                    <a:gd name="connsiteX3" fmla="*/ 0 w 1162050"/>
                    <a:gd name="connsiteY3" fmla="*/ 1549400 h 1565218"/>
                    <a:gd name="connsiteX4" fmla="*/ 330200 w 1162050"/>
                    <a:gd name="connsiteY4" fmla="*/ 1212850 h 1565218"/>
                    <a:gd name="connsiteX5" fmla="*/ 222250 w 1162050"/>
                    <a:gd name="connsiteY5" fmla="*/ 0 h 1565218"/>
                    <a:gd name="connsiteX0" fmla="*/ 222250 w 1162050"/>
                    <a:gd name="connsiteY0" fmla="*/ 0 h 1782069"/>
                    <a:gd name="connsiteX1" fmla="*/ 1162050 w 1162050"/>
                    <a:gd name="connsiteY1" fmla="*/ 101600 h 1782069"/>
                    <a:gd name="connsiteX2" fmla="*/ 749300 w 1162050"/>
                    <a:gd name="connsiteY2" fmla="*/ 1492250 h 1782069"/>
                    <a:gd name="connsiteX3" fmla="*/ 0 w 1162050"/>
                    <a:gd name="connsiteY3" fmla="*/ 1549400 h 1782069"/>
                    <a:gd name="connsiteX4" fmla="*/ 330200 w 1162050"/>
                    <a:gd name="connsiteY4" fmla="*/ 1212850 h 1782069"/>
                    <a:gd name="connsiteX5" fmla="*/ 222250 w 1162050"/>
                    <a:gd name="connsiteY5" fmla="*/ 0 h 1782069"/>
                    <a:gd name="connsiteX0" fmla="*/ 222250 w 1162050"/>
                    <a:gd name="connsiteY0" fmla="*/ 0 h 1832443"/>
                    <a:gd name="connsiteX1" fmla="*/ 1162050 w 1162050"/>
                    <a:gd name="connsiteY1" fmla="*/ 101600 h 1832443"/>
                    <a:gd name="connsiteX2" fmla="*/ 749300 w 1162050"/>
                    <a:gd name="connsiteY2" fmla="*/ 1492250 h 1832443"/>
                    <a:gd name="connsiteX3" fmla="*/ 0 w 1162050"/>
                    <a:gd name="connsiteY3" fmla="*/ 1549400 h 1832443"/>
                    <a:gd name="connsiteX4" fmla="*/ 330200 w 1162050"/>
                    <a:gd name="connsiteY4" fmla="*/ 1212850 h 1832443"/>
                    <a:gd name="connsiteX5" fmla="*/ 222250 w 1162050"/>
                    <a:gd name="connsiteY5" fmla="*/ 0 h 1832443"/>
                    <a:gd name="connsiteX0" fmla="*/ 222250 w 1162050"/>
                    <a:gd name="connsiteY0" fmla="*/ 0 h 1773479"/>
                    <a:gd name="connsiteX1" fmla="*/ 1162050 w 1162050"/>
                    <a:gd name="connsiteY1" fmla="*/ 101600 h 1773479"/>
                    <a:gd name="connsiteX2" fmla="*/ 749300 w 1162050"/>
                    <a:gd name="connsiteY2" fmla="*/ 1492250 h 1773479"/>
                    <a:gd name="connsiteX3" fmla="*/ 0 w 1162050"/>
                    <a:gd name="connsiteY3" fmla="*/ 1549400 h 1773479"/>
                    <a:gd name="connsiteX4" fmla="*/ 330200 w 1162050"/>
                    <a:gd name="connsiteY4" fmla="*/ 1212850 h 1773479"/>
                    <a:gd name="connsiteX5" fmla="*/ 222250 w 1162050"/>
                    <a:gd name="connsiteY5" fmla="*/ 0 h 1773479"/>
                    <a:gd name="connsiteX0" fmla="*/ 222250 w 1162050"/>
                    <a:gd name="connsiteY0" fmla="*/ 0 h 1773479"/>
                    <a:gd name="connsiteX1" fmla="*/ 1162050 w 1162050"/>
                    <a:gd name="connsiteY1" fmla="*/ 101600 h 1773479"/>
                    <a:gd name="connsiteX2" fmla="*/ 749300 w 1162050"/>
                    <a:gd name="connsiteY2" fmla="*/ 1492250 h 1773479"/>
                    <a:gd name="connsiteX3" fmla="*/ 0 w 1162050"/>
                    <a:gd name="connsiteY3" fmla="*/ 1549400 h 1773479"/>
                    <a:gd name="connsiteX4" fmla="*/ 330200 w 1162050"/>
                    <a:gd name="connsiteY4" fmla="*/ 1212850 h 1773479"/>
                    <a:gd name="connsiteX5" fmla="*/ 222250 w 1162050"/>
                    <a:gd name="connsiteY5" fmla="*/ 0 h 1773479"/>
                    <a:gd name="connsiteX0" fmla="*/ 222250 w 1162050"/>
                    <a:gd name="connsiteY0" fmla="*/ 0 h 1773479"/>
                    <a:gd name="connsiteX1" fmla="*/ 1162050 w 1162050"/>
                    <a:gd name="connsiteY1" fmla="*/ 101600 h 1773479"/>
                    <a:gd name="connsiteX2" fmla="*/ 749300 w 1162050"/>
                    <a:gd name="connsiteY2" fmla="*/ 1492250 h 1773479"/>
                    <a:gd name="connsiteX3" fmla="*/ 0 w 1162050"/>
                    <a:gd name="connsiteY3" fmla="*/ 1549400 h 1773479"/>
                    <a:gd name="connsiteX4" fmla="*/ 330200 w 1162050"/>
                    <a:gd name="connsiteY4" fmla="*/ 1212850 h 1773479"/>
                    <a:gd name="connsiteX5" fmla="*/ 222250 w 1162050"/>
                    <a:gd name="connsiteY5" fmla="*/ 0 h 1773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62050" h="1773479">
                      <a:moveTo>
                        <a:pt x="222250" y="0"/>
                      </a:moveTo>
                      <a:lnTo>
                        <a:pt x="1162050" y="101600"/>
                      </a:lnTo>
                      <a:lnTo>
                        <a:pt x="749300" y="1492250"/>
                      </a:lnTo>
                      <a:cubicBezTo>
                        <a:pt x="654050" y="1655233"/>
                        <a:pt x="165100" y="2002367"/>
                        <a:pt x="0" y="1549400"/>
                      </a:cubicBezTo>
                      <a:cubicBezTo>
                        <a:pt x="84667" y="1411817"/>
                        <a:pt x="220133" y="1325033"/>
                        <a:pt x="330200" y="1212850"/>
                      </a:cubicBezTo>
                      <a:cubicBezTo>
                        <a:pt x="440267" y="1100667"/>
                        <a:pt x="83608" y="185208"/>
                        <a:pt x="222250" y="0"/>
                      </a:cubicBezTo>
                      <a:close/>
                    </a:path>
                  </a:pathLst>
                </a:cu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Oval 22">
                  <a:extLst>
                    <a:ext uri="{FF2B5EF4-FFF2-40B4-BE49-F238E27FC236}">
                      <a16:creationId xmlns:a16="http://schemas.microsoft.com/office/drawing/2014/main" id="{0FFDEDAF-3F5F-9351-D6B1-CD4D820A8919}"/>
                    </a:ext>
                  </a:extLst>
                </p:cNvPr>
                <p:cNvSpPr/>
                <p:nvPr/>
              </p:nvSpPr>
              <p:spPr>
                <a:xfrm rot="17614240">
                  <a:off x="2604706" y="3151169"/>
                  <a:ext cx="105738" cy="203954"/>
                </a:xfrm>
                <a:custGeom>
                  <a:avLst/>
                  <a:gdLst>
                    <a:gd name="connsiteX0" fmla="*/ 0 w 187978"/>
                    <a:gd name="connsiteY0" fmla="*/ 99219 h 198437"/>
                    <a:gd name="connsiteX1" fmla="*/ 93989 w 187978"/>
                    <a:gd name="connsiteY1" fmla="*/ 0 h 198437"/>
                    <a:gd name="connsiteX2" fmla="*/ 187978 w 187978"/>
                    <a:gd name="connsiteY2" fmla="*/ 99219 h 198437"/>
                    <a:gd name="connsiteX3" fmla="*/ 93989 w 187978"/>
                    <a:gd name="connsiteY3" fmla="*/ 198438 h 198437"/>
                    <a:gd name="connsiteX4" fmla="*/ 0 w 187978"/>
                    <a:gd name="connsiteY4" fmla="*/ 99219 h 198437"/>
                    <a:gd name="connsiteX0" fmla="*/ 11749 w 105738"/>
                    <a:gd name="connsiteY0" fmla="*/ 201196 h 203954"/>
                    <a:gd name="connsiteX1" fmla="*/ 11749 w 105738"/>
                    <a:gd name="connsiteY1" fmla="*/ 2758 h 203954"/>
                    <a:gd name="connsiteX2" fmla="*/ 105738 w 105738"/>
                    <a:gd name="connsiteY2" fmla="*/ 101977 h 203954"/>
                    <a:gd name="connsiteX3" fmla="*/ 11749 w 105738"/>
                    <a:gd name="connsiteY3" fmla="*/ 201196 h 2039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5738" h="203954">
                      <a:moveTo>
                        <a:pt x="11749" y="201196"/>
                      </a:moveTo>
                      <a:cubicBezTo>
                        <a:pt x="-3916" y="184660"/>
                        <a:pt x="-3916" y="19295"/>
                        <a:pt x="11749" y="2758"/>
                      </a:cubicBezTo>
                      <a:cubicBezTo>
                        <a:pt x="27414" y="-13779"/>
                        <a:pt x="105738" y="47180"/>
                        <a:pt x="105738" y="101977"/>
                      </a:cubicBezTo>
                      <a:cubicBezTo>
                        <a:pt x="105738" y="156774"/>
                        <a:pt x="27414" y="217733"/>
                        <a:pt x="11749" y="201196"/>
                      </a:cubicBezTo>
                      <a:close/>
                    </a:path>
                  </a:pathLst>
                </a:cu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Rectangle 10">
                  <a:extLst>
                    <a:ext uri="{FF2B5EF4-FFF2-40B4-BE49-F238E27FC236}">
                      <a16:creationId xmlns:a16="http://schemas.microsoft.com/office/drawing/2014/main" id="{598D757A-B49F-26FF-94AC-D3A92DB14973}"/>
                    </a:ext>
                  </a:extLst>
                </p:cNvPr>
                <p:cNvSpPr/>
                <p:nvPr/>
              </p:nvSpPr>
              <p:spPr>
                <a:xfrm rot="531318">
                  <a:off x="1946008" y="1330738"/>
                  <a:ext cx="2397419" cy="2362970"/>
                </a:xfrm>
                <a:custGeom>
                  <a:avLst/>
                  <a:gdLst>
                    <a:gd name="connsiteX0" fmla="*/ 0 w 1473386"/>
                    <a:gd name="connsiteY0" fmla="*/ 736688 h 1473376"/>
                    <a:gd name="connsiteX1" fmla="*/ 736693 w 1473386"/>
                    <a:gd name="connsiteY1" fmla="*/ 0 h 1473376"/>
                    <a:gd name="connsiteX2" fmla="*/ 1473386 w 1473386"/>
                    <a:gd name="connsiteY2" fmla="*/ 736688 h 1473376"/>
                    <a:gd name="connsiteX3" fmla="*/ 736693 w 1473386"/>
                    <a:gd name="connsiteY3" fmla="*/ 1473376 h 1473376"/>
                    <a:gd name="connsiteX4" fmla="*/ 0 w 1473386"/>
                    <a:gd name="connsiteY4" fmla="*/ 736688 h 1473376"/>
                    <a:gd name="connsiteX0" fmla="*/ 23537 w 1496923"/>
                    <a:gd name="connsiteY0" fmla="*/ 736688 h 1501157"/>
                    <a:gd name="connsiteX1" fmla="*/ 760230 w 1496923"/>
                    <a:gd name="connsiteY1" fmla="*/ 0 h 1501157"/>
                    <a:gd name="connsiteX2" fmla="*/ 1496923 w 1496923"/>
                    <a:gd name="connsiteY2" fmla="*/ 736688 h 1501157"/>
                    <a:gd name="connsiteX3" fmla="*/ 760230 w 1496923"/>
                    <a:gd name="connsiteY3" fmla="*/ 1473376 h 1501157"/>
                    <a:gd name="connsiteX4" fmla="*/ 234843 w 1496923"/>
                    <a:gd name="connsiteY4" fmla="*/ 1287506 h 1501157"/>
                    <a:gd name="connsiteX5" fmla="*/ 23537 w 1496923"/>
                    <a:gd name="connsiteY5" fmla="*/ 736688 h 1501157"/>
                    <a:gd name="connsiteX0" fmla="*/ 23537 w 1496923"/>
                    <a:gd name="connsiteY0" fmla="*/ 736688 h 1475414"/>
                    <a:gd name="connsiteX1" fmla="*/ 760230 w 1496923"/>
                    <a:gd name="connsiteY1" fmla="*/ 0 h 1475414"/>
                    <a:gd name="connsiteX2" fmla="*/ 1496923 w 1496923"/>
                    <a:gd name="connsiteY2" fmla="*/ 736688 h 1475414"/>
                    <a:gd name="connsiteX3" fmla="*/ 760230 w 1496923"/>
                    <a:gd name="connsiteY3" fmla="*/ 1473376 h 1475414"/>
                    <a:gd name="connsiteX4" fmla="*/ 234843 w 1496923"/>
                    <a:gd name="connsiteY4" fmla="*/ 1287506 h 1475414"/>
                    <a:gd name="connsiteX5" fmla="*/ 23537 w 1496923"/>
                    <a:gd name="connsiteY5" fmla="*/ 736688 h 1475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96923" h="1475414">
                      <a:moveTo>
                        <a:pt x="23537" y="736688"/>
                      </a:moveTo>
                      <a:cubicBezTo>
                        <a:pt x="111101" y="522104"/>
                        <a:pt x="353366" y="0"/>
                        <a:pt x="760230" y="0"/>
                      </a:cubicBezTo>
                      <a:cubicBezTo>
                        <a:pt x="1167094" y="0"/>
                        <a:pt x="1496923" y="329826"/>
                        <a:pt x="1496923" y="736688"/>
                      </a:cubicBezTo>
                      <a:cubicBezTo>
                        <a:pt x="1496923" y="1143550"/>
                        <a:pt x="937410" y="1457433"/>
                        <a:pt x="760230" y="1473376"/>
                      </a:cubicBezTo>
                      <a:cubicBezTo>
                        <a:pt x="583050" y="1489319"/>
                        <a:pt x="357625" y="1410287"/>
                        <a:pt x="234843" y="1287506"/>
                      </a:cubicBezTo>
                      <a:cubicBezTo>
                        <a:pt x="112061" y="1164725"/>
                        <a:pt x="-64027" y="951272"/>
                        <a:pt x="23537" y="736688"/>
                      </a:cubicBezTo>
                      <a:close/>
                    </a:path>
                  </a:pathLst>
                </a:cu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CFFBAA63-4944-65E5-8CA5-C51C01147D74}"/>
                    </a:ext>
                  </a:extLst>
                </p:cNvPr>
                <p:cNvSpPr/>
                <p:nvPr/>
              </p:nvSpPr>
              <p:spPr>
                <a:xfrm rot="1255512">
                  <a:off x="2436052" y="1664594"/>
                  <a:ext cx="866332" cy="10149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BC39DF40-6350-AC85-F308-D7B00F41ADFF}"/>
                    </a:ext>
                  </a:extLst>
                </p:cNvPr>
                <p:cNvSpPr/>
                <p:nvPr/>
              </p:nvSpPr>
              <p:spPr>
                <a:xfrm rot="1255512">
                  <a:off x="2449520" y="1936743"/>
                  <a:ext cx="535111" cy="626877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Oval 57">
                  <a:extLst>
                    <a:ext uri="{FF2B5EF4-FFF2-40B4-BE49-F238E27FC236}">
                      <a16:creationId xmlns:a16="http://schemas.microsoft.com/office/drawing/2014/main" id="{15F4782F-FEC0-5175-08E9-9537AC2F9684}"/>
                    </a:ext>
                  </a:extLst>
                </p:cNvPr>
                <p:cNvSpPr/>
                <p:nvPr/>
              </p:nvSpPr>
              <p:spPr>
                <a:xfrm rot="1255512">
                  <a:off x="3563832" y="1892393"/>
                  <a:ext cx="1078846" cy="1982703"/>
                </a:xfrm>
                <a:custGeom>
                  <a:avLst/>
                  <a:gdLst>
                    <a:gd name="connsiteX0" fmla="*/ 0 w 575347"/>
                    <a:gd name="connsiteY0" fmla="*/ 337007 h 674014"/>
                    <a:gd name="connsiteX1" fmla="*/ 287674 w 575347"/>
                    <a:gd name="connsiteY1" fmla="*/ 0 h 674014"/>
                    <a:gd name="connsiteX2" fmla="*/ 575348 w 575347"/>
                    <a:gd name="connsiteY2" fmla="*/ 337007 h 674014"/>
                    <a:gd name="connsiteX3" fmla="*/ 287674 w 575347"/>
                    <a:gd name="connsiteY3" fmla="*/ 674014 h 674014"/>
                    <a:gd name="connsiteX4" fmla="*/ 0 w 575347"/>
                    <a:gd name="connsiteY4" fmla="*/ 337007 h 674014"/>
                    <a:gd name="connsiteX0" fmla="*/ 138733 w 714081"/>
                    <a:gd name="connsiteY0" fmla="*/ 960480 h 1297487"/>
                    <a:gd name="connsiteX1" fmla="*/ 65641 w 714081"/>
                    <a:gd name="connsiteY1" fmla="*/ 0 h 1297487"/>
                    <a:gd name="connsiteX2" fmla="*/ 714081 w 714081"/>
                    <a:gd name="connsiteY2" fmla="*/ 960480 h 1297487"/>
                    <a:gd name="connsiteX3" fmla="*/ 426407 w 714081"/>
                    <a:gd name="connsiteY3" fmla="*/ 1297487 h 1297487"/>
                    <a:gd name="connsiteX4" fmla="*/ 138733 w 714081"/>
                    <a:gd name="connsiteY4" fmla="*/ 960480 h 1297487"/>
                    <a:gd name="connsiteX0" fmla="*/ 133967 w 709315"/>
                    <a:gd name="connsiteY0" fmla="*/ 960480 h 1875262"/>
                    <a:gd name="connsiteX1" fmla="*/ 60875 w 709315"/>
                    <a:gd name="connsiteY1" fmla="*/ 0 h 1875262"/>
                    <a:gd name="connsiteX2" fmla="*/ 709315 w 709315"/>
                    <a:gd name="connsiteY2" fmla="*/ 960480 h 1875262"/>
                    <a:gd name="connsiteX3" fmla="*/ 261854 w 709315"/>
                    <a:gd name="connsiteY3" fmla="*/ 1875262 h 1875262"/>
                    <a:gd name="connsiteX4" fmla="*/ 133967 w 709315"/>
                    <a:gd name="connsiteY4" fmla="*/ 960480 h 1875262"/>
                    <a:gd name="connsiteX0" fmla="*/ 154332 w 729680"/>
                    <a:gd name="connsiteY0" fmla="*/ 925024 h 1839806"/>
                    <a:gd name="connsiteX1" fmla="*/ 57206 w 729680"/>
                    <a:gd name="connsiteY1" fmla="*/ 0 h 1839806"/>
                    <a:gd name="connsiteX2" fmla="*/ 729680 w 729680"/>
                    <a:gd name="connsiteY2" fmla="*/ 925024 h 1839806"/>
                    <a:gd name="connsiteX3" fmla="*/ 282219 w 729680"/>
                    <a:gd name="connsiteY3" fmla="*/ 1839806 h 1839806"/>
                    <a:gd name="connsiteX4" fmla="*/ 154332 w 729680"/>
                    <a:gd name="connsiteY4" fmla="*/ 925024 h 1839806"/>
                    <a:gd name="connsiteX0" fmla="*/ 167135 w 742483"/>
                    <a:gd name="connsiteY0" fmla="*/ 917341 h 1832123"/>
                    <a:gd name="connsiteX1" fmla="*/ 55151 w 742483"/>
                    <a:gd name="connsiteY1" fmla="*/ 0 h 1832123"/>
                    <a:gd name="connsiteX2" fmla="*/ 742483 w 742483"/>
                    <a:gd name="connsiteY2" fmla="*/ 917341 h 1832123"/>
                    <a:gd name="connsiteX3" fmla="*/ 295022 w 742483"/>
                    <a:gd name="connsiteY3" fmla="*/ 1832123 h 1832123"/>
                    <a:gd name="connsiteX4" fmla="*/ 167135 w 742483"/>
                    <a:gd name="connsiteY4" fmla="*/ 917341 h 1832123"/>
                    <a:gd name="connsiteX0" fmla="*/ 175369 w 750717"/>
                    <a:gd name="connsiteY0" fmla="*/ 950826 h 1865608"/>
                    <a:gd name="connsiteX1" fmla="*/ 53916 w 750717"/>
                    <a:gd name="connsiteY1" fmla="*/ 0 h 1865608"/>
                    <a:gd name="connsiteX2" fmla="*/ 750717 w 750717"/>
                    <a:gd name="connsiteY2" fmla="*/ 950826 h 1865608"/>
                    <a:gd name="connsiteX3" fmla="*/ 303256 w 750717"/>
                    <a:gd name="connsiteY3" fmla="*/ 1865608 h 1865608"/>
                    <a:gd name="connsiteX4" fmla="*/ 175369 w 750717"/>
                    <a:gd name="connsiteY4" fmla="*/ 950826 h 1865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50717" h="1865608">
                      <a:moveTo>
                        <a:pt x="175369" y="950826"/>
                      </a:moveTo>
                      <a:cubicBezTo>
                        <a:pt x="133812" y="639891"/>
                        <a:pt x="-104962" y="0"/>
                        <a:pt x="53916" y="0"/>
                      </a:cubicBezTo>
                      <a:cubicBezTo>
                        <a:pt x="212794" y="0"/>
                        <a:pt x="750717" y="764702"/>
                        <a:pt x="750717" y="950826"/>
                      </a:cubicBezTo>
                      <a:cubicBezTo>
                        <a:pt x="750717" y="1136950"/>
                        <a:pt x="462134" y="1865608"/>
                        <a:pt x="303256" y="1865608"/>
                      </a:cubicBezTo>
                      <a:cubicBezTo>
                        <a:pt x="144378" y="1865608"/>
                        <a:pt x="216926" y="1261761"/>
                        <a:pt x="175369" y="950826"/>
                      </a:cubicBezTo>
                      <a:close/>
                    </a:path>
                  </a:pathLst>
                </a:cu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Oval 57">
                  <a:extLst>
                    <a:ext uri="{FF2B5EF4-FFF2-40B4-BE49-F238E27FC236}">
                      <a16:creationId xmlns:a16="http://schemas.microsoft.com/office/drawing/2014/main" id="{37682558-B423-B45C-5825-731A72E3FE91}"/>
                    </a:ext>
                  </a:extLst>
                </p:cNvPr>
                <p:cNvSpPr/>
                <p:nvPr/>
              </p:nvSpPr>
              <p:spPr>
                <a:xfrm rot="5917663">
                  <a:off x="4861118" y="2892439"/>
                  <a:ext cx="1078846" cy="2065016"/>
                </a:xfrm>
                <a:custGeom>
                  <a:avLst/>
                  <a:gdLst>
                    <a:gd name="connsiteX0" fmla="*/ 0 w 575347"/>
                    <a:gd name="connsiteY0" fmla="*/ 337007 h 674014"/>
                    <a:gd name="connsiteX1" fmla="*/ 287674 w 575347"/>
                    <a:gd name="connsiteY1" fmla="*/ 0 h 674014"/>
                    <a:gd name="connsiteX2" fmla="*/ 575348 w 575347"/>
                    <a:gd name="connsiteY2" fmla="*/ 337007 h 674014"/>
                    <a:gd name="connsiteX3" fmla="*/ 287674 w 575347"/>
                    <a:gd name="connsiteY3" fmla="*/ 674014 h 674014"/>
                    <a:gd name="connsiteX4" fmla="*/ 0 w 575347"/>
                    <a:gd name="connsiteY4" fmla="*/ 337007 h 674014"/>
                    <a:gd name="connsiteX0" fmla="*/ 138733 w 714081"/>
                    <a:gd name="connsiteY0" fmla="*/ 960480 h 1297487"/>
                    <a:gd name="connsiteX1" fmla="*/ 65641 w 714081"/>
                    <a:gd name="connsiteY1" fmla="*/ 0 h 1297487"/>
                    <a:gd name="connsiteX2" fmla="*/ 714081 w 714081"/>
                    <a:gd name="connsiteY2" fmla="*/ 960480 h 1297487"/>
                    <a:gd name="connsiteX3" fmla="*/ 426407 w 714081"/>
                    <a:gd name="connsiteY3" fmla="*/ 1297487 h 1297487"/>
                    <a:gd name="connsiteX4" fmla="*/ 138733 w 714081"/>
                    <a:gd name="connsiteY4" fmla="*/ 960480 h 1297487"/>
                    <a:gd name="connsiteX0" fmla="*/ 133967 w 709315"/>
                    <a:gd name="connsiteY0" fmla="*/ 960480 h 1875262"/>
                    <a:gd name="connsiteX1" fmla="*/ 60875 w 709315"/>
                    <a:gd name="connsiteY1" fmla="*/ 0 h 1875262"/>
                    <a:gd name="connsiteX2" fmla="*/ 709315 w 709315"/>
                    <a:gd name="connsiteY2" fmla="*/ 960480 h 1875262"/>
                    <a:gd name="connsiteX3" fmla="*/ 261854 w 709315"/>
                    <a:gd name="connsiteY3" fmla="*/ 1875262 h 1875262"/>
                    <a:gd name="connsiteX4" fmla="*/ 133967 w 709315"/>
                    <a:gd name="connsiteY4" fmla="*/ 960480 h 1875262"/>
                    <a:gd name="connsiteX0" fmla="*/ 154332 w 729680"/>
                    <a:gd name="connsiteY0" fmla="*/ 925024 h 1839806"/>
                    <a:gd name="connsiteX1" fmla="*/ 57206 w 729680"/>
                    <a:gd name="connsiteY1" fmla="*/ 0 h 1839806"/>
                    <a:gd name="connsiteX2" fmla="*/ 729680 w 729680"/>
                    <a:gd name="connsiteY2" fmla="*/ 925024 h 1839806"/>
                    <a:gd name="connsiteX3" fmla="*/ 282219 w 729680"/>
                    <a:gd name="connsiteY3" fmla="*/ 1839806 h 1839806"/>
                    <a:gd name="connsiteX4" fmla="*/ 154332 w 729680"/>
                    <a:gd name="connsiteY4" fmla="*/ 925024 h 1839806"/>
                    <a:gd name="connsiteX0" fmla="*/ 167135 w 742483"/>
                    <a:gd name="connsiteY0" fmla="*/ 917341 h 1832123"/>
                    <a:gd name="connsiteX1" fmla="*/ 55151 w 742483"/>
                    <a:gd name="connsiteY1" fmla="*/ 0 h 1832123"/>
                    <a:gd name="connsiteX2" fmla="*/ 742483 w 742483"/>
                    <a:gd name="connsiteY2" fmla="*/ 917341 h 1832123"/>
                    <a:gd name="connsiteX3" fmla="*/ 295022 w 742483"/>
                    <a:gd name="connsiteY3" fmla="*/ 1832123 h 1832123"/>
                    <a:gd name="connsiteX4" fmla="*/ 167135 w 742483"/>
                    <a:gd name="connsiteY4" fmla="*/ 917341 h 1832123"/>
                    <a:gd name="connsiteX0" fmla="*/ 175369 w 750717"/>
                    <a:gd name="connsiteY0" fmla="*/ 950826 h 1865608"/>
                    <a:gd name="connsiteX1" fmla="*/ 53916 w 750717"/>
                    <a:gd name="connsiteY1" fmla="*/ 0 h 1865608"/>
                    <a:gd name="connsiteX2" fmla="*/ 750717 w 750717"/>
                    <a:gd name="connsiteY2" fmla="*/ 950826 h 1865608"/>
                    <a:gd name="connsiteX3" fmla="*/ 303256 w 750717"/>
                    <a:gd name="connsiteY3" fmla="*/ 1865608 h 1865608"/>
                    <a:gd name="connsiteX4" fmla="*/ 175369 w 750717"/>
                    <a:gd name="connsiteY4" fmla="*/ 950826 h 1865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50717" h="1865608">
                      <a:moveTo>
                        <a:pt x="175369" y="950826"/>
                      </a:moveTo>
                      <a:cubicBezTo>
                        <a:pt x="133812" y="639891"/>
                        <a:pt x="-104962" y="0"/>
                        <a:pt x="53916" y="0"/>
                      </a:cubicBezTo>
                      <a:cubicBezTo>
                        <a:pt x="212794" y="0"/>
                        <a:pt x="750717" y="764702"/>
                        <a:pt x="750717" y="950826"/>
                      </a:cubicBezTo>
                      <a:cubicBezTo>
                        <a:pt x="750717" y="1136950"/>
                        <a:pt x="462134" y="1865608"/>
                        <a:pt x="303256" y="1865608"/>
                      </a:cubicBezTo>
                      <a:cubicBezTo>
                        <a:pt x="144378" y="1865608"/>
                        <a:pt x="216926" y="1261761"/>
                        <a:pt x="175369" y="950826"/>
                      </a:cubicBezTo>
                      <a:close/>
                    </a:path>
                  </a:pathLst>
                </a:cu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Oval 57">
                  <a:extLst>
                    <a:ext uri="{FF2B5EF4-FFF2-40B4-BE49-F238E27FC236}">
                      <a16:creationId xmlns:a16="http://schemas.microsoft.com/office/drawing/2014/main" id="{FE62218B-7A50-550F-9C19-69210C621E0D}"/>
                    </a:ext>
                  </a:extLst>
                </p:cNvPr>
                <p:cNvSpPr/>
                <p:nvPr/>
              </p:nvSpPr>
              <p:spPr>
                <a:xfrm rot="7000438">
                  <a:off x="6804551" y="2866843"/>
                  <a:ext cx="1201783" cy="1280933"/>
                </a:xfrm>
                <a:custGeom>
                  <a:avLst/>
                  <a:gdLst>
                    <a:gd name="connsiteX0" fmla="*/ 0 w 575347"/>
                    <a:gd name="connsiteY0" fmla="*/ 337007 h 674014"/>
                    <a:gd name="connsiteX1" fmla="*/ 287674 w 575347"/>
                    <a:gd name="connsiteY1" fmla="*/ 0 h 674014"/>
                    <a:gd name="connsiteX2" fmla="*/ 575348 w 575347"/>
                    <a:gd name="connsiteY2" fmla="*/ 337007 h 674014"/>
                    <a:gd name="connsiteX3" fmla="*/ 287674 w 575347"/>
                    <a:gd name="connsiteY3" fmla="*/ 674014 h 674014"/>
                    <a:gd name="connsiteX4" fmla="*/ 0 w 575347"/>
                    <a:gd name="connsiteY4" fmla="*/ 337007 h 674014"/>
                    <a:gd name="connsiteX0" fmla="*/ 138733 w 714081"/>
                    <a:gd name="connsiteY0" fmla="*/ 960480 h 1297487"/>
                    <a:gd name="connsiteX1" fmla="*/ 65641 w 714081"/>
                    <a:gd name="connsiteY1" fmla="*/ 0 h 1297487"/>
                    <a:gd name="connsiteX2" fmla="*/ 714081 w 714081"/>
                    <a:gd name="connsiteY2" fmla="*/ 960480 h 1297487"/>
                    <a:gd name="connsiteX3" fmla="*/ 426407 w 714081"/>
                    <a:gd name="connsiteY3" fmla="*/ 1297487 h 1297487"/>
                    <a:gd name="connsiteX4" fmla="*/ 138733 w 714081"/>
                    <a:gd name="connsiteY4" fmla="*/ 960480 h 1297487"/>
                    <a:gd name="connsiteX0" fmla="*/ 133967 w 709315"/>
                    <a:gd name="connsiteY0" fmla="*/ 960480 h 1875262"/>
                    <a:gd name="connsiteX1" fmla="*/ 60875 w 709315"/>
                    <a:gd name="connsiteY1" fmla="*/ 0 h 1875262"/>
                    <a:gd name="connsiteX2" fmla="*/ 709315 w 709315"/>
                    <a:gd name="connsiteY2" fmla="*/ 960480 h 1875262"/>
                    <a:gd name="connsiteX3" fmla="*/ 261854 w 709315"/>
                    <a:gd name="connsiteY3" fmla="*/ 1875262 h 1875262"/>
                    <a:gd name="connsiteX4" fmla="*/ 133967 w 709315"/>
                    <a:gd name="connsiteY4" fmla="*/ 960480 h 1875262"/>
                    <a:gd name="connsiteX0" fmla="*/ 154332 w 729680"/>
                    <a:gd name="connsiteY0" fmla="*/ 925024 h 1839806"/>
                    <a:gd name="connsiteX1" fmla="*/ 57206 w 729680"/>
                    <a:gd name="connsiteY1" fmla="*/ 0 h 1839806"/>
                    <a:gd name="connsiteX2" fmla="*/ 729680 w 729680"/>
                    <a:gd name="connsiteY2" fmla="*/ 925024 h 1839806"/>
                    <a:gd name="connsiteX3" fmla="*/ 282219 w 729680"/>
                    <a:gd name="connsiteY3" fmla="*/ 1839806 h 1839806"/>
                    <a:gd name="connsiteX4" fmla="*/ 154332 w 729680"/>
                    <a:gd name="connsiteY4" fmla="*/ 925024 h 1839806"/>
                    <a:gd name="connsiteX0" fmla="*/ 167135 w 742483"/>
                    <a:gd name="connsiteY0" fmla="*/ 917341 h 1832123"/>
                    <a:gd name="connsiteX1" fmla="*/ 55151 w 742483"/>
                    <a:gd name="connsiteY1" fmla="*/ 0 h 1832123"/>
                    <a:gd name="connsiteX2" fmla="*/ 742483 w 742483"/>
                    <a:gd name="connsiteY2" fmla="*/ 917341 h 1832123"/>
                    <a:gd name="connsiteX3" fmla="*/ 295022 w 742483"/>
                    <a:gd name="connsiteY3" fmla="*/ 1832123 h 1832123"/>
                    <a:gd name="connsiteX4" fmla="*/ 167135 w 742483"/>
                    <a:gd name="connsiteY4" fmla="*/ 917341 h 1832123"/>
                    <a:gd name="connsiteX0" fmla="*/ 175369 w 750717"/>
                    <a:gd name="connsiteY0" fmla="*/ 950826 h 1865608"/>
                    <a:gd name="connsiteX1" fmla="*/ 53916 w 750717"/>
                    <a:gd name="connsiteY1" fmla="*/ 0 h 1865608"/>
                    <a:gd name="connsiteX2" fmla="*/ 750717 w 750717"/>
                    <a:gd name="connsiteY2" fmla="*/ 950826 h 1865608"/>
                    <a:gd name="connsiteX3" fmla="*/ 303256 w 750717"/>
                    <a:gd name="connsiteY3" fmla="*/ 1865608 h 1865608"/>
                    <a:gd name="connsiteX4" fmla="*/ 175369 w 750717"/>
                    <a:gd name="connsiteY4" fmla="*/ 950826 h 1865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50717" h="1865608">
                      <a:moveTo>
                        <a:pt x="175369" y="950826"/>
                      </a:moveTo>
                      <a:cubicBezTo>
                        <a:pt x="133812" y="639891"/>
                        <a:pt x="-104962" y="0"/>
                        <a:pt x="53916" y="0"/>
                      </a:cubicBezTo>
                      <a:cubicBezTo>
                        <a:pt x="212794" y="0"/>
                        <a:pt x="750717" y="764702"/>
                        <a:pt x="750717" y="950826"/>
                      </a:cubicBezTo>
                      <a:cubicBezTo>
                        <a:pt x="750717" y="1136950"/>
                        <a:pt x="462134" y="1865608"/>
                        <a:pt x="303256" y="1865608"/>
                      </a:cubicBezTo>
                      <a:cubicBezTo>
                        <a:pt x="144378" y="1865608"/>
                        <a:pt x="216926" y="1261761"/>
                        <a:pt x="175369" y="950826"/>
                      </a:cubicBezTo>
                      <a:close/>
                    </a:path>
                  </a:pathLst>
                </a:cu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Oval 57">
                  <a:extLst>
                    <a:ext uri="{FF2B5EF4-FFF2-40B4-BE49-F238E27FC236}">
                      <a16:creationId xmlns:a16="http://schemas.microsoft.com/office/drawing/2014/main" id="{F33C089A-4C0F-F4CB-898D-CCF1318BA77D}"/>
                    </a:ext>
                  </a:extLst>
                </p:cNvPr>
                <p:cNvSpPr/>
                <p:nvPr/>
              </p:nvSpPr>
              <p:spPr>
                <a:xfrm rot="1479759">
                  <a:off x="7116935" y="3416331"/>
                  <a:ext cx="966763" cy="1797308"/>
                </a:xfrm>
                <a:custGeom>
                  <a:avLst/>
                  <a:gdLst>
                    <a:gd name="connsiteX0" fmla="*/ 0 w 575347"/>
                    <a:gd name="connsiteY0" fmla="*/ 337007 h 674014"/>
                    <a:gd name="connsiteX1" fmla="*/ 287674 w 575347"/>
                    <a:gd name="connsiteY1" fmla="*/ 0 h 674014"/>
                    <a:gd name="connsiteX2" fmla="*/ 575348 w 575347"/>
                    <a:gd name="connsiteY2" fmla="*/ 337007 h 674014"/>
                    <a:gd name="connsiteX3" fmla="*/ 287674 w 575347"/>
                    <a:gd name="connsiteY3" fmla="*/ 674014 h 674014"/>
                    <a:gd name="connsiteX4" fmla="*/ 0 w 575347"/>
                    <a:gd name="connsiteY4" fmla="*/ 337007 h 674014"/>
                    <a:gd name="connsiteX0" fmla="*/ 138733 w 714081"/>
                    <a:gd name="connsiteY0" fmla="*/ 960480 h 1297487"/>
                    <a:gd name="connsiteX1" fmla="*/ 65641 w 714081"/>
                    <a:gd name="connsiteY1" fmla="*/ 0 h 1297487"/>
                    <a:gd name="connsiteX2" fmla="*/ 714081 w 714081"/>
                    <a:gd name="connsiteY2" fmla="*/ 960480 h 1297487"/>
                    <a:gd name="connsiteX3" fmla="*/ 426407 w 714081"/>
                    <a:gd name="connsiteY3" fmla="*/ 1297487 h 1297487"/>
                    <a:gd name="connsiteX4" fmla="*/ 138733 w 714081"/>
                    <a:gd name="connsiteY4" fmla="*/ 960480 h 1297487"/>
                    <a:gd name="connsiteX0" fmla="*/ 133967 w 709315"/>
                    <a:gd name="connsiteY0" fmla="*/ 960480 h 1875262"/>
                    <a:gd name="connsiteX1" fmla="*/ 60875 w 709315"/>
                    <a:gd name="connsiteY1" fmla="*/ 0 h 1875262"/>
                    <a:gd name="connsiteX2" fmla="*/ 709315 w 709315"/>
                    <a:gd name="connsiteY2" fmla="*/ 960480 h 1875262"/>
                    <a:gd name="connsiteX3" fmla="*/ 261854 w 709315"/>
                    <a:gd name="connsiteY3" fmla="*/ 1875262 h 1875262"/>
                    <a:gd name="connsiteX4" fmla="*/ 133967 w 709315"/>
                    <a:gd name="connsiteY4" fmla="*/ 960480 h 1875262"/>
                    <a:gd name="connsiteX0" fmla="*/ 154332 w 729680"/>
                    <a:gd name="connsiteY0" fmla="*/ 925024 h 1839806"/>
                    <a:gd name="connsiteX1" fmla="*/ 57206 w 729680"/>
                    <a:gd name="connsiteY1" fmla="*/ 0 h 1839806"/>
                    <a:gd name="connsiteX2" fmla="*/ 729680 w 729680"/>
                    <a:gd name="connsiteY2" fmla="*/ 925024 h 1839806"/>
                    <a:gd name="connsiteX3" fmla="*/ 282219 w 729680"/>
                    <a:gd name="connsiteY3" fmla="*/ 1839806 h 1839806"/>
                    <a:gd name="connsiteX4" fmla="*/ 154332 w 729680"/>
                    <a:gd name="connsiteY4" fmla="*/ 925024 h 1839806"/>
                    <a:gd name="connsiteX0" fmla="*/ 167135 w 742483"/>
                    <a:gd name="connsiteY0" fmla="*/ 917341 h 1832123"/>
                    <a:gd name="connsiteX1" fmla="*/ 55151 w 742483"/>
                    <a:gd name="connsiteY1" fmla="*/ 0 h 1832123"/>
                    <a:gd name="connsiteX2" fmla="*/ 742483 w 742483"/>
                    <a:gd name="connsiteY2" fmla="*/ 917341 h 1832123"/>
                    <a:gd name="connsiteX3" fmla="*/ 295022 w 742483"/>
                    <a:gd name="connsiteY3" fmla="*/ 1832123 h 1832123"/>
                    <a:gd name="connsiteX4" fmla="*/ 167135 w 742483"/>
                    <a:gd name="connsiteY4" fmla="*/ 917341 h 1832123"/>
                    <a:gd name="connsiteX0" fmla="*/ 175369 w 750717"/>
                    <a:gd name="connsiteY0" fmla="*/ 950826 h 1865608"/>
                    <a:gd name="connsiteX1" fmla="*/ 53916 w 750717"/>
                    <a:gd name="connsiteY1" fmla="*/ 0 h 1865608"/>
                    <a:gd name="connsiteX2" fmla="*/ 750717 w 750717"/>
                    <a:gd name="connsiteY2" fmla="*/ 950826 h 1865608"/>
                    <a:gd name="connsiteX3" fmla="*/ 303256 w 750717"/>
                    <a:gd name="connsiteY3" fmla="*/ 1865608 h 1865608"/>
                    <a:gd name="connsiteX4" fmla="*/ 175369 w 750717"/>
                    <a:gd name="connsiteY4" fmla="*/ 950826 h 1865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50717" h="1865608">
                      <a:moveTo>
                        <a:pt x="175369" y="950826"/>
                      </a:moveTo>
                      <a:cubicBezTo>
                        <a:pt x="133812" y="639891"/>
                        <a:pt x="-104962" y="0"/>
                        <a:pt x="53916" y="0"/>
                      </a:cubicBezTo>
                      <a:cubicBezTo>
                        <a:pt x="212794" y="0"/>
                        <a:pt x="750717" y="764702"/>
                        <a:pt x="750717" y="950826"/>
                      </a:cubicBezTo>
                      <a:cubicBezTo>
                        <a:pt x="750717" y="1136950"/>
                        <a:pt x="462134" y="1865608"/>
                        <a:pt x="303256" y="1865608"/>
                      </a:cubicBezTo>
                      <a:cubicBezTo>
                        <a:pt x="144378" y="1865608"/>
                        <a:pt x="216926" y="1261761"/>
                        <a:pt x="175369" y="950826"/>
                      </a:cubicBezTo>
                      <a:close/>
                    </a:path>
                  </a:pathLst>
                </a:cu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A836C165-BB5A-0239-D5CC-E3744ADFF810}"/>
                    </a:ext>
                  </a:extLst>
                </p:cNvPr>
                <p:cNvSpPr/>
                <p:nvPr/>
              </p:nvSpPr>
              <p:spPr>
                <a:xfrm rot="1255512">
                  <a:off x="2495420" y="2135326"/>
                  <a:ext cx="244480" cy="286405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F8577497-6552-2722-5207-A22425C870CF}"/>
                    </a:ext>
                  </a:extLst>
                </p:cNvPr>
                <p:cNvSpPr/>
                <p:nvPr/>
              </p:nvSpPr>
              <p:spPr>
                <a:xfrm rot="1255512">
                  <a:off x="2745240" y="1962065"/>
                  <a:ext cx="133784" cy="15672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Oval 29">
                  <a:extLst>
                    <a:ext uri="{FF2B5EF4-FFF2-40B4-BE49-F238E27FC236}">
                      <a16:creationId xmlns:a16="http://schemas.microsoft.com/office/drawing/2014/main" id="{C6924B99-C43C-BED1-F786-29CCCA32DA68}"/>
                    </a:ext>
                  </a:extLst>
                </p:cNvPr>
                <p:cNvSpPr/>
                <p:nvPr/>
              </p:nvSpPr>
              <p:spPr>
                <a:xfrm rot="5400000">
                  <a:off x="1742415" y="2511444"/>
                  <a:ext cx="271158" cy="176234"/>
                </a:xfrm>
                <a:custGeom>
                  <a:avLst/>
                  <a:gdLst>
                    <a:gd name="connsiteX0" fmla="*/ 0 w 866332"/>
                    <a:gd name="connsiteY0" fmla="*/ 507450 h 1014900"/>
                    <a:gd name="connsiteX1" fmla="*/ 433166 w 866332"/>
                    <a:gd name="connsiteY1" fmla="*/ 0 h 1014900"/>
                    <a:gd name="connsiteX2" fmla="*/ 866332 w 866332"/>
                    <a:gd name="connsiteY2" fmla="*/ 507450 h 1014900"/>
                    <a:gd name="connsiteX3" fmla="*/ 433166 w 866332"/>
                    <a:gd name="connsiteY3" fmla="*/ 1014900 h 1014900"/>
                    <a:gd name="connsiteX4" fmla="*/ 0 w 866332"/>
                    <a:gd name="connsiteY4" fmla="*/ 507450 h 1014900"/>
                    <a:gd name="connsiteX0" fmla="*/ 0 w 878373"/>
                    <a:gd name="connsiteY0" fmla="*/ 63432 h 570882"/>
                    <a:gd name="connsiteX1" fmla="*/ 866332 w 878373"/>
                    <a:gd name="connsiteY1" fmla="*/ 63432 h 570882"/>
                    <a:gd name="connsiteX2" fmla="*/ 433166 w 878373"/>
                    <a:gd name="connsiteY2" fmla="*/ 570882 h 570882"/>
                    <a:gd name="connsiteX3" fmla="*/ 0 w 878373"/>
                    <a:gd name="connsiteY3" fmla="*/ 63432 h 570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78373" h="570882">
                      <a:moveTo>
                        <a:pt x="0" y="63432"/>
                      </a:moveTo>
                      <a:cubicBezTo>
                        <a:pt x="72194" y="-21143"/>
                        <a:pt x="794138" y="-21143"/>
                        <a:pt x="866332" y="63432"/>
                      </a:cubicBezTo>
                      <a:cubicBezTo>
                        <a:pt x="938526" y="148007"/>
                        <a:pt x="672397" y="570882"/>
                        <a:pt x="433166" y="570882"/>
                      </a:cubicBezTo>
                      <a:cubicBezTo>
                        <a:pt x="193935" y="570882"/>
                        <a:pt x="0" y="343689"/>
                        <a:pt x="0" y="63432"/>
                      </a:cubicBezTo>
                      <a:close/>
                    </a:path>
                  </a:pathLst>
                </a:custGeom>
                <a:solidFill>
                  <a:srgbClr val="F8BBC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Arc 206">
                  <a:extLst>
                    <a:ext uri="{FF2B5EF4-FFF2-40B4-BE49-F238E27FC236}">
                      <a16:creationId xmlns:a16="http://schemas.microsoft.com/office/drawing/2014/main" id="{67EF964D-50F0-75A5-EF17-2B9F9DD7F7D5}"/>
                    </a:ext>
                  </a:extLst>
                </p:cNvPr>
                <p:cNvSpPr/>
                <p:nvPr/>
              </p:nvSpPr>
              <p:spPr>
                <a:xfrm rot="21092516">
                  <a:off x="2009361" y="2437393"/>
                  <a:ext cx="988431" cy="660389"/>
                </a:xfrm>
                <a:prstGeom prst="arc">
                  <a:avLst>
                    <a:gd name="adj1" fmla="val 16131462"/>
                    <a:gd name="adj2" fmla="val 21466438"/>
                  </a:avLst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Rectangle 20">
                  <a:extLst>
                    <a:ext uri="{FF2B5EF4-FFF2-40B4-BE49-F238E27FC236}">
                      <a16:creationId xmlns:a16="http://schemas.microsoft.com/office/drawing/2014/main" id="{000E4DD2-29DC-9848-2825-258B2D484924}"/>
                    </a:ext>
                  </a:extLst>
                </p:cNvPr>
                <p:cNvSpPr/>
                <p:nvPr/>
              </p:nvSpPr>
              <p:spPr>
                <a:xfrm rot="2454301">
                  <a:off x="3789475" y="-325741"/>
                  <a:ext cx="1316170" cy="3450932"/>
                </a:xfrm>
                <a:custGeom>
                  <a:avLst/>
                  <a:gdLst>
                    <a:gd name="connsiteX0" fmla="*/ 0 w 534457"/>
                    <a:gd name="connsiteY0" fmla="*/ 0 h 1497623"/>
                    <a:gd name="connsiteX1" fmla="*/ 534457 w 534457"/>
                    <a:gd name="connsiteY1" fmla="*/ 0 h 1497623"/>
                    <a:gd name="connsiteX2" fmla="*/ 534457 w 534457"/>
                    <a:gd name="connsiteY2" fmla="*/ 1497623 h 1497623"/>
                    <a:gd name="connsiteX3" fmla="*/ 0 w 534457"/>
                    <a:gd name="connsiteY3" fmla="*/ 1497623 h 1497623"/>
                    <a:gd name="connsiteX4" fmla="*/ 0 w 534457"/>
                    <a:gd name="connsiteY4" fmla="*/ 0 h 1497623"/>
                    <a:gd name="connsiteX0" fmla="*/ 114300 w 534457"/>
                    <a:gd name="connsiteY0" fmla="*/ 0 h 1688123"/>
                    <a:gd name="connsiteX1" fmla="*/ 534457 w 534457"/>
                    <a:gd name="connsiteY1" fmla="*/ 190500 h 1688123"/>
                    <a:gd name="connsiteX2" fmla="*/ 534457 w 534457"/>
                    <a:gd name="connsiteY2" fmla="*/ 1688123 h 1688123"/>
                    <a:gd name="connsiteX3" fmla="*/ 0 w 534457"/>
                    <a:gd name="connsiteY3" fmla="*/ 1688123 h 1688123"/>
                    <a:gd name="connsiteX4" fmla="*/ 114300 w 534457"/>
                    <a:gd name="connsiteY4" fmla="*/ 0 h 1688123"/>
                    <a:gd name="connsiteX0" fmla="*/ 114300 w 839257"/>
                    <a:gd name="connsiteY0" fmla="*/ 0 h 1688123"/>
                    <a:gd name="connsiteX1" fmla="*/ 534457 w 839257"/>
                    <a:gd name="connsiteY1" fmla="*/ 190500 h 1688123"/>
                    <a:gd name="connsiteX2" fmla="*/ 839257 w 839257"/>
                    <a:gd name="connsiteY2" fmla="*/ 1357923 h 1688123"/>
                    <a:gd name="connsiteX3" fmla="*/ 0 w 839257"/>
                    <a:gd name="connsiteY3" fmla="*/ 1688123 h 1688123"/>
                    <a:gd name="connsiteX4" fmla="*/ 114300 w 839257"/>
                    <a:gd name="connsiteY4" fmla="*/ 0 h 1688123"/>
                    <a:gd name="connsiteX0" fmla="*/ 0 w 724957"/>
                    <a:gd name="connsiteY0" fmla="*/ 0 h 1523023"/>
                    <a:gd name="connsiteX1" fmla="*/ 420157 w 724957"/>
                    <a:gd name="connsiteY1" fmla="*/ 190500 h 1523023"/>
                    <a:gd name="connsiteX2" fmla="*/ 724957 w 724957"/>
                    <a:gd name="connsiteY2" fmla="*/ 1357923 h 1523023"/>
                    <a:gd name="connsiteX3" fmla="*/ 228600 w 724957"/>
                    <a:gd name="connsiteY3" fmla="*/ 1523023 h 1523023"/>
                    <a:gd name="connsiteX4" fmla="*/ 0 w 724957"/>
                    <a:gd name="connsiteY4" fmla="*/ 0 h 1523023"/>
                    <a:gd name="connsiteX0" fmla="*/ 0 w 724957"/>
                    <a:gd name="connsiteY0" fmla="*/ 0 h 1523023"/>
                    <a:gd name="connsiteX1" fmla="*/ 724957 w 724957"/>
                    <a:gd name="connsiteY1" fmla="*/ 1357923 h 1523023"/>
                    <a:gd name="connsiteX2" fmla="*/ 228600 w 724957"/>
                    <a:gd name="connsiteY2" fmla="*/ 1523023 h 1523023"/>
                    <a:gd name="connsiteX3" fmla="*/ 0 w 724957"/>
                    <a:gd name="connsiteY3" fmla="*/ 0 h 1523023"/>
                    <a:gd name="connsiteX0" fmla="*/ 0 w 724957"/>
                    <a:gd name="connsiteY0" fmla="*/ 0 h 1624623"/>
                    <a:gd name="connsiteX1" fmla="*/ 724957 w 724957"/>
                    <a:gd name="connsiteY1" fmla="*/ 1459523 h 1624623"/>
                    <a:gd name="connsiteX2" fmla="*/ 228600 w 724957"/>
                    <a:gd name="connsiteY2" fmla="*/ 1624623 h 1624623"/>
                    <a:gd name="connsiteX3" fmla="*/ 0 w 724957"/>
                    <a:gd name="connsiteY3" fmla="*/ 0 h 1624623"/>
                    <a:gd name="connsiteX0" fmla="*/ 0 w 724957"/>
                    <a:gd name="connsiteY0" fmla="*/ 0 h 1624623"/>
                    <a:gd name="connsiteX1" fmla="*/ 724957 w 724957"/>
                    <a:gd name="connsiteY1" fmla="*/ 1459523 h 1624623"/>
                    <a:gd name="connsiteX2" fmla="*/ 228600 w 724957"/>
                    <a:gd name="connsiteY2" fmla="*/ 1624623 h 1624623"/>
                    <a:gd name="connsiteX3" fmla="*/ 0 w 724957"/>
                    <a:gd name="connsiteY3" fmla="*/ 0 h 1624623"/>
                    <a:gd name="connsiteX0" fmla="*/ 206997 w 931954"/>
                    <a:gd name="connsiteY0" fmla="*/ 0 h 1624623"/>
                    <a:gd name="connsiteX1" fmla="*/ 931954 w 931954"/>
                    <a:gd name="connsiteY1" fmla="*/ 1459523 h 1624623"/>
                    <a:gd name="connsiteX2" fmla="*/ 435597 w 931954"/>
                    <a:gd name="connsiteY2" fmla="*/ 1624623 h 1624623"/>
                    <a:gd name="connsiteX3" fmla="*/ 206997 w 931954"/>
                    <a:gd name="connsiteY3" fmla="*/ 0 h 1624623"/>
                    <a:gd name="connsiteX0" fmla="*/ 230823 w 955780"/>
                    <a:gd name="connsiteY0" fmla="*/ 0 h 1929423"/>
                    <a:gd name="connsiteX1" fmla="*/ 955780 w 955780"/>
                    <a:gd name="connsiteY1" fmla="*/ 1459523 h 1929423"/>
                    <a:gd name="connsiteX2" fmla="*/ 345123 w 955780"/>
                    <a:gd name="connsiteY2" fmla="*/ 1929423 h 1929423"/>
                    <a:gd name="connsiteX3" fmla="*/ 230823 w 955780"/>
                    <a:gd name="connsiteY3" fmla="*/ 0 h 1929423"/>
                    <a:gd name="connsiteX0" fmla="*/ 270228 w 995185"/>
                    <a:gd name="connsiteY0" fmla="*/ 0 h 1929423"/>
                    <a:gd name="connsiteX1" fmla="*/ 995185 w 995185"/>
                    <a:gd name="connsiteY1" fmla="*/ 1459523 h 1929423"/>
                    <a:gd name="connsiteX2" fmla="*/ 384528 w 995185"/>
                    <a:gd name="connsiteY2" fmla="*/ 1929423 h 1929423"/>
                    <a:gd name="connsiteX3" fmla="*/ 270228 w 995185"/>
                    <a:gd name="connsiteY3" fmla="*/ 0 h 1929423"/>
                    <a:gd name="connsiteX0" fmla="*/ 278806 w 968362"/>
                    <a:gd name="connsiteY0" fmla="*/ 0 h 2030230"/>
                    <a:gd name="connsiteX1" fmla="*/ 968362 w 968362"/>
                    <a:gd name="connsiteY1" fmla="*/ 1560330 h 2030230"/>
                    <a:gd name="connsiteX2" fmla="*/ 357705 w 968362"/>
                    <a:gd name="connsiteY2" fmla="*/ 2030230 h 2030230"/>
                    <a:gd name="connsiteX3" fmla="*/ 278806 w 968362"/>
                    <a:gd name="connsiteY3" fmla="*/ 0 h 2030230"/>
                    <a:gd name="connsiteX0" fmla="*/ 331037 w 1020593"/>
                    <a:gd name="connsiteY0" fmla="*/ 0 h 2030230"/>
                    <a:gd name="connsiteX1" fmla="*/ 1020593 w 1020593"/>
                    <a:gd name="connsiteY1" fmla="*/ 1560330 h 2030230"/>
                    <a:gd name="connsiteX2" fmla="*/ 409936 w 1020593"/>
                    <a:gd name="connsiteY2" fmla="*/ 2030230 h 2030230"/>
                    <a:gd name="connsiteX3" fmla="*/ 331037 w 1020593"/>
                    <a:gd name="connsiteY3" fmla="*/ 0 h 2030230"/>
                    <a:gd name="connsiteX0" fmla="*/ 296151 w 985707"/>
                    <a:gd name="connsiteY0" fmla="*/ 0 h 3018355"/>
                    <a:gd name="connsiteX1" fmla="*/ 985707 w 985707"/>
                    <a:gd name="connsiteY1" fmla="*/ 1560330 h 3018355"/>
                    <a:gd name="connsiteX2" fmla="*/ 529780 w 985707"/>
                    <a:gd name="connsiteY2" fmla="*/ 3018355 h 3018355"/>
                    <a:gd name="connsiteX3" fmla="*/ 296151 w 985707"/>
                    <a:gd name="connsiteY3" fmla="*/ 0 h 3018355"/>
                    <a:gd name="connsiteX0" fmla="*/ 296151 w 1151186"/>
                    <a:gd name="connsiteY0" fmla="*/ 0 h 3018355"/>
                    <a:gd name="connsiteX1" fmla="*/ 1151186 w 1151186"/>
                    <a:gd name="connsiteY1" fmla="*/ 2135859 h 3018355"/>
                    <a:gd name="connsiteX2" fmla="*/ 529780 w 1151186"/>
                    <a:gd name="connsiteY2" fmla="*/ 3018355 h 3018355"/>
                    <a:gd name="connsiteX3" fmla="*/ 296151 w 1151186"/>
                    <a:gd name="connsiteY3" fmla="*/ 0 h 3018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51186" h="3018355">
                      <a:moveTo>
                        <a:pt x="296151" y="0"/>
                      </a:moveTo>
                      <a:cubicBezTo>
                        <a:pt x="1007703" y="270608"/>
                        <a:pt x="909534" y="1649351"/>
                        <a:pt x="1151186" y="2135859"/>
                      </a:cubicBezTo>
                      <a:lnTo>
                        <a:pt x="529780" y="3018355"/>
                      </a:lnTo>
                      <a:cubicBezTo>
                        <a:pt x="453580" y="2476814"/>
                        <a:pt x="-456407" y="1709533"/>
                        <a:pt x="296151" y="0"/>
                      </a:cubicBezTo>
                      <a:close/>
                    </a:path>
                  </a:pathLst>
                </a:cu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Freeform: Shape 208">
                  <a:extLst>
                    <a:ext uri="{FF2B5EF4-FFF2-40B4-BE49-F238E27FC236}">
                      <a16:creationId xmlns:a16="http://schemas.microsoft.com/office/drawing/2014/main" id="{95691531-9544-86EA-D152-5D1AD6866C4E}"/>
                    </a:ext>
                  </a:extLst>
                </p:cNvPr>
                <p:cNvSpPr/>
                <p:nvPr/>
              </p:nvSpPr>
              <p:spPr>
                <a:xfrm rot="2136702">
                  <a:off x="3805200" y="-301024"/>
                  <a:ext cx="1040547" cy="3387155"/>
                </a:xfrm>
                <a:custGeom>
                  <a:avLst/>
                  <a:gdLst>
                    <a:gd name="connsiteX0" fmla="*/ 296150 w 668167"/>
                    <a:gd name="connsiteY0" fmla="*/ 0 h 3018355"/>
                    <a:gd name="connsiteX1" fmla="*/ 360520 w 668167"/>
                    <a:gd name="connsiteY1" fmla="*/ 28554 h 3018355"/>
                    <a:gd name="connsiteX2" fmla="*/ 378138 w 668167"/>
                    <a:gd name="connsiteY2" fmla="*/ 38766 h 3018355"/>
                    <a:gd name="connsiteX3" fmla="*/ 326721 w 668167"/>
                    <a:gd name="connsiteY3" fmla="*/ 177285 h 3018355"/>
                    <a:gd name="connsiteX4" fmla="*/ 659132 w 668167"/>
                    <a:gd name="connsiteY4" fmla="*/ 2781611 h 3018355"/>
                    <a:gd name="connsiteX5" fmla="*/ 668167 w 668167"/>
                    <a:gd name="connsiteY5" fmla="*/ 2821821 h 3018355"/>
                    <a:gd name="connsiteX6" fmla="*/ 529779 w 668167"/>
                    <a:gd name="connsiteY6" fmla="*/ 3018355 h 3018355"/>
                    <a:gd name="connsiteX7" fmla="*/ 296150 w 668167"/>
                    <a:gd name="connsiteY7" fmla="*/ 0 h 3018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68167" h="3018355">
                      <a:moveTo>
                        <a:pt x="296150" y="0"/>
                      </a:moveTo>
                      <a:cubicBezTo>
                        <a:pt x="318386" y="8456"/>
                        <a:pt x="339831" y="17995"/>
                        <a:pt x="360520" y="28554"/>
                      </a:cubicBezTo>
                      <a:lnTo>
                        <a:pt x="378138" y="38766"/>
                      </a:lnTo>
                      <a:lnTo>
                        <a:pt x="326721" y="177285"/>
                      </a:lnTo>
                      <a:cubicBezTo>
                        <a:pt x="-158459" y="1572517"/>
                        <a:pt x="509794" y="2280623"/>
                        <a:pt x="659132" y="2781611"/>
                      </a:cubicBezTo>
                      <a:lnTo>
                        <a:pt x="668167" y="2821821"/>
                      </a:lnTo>
                      <a:lnTo>
                        <a:pt x="529779" y="3018355"/>
                      </a:lnTo>
                      <a:cubicBezTo>
                        <a:pt x="453579" y="2476814"/>
                        <a:pt x="-456408" y="1709533"/>
                        <a:pt x="296150" y="0"/>
                      </a:cubicBezTo>
                      <a:close/>
                    </a:path>
                  </a:pathLst>
                </a:custGeom>
                <a:solidFill>
                  <a:srgbClr val="ED7D31">
                    <a:lumMod val="40000"/>
                    <a:lumOff val="60000"/>
                    <a:alpha val="5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AEFB3375-552C-23CC-71B1-2B98B7F529B4}"/>
                  </a:ext>
                </a:extLst>
              </p:cNvPr>
              <p:cNvGrpSpPr/>
              <p:nvPr/>
            </p:nvGrpSpPr>
            <p:grpSpPr>
              <a:xfrm>
                <a:off x="10701130" y="4890218"/>
                <a:ext cx="463645" cy="538766"/>
                <a:chOff x="10682972" y="4922196"/>
                <a:chExt cx="463645" cy="538766"/>
              </a:xfrm>
            </p:grpSpPr>
            <p:sp>
              <p:nvSpPr>
                <p:cNvPr id="123" name="Arc 122">
                  <a:extLst>
                    <a:ext uri="{FF2B5EF4-FFF2-40B4-BE49-F238E27FC236}">
                      <a16:creationId xmlns:a16="http://schemas.microsoft.com/office/drawing/2014/main" id="{435B4CD0-F6AD-C3FE-2253-E22E5E40F6FC}"/>
                    </a:ext>
                  </a:extLst>
                </p:cNvPr>
                <p:cNvSpPr/>
                <p:nvPr/>
              </p:nvSpPr>
              <p:spPr>
                <a:xfrm rot="8294741">
                  <a:off x="10682972" y="4922196"/>
                  <a:ext cx="304308" cy="304308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Arc 123">
                  <a:extLst>
                    <a:ext uri="{FF2B5EF4-FFF2-40B4-BE49-F238E27FC236}">
                      <a16:creationId xmlns:a16="http://schemas.microsoft.com/office/drawing/2014/main" id="{72561DE0-3A18-C2E7-95E5-A10D952CE1D2}"/>
                    </a:ext>
                  </a:extLst>
                </p:cNvPr>
                <p:cNvSpPr/>
                <p:nvPr/>
              </p:nvSpPr>
              <p:spPr>
                <a:xfrm rot="16685091">
                  <a:off x="10705437" y="5019782"/>
                  <a:ext cx="441180" cy="441180"/>
                </a:xfrm>
                <a:prstGeom prst="arc">
                  <a:avLst>
                    <a:gd name="adj1" fmla="val 16200000"/>
                    <a:gd name="adj2" fmla="val 17539592"/>
                  </a:avLst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20" name="Rectangle 542">
              <a:extLst>
                <a:ext uri="{FF2B5EF4-FFF2-40B4-BE49-F238E27FC236}">
                  <a16:creationId xmlns:a16="http://schemas.microsoft.com/office/drawing/2014/main" id="{86CEFB17-F0C5-65B3-9863-71D4C7D1B607}"/>
                </a:ext>
              </a:extLst>
            </p:cNvPr>
            <p:cNvSpPr/>
            <p:nvPr/>
          </p:nvSpPr>
          <p:spPr>
            <a:xfrm>
              <a:off x="9191695" y="4300766"/>
              <a:ext cx="717715" cy="598360"/>
            </a:xfrm>
            <a:custGeom>
              <a:avLst/>
              <a:gdLst>
                <a:gd name="connsiteX0" fmla="*/ 0 w 533565"/>
                <a:gd name="connsiteY0" fmla="*/ 0 h 184820"/>
                <a:gd name="connsiteX1" fmla="*/ 533565 w 533565"/>
                <a:gd name="connsiteY1" fmla="*/ 0 h 184820"/>
                <a:gd name="connsiteX2" fmla="*/ 533565 w 533565"/>
                <a:gd name="connsiteY2" fmla="*/ 184820 h 184820"/>
                <a:gd name="connsiteX3" fmla="*/ 0 w 533565"/>
                <a:gd name="connsiteY3" fmla="*/ 184820 h 184820"/>
                <a:gd name="connsiteX4" fmla="*/ 0 w 533565"/>
                <a:gd name="connsiteY4" fmla="*/ 0 h 184820"/>
                <a:gd name="connsiteX0" fmla="*/ 0 w 597065"/>
                <a:gd name="connsiteY0" fmla="*/ 12700 h 184820"/>
                <a:gd name="connsiteX1" fmla="*/ 597065 w 597065"/>
                <a:gd name="connsiteY1" fmla="*/ 0 h 184820"/>
                <a:gd name="connsiteX2" fmla="*/ 597065 w 597065"/>
                <a:gd name="connsiteY2" fmla="*/ 184820 h 184820"/>
                <a:gd name="connsiteX3" fmla="*/ 63500 w 597065"/>
                <a:gd name="connsiteY3" fmla="*/ 184820 h 184820"/>
                <a:gd name="connsiteX4" fmla="*/ 0 w 597065"/>
                <a:gd name="connsiteY4" fmla="*/ 12700 h 184820"/>
                <a:gd name="connsiteX0" fmla="*/ 0 w 692315"/>
                <a:gd name="connsiteY0" fmla="*/ 215900 h 388020"/>
                <a:gd name="connsiteX1" fmla="*/ 692315 w 692315"/>
                <a:gd name="connsiteY1" fmla="*/ 0 h 388020"/>
                <a:gd name="connsiteX2" fmla="*/ 597065 w 692315"/>
                <a:gd name="connsiteY2" fmla="*/ 388020 h 388020"/>
                <a:gd name="connsiteX3" fmla="*/ 63500 w 692315"/>
                <a:gd name="connsiteY3" fmla="*/ 388020 h 388020"/>
                <a:gd name="connsiteX4" fmla="*/ 0 w 692315"/>
                <a:gd name="connsiteY4" fmla="*/ 215900 h 388020"/>
                <a:gd name="connsiteX0" fmla="*/ 0 w 692315"/>
                <a:gd name="connsiteY0" fmla="*/ 215900 h 388020"/>
                <a:gd name="connsiteX1" fmla="*/ 692315 w 692315"/>
                <a:gd name="connsiteY1" fmla="*/ 0 h 388020"/>
                <a:gd name="connsiteX2" fmla="*/ 673265 w 692315"/>
                <a:gd name="connsiteY2" fmla="*/ 337220 h 388020"/>
                <a:gd name="connsiteX3" fmla="*/ 63500 w 692315"/>
                <a:gd name="connsiteY3" fmla="*/ 388020 h 388020"/>
                <a:gd name="connsiteX4" fmla="*/ 0 w 692315"/>
                <a:gd name="connsiteY4" fmla="*/ 215900 h 388020"/>
                <a:gd name="connsiteX0" fmla="*/ 0 w 692315"/>
                <a:gd name="connsiteY0" fmla="*/ 215900 h 438820"/>
                <a:gd name="connsiteX1" fmla="*/ 692315 w 692315"/>
                <a:gd name="connsiteY1" fmla="*/ 0 h 438820"/>
                <a:gd name="connsiteX2" fmla="*/ 673265 w 692315"/>
                <a:gd name="connsiteY2" fmla="*/ 337220 h 438820"/>
                <a:gd name="connsiteX3" fmla="*/ 63500 w 692315"/>
                <a:gd name="connsiteY3" fmla="*/ 438820 h 438820"/>
                <a:gd name="connsiteX4" fmla="*/ 0 w 692315"/>
                <a:gd name="connsiteY4" fmla="*/ 215900 h 438820"/>
                <a:gd name="connsiteX0" fmla="*/ 63500 w 628815"/>
                <a:gd name="connsiteY0" fmla="*/ 0 h 572170"/>
                <a:gd name="connsiteX1" fmla="*/ 628815 w 628815"/>
                <a:gd name="connsiteY1" fmla="*/ 133350 h 572170"/>
                <a:gd name="connsiteX2" fmla="*/ 609765 w 628815"/>
                <a:gd name="connsiteY2" fmla="*/ 470570 h 572170"/>
                <a:gd name="connsiteX3" fmla="*/ 0 w 628815"/>
                <a:gd name="connsiteY3" fmla="*/ 572170 h 572170"/>
                <a:gd name="connsiteX4" fmla="*/ 63500 w 628815"/>
                <a:gd name="connsiteY4" fmla="*/ 0 h 572170"/>
                <a:gd name="connsiteX0" fmla="*/ 77885 w 643200"/>
                <a:gd name="connsiteY0" fmla="*/ 0 h 572170"/>
                <a:gd name="connsiteX1" fmla="*/ 643200 w 643200"/>
                <a:gd name="connsiteY1" fmla="*/ 133350 h 572170"/>
                <a:gd name="connsiteX2" fmla="*/ 624150 w 643200"/>
                <a:gd name="connsiteY2" fmla="*/ 470570 h 572170"/>
                <a:gd name="connsiteX3" fmla="*/ 14385 w 643200"/>
                <a:gd name="connsiteY3" fmla="*/ 572170 h 572170"/>
                <a:gd name="connsiteX4" fmla="*/ 77885 w 643200"/>
                <a:gd name="connsiteY4" fmla="*/ 0 h 572170"/>
                <a:gd name="connsiteX0" fmla="*/ 120650 w 685965"/>
                <a:gd name="connsiteY0" fmla="*/ 0 h 572170"/>
                <a:gd name="connsiteX1" fmla="*/ 685965 w 685965"/>
                <a:gd name="connsiteY1" fmla="*/ 133350 h 572170"/>
                <a:gd name="connsiteX2" fmla="*/ 666915 w 685965"/>
                <a:gd name="connsiteY2" fmla="*/ 470570 h 572170"/>
                <a:gd name="connsiteX3" fmla="*/ 0 w 685965"/>
                <a:gd name="connsiteY3" fmla="*/ 572170 h 572170"/>
                <a:gd name="connsiteX4" fmla="*/ 120650 w 685965"/>
                <a:gd name="connsiteY4" fmla="*/ 0 h 572170"/>
                <a:gd name="connsiteX0" fmla="*/ 152400 w 717715"/>
                <a:gd name="connsiteY0" fmla="*/ 0 h 572170"/>
                <a:gd name="connsiteX1" fmla="*/ 717715 w 717715"/>
                <a:gd name="connsiteY1" fmla="*/ 133350 h 572170"/>
                <a:gd name="connsiteX2" fmla="*/ 698665 w 717715"/>
                <a:gd name="connsiteY2" fmla="*/ 470570 h 572170"/>
                <a:gd name="connsiteX3" fmla="*/ 0 w 717715"/>
                <a:gd name="connsiteY3" fmla="*/ 572170 h 572170"/>
                <a:gd name="connsiteX4" fmla="*/ 152400 w 717715"/>
                <a:gd name="connsiteY4" fmla="*/ 0 h 572170"/>
                <a:gd name="connsiteX0" fmla="*/ 152400 w 717715"/>
                <a:gd name="connsiteY0" fmla="*/ 0 h 572170"/>
                <a:gd name="connsiteX1" fmla="*/ 717715 w 717715"/>
                <a:gd name="connsiteY1" fmla="*/ 120650 h 572170"/>
                <a:gd name="connsiteX2" fmla="*/ 698665 w 717715"/>
                <a:gd name="connsiteY2" fmla="*/ 470570 h 572170"/>
                <a:gd name="connsiteX3" fmla="*/ 0 w 717715"/>
                <a:gd name="connsiteY3" fmla="*/ 572170 h 572170"/>
                <a:gd name="connsiteX4" fmla="*/ 152400 w 717715"/>
                <a:gd name="connsiteY4" fmla="*/ 0 h 572170"/>
                <a:gd name="connsiteX0" fmla="*/ 152400 w 717715"/>
                <a:gd name="connsiteY0" fmla="*/ 0 h 572170"/>
                <a:gd name="connsiteX1" fmla="*/ 717715 w 717715"/>
                <a:gd name="connsiteY1" fmla="*/ 120650 h 572170"/>
                <a:gd name="connsiteX2" fmla="*/ 698665 w 717715"/>
                <a:gd name="connsiteY2" fmla="*/ 470570 h 572170"/>
                <a:gd name="connsiteX3" fmla="*/ 0 w 717715"/>
                <a:gd name="connsiteY3" fmla="*/ 572170 h 572170"/>
                <a:gd name="connsiteX4" fmla="*/ 152400 w 717715"/>
                <a:gd name="connsiteY4" fmla="*/ 0 h 572170"/>
                <a:gd name="connsiteX0" fmla="*/ 152400 w 717715"/>
                <a:gd name="connsiteY0" fmla="*/ 17480 h 589650"/>
                <a:gd name="connsiteX1" fmla="*/ 717715 w 717715"/>
                <a:gd name="connsiteY1" fmla="*/ 138130 h 589650"/>
                <a:gd name="connsiteX2" fmla="*/ 698665 w 717715"/>
                <a:gd name="connsiteY2" fmla="*/ 488050 h 589650"/>
                <a:gd name="connsiteX3" fmla="*/ 0 w 717715"/>
                <a:gd name="connsiteY3" fmla="*/ 589650 h 589650"/>
                <a:gd name="connsiteX4" fmla="*/ 152400 w 717715"/>
                <a:gd name="connsiteY4" fmla="*/ 17480 h 589650"/>
                <a:gd name="connsiteX0" fmla="*/ 152400 w 717715"/>
                <a:gd name="connsiteY0" fmla="*/ 26190 h 598360"/>
                <a:gd name="connsiteX1" fmla="*/ 717715 w 717715"/>
                <a:gd name="connsiteY1" fmla="*/ 146840 h 598360"/>
                <a:gd name="connsiteX2" fmla="*/ 698665 w 717715"/>
                <a:gd name="connsiteY2" fmla="*/ 496760 h 598360"/>
                <a:gd name="connsiteX3" fmla="*/ 0 w 717715"/>
                <a:gd name="connsiteY3" fmla="*/ 598360 h 598360"/>
                <a:gd name="connsiteX4" fmla="*/ 152400 w 717715"/>
                <a:gd name="connsiteY4" fmla="*/ 26190 h 59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715" h="598360">
                  <a:moveTo>
                    <a:pt x="152400" y="26190"/>
                  </a:moveTo>
                  <a:cubicBezTo>
                    <a:pt x="499588" y="-41543"/>
                    <a:pt x="567377" y="30423"/>
                    <a:pt x="717715" y="146840"/>
                  </a:cubicBezTo>
                  <a:lnTo>
                    <a:pt x="698665" y="496760"/>
                  </a:lnTo>
                  <a:lnTo>
                    <a:pt x="0" y="598360"/>
                  </a:lnTo>
                  <a:cubicBezTo>
                    <a:pt x="21167" y="407637"/>
                    <a:pt x="10583" y="534413"/>
                    <a:pt x="152400" y="26190"/>
                  </a:cubicBezTo>
                  <a:close/>
                </a:path>
              </a:pathLst>
            </a:cu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0" name="ttsMP3.com_VoiceText_2025-2-10_8-39-16">
            <a:hlinkClick r:id="" action="ppaction://media"/>
            <a:extLst>
              <a:ext uri="{FF2B5EF4-FFF2-40B4-BE49-F238E27FC236}">
                <a16:creationId xmlns:a16="http://schemas.microsoft.com/office/drawing/2014/main" id="{FDA7B058-F471-B6FB-E739-E549942FEF4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8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48" fill="hold"/>
                                        <p:tgtEl>
                                          <p:spTgt spid="2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0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BA09199-6B92-EF50-49D2-C4EC6D44A7FA}"/>
              </a:ext>
            </a:extLst>
          </p:cNvPr>
          <p:cNvGrpSpPr/>
          <p:nvPr/>
        </p:nvGrpSpPr>
        <p:grpSpPr>
          <a:xfrm>
            <a:off x="1435748" y="297707"/>
            <a:ext cx="1011811" cy="848705"/>
            <a:chOff x="-1057780" y="-85304"/>
            <a:chExt cx="8187089" cy="68673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B0F9C83-2BCD-F9A0-5295-8A241099DD97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rgbClr val="FFC000">
                <a:lumMod val="20000"/>
                <a:lumOff val="80000"/>
                <a:alpha val="47000"/>
              </a:srgbClr>
            </a:solidFill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B3DBAC36-F45F-82F6-7651-AE493BD8B693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69047E09-15AC-F2BA-90EE-8B90B9E61752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7AC352F8-E042-CCC2-8E93-2F6AB5D3DDD8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C217CAF4-28CD-901C-4984-F2EE1D0C2E60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EB20DE5F-A896-09AE-E945-F58B73E3A59F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39B63F82-6E67-7650-4D70-338AF5C31B0A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9690021E-E3F7-AAF9-5DF5-9B2B4035869E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FAF5F6B4-650F-B247-F874-504622EF2AC3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22BCD0BF-99A6-ECD1-63E6-CDE6444A358C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35E49F1A-77E5-E480-F46F-831A3428D54F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E3760A99-6049-1CCF-B78B-14D08207AF85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70EDE23D-55A3-2EAB-8ED5-BB10595298DB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280663-1A32-BB26-A99E-C6987D818EF7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99000">
                  <a:srgbClr val="FFC000">
                    <a:lumMod val="60000"/>
                    <a:lumOff val="4000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glow rad="393700"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" y="19144"/>
            <a:ext cx="12310282" cy="6838855"/>
          </a:xfrm>
          <a:custGeom>
            <a:avLst/>
            <a:gdLst>
              <a:gd name="connsiteX0" fmla="*/ 0 w 12192001"/>
              <a:gd name="connsiteY0" fmla="*/ 0 h 5587757"/>
              <a:gd name="connsiteX1" fmla="*/ 12192001 w 12192001"/>
              <a:gd name="connsiteY1" fmla="*/ 0 h 5587757"/>
              <a:gd name="connsiteX2" fmla="*/ 12192001 w 12192001"/>
              <a:gd name="connsiteY2" fmla="*/ 5587757 h 5587757"/>
              <a:gd name="connsiteX3" fmla="*/ 0 w 12192001"/>
              <a:gd name="connsiteY3" fmla="*/ 5587757 h 5587757"/>
              <a:gd name="connsiteX4" fmla="*/ 0 w 12192001"/>
              <a:gd name="connsiteY4" fmla="*/ 0 h 5587757"/>
              <a:gd name="connsiteX0" fmla="*/ 0 w 12192001"/>
              <a:gd name="connsiteY0" fmla="*/ 84666 h 5672423"/>
              <a:gd name="connsiteX1" fmla="*/ 12192001 w 12192001"/>
              <a:gd name="connsiteY1" fmla="*/ 84666 h 5672423"/>
              <a:gd name="connsiteX2" fmla="*/ 12192001 w 12192001"/>
              <a:gd name="connsiteY2" fmla="*/ 5672423 h 5672423"/>
              <a:gd name="connsiteX3" fmla="*/ 0 w 12192001"/>
              <a:gd name="connsiteY3" fmla="*/ 5672423 h 5672423"/>
              <a:gd name="connsiteX4" fmla="*/ 0 w 12192001"/>
              <a:gd name="connsiteY4" fmla="*/ 84666 h 5672423"/>
              <a:gd name="connsiteX0" fmla="*/ 0 w 12192001"/>
              <a:gd name="connsiteY0" fmla="*/ 453739 h 6041496"/>
              <a:gd name="connsiteX1" fmla="*/ 6919416 w 12192001"/>
              <a:gd name="connsiteY1" fmla="*/ 329908 h 6041496"/>
              <a:gd name="connsiteX2" fmla="*/ 12192001 w 12192001"/>
              <a:gd name="connsiteY2" fmla="*/ 453739 h 6041496"/>
              <a:gd name="connsiteX3" fmla="*/ 12192001 w 12192001"/>
              <a:gd name="connsiteY3" fmla="*/ 6041496 h 6041496"/>
              <a:gd name="connsiteX4" fmla="*/ 0 w 12192001"/>
              <a:gd name="connsiteY4" fmla="*/ 6041496 h 6041496"/>
              <a:gd name="connsiteX5" fmla="*/ 0 w 12192001"/>
              <a:gd name="connsiteY5" fmla="*/ 453739 h 6041496"/>
              <a:gd name="connsiteX0" fmla="*/ 0 w 12192001"/>
              <a:gd name="connsiteY0" fmla="*/ 1316523 h 6904280"/>
              <a:gd name="connsiteX1" fmla="*/ 6919416 w 12192001"/>
              <a:gd name="connsiteY1" fmla="*/ 1192692 h 6904280"/>
              <a:gd name="connsiteX2" fmla="*/ 12164706 w 12192001"/>
              <a:gd name="connsiteY2" fmla="*/ 265645 h 6904280"/>
              <a:gd name="connsiteX3" fmla="*/ 12192001 w 12192001"/>
              <a:gd name="connsiteY3" fmla="*/ 6904280 h 6904280"/>
              <a:gd name="connsiteX4" fmla="*/ 0 w 12192001"/>
              <a:gd name="connsiteY4" fmla="*/ 6904280 h 6904280"/>
              <a:gd name="connsiteX5" fmla="*/ 0 w 12192001"/>
              <a:gd name="connsiteY5" fmla="*/ 1316523 h 6904280"/>
              <a:gd name="connsiteX0" fmla="*/ 0 w 12192001"/>
              <a:gd name="connsiteY0" fmla="*/ 1355395 h 6943152"/>
              <a:gd name="connsiteX1" fmla="*/ 6919416 w 12192001"/>
              <a:gd name="connsiteY1" fmla="*/ 1231564 h 6943152"/>
              <a:gd name="connsiteX2" fmla="*/ 12164706 w 12192001"/>
              <a:gd name="connsiteY2" fmla="*/ 304517 h 6943152"/>
              <a:gd name="connsiteX3" fmla="*/ 12192001 w 12192001"/>
              <a:gd name="connsiteY3" fmla="*/ 6943152 h 6943152"/>
              <a:gd name="connsiteX4" fmla="*/ 0 w 12192001"/>
              <a:gd name="connsiteY4" fmla="*/ 6943152 h 6943152"/>
              <a:gd name="connsiteX5" fmla="*/ 0 w 12192001"/>
              <a:gd name="connsiteY5" fmla="*/ 1355395 h 6943152"/>
              <a:gd name="connsiteX0" fmla="*/ 0 w 12192001"/>
              <a:gd name="connsiteY0" fmla="*/ 1293603 h 6881360"/>
              <a:gd name="connsiteX1" fmla="*/ 6919416 w 12192001"/>
              <a:gd name="connsiteY1" fmla="*/ 1169772 h 6881360"/>
              <a:gd name="connsiteX2" fmla="*/ 12164706 w 12192001"/>
              <a:gd name="connsiteY2" fmla="*/ 242725 h 6881360"/>
              <a:gd name="connsiteX3" fmla="*/ 12192001 w 12192001"/>
              <a:gd name="connsiteY3" fmla="*/ 6881360 h 6881360"/>
              <a:gd name="connsiteX4" fmla="*/ 0 w 12192001"/>
              <a:gd name="connsiteY4" fmla="*/ 6881360 h 6881360"/>
              <a:gd name="connsiteX5" fmla="*/ 0 w 12192001"/>
              <a:gd name="connsiteY5" fmla="*/ 1293603 h 6881360"/>
              <a:gd name="connsiteX0" fmla="*/ 0 w 12192001"/>
              <a:gd name="connsiteY0" fmla="*/ 1255825 h 6843582"/>
              <a:gd name="connsiteX1" fmla="*/ 6919416 w 12192001"/>
              <a:gd name="connsiteY1" fmla="*/ 1131994 h 6843582"/>
              <a:gd name="connsiteX2" fmla="*/ 12164706 w 12192001"/>
              <a:gd name="connsiteY2" fmla="*/ 204947 h 6843582"/>
              <a:gd name="connsiteX3" fmla="*/ 12192001 w 12192001"/>
              <a:gd name="connsiteY3" fmla="*/ 6843582 h 6843582"/>
              <a:gd name="connsiteX4" fmla="*/ 0 w 12192001"/>
              <a:gd name="connsiteY4" fmla="*/ 6843582 h 6843582"/>
              <a:gd name="connsiteX5" fmla="*/ 0 w 12192001"/>
              <a:gd name="connsiteY5" fmla="*/ 1255825 h 6843582"/>
              <a:gd name="connsiteX0" fmla="*/ 0 w 12192001"/>
              <a:gd name="connsiteY0" fmla="*/ 1211669 h 6799426"/>
              <a:gd name="connsiteX1" fmla="*/ 6919416 w 12192001"/>
              <a:gd name="connsiteY1" fmla="*/ 1087838 h 6799426"/>
              <a:gd name="connsiteX2" fmla="*/ 12164706 w 12192001"/>
              <a:gd name="connsiteY2" fmla="*/ 160791 h 6799426"/>
              <a:gd name="connsiteX3" fmla="*/ 12192001 w 12192001"/>
              <a:gd name="connsiteY3" fmla="*/ 6799426 h 6799426"/>
              <a:gd name="connsiteX4" fmla="*/ 0 w 12192001"/>
              <a:gd name="connsiteY4" fmla="*/ 6799426 h 6799426"/>
              <a:gd name="connsiteX5" fmla="*/ 0 w 12192001"/>
              <a:gd name="connsiteY5" fmla="*/ 1211669 h 6799426"/>
              <a:gd name="connsiteX0" fmla="*/ 0 w 12192001"/>
              <a:gd name="connsiteY0" fmla="*/ 1251098 h 6838855"/>
              <a:gd name="connsiteX1" fmla="*/ 6919416 w 12192001"/>
              <a:gd name="connsiteY1" fmla="*/ 1127267 h 6838855"/>
              <a:gd name="connsiteX2" fmla="*/ 12164706 w 12192001"/>
              <a:gd name="connsiteY2" fmla="*/ 200220 h 6838855"/>
              <a:gd name="connsiteX3" fmla="*/ 12192001 w 12192001"/>
              <a:gd name="connsiteY3" fmla="*/ 6838855 h 6838855"/>
              <a:gd name="connsiteX4" fmla="*/ 0 w 12192001"/>
              <a:gd name="connsiteY4" fmla="*/ 6838855 h 6838855"/>
              <a:gd name="connsiteX5" fmla="*/ 0 w 12192001"/>
              <a:gd name="connsiteY5" fmla="*/ 1251098 h 683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1" h="6838855">
                <a:moveTo>
                  <a:pt x="0" y="1251098"/>
                </a:moveTo>
                <a:cubicBezTo>
                  <a:pt x="1153236" y="308265"/>
                  <a:pt x="4887416" y="1127267"/>
                  <a:pt x="6919416" y="1127267"/>
                </a:cubicBezTo>
                <a:cubicBezTo>
                  <a:pt x="7572992" y="417583"/>
                  <a:pt x="11362142" y="-380663"/>
                  <a:pt x="12164706" y="200220"/>
                </a:cubicBezTo>
                <a:lnTo>
                  <a:pt x="12192001" y="6838855"/>
                </a:lnTo>
                <a:lnTo>
                  <a:pt x="0" y="6838855"/>
                </a:lnTo>
                <a:lnTo>
                  <a:pt x="0" y="1251098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40FD3E9F-9664-D239-398E-21C5E7C874AC}"/>
              </a:ext>
            </a:extLst>
          </p:cNvPr>
          <p:cNvSpPr/>
          <p:nvPr/>
        </p:nvSpPr>
        <p:spPr>
          <a:xfrm flipH="1">
            <a:off x="979876" y="1150334"/>
            <a:ext cx="476146" cy="205491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55095403-4691-3D92-D0C4-893D2C7F2623}"/>
              </a:ext>
            </a:extLst>
          </p:cNvPr>
          <p:cNvSpPr/>
          <p:nvPr/>
        </p:nvSpPr>
        <p:spPr>
          <a:xfrm flipH="1">
            <a:off x="11550806" y="86077"/>
            <a:ext cx="487790" cy="210516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FD591DB4-C758-0287-90B5-92A4D5C749C0}"/>
              </a:ext>
            </a:extLst>
          </p:cNvPr>
          <p:cNvSpPr/>
          <p:nvPr/>
        </p:nvSpPr>
        <p:spPr>
          <a:xfrm rot="21321741">
            <a:off x="1227232" y="2824856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9CC54BF5-2958-3145-39F5-B401AFE675AE}"/>
              </a:ext>
            </a:extLst>
          </p:cNvPr>
          <p:cNvSpPr/>
          <p:nvPr/>
        </p:nvSpPr>
        <p:spPr>
          <a:xfrm>
            <a:off x="10042911" y="5115558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2DFD207-B92B-1BC1-7DBB-67071E9BDD03}"/>
              </a:ext>
            </a:extLst>
          </p:cNvPr>
          <p:cNvGrpSpPr/>
          <p:nvPr/>
        </p:nvGrpSpPr>
        <p:grpSpPr>
          <a:xfrm>
            <a:off x="6668243" y="296593"/>
            <a:ext cx="5379614" cy="2694556"/>
            <a:chOff x="1588326" y="522342"/>
            <a:chExt cx="10510310" cy="5264430"/>
          </a:xfrm>
        </p:grpSpPr>
        <p:sp>
          <p:nvSpPr>
            <p:cNvPr id="89" name="Rectangle 87">
              <a:extLst>
                <a:ext uri="{FF2B5EF4-FFF2-40B4-BE49-F238E27FC236}">
                  <a16:creationId xmlns:a16="http://schemas.microsoft.com/office/drawing/2014/main" id="{1D08D85F-E457-2D8C-98BB-A8310CA14C6F}"/>
                </a:ext>
              </a:extLst>
            </p:cNvPr>
            <p:cNvSpPr/>
            <p:nvPr/>
          </p:nvSpPr>
          <p:spPr>
            <a:xfrm>
              <a:off x="1588326" y="522342"/>
              <a:ext cx="10510310" cy="5135146"/>
            </a:xfrm>
            <a:custGeom>
              <a:avLst/>
              <a:gdLst>
                <a:gd name="connsiteX0" fmla="*/ 0 w 6067541"/>
                <a:gd name="connsiteY0" fmla="*/ 0 h 2424972"/>
                <a:gd name="connsiteX1" fmla="*/ 6067541 w 6067541"/>
                <a:gd name="connsiteY1" fmla="*/ 0 h 2424972"/>
                <a:gd name="connsiteX2" fmla="*/ 6067541 w 6067541"/>
                <a:gd name="connsiteY2" fmla="*/ 2424972 h 2424972"/>
                <a:gd name="connsiteX3" fmla="*/ 0 w 6067541"/>
                <a:gd name="connsiteY3" fmla="*/ 2424972 h 2424972"/>
                <a:gd name="connsiteX4" fmla="*/ 0 w 6067541"/>
                <a:gd name="connsiteY4" fmla="*/ 0 h 2424972"/>
                <a:gd name="connsiteX0" fmla="*/ 1803400 w 7870941"/>
                <a:gd name="connsiteY0" fmla="*/ 0 h 2424972"/>
                <a:gd name="connsiteX1" fmla="*/ 7870941 w 7870941"/>
                <a:gd name="connsiteY1" fmla="*/ 0 h 2424972"/>
                <a:gd name="connsiteX2" fmla="*/ 7870941 w 7870941"/>
                <a:gd name="connsiteY2" fmla="*/ 2424972 h 2424972"/>
                <a:gd name="connsiteX3" fmla="*/ 0 w 7870941"/>
                <a:gd name="connsiteY3" fmla="*/ 2374172 h 2424972"/>
                <a:gd name="connsiteX4" fmla="*/ 1803400 w 7870941"/>
                <a:gd name="connsiteY4" fmla="*/ 0 h 2424972"/>
                <a:gd name="connsiteX0" fmla="*/ 1871002 w 7938543"/>
                <a:gd name="connsiteY0" fmla="*/ 0 h 2424972"/>
                <a:gd name="connsiteX1" fmla="*/ 7938543 w 7938543"/>
                <a:gd name="connsiteY1" fmla="*/ 0 h 2424972"/>
                <a:gd name="connsiteX2" fmla="*/ 7938543 w 7938543"/>
                <a:gd name="connsiteY2" fmla="*/ 2424972 h 2424972"/>
                <a:gd name="connsiteX3" fmla="*/ 67602 w 7938543"/>
                <a:gd name="connsiteY3" fmla="*/ 2374172 h 2424972"/>
                <a:gd name="connsiteX4" fmla="*/ 42544 w 7938543"/>
                <a:gd name="connsiteY4" fmla="*/ 1542684 h 2424972"/>
                <a:gd name="connsiteX5" fmla="*/ 1871002 w 7938543"/>
                <a:gd name="connsiteY5" fmla="*/ 0 h 2424972"/>
                <a:gd name="connsiteX0" fmla="*/ 1871002 w 7938543"/>
                <a:gd name="connsiteY0" fmla="*/ 0 h 2424972"/>
                <a:gd name="connsiteX1" fmla="*/ 7938543 w 7938543"/>
                <a:gd name="connsiteY1" fmla="*/ 0 h 2424972"/>
                <a:gd name="connsiteX2" fmla="*/ 7938543 w 7938543"/>
                <a:gd name="connsiteY2" fmla="*/ 2424972 h 2424972"/>
                <a:gd name="connsiteX3" fmla="*/ 67602 w 7938543"/>
                <a:gd name="connsiteY3" fmla="*/ 2374172 h 2424972"/>
                <a:gd name="connsiteX4" fmla="*/ 42544 w 7938543"/>
                <a:gd name="connsiteY4" fmla="*/ 1542684 h 2424972"/>
                <a:gd name="connsiteX5" fmla="*/ 220344 w 7938543"/>
                <a:gd name="connsiteY5" fmla="*/ 628284 h 2424972"/>
                <a:gd name="connsiteX6" fmla="*/ 1871002 w 7938543"/>
                <a:gd name="connsiteY6" fmla="*/ 0 h 2424972"/>
                <a:gd name="connsiteX0" fmla="*/ 1871002 w 7938543"/>
                <a:gd name="connsiteY0" fmla="*/ 57516 h 2482488"/>
                <a:gd name="connsiteX1" fmla="*/ 7938543 w 7938543"/>
                <a:gd name="connsiteY1" fmla="*/ 57516 h 2482488"/>
                <a:gd name="connsiteX2" fmla="*/ 7938543 w 7938543"/>
                <a:gd name="connsiteY2" fmla="*/ 2482488 h 2482488"/>
                <a:gd name="connsiteX3" fmla="*/ 67602 w 7938543"/>
                <a:gd name="connsiteY3" fmla="*/ 2431688 h 2482488"/>
                <a:gd name="connsiteX4" fmla="*/ 42544 w 7938543"/>
                <a:gd name="connsiteY4" fmla="*/ 1600200 h 2482488"/>
                <a:gd name="connsiteX5" fmla="*/ 220344 w 7938543"/>
                <a:gd name="connsiteY5" fmla="*/ 685800 h 2482488"/>
                <a:gd name="connsiteX6" fmla="*/ 525144 w 7938543"/>
                <a:gd name="connsiteY6" fmla="*/ 0 h 2482488"/>
                <a:gd name="connsiteX7" fmla="*/ 1871002 w 7938543"/>
                <a:gd name="connsiteY7" fmla="*/ 57516 h 2482488"/>
                <a:gd name="connsiteX0" fmla="*/ 1871002 w 7938543"/>
                <a:gd name="connsiteY0" fmla="*/ 806970 h 3231942"/>
                <a:gd name="connsiteX1" fmla="*/ 7938543 w 7938543"/>
                <a:gd name="connsiteY1" fmla="*/ 806970 h 3231942"/>
                <a:gd name="connsiteX2" fmla="*/ 7938543 w 7938543"/>
                <a:gd name="connsiteY2" fmla="*/ 3231942 h 3231942"/>
                <a:gd name="connsiteX3" fmla="*/ 67602 w 7938543"/>
                <a:gd name="connsiteY3" fmla="*/ 3181142 h 3231942"/>
                <a:gd name="connsiteX4" fmla="*/ 42544 w 7938543"/>
                <a:gd name="connsiteY4" fmla="*/ 2349654 h 3231942"/>
                <a:gd name="connsiteX5" fmla="*/ 220344 w 7938543"/>
                <a:gd name="connsiteY5" fmla="*/ 1435254 h 3231942"/>
                <a:gd name="connsiteX6" fmla="*/ 525144 w 7938543"/>
                <a:gd name="connsiteY6" fmla="*/ 749454 h 3231942"/>
                <a:gd name="connsiteX7" fmla="*/ 1261744 w 7938543"/>
                <a:gd name="connsiteY7" fmla="*/ 154 h 3231942"/>
                <a:gd name="connsiteX8" fmla="*/ 1871002 w 7938543"/>
                <a:gd name="connsiteY8" fmla="*/ 806970 h 3231942"/>
                <a:gd name="connsiteX0" fmla="*/ 2493302 w 7938543"/>
                <a:gd name="connsiteY0" fmla="*/ 0 h 3860072"/>
                <a:gd name="connsiteX1" fmla="*/ 7938543 w 7938543"/>
                <a:gd name="connsiteY1" fmla="*/ 1435100 h 3860072"/>
                <a:gd name="connsiteX2" fmla="*/ 7938543 w 7938543"/>
                <a:gd name="connsiteY2" fmla="*/ 3860072 h 3860072"/>
                <a:gd name="connsiteX3" fmla="*/ 67602 w 7938543"/>
                <a:gd name="connsiteY3" fmla="*/ 3809272 h 3860072"/>
                <a:gd name="connsiteX4" fmla="*/ 42544 w 7938543"/>
                <a:gd name="connsiteY4" fmla="*/ 2977784 h 3860072"/>
                <a:gd name="connsiteX5" fmla="*/ 220344 w 7938543"/>
                <a:gd name="connsiteY5" fmla="*/ 2063384 h 3860072"/>
                <a:gd name="connsiteX6" fmla="*/ 525144 w 7938543"/>
                <a:gd name="connsiteY6" fmla="*/ 1377584 h 3860072"/>
                <a:gd name="connsiteX7" fmla="*/ 1261744 w 7938543"/>
                <a:gd name="connsiteY7" fmla="*/ 628284 h 3860072"/>
                <a:gd name="connsiteX8" fmla="*/ 2493302 w 7938543"/>
                <a:gd name="connsiteY8" fmla="*/ 0 h 3860072"/>
                <a:gd name="connsiteX0" fmla="*/ 2493302 w 7938543"/>
                <a:gd name="connsiteY0" fmla="*/ 592520 h 4452592"/>
                <a:gd name="connsiteX1" fmla="*/ 6595744 w 7938543"/>
                <a:gd name="connsiteY1" fmla="*/ 14304 h 4452592"/>
                <a:gd name="connsiteX2" fmla="*/ 7938543 w 7938543"/>
                <a:gd name="connsiteY2" fmla="*/ 2027620 h 4452592"/>
                <a:gd name="connsiteX3" fmla="*/ 7938543 w 7938543"/>
                <a:gd name="connsiteY3" fmla="*/ 4452592 h 4452592"/>
                <a:gd name="connsiteX4" fmla="*/ 67602 w 7938543"/>
                <a:gd name="connsiteY4" fmla="*/ 4401792 h 4452592"/>
                <a:gd name="connsiteX5" fmla="*/ 42544 w 7938543"/>
                <a:gd name="connsiteY5" fmla="*/ 3570304 h 4452592"/>
                <a:gd name="connsiteX6" fmla="*/ 220344 w 7938543"/>
                <a:gd name="connsiteY6" fmla="*/ 2655904 h 4452592"/>
                <a:gd name="connsiteX7" fmla="*/ 525144 w 7938543"/>
                <a:gd name="connsiteY7" fmla="*/ 1970104 h 4452592"/>
                <a:gd name="connsiteX8" fmla="*/ 1261744 w 7938543"/>
                <a:gd name="connsiteY8" fmla="*/ 1220804 h 4452592"/>
                <a:gd name="connsiteX9" fmla="*/ 2493302 w 7938543"/>
                <a:gd name="connsiteY9" fmla="*/ 592520 h 4452592"/>
                <a:gd name="connsiteX0" fmla="*/ 2493302 w 7992744"/>
                <a:gd name="connsiteY0" fmla="*/ 592520 h 4452592"/>
                <a:gd name="connsiteX1" fmla="*/ 6595744 w 7992744"/>
                <a:gd name="connsiteY1" fmla="*/ 14304 h 4452592"/>
                <a:gd name="connsiteX2" fmla="*/ 7992744 w 7992744"/>
                <a:gd name="connsiteY2" fmla="*/ 1043004 h 4452592"/>
                <a:gd name="connsiteX3" fmla="*/ 7938543 w 7992744"/>
                <a:gd name="connsiteY3" fmla="*/ 2027620 h 4452592"/>
                <a:gd name="connsiteX4" fmla="*/ 7938543 w 7992744"/>
                <a:gd name="connsiteY4" fmla="*/ 4452592 h 4452592"/>
                <a:gd name="connsiteX5" fmla="*/ 67602 w 7992744"/>
                <a:gd name="connsiteY5" fmla="*/ 4401792 h 4452592"/>
                <a:gd name="connsiteX6" fmla="*/ 42544 w 7992744"/>
                <a:gd name="connsiteY6" fmla="*/ 3570304 h 4452592"/>
                <a:gd name="connsiteX7" fmla="*/ 220344 w 7992744"/>
                <a:gd name="connsiteY7" fmla="*/ 2655904 h 4452592"/>
                <a:gd name="connsiteX8" fmla="*/ 525144 w 7992744"/>
                <a:gd name="connsiteY8" fmla="*/ 1970104 h 4452592"/>
                <a:gd name="connsiteX9" fmla="*/ 1261744 w 7992744"/>
                <a:gd name="connsiteY9" fmla="*/ 1220804 h 4452592"/>
                <a:gd name="connsiteX10" fmla="*/ 2493302 w 7992744"/>
                <a:gd name="connsiteY10" fmla="*/ 592520 h 4452592"/>
                <a:gd name="connsiteX0" fmla="*/ 2493302 w 8843650"/>
                <a:gd name="connsiteY0" fmla="*/ 592520 h 4452592"/>
                <a:gd name="connsiteX1" fmla="*/ 6595744 w 8843650"/>
                <a:gd name="connsiteY1" fmla="*/ 14304 h 4452592"/>
                <a:gd name="connsiteX2" fmla="*/ 7992744 w 8843650"/>
                <a:gd name="connsiteY2" fmla="*/ 1043004 h 4452592"/>
                <a:gd name="connsiteX3" fmla="*/ 7938543 w 8843650"/>
                <a:gd name="connsiteY3" fmla="*/ 2027620 h 4452592"/>
                <a:gd name="connsiteX4" fmla="*/ 8843643 w 8843650"/>
                <a:gd name="connsiteY4" fmla="*/ 2249504 h 4452592"/>
                <a:gd name="connsiteX5" fmla="*/ 7938543 w 8843650"/>
                <a:gd name="connsiteY5" fmla="*/ 4452592 h 4452592"/>
                <a:gd name="connsiteX6" fmla="*/ 67602 w 8843650"/>
                <a:gd name="connsiteY6" fmla="*/ 4401792 h 4452592"/>
                <a:gd name="connsiteX7" fmla="*/ 42544 w 8843650"/>
                <a:gd name="connsiteY7" fmla="*/ 3570304 h 4452592"/>
                <a:gd name="connsiteX8" fmla="*/ 220344 w 8843650"/>
                <a:gd name="connsiteY8" fmla="*/ 2655904 h 4452592"/>
                <a:gd name="connsiteX9" fmla="*/ 525144 w 8843650"/>
                <a:gd name="connsiteY9" fmla="*/ 1970104 h 4452592"/>
                <a:gd name="connsiteX10" fmla="*/ 1261744 w 8843650"/>
                <a:gd name="connsiteY10" fmla="*/ 1220804 h 4452592"/>
                <a:gd name="connsiteX11" fmla="*/ 2493302 w 8843650"/>
                <a:gd name="connsiteY11" fmla="*/ 592520 h 4452592"/>
                <a:gd name="connsiteX0" fmla="*/ 2493302 w 8843643"/>
                <a:gd name="connsiteY0" fmla="*/ 592520 h 4452592"/>
                <a:gd name="connsiteX1" fmla="*/ 6595744 w 8843643"/>
                <a:gd name="connsiteY1" fmla="*/ 14304 h 4452592"/>
                <a:gd name="connsiteX2" fmla="*/ 7992744 w 8843643"/>
                <a:gd name="connsiteY2" fmla="*/ 1043004 h 4452592"/>
                <a:gd name="connsiteX3" fmla="*/ 8843643 w 8843643"/>
                <a:gd name="connsiteY3" fmla="*/ 2249504 h 4452592"/>
                <a:gd name="connsiteX4" fmla="*/ 7938543 w 8843643"/>
                <a:gd name="connsiteY4" fmla="*/ 4452592 h 4452592"/>
                <a:gd name="connsiteX5" fmla="*/ 67602 w 8843643"/>
                <a:gd name="connsiteY5" fmla="*/ 4401792 h 4452592"/>
                <a:gd name="connsiteX6" fmla="*/ 42544 w 8843643"/>
                <a:gd name="connsiteY6" fmla="*/ 3570304 h 4452592"/>
                <a:gd name="connsiteX7" fmla="*/ 220344 w 8843643"/>
                <a:gd name="connsiteY7" fmla="*/ 2655904 h 4452592"/>
                <a:gd name="connsiteX8" fmla="*/ 525144 w 8843643"/>
                <a:gd name="connsiteY8" fmla="*/ 1970104 h 4452592"/>
                <a:gd name="connsiteX9" fmla="*/ 1261744 w 8843643"/>
                <a:gd name="connsiteY9" fmla="*/ 1220804 h 4452592"/>
                <a:gd name="connsiteX10" fmla="*/ 2493302 w 8843643"/>
                <a:gd name="connsiteY10" fmla="*/ 592520 h 4452592"/>
                <a:gd name="connsiteX0" fmla="*/ 2493302 w 8843643"/>
                <a:gd name="connsiteY0" fmla="*/ 592520 h 4782792"/>
                <a:gd name="connsiteX1" fmla="*/ 6595744 w 8843643"/>
                <a:gd name="connsiteY1" fmla="*/ 14304 h 4782792"/>
                <a:gd name="connsiteX2" fmla="*/ 7992744 w 8843643"/>
                <a:gd name="connsiteY2" fmla="*/ 1043004 h 4782792"/>
                <a:gd name="connsiteX3" fmla="*/ 8843643 w 8843643"/>
                <a:gd name="connsiteY3" fmla="*/ 2249504 h 4782792"/>
                <a:gd name="connsiteX4" fmla="*/ 8687843 w 8843643"/>
                <a:gd name="connsiteY4" fmla="*/ 4782792 h 4782792"/>
                <a:gd name="connsiteX5" fmla="*/ 67602 w 8843643"/>
                <a:gd name="connsiteY5" fmla="*/ 4401792 h 4782792"/>
                <a:gd name="connsiteX6" fmla="*/ 42544 w 8843643"/>
                <a:gd name="connsiteY6" fmla="*/ 3570304 h 4782792"/>
                <a:gd name="connsiteX7" fmla="*/ 220344 w 8843643"/>
                <a:gd name="connsiteY7" fmla="*/ 2655904 h 4782792"/>
                <a:gd name="connsiteX8" fmla="*/ 525144 w 8843643"/>
                <a:gd name="connsiteY8" fmla="*/ 1970104 h 4782792"/>
                <a:gd name="connsiteX9" fmla="*/ 1261744 w 8843643"/>
                <a:gd name="connsiteY9" fmla="*/ 1220804 h 4782792"/>
                <a:gd name="connsiteX10" fmla="*/ 2493302 w 8843643"/>
                <a:gd name="connsiteY10" fmla="*/ 592520 h 4782792"/>
                <a:gd name="connsiteX0" fmla="*/ 2493302 w 9965361"/>
                <a:gd name="connsiteY0" fmla="*/ 592520 h 4782792"/>
                <a:gd name="connsiteX1" fmla="*/ 6595744 w 9965361"/>
                <a:gd name="connsiteY1" fmla="*/ 14304 h 4782792"/>
                <a:gd name="connsiteX2" fmla="*/ 7992744 w 9965361"/>
                <a:gd name="connsiteY2" fmla="*/ 1043004 h 4782792"/>
                <a:gd name="connsiteX3" fmla="*/ 8843643 w 9965361"/>
                <a:gd name="connsiteY3" fmla="*/ 2249504 h 4782792"/>
                <a:gd name="connsiteX4" fmla="*/ 8687843 w 9965361"/>
                <a:gd name="connsiteY4" fmla="*/ 4782792 h 4782792"/>
                <a:gd name="connsiteX5" fmla="*/ 67602 w 9965361"/>
                <a:gd name="connsiteY5" fmla="*/ 4401792 h 4782792"/>
                <a:gd name="connsiteX6" fmla="*/ 42544 w 9965361"/>
                <a:gd name="connsiteY6" fmla="*/ 3570304 h 4782792"/>
                <a:gd name="connsiteX7" fmla="*/ 220344 w 9965361"/>
                <a:gd name="connsiteY7" fmla="*/ 2655904 h 4782792"/>
                <a:gd name="connsiteX8" fmla="*/ 525144 w 9965361"/>
                <a:gd name="connsiteY8" fmla="*/ 1970104 h 4782792"/>
                <a:gd name="connsiteX9" fmla="*/ 1261744 w 9965361"/>
                <a:gd name="connsiteY9" fmla="*/ 1220804 h 4782792"/>
                <a:gd name="connsiteX10" fmla="*/ 2493302 w 9965361"/>
                <a:gd name="connsiteY10" fmla="*/ 592520 h 4782792"/>
                <a:gd name="connsiteX0" fmla="*/ 2493302 w 9103595"/>
                <a:gd name="connsiteY0" fmla="*/ 592520 h 4782792"/>
                <a:gd name="connsiteX1" fmla="*/ 6595744 w 9103595"/>
                <a:gd name="connsiteY1" fmla="*/ 14304 h 4782792"/>
                <a:gd name="connsiteX2" fmla="*/ 7992744 w 9103595"/>
                <a:gd name="connsiteY2" fmla="*/ 1043004 h 4782792"/>
                <a:gd name="connsiteX3" fmla="*/ 8843643 w 9103595"/>
                <a:gd name="connsiteY3" fmla="*/ 2249504 h 4782792"/>
                <a:gd name="connsiteX4" fmla="*/ 8687843 w 9103595"/>
                <a:gd name="connsiteY4" fmla="*/ 4782792 h 4782792"/>
                <a:gd name="connsiteX5" fmla="*/ 67602 w 9103595"/>
                <a:gd name="connsiteY5" fmla="*/ 4401792 h 4782792"/>
                <a:gd name="connsiteX6" fmla="*/ 42544 w 9103595"/>
                <a:gd name="connsiteY6" fmla="*/ 3570304 h 4782792"/>
                <a:gd name="connsiteX7" fmla="*/ 220344 w 9103595"/>
                <a:gd name="connsiteY7" fmla="*/ 2655904 h 4782792"/>
                <a:gd name="connsiteX8" fmla="*/ 525144 w 9103595"/>
                <a:gd name="connsiteY8" fmla="*/ 1970104 h 4782792"/>
                <a:gd name="connsiteX9" fmla="*/ 1261744 w 9103595"/>
                <a:gd name="connsiteY9" fmla="*/ 1220804 h 4782792"/>
                <a:gd name="connsiteX10" fmla="*/ 2493302 w 9103595"/>
                <a:gd name="connsiteY10" fmla="*/ 592520 h 4782792"/>
                <a:gd name="connsiteX0" fmla="*/ 2493302 w 10100753"/>
                <a:gd name="connsiteY0" fmla="*/ 592520 h 4782792"/>
                <a:gd name="connsiteX1" fmla="*/ 6595744 w 10100753"/>
                <a:gd name="connsiteY1" fmla="*/ 14304 h 4782792"/>
                <a:gd name="connsiteX2" fmla="*/ 7992744 w 10100753"/>
                <a:gd name="connsiteY2" fmla="*/ 1043004 h 4782792"/>
                <a:gd name="connsiteX3" fmla="*/ 8843643 w 10100753"/>
                <a:gd name="connsiteY3" fmla="*/ 2249504 h 4782792"/>
                <a:gd name="connsiteX4" fmla="*/ 8687843 w 10100753"/>
                <a:gd name="connsiteY4" fmla="*/ 4782792 h 4782792"/>
                <a:gd name="connsiteX5" fmla="*/ 67602 w 10100753"/>
                <a:gd name="connsiteY5" fmla="*/ 4401792 h 4782792"/>
                <a:gd name="connsiteX6" fmla="*/ 42544 w 10100753"/>
                <a:gd name="connsiteY6" fmla="*/ 3570304 h 4782792"/>
                <a:gd name="connsiteX7" fmla="*/ 220344 w 10100753"/>
                <a:gd name="connsiteY7" fmla="*/ 2655904 h 4782792"/>
                <a:gd name="connsiteX8" fmla="*/ 525144 w 10100753"/>
                <a:gd name="connsiteY8" fmla="*/ 1970104 h 4782792"/>
                <a:gd name="connsiteX9" fmla="*/ 1261744 w 10100753"/>
                <a:gd name="connsiteY9" fmla="*/ 1220804 h 4782792"/>
                <a:gd name="connsiteX10" fmla="*/ 2493302 w 10100753"/>
                <a:gd name="connsiteY10" fmla="*/ 592520 h 4782792"/>
                <a:gd name="connsiteX0" fmla="*/ 2493302 w 10269089"/>
                <a:gd name="connsiteY0" fmla="*/ 592520 h 4782792"/>
                <a:gd name="connsiteX1" fmla="*/ 6595744 w 10269089"/>
                <a:gd name="connsiteY1" fmla="*/ 14304 h 4782792"/>
                <a:gd name="connsiteX2" fmla="*/ 7992744 w 10269089"/>
                <a:gd name="connsiteY2" fmla="*/ 1043004 h 4782792"/>
                <a:gd name="connsiteX3" fmla="*/ 8843643 w 10269089"/>
                <a:gd name="connsiteY3" fmla="*/ 2249504 h 4782792"/>
                <a:gd name="connsiteX4" fmla="*/ 8687843 w 10269089"/>
                <a:gd name="connsiteY4" fmla="*/ 4782792 h 4782792"/>
                <a:gd name="connsiteX5" fmla="*/ 67602 w 10269089"/>
                <a:gd name="connsiteY5" fmla="*/ 4401792 h 4782792"/>
                <a:gd name="connsiteX6" fmla="*/ 42544 w 10269089"/>
                <a:gd name="connsiteY6" fmla="*/ 3570304 h 4782792"/>
                <a:gd name="connsiteX7" fmla="*/ 220344 w 10269089"/>
                <a:gd name="connsiteY7" fmla="*/ 2655904 h 4782792"/>
                <a:gd name="connsiteX8" fmla="*/ 525144 w 10269089"/>
                <a:gd name="connsiteY8" fmla="*/ 1970104 h 4782792"/>
                <a:gd name="connsiteX9" fmla="*/ 1261744 w 10269089"/>
                <a:gd name="connsiteY9" fmla="*/ 1220804 h 4782792"/>
                <a:gd name="connsiteX10" fmla="*/ 2493302 w 10269089"/>
                <a:gd name="connsiteY10" fmla="*/ 592520 h 4782792"/>
                <a:gd name="connsiteX0" fmla="*/ 2493302 w 10269089"/>
                <a:gd name="connsiteY0" fmla="*/ 592520 h 4782792"/>
                <a:gd name="connsiteX1" fmla="*/ 6595744 w 10269089"/>
                <a:gd name="connsiteY1" fmla="*/ 14304 h 4782792"/>
                <a:gd name="connsiteX2" fmla="*/ 7992744 w 10269089"/>
                <a:gd name="connsiteY2" fmla="*/ 1043004 h 4782792"/>
                <a:gd name="connsiteX3" fmla="*/ 8843643 w 10269089"/>
                <a:gd name="connsiteY3" fmla="*/ 2249504 h 4782792"/>
                <a:gd name="connsiteX4" fmla="*/ 8687843 w 10269089"/>
                <a:gd name="connsiteY4" fmla="*/ 4782792 h 4782792"/>
                <a:gd name="connsiteX5" fmla="*/ 67602 w 10269089"/>
                <a:gd name="connsiteY5" fmla="*/ 4401792 h 4782792"/>
                <a:gd name="connsiteX6" fmla="*/ 42544 w 10269089"/>
                <a:gd name="connsiteY6" fmla="*/ 3570304 h 4782792"/>
                <a:gd name="connsiteX7" fmla="*/ 220344 w 10269089"/>
                <a:gd name="connsiteY7" fmla="*/ 2655904 h 4782792"/>
                <a:gd name="connsiteX8" fmla="*/ 525144 w 10269089"/>
                <a:gd name="connsiteY8" fmla="*/ 1970104 h 4782792"/>
                <a:gd name="connsiteX9" fmla="*/ 1261744 w 10269089"/>
                <a:gd name="connsiteY9" fmla="*/ 1220804 h 4782792"/>
                <a:gd name="connsiteX10" fmla="*/ 2493302 w 10269089"/>
                <a:gd name="connsiteY10" fmla="*/ 592520 h 4782792"/>
                <a:gd name="connsiteX0" fmla="*/ 2493302 w 10286271"/>
                <a:gd name="connsiteY0" fmla="*/ 592520 h 4884392"/>
                <a:gd name="connsiteX1" fmla="*/ 6595744 w 10286271"/>
                <a:gd name="connsiteY1" fmla="*/ 14304 h 4884392"/>
                <a:gd name="connsiteX2" fmla="*/ 7992744 w 10286271"/>
                <a:gd name="connsiteY2" fmla="*/ 1043004 h 4884392"/>
                <a:gd name="connsiteX3" fmla="*/ 8843643 w 10286271"/>
                <a:gd name="connsiteY3" fmla="*/ 2249504 h 4884392"/>
                <a:gd name="connsiteX4" fmla="*/ 8713243 w 10286271"/>
                <a:gd name="connsiteY4" fmla="*/ 4884392 h 4884392"/>
                <a:gd name="connsiteX5" fmla="*/ 67602 w 10286271"/>
                <a:gd name="connsiteY5" fmla="*/ 4401792 h 4884392"/>
                <a:gd name="connsiteX6" fmla="*/ 42544 w 10286271"/>
                <a:gd name="connsiteY6" fmla="*/ 3570304 h 4884392"/>
                <a:gd name="connsiteX7" fmla="*/ 220344 w 10286271"/>
                <a:gd name="connsiteY7" fmla="*/ 2655904 h 4884392"/>
                <a:gd name="connsiteX8" fmla="*/ 525144 w 10286271"/>
                <a:gd name="connsiteY8" fmla="*/ 1970104 h 4884392"/>
                <a:gd name="connsiteX9" fmla="*/ 1261744 w 10286271"/>
                <a:gd name="connsiteY9" fmla="*/ 1220804 h 4884392"/>
                <a:gd name="connsiteX10" fmla="*/ 2493302 w 10286271"/>
                <a:gd name="connsiteY10" fmla="*/ 592520 h 4884392"/>
                <a:gd name="connsiteX0" fmla="*/ 2493302 w 10256072"/>
                <a:gd name="connsiteY0" fmla="*/ 592520 h 4884392"/>
                <a:gd name="connsiteX1" fmla="*/ 6595744 w 10256072"/>
                <a:gd name="connsiteY1" fmla="*/ 14304 h 4884392"/>
                <a:gd name="connsiteX2" fmla="*/ 7992744 w 10256072"/>
                <a:gd name="connsiteY2" fmla="*/ 1043004 h 4884392"/>
                <a:gd name="connsiteX3" fmla="*/ 8843643 w 10256072"/>
                <a:gd name="connsiteY3" fmla="*/ 2249504 h 4884392"/>
                <a:gd name="connsiteX4" fmla="*/ 8713243 w 10256072"/>
                <a:gd name="connsiteY4" fmla="*/ 4884392 h 4884392"/>
                <a:gd name="connsiteX5" fmla="*/ 67602 w 10256072"/>
                <a:gd name="connsiteY5" fmla="*/ 4401792 h 4884392"/>
                <a:gd name="connsiteX6" fmla="*/ 42544 w 10256072"/>
                <a:gd name="connsiteY6" fmla="*/ 3570304 h 4884392"/>
                <a:gd name="connsiteX7" fmla="*/ 220344 w 10256072"/>
                <a:gd name="connsiteY7" fmla="*/ 2655904 h 4884392"/>
                <a:gd name="connsiteX8" fmla="*/ 525144 w 10256072"/>
                <a:gd name="connsiteY8" fmla="*/ 1970104 h 4884392"/>
                <a:gd name="connsiteX9" fmla="*/ 1261744 w 10256072"/>
                <a:gd name="connsiteY9" fmla="*/ 1220804 h 4884392"/>
                <a:gd name="connsiteX10" fmla="*/ 2493302 w 10256072"/>
                <a:gd name="connsiteY10" fmla="*/ 592520 h 4884392"/>
                <a:gd name="connsiteX0" fmla="*/ 2493302 w 10286271"/>
                <a:gd name="connsiteY0" fmla="*/ 592520 h 4884392"/>
                <a:gd name="connsiteX1" fmla="*/ 6595744 w 10286271"/>
                <a:gd name="connsiteY1" fmla="*/ 14304 h 4884392"/>
                <a:gd name="connsiteX2" fmla="*/ 7992744 w 10286271"/>
                <a:gd name="connsiteY2" fmla="*/ 1043004 h 4884392"/>
                <a:gd name="connsiteX3" fmla="*/ 8843643 w 10286271"/>
                <a:gd name="connsiteY3" fmla="*/ 2249504 h 4884392"/>
                <a:gd name="connsiteX4" fmla="*/ 8713243 w 10286271"/>
                <a:gd name="connsiteY4" fmla="*/ 4884392 h 4884392"/>
                <a:gd name="connsiteX5" fmla="*/ 67602 w 10286271"/>
                <a:gd name="connsiteY5" fmla="*/ 4401792 h 4884392"/>
                <a:gd name="connsiteX6" fmla="*/ 42544 w 10286271"/>
                <a:gd name="connsiteY6" fmla="*/ 3570304 h 4884392"/>
                <a:gd name="connsiteX7" fmla="*/ 220344 w 10286271"/>
                <a:gd name="connsiteY7" fmla="*/ 2655904 h 4884392"/>
                <a:gd name="connsiteX8" fmla="*/ 525144 w 10286271"/>
                <a:gd name="connsiteY8" fmla="*/ 1970104 h 4884392"/>
                <a:gd name="connsiteX9" fmla="*/ 1261744 w 10286271"/>
                <a:gd name="connsiteY9" fmla="*/ 1220804 h 4884392"/>
                <a:gd name="connsiteX10" fmla="*/ 2493302 w 10286271"/>
                <a:gd name="connsiteY10" fmla="*/ 592520 h 4884392"/>
                <a:gd name="connsiteX0" fmla="*/ 2493302 w 10286271"/>
                <a:gd name="connsiteY0" fmla="*/ 592520 h 4884392"/>
                <a:gd name="connsiteX1" fmla="*/ 6595744 w 10286271"/>
                <a:gd name="connsiteY1" fmla="*/ 14304 h 4884392"/>
                <a:gd name="connsiteX2" fmla="*/ 7992744 w 10286271"/>
                <a:gd name="connsiteY2" fmla="*/ 1043004 h 4884392"/>
                <a:gd name="connsiteX3" fmla="*/ 8843643 w 10286271"/>
                <a:gd name="connsiteY3" fmla="*/ 2249504 h 4884392"/>
                <a:gd name="connsiteX4" fmla="*/ 8713243 w 10286271"/>
                <a:gd name="connsiteY4" fmla="*/ 4884392 h 4884392"/>
                <a:gd name="connsiteX5" fmla="*/ 67602 w 10286271"/>
                <a:gd name="connsiteY5" fmla="*/ 4401792 h 4884392"/>
                <a:gd name="connsiteX6" fmla="*/ 42544 w 10286271"/>
                <a:gd name="connsiteY6" fmla="*/ 3570304 h 4884392"/>
                <a:gd name="connsiteX7" fmla="*/ 220344 w 10286271"/>
                <a:gd name="connsiteY7" fmla="*/ 2655904 h 4884392"/>
                <a:gd name="connsiteX8" fmla="*/ 525144 w 10286271"/>
                <a:gd name="connsiteY8" fmla="*/ 1970104 h 4884392"/>
                <a:gd name="connsiteX9" fmla="*/ 1261744 w 10286271"/>
                <a:gd name="connsiteY9" fmla="*/ 1220804 h 4884392"/>
                <a:gd name="connsiteX10" fmla="*/ 2493302 w 10286271"/>
                <a:gd name="connsiteY10" fmla="*/ 592520 h 4884392"/>
                <a:gd name="connsiteX0" fmla="*/ 2493302 w 10286271"/>
                <a:gd name="connsiteY0" fmla="*/ 845864 h 5137736"/>
                <a:gd name="connsiteX1" fmla="*/ 6595744 w 10286271"/>
                <a:gd name="connsiteY1" fmla="*/ 267648 h 5137736"/>
                <a:gd name="connsiteX2" fmla="*/ 7992744 w 10286271"/>
                <a:gd name="connsiteY2" fmla="*/ 1296348 h 5137736"/>
                <a:gd name="connsiteX3" fmla="*/ 8843643 w 10286271"/>
                <a:gd name="connsiteY3" fmla="*/ 2502848 h 5137736"/>
                <a:gd name="connsiteX4" fmla="*/ 8713243 w 10286271"/>
                <a:gd name="connsiteY4" fmla="*/ 5137736 h 5137736"/>
                <a:gd name="connsiteX5" fmla="*/ 67602 w 10286271"/>
                <a:gd name="connsiteY5" fmla="*/ 4655136 h 5137736"/>
                <a:gd name="connsiteX6" fmla="*/ 42544 w 10286271"/>
                <a:gd name="connsiteY6" fmla="*/ 3823648 h 5137736"/>
                <a:gd name="connsiteX7" fmla="*/ 220344 w 10286271"/>
                <a:gd name="connsiteY7" fmla="*/ 2909248 h 5137736"/>
                <a:gd name="connsiteX8" fmla="*/ 525144 w 10286271"/>
                <a:gd name="connsiteY8" fmla="*/ 2223448 h 5137736"/>
                <a:gd name="connsiteX9" fmla="*/ 1261744 w 10286271"/>
                <a:gd name="connsiteY9" fmla="*/ 1474148 h 5137736"/>
                <a:gd name="connsiteX10" fmla="*/ 2493302 w 10286271"/>
                <a:gd name="connsiteY10" fmla="*/ 845864 h 5137736"/>
                <a:gd name="connsiteX0" fmla="*/ 2493302 w 10286271"/>
                <a:gd name="connsiteY0" fmla="*/ 982974 h 5274846"/>
                <a:gd name="connsiteX1" fmla="*/ 6595744 w 10286271"/>
                <a:gd name="connsiteY1" fmla="*/ 404758 h 5274846"/>
                <a:gd name="connsiteX2" fmla="*/ 7992744 w 10286271"/>
                <a:gd name="connsiteY2" fmla="*/ 1433458 h 5274846"/>
                <a:gd name="connsiteX3" fmla="*/ 8843643 w 10286271"/>
                <a:gd name="connsiteY3" fmla="*/ 2639958 h 5274846"/>
                <a:gd name="connsiteX4" fmla="*/ 8713243 w 10286271"/>
                <a:gd name="connsiteY4" fmla="*/ 5274846 h 5274846"/>
                <a:gd name="connsiteX5" fmla="*/ 67602 w 10286271"/>
                <a:gd name="connsiteY5" fmla="*/ 4792246 h 5274846"/>
                <a:gd name="connsiteX6" fmla="*/ 42544 w 10286271"/>
                <a:gd name="connsiteY6" fmla="*/ 3960758 h 5274846"/>
                <a:gd name="connsiteX7" fmla="*/ 220344 w 10286271"/>
                <a:gd name="connsiteY7" fmla="*/ 3046358 h 5274846"/>
                <a:gd name="connsiteX8" fmla="*/ 525144 w 10286271"/>
                <a:gd name="connsiteY8" fmla="*/ 2360558 h 5274846"/>
                <a:gd name="connsiteX9" fmla="*/ 1261744 w 10286271"/>
                <a:gd name="connsiteY9" fmla="*/ 1611258 h 5274846"/>
                <a:gd name="connsiteX10" fmla="*/ 2493302 w 10286271"/>
                <a:gd name="connsiteY10" fmla="*/ 982974 h 5274846"/>
                <a:gd name="connsiteX0" fmla="*/ 2493302 w 10286271"/>
                <a:gd name="connsiteY0" fmla="*/ 982974 h 5274846"/>
                <a:gd name="connsiteX1" fmla="*/ 6595744 w 10286271"/>
                <a:gd name="connsiteY1" fmla="*/ 404758 h 5274846"/>
                <a:gd name="connsiteX2" fmla="*/ 7992744 w 10286271"/>
                <a:gd name="connsiteY2" fmla="*/ 1433458 h 5274846"/>
                <a:gd name="connsiteX3" fmla="*/ 8843643 w 10286271"/>
                <a:gd name="connsiteY3" fmla="*/ 2639958 h 5274846"/>
                <a:gd name="connsiteX4" fmla="*/ 8713243 w 10286271"/>
                <a:gd name="connsiteY4" fmla="*/ 5274846 h 5274846"/>
                <a:gd name="connsiteX5" fmla="*/ 67602 w 10286271"/>
                <a:gd name="connsiteY5" fmla="*/ 4792246 h 5274846"/>
                <a:gd name="connsiteX6" fmla="*/ 42544 w 10286271"/>
                <a:gd name="connsiteY6" fmla="*/ 3960758 h 5274846"/>
                <a:gd name="connsiteX7" fmla="*/ 220344 w 10286271"/>
                <a:gd name="connsiteY7" fmla="*/ 3046358 h 5274846"/>
                <a:gd name="connsiteX8" fmla="*/ 525144 w 10286271"/>
                <a:gd name="connsiteY8" fmla="*/ 2360558 h 5274846"/>
                <a:gd name="connsiteX9" fmla="*/ 1261744 w 10286271"/>
                <a:gd name="connsiteY9" fmla="*/ 1611258 h 5274846"/>
                <a:gd name="connsiteX10" fmla="*/ 2493302 w 10286271"/>
                <a:gd name="connsiteY10" fmla="*/ 982974 h 5274846"/>
                <a:gd name="connsiteX0" fmla="*/ 2493302 w 10286271"/>
                <a:gd name="connsiteY0" fmla="*/ 982974 h 5274846"/>
                <a:gd name="connsiteX1" fmla="*/ 6595744 w 10286271"/>
                <a:gd name="connsiteY1" fmla="*/ 404758 h 5274846"/>
                <a:gd name="connsiteX2" fmla="*/ 7992744 w 10286271"/>
                <a:gd name="connsiteY2" fmla="*/ 1433458 h 5274846"/>
                <a:gd name="connsiteX3" fmla="*/ 8843643 w 10286271"/>
                <a:gd name="connsiteY3" fmla="*/ 2639958 h 5274846"/>
                <a:gd name="connsiteX4" fmla="*/ 8713243 w 10286271"/>
                <a:gd name="connsiteY4" fmla="*/ 5274846 h 5274846"/>
                <a:gd name="connsiteX5" fmla="*/ 67602 w 10286271"/>
                <a:gd name="connsiteY5" fmla="*/ 4792246 h 5274846"/>
                <a:gd name="connsiteX6" fmla="*/ 42544 w 10286271"/>
                <a:gd name="connsiteY6" fmla="*/ 3960758 h 5274846"/>
                <a:gd name="connsiteX7" fmla="*/ 220344 w 10286271"/>
                <a:gd name="connsiteY7" fmla="*/ 3046358 h 5274846"/>
                <a:gd name="connsiteX8" fmla="*/ 525144 w 10286271"/>
                <a:gd name="connsiteY8" fmla="*/ 2360558 h 5274846"/>
                <a:gd name="connsiteX9" fmla="*/ 1261744 w 10286271"/>
                <a:gd name="connsiteY9" fmla="*/ 1611258 h 5274846"/>
                <a:gd name="connsiteX10" fmla="*/ 2493302 w 10286271"/>
                <a:gd name="connsiteY10" fmla="*/ 982974 h 5274846"/>
                <a:gd name="connsiteX0" fmla="*/ 2493302 w 10286271"/>
                <a:gd name="connsiteY0" fmla="*/ 982974 h 5274846"/>
                <a:gd name="connsiteX1" fmla="*/ 6595744 w 10286271"/>
                <a:gd name="connsiteY1" fmla="*/ 404758 h 5274846"/>
                <a:gd name="connsiteX2" fmla="*/ 7992744 w 10286271"/>
                <a:gd name="connsiteY2" fmla="*/ 1433458 h 5274846"/>
                <a:gd name="connsiteX3" fmla="*/ 8843643 w 10286271"/>
                <a:gd name="connsiteY3" fmla="*/ 2639958 h 5274846"/>
                <a:gd name="connsiteX4" fmla="*/ 8713243 w 10286271"/>
                <a:gd name="connsiteY4" fmla="*/ 5274846 h 5274846"/>
                <a:gd name="connsiteX5" fmla="*/ 67602 w 10286271"/>
                <a:gd name="connsiteY5" fmla="*/ 4792246 h 5274846"/>
                <a:gd name="connsiteX6" fmla="*/ 42544 w 10286271"/>
                <a:gd name="connsiteY6" fmla="*/ 3960758 h 5274846"/>
                <a:gd name="connsiteX7" fmla="*/ 220344 w 10286271"/>
                <a:gd name="connsiteY7" fmla="*/ 3046358 h 5274846"/>
                <a:gd name="connsiteX8" fmla="*/ 525144 w 10286271"/>
                <a:gd name="connsiteY8" fmla="*/ 2360558 h 5274846"/>
                <a:gd name="connsiteX9" fmla="*/ 1261744 w 10286271"/>
                <a:gd name="connsiteY9" fmla="*/ 1611258 h 5274846"/>
                <a:gd name="connsiteX10" fmla="*/ 2493302 w 10286271"/>
                <a:gd name="connsiteY10" fmla="*/ 982974 h 5274846"/>
                <a:gd name="connsiteX0" fmla="*/ 2493302 w 10286271"/>
                <a:gd name="connsiteY0" fmla="*/ 982974 h 5274846"/>
                <a:gd name="connsiteX1" fmla="*/ 6595744 w 10286271"/>
                <a:gd name="connsiteY1" fmla="*/ 404758 h 5274846"/>
                <a:gd name="connsiteX2" fmla="*/ 7992744 w 10286271"/>
                <a:gd name="connsiteY2" fmla="*/ 1433458 h 5274846"/>
                <a:gd name="connsiteX3" fmla="*/ 8843643 w 10286271"/>
                <a:gd name="connsiteY3" fmla="*/ 2639958 h 5274846"/>
                <a:gd name="connsiteX4" fmla="*/ 8713243 w 10286271"/>
                <a:gd name="connsiteY4" fmla="*/ 5274846 h 5274846"/>
                <a:gd name="connsiteX5" fmla="*/ 67602 w 10286271"/>
                <a:gd name="connsiteY5" fmla="*/ 4792246 h 5274846"/>
                <a:gd name="connsiteX6" fmla="*/ 42544 w 10286271"/>
                <a:gd name="connsiteY6" fmla="*/ 3960758 h 5274846"/>
                <a:gd name="connsiteX7" fmla="*/ 220344 w 10286271"/>
                <a:gd name="connsiteY7" fmla="*/ 3046358 h 5274846"/>
                <a:gd name="connsiteX8" fmla="*/ 525144 w 10286271"/>
                <a:gd name="connsiteY8" fmla="*/ 2360558 h 5274846"/>
                <a:gd name="connsiteX9" fmla="*/ 1261744 w 10286271"/>
                <a:gd name="connsiteY9" fmla="*/ 1611258 h 5274846"/>
                <a:gd name="connsiteX10" fmla="*/ 2493302 w 10286271"/>
                <a:gd name="connsiteY10" fmla="*/ 982974 h 5274846"/>
                <a:gd name="connsiteX0" fmla="*/ 2493302 w 10286271"/>
                <a:gd name="connsiteY0" fmla="*/ 982974 h 5274846"/>
                <a:gd name="connsiteX1" fmla="*/ 6595744 w 10286271"/>
                <a:gd name="connsiteY1" fmla="*/ 404758 h 5274846"/>
                <a:gd name="connsiteX2" fmla="*/ 7992744 w 10286271"/>
                <a:gd name="connsiteY2" fmla="*/ 1433458 h 5274846"/>
                <a:gd name="connsiteX3" fmla="*/ 8843643 w 10286271"/>
                <a:gd name="connsiteY3" fmla="*/ 2639958 h 5274846"/>
                <a:gd name="connsiteX4" fmla="*/ 8713243 w 10286271"/>
                <a:gd name="connsiteY4" fmla="*/ 5274846 h 5274846"/>
                <a:gd name="connsiteX5" fmla="*/ 67602 w 10286271"/>
                <a:gd name="connsiteY5" fmla="*/ 4792246 h 5274846"/>
                <a:gd name="connsiteX6" fmla="*/ 42544 w 10286271"/>
                <a:gd name="connsiteY6" fmla="*/ 3960758 h 5274846"/>
                <a:gd name="connsiteX7" fmla="*/ 220344 w 10286271"/>
                <a:gd name="connsiteY7" fmla="*/ 3046358 h 5274846"/>
                <a:gd name="connsiteX8" fmla="*/ 525144 w 10286271"/>
                <a:gd name="connsiteY8" fmla="*/ 2360558 h 5274846"/>
                <a:gd name="connsiteX9" fmla="*/ 1261744 w 10286271"/>
                <a:gd name="connsiteY9" fmla="*/ 1611258 h 5274846"/>
                <a:gd name="connsiteX10" fmla="*/ 2493302 w 10286271"/>
                <a:gd name="connsiteY10" fmla="*/ 982974 h 5274846"/>
                <a:gd name="connsiteX0" fmla="*/ 2570556 w 10363525"/>
                <a:gd name="connsiteY0" fmla="*/ 982974 h 5274846"/>
                <a:gd name="connsiteX1" fmla="*/ 6672998 w 10363525"/>
                <a:gd name="connsiteY1" fmla="*/ 404758 h 5274846"/>
                <a:gd name="connsiteX2" fmla="*/ 8069998 w 10363525"/>
                <a:gd name="connsiteY2" fmla="*/ 1433458 h 5274846"/>
                <a:gd name="connsiteX3" fmla="*/ 8920897 w 10363525"/>
                <a:gd name="connsiteY3" fmla="*/ 2639958 h 5274846"/>
                <a:gd name="connsiteX4" fmla="*/ 8790497 w 10363525"/>
                <a:gd name="connsiteY4" fmla="*/ 5274846 h 5274846"/>
                <a:gd name="connsiteX5" fmla="*/ 144856 w 10363525"/>
                <a:gd name="connsiteY5" fmla="*/ 4792246 h 5274846"/>
                <a:gd name="connsiteX6" fmla="*/ 119798 w 10363525"/>
                <a:gd name="connsiteY6" fmla="*/ 3960758 h 5274846"/>
                <a:gd name="connsiteX7" fmla="*/ 297598 w 10363525"/>
                <a:gd name="connsiteY7" fmla="*/ 3046358 h 5274846"/>
                <a:gd name="connsiteX8" fmla="*/ 602398 w 10363525"/>
                <a:gd name="connsiteY8" fmla="*/ 2360558 h 5274846"/>
                <a:gd name="connsiteX9" fmla="*/ 1338998 w 10363525"/>
                <a:gd name="connsiteY9" fmla="*/ 1611258 h 5274846"/>
                <a:gd name="connsiteX10" fmla="*/ 2570556 w 10363525"/>
                <a:gd name="connsiteY10" fmla="*/ 982974 h 5274846"/>
                <a:gd name="connsiteX0" fmla="*/ 2596070 w 10389039"/>
                <a:gd name="connsiteY0" fmla="*/ 982974 h 5274846"/>
                <a:gd name="connsiteX1" fmla="*/ 6698512 w 10389039"/>
                <a:gd name="connsiteY1" fmla="*/ 404758 h 5274846"/>
                <a:gd name="connsiteX2" fmla="*/ 8095512 w 10389039"/>
                <a:gd name="connsiteY2" fmla="*/ 1433458 h 5274846"/>
                <a:gd name="connsiteX3" fmla="*/ 8946411 w 10389039"/>
                <a:gd name="connsiteY3" fmla="*/ 2639958 h 5274846"/>
                <a:gd name="connsiteX4" fmla="*/ 8816011 w 10389039"/>
                <a:gd name="connsiteY4" fmla="*/ 5274846 h 5274846"/>
                <a:gd name="connsiteX5" fmla="*/ 170370 w 10389039"/>
                <a:gd name="connsiteY5" fmla="*/ 4792246 h 5274846"/>
                <a:gd name="connsiteX6" fmla="*/ 145312 w 10389039"/>
                <a:gd name="connsiteY6" fmla="*/ 3960758 h 5274846"/>
                <a:gd name="connsiteX7" fmla="*/ 323112 w 10389039"/>
                <a:gd name="connsiteY7" fmla="*/ 3046358 h 5274846"/>
                <a:gd name="connsiteX8" fmla="*/ 627912 w 10389039"/>
                <a:gd name="connsiteY8" fmla="*/ 2360558 h 5274846"/>
                <a:gd name="connsiteX9" fmla="*/ 1364512 w 10389039"/>
                <a:gd name="connsiteY9" fmla="*/ 1611258 h 5274846"/>
                <a:gd name="connsiteX10" fmla="*/ 2596070 w 10389039"/>
                <a:gd name="connsiteY10" fmla="*/ 982974 h 5274846"/>
                <a:gd name="connsiteX0" fmla="*/ 2570557 w 10363526"/>
                <a:gd name="connsiteY0" fmla="*/ 982974 h 5274846"/>
                <a:gd name="connsiteX1" fmla="*/ 6672999 w 10363526"/>
                <a:gd name="connsiteY1" fmla="*/ 404758 h 5274846"/>
                <a:gd name="connsiteX2" fmla="*/ 8069999 w 10363526"/>
                <a:gd name="connsiteY2" fmla="*/ 1433458 h 5274846"/>
                <a:gd name="connsiteX3" fmla="*/ 8920898 w 10363526"/>
                <a:gd name="connsiteY3" fmla="*/ 2639958 h 5274846"/>
                <a:gd name="connsiteX4" fmla="*/ 8790498 w 10363526"/>
                <a:gd name="connsiteY4" fmla="*/ 5274846 h 5274846"/>
                <a:gd name="connsiteX5" fmla="*/ 411557 w 10363526"/>
                <a:gd name="connsiteY5" fmla="*/ 5033546 h 5274846"/>
                <a:gd name="connsiteX6" fmla="*/ 119799 w 10363526"/>
                <a:gd name="connsiteY6" fmla="*/ 3960758 h 5274846"/>
                <a:gd name="connsiteX7" fmla="*/ 297599 w 10363526"/>
                <a:gd name="connsiteY7" fmla="*/ 3046358 h 5274846"/>
                <a:gd name="connsiteX8" fmla="*/ 602399 w 10363526"/>
                <a:gd name="connsiteY8" fmla="*/ 2360558 h 5274846"/>
                <a:gd name="connsiteX9" fmla="*/ 1338999 w 10363526"/>
                <a:gd name="connsiteY9" fmla="*/ 1611258 h 5274846"/>
                <a:gd name="connsiteX10" fmla="*/ 2570557 w 10363526"/>
                <a:gd name="connsiteY10" fmla="*/ 982974 h 5274846"/>
                <a:gd name="connsiteX0" fmla="*/ 2615032 w 10408001"/>
                <a:gd name="connsiteY0" fmla="*/ 982974 h 5274846"/>
                <a:gd name="connsiteX1" fmla="*/ 6717474 w 10408001"/>
                <a:gd name="connsiteY1" fmla="*/ 404758 h 5274846"/>
                <a:gd name="connsiteX2" fmla="*/ 8114474 w 10408001"/>
                <a:gd name="connsiteY2" fmla="*/ 1433458 h 5274846"/>
                <a:gd name="connsiteX3" fmla="*/ 8965373 w 10408001"/>
                <a:gd name="connsiteY3" fmla="*/ 2639958 h 5274846"/>
                <a:gd name="connsiteX4" fmla="*/ 8834973 w 10408001"/>
                <a:gd name="connsiteY4" fmla="*/ 5274846 h 5274846"/>
                <a:gd name="connsiteX5" fmla="*/ 456032 w 10408001"/>
                <a:gd name="connsiteY5" fmla="*/ 5033546 h 5274846"/>
                <a:gd name="connsiteX6" fmla="*/ 164274 w 10408001"/>
                <a:gd name="connsiteY6" fmla="*/ 3960758 h 5274846"/>
                <a:gd name="connsiteX7" fmla="*/ 342074 w 10408001"/>
                <a:gd name="connsiteY7" fmla="*/ 3046358 h 5274846"/>
                <a:gd name="connsiteX8" fmla="*/ 646874 w 10408001"/>
                <a:gd name="connsiteY8" fmla="*/ 2360558 h 5274846"/>
                <a:gd name="connsiteX9" fmla="*/ 1383474 w 10408001"/>
                <a:gd name="connsiteY9" fmla="*/ 1611258 h 5274846"/>
                <a:gd name="connsiteX10" fmla="*/ 2615032 w 10408001"/>
                <a:gd name="connsiteY10" fmla="*/ 982974 h 5274846"/>
                <a:gd name="connsiteX0" fmla="*/ 2615032 w 10408001"/>
                <a:gd name="connsiteY0" fmla="*/ 982974 h 5274846"/>
                <a:gd name="connsiteX1" fmla="*/ 6717474 w 10408001"/>
                <a:gd name="connsiteY1" fmla="*/ 404758 h 5274846"/>
                <a:gd name="connsiteX2" fmla="*/ 8114474 w 10408001"/>
                <a:gd name="connsiteY2" fmla="*/ 1433458 h 5274846"/>
                <a:gd name="connsiteX3" fmla="*/ 8965373 w 10408001"/>
                <a:gd name="connsiteY3" fmla="*/ 2639958 h 5274846"/>
                <a:gd name="connsiteX4" fmla="*/ 8834973 w 10408001"/>
                <a:gd name="connsiteY4" fmla="*/ 5274846 h 5274846"/>
                <a:gd name="connsiteX5" fmla="*/ 456032 w 10408001"/>
                <a:gd name="connsiteY5" fmla="*/ 5033546 h 5274846"/>
                <a:gd name="connsiteX6" fmla="*/ 164274 w 10408001"/>
                <a:gd name="connsiteY6" fmla="*/ 3960758 h 5274846"/>
                <a:gd name="connsiteX7" fmla="*/ 342074 w 10408001"/>
                <a:gd name="connsiteY7" fmla="*/ 3046358 h 5274846"/>
                <a:gd name="connsiteX8" fmla="*/ 646874 w 10408001"/>
                <a:gd name="connsiteY8" fmla="*/ 2360558 h 5274846"/>
                <a:gd name="connsiteX9" fmla="*/ 1383474 w 10408001"/>
                <a:gd name="connsiteY9" fmla="*/ 1611258 h 5274846"/>
                <a:gd name="connsiteX10" fmla="*/ 2615032 w 10408001"/>
                <a:gd name="connsiteY10" fmla="*/ 982974 h 5274846"/>
                <a:gd name="connsiteX0" fmla="*/ 2615032 w 10399400"/>
                <a:gd name="connsiteY0" fmla="*/ 982974 h 5135146"/>
                <a:gd name="connsiteX1" fmla="*/ 6717474 w 10399400"/>
                <a:gd name="connsiteY1" fmla="*/ 404758 h 5135146"/>
                <a:gd name="connsiteX2" fmla="*/ 8114474 w 10399400"/>
                <a:gd name="connsiteY2" fmla="*/ 1433458 h 5135146"/>
                <a:gd name="connsiteX3" fmla="*/ 8965373 w 10399400"/>
                <a:gd name="connsiteY3" fmla="*/ 2639958 h 5135146"/>
                <a:gd name="connsiteX4" fmla="*/ 8822273 w 10399400"/>
                <a:gd name="connsiteY4" fmla="*/ 5135146 h 5135146"/>
                <a:gd name="connsiteX5" fmla="*/ 456032 w 10399400"/>
                <a:gd name="connsiteY5" fmla="*/ 5033546 h 5135146"/>
                <a:gd name="connsiteX6" fmla="*/ 164274 w 10399400"/>
                <a:gd name="connsiteY6" fmla="*/ 3960758 h 5135146"/>
                <a:gd name="connsiteX7" fmla="*/ 342074 w 10399400"/>
                <a:gd name="connsiteY7" fmla="*/ 3046358 h 5135146"/>
                <a:gd name="connsiteX8" fmla="*/ 646874 w 10399400"/>
                <a:gd name="connsiteY8" fmla="*/ 2360558 h 5135146"/>
                <a:gd name="connsiteX9" fmla="*/ 1383474 w 10399400"/>
                <a:gd name="connsiteY9" fmla="*/ 1611258 h 5135146"/>
                <a:gd name="connsiteX10" fmla="*/ 2615032 w 10399400"/>
                <a:gd name="connsiteY10" fmla="*/ 982974 h 5135146"/>
                <a:gd name="connsiteX0" fmla="*/ 2615032 w 10366021"/>
                <a:gd name="connsiteY0" fmla="*/ 982974 h 5135146"/>
                <a:gd name="connsiteX1" fmla="*/ 6717474 w 10366021"/>
                <a:gd name="connsiteY1" fmla="*/ 404758 h 5135146"/>
                <a:gd name="connsiteX2" fmla="*/ 8114474 w 10366021"/>
                <a:gd name="connsiteY2" fmla="*/ 1433458 h 5135146"/>
                <a:gd name="connsiteX3" fmla="*/ 8965373 w 10366021"/>
                <a:gd name="connsiteY3" fmla="*/ 2639958 h 5135146"/>
                <a:gd name="connsiteX4" fmla="*/ 8822273 w 10366021"/>
                <a:gd name="connsiteY4" fmla="*/ 5135146 h 5135146"/>
                <a:gd name="connsiteX5" fmla="*/ 456032 w 10366021"/>
                <a:gd name="connsiteY5" fmla="*/ 5033546 h 5135146"/>
                <a:gd name="connsiteX6" fmla="*/ 164274 w 10366021"/>
                <a:gd name="connsiteY6" fmla="*/ 3960758 h 5135146"/>
                <a:gd name="connsiteX7" fmla="*/ 342074 w 10366021"/>
                <a:gd name="connsiteY7" fmla="*/ 3046358 h 5135146"/>
                <a:gd name="connsiteX8" fmla="*/ 646874 w 10366021"/>
                <a:gd name="connsiteY8" fmla="*/ 2360558 h 5135146"/>
                <a:gd name="connsiteX9" fmla="*/ 1383474 w 10366021"/>
                <a:gd name="connsiteY9" fmla="*/ 1611258 h 5135146"/>
                <a:gd name="connsiteX10" fmla="*/ 2615032 w 10366021"/>
                <a:gd name="connsiteY10" fmla="*/ 982974 h 5135146"/>
                <a:gd name="connsiteX0" fmla="*/ 2615032 w 10377145"/>
                <a:gd name="connsiteY0" fmla="*/ 982974 h 5135146"/>
                <a:gd name="connsiteX1" fmla="*/ 6717474 w 10377145"/>
                <a:gd name="connsiteY1" fmla="*/ 404758 h 5135146"/>
                <a:gd name="connsiteX2" fmla="*/ 8114474 w 10377145"/>
                <a:gd name="connsiteY2" fmla="*/ 1433458 h 5135146"/>
                <a:gd name="connsiteX3" fmla="*/ 8965373 w 10377145"/>
                <a:gd name="connsiteY3" fmla="*/ 2639958 h 5135146"/>
                <a:gd name="connsiteX4" fmla="*/ 8822273 w 10377145"/>
                <a:gd name="connsiteY4" fmla="*/ 5135146 h 5135146"/>
                <a:gd name="connsiteX5" fmla="*/ 456032 w 10377145"/>
                <a:gd name="connsiteY5" fmla="*/ 5033546 h 5135146"/>
                <a:gd name="connsiteX6" fmla="*/ 164274 w 10377145"/>
                <a:gd name="connsiteY6" fmla="*/ 3960758 h 5135146"/>
                <a:gd name="connsiteX7" fmla="*/ 342074 w 10377145"/>
                <a:gd name="connsiteY7" fmla="*/ 3046358 h 5135146"/>
                <a:gd name="connsiteX8" fmla="*/ 646874 w 10377145"/>
                <a:gd name="connsiteY8" fmla="*/ 2360558 h 5135146"/>
                <a:gd name="connsiteX9" fmla="*/ 1383474 w 10377145"/>
                <a:gd name="connsiteY9" fmla="*/ 1611258 h 5135146"/>
                <a:gd name="connsiteX10" fmla="*/ 2615032 w 10377145"/>
                <a:gd name="connsiteY10" fmla="*/ 982974 h 5135146"/>
                <a:gd name="connsiteX0" fmla="*/ 2615032 w 10510310"/>
                <a:gd name="connsiteY0" fmla="*/ 982974 h 5135146"/>
                <a:gd name="connsiteX1" fmla="*/ 6717474 w 10510310"/>
                <a:gd name="connsiteY1" fmla="*/ 404758 h 5135146"/>
                <a:gd name="connsiteX2" fmla="*/ 8114474 w 10510310"/>
                <a:gd name="connsiteY2" fmla="*/ 1433458 h 5135146"/>
                <a:gd name="connsiteX3" fmla="*/ 8965373 w 10510310"/>
                <a:gd name="connsiteY3" fmla="*/ 2639958 h 5135146"/>
                <a:gd name="connsiteX4" fmla="*/ 8822273 w 10510310"/>
                <a:gd name="connsiteY4" fmla="*/ 5135146 h 5135146"/>
                <a:gd name="connsiteX5" fmla="*/ 456032 w 10510310"/>
                <a:gd name="connsiteY5" fmla="*/ 5033546 h 5135146"/>
                <a:gd name="connsiteX6" fmla="*/ 164274 w 10510310"/>
                <a:gd name="connsiteY6" fmla="*/ 3960758 h 5135146"/>
                <a:gd name="connsiteX7" fmla="*/ 342074 w 10510310"/>
                <a:gd name="connsiteY7" fmla="*/ 3046358 h 5135146"/>
                <a:gd name="connsiteX8" fmla="*/ 646874 w 10510310"/>
                <a:gd name="connsiteY8" fmla="*/ 2360558 h 5135146"/>
                <a:gd name="connsiteX9" fmla="*/ 1383474 w 10510310"/>
                <a:gd name="connsiteY9" fmla="*/ 1611258 h 5135146"/>
                <a:gd name="connsiteX10" fmla="*/ 2615032 w 10510310"/>
                <a:gd name="connsiteY10" fmla="*/ 982974 h 513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510310" h="5135146">
                  <a:moveTo>
                    <a:pt x="2615032" y="982974"/>
                  </a:moveTo>
                  <a:cubicBezTo>
                    <a:pt x="2945346" y="252602"/>
                    <a:pt x="6044260" y="-477770"/>
                    <a:pt x="6717474" y="404758"/>
                  </a:cubicBezTo>
                  <a:cubicBezTo>
                    <a:pt x="8334607" y="413225"/>
                    <a:pt x="7919741" y="1145591"/>
                    <a:pt x="8114474" y="1433458"/>
                  </a:cubicBezTo>
                  <a:lnTo>
                    <a:pt x="8965373" y="2639958"/>
                  </a:lnTo>
                  <a:cubicBezTo>
                    <a:pt x="10056440" y="3128787"/>
                    <a:pt x="11884106" y="4493917"/>
                    <a:pt x="8822273" y="5135146"/>
                  </a:cubicBezTo>
                  <a:cubicBezTo>
                    <a:pt x="6029293" y="5054713"/>
                    <a:pt x="5471512" y="4390079"/>
                    <a:pt x="456032" y="5033546"/>
                  </a:cubicBezTo>
                  <a:cubicBezTo>
                    <a:pt x="-212721" y="4739450"/>
                    <a:pt x="7527" y="4165954"/>
                    <a:pt x="164274" y="3960758"/>
                  </a:cubicBezTo>
                  <a:cubicBezTo>
                    <a:pt x="-72793" y="3859158"/>
                    <a:pt x="71141" y="3274958"/>
                    <a:pt x="342074" y="3046358"/>
                  </a:cubicBezTo>
                  <a:cubicBezTo>
                    <a:pt x="625707" y="2944758"/>
                    <a:pt x="58441" y="2601858"/>
                    <a:pt x="646874" y="2360558"/>
                  </a:cubicBezTo>
                  <a:cubicBezTo>
                    <a:pt x="557974" y="2208158"/>
                    <a:pt x="684974" y="1623958"/>
                    <a:pt x="1383474" y="1611258"/>
                  </a:cubicBezTo>
                  <a:cubicBezTo>
                    <a:pt x="1603493" y="1274830"/>
                    <a:pt x="2229913" y="786002"/>
                    <a:pt x="2615032" y="982974"/>
                  </a:cubicBezTo>
                  <a:close/>
                </a:path>
              </a:pathLst>
            </a:custGeom>
            <a:solidFill>
              <a:srgbClr val="47D45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Rectangle 86">
              <a:extLst>
                <a:ext uri="{FF2B5EF4-FFF2-40B4-BE49-F238E27FC236}">
                  <a16:creationId xmlns:a16="http://schemas.microsoft.com/office/drawing/2014/main" id="{0ED8D6BD-2F7B-8D1E-013B-62FA5361E96A}"/>
                </a:ext>
              </a:extLst>
            </p:cNvPr>
            <p:cNvSpPr/>
            <p:nvPr/>
          </p:nvSpPr>
          <p:spPr>
            <a:xfrm>
              <a:off x="3071141" y="1206235"/>
              <a:ext cx="8270228" cy="4580537"/>
            </a:xfrm>
            <a:custGeom>
              <a:avLst/>
              <a:gdLst>
                <a:gd name="connsiteX0" fmla="*/ 0 w 3023384"/>
                <a:gd name="connsiteY0" fmla="*/ 0 h 3191429"/>
                <a:gd name="connsiteX1" fmla="*/ 3023384 w 3023384"/>
                <a:gd name="connsiteY1" fmla="*/ 0 h 3191429"/>
                <a:gd name="connsiteX2" fmla="*/ 3023384 w 3023384"/>
                <a:gd name="connsiteY2" fmla="*/ 3191429 h 3191429"/>
                <a:gd name="connsiteX3" fmla="*/ 0 w 3023384"/>
                <a:gd name="connsiteY3" fmla="*/ 3191429 h 3191429"/>
                <a:gd name="connsiteX4" fmla="*/ 0 w 3023384"/>
                <a:gd name="connsiteY4" fmla="*/ 0 h 3191429"/>
                <a:gd name="connsiteX0" fmla="*/ 1968500 w 4991884"/>
                <a:gd name="connsiteY0" fmla="*/ 0 h 3331129"/>
                <a:gd name="connsiteX1" fmla="*/ 4991884 w 4991884"/>
                <a:gd name="connsiteY1" fmla="*/ 0 h 3331129"/>
                <a:gd name="connsiteX2" fmla="*/ 4991884 w 4991884"/>
                <a:gd name="connsiteY2" fmla="*/ 3191429 h 3331129"/>
                <a:gd name="connsiteX3" fmla="*/ 0 w 4991884"/>
                <a:gd name="connsiteY3" fmla="*/ 3331129 h 3331129"/>
                <a:gd name="connsiteX4" fmla="*/ 1968500 w 4991884"/>
                <a:gd name="connsiteY4" fmla="*/ 0 h 3331129"/>
                <a:gd name="connsiteX0" fmla="*/ 1968500 w 4991884"/>
                <a:gd name="connsiteY0" fmla="*/ 0 h 3331129"/>
                <a:gd name="connsiteX1" fmla="*/ 4991884 w 4991884"/>
                <a:gd name="connsiteY1" fmla="*/ 0 h 3331129"/>
                <a:gd name="connsiteX2" fmla="*/ 4991884 w 4991884"/>
                <a:gd name="connsiteY2" fmla="*/ 3191429 h 3331129"/>
                <a:gd name="connsiteX3" fmla="*/ 0 w 4991884"/>
                <a:gd name="connsiteY3" fmla="*/ 3331129 h 3331129"/>
                <a:gd name="connsiteX4" fmla="*/ 1094460 w 4991884"/>
                <a:gd name="connsiteY4" fmla="*/ 2730500 h 3331129"/>
                <a:gd name="connsiteX5" fmla="*/ 1968500 w 4991884"/>
                <a:gd name="connsiteY5" fmla="*/ 0 h 3331129"/>
                <a:gd name="connsiteX0" fmla="*/ 1968500 w 4991884"/>
                <a:gd name="connsiteY0" fmla="*/ 0 h 3331129"/>
                <a:gd name="connsiteX1" fmla="*/ 4991884 w 4991884"/>
                <a:gd name="connsiteY1" fmla="*/ 0 h 3331129"/>
                <a:gd name="connsiteX2" fmla="*/ 4991884 w 4991884"/>
                <a:gd name="connsiteY2" fmla="*/ 3191429 h 3331129"/>
                <a:gd name="connsiteX3" fmla="*/ 0 w 4991884"/>
                <a:gd name="connsiteY3" fmla="*/ 3331129 h 3331129"/>
                <a:gd name="connsiteX4" fmla="*/ 1094460 w 4991884"/>
                <a:gd name="connsiteY4" fmla="*/ 2730500 h 3331129"/>
                <a:gd name="connsiteX5" fmla="*/ 1968500 w 4991884"/>
                <a:gd name="connsiteY5" fmla="*/ 0 h 3331129"/>
                <a:gd name="connsiteX0" fmla="*/ 1968500 w 4991884"/>
                <a:gd name="connsiteY0" fmla="*/ 0 h 3331129"/>
                <a:gd name="connsiteX1" fmla="*/ 4991884 w 4991884"/>
                <a:gd name="connsiteY1" fmla="*/ 0 h 3331129"/>
                <a:gd name="connsiteX2" fmla="*/ 4991884 w 4991884"/>
                <a:gd name="connsiteY2" fmla="*/ 3191429 h 3331129"/>
                <a:gd name="connsiteX3" fmla="*/ 0 w 4991884"/>
                <a:gd name="connsiteY3" fmla="*/ 3331129 h 3331129"/>
                <a:gd name="connsiteX4" fmla="*/ 1094460 w 4991884"/>
                <a:gd name="connsiteY4" fmla="*/ 2730500 h 3331129"/>
                <a:gd name="connsiteX5" fmla="*/ 1665960 w 4991884"/>
                <a:gd name="connsiteY5" fmla="*/ 2463800 h 3331129"/>
                <a:gd name="connsiteX6" fmla="*/ 1968500 w 4991884"/>
                <a:gd name="connsiteY6" fmla="*/ 0 h 3331129"/>
                <a:gd name="connsiteX0" fmla="*/ 1968500 w 4991884"/>
                <a:gd name="connsiteY0" fmla="*/ 0 h 3331129"/>
                <a:gd name="connsiteX1" fmla="*/ 4991884 w 4991884"/>
                <a:gd name="connsiteY1" fmla="*/ 0 h 3331129"/>
                <a:gd name="connsiteX2" fmla="*/ 4991884 w 4991884"/>
                <a:gd name="connsiteY2" fmla="*/ 3191429 h 3331129"/>
                <a:gd name="connsiteX3" fmla="*/ 0 w 4991884"/>
                <a:gd name="connsiteY3" fmla="*/ 3331129 h 3331129"/>
                <a:gd name="connsiteX4" fmla="*/ 1094460 w 4991884"/>
                <a:gd name="connsiteY4" fmla="*/ 2730500 h 3331129"/>
                <a:gd name="connsiteX5" fmla="*/ 1665960 w 4991884"/>
                <a:gd name="connsiteY5" fmla="*/ 2463800 h 3331129"/>
                <a:gd name="connsiteX6" fmla="*/ 1132560 w 4991884"/>
                <a:gd name="connsiteY6" fmla="*/ 1625600 h 3331129"/>
                <a:gd name="connsiteX7" fmla="*/ 1968500 w 4991884"/>
                <a:gd name="connsiteY7" fmla="*/ 0 h 3331129"/>
                <a:gd name="connsiteX0" fmla="*/ 1968500 w 4991884"/>
                <a:gd name="connsiteY0" fmla="*/ 0 h 3331129"/>
                <a:gd name="connsiteX1" fmla="*/ 4991884 w 4991884"/>
                <a:gd name="connsiteY1" fmla="*/ 0 h 3331129"/>
                <a:gd name="connsiteX2" fmla="*/ 4991884 w 4991884"/>
                <a:gd name="connsiteY2" fmla="*/ 3191429 h 3331129"/>
                <a:gd name="connsiteX3" fmla="*/ 0 w 4991884"/>
                <a:gd name="connsiteY3" fmla="*/ 3331129 h 3331129"/>
                <a:gd name="connsiteX4" fmla="*/ 1094460 w 4991884"/>
                <a:gd name="connsiteY4" fmla="*/ 2730500 h 3331129"/>
                <a:gd name="connsiteX5" fmla="*/ 1665960 w 4991884"/>
                <a:gd name="connsiteY5" fmla="*/ 2463800 h 3331129"/>
                <a:gd name="connsiteX6" fmla="*/ 1132560 w 4991884"/>
                <a:gd name="connsiteY6" fmla="*/ 1625600 h 3331129"/>
                <a:gd name="connsiteX7" fmla="*/ 1640560 w 4991884"/>
                <a:gd name="connsiteY7" fmla="*/ 1473200 h 3331129"/>
                <a:gd name="connsiteX8" fmla="*/ 1968500 w 4991884"/>
                <a:gd name="connsiteY8" fmla="*/ 0 h 3331129"/>
                <a:gd name="connsiteX0" fmla="*/ 1968500 w 4991884"/>
                <a:gd name="connsiteY0" fmla="*/ 0 h 3331129"/>
                <a:gd name="connsiteX1" fmla="*/ 4991884 w 4991884"/>
                <a:gd name="connsiteY1" fmla="*/ 0 h 3331129"/>
                <a:gd name="connsiteX2" fmla="*/ 4991884 w 4991884"/>
                <a:gd name="connsiteY2" fmla="*/ 3191429 h 3331129"/>
                <a:gd name="connsiteX3" fmla="*/ 0 w 4991884"/>
                <a:gd name="connsiteY3" fmla="*/ 3331129 h 3331129"/>
                <a:gd name="connsiteX4" fmla="*/ 1094460 w 4991884"/>
                <a:gd name="connsiteY4" fmla="*/ 2730500 h 3331129"/>
                <a:gd name="connsiteX5" fmla="*/ 1665960 w 4991884"/>
                <a:gd name="connsiteY5" fmla="*/ 2463800 h 3331129"/>
                <a:gd name="connsiteX6" fmla="*/ 1132560 w 4991884"/>
                <a:gd name="connsiteY6" fmla="*/ 1625600 h 3331129"/>
                <a:gd name="connsiteX7" fmla="*/ 1640560 w 4991884"/>
                <a:gd name="connsiteY7" fmla="*/ 1473200 h 3331129"/>
                <a:gd name="connsiteX8" fmla="*/ 1968500 w 4991884"/>
                <a:gd name="connsiteY8" fmla="*/ 0 h 3331129"/>
                <a:gd name="connsiteX0" fmla="*/ 1968500 w 4991884"/>
                <a:gd name="connsiteY0" fmla="*/ 0 h 3331129"/>
                <a:gd name="connsiteX1" fmla="*/ 4991884 w 4991884"/>
                <a:gd name="connsiteY1" fmla="*/ 0 h 3331129"/>
                <a:gd name="connsiteX2" fmla="*/ 4991884 w 4991884"/>
                <a:gd name="connsiteY2" fmla="*/ 3191429 h 3331129"/>
                <a:gd name="connsiteX3" fmla="*/ 0 w 4991884"/>
                <a:gd name="connsiteY3" fmla="*/ 3331129 h 3331129"/>
                <a:gd name="connsiteX4" fmla="*/ 1094460 w 4991884"/>
                <a:gd name="connsiteY4" fmla="*/ 2730500 h 3331129"/>
                <a:gd name="connsiteX5" fmla="*/ 1665960 w 4991884"/>
                <a:gd name="connsiteY5" fmla="*/ 2463800 h 3331129"/>
                <a:gd name="connsiteX6" fmla="*/ 1132560 w 4991884"/>
                <a:gd name="connsiteY6" fmla="*/ 1625600 h 3331129"/>
                <a:gd name="connsiteX7" fmla="*/ 1704060 w 4991884"/>
                <a:gd name="connsiteY7" fmla="*/ 1562100 h 3331129"/>
                <a:gd name="connsiteX8" fmla="*/ 1968500 w 4991884"/>
                <a:gd name="connsiteY8" fmla="*/ 0 h 3331129"/>
                <a:gd name="connsiteX0" fmla="*/ 1587500 w 4991884"/>
                <a:gd name="connsiteY0" fmla="*/ 317500 h 3331129"/>
                <a:gd name="connsiteX1" fmla="*/ 4991884 w 4991884"/>
                <a:gd name="connsiteY1" fmla="*/ 0 h 3331129"/>
                <a:gd name="connsiteX2" fmla="*/ 4991884 w 4991884"/>
                <a:gd name="connsiteY2" fmla="*/ 3191429 h 3331129"/>
                <a:gd name="connsiteX3" fmla="*/ 0 w 4991884"/>
                <a:gd name="connsiteY3" fmla="*/ 3331129 h 3331129"/>
                <a:gd name="connsiteX4" fmla="*/ 1094460 w 4991884"/>
                <a:gd name="connsiteY4" fmla="*/ 2730500 h 3331129"/>
                <a:gd name="connsiteX5" fmla="*/ 1665960 w 4991884"/>
                <a:gd name="connsiteY5" fmla="*/ 2463800 h 3331129"/>
                <a:gd name="connsiteX6" fmla="*/ 1132560 w 4991884"/>
                <a:gd name="connsiteY6" fmla="*/ 1625600 h 3331129"/>
                <a:gd name="connsiteX7" fmla="*/ 1704060 w 4991884"/>
                <a:gd name="connsiteY7" fmla="*/ 1562100 h 3331129"/>
                <a:gd name="connsiteX8" fmla="*/ 1587500 w 4991884"/>
                <a:gd name="connsiteY8" fmla="*/ 317500 h 3331129"/>
                <a:gd name="connsiteX0" fmla="*/ 1587500 w 4991884"/>
                <a:gd name="connsiteY0" fmla="*/ 317500 h 3331129"/>
                <a:gd name="connsiteX1" fmla="*/ 4991884 w 4991884"/>
                <a:gd name="connsiteY1" fmla="*/ 0 h 3331129"/>
                <a:gd name="connsiteX2" fmla="*/ 4991884 w 4991884"/>
                <a:gd name="connsiteY2" fmla="*/ 3191429 h 3331129"/>
                <a:gd name="connsiteX3" fmla="*/ 0 w 4991884"/>
                <a:gd name="connsiteY3" fmla="*/ 3331129 h 3331129"/>
                <a:gd name="connsiteX4" fmla="*/ 1094460 w 4991884"/>
                <a:gd name="connsiteY4" fmla="*/ 2730500 h 3331129"/>
                <a:gd name="connsiteX5" fmla="*/ 1665960 w 4991884"/>
                <a:gd name="connsiteY5" fmla="*/ 2463800 h 3331129"/>
                <a:gd name="connsiteX6" fmla="*/ 1132560 w 4991884"/>
                <a:gd name="connsiteY6" fmla="*/ 1625600 h 3331129"/>
                <a:gd name="connsiteX7" fmla="*/ 1704060 w 4991884"/>
                <a:gd name="connsiteY7" fmla="*/ 1562100 h 3331129"/>
                <a:gd name="connsiteX8" fmla="*/ 1587500 w 4991884"/>
                <a:gd name="connsiteY8" fmla="*/ 317500 h 3331129"/>
                <a:gd name="connsiteX0" fmla="*/ 1587500 w 4991884"/>
                <a:gd name="connsiteY0" fmla="*/ 317500 h 3331129"/>
                <a:gd name="connsiteX1" fmla="*/ 4991884 w 4991884"/>
                <a:gd name="connsiteY1" fmla="*/ 0 h 3331129"/>
                <a:gd name="connsiteX2" fmla="*/ 4991884 w 4991884"/>
                <a:gd name="connsiteY2" fmla="*/ 3191429 h 3331129"/>
                <a:gd name="connsiteX3" fmla="*/ 0 w 4991884"/>
                <a:gd name="connsiteY3" fmla="*/ 3331129 h 3331129"/>
                <a:gd name="connsiteX4" fmla="*/ 1094460 w 4991884"/>
                <a:gd name="connsiteY4" fmla="*/ 2730500 h 3331129"/>
                <a:gd name="connsiteX5" fmla="*/ 1665960 w 4991884"/>
                <a:gd name="connsiteY5" fmla="*/ 2463800 h 3331129"/>
                <a:gd name="connsiteX6" fmla="*/ 1132560 w 4991884"/>
                <a:gd name="connsiteY6" fmla="*/ 1625600 h 3331129"/>
                <a:gd name="connsiteX7" fmla="*/ 1704060 w 4991884"/>
                <a:gd name="connsiteY7" fmla="*/ 1562100 h 3331129"/>
                <a:gd name="connsiteX8" fmla="*/ 1587500 w 4991884"/>
                <a:gd name="connsiteY8" fmla="*/ 317500 h 3331129"/>
                <a:gd name="connsiteX0" fmla="*/ 1587500 w 4991884"/>
                <a:gd name="connsiteY0" fmla="*/ 317500 h 3331129"/>
                <a:gd name="connsiteX1" fmla="*/ 4991884 w 4991884"/>
                <a:gd name="connsiteY1" fmla="*/ 0 h 3331129"/>
                <a:gd name="connsiteX2" fmla="*/ 4991884 w 4991884"/>
                <a:gd name="connsiteY2" fmla="*/ 3191429 h 3331129"/>
                <a:gd name="connsiteX3" fmla="*/ 0 w 4991884"/>
                <a:gd name="connsiteY3" fmla="*/ 3331129 h 3331129"/>
                <a:gd name="connsiteX4" fmla="*/ 1094460 w 4991884"/>
                <a:gd name="connsiteY4" fmla="*/ 2730500 h 3331129"/>
                <a:gd name="connsiteX5" fmla="*/ 1665960 w 4991884"/>
                <a:gd name="connsiteY5" fmla="*/ 2463800 h 3331129"/>
                <a:gd name="connsiteX6" fmla="*/ 1132560 w 4991884"/>
                <a:gd name="connsiteY6" fmla="*/ 1625600 h 3331129"/>
                <a:gd name="connsiteX7" fmla="*/ 1704060 w 4991884"/>
                <a:gd name="connsiteY7" fmla="*/ 1562100 h 3331129"/>
                <a:gd name="connsiteX8" fmla="*/ 1587500 w 4991884"/>
                <a:gd name="connsiteY8" fmla="*/ 317500 h 3331129"/>
                <a:gd name="connsiteX0" fmla="*/ 1587500 w 4991884"/>
                <a:gd name="connsiteY0" fmla="*/ 673100 h 3686729"/>
                <a:gd name="connsiteX1" fmla="*/ 1818360 w 4991884"/>
                <a:gd name="connsiteY1" fmla="*/ 0 h 3686729"/>
                <a:gd name="connsiteX2" fmla="*/ 4991884 w 4991884"/>
                <a:gd name="connsiteY2" fmla="*/ 355600 h 3686729"/>
                <a:gd name="connsiteX3" fmla="*/ 4991884 w 4991884"/>
                <a:gd name="connsiteY3" fmla="*/ 3547029 h 3686729"/>
                <a:gd name="connsiteX4" fmla="*/ 0 w 4991884"/>
                <a:gd name="connsiteY4" fmla="*/ 3686729 h 3686729"/>
                <a:gd name="connsiteX5" fmla="*/ 1094460 w 4991884"/>
                <a:gd name="connsiteY5" fmla="*/ 3086100 h 3686729"/>
                <a:gd name="connsiteX6" fmla="*/ 1665960 w 4991884"/>
                <a:gd name="connsiteY6" fmla="*/ 2819400 h 3686729"/>
                <a:gd name="connsiteX7" fmla="*/ 1132560 w 4991884"/>
                <a:gd name="connsiteY7" fmla="*/ 1981200 h 3686729"/>
                <a:gd name="connsiteX8" fmla="*/ 1704060 w 4991884"/>
                <a:gd name="connsiteY8" fmla="*/ 1917700 h 3686729"/>
                <a:gd name="connsiteX9" fmla="*/ 1587500 w 4991884"/>
                <a:gd name="connsiteY9" fmla="*/ 673100 h 3686729"/>
                <a:gd name="connsiteX0" fmla="*/ 1587500 w 4991884"/>
                <a:gd name="connsiteY0" fmla="*/ 1195922 h 4209551"/>
                <a:gd name="connsiteX1" fmla="*/ 1818360 w 4991884"/>
                <a:gd name="connsiteY1" fmla="*/ 522822 h 4209551"/>
                <a:gd name="connsiteX2" fmla="*/ 2605760 w 4991884"/>
                <a:gd name="connsiteY2" fmla="*/ 2122 h 4209551"/>
                <a:gd name="connsiteX3" fmla="*/ 4991884 w 4991884"/>
                <a:gd name="connsiteY3" fmla="*/ 878422 h 4209551"/>
                <a:gd name="connsiteX4" fmla="*/ 4991884 w 4991884"/>
                <a:gd name="connsiteY4" fmla="*/ 4069851 h 4209551"/>
                <a:gd name="connsiteX5" fmla="*/ 0 w 4991884"/>
                <a:gd name="connsiteY5" fmla="*/ 4209551 h 4209551"/>
                <a:gd name="connsiteX6" fmla="*/ 1094460 w 4991884"/>
                <a:gd name="connsiteY6" fmla="*/ 3608922 h 4209551"/>
                <a:gd name="connsiteX7" fmla="*/ 1665960 w 4991884"/>
                <a:gd name="connsiteY7" fmla="*/ 3342222 h 4209551"/>
                <a:gd name="connsiteX8" fmla="*/ 1132560 w 4991884"/>
                <a:gd name="connsiteY8" fmla="*/ 2504022 h 4209551"/>
                <a:gd name="connsiteX9" fmla="*/ 1704060 w 4991884"/>
                <a:gd name="connsiteY9" fmla="*/ 2440522 h 4209551"/>
                <a:gd name="connsiteX10" fmla="*/ 1587500 w 4991884"/>
                <a:gd name="connsiteY10" fmla="*/ 1195922 h 4209551"/>
                <a:gd name="connsiteX0" fmla="*/ 1587500 w 4991884"/>
                <a:gd name="connsiteY0" fmla="*/ 1196582 h 4210211"/>
                <a:gd name="connsiteX1" fmla="*/ 1818360 w 4991884"/>
                <a:gd name="connsiteY1" fmla="*/ 523482 h 4210211"/>
                <a:gd name="connsiteX2" fmla="*/ 2605760 w 4991884"/>
                <a:gd name="connsiteY2" fmla="*/ 2782 h 4210211"/>
                <a:gd name="connsiteX3" fmla="*/ 4991884 w 4991884"/>
                <a:gd name="connsiteY3" fmla="*/ 879082 h 4210211"/>
                <a:gd name="connsiteX4" fmla="*/ 4991884 w 4991884"/>
                <a:gd name="connsiteY4" fmla="*/ 4070511 h 4210211"/>
                <a:gd name="connsiteX5" fmla="*/ 0 w 4991884"/>
                <a:gd name="connsiteY5" fmla="*/ 4210211 h 4210211"/>
                <a:gd name="connsiteX6" fmla="*/ 1094460 w 4991884"/>
                <a:gd name="connsiteY6" fmla="*/ 3609582 h 4210211"/>
                <a:gd name="connsiteX7" fmla="*/ 1665960 w 4991884"/>
                <a:gd name="connsiteY7" fmla="*/ 3342882 h 4210211"/>
                <a:gd name="connsiteX8" fmla="*/ 1132560 w 4991884"/>
                <a:gd name="connsiteY8" fmla="*/ 2504682 h 4210211"/>
                <a:gd name="connsiteX9" fmla="*/ 1704060 w 4991884"/>
                <a:gd name="connsiteY9" fmla="*/ 2441182 h 4210211"/>
                <a:gd name="connsiteX10" fmla="*/ 1587500 w 4991884"/>
                <a:gd name="connsiteY10" fmla="*/ 1196582 h 4210211"/>
                <a:gd name="connsiteX0" fmla="*/ 1587500 w 4991884"/>
                <a:gd name="connsiteY0" fmla="*/ 1196582 h 4210211"/>
                <a:gd name="connsiteX1" fmla="*/ 1818360 w 4991884"/>
                <a:gd name="connsiteY1" fmla="*/ 523482 h 4210211"/>
                <a:gd name="connsiteX2" fmla="*/ 2605760 w 4991884"/>
                <a:gd name="connsiteY2" fmla="*/ 2782 h 4210211"/>
                <a:gd name="connsiteX3" fmla="*/ 3507460 w 4991884"/>
                <a:gd name="connsiteY3" fmla="*/ 625082 h 4210211"/>
                <a:gd name="connsiteX4" fmla="*/ 4991884 w 4991884"/>
                <a:gd name="connsiteY4" fmla="*/ 879082 h 4210211"/>
                <a:gd name="connsiteX5" fmla="*/ 4991884 w 4991884"/>
                <a:gd name="connsiteY5" fmla="*/ 4070511 h 4210211"/>
                <a:gd name="connsiteX6" fmla="*/ 0 w 4991884"/>
                <a:gd name="connsiteY6" fmla="*/ 4210211 h 4210211"/>
                <a:gd name="connsiteX7" fmla="*/ 1094460 w 4991884"/>
                <a:gd name="connsiteY7" fmla="*/ 3609582 h 4210211"/>
                <a:gd name="connsiteX8" fmla="*/ 1665960 w 4991884"/>
                <a:gd name="connsiteY8" fmla="*/ 3342882 h 4210211"/>
                <a:gd name="connsiteX9" fmla="*/ 1132560 w 4991884"/>
                <a:gd name="connsiteY9" fmla="*/ 2504682 h 4210211"/>
                <a:gd name="connsiteX10" fmla="*/ 1704060 w 4991884"/>
                <a:gd name="connsiteY10" fmla="*/ 2441182 h 4210211"/>
                <a:gd name="connsiteX11" fmla="*/ 1587500 w 4991884"/>
                <a:gd name="connsiteY11" fmla="*/ 1196582 h 4210211"/>
                <a:gd name="connsiteX0" fmla="*/ 1587500 w 4991884"/>
                <a:gd name="connsiteY0" fmla="*/ 1196582 h 4210211"/>
                <a:gd name="connsiteX1" fmla="*/ 1818360 w 4991884"/>
                <a:gd name="connsiteY1" fmla="*/ 523482 h 4210211"/>
                <a:gd name="connsiteX2" fmla="*/ 2605760 w 4991884"/>
                <a:gd name="connsiteY2" fmla="*/ 2782 h 4210211"/>
                <a:gd name="connsiteX3" fmla="*/ 3507460 w 4991884"/>
                <a:gd name="connsiteY3" fmla="*/ 625082 h 4210211"/>
                <a:gd name="connsiteX4" fmla="*/ 4991884 w 4991884"/>
                <a:gd name="connsiteY4" fmla="*/ 879082 h 4210211"/>
                <a:gd name="connsiteX5" fmla="*/ 4991884 w 4991884"/>
                <a:gd name="connsiteY5" fmla="*/ 4070511 h 4210211"/>
                <a:gd name="connsiteX6" fmla="*/ 0 w 4991884"/>
                <a:gd name="connsiteY6" fmla="*/ 4210211 h 4210211"/>
                <a:gd name="connsiteX7" fmla="*/ 1094460 w 4991884"/>
                <a:gd name="connsiteY7" fmla="*/ 3609582 h 4210211"/>
                <a:gd name="connsiteX8" fmla="*/ 1665960 w 4991884"/>
                <a:gd name="connsiteY8" fmla="*/ 3342882 h 4210211"/>
                <a:gd name="connsiteX9" fmla="*/ 1132560 w 4991884"/>
                <a:gd name="connsiteY9" fmla="*/ 2504682 h 4210211"/>
                <a:gd name="connsiteX10" fmla="*/ 1704060 w 4991884"/>
                <a:gd name="connsiteY10" fmla="*/ 2441182 h 4210211"/>
                <a:gd name="connsiteX11" fmla="*/ 1587500 w 4991884"/>
                <a:gd name="connsiteY11" fmla="*/ 1196582 h 4210211"/>
                <a:gd name="connsiteX0" fmla="*/ 1587500 w 4991884"/>
                <a:gd name="connsiteY0" fmla="*/ 1333766 h 4347395"/>
                <a:gd name="connsiteX1" fmla="*/ 1818360 w 4991884"/>
                <a:gd name="connsiteY1" fmla="*/ 660666 h 4347395"/>
                <a:gd name="connsiteX2" fmla="*/ 2605760 w 4991884"/>
                <a:gd name="connsiteY2" fmla="*/ 139966 h 4347395"/>
                <a:gd name="connsiteX3" fmla="*/ 3507460 w 4991884"/>
                <a:gd name="connsiteY3" fmla="*/ 762266 h 4347395"/>
                <a:gd name="connsiteX4" fmla="*/ 3316960 w 4991884"/>
                <a:gd name="connsiteY4" fmla="*/ 266 h 4347395"/>
                <a:gd name="connsiteX5" fmla="*/ 4991884 w 4991884"/>
                <a:gd name="connsiteY5" fmla="*/ 1016266 h 4347395"/>
                <a:gd name="connsiteX6" fmla="*/ 4991884 w 4991884"/>
                <a:gd name="connsiteY6" fmla="*/ 4207695 h 4347395"/>
                <a:gd name="connsiteX7" fmla="*/ 0 w 4991884"/>
                <a:gd name="connsiteY7" fmla="*/ 4347395 h 4347395"/>
                <a:gd name="connsiteX8" fmla="*/ 1094460 w 4991884"/>
                <a:gd name="connsiteY8" fmla="*/ 3746766 h 4347395"/>
                <a:gd name="connsiteX9" fmla="*/ 1665960 w 4991884"/>
                <a:gd name="connsiteY9" fmla="*/ 3480066 h 4347395"/>
                <a:gd name="connsiteX10" fmla="*/ 1132560 w 4991884"/>
                <a:gd name="connsiteY10" fmla="*/ 2641866 h 4347395"/>
                <a:gd name="connsiteX11" fmla="*/ 1704060 w 4991884"/>
                <a:gd name="connsiteY11" fmla="*/ 2578366 h 4347395"/>
                <a:gd name="connsiteX12" fmla="*/ 1587500 w 4991884"/>
                <a:gd name="connsiteY12" fmla="*/ 1333766 h 4347395"/>
                <a:gd name="connsiteX0" fmla="*/ 1587500 w 4991884"/>
                <a:gd name="connsiteY0" fmla="*/ 1333766 h 4347395"/>
                <a:gd name="connsiteX1" fmla="*/ 1818360 w 4991884"/>
                <a:gd name="connsiteY1" fmla="*/ 660666 h 4347395"/>
                <a:gd name="connsiteX2" fmla="*/ 2605760 w 4991884"/>
                <a:gd name="connsiteY2" fmla="*/ 139966 h 4347395"/>
                <a:gd name="connsiteX3" fmla="*/ 3507460 w 4991884"/>
                <a:gd name="connsiteY3" fmla="*/ 762266 h 4347395"/>
                <a:gd name="connsiteX4" fmla="*/ 3316960 w 4991884"/>
                <a:gd name="connsiteY4" fmla="*/ 266 h 4347395"/>
                <a:gd name="connsiteX5" fmla="*/ 3786860 w 4991884"/>
                <a:gd name="connsiteY5" fmla="*/ 165366 h 4347395"/>
                <a:gd name="connsiteX6" fmla="*/ 4991884 w 4991884"/>
                <a:gd name="connsiteY6" fmla="*/ 1016266 h 4347395"/>
                <a:gd name="connsiteX7" fmla="*/ 4991884 w 4991884"/>
                <a:gd name="connsiteY7" fmla="*/ 4207695 h 4347395"/>
                <a:gd name="connsiteX8" fmla="*/ 0 w 4991884"/>
                <a:gd name="connsiteY8" fmla="*/ 4347395 h 4347395"/>
                <a:gd name="connsiteX9" fmla="*/ 1094460 w 4991884"/>
                <a:gd name="connsiteY9" fmla="*/ 3746766 h 4347395"/>
                <a:gd name="connsiteX10" fmla="*/ 1665960 w 4991884"/>
                <a:gd name="connsiteY10" fmla="*/ 3480066 h 4347395"/>
                <a:gd name="connsiteX11" fmla="*/ 1132560 w 4991884"/>
                <a:gd name="connsiteY11" fmla="*/ 2641866 h 4347395"/>
                <a:gd name="connsiteX12" fmla="*/ 1704060 w 4991884"/>
                <a:gd name="connsiteY12" fmla="*/ 2578366 h 4347395"/>
                <a:gd name="connsiteX13" fmla="*/ 1587500 w 4991884"/>
                <a:gd name="connsiteY13" fmla="*/ 1333766 h 4347395"/>
                <a:gd name="connsiteX0" fmla="*/ 1587500 w 4991884"/>
                <a:gd name="connsiteY0" fmla="*/ 1333766 h 4347395"/>
                <a:gd name="connsiteX1" fmla="*/ 1818360 w 4991884"/>
                <a:gd name="connsiteY1" fmla="*/ 660666 h 4347395"/>
                <a:gd name="connsiteX2" fmla="*/ 2605760 w 4991884"/>
                <a:gd name="connsiteY2" fmla="*/ 139966 h 4347395"/>
                <a:gd name="connsiteX3" fmla="*/ 3507460 w 4991884"/>
                <a:gd name="connsiteY3" fmla="*/ 762266 h 4347395"/>
                <a:gd name="connsiteX4" fmla="*/ 3316960 w 4991884"/>
                <a:gd name="connsiteY4" fmla="*/ 266 h 4347395"/>
                <a:gd name="connsiteX5" fmla="*/ 3786860 w 4991884"/>
                <a:gd name="connsiteY5" fmla="*/ 165366 h 4347395"/>
                <a:gd name="connsiteX6" fmla="*/ 4218660 w 4991884"/>
                <a:gd name="connsiteY6" fmla="*/ 178066 h 4347395"/>
                <a:gd name="connsiteX7" fmla="*/ 4991884 w 4991884"/>
                <a:gd name="connsiteY7" fmla="*/ 1016266 h 4347395"/>
                <a:gd name="connsiteX8" fmla="*/ 4991884 w 4991884"/>
                <a:gd name="connsiteY8" fmla="*/ 4207695 h 4347395"/>
                <a:gd name="connsiteX9" fmla="*/ 0 w 4991884"/>
                <a:gd name="connsiteY9" fmla="*/ 4347395 h 4347395"/>
                <a:gd name="connsiteX10" fmla="*/ 1094460 w 4991884"/>
                <a:gd name="connsiteY10" fmla="*/ 3746766 h 4347395"/>
                <a:gd name="connsiteX11" fmla="*/ 1665960 w 4991884"/>
                <a:gd name="connsiteY11" fmla="*/ 3480066 h 4347395"/>
                <a:gd name="connsiteX12" fmla="*/ 1132560 w 4991884"/>
                <a:gd name="connsiteY12" fmla="*/ 2641866 h 4347395"/>
                <a:gd name="connsiteX13" fmla="*/ 1704060 w 4991884"/>
                <a:gd name="connsiteY13" fmla="*/ 2578366 h 4347395"/>
                <a:gd name="connsiteX14" fmla="*/ 1587500 w 4991884"/>
                <a:gd name="connsiteY14" fmla="*/ 1333766 h 4347395"/>
                <a:gd name="connsiteX0" fmla="*/ 1587500 w 4991884"/>
                <a:gd name="connsiteY0" fmla="*/ 1333766 h 4347395"/>
                <a:gd name="connsiteX1" fmla="*/ 1818360 w 4991884"/>
                <a:gd name="connsiteY1" fmla="*/ 660666 h 4347395"/>
                <a:gd name="connsiteX2" fmla="*/ 2605760 w 4991884"/>
                <a:gd name="connsiteY2" fmla="*/ 139966 h 4347395"/>
                <a:gd name="connsiteX3" fmla="*/ 3507460 w 4991884"/>
                <a:gd name="connsiteY3" fmla="*/ 762266 h 4347395"/>
                <a:gd name="connsiteX4" fmla="*/ 3316960 w 4991884"/>
                <a:gd name="connsiteY4" fmla="*/ 266 h 4347395"/>
                <a:gd name="connsiteX5" fmla="*/ 3786860 w 4991884"/>
                <a:gd name="connsiteY5" fmla="*/ 165366 h 4347395"/>
                <a:gd name="connsiteX6" fmla="*/ 4218660 w 4991884"/>
                <a:gd name="connsiteY6" fmla="*/ 178066 h 4347395"/>
                <a:gd name="connsiteX7" fmla="*/ 4991884 w 4991884"/>
                <a:gd name="connsiteY7" fmla="*/ 1016266 h 4347395"/>
                <a:gd name="connsiteX8" fmla="*/ 4991884 w 4991884"/>
                <a:gd name="connsiteY8" fmla="*/ 4207695 h 4347395"/>
                <a:gd name="connsiteX9" fmla="*/ 0 w 4991884"/>
                <a:gd name="connsiteY9" fmla="*/ 4347395 h 4347395"/>
                <a:gd name="connsiteX10" fmla="*/ 1094460 w 4991884"/>
                <a:gd name="connsiteY10" fmla="*/ 3746766 h 4347395"/>
                <a:gd name="connsiteX11" fmla="*/ 1665960 w 4991884"/>
                <a:gd name="connsiteY11" fmla="*/ 3480066 h 4347395"/>
                <a:gd name="connsiteX12" fmla="*/ 1132560 w 4991884"/>
                <a:gd name="connsiteY12" fmla="*/ 2641866 h 4347395"/>
                <a:gd name="connsiteX13" fmla="*/ 1704060 w 4991884"/>
                <a:gd name="connsiteY13" fmla="*/ 2578366 h 4347395"/>
                <a:gd name="connsiteX14" fmla="*/ 1587500 w 4991884"/>
                <a:gd name="connsiteY14" fmla="*/ 1333766 h 4347395"/>
                <a:gd name="connsiteX0" fmla="*/ 1587500 w 4991884"/>
                <a:gd name="connsiteY0" fmla="*/ 1333766 h 4347395"/>
                <a:gd name="connsiteX1" fmla="*/ 1818360 w 4991884"/>
                <a:gd name="connsiteY1" fmla="*/ 660666 h 4347395"/>
                <a:gd name="connsiteX2" fmla="*/ 2605760 w 4991884"/>
                <a:gd name="connsiteY2" fmla="*/ 139966 h 4347395"/>
                <a:gd name="connsiteX3" fmla="*/ 3507460 w 4991884"/>
                <a:gd name="connsiteY3" fmla="*/ 762266 h 4347395"/>
                <a:gd name="connsiteX4" fmla="*/ 3316960 w 4991884"/>
                <a:gd name="connsiteY4" fmla="*/ 266 h 4347395"/>
                <a:gd name="connsiteX5" fmla="*/ 3786860 w 4991884"/>
                <a:gd name="connsiteY5" fmla="*/ 165366 h 4347395"/>
                <a:gd name="connsiteX6" fmla="*/ 4218660 w 4991884"/>
                <a:gd name="connsiteY6" fmla="*/ 178066 h 4347395"/>
                <a:gd name="connsiteX7" fmla="*/ 4991884 w 4991884"/>
                <a:gd name="connsiteY7" fmla="*/ 1016266 h 4347395"/>
                <a:gd name="connsiteX8" fmla="*/ 4991884 w 4991884"/>
                <a:gd name="connsiteY8" fmla="*/ 4207695 h 4347395"/>
                <a:gd name="connsiteX9" fmla="*/ 0 w 4991884"/>
                <a:gd name="connsiteY9" fmla="*/ 4347395 h 4347395"/>
                <a:gd name="connsiteX10" fmla="*/ 1094460 w 4991884"/>
                <a:gd name="connsiteY10" fmla="*/ 3746766 h 4347395"/>
                <a:gd name="connsiteX11" fmla="*/ 1665960 w 4991884"/>
                <a:gd name="connsiteY11" fmla="*/ 3480066 h 4347395"/>
                <a:gd name="connsiteX12" fmla="*/ 1132560 w 4991884"/>
                <a:gd name="connsiteY12" fmla="*/ 2641866 h 4347395"/>
                <a:gd name="connsiteX13" fmla="*/ 1704060 w 4991884"/>
                <a:gd name="connsiteY13" fmla="*/ 2578366 h 4347395"/>
                <a:gd name="connsiteX14" fmla="*/ 1587500 w 4991884"/>
                <a:gd name="connsiteY14" fmla="*/ 1333766 h 4347395"/>
                <a:gd name="connsiteX0" fmla="*/ 1587500 w 5501360"/>
                <a:gd name="connsiteY0" fmla="*/ 1333766 h 4347395"/>
                <a:gd name="connsiteX1" fmla="*/ 1818360 w 5501360"/>
                <a:gd name="connsiteY1" fmla="*/ 660666 h 4347395"/>
                <a:gd name="connsiteX2" fmla="*/ 2605760 w 5501360"/>
                <a:gd name="connsiteY2" fmla="*/ 139966 h 4347395"/>
                <a:gd name="connsiteX3" fmla="*/ 3507460 w 5501360"/>
                <a:gd name="connsiteY3" fmla="*/ 762266 h 4347395"/>
                <a:gd name="connsiteX4" fmla="*/ 3316960 w 5501360"/>
                <a:gd name="connsiteY4" fmla="*/ 266 h 4347395"/>
                <a:gd name="connsiteX5" fmla="*/ 3786860 w 5501360"/>
                <a:gd name="connsiteY5" fmla="*/ 165366 h 4347395"/>
                <a:gd name="connsiteX6" fmla="*/ 4218660 w 5501360"/>
                <a:gd name="connsiteY6" fmla="*/ 178066 h 4347395"/>
                <a:gd name="connsiteX7" fmla="*/ 4991884 w 5501360"/>
                <a:gd name="connsiteY7" fmla="*/ 1016266 h 4347395"/>
                <a:gd name="connsiteX8" fmla="*/ 5501360 w 5501360"/>
                <a:gd name="connsiteY8" fmla="*/ 3060966 h 4347395"/>
                <a:gd name="connsiteX9" fmla="*/ 4991884 w 5501360"/>
                <a:gd name="connsiteY9" fmla="*/ 4207695 h 4347395"/>
                <a:gd name="connsiteX10" fmla="*/ 0 w 5501360"/>
                <a:gd name="connsiteY10" fmla="*/ 4347395 h 4347395"/>
                <a:gd name="connsiteX11" fmla="*/ 1094460 w 5501360"/>
                <a:gd name="connsiteY11" fmla="*/ 3746766 h 4347395"/>
                <a:gd name="connsiteX12" fmla="*/ 1665960 w 5501360"/>
                <a:gd name="connsiteY12" fmla="*/ 3480066 h 4347395"/>
                <a:gd name="connsiteX13" fmla="*/ 1132560 w 5501360"/>
                <a:gd name="connsiteY13" fmla="*/ 2641866 h 4347395"/>
                <a:gd name="connsiteX14" fmla="*/ 1704060 w 5501360"/>
                <a:gd name="connsiteY14" fmla="*/ 2578366 h 4347395"/>
                <a:gd name="connsiteX15" fmla="*/ 1587500 w 5501360"/>
                <a:gd name="connsiteY15" fmla="*/ 1333766 h 4347395"/>
                <a:gd name="connsiteX0" fmla="*/ 1587500 w 6319811"/>
                <a:gd name="connsiteY0" fmla="*/ 1333766 h 4347395"/>
                <a:gd name="connsiteX1" fmla="*/ 1818360 w 6319811"/>
                <a:gd name="connsiteY1" fmla="*/ 660666 h 4347395"/>
                <a:gd name="connsiteX2" fmla="*/ 2605760 w 6319811"/>
                <a:gd name="connsiteY2" fmla="*/ 139966 h 4347395"/>
                <a:gd name="connsiteX3" fmla="*/ 3507460 w 6319811"/>
                <a:gd name="connsiteY3" fmla="*/ 762266 h 4347395"/>
                <a:gd name="connsiteX4" fmla="*/ 3316960 w 6319811"/>
                <a:gd name="connsiteY4" fmla="*/ 266 h 4347395"/>
                <a:gd name="connsiteX5" fmla="*/ 3786860 w 6319811"/>
                <a:gd name="connsiteY5" fmla="*/ 165366 h 4347395"/>
                <a:gd name="connsiteX6" fmla="*/ 4218660 w 6319811"/>
                <a:gd name="connsiteY6" fmla="*/ 178066 h 4347395"/>
                <a:gd name="connsiteX7" fmla="*/ 4991884 w 6319811"/>
                <a:gd name="connsiteY7" fmla="*/ 1016266 h 4347395"/>
                <a:gd name="connsiteX8" fmla="*/ 5501360 w 6319811"/>
                <a:gd name="connsiteY8" fmla="*/ 3060966 h 4347395"/>
                <a:gd name="connsiteX9" fmla="*/ 6314160 w 6319811"/>
                <a:gd name="connsiteY9" fmla="*/ 3810266 h 4347395"/>
                <a:gd name="connsiteX10" fmla="*/ 4991884 w 6319811"/>
                <a:gd name="connsiteY10" fmla="*/ 4207695 h 4347395"/>
                <a:gd name="connsiteX11" fmla="*/ 0 w 6319811"/>
                <a:gd name="connsiteY11" fmla="*/ 4347395 h 4347395"/>
                <a:gd name="connsiteX12" fmla="*/ 1094460 w 6319811"/>
                <a:gd name="connsiteY12" fmla="*/ 3746766 h 4347395"/>
                <a:gd name="connsiteX13" fmla="*/ 1665960 w 6319811"/>
                <a:gd name="connsiteY13" fmla="*/ 3480066 h 4347395"/>
                <a:gd name="connsiteX14" fmla="*/ 1132560 w 6319811"/>
                <a:gd name="connsiteY14" fmla="*/ 2641866 h 4347395"/>
                <a:gd name="connsiteX15" fmla="*/ 1704060 w 6319811"/>
                <a:gd name="connsiteY15" fmla="*/ 2578366 h 4347395"/>
                <a:gd name="connsiteX16" fmla="*/ 1587500 w 6319811"/>
                <a:gd name="connsiteY16" fmla="*/ 1333766 h 4347395"/>
                <a:gd name="connsiteX0" fmla="*/ 1587500 w 6327406"/>
                <a:gd name="connsiteY0" fmla="*/ 1333766 h 4347395"/>
                <a:gd name="connsiteX1" fmla="*/ 1818360 w 6327406"/>
                <a:gd name="connsiteY1" fmla="*/ 660666 h 4347395"/>
                <a:gd name="connsiteX2" fmla="*/ 2605760 w 6327406"/>
                <a:gd name="connsiteY2" fmla="*/ 139966 h 4347395"/>
                <a:gd name="connsiteX3" fmla="*/ 3507460 w 6327406"/>
                <a:gd name="connsiteY3" fmla="*/ 762266 h 4347395"/>
                <a:gd name="connsiteX4" fmla="*/ 3316960 w 6327406"/>
                <a:gd name="connsiteY4" fmla="*/ 266 h 4347395"/>
                <a:gd name="connsiteX5" fmla="*/ 3786860 w 6327406"/>
                <a:gd name="connsiteY5" fmla="*/ 165366 h 4347395"/>
                <a:gd name="connsiteX6" fmla="*/ 4218660 w 6327406"/>
                <a:gd name="connsiteY6" fmla="*/ 178066 h 4347395"/>
                <a:gd name="connsiteX7" fmla="*/ 4991884 w 6327406"/>
                <a:gd name="connsiteY7" fmla="*/ 1016266 h 4347395"/>
                <a:gd name="connsiteX8" fmla="*/ 5501360 w 6327406"/>
                <a:gd name="connsiteY8" fmla="*/ 3060966 h 4347395"/>
                <a:gd name="connsiteX9" fmla="*/ 6314160 w 6327406"/>
                <a:gd name="connsiteY9" fmla="*/ 3810266 h 4347395"/>
                <a:gd name="connsiteX10" fmla="*/ 4991884 w 6327406"/>
                <a:gd name="connsiteY10" fmla="*/ 4207695 h 4347395"/>
                <a:gd name="connsiteX11" fmla="*/ 0 w 6327406"/>
                <a:gd name="connsiteY11" fmla="*/ 4347395 h 4347395"/>
                <a:gd name="connsiteX12" fmla="*/ 1094460 w 6327406"/>
                <a:gd name="connsiteY12" fmla="*/ 3746766 h 4347395"/>
                <a:gd name="connsiteX13" fmla="*/ 1665960 w 6327406"/>
                <a:gd name="connsiteY13" fmla="*/ 3480066 h 4347395"/>
                <a:gd name="connsiteX14" fmla="*/ 1132560 w 6327406"/>
                <a:gd name="connsiteY14" fmla="*/ 2641866 h 4347395"/>
                <a:gd name="connsiteX15" fmla="*/ 1704060 w 6327406"/>
                <a:gd name="connsiteY15" fmla="*/ 2578366 h 4347395"/>
                <a:gd name="connsiteX16" fmla="*/ 1587500 w 6327406"/>
                <a:gd name="connsiteY16" fmla="*/ 1333766 h 4347395"/>
                <a:gd name="connsiteX0" fmla="*/ 1587500 w 6314160"/>
                <a:gd name="connsiteY0" fmla="*/ 1333766 h 4347395"/>
                <a:gd name="connsiteX1" fmla="*/ 1818360 w 6314160"/>
                <a:gd name="connsiteY1" fmla="*/ 660666 h 4347395"/>
                <a:gd name="connsiteX2" fmla="*/ 2605760 w 6314160"/>
                <a:gd name="connsiteY2" fmla="*/ 139966 h 4347395"/>
                <a:gd name="connsiteX3" fmla="*/ 3507460 w 6314160"/>
                <a:gd name="connsiteY3" fmla="*/ 762266 h 4347395"/>
                <a:gd name="connsiteX4" fmla="*/ 3316960 w 6314160"/>
                <a:gd name="connsiteY4" fmla="*/ 266 h 4347395"/>
                <a:gd name="connsiteX5" fmla="*/ 3786860 w 6314160"/>
                <a:gd name="connsiteY5" fmla="*/ 165366 h 4347395"/>
                <a:gd name="connsiteX6" fmla="*/ 4218660 w 6314160"/>
                <a:gd name="connsiteY6" fmla="*/ 178066 h 4347395"/>
                <a:gd name="connsiteX7" fmla="*/ 4991884 w 6314160"/>
                <a:gd name="connsiteY7" fmla="*/ 1016266 h 4347395"/>
                <a:gd name="connsiteX8" fmla="*/ 5501360 w 6314160"/>
                <a:gd name="connsiteY8" fmla="*/ 3060966 h 4347395"/>
                <a:gd name="connsiteX9" fmla="*/ 6314160 w 6314160"/>
                <a:gd name="connsiteY9" fmla="*/ 3810266 h 4347395"/>
                <a:gd name="connsiteX10" fmla="*/ 4991884 w 6314160"/>
                <a:gd name="connsiteY10" fmla="*/ 4207695 h 4347395"/>
                <a:gd name="connsiteX11" fmla="*/ 0 w 6314160"/>
                <a:gd name="connsiteY11" fmla="*/ 4347395 h 4347395"/>
                <a:gd name="connsiteX12" fmla="*/ 1094460 w 6314160"/>
                <a:gd name="connsiteY12" fmla="*/ 3746766 h 4347395"/>
                <a:gd name="connsiteX13" fmla="*/ 1665960 w 6314160"/>
                <a:gd name="connsiteY13" fmla="*/ 3480066 h 4347395"/>
                <a:gd name="connsiteX14" fmla="*/ 1132560 w 6314160"/>
                <a:gd name="connsiteY14" fmla="*/ 2641866 h 4347395"/>
                <a:gd name="connsiteX15" fmla="*/ 1704060 w 6314160"/>
                <a:gd name="connsiteY15" fmla="*/ 2578366 h 4347395"/>
                <a:gd name="connsiteX16" fmla="*/ 1587500 w 6314160"/>
                <a:gd name="connsiteY16" fmla="*/ 1333766 h 4347395"/>
                <a:gd name="connsiteX0" fmla="*/ 1587500 w 8282369"/>
                <a:gd name="connsiteY0" fmla="*/ 1333766 h 4347395"/>
                <a:gd name="connsiteX1" fmla="*/ 1818360 w 8282369"/>
                <a:gd name="connsiteY1" fmla="*/ 660666 h 4347395"/>
                <a:gd name="connsiteX2" fmla="*/ 2605760 w 8282369"/>
                <a:gd name="connsiteY2" fmla="*/ 139966 h 4347395"/>
                <a:gd name="connsiteX3" fmla="*/ 3507460 w 8282369"/>
                <a:gd name="connsiteY3" fmla="*/ 762266 h 4347395"/>
                <a:gd name="connsiteX4" fmla="*/ 3316960 w 8282369"/>
                <a:gd name="connsiteY4" fmla="*/ 266 h 4347395"/>
                <a:gd name="connsiteX5" fmla="*/ 3786860 w 8282369"/>
                <a:gd name="connsiteY5" fmla="*/ 165366 h 4347395"/>
                <a:gd name="connsiteX6" fmla="*/ 4218660 w 8282369"/>
                <a:gd name="connsiteY6" fmla="*/ 178066 h 4347395"/>
                <a:gd name="connsiteX7" fmla="*/ 4991884 w 8282369"/>
                <a:gd name="connsiteY7" fmla="*/ 1016266 h 4347395"/>
                <a:gd name="connsiteX8" fmla="*/ 5501360 w 8282369"/>
                <a:gd name="connsiteY8" fmla="*/ 3060966 h 4347395"/>
                <a:gd name="connsiteX9" fmla="*/ 6314160 w 8282369"/>
                <a:gd name="connsiteY9" fmla="*/ 3810266 h 4347395"/>
                <a:gd name="connsiteX10" fmla="*/ 8269959 w 8282369"/>
                <a:gd name="connsiteY10" fmla="*/ 4051566 h 4347395"/>
                <a:gd name="connsiteX11" fmla="*/ 4991884 w 8282369"/>
                <a:gd name="connsiteY11" fmla="*/ 4207695 h 4347395"/>
                <a:gd name="connsiteX12" fmla="*/ 0 w 8282369"/>
                <a:gd name="connsiteY12" fmla="*/ 4347395 h 4347395"/>
                <a:gd name="connsiteX13" fmla="*/ 1094460 w 8282369"/>
                <a:gd name="connsiteY13" fmla="*/ 3746766 h 4347395"/>
                <a:gd name="connsiteX14" fmla="*/ 1665960 w 8282369"/>
                <a:gd name="connsiteY14" fmla="*/ 3480066 h 4347395"/>
                <a:gd name="connsiteX15" fmla="*/ 1132560 w 8282369"/>
                <a:gd name="connsiteY15" fmla="*/ 2641866 h 4347395"/>
                <a:gd name="connsiteX16" fmla="*/ 1704060 w 8282369"/>
                <a:gd name="connsiteY16" fmla="*/ 2578366 h 4347395"/>
                <a:gd name="connsiteX17" fmla="*/ 1587500 w 8282369"/>
                <a:gd name="connsiteY17" fmla="*/ 1333766 h 4347395"/>
                <a:gd name="connsiteX0" fmla="*/ 1587500 w 8282369"/>
                <a:gd name="connsiteY0" fmla="*/ 1333766 h 4461837"/>
                <a:gd name="connsiteX1" fmla="*/ 1818360 w 8282369"/>
                <a:gd name="connsiteY1" fmla="*/ 660666 h 4461837"/>
                <a:gd name="connsiteX2" fmla="*/ 2605760 w 8282369"/>
                <a:gd name="connsiteY2" fmla="*/ 139966 h 4461837"/>
                <a:gd name="connsiteX3" fmla="*/ 3507460 w 8282369"/>
                <a:gd name="connsiteY3" fmla="*/ 762266 h 4461837"/>
                <a:gd name="connsiteX4" fmla="*/ 3316960 w 8282369"/>
                <a:gd name="connsiteY4" fmla="*/ 266 h 4461837"/>
                <a:gd name="connsiteX5" fmla="*/ 3786860 w 8282369"/>
                <a:gd name="connsiteY5" fmla="*/ 165366 h 4461837"/>
                <a:gd name="connsiteX6" fmla="*/ 4218660 w 8282369"/>
                <a:gd name="connsiteY6" fmla="*/ 178066 h 4461837"/>
                <a:gd name="connsiteX7" fmla="*/ 4991884 w 8282369"/>
                <a:gd name="connsiteY7" fmla="*/ 1016266 h 4461837"/>
                <a:gd name="connsiteX8" fmla="*/ 5501360 w 8282369"/>
                <a:gd name="connsiteY8" fmla="*/ 3060966 h 4461837"/>
                <a:gd name="connsiteX9" fmla="*/ 6314160 w 8282369"/>
                <a:gd name="connsiteY9" fmla="*/ 3810266 h 4461837"/>
                <a:gd name="connsiteX10" fmla="*/ 8269959 w 8282369"/>
                <a:gd name="connsiteY10" fmla="*/ 4051566 h 4461837"/>
                <a:gd name="connsiteX11" fmla="*/ 4991884 w 8282369"/>
                <a:gd name="connsiteY11" fmla="*/ 4207695 h 4461837"/>
                <a:gd name="connsiteX12" fmla="*/ 0 w 8282369"/>
                <a:gd name="connsiteY12" fmla="*/ 4347395 h 4461837"/>
                <a:gd name="connsiteX13" fmla="*/ 1094460 w 8282369"/>
                <a:gd name="connsiteY13" fmla="*/ 3746766 h 4461837"/>
                <a:gd name="connsiteX14" fmla="*/ 1665960 w 8282369"/>
                <a:gd name="connsiteY14" fmla="*/ 3480066 h 4461837"/>
                <a:gd name="connsiteX15" fmla="*/ 1132560 w 8282369"/>
                <a:gd name="connsiteY15" fmla="*/ 2641866 h 4461837"/>
                <a:gd name="connsiteX16" fmla="*/ 1704060 w 8282369"/>
                <a:gd name="connsiteY16" fmla="*/ 2578366 h 4461837"/>
                <a:gd name="connsiteX17" fmla="*/ 1587500 w 8282369"/>
                <a:gd name="connsiteY17" fmla="*/ 1333766 h 4461837"/>
                <a:gd name="connsiteX0" fmla="*/ 1587500 w 8282369"/>
                <a:gd name="connsiteY0" fmla="*/ 1333766 h 4514384"/>
                <a:gd name="connsiteX1" fmla="*/ 1818360 w 8282369"/>
                <a:gd name="connsiteY1" fmla="*/ 660666 h 4514384"/>
                <a:gd name="connsiteX2" fmla="*/ 2605760 w 8282369"/>
                <a:gd name="connsiteY2" fmla="*/ 139966 h 4514384"/>
                <a:gd name="connsiteX3" fmla="*/ 3507460 w 8282369"/>
                <a:gd name="connsiteY3" fmla="*/ 762266 h 4514384"/>
                <a:gd name="connsiteX4" fmla="*/ 3316960 w 8282369"/>
                <a:gd name="connsiteY4" fmla="*/ 266 h 4514384"/>
                <a:gd name="connsiteX5" fmla="*/ 3786860 w 8282369"/>
                <a:gd name="connsiteY5" fmla="*/ 165366 h 4514384"/>
                <a:gd name="connsiteX6" fmla="*/ 4218660 w 8282369"/>
                <a:gd name="connsiteY6" fmla="*/ 178066 h 4514384"/>
                <a:gd name="connsiteX7" fmla="*/ 4991884 w 8282369"/>
                <a:gd name="connsiteY7" fmla="*/ 1016266 h 4514384"/>
                <a:gd name="connsiteX8" fmla="*/ 5501360 w 8282369"/>
                <a:gd name="connsiteY8" fmla="*/ 3060966 h 4514384"/>
                <a:gd name="connsiteX9" fmla="*/ 6314160 w 8282369"/>
                <a:gd name="connsiteY9" fmla="*/ 3810266 h 4514384"/>
                <a:gd name="connsiteX10" fmla="*/ 8269959 w 8282369"/>
                <a:gd name="connsiteY10" fmla="*/ 4051566 h 4514384"/>
                <a:gd name="connsiteX11" fmla="*/ 5550684 w 8282369"/>
                <a:gd name="connsiteY11" fmla="*/ 4360095 h 4514384"/>
                <a:gd name="connsiteX12" fmla="*/ 0 w 8282369"/>
                <a:gd name="connsiteY12" fmla="*/ 4347395 h 4514384"/>
                <a:gd name="connsiteX13" fmla="*/ 1094460 w 8282369"/>
                <a:gd name="connsiteY13" fmla="*/ 3746766 h 4514384"/>
                <a:gd name="connsiteX14" fmla="*/ 1665960 w 8282369"/>
                <a:gd name="connsiteY14" fmla="*/ 3480066 h 4514384"/>
                <a:gd name="connsiteX15" fmla="*/ 1132560 w 8282369"/>
                <a:gd name="connsiteY15" fmla="*/ 2641866 h 4514384"/>
                <a:gd name="connsiteX16" fmla="*/ 1704060 w 8282369"/>
                <a:gd name="connsiteY16" fmla="*/ 2578366 h 4514384"/>
                <a:gd name="connsiteX17" fmla="*/ 1587500 w 8282369"/>
                <a:gd name="connsiteY17" fmla="*/ 1333766 h 4514384"/>
                <a:gd name="connsiteX0" fmla="*/ 1587500 w 8282369"/>
                <a:gd name="connsiteY0" fmla="*/ 1333766 h 4591901"/>
                <a:gd name="connsiteX1" fmla="*/ 1818360 w 8282369"/>
                <a:gd name="connsiteY1" fmla="*/ 660666 h 4591901"/>
                <a:gd name="connsiteX2" fmla="*/ 2605760 w 8282369"/>
                <a:gd name="connsiteY2" fmla="*/ 139966 h 4591901"/>
                <a:gd name="connsiteX3" fmla="*/ 3507460 w 8282369"/>
                <a:gd name="connsiteY3" fmla="*/ 762266 h 4591901"/>
                <a:gd name="connsiteX4" fmla="*/ 3316960 w 8282369"/>
                <a:gd name="connsiteY4" fmla="*/ 266 h 4591901"/>
                <a:gd name="connsiteX5" fmla="*/ 3786860 w 8282369"/>
                <a:gd name="connsiteY5" fmla="*/ 165366 h 4591901"/>
                <a:gd name="connsiteX6" fmla="*/ 4218660 w 8282369"/>
                <a:gd name="connsiteY6" fmla="*/ 178066 h 4591901"/>
                <a:gd name="connsiteX7" fmla="*/ 4991884 w 8282369"/>
                <a:gd name="connsiteY7" fmla="*/ 1016266 h 4591901"/>
                <a:gd name="connsiteX8" fmla="*/ 5501360 w 8282369"/>
                <a:gd name="connsiteY8" fmla="*/ 3060966 h 4591901"/>
                <a:gd name="connsiteX9" fmla="*/ 6314160 w 8282369"/>
                <a:gd name="connsiteY9" fmla="*/ 3810266 h 4591901"/>
                <a:gd name="connsiteX10" fmla="*/ 8269959 w 8282369"/>
                <a:gd name="connsiteY10" fmla="*/ 4051566 h 4591901"/>
                <a:gd name="connsiteX11" fmla="*/ 5550684 w 8282369"/>
                <a:gd name="connsiteY11" fmla="*/ 4360095 h 4591901"/>
                <a:gd name="connsiteX12" fmla="*/ 0 w 8282369"/>
                <a:gd name="connsiteY12" fmla="*/ 4347395 h 4591901"/>
                <a:gd name="connsiteX13" fmla="*/ 1094460 w 8282369"/>
                <a:gd name="connsiteY13" fmla="*/ 3746766 h 4591901"/>
                <a:gd name="connsiteX14" fmla="*/ 1665960 w 8282369"/>
                <a:gd name="connsiteY14" fmla="*/ 3480066 h 4591901"/>
                <a:gd name="connsiteX15" fmla="*/ 1132560 w 8282369"/>
                <a:gd name="connsiteY15" fmla="*/ 2641866 h 4591901"/>
                <a:gd name="connsiteX16" fmla="*/ 1704060 w 8282369"/>
                <a:gd name="connsiteY16" fmla="*/ 2578366 h 4591901"/>
                <a:gd name="connsiteX17" fmla="*/ 1587500 w 8282369"/>
                <a:gd name="connsiteY17" fmla="*/ 1333766 h 4591901"/>
                <a:gd name="connsiteX0" fmla="*/ 1587500 w 8282369"/>
                <a:gd name="connsiteY0" fmla="*/ 1333766 h 4539912"/>
                <a:gd name="connsiteX1" fmla="*/ 1818360 w 8282369"/>
                <a:gd name="connsiteY1" fmla="*/ 660666 h 4539912"/>
                <a:gd name="connsiteX2" fmla="*/ 2605760 w 8282369"/>
                <a:gd name="connsiteY2" fmla="*/ 139966 h 4539912"/>
                <a:gd name="connsiteX3" fmla="*/ 3507460 w 8282369"/>
                <a:gd name="connsiteY3" fmla="*/ 762266 h 4539912"/>
                <a:gd name="connsiteX4" fmla="*/ 3316960 w 8282369"/>
                <a:gd name="connsiteY4" fmla="*/ 266 h 4539912"/>
                <a:gd name="connsiteX5" fmla="*/ 3786860 w 8282369"/>
                <a:gd name="connsiteY5" fmla="*/ 165366 h 4539912"/>
                <a:gd name="connsiteX6" fmla="*/ 4218660 w 8282369"/>
                <a:gd name="connsiteY6" fmla="*/ 178066 h 4539912"/>
                <a:gd name="connsiteX7" fmla="*/ 4991884 w 8282369"/>
                <a:gd name="connsiteY7" fmla="*/ 1016266 h 4539912"/>
                <a:gd name="connsiteX8" fmla="*/ 5501360 w 8282369"/>
                <a:gd name="connsiteY8" fmla="*/ 3060966 h 4539912"/>
                <a:gd name="connsiteX9" fmla="*/ 6314160 w 8282369"/>
                <a:gd name="connsiteY9" fmla="*/ 3810266 h 4539912"/>
                <a:gd name="connsiteX10" fmla="*/ 8269959 w 8282369"/>
                <a:gd name="connsiteY10" fmla="*/ 4051566 h 4539912"/>
                <a:gd name="connsiteX11" fmla="*/ 5550684 w 8282369"/>
                <a:gd name="connsiteY11" fmla="*/ 4360095 h 4539912"/>
                <a:gd name="connsiteX12" fmla="*/ 0 w 8282369"/>
                <a:gd name="connsiteY12" fmla="*/ 4347395 h 4539912"/>
                <a:gd name="connsiteX13" fmla="*/ 1094460 w 8282369"/>
                <a:gd name="connsiteY13" fmla="*/ 3746766 h 4539912"/>
                <a:gd name="connsiteX14" fmla="*/ 1665960 w 8282369"/>
                <a:gd name="connsiteY14" fmla="*/ 3480066 h 4539912"/>
                <a:gd name="connsiteX15" fmla="*/ 1132560 w 8282369"/>
                <a:gd name="connsiteY15" fmla="*/ 2641866 h 4539912"/>
                <a:gd name="connsiteX16" fmla="*/ 1704060 w 8282369"/>
                <a:gd name="connsiteY16" fmla="*/ 2578366 h 4539912"/>
                <a:gd name="connsiteX17" fmla="*/ 1587500 w 8282369"/>
                <a:gd name="connsiteY17" fmla="*/ 1333766 h 4539912"/>
                <a:gd name="connsiteX0" fmla="*/ 1587500 w 8270178"/>
                <a:gd name="connsiteY0" fmla="*/ 1333766 h 4539912"/>
                <a:gd name="connsiteX1" fmla="*/ 1818360 w 8270178"/>
                <a:gd name="connsiteY1" fmla="*/ 660666 h 4539912"/>
                <a:gd name="connsiteX2" fmla="*/ 2605760 w 8270178"/>
                <a:gd name="connsiteY2" fmla="*/ 139966 h 4539912"/>
                <a:gd name="connsiteX3" fmla="*/ 3507460 w 8270178"/>
                <a:gd name="connsiteY3" fmla="*/ 762266 h 4539912"/>
                <a:gd name="connsiteX4" fmla="*/ 3316960 w 8270178"/>
                <a:gd name="connsiteY4" fmla="*/ 266 h 4539912"/>
                <a:gd name="connsiteX5" fmla="*/ 3786860 w 8270178"/>
                <a:gd name="connsiteY5" fmla="*/ 165366 h 4539912"/>
                <a:gd name="connsiteX6" fmla="*/ 4218660 w 8270178"/>
                <a:gd name="connsiteY6" fmla="*/ 178066 h 4539912"/>
                <a:gd name="connsiteX7" fmla="*/ 4991884 w 8270178"/>
                <a:gd name="connsiteY7" fmla="*/ 1016266 h 4539912"/>
                <a:gd name="connsiteX8" fmla="*/ 5501360 w 8270178"/>
                <a:gd name="connsiteY8" fmla="*/ 3060966 h 4539912"/>
                <a:gd name="connsiteX9" fmla="*/ 6314160 w 8270178"/>
                <a:gd name="connsiteY9" fmla="*/ 3810266 h 4539912"/>
                <a:gd name="connsiteX10" fmla="*/ 8269959 w 8270178"/>
                <a:gd name="connsiteY10" fmla="*/ 4051566 h 4539912"/>
                <a:gd name="connsiteX11" fmla="*/ 5550684 w 8270178"/>
                <a:gd name="connsiteY11" fmla="*/ 4360095 h 4539912"/>
                <a:gd name="connsiteX12" fmla="*/ 0 w 8270178"/>
                <a:gd name="connsiteY12" fmla="*/ 4347395 h 4539912"/>
                <a:gd name="connsiteX13" fmla="*/ 1094460 w 8270178"/>
                <a:gd name="connsiteY13" fmla="*/ 3746766 h 4539912"/>
                <a:gd name="connsiteX14" fmla="*/ 1665960 w 8270178"/>
                <a:gd name="connsiteY14" fmla="*/ 3480066 h 4539912"/>
                <a:gd name="connsiteX15" fmla="*/ 1132560 w 8270178"/>
                <a:gd name="connsiteY15" fmla="*/ 2641866 h 4539912"/>
                <a:gd name="connsiteX16" fmla="*/ 1704060 w 8270178"/>
                <a:gd name="connsiteY16" fmla="*/ 2578366 h 4539912"/>
                <a:gd name="connsiteX17" fmla="*/ 1587500 w 8270178"/>
                <a:gd name="connsiteY17" fmla="*/ 1333766 h 4539912"/>
                <a:gd name="connsiteX0" fmla="*/ 1587500 w 8270178"/>
                <a:gd name="connsiteY0" fmla="*/ 1333766 h 4539912"/>
                <a:gd name="connsiteX1" fmla="*/ 1818360 w 8270178"/>
                <a:gd name="connsiteY1" fmla="*/ 660666 h 4539912"/>
                <a:gd name="connsiteX2" fmla="*/ 2605760 w 8270178"/>
                <a:gd name="connsiteY2" fmla="*/ 139966 h 4539912"/>
                <a:gd name="connsiteX3" fmla="*/ 3507460 w 8270178"/>
                <a:gd name="connsiteY3" fmla="*/ 762266 h 4539912"/>
                <a:gd name="connsiteX4" fmla="*/ 3316960 w 8270178"/>
                <a:gd name="connsiteY4" fmla="*/ 266 h 4539912"/>
                <a:gd name="connsiteX5" fmla="*/ 3786860 w 8270178"/>
                <a:gd name="connsiteY5" fmla="*/ 165366 h 4539912"/>
                <a:gd name="connsiteX6" fmla="*/ 4218660 w 8270178"/>
                <a:gd name="connsiteY6" fmla="*/ 178066 h 4539912"/>
                <a:gd name="connsiteX7" fmla="*/ 4991884 w 8270178"/>
                <a:gd name="connsiteY7" fmla="*/ 1016266 h 4539912"/>
                <a:gd name="connsiteX8" fmla="*/ 5501360 w 8270178"/>
                <a:gd name="connsiteY8" fmla="*/ 3060966 h 4539912"/>
                <a:gd name="connsiteX9" fmla="*/ 6314160 w 8270178"/>
                <a:gd name="connsiteY9" fmla="*/ 3810266 h 4539912"/>
                <a:gd name="connsiteX10" fmla="*/ 8269959 w 8270178"/>
                <a:gd name="connsiteY10" fmla="*/ 4051566 h 4539912"/>
                <a:gd name="connsiteX11" fmla="*/ 5550684 w 8270178"/>
                <a:gd name="connsiteY11" fmla="*/ 4360095 h 4539912"/>
                <a:gd name="connsiteX12" fmla="*/ 0 w 8270178"/>
                <a:gd name="connsiteY12" fmla="*/ 4347395 h 4539912"/>
                <a:gd name="connsiteX13" fmla="*/ 1094460 w 8270178"/>
                <a:gd name="connsiteY13" fmla="*/ 3746766 h 4539912"/>
                <a:gd name="connsiteX14" fmla="*/ 1665960 w 8270178"/>
                <a:gd name="connsiteY14" fmla="*/ 3480066 h 4539912"/>
                <a:gd name="connsiteX15" fmla="*/ 1132560 w 8270178"/>
                <a:gd name="connsiteY15" fmla="*/ 2641866 h 4539912"/>
                <a:gd name="connsiteX16" fmla="*/ 1704060 w 8270178"/>
                <a:gd name="connsiteY16" fmla="*/ 2578366 h 4539912"/>
                <a:gd name="connsiteX17" fmla="*/ 1587500 w 8270178"/>
                <a:gd name="connsiteY17" fmla="*/ 1333766 h 4539912"/>
                <a:gd name="connsiteX0" fmla="*/ 1587500 w 8270228"/>
                <a:gd name="connsiteY0" fmla="*/ 1333766 h 4539912"/>
                <a:gd name="connsiteX1" fmla="*/ 1818360 w 8270228"/>
                <a:gd name="connsiteY1" fmla="*/ 660666 h 4539912"/>
                <a:gd name="connsiteX2" fmla="*/ 2605760 w 8270228"/>
                <a:gd name="connsiteY2" fmla="*/ 139966 h 4539912"/>
                <a:gd name="connsiteX3" fmla="*/ 3507460 w 8270228"/>
                <a:gd name="connsiteY3" fmla="*/ 762266 h 4539912"/>
                <a:gd name="connsiteX4" fmla="*/ 3316960 w 8270228"/>
                <a:gd name="connsiteY4" fmla="*/ 266 h 4539912"/>
                <a:gd name="connsiteX5" fmla="*/ 3786860 w 8270228"/>
                <a:gd name="connsiteY5" fmla="*/ 165366 h 4539912"/>
                <a:gd name="connsiteX6" fmla="*/ 4218660 w 8270228"/>
                <a:gd name="connsiteY6" fmla="*/ 178066 h 4539912"/>
                <a:gd name="connsiteX7" fmla="*/ 4991884 w 8270228"/>
                <a:gd name="connsiteY7" fmla="*/ 1016266 h 4539912"/>
                <a:gd name="connsiteX8" fmla="*/ 5501360 w 8270228"/>
                <a:gd name="connsiteY8" fmla="*/ 3060966 h 4539912"/>
                <a:gd name="connsiteX9" fmla="*/ 6314160 w 8270228"/>
                <a:gd name="connsiteY9" fmla="*/ 3810266 h 4539912"/>
                <a:gd name="connsiteX10" fmla="*/ 8269959 w 8270228"/>
                <a:gd name="connsiteY10" fmla="*/ 4051566 h 4539912"/>
                <a:gd name="connsiteX11" fmla="*/ 5550684 w 8270228"/>
                <a:gd name="connsiteY11" fmla="*/ 4360095 h 4539912"/>
                <a:gd name="connsiteX12" fmla="*/ 0 w 8270228"/>
                <a:gd name="connsiteY12" fmla="*/ 4347395 h 4539912"/>
                <a:gd name="connsiteX13" fmla="*/ 1094460 w 8270228"/>
                <a:gd name="connsiteY13" fmla="*/ 3746766 h 4539912"/>
                <a:gd name="connsiteX14" fmla="*/ 1665960 w 8270228"/>
                <a:gd name="connsiteY14" fmla="*/ 3480066 h 4539912"/>
                <a:gd name="connsiteX15" fmla="*/ 1132560 w 8270228"/>
                <a:gd name="connsiteY15" fmla="*/ 2641866 h 4539912"/>
                <a:gd name="connsiteX16" fmla="*/ 1704060 w 8270228"/>
                <a:gd name="connsiteY16" fmla="*/ 2578366 h 4539912"/>
                <a:gd name="connsiteX17" fmla="*/ 1587500 w 8270228"/>
                <a:gd name="connsiteY17" fmla="*/ 1333766 h 4539912"/>
                <a:gd name="connsiteX0" fmla="*/ 1587500 w 8270228"/>
                <a:gd name="connsiteY0" fmla="*/ 1333766 h 4539912"/>
                <a:gd name="connsiteX1" fmla="*/ 1818360 w 8270228"/>
                <a:gd name="connsiteY1" fmla="*/ 660666 h 4539912"/>
                <a:gd name="connsiteX2" fmla="*/ 2605760 w 8270228"/>
                <a:gd name="connsiteY2" fmla="*/ 139966 h 4539912"/>
                <a:gd name="connsiteX3" fmla="*/ 3507460 w 8270228"/>
                <a:gd name="connsiteY3" fmla="*/ 762266 h 4539912"/>
                <a:gd name="connsiteX4" fmla="*/ 3316960 w 8270228"/>
                <a:gd name="connsiteY4" fmla="*/ 266 h 4539912"/>
                <a:gd name="connsiteX5" fmla="*/ 3786860 w 8270228"/>
                <a:gd name="connsiteY5" fmla="*/ 165366 h 4539912"/>
                <a:gd name="connsiteX6" fmla="*/ 4218660 w 8270228"/>
                <a:gd name="connsiteY6" fmla="*/ 178066 h 4539912"/>
                <a:gd name="connsiteX7" fmla="*/ 4991884 w 8270228"/>
                <a:gd name="connsiteY7" fmla="*/ 1016266 h 4539912"/>
                <a:gd name="connsiteX8" fmla="*/ 5501360 w 8270228"/>
                <a:gd name="connsiteY8" fmla="*/ 3060966 h 4539912"/>
                <a:gd name="connsiteX9" fmla="*/ 6314160 w 8270228"/>
                <a:gd name="connsiteY9" fmla="*/ 3810266 h 4539912"/>
                <a:gd name="connsiteX10" fmla="*/ 8269959 w 8270228"/>
                <a:gd name="connsiteY10" fmla="*/ 4051566 h 4539912"/>
                <a:gd name="connsiteX11" fmla="*/ 5550684 w 8270228"/>
                <a:gd name="connsiteY11" fmla="*/ 4360095 h 4539912"/>
                <a:gd name="connsiteX12" fmla="*/ 0 w 8270228"/>
                <a:gd name="connsiteY12" fmla="*/ 4347395 h 4539912"/>
                <a:gd name="connsiteX13" fmla="*/ 1094460 w 8270228"/>
                <a:gd name="connsiteY13" fmla="*/ 3746766 h 4539912"/>
                <a:gd name="connsiteX14" fmla="*/ 1665960 w 8270228"/>
                <a:gd name="connsiteY14" fmla="*/ 3480066 h 4539912"/>
                <a:gd name="connsiteX15" fmla="*/ 1132560 w 8270228"/>
                <a:gd name="connsiteY15" fmla="*/ 2641866 h 4539912"/>
                <a:gd name="connsiteX16" fmla="*/ 1704060 w 8270228"/>
                <a:gd name="connsiteY16" fmla="*/ 2578366 h 4539912"/>
                <a:gd name="connsiteX17" fmla="*/ 1587500 w 8270228"/>
                <a:gd name="connsiteY17" fmla="*/ 1333766 h 4539912"/>
                <a:gd name="connsiteX0" fmla="*/ 1587500 w 8270228"/>
                <a:gd name="connsiteY0" fmla="*/ 1333766 h 4539912"/>
                <a:gd name="connsiteX1" fmla="*/ 1818360 w 8270228"/>
                <a:gd name="connsiteY1" fmla="*/ 660666 h 4539912"/>
                <a:gd name="connsiteX2" fmla="*/ 2605760 w 8270228"/>
                <a:gd name="connsiteY2" fmla="*/ 139966 h 4539912"/>
                <a:gd name="connsiteX3" fmla="*/ 3507460 w 8270228"/>
                <a:gd name="connsiteY3" fmla="*/ 762266 h 4539912"/>
                <a:gd name="connsiteX4" fmla="*/ 3316960 w 8270228"/>
                <a:gd name="connsiteY4" fmla="*/ 266 h 4539912"/>
                <a:gd name="connsiteX5" fmla="*/ 3786860 w 8270228"/>
                <a:gd name="connsiteY5" fmla="*/ 165366 h 4539912"/>
                <a:gd name="connsiteX6" fmla="*/ 4218660 w 8270228"/>
                <a:gd name="connsiteY6" fmla="*/ 178066 h 4539912"/>
                <a:gd name="connsiteX7" fmla="*/ 4991884 w 8270228"/>
                <a:gd name="connsiteY7" fmla="*/ 1016266 h 4539912"/>
                <a:gd name="connsiteX8" fmla="*/ 5501360 w 8270228"/>
                <a:gd name="connsiteY8" fmla="*/ 3060966 h 4539912"/>
                <a:gd name="connsiteX9" fmla="*/ 6314160 w 8270228"/>
                <a:gd name="connsiteY9" fmla="*/ 3810266 h 4539912"/>
                <a:gd name="connsiteX10" fmla="*/ 8269959 w 8270228"/>
                <a:gd name="connsiteY10" fmla="*/ 4051566 h 4539912"/>
                <a:gd name="connsiteX11" fmla="*/ 5550684 w 8270228"/>
                <a:gd name="connsiteY11" fmla="*/ 4360095 h 4539912"/>
                <a:gd name="connsiteX12" fmla="*/ 0 w 8270228"/>
                <a:gd name="connsiteY12" fmla="*/ 4347395 h 4539912"/>
                <a:gd name="connsiteX13" fmla="*/ 1094460 w 8270228"/>
                <a:gd name="connsiteY13" fmla="*/ 3746766 h 4539912"/>
                <a:gd name="connsiteX14" fmla="*/ 1665960 w 8270228"/>
                <a:gd name="connsiteY14" fmla="*/ 3480066 h 4539912"/>
                <a:gd name="connsiteX15" fmla="*/ 1132560 w 8270228"/>
                <a:gd name="connsiteY15" fmla="*/ 2641866 h 4539912"/>
                <a:gd name="connsiteX16" fmla="*/ 1704060 w 8270228"/>
                <a:gd name="connsiteY16" fmla="*/ 2578366 h 4539912"/>
                <a:gd name="connsiteX17" fmla="*/ 1587500 w 8270228"/>
                <a:gd name="connsiteY17" fmla="*/ 1333766 h 4539912"/>
                <a:gd name="connsiteX0" fmla="*/ 1587500 w 8270228"/>
                <a:gd name="connsiteY0" fmla="*/ 1333766 h 4539912"/>
                <a:gd name="connsiteX1" fmla="*/ 1818360 w 8270228"/>
                <a:gd name="connsiteY1" fmla="*/ 660666 h 4539912"/>
                <a:gd name="connsiteX2" fmla="*/ 2605760 w 8270228"/>
                <a:gd name="connsiteY2" fmla="*/ 139966 h 4539912"/>
                <a:gd name="connsiteX3" fmla="*/ 3507460 w 8270228"/>
                <a:gd name="connsiteY3" fmla="*/ 762266 h 4539912"/>
                <a:gd name="connsiteX4" fmla="*/ 3316960 w 8270228"/>
                <a:gd name="connsiteY4" fmla="*/ 266 h 4539912"/>
                <a:gd name="connsiteX5" fmla="*/ 3786860 w 8270228"/>
                <a:gd name="connsiteY5" fmla="*/ 165366 h 4539912"/>
                <a:gd name="connsiteX6" fmla="*/ 4218660 w 8270228"/>
                <a:gd name="connsiteY6" fmla="*/ 178066 h 4539912"/>
                <a:gd name="connsiteX7" fmla="*/ 4991884 w 8270228"/>
                <a:gd name="connsiteY7" fmla="*/ 1016266 h 4539912"/>
                <a:gd name="connsiteX8" fmla="*/ 5501360 w 8270228"/>
                <a:gd name="connsiteY8" fmla="*/ 3060966 h 4539912"/>
                <a:gd name="connsiteX9" fmla="*/ 6314160 w 8270228"/>
                <a:gd name="connsiteY9" fmla="*/ 3810266 h 4539912"/>
                <a:gd name="connsiteX10" fmla="*/ 8269959 w 8270228"/>
                <a:gd name="connsiteY10" fmla="*/ 4051566 h 4539912"/>
                <a:gd name="connsiteX11" fmla="*/ 5550684 w 8270228"/>
                <a:gd name="connsiteY11" fmla="*/ 4360095 h 4539912"/>
                <a:gd name="connsiteX12" fmla="*/ 0 w 8270228"/>
                <a:gd name="connsiteY12" fmla="*/ 4347395 h 4539912"/>
                <a:gd name="connsiteX13" fmla="*/ 1094460 w 8270228"/>
                <a:gd name="connsiteY13" fmla="*/ 3746766 h 4539912"/>
                <a:gd name="connsiteX14" fmla="*/ 1665960 w 8270228"/>
                <a:gd name="connsiteY14" fmla="*/ 3480066 h 4539912"/>
                <a:gd name="connsiteX15" fmla="*/ 1132560 w 8270228"/>
                <a:gd name="connsiteY15" fmla="*/ 2641866 h 4539912"/>
                <a:gd name="connsiteX16" fmla="*/ 1704060 w 8270228"/>
                <a:gd name="connsiteY16" fmla="*/ 2578366 h 4539912"/>
                <a:gd name="connsiteX17" fmla="*/ 1587500 w 8270228"/>
                <a:gd name="connsiteY17" fmla="*/ 1333766 h 4539912"/>
                <a:gd name="connsiteX0" fmla="*/ 1587500 w 8270228"/>
                <a:gd name="connsiteY0" fmla="*/ 1333766 h 4539912"/>
                <a:gd name="connsiteX1" fmla="*/ 1818360 w 8270228"/>
                <a:gd name="connsiteY1" fmla="*/ 660666 h 4539912"/>
                <a:gd name="connsiteX2" fmla="*/ 2605760 w 8270228"/>
                <a:gd name="connsiteY2" fmla="*/ 139966 h 4539912"/>
                <a:gd name="connsiteX3" fmla="*/ 3507460 w 8270228"/>
                <a:gd name="connsiteY3" fmla="*/ 762266 h 4539912"/>
                <a:gd name="connsiteX4" fmla="*/ 3316960 w 8270228"/>
                <a:gd name="connsiteY4" fmla="*/ 266 h 4539912"/>
                <a:gd name="connsiteX5" fmla="*/ 3786860 w 8270228"/>
                <a:gd name="connsiteY5" fmla="*/ 165366 h 4539912"/>
                <a:gd name="connsiteX6" fmla="*/ 4218660 w 8270228"/>
                <a:gd name="connsiteY6" fmla="*/ 178066 h 4539912"/>
                <a:gd name="connsiteX7" fmla="*/ 4991884 w 8270228"/>
                <a:gd name="connsiteY7" fmla="*/ 1016266 h 4539912"/>
                <a:gd name="connsiteX8" fmla="*/ 5501360 w 8270228"/>
                <a:gd name="connsiteY8" fmla="*/ 3060966 h 4539912"/>
                <a:gd name="connsiteX9" fmla="*/ 6314160 w 8270228"/>
                <a:gd name="connsiteY9" fmla="*/ 3810266 h 4539912"/>
                <a:gd name="connsiteX10" fmla="*/ 8269959 w 8270228"/>
                <a:gd name="connsiteY10" fmla="*/ 4051566 h 4539912"/>
                <a:gd name="connsiteX11" fmla="*/ 5550684 w 8270228"/>
                <a:gd name="connsiteY11" fmla="*/ 4360095 h 4539912"/>
                <a:gd name="connsiteX12" fmla="*/ 0 w 8270228"/>
                <a:gd name="connsiteY12" fmla="*/ 4347395 h 4539912"/>
                <a:gd name="connsiteX13" fmla="*/ 1094460 w 8270228"/>
                <a:gd name="connsiteY13" fmla="*/ 3746766 h 4539912"/>
                <a:gd name="connsiteX14" fmla="*/ 1665960 w 8270228"/>
                <a:gd name="connsiteY14" fmla="*/ 3480066 h 4539912"/>
                <a:gd name="connsiteX15" fmla="*/ 1132560 w 8270228"/>
                <a:gd name="connsiteY15" fmla="*/ 2641866 h 4539912"/>
                <a:gd name="connsiteX16" fmla="*/ 1704060 w 8270228"/>
                <a:gd name="connsiteY16" fmla="*/ 2578366 h 4539912"/>
                <a:gd name="connsiteX17" fmla="*/ 1587500 w 8270228"/>
                <a:gd name="connsiteY17" fmla="*/ 1333766 h 4539912"/>
                <a:gd name="connsiteX0" fmla="*/ 1587500 w 8270228"/>
                <a:gd name="connsiteY0" fmla="*/ 1333766 h 4539912"/>
                <a:gd name="connsiteX1" fmla="*/ 1818360 w 8270228"/>
                <a:gd name="connsiteY1" fmla="*/ 660666 h 4539912"/>
                <a:gd name="connsiteX2" fmla="*/ 2605760 w 8270228"/>
                <a:gd name="connsiteY2" fmla="*/ 139966 h 4539912"/>
                <a:gd name="connsiteX3" fmla="*/ 3507460 w 8270228"/>
                <a:gd name="connsiteY3" fmla="*/ 762266 h 4539912"/>
                <a:gd name="connsiteX4" fmla="*/ 3316960 w 8270228"/>
                <a:gd name="connsiteY4" fmla="*/ 266 h 4539912"/>
                <a:gd name="connsiteX5" fmla="*/ 3786860 w 8270228"/>
                <a:gd name="connsiteY5" fmla="*/ 165366 h 4539912"/>
                <a:gd name="connsiteX6" fmla="*/ 4218660 w 8270228"/>
                <a:gd name="connsiteY6" fmla="*/ 178066 h 4539912"/>
                <a:gd name="connsiteX7" fmla="*/ 4991884 w 8270228"/>
                <a:gd name="connsiteY7" fmla="*/ 1016266 h 4539912"/>
                <a:gd name="connsiteX8" fmla="*/ 5501360 w 8270228"/>
                <a:gd name="connsiteY8" fmla="*/ 3060966 h 4539912"/>
                <a:gd name="connsiteX9" fmla="*/ 6314160 w 8270228"/>
                <a:gd name="connsiteY9" fmla="*/ 3810266 h 4539912"/>
                <a:gd name="connsiteX10" fmla="*/ 8269959 w 8270228"/>
                <a:gd name="connsiteY10" fmla="*/ 4051566 h 4539912"/>
                <a:gd name="connsiteX11" fmla="*/ 5550684 w 8270228"/>
                <a:gd name="connsiteY11" fmla="*/ 4360095 h 4539912"/>
                <a:gd name="connsiteX12" fmla="*/ 0 w 8270228"/>
                <a:gd name="connsiteY12" fmla="*/ 4347395 h 4539912"/>
                <a:gd name="connsiteX13" fmla="*/ 1094460 w 8270228"/>
                <a:gd name="connsiteY13" fmla="*/ 3746766 h 4539912"/>
                <a:gd name="connsiteX14" fmla="*/ 1665960 w 8270228"/>
                <a:gd name="connsiteY14" fmla="*/ 3480066 h 4539912"/>
                <a:gd name="connsiteX15" fmla="*/ 1132560 w 8270228"/>
                <a:gd name="connsiteY15" fmla="*/ 2641866 h 4539912"/>
                <a:gd name="connsiteX16" fmla="*/ 1704060 w 8270228"/>
                <a:gd name="connsiteY16" fmla="*/ 2578366 h 4539912"/>
                <a:gd name="connsiteX17" fmla="*/ 1587500 w 8270228"/>
                <a:gd name="connsiteY17" fmla="*/ 1333766 h 4539912"/>
                <a:gd name="connsiteX0" fmla="*/ 1587500 w 8270228"/>
                <a:gd name="connsiteY0" fmla="*/ 1333766 h 4539912"/>
                <a:gd name="connsiteX1" fmla="*/ 1818360 w 8270228"/>
                <a:gd name="connsiteY1" fmla="*/ 660666 h 4539912"/>
                <a:gd name="connsiteX2" fmla="*/ 2605760 w 8270228"/>
                <a:gd name="connsiteY2" fmla="*/ 139966 h 4539912"/>
                <a:gd name="connsiteX3" fmla="*/ 3507460 w 8270228"/>
                <a:gd name="connsiteY3" fmla="*/ 762266 h 4539912"/>
                <a:gd name="connsiteX4" fmla="*/ 3316960 w 8270228"/>
                <a:gd name="connsiteY4" fmla="*/ 266 h 4539912"/>
                <a:gd name="connsiteX5" fmla="*/ 3786860 w 8270228"/>
                <a:gd name="connsiteY5" fmla="*/ 165366 h 4539912"/>
                <a:gd name="connsiteX6" fmla="*/ 4218660 w 8270228"/>
                <a:gd name="connsiteY6" fmla="*/ 178066 h 4539912"/>
                <a:gd name="connsiteX7" fmla="*/ 4991884 w 8270228"/>
                <a:gd name="connsiteY7" fmla="*/ 1016266 h 4539912"/>
                <a:gd name="connsiteX8" fmla="*/ 5501360 w 8270228"/>
                <a:gd name="connsiteY8" fmla="*/ 3060966 h 4539912"/>
                <a:gd name="connsiteX9" fmla="*/ 6314160 w 8270228"/>
                <a:gd name="connsiteY9" fmla="*/ 3810266 h 4539912"/>
                <a:gd name="connsiteX10" fmla="*/ 8269959 w 8270228"/>
                <a:gd name="connsiteY10" fmla="*/ 4051566 h 4539912"/>
                <a:gd name="connsiteX11" fmla="*/ 5550684 w 8270228"/>
                <a:gd name="connsiteY11" fmla="*/ 4360095 h 4539912"/>
                <a:gd name="connsiteX12" fmla="*/ 0 w 8270228"/>
                <a:gd name="connsiteY12" fmla="*/ 4347395 h 4539912"/>
                <a:gd name="connsiteX13" fmla="*/ 1094460 w 8270228"/>
                <a:gd name="connsiteY13" fmla="*/ 3746766 h 4539912"/>
                <a:gd name="connsiteX14" fmla="*/ 1665960 w 8270228"/>
                <a:gd name="connsiteY14" fmla="*/ 3480066 h 4539912"/>
                <a:gd name="connsiteX15" fmla="*/ 1132560 w 8270228"/>
                <a:gd name="connsiteY15" fmla="*/ 2641866 h 4539912"/>
                <a:gd name="connsiteX16" fmla="*/ 1704060 w 8270228"/>
                <a:gd name="connsiteY16" fmla="*/ 2578366 h 4539912"/>
                <a:gd name="connsiteX17" fmla="*/ 1587500 w 8270228"/>
                <a:gd name="connsiteY17" fmla="*/ 1333766 h 4539912"/>
                <a:gd name="connsiteX0" fmla="*/ 1587500 w 8270228"/>
                <a:gd name="connsiteY0" fmla="*/ 1333766 h 4539912"/>
                <a:gd name="connsiteX1" fmla="*/ 1818360 w 8270228"/>
                <a:gd name="connsiteY1" fmla="*/ 660666 h 4539912"/>
                <a:gd name="connsiteX2" fmla="*/ 2605760 w 8270228"/>
                <a:gd name="connsiteY2" fmla="*/ 139966 h 4539912"/>
                <a:gd name="connsiteX3" fmla="*/ 3507460 w 8270228"/>
                <a:gd name="connsiteY3" fmla="*/ 762266 h 4539912"/>
                <a:gd name="connsiteX4" fmla="*/ 3316960 w 8270228"/>
                <a:gd name="connsiteY4" fmla="*/ 266 h 4539912"/>
                <a:gd name="connsiteX5" fmla="*/ 3786860 w 8270228"/>
                <a:gd name="connsiteY5" fmla="*/ 165366 h 4539912"/>
                <a:gd name="connsiteX6" fmla="*/ 4218660 w 8270228"/>
                <a:gd name="connsiteY6" fmla="*/ 178066 h 4539912"/>
                <a:gd name="connsiteX7" fmla="*/ 4991884 w 8270228"/>
                <a:gd name="connsiteY7" fmla="*/ 1016266 h 4539912"/>
                <a:gd name="connsiteX8" fmla="*/ 5501360 w 8270228"/>
                <a:gd name="connsiteY8" fmla="*/ 3060966 h 4539912"/>
                <a:gd name="connsiteX9" fmla="*/ 6314160 w 8270228"/>
                <a:gd name="connsiteY9" fmla="*/ 3810266 h 4539912"/>
                <a:gd name="connsiteX10" fmla="*/ 8269959 w 8270228"/>
                <a:gd name="connsiteY10" fmla="*/ 4051566 h 4539912"/>
                <a:gd name="connsiteX11" fmla="*/ 5550684 w 8270228"/>
                <a:gd name="connsiteY11" fmla="*/ 4360095 h 4539912"/>
                <a:gd name="connsiteX12" fmla="*/ 0 w 8270228"/>
                <a:gd name="connsiteY12" fmla="*/ 4347395 h 4539912"/>
                <a:gd name="connsiteX13" fmla="*/ 1094460 w 8270228"/>
                <a:gd name="connsiteY13" fmla="*/ 3746766 h 4539912"/>
                <a:gd name="connsiteX14" fmla="*/ 1665960 w 8270228"/>
                <a:gd name="connsiteY14" fmla="*/ 3480066 h 4539912"/>
                <a:gd name="connsiteX15" fmla="*/ 1132560 w 8270228"/>
                <a:gd name="connsiteY15" fmla="*/ 2641866 h 4539912"/>
                <a:gd name="connsiteX16" fmla="*/ 1704060 w 8270228"/>
                <a:gd name="connsiteY16" fmla="*/ 2578366 h 4539912"/>
                <a:gd name="connsiteX17" fmla="*/ 1587500 w 8270228"/>
                <a:gd name="connsiteY17" fmla="*/ 1333766 h 4539912"/>
                <a:gd name="connsiteX0" fmla="*/ 1587500 w 8270228"/>
                <a:gd name="connsiteY0" fmla="*/ 1333766 h 4539912"/>
                <a:gd name="connsiteX1" fmla="*/ 1818360 w 8270228"/>
                <a:gd name="connsiteY1" fmla="*/ 660666 h 4539912"/>
                <a:gd name="connsiteX2" fmla="*/ 2605760 w 8270228"/>
                <a:gd name="connsiteY2" fmla="*/ 139966 h 4539912"/>
                <a:gd name="connsiteX3" fmla="*/ 3507460 w 8270228"/>
                <a:gd name="connsiteY3" fmla="*/ 762266 h 4539912"/>
                <a:gd name="connsiteX4" fmla="*/ 3316960 w 8270228"/>
                <a:gd name="connsiteY4" fmla="*/ 266 h 4539912"/>
                <a:gd name="connsiteX5" fmla="*/ 3786860 w 8270228"/>
                <a:gd name="connsiteY5" fmla="*/ 165366 h 4539912"/>
                <a:gd name="connsiteX6" fmla="*/ 4218660 w 8270228"/>
                <a:gd name="connsiteY6" fmla="*/ 178066 h 4539912"/>
                <a:gd name="connsiteX7" fmla="*/ 4991884 w 8270228"/>
                <a:gd name="connsiteY7" fmla="*/ 1016266 h 4539912"/>
                <a:gd name="connsiteX8" fmla="*/ 5501360 w 8270228"/>
                <a:gd name="connsiteY8" fmla="*/ 3060966 h 4539912"/>
                <a:gd name="connsiteX9" fmla="*/ 6314160 w 8270228"/>
                <a:gd name="connsiteY9" fmla="*/ 3810266 h 4539912"/>
                <a:gd name="connsiteX10" fmla="*/ 8269959 w 8270228"/>
                <a:gd name="connsiteY10" fmla="*/ 4051566 h 4539912"/>
                <a:gd name="connsiteX11" fmla="*/ 5550684 w 8270228"/>
                <a:gd name="connsiteY11" fmla="*/ 4360095 h 4539912"/>
                <a:gd name="connsiteX12" fmla="*/ 0 w 8270228"/>
                <a:gd name="connsiteY12" fmla="*/ 4347395 h 4539912"/>
                <a:gd name="connsiteX13" fmla="*/ 1094460 w 8270228"/>
                <a:gd name="connsiteY13" fmla="*/ 3746766 h 4539912"/>
                <a:gd name="connsiteX14" fmla="*/ 1665960 w 8270228"/>
                <a:gd name="connsiteY14" fmla="*/ 3480066 h 4539912"/>
                <a:gd name="connsiteX15" fmla="*/ 1132560 w 8270228"/>
                <a:gd name="connsiteY15" fmla="*/ 2641866 h 4539912"/>
                <a:gd name="connsiteX16" fmla="*/ 1704060 w 8270228"/>
                <a:gd name="connsiteY16" fmla="*/ 2578366 h 4539912"/>
                <a:gd name="connsiteX17" fmla="*/ 1587500 w 8270228"/>
                <a:gd name="connsiteY17" fmla="*/ 1333766 h 4539912"/>
                <a:gd name="connsiteX0" fmla="*/ 1587500 w 8270228"/>
                <a:gd name="connsiteY0" fmla="*/ 1333766 h 4539912"/>
                <a:gd name="connsiteX1" fmla="*/ 1818360 w 8270228"/>
                <a:gd name="connsiteY1" fmla="*/ 660666 h 4539912"/>
                <a:gd name="connsiteX2" fmla="*/ 2605760 w 8270228"/>
                <a:gd name="connsiteY2" fmla="*/ 139966 h 4539912"/>
                <a:gd name="connsiteX3" fmla="*/ 3507460 w 8270228"/>
                <a:gd name="connsiteY3" fmla="*/ 762266 h 4539912"/>
                <a:gd name="connsiteX4" fmla="*/ 3316960 w 8270228"/>
                <a:gd name="connsiteY4" fmla="*/ 266 h 4539912"/>
                <a:gd name="connsiteX5" fmla="*/ 3786860 w 8270228"/>
                <a:gd name="connsiteY5" fmla="*/ 165366 h 4539912"/>
                <a:gd name="connsiteX6" fmla="*/ 4218660 w 8270228"/>
                <a:gd name="connsiteY6" fmla="*/ 178066 h 4539912"/>
                <a:gd name="connsiteX7" fmla="*/ 4991884 w 8270228"/>
                <a:gd name="connsiteY7" fmla="*/ 1016266 h 4539912"/>
                <a:gd name="connsiteX8" fmla="*/ 5501360 w 8270228"/>
                <a:gd name="connsiteY8" fmla="*/ 3060966 h 4539912"/>
                <a:gd name="connsiteX9" fmla="*/ 6314160 w 8270228"/>
                <a:gd name="connsiteY9" fmla="*/ 3810266 h 4539912"/>
                <a:gd name="connsiteX10" fmla="*/ 8269959 w 8270228"/>
                <a:gd name="connsiteY10" fmla="*/ 4051566 h 4539912"/>
                <a:gd name="connsiteX11" fmla="*/ 5550684 w 8270228"/>
                <a:gd name="connsiteY11" fmla="*/ 4360095 h 4539912"/>
                <a:gd name="connsiteX12" fmla="*/ 0 w 8270228"/>
                <a:gd name="connsiteY12" fmla="*/ 4347395 h 4539912"/>
                <a:gd name="connsiteX13" fmla="*/ 1094460 w 8270228"/>
                <a:gd name="connsiteY13" fmla="*/ 3746766 h 4539912"/>
                <a:gd name="connsiteX14" fmla="*/ 1665960 w 8270228"/>
                <a:gd name="connsiteY14" fmla="*/ 3480066 h 4539912"/>
                <a:gd name="connsiteX15" fmla="*/ 1132560 w 8270228"/>
                <a:gd name="connsiteY15" fmla="*/ 2641866 h 4539912"/>
                <a:gd name="connsiteX16" fmla="*/ 1704060 w 8270228"/>
                <a:gd name="connsiteY16" fmla="*/ 2578366 h 4539912"/>
                <a:gd name="connsiteX17" fmla="*/ 1587500 w 8270228"/>
                <a:gd name="connsiteY17" fmla="*/ 1333766 h 4539912"/>
                <a:gd name="connsiteX0" fmla="*/ 1587500 w 8270228"/>
                <a:gd name="connsiteY0" fmla="*/ 1333766 h 4539912"/>
                <a:gd name="connsiteX1" fmla="*/ 1818360 w 8270228"/>
                <a:gd name="connsiteY1" fmla="*/ 660666 h 4539912"/>
                <a:gd name="connsiteX2" fmla="*/ 2605760 w 8270228"/>
                <a:gd name="connsiteY2" fmla="*/ 139966 h 4539912"/>
                <a:gd name="connsiteX3" fmla="*/ 3507460 w 8270228"/>
                <a:gd name="connsiteY3" fmla="*/ 762266 h 4539912"/>
                <a:gd name="connsiteX4" fmla="*/ 3316960 w 8270228"/>
                <a:gd name="connsiteY4" fmla="*/ 266 h 4539912"/>
                <a:gd name="connsiteX5" fmla="*/ 3786860 w 8270228"/>
                <a:gd name="connsiteY5" fmla="*/ 165366 h 4539912"/>
                <a:gd name="connsiteX6" fmla="*/ 4218660 w 8270228"/>
                <a:gd name="connsiteY6" fmla="*/ 178066 h 4539912"/>
                <a:gd name="connsiteX7" fmla="*/ 4991884 w 8270228"/>
                <a:gd name="connsiteY7" fmla="*/ 1016266 h 4539912"/>
                <a:gd name="connsiteX8" fmla="*/ 5501360 w 8270228"/>
                <a:gd name="connsiteY8" fmla="*/ 3060966 h 4539912"/>
                <a:gd name="connsiteX9" fmla="*/ 6314160 w 8270228"/>
                <a:gd name="connsiteY9" fmla="*/ 3810266 h 4539912"/>
                <a:gd name="connsiteX10" fmla="*/ 8269959 w 8270228"/>
                <a:gd name="connsiteY10" fmla="*/ 4051566 h 4539912"/>
                <a:gd name="connsiteX11" fmla="*/ 5550684 w 8270228"/>
                <a:gd name="connsiteY11" fmla="*/ 4360095 h 4539912"/>
                <a:gd name="connsiteX12" fmla="*/ 0 w 8270228"/>
                <a:gd name="connsiteY12" fmla="*/ 4347395 h 4539912"/>
                <a:gd name="connsiteX13" fmla="*/ 1094460 w 8270228"/>
                <a:gd name="connsiteY13" fmla="*/ 3746766 h 4539912"/>
                <a:gd name="connsiteX14" fmla="*/ 1665960 w 8270228"/>
                <a:gd name="connsiteY14" fmla="*/ 3480066 h 4539912"/>
                <a:gd name="connsiteX15" fmla="*/ 1132560 w 8270228"/>
                <a:gd name="connsiteY15" fmla="*/ 2641866 h 4539912"/>
                <a:gd name="connsiteX16" fmla="*/ 1704060 w 8270228"/>
                <a:gd name="connsiteY16" fmla="*/ 2578366 h 4539912"/>
                <a:gd name="connsiteX17" fmla="*/ 1587500 w 8270228"/>
                <a:gd name="connsiteY17" fmla="*/ 1333766 h 4539912"/>
                <a:gd name="connsiteX0" fmla="*/ 1587500 w 8270228"/>
                <a:gd name="connsiteY0" fmla="*/ 1333766 h 4539912"/>
                <a:gd name="connsiteX1" fmla="*/ 1818360 w 8270228"/>
                <a:gd name="connsiteY1" fmla="*/ 660666 h 4539912"/>
                <a:gd name="connsiteX2" fmla="*/ 2605760 w 8270228"/>
                <a:gd name="connsiteY2" fmla="*/ 139966 h 4539912"/>
                <a:gd name="connsiteX3" fmla="*/ 3507460 w 8270228"/>
                <a:gd name="connsiteY3" fmla="*/ 762266 h 4539912"/>
                <a:gd name="connsiteX4" fmla="*/ 3316960 w 8270228"/>
                <a:gd name="connsiteY4" fmla="*/ 266 h 4539912"/>
                <a:gd name="connsiteX5" fmla="*/ 3786860 w 8270228"/>
                <a:gd name="connsiteY5" fmla="*/ 165366 h 4539912"/>
                <a:gd name="connsiteX6" fmla="*/ 4218660 w 8270228"/>
                <a:gd name="connsiteY6" fmla="*/ 178066 h 4539912"/>
                <a:gd name="connsiteX7" fmla="*/ 4991884 w 8270228"/>
                <a:gd name="connsiteY7" fmla="*/ 1016266 h 4539912"/>
                <a:gd name="connsiteX8" fmla="*/ 5501360 w 8270228"/>
                <a:gd name="connsiteY8" fmla="*/ 3060966 h 4539912"/>
                <a:gd name="connsiteX9" fmla="*/ 6314160 w 8270228"/>
                <a:gd name="connsiteY9" fmla="*/ 3810266 h 4539912"/>
                <a:gd name="connsiteX10" fmla="*/ 8269959 w 8270228"/>
                <a:gd name="connsiteY10" fmla="*/ 4051566 h 4539912"/>
                <a:gd name="connsiteX11" fmla="*/ 5550684 w 8270228"/>
                <a:gd name="connsiteY11" fmla="*/ 4360095 h 4539912"/>
                <a:gd name="connsiteX12" fmla="*/ 0 w 8270228"/>
                <a:gd name="connsiteY12" fmla="*/ 4347395 h 4539912"/>
                <a:gd name="connsiteX13" fmla="*/ 1094460 w 8270228"/>
                <a:gd name="connsiteY13" fmla="*/ 3746766 h 4539912"/>
                <a:gd name="connsiteX14" fmla="*/ 1665960 w 8270228"/>
                <a:gd name="connsiteY14" fmla="*/ 3480066 h 4539912"/>
                <a:gd name="connsiteX15" fmla="*/ 1132560 w 8270228"/>
                <a:gd name="connsiteY15" fmla="*/ 2641866 h 4539912"/>
                <a:gd name="connsiteX16" fmla="*/ 1704060 w 8270228"/>
                <a:gd name="connsiteY16" fmla="*/ 2578366 h 4539912"/>
                <a:gd name="connsiteX17" fmla="*/ 1587500 w 8270228"/>
                <a:gd name="connsiteY17" fmla="*/ 1333766 h 4539912"/>
                <a:gd name="connsiteX0" fmla="*/ 1587500 w 8270228"/>
                <a:gd name="connsiteY0" fmla="*/ 1333766 h 4580537"/>
                <a:gd name="connsiteX1" fmla="*/ 1818360 w 8270228"/>
                <a:gd name="connsiteY1" fmla="*/ 660666 h 4580537"/>
                <a:gd name="connsiteX2" fmla="*/ 2605760 w 8270228"/>
                <a:gd name="connsiteY2" fmla="*/ 139966 h 4580537"/>
                <a:gd name="connsiteX3" fmla="*/ 3507460 w 8270228"/>
                <a:gd name="connsiteY3" fmla="*/ 762266 h 4580537"/>
                <a:gd name="connsiteX4" fmla="*/ 3316960 w 8270228"/>
                <a:gd name="connsiteY4" fmla="*/ 266 h 4580537"/>
                <a:gd name="connsiteX5" fmla="*/ 3786860 w 8270228"/>
                <a:gd name="connsiteY5" fmla="*/ 165366 h 4580537"/>
                <a:gd name="connsiteX6" fmla="*/ 4218660 w 8270228"/>
                <a:gd name="connsiteY6" fmla="*/ 178066 h 4580537"/>
                <a:gd name="connsiteX7" fmla="*/ 4991884 w 8270228"/>
                <a:gd name="connsiteY7" fmla="*/ 1016266 h 4580537"/>
                <a:gd name="connsiteX8" fmla="*/ 5501360 w 8270228"/>
                <a:gd name="connsiteY8" fmla="*/ 3060966 h 4580537"/>
                <a:gd name="connsiteX9" fmla="*/ 6314160 w 8270228"/>
                <a:gd name="connsiteY9" fmla="*/ 3810266 h 4580537"/>
                <a:gd name="connsiteX10" fmla="*/ 8269959 w 8270228"/>
                <a:gd name="connsiteY10" fmla="*/ 4051566 h 4580537"/>
                <a:gd name="connsiteX11" fmla="*/ 5550684 w 8270228"/>
                <a:gd name="connsiteY11" fmla="*/ 4360095 h 4580537"/>
                <a:gd name="connsiteX12" fmla="*/ 0 w 8270228"/>
                <a:gd name="connsiteY12" fmla="*/ 4347395 h 4580537"/>
                <a:gd name="connsiteX13" fmla="*/ 1094460 w 8270228"/>
                <a:gd name="connsiteY13" fmla="*/ 3746766 h 4580537"/>
                <a:gd name="connsiteX14" fmla="*/ 1665960 w 8270228"/>
                <a:gd name="connsiteY14" fmla="*/ 3480066 h 4580537"/>
                <a:gd name="connsiteX15" fmla="*/ 1132560 w 8270228"/>
                <a:gd name="connsiteY15" fmla="*/ 2641866 h 4580537"/>
                <a:gd name="connsiteX16" fmla="*/ 1704060 w 8270228"/>
                <a:gd name="connsiteY16" fmla="*/ 2578366 h 4580537"/>
                <a:gd name="connsiteX17" fmla="*/ 1587500 w 8270228"/>
                <a:gd name="connsiteY17" fmla="*/ 1333766 h 458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270228" h="4580537">
                  <a:moveTo>
                    <a:pt x="1587500" y="1333766"/>
                  </a:moveTo>
                  <a:cubicBezTo>
                    <a:pt x="1829553" y="1312599"/>
                    <a:pt x="1576307" y="681833"/>
                    <a:pt x="1818360" y="660666"/>
                  </a:cubicBezTo>
                  <a:cubicBezTo>
                    <a:pt x="2000393" y="550599"/>
                    <a:pt x="2309427" y="97633"/>
                    <a:pt x="2605760" y="139966"/>
                  </a:cubicBezTo>
                  <a:cubicBezTo>
                    <a:pt x="2707360" y="279666"/>
                    <a:pt x="3215360" y="660666"/>
                    <a:pt x="3507460" y="762266"/>
                  </a:cubicBezTo>
                  <a:cubicBezTo>
                    <a:pt x="3613293" y="779199"/>
                    <a:pt x="3211127" y="-16667"/>
                    <a:pt x="3316960" y="266"/>
                  </a:cubicBezTo>
                  <a:cubicBezTo>
                    <a:pt x="3562493" y="156899"/>
                    <a:pt x="3541327" y="8733"/>
                    <a:pt x="3786860" y="165366"/>
                  </a:cubicBezTo>
                  <a:cubicBezTo>
                    <a:pt x="3968893" y="292366"/>
                    <a:pt x="4011227" y="228866"/>
                    <a:pt x="4218660" y="178066"/>
                  </a:cubicBezTo>
                  <a:cubicBezTo>
                    <a:pt x="4476401" y="457466"/>
                    <a:pt x="4518243" y="762266"/>
                    <a:pt x="4991884" y="1016266"/>
                  </a:cubicBezTo>
                  <a:cubicBezTo>
                    <a:pt x="4890776" y="1769799"/>
                    <a:pt x="5500868" y="2599533"/>
                    <a:pt x="5501360" y="3060966"/>
                  </a:cubicBezTo>
                  <a:cubicBezTo>
                    <a:pt x="5971260" y="2743466"/>
                    <a:pt x="6174460" y="3835666"/>
                    <a:pt x="6314160" y="3810266"/>
                  </a:cubicBezTo>
                  <a:cubicBezTo>
                    <a:pt x="6517360" y="3949966"/>
                    <a:pt x="8295359" y="3340366"/>
                    <a:pt x="8269959" y="4051566"/>
                  </a:cubicBezTo>
                  <a:cubicBezTo>
                    <a:pt x="7926567" y="4764009"/>
                    <a:pt x="6668776" y="4638252"/>
                    <a:pt x="5550684" y="4360095"/>
                  </a:cubicBezTo>
                  <a:cubicBezTo>
                    <a:pt x="4589456" y="4533662"/>
                    <a:pt x="2777328" y="3907128"/>
                    <a:pt x="0" y="4347395"/>
                  </a:cubicBezTo>
                  <a:cubicBezTo>
                    <a:pt x="136220" y="3592619"/>
                    <a:pt x="716940" y="4018942"/>
                    <a:pt x="1094460" y="3746766"/>
                  </a:cubicBezTo>
                  <a:cubicBezTo>
                    <a:pt x="1179127" y="3662099"/>
                    <a:pt x="1593993" y="3717133"/>
                    <a:pt x="1665960" y="3480066"/>
                  </a:cubicBezTo>
                  <a:cubicBezTo>
                    <a:pt x="1708293" y="3128699"/>
                    <a:pt x="1090227" y="2993233"/>
                    <a:pt x="1132560" y="2641866"/>
                  </a:cubicBezTo>
                  <a:cubicBezTo>
                    <a:pt x="1246860" y="2413266"/>
                    <a:pt x="1361160" y="2540266"/>
                    <a:pt x="1704060" y="2578366"/>
                  </a:cubicBezTo>
                  <a:cubicBezTo>
                    <a:pt x="1817607" y="1833299"/>
                    <a:pt x="1296153" y="1266033"/>
                    <a:pt x="1587500" y="1333766"/>
                  </a:cubicBezTo>
                  <a:close/>
                </a:path>
              </a:pathLst>
            </a:custGeom>
            <a:solidFill>
              <a:srgbClr val="A7744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Rectangle 85">
              <a:extLst>
                <a:ext uri="{FF2B5EF4-FFF2-40B4-BE49-F238E27FC236}">
                  <a16:creationId xmlns:a16="http://schemas.microsoft.com/office/drawing/2014/main" id="{3E7E3B89-DF65-5090-B225-7224509578A1}"/>
                </a:ext>
              </a:extLst>
            </p:cNvPr>
            <p:cNvSpPr/>
            <p:nvPr/>
          </p:nvSpPr>
          <p:spPr>
            <a:xfrm>
              <a:off x="4252091" y="1871189"/>
              <a:ext cx="3810933" cy="2720219"/>
            </a:xfrm>
            <a:custGeom>
              <a:avLst/>
              <a:gdLst>
                <a:gd name="connsiteX0" fmla="*/ 0 w 2191658"/>
                <a:gd name="connsiteY0" fmla="*/ 0 h 1055308"/>
                <a:gd name="connsiteX1" fmla="*/ 2191658 w 2191658"/>
                <a:gd name="connsiteY1" fmla="*/ 0 h 1055308"/>
                <a:gd name="connsiteX2" fmla="*/ 2191658 w 2191658"/>
                <a:gd name="connsiteY2" fmla="*/ 1055308 h 1055308"/>
                <a:gd name="connsiteX3" fmla="*/ 0 w 2191658"/>
                <a:gd name="connsiteY3" fmla="*/ 1055308 h 1055308"/>
                <a:gd name="connsiteX4" fmla="*/ 0 w 2191658"/>
                <a:gd name="connsiteY4" fmla="*/ 0 h 1055308"/>
                <a:gd name="connsiteX0" fmla="*/ 0 w 2852058"/>
                <a:gd name="connsiteY0" fmla="*/ 0 h 1423608"/>
                <a:gd name="connsiteX1" fmla="*/ 2852058 w 2852058"/>
                <a:gd name="connsiteY1" fmla="*/ 368300 h 1423608"/>
                <a:gd name="connsiteX2" fmla="*/ 2852058 w 2852058"/>
                <a:gd name="connsiteY2" fmla="*/ 1423608 h 1423608"/>
                <a:gd name="connsiteX3" fmla="*/ 660400 w 2852058"/>
                <a:gd name="connsiteY3" fmla="*/ 1423608 h 1423608"/>
                <a:gd name="connsiteX4" fmla="*/ 0 w 2852058"/>
                <a:gd name="connsiteY4" fmla="*/ 0 h 1423608"/>
                <a:gd name="connsiteX0" fmla="*/ 0 w 2852058"/>
                <a:gd name="connsiteY0" fmla="*/ 0 h 1423608"/>
                <a:gd name="connsiteX1" fmla="*/ 2852058 w 2852058"/>
                <a:gd name="connsiteY1" fmla="*/ 368300 h 1423608"/>
                <a:gd name="connsiteX2" fmla="*/ 2852058 w 2852058"/>
                <a:gd name="connsiteY2" fmla="*/ 1423608 h 1423608"/>
                <a:gd name="connsiteX3" fmla="*/ 660400 w 2852058"/>
                <a:gd name="connsiteY3" fmla="*/ 1423608 h 1423608"/>
                <a:gd name="connsiteX4" fmla="*/ 54429 w 2852058"/>
                <a:gd name="connsiteY4" fmla="*/ 798429 h 1423608"/>
                <a:gd name="connsiteX5" fmla="*/ 0 w 2852058"/>
                <a:gd name="connsiteY5" fmla="*/ 0 h 1423608"/>
                <a:gd name="connsiteX0" fmla="*/ 443279 w 3295337"/>
                <a:gd name="connsiteY0" fmla="*/ 0 h 1423608"/>
                <a:gd name="connsiteX1" fmla="*/ 3295337 w 3295337"/>
                <a:gd name="connsiteY1" fmla="*/ 368300 h 1423608"/>
                <a:gd name="connsiteX2" fmla="*/ 3295337 w 3295337"/>
                <a:gd name="connsiteY2" fmla="*/ 1423608 h 1423608"/>
                <a:gd name="connsiteX3" fmla="*/ 11479 w 3295337"/>
                <a:gd name="connsiteY3" fmla="*/ 890208 h 1423608"/>
                <a:gd name="connsiteX4" fmla="*/ 497708 w 3295337"/>
                <a:gd name="connsiteY4" fmla="*/ 798429 h 1423608"/>
                <a:gd name="connsiteX5" fmla="*/ 443279 w 3295337"/>
                <a:gd name="connsiteY5" fmla="*/ 0 h 1423608"/>
                <a:gd name="connsiteX0" fmla="*/ 443279 w 3295337"/>
                <a:gd name="connsiteY0" fmla="*/ 0 h 1610482"/>
                <a:gd name="connsiteX1" fmla="*/ 3295337 w 3295337"/>
                <a:gd name="connsiteY1" fmla="*/ 368300 h 1610482"/>
                <a:gd name="connsiteX2" fmla="*/ 3295337 w 3295337"/>
                <a:gd name="connsiteY2" fmla="*/ 1423608 h 1610482"/>
                <a:gd name="connsiteX3" fmla="*/ 662809 w 3295337"/>
                <a:gd name="connsiteY3" fmla="*/ 1585829 h 1610482"/>
                <a:gd name="connsiteX4" fmla="*/ 11479 w 3295337"/>
                <a:gd name="connsiteY4" fmla="*/ 890208 h 1610482"/>
                <a:gd name="connsiteX5" fmla="*/ 497708 w 3295337"/>
                <a:gd name="connsiteY5" fmla="*/ 798429 h 1610482"/>
                <a:gd name="connsiteX6" fmla="*/ 443279 w 3295337"/>
                <a:gd name="connsiteY6" fmla="*/ 0 h 1610482"/>
                <a:gd name="connsiteX0" fmla="*/ 443279 w 3295337"/>
                <a:gd name="connsiteY0" fmla="*/ 0 h 1719538"/>
                <a:gd name="connsiteX1" fmla="*/ 3295337 w 3295337"/>
                <a:gd name="connsiteY1" fmla="*/ 368300 h 1719538"/>
                <a:gd name="connsiteX2" fmla="*/ 3295337 w 3295337"/>
                <a:gd name="connsiteY2" fmla="*/ 1423608 h 1719538"/>
                <a:gd name="connsiteX3" fmla="*/ 2288409 w 3295337"/>
                <a:gd name="connsiteY3" fmla="*/ 1712829 h 1719538"/>
                <a:gd name="connsiteX4" fmla="*/ 662809 w 3295337"/>
                <a:gd name="connsiteY4" fmla="*/ 1585829 h 1719538"/>
                <a:gd name="connsiteX5" fmla="*/ 11479 w 3295337"/>
                <a:gd name="connsiteY5" fmla="*/ 890208 h 1719538"/>
                <a:gd name="connsiteX6" fmla="*/ 497708 w 3295337"/>
                <a:gd name="connsiteY6" fmla="*/ 798429 h 1719538"/>
                <a:gd name="connsiteX7" fmla="*/ 443279 w 3295337"/>
                <a:gd name="connsiteY7" fmla="*/ 0 h 1719538"/>
                <a:gd name="connsiteX0" fmla="*/ 443279 w 3295337"/>
                <a:gd name="connsiteY0" fmla="*/ 838200 h 2557738"/>
                <a:gd name="connsiteX1" fmla="*/ 2787337 w 3295337"/>
                <a:gd name="connsiteY1" fmla="*/ 0 h 2557738"/>
                <a:gd name="connsiteX2" fmla="*/ 3295337 w 3295337"/>
                <a:gd name="connsiteY2" fmla="*/ 2261808 h 2557738"/>
                <a:gd name="connsiteX3" fmla="*/ 2288409 w 3295337"/>
                <a:gd name="connsiteY3" fmla="*/ 2551029 h 2557738"/>
                <a:gd name="connsiteX4" fmla="*/ 662809 w 3295337"/>
                <a:gd name="connsiteY4" fmla="*/ 2424029 h 2557738"/>
                <a:gd name="connsiteX5" fmla="*/ 11479 w 3295337"/>
                <a:gd name="connsiteY5" fmla="*/ 1728408 h 2557738"/>
                <a:gd name="connsiteX6" fmla="*/ 497708 w 3295337"/>
                <a:gd name="connsiteY6" fmla="*/ 1636629 h 2557738"/>
                <a:gd name="connsiteX7" fmla="*/ 443279 w 3295337"/>
                <a:gd name="connsiteY7" fmla="*/ 838200 h 2557738"/>
                <a:gd name="connsiteX0" fmla="*/ 443279 w 3358837"/>
                <a:gd name="connsiteY0" fmla="*/ 838200 h 2557738"/>
                <a:gd name="connsiteX1" fmla="*/ 2787337 w 3358837"/>
                <a:gd name="connsiteY1" fmla="*/ 0 h 2557738"/>
                <a:gd name="connsiteX2" fmla="*/ 3358837 w 3358837"/>
                <a:gd name="connsiteY2" fmla="*/ 2261808 h 2557738"/>
                <a:gd name="connsiteX3" fmla="*/ 2288409 w 3358837"/>
                <a:gd name="connsiteY3" fmla="*/ 2551029 h 2557738"/>
                <a:gd name="connsiteX4" fmla="*/ 662809 w 3358837"/>
                <a:gd name="connsiteY4" fmla="*/ 2424029 h 2557738"/>
                <a:gd name="connsiteX5" fmla="*/ 11479 w 3358837"/>
                <a:gd name="connsiteY5" fmla="*/ 1728408 h 2557738"/>
                <a:gd name="connsiteX6" fmla="*/ 497708 w 3358837"/>
                <a:gd name="connsiteY6" fmla="*/ 1636629 h 2557738"/>
                <a:gd name="connsiteX7" fmla="*/ 443279 w 3358837"/>
                <a:gd name="connsiteY7" fmla="*/ 838200 h 2557738"/>
                <a:gd name="connsiteX0" fmla="*/ 443279 w 3785624"/>
                <a:gd name="connsiteY0" fmla="*/ 838200 h 2557738"/>
                <a:gd name="connsiteX1" fmla="*/ 2787337 w 3785624"/>
                <a:gd name="connsiteY1" fmla="*/ 0 h 2557738"/>
                <a:gd name="connsiteX2" fmla="*/ 3358837 w 3785624"/>
                <a:gd name="connsiteY2" fmla="*/ 2261808 h 2557738"/>
                <a:gd name="connsiteX3" fmla="*/ 2288409 w 3785624"/>
                <a:gd name="connsiteY3" fmla="*/ 2551029 h 2557738"/>
                <a:gd name="connsiteX4" fmla="*/ 662809 w 3785624"/>
                <a:gd name="connsiteY4" fmla="*/ 2424029 h 2557738"/>
                <a:gd name="connsiteX5" fmla="*/ 11479 w 3785624"/>
                <a:gd name="connsiteY5" fmla="*/ 1728408 h 2557738"/>
                <a:gd name="connsiteX6" fmla="*/ 497708 w 3785624"/>
                <a:gd name="connsiteY6" fmla="*/ 1636629 h 2557738"/>
                <a:gd name="connsiteX7" fmla="*/ 443279 w 3785624"/>
                <a:gd name="connsiteY7" fmla="*/ 838200 h 2557738"/>
                <a:gd name="connsiteX0" fmla="*/ 443279 w 3810932"/>
                <a:gd name="connsiteY0" fmla="*/ 838200 h 2557738"/>
                <a:gd name="connsiteX1" fmla="*/ 2787337 w 3810932"/>
                <a:gd name="connsiteY1" fmla="*/ 0 h 2557738"/>
                <a:gd name="connsiteX2" fmla="*/ 3358837 w 3810932"/>
                <a:gd name="connsiteY2" fmla="*/ 2261808 h 2557738"/>
                <a:gd name="connsiteX3" fmla="*/ 2288409 w 3810932"/>
                <a:gd name="connsiteY3" fmla="*/ 2551029 h 2557738"/>
                <a:gd name="connsiteX4" fmla="*/ 662809 w 3810932"/>
                <a:gd name="connsiteY4" fmla="*/ 2424029 h 2557738"/>
                <a:gd name="connsiteX5" fmla="*/ 11479 w 3810932"/>
                <a:gd name="connsiteY5" fmla="*/ 1728408 h 2557738"/>
                <a:gd name="connsiteX6" fmla="*/ 497708 w 3810932"/>
                <a:gd name="connsiteY6" fmla="*/ 1636629 h 2557738"/>
                <a:gd name="connsiteX7" fmla="*/ 443279 w 3810932"/>
                <a:gd name="connsiteY7" fmla="*/ 838200 h 2557738"/>
                <a:gd name="connsiteX0" fmla="*/ 443279 w 3810932"/>
                <a:gd name="connsiteY0" fmla="*/ 964046 h 2683584"/>
                <a:gd name="connsiteX1" fmla="*/ 2787337 w 3810932"/>
                <a:gd name="connsiteY1" fmla="*/ 125846 h 2683584"/>
                <a:gd name="connsiteX2" fmla="*/ 3358837 w 3810932"/>
                <a:gd name="connsiteY2" fmla="*/ 2387654 h 2683584"/>
                <a:gd name="connsiteX3" fmla="*/ 2288409 w 3810932"/>
                <a:gd name="connsiteY3" fmla="*/ 2676875 h 2683584"/>
                <a:gd name="connsiteX4" fmla="*/ 662809 w 3810932"/>
                <a:gd name="connsiteY4" fmla="*/ 2549875 h 2683584"/>
                <a:gd name="connsiteX5" fmla="*/ 11479 w 3810932"/>
                <a:gd name="connsiteY5" fmla="*/ 1854254 h 2683584"/>
                <a:gd name="connsiteX6" fmla="*/ 497708 w 3810932"/>
                <a:gd name="connsiteY6" fmla="*/ 1762475 h 2683584"/>
                <a:gd name="connsiteX7" fmla="*/ 443279 w 3810932"/>
                <a:gd name="connsiteY7" fmla="*/ 964046 h 2683584"/>
                <a:gd name="connsiteX0" fmla="*/ 443279 w 3810932"/>
                <a:gd name="connsiteY0" fmla="*/ 1000681 h 2720219"/>
                <a:gd name="connsiteX1" fmla="*/ 2787337 w 3810932"/>
                <a:gd name="connsiteY1" fmla="*/ 162481 h 2720219"/>
                <a:gd name="connsiteX2" fmla="*/ 3358837 w 3810932"/>
                <a:gd name="connsiteY2" fmla="*/ 2424289 h 2720219"/>
                <a:gd name="connsiteX3" fmla="*/ 2288409 w 3810932"/>
                <a:gd name="connsiteY3" fmla="*/ 2713510 h 2720219"/>
                <a:gd name="connsiteX4" fmla="*/ 662809 w 3810932"/>
                <a:gd name="connsiteY4" fmla="*/ 2586510 h 2720219"/>
                <a:gd name="connsiteX5" fmla="*/ 11479 w 3810932"/>
                <a:gd name="connsiteY5" fmla="*/ 1890889 h 2720219"/>
                <a:gd name="connsiteX6" fmla="*/ 497708 w 3810932"/>
                <a:gd name="connsiteY6" fmla="*/ 1799110 h 2720219"/>
                <a:gd name="connsiteX7" fmla="*/ 443279 w 3810932"/>
                <a:gd name="connsiteY7" fmla="*/ 1000681 h 2720219"/>
                <a:gd name="connsiteX0" fmla="*/ 449993 w 3817646"/>
                <a:gd name="connsiteY0" fmla="*/ 1000681 h 2720219"/>
                <a:gd name="connsiteX1" fmla="*/ 2794051 w 3817646"/>
                <a:gd name="connsiteY1" fmla="*/ 162481 h 2720219"/>
                <a:gd name="connsiteX2" fmla="*/ 3365551 w 3817646"/>
                <a:gd name="connsiteY2" fmla="*/ 2424289 h 2720219"/>
                <a:gd name="connsiteX3" fmla="*/ 2295123 w 3817646"/>
                <a:gd name="connsiteY3" fmla="*/ 2713510 h 2720219"/>
                <a:gd name="connsiteX4" fmla="*/ 669523 w 3817646"/>
                <a:gd name="connsiteY4" fmla="*/ 2586510 h 2720219"/>
                <a:gd name="connsiteX5" fmla="*/ 18193 w 3817646"/>
                <a:gd name="connsiteY5" fmla="*/ 1890889 h 2720219"/>
                <a:gd name="connsiteX6" fmla="*/ 504422 w 3817646"/>
                <a:gd name="connsiteY6" fmla="*/ 1799110 h 2720219"/>
                <a:gd name="connsiteX7" fmla="*/ 449993 w 3817646"/>
                <a:gd name="connsiteY7" fmla="*/ 1000681 h 2720219"/>
                <a:gd name="connsiteX0" fmla="*/ 451441 w 3819094"/>
                <a:gd name="connsiteY0" fmla="*/ 1000681 h 2720219"/>
                <a:gd name="connsiteX1" fmla="*/ 2795499 w 3819094"/>
                <a:gd name="connsiteY1" fmla="*/ 162481 h 2720219"/>
                <a:gd name="connsiteX2" fmla="*/ 3366999 w 3819094"/>
                <a:gd name="connsiteY2" fmla="*/ 2424289 h 2720219"/>
                <a:gd name="connsiteX3" fmla="*/ 2296571 w 3819094"/>
                <a:gd name="connsiteY3" fmla="*/ 2713510 h 2720219"/>
                <a:gd name="connsiteX4" fmla="*/ 670971 w 3819094"/>
                <a:gd name="connsiteY4" fmla="*/ 2586510 h 2720219"/>
                <a:gd name="connsiteX5" fmla="*/ 19641 w 3819094"/>
                <a:gd name="connsiteY5" fmla="*/ 1890889 h 2720219"/>
                <a:gd name="connsiteX6" fmla="*/ 505870 w 3819094"/>
                <a:gd name="connsiteY6" fmla="*/ 1799110 h 2720219"/>
                <a:gd name="connsiteX7" fmla="*/ 451441 w 3819094"/>
                <a:gd name="connsiteY7" fmla="*/ 1000681 h 2720219"/>
                <a:gd name="connsiteX0" fmla="*/ 451441 w 3819094"/>
                <a:gd name="connsiteY0" fmla="*/ 1000681 h 2720219"/>
                <a:gd name="connsiteX1" fmla="*/ 2795499 w 3819094"/>
                <a:gd name="connsiteY1" fmla="*/ 162481 h 2720219"/>
                <a:gd name="connsiteX2" fmla="*/ 3366999 w 3819094"/>
                <a:gd name="connsiteY2" fmla="*/ 2424289 h 2720219"/>
                <a:gd name="connsiteX3" fmla="*/ 2296571 w 3819094"/>
                <a:gd name="connsiteY3" fmla="*/ 2713510 h 2720219"/>
                <a:gd name="connsiteX4" fmla="*/ 670971 w 3819094"/>
                <a:gd name="connsiteY4" fmla="*/ 2586510 h 2720219"/>
                <a:gd name="connsiteX5" fmla="*/ 19641 w 3819094"/>
                <a:gd name="connsiteY5" fmla="*/ 1890889 h 2720219"/>
                <a:gd name="connsiteX6" fmla="*/ 505870 w 3819094"/>
                <a:gd name="connsiteY6" fmla="*/ 1799110 h 2720219"/>
                <a:gd name="connsiteX7" fmla="*/ 451441 w 3819094"/>
                <a:gd name="connsiteY7" fmla="*/ 1000681 h 2720219"/>
                <a:gd name="connsiteX0" fmla="*/ 443280 w 3810933"/>
                <a:gd name="connsiteY0" fmla="*/ 1000681 h 2720219"/>
                <a:gd name="connsiteX1" fmla="*/ 2787338 w 3810933"/>
                <a:gd name="connsiteY1" fmla="*/ 162481 h 2720219"/>
                <a:gd name="connsiteX2" fmla="*/ 3358838 w 3810933"/>
                <a:gd name="connsiteY2" fmla="*/ 2424289 h 2720219"/>
                <a:gd name="connsiteX3" fmla="*/ 2288410 w 3810933"/>
                <a:gd name="connsiteY3" fmla="*/ 2713510 h 2720219"/>
                <a:gd name="connsiteX4" fmla="*/ 662810 w 3810933"/>
                <a:gd name="connsiteY4" fmla="*/ 2586510 h 2720219"/>
                <a:gd name="connsiteX5" fmla="*/ 11480 w 3810933"/>
                <a:gd name="connsiteY5" fmla="*/ 1890889 h 2720219"/>
                <a:gd name="connsiteX6" fmla="*/ 497709 w 3810933"/>
                <a:gd name="connsiteY6" fmla="*/ 1799110 h 2720219"/>
                <a:gd name="connsiteX7" fmla="*/ 443280 w 3810933"/>
                <a:gd name="connsiteY7" fmla="*/ 1000681 h 2720219"/>
                <a:gd name="connsiteX0" fmla="*/ 443280 w 3810933"/>
                <a:gd name="connsiteY0" fmla="*/ 1000681 h 2720219"/>
                <a:gd name="connsiteX1" fmla="*/ 2787338 w 3810933"/>
                <a:gd name="connsiteY1" fmla="*/ 162481 h 2720219"/>
                <a:gd name="connsiteX2" fmla="*/ 3358838 w 3810933"/>
                <a:gd name="connsiteY2" fmla="*/ 2424289 h 2720219"/>
                <a:gd name="connsiteX3" fmla="*/ 2288410 w 3810933"/>
                <a:gd name="connsiteY3" fmla="*/ 2713510 h 2720219"/>
                <a:gd name="connsiteX4" fmla="*/ 662810 w 3810933"/>
                <a:gd name="connsiteY4" fmla="*/ 2586510 h 2720219"/>
                <a:gd name="connsiteX5" fmla="*/ 11480 w 3810933"/>
                <a:gd name="connsiteY5" fmla="*/ 1890889 h 2720219"/>
                <a:gd name="connsiteX6" fmla="*/ 497709 w 3810933"/>
                <a:gd name="connsiteY6" fmla="*/ 1799110 h 2720219"/>
                <a:gd name="connsiteX7" fmla="*/ 443280 w 3810933"/>
                <a:gd name="connsiteY7" fmla="*/ 1000681 h 2720219"/>
                <a:gd name="connsiteX0" fmla="*/ 443280 w 3810933"/>
                <a:gd name="connsiteY0" fmla="*/ 1000681 h 2720219"/>
                <a:gd name="connsiteX1" fmla="*/ 2787338 w 3810933"/>
                <a:gd name="connsiteY1" fmla="*/ 162481 h 2720219"/>
                <a:gd name="connsiteX2" fmla="*/ 3358838 w 3810933"/>
                <a:gd name="connsiteY2" fmla="*/ 2424289 h 2720219"/>
                <a:gd name="connsiteX3" fmla="*/ 2288410 w 3810933"/>
                <a:gd name="connsiteY3" fmla="*/ 2713510 h 2720219"/>
                <a:gd name="connsiteX4" fmla="*/ 662810 w 3810933"/>
                <a:gd name="connsiteY4" fmla="*/ 2586510 h 2720219"/>
                <a:gd name="connsiteX5" fmla="*/ 11480 w 3810933"/>
                <a:gd name="connsiteY5" fmla="*/ 1890889 h 2720219"/>
                <a:gd name="connsiteX6" fmla="*/ 497709 w 3810933"/>
                <a:gd name="connsiteY6" fmla="*/ 1799110 h 2720219"/>
                <a:gd name="connsiteX7" fmla="*/ 443280 w 3810933"/>
                <a:gd name="connsiteY7" fmla="*/ 1000681 h 2720219"/>
                <a:gd name="connsiteX0" fmla="*/ 443280 w 3810933"/>
                <a:gd name="connsiteY0" fmla="*/ 1000681 h 2720219"/>
                <a:gd name="connsiteX1" fmla="*/ 2787338 w 3810933"/>
                <a:gd name="connsiteY1" fmla="*/ 162481 h 2720219"/>
                <a:gd name="connsiteX2" fmla="*/ 3358838 w 3810933"/>
                <a:gd name="connsiteY2" fmla="*/ 2424289 h 2720219"/>
                <a:gd name="connsiteX3" fmla="*/ 2288410 w 3810933"/>
                <a:gd name="connsiteY3" fmla="*/ 2713510 h 2720219"/>
                <a:gd name="connsiteX4" fmla="*/ 662810 w 3810933"/>
                <a:gd name="connsiteY4" fmla="*/ 2586510 h 2720219"/>
                <a:gd name="connsiteX5" fmla="*/ 11480 w 3810933"/>
                <a:gd name="connsiteY5" fmla="*/ 1890889 h 2720219"/>
                <a:gd name="connsiteX6" fmla="*/ 497709 w 3810933"/>
                <a:gd name="connsiteY6" fmla="*/ 1799110 h 2720219"/>
                <a:gd name="connsiteX7" fmla="*/ 443280 w 3810933"/>
                <a:gd name="connsiteY7" fmla="*/ 1000681 h 2720219"/>
                <a:gd name="connsiteX0" fmla="*/ 443280 w 3810933"/>
                <a:gd name="connsiteY0" fmla="*/ 1000681 h 2720219"/>
                <a:gd name="connsiteX1" fmla="*/ 2787338 w 3810933"/>
                <a:gd name="connsiteY1" fmla="*/ 162481 h 2720219"/>
                <a:gd name="connsiteX2" fmla="*/ 3358838 w 3810933"/>
                <a:gd name="connsiteY2" fmla="*/ 2424289 h 2720219"/>
                <a:gd name="connsiteX3" fmla="*/ 2288410 w 3810933"/>
                <a:gd name="connsiteY3" fmla="*/ 2713510 h 2720219"/>
                <a:gd name="connsiteX4" fmla="*/ 662810 w 3810933"/>
                <a:gd name="connsiteY4" fmla="*/ 2586510 h 2720219"/>
                <a:gd name="connsiteX5" fmla="*/ 11480 w 3810933"/>
                <a:gd name="connsiteY5" fmla="*/ 1890889 h 2720219"/>
                <a:gd name="connsiteX6" fmla="*/ 497709 w 3810933"/>
                <a:gd name="connsiteY6" fmla="*/ 1799110 h 2720219"/>
                <a:gd name="connsiteX7" fmla="*/ 443280 w 3810933"/>
                <a:gd name="connsiteY7" fmla="*/ 1000681 h 2720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10933" h="2720219">
                  <a:moveTo>
                    <a:pt x="443280" y="1000681"/>
                  </a:moveTo>
                  <a:cubicBezTo>
                    <a:pt x="818233" y="365681"/>
                    <a:pt x="1421785" y="-320119"/>
                    <a:pt x="2787338" y="162481"/>
                  </a:cubicBezTo>
                  <a:cubicBezTo>
                    <a:pt x="3130238" y="281417"/>
                    <a:pt x="4514538" y="1797353"/>
                    <a:pt x="3358838" y="2424289"/>
                  </a:cubicBezTo>
                  <a:cubicBezTo>
                    <a:pt x="3174083" y="2608160"/>
                    <a:pt x="2727165" y="2686473"/>
                    <a:pt x="2288410" y="2713510"/>
                  </a:cubicBezTo>
                  <a:cubicBezTo>
                    <a:pt x="1849655" y="2740547"/>
                    <a:pt x="1025365" y="2683397"/>
                    <a:pt x="662810" y="2586510"/>
                  </a:cubicBezTo>
                  <a:cubicBezTo>
                    <a:pt x="394900" y="2468936"/>
                    <a:pt x="-76210" y="2389463"/>
                    <a:pt x="11480" y="1890889"/>
                  </a:cubicBezTo>
                  <a:cubicBezTo>
                    <a:pt x="-97377" y="1661329"/>
                    <a:pt x="606566" y="2028670"/>
                    <a:pt x="497709" y="1799110"/>
                  </a:cubicBezTo>
                  <a:cubicBezTo>
                    <a:pt x="352566" y="1647267"/>
                    <a:pt x="524923" y="1203324"/>
                    <a:pt x="443280" y="1000681"/>
                  </a:cubicBezTo>
                  <a:close/>
                </a:path>
              </a:pathLst>
            </a:custGeom>
            <a:solidFill>
              <a:srgbClr val="44282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9CD663CF-D24B-E3D2-A336-8F65B9801DA5}"/>
              </a:ext>
            </a:extLst>
          </p:cNvPr>
          <p:cNvSpPr/>
          <p:nvPr/>
        </p:nvSpPr>
        <p:spPr>
          <a:xfrm flipH="1">
            <a:off x="1135317" y="5536591"/>
            <a:ext cx="975581" cy="242109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3B579D4-7514-8416-7846-A5FCE9C7CE8F}"/>
              </a:ext>
            </a:extLst>
          </p:cNvPr>
          <p:cNvGrpSpPr/>
          <p:nvPr/>
        </p:nvGrpSpPr>
        <p:grpSpPr>
          <a:xfrm>
            <a:off x="2338796" y="86077"/>
            <a:ext cx="4611747" cy="6512459"/>
            <a:chOff x="3647054" y="187955"/>
            <a:chExt cx="4611747" cy="6512459"/>
          </a:xfrm>
        </p:grpSpPr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A1D075C0-AA5F-CE19-5B57-7B337C1A9EC3}"/>
                </a:ext>
              </a:extLst>
            </p:cNvPr>
            <p:cNvSpPr/>
            <p:nvPr/>
          </p:nvSpPr>
          <p:spPr>
            <a:xfrm rot="18200087">
              <a:off x="7051256" y="4824651"/>
              <a:ext cx="957041" cy="1458049"/>
            </a:xfrm>
            <a:custGeom>
              <a:avLst/>
              <a:gdLst>
                <a:gd name="connsiteX0" fmla="*/ 0 w 710954"/>
                <a:gd name="connsiteY0" fmla="*/ 0 h 320472"/>
                <a:gd name="connsiteX1" fmla="*/ 710954 w 710954"/>
                <a:gd name="connsiteY1" fmla="*/ 0 h 320472"/>
                <a:gd name="connsiteX2" fmla="*/ 710954 w 710954"/>
                <a:gd name="connsiteY2" fmla="*/ 320472 h 320472"/>
                <a:gd name="connsiteX3" fmla="*/ 0 w 710954"/>
                <a:gd name="connsiteY3" fmla="*/ 320472 h 320472"/>
                <a:gd name="connsiteX4" fmla="*/ 0 w 710954"/>
                <a:gd name="connsiteY4" fmla="*/ 0 h 32047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441122 h 441122"/>
                <a:gd name="connsiteX4" fmla="*/ 0 w 710954"/>
                <a:gd name="connsiteY4" fmla="*/ 120650 h 44112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120650 h 441122"/>
                <a:gd name="connsiteX0" fmla="*/ 0 w 368054"/>
                <a:gd name="connsiteY0" fmla="*/ 120650 h 815772"/>
                <a:gd name="connsiteX1" fmla="*/ 361704 w 368054"/>
                <a:gd name="connsiteY1" fmla="*/ 0 h 815772"/>
                <a:gd name="connsiteX2" fmla="*/ 368054 w 368054"/>
                <a:gd name="connsiteY2" fmla="*/ 815772 h 815772"/>
                <a:gd name="connsiteX3" fmla="*/ 0 w 368054"/>
                <a:gd name="connsiteY3" fmla="*/ 120650 h 815772"/>
                <a:gd name="connsiteX0" fmla="*/ 0 w 183904"/>
                <a:gd name="connsiteY0" fmla="*/ 50800 h 815772"/>
                <a:gd name="connsiteX1" fmla="*/ 177554 w 183904"/>
                <a:gd name="connsiteY1" fmla="*/ 0 h 815772"/>
                <a:gd name="connsiteX2" fmla="*/ 183904 w 183904"/>
                <a:gd name="connsiteY2" fmla="*/ 815772 h 815772"/>
                <a:gd name="connsiteX3" fmla="*/ 0 w 183904"/>
                <a:gd name="connsiteY3" fmla="*/ 50800 h 815772"/>
                <a:gd name="connsiteX0" fmla="*/ 314480 w 498384"/>
                <a:gd name="connsiteY0" fmla="*/ 50800 h 815772"/>
                <a:gd name="connsiteX1" fmla="*/ 492034 w 498384"/>
                <a:gd name="connsiteY1" fmla="*/ 0 h 815772"/>
                <a:gd name="connsiteX2" fmla="*/ 498384 w 498384"/>
                <a:gd name="connsiteY2" fmla="*/ 815772 h 815772"/>
                <a:gd name="connsiteX3" fmla="*/ 314480 w 498384"/>
                <a:gd name="connsiteY3" fmla="*/ 50800 h 815772"/>
                <a:gd name="connsiteX0" fmla="*/ 383592 w 567496"/>
                <a:gd name="connsiteY0" fmla="*/ 50800 h 815772"/>
                <a:gd name="connsiteX1" fmla="*/ 561146 w 567496"/>
                <a:gd name="connsiteY1" fmla="*/ 0 h 815772"/>
                <a:gd name="connsiteX2" fmla="*/ 567496 w 567496"/>
                <a:gd name="connsiteY2" fmla="*/ 815772 h 815772"/>
                <a:gd name="connsiteX3" fmla="*/ 383592 w 567496"/>
                <a:gd name="connsiteY3" fmla="*/ 50800 h 815772"/>
                <a:gd name="connsiteX0" fmla="*/ 321867 w 505771"/>
                <a:gd name="connsiteY0" fmla="*/ 50800 h 815772"/>
                <a:gd name="connsiteX1" fmla="*/ 499421 w 505771"/>
                <a:gd name="connsiteY1" fmla="*/ 0 h 815772"/>
                <a:gd name="connsiteX2" fmla="*/ 505771 w 505771"/>
                <a:gd name="connsiteY2" fmla="*/ 815772 h 815772"/>
                <a:gd name="connsiteX3" fmla="*/ 321867 w 505771"/>
                <a:gd name="connsiteY3" fmla="*/ 50800 h 815772"/>
                <a:gd name="connsiteX0" fmla="*/ 336835 w 520739"/>
                <a:gd name="connsiteY0" fmla="*/ 50800 h 815772"/>
                <a:gd name="connsiteX1" fmla="*/ 514389 w 520739"/>
                <a:gd name="connsiteY1" fmla="*/ 0 h 815772"/>
                <a:gd name="connsiteX2" fmla="*/ 520739 w 520739"/>
                <a:gd name="connsiteY2" fmla="*/ 815772 h 815772"/>
                <a:gd name="connsiteX3" fmla="*/ 336835 w 520739"/>
                <a:gd name="connsiteY3" fmla="*/ 50800 h 815772"/>
                <a:gd name="connsiteX0" fmla="*/ 336835 w 902448"/>
                <a:gd name="connsiteY0" fmla="*/ 50800 h 815772"/>
                <a:gd name="connsiteX1" fmla="*/ 514389 w 902448"/>
                <a:gd name="connsiteY1" fmla="*/ 0 h 815772"/>
                <a:gd name="connsiteX2" fmla="*/ 520739 w 902448"/>
                <a:gd name="connsiteY2" fmla="*/ 815772 h 815772"/>
                <a:gd name="connsiteX3" fmla="*/ 336835 w 902448"/>
                <a:gd name="connsiteY3" fmla="*/ 50800 h 815772"/>
                <a:gd name="connsiteX0" fmla="*/ 336835 w 1022563"/>
                <a:gd name="connsiteY0" fmla="*/ 50800 h 815772"/>
                <a:gd name="connsiteX1" fmla="*/ 514389 w 1022563"/>
                <a:gd name="connsiteY1" fmla="*/ 0 h 815772"/>
                <a:gd name="connsiteX2" fmla="*/ 520739 w 1022563"/>
                <a:gd name="connsiteY2" fmla="*/ 815772 h 815772"/>
                <a:gd name="connsiteX3" fmla="*/ 336835 w 1022563"/>
                <a:gd name="connsiteY3" fmla="*/ 50800 h 815772"/>
                <a:gd name="connsiteX0" fmla="*/ 6350 w 508174"/>
                <a:gd name="connsiteY0" fmla="*/ 815772 h 815772"/>
                <a:gd name="connsiteX1" fmla="*/ 0 w 508174"/>
                <a:gd name="connsiteY1" fmla="*/ 0 h 815772"/>
                <a:gd name="connsiteX2" fmla="*/ 6350 w 508174"/>
                <a:gd name="connsiteY2" fmla="*/ 815772 h 815772"/>
                <a:gd name="connsiteX0" fmla="*/ 2376 w 505748"/>
                <a:gd name="connsiteY0" fmla="*/ 1456827 h 1456827"/>
                <a:gd name="connsiteX1" fmla="*/ 0 w 505748"/>
                <a:gd name="connsiteY1" fmla="*/ 0 h 1456827"/>
                <a:gd name="connsiteX2" fmla="*/ 2376 w 505748"/>
                <a:gd name="connsiteY2" fmla="*/ 1456827 h 1456827"/>
                <a:gd name="connsiteX0" fmla="*/ 399728 w 903100"/>
                <a:gd name="connsiteY0" fmla="*/ 1456827 h 1456827"/>
                <a:gd name="connsiteX1" fmla="*/ 397352 w 903100"/>
                <a:gd name="connsiteY1" fmla="*/ 0 h 1456827"/>
                <a:gd name="connsiteX2" fmla="*/ 399728 w 903100"/>
                <a:gd name="connsiteY2" fmla="*/ 1456827 h 1456827"/>
                <a:gd name="connsiteX0" fmla="*/ 485480 w 988852"/>
                <a:gd name="connsiteY0" fmla="*/ 1456827 h 1456827"/>
                <a:gd name="connsiteX1" fmla="*/ 483104 w 988852"/>
                <a:gd name="connsiteY1" fmla="*/ 0 h 1456827"/>
                <a:gd name="connsiteX2" fmla="*/ 485480 w 988852"/>
                <a:gd name="connsiteY2" fmla="*/ 1456827 h 1456827"/>
                <a:gd name="connsiteX0" fmla="*/ 485480 w 899863"/>
                <a:gd name="connsiteY0" fmla="*/ 1456827 h 1456827"/>
                <a:gd name="connsiteX1" fmla="*/ 483104 w 899863"/>
                <a:gd name="connsiteY1" fmla="*/ 0 h 1456827"/>
                <a:gd name="connsiteX2" fmla="*/ 485480 w 899863"/>
                <a:gd name="connsiteY2" fmla="*/ 1456827 h 1456827"/>
                <a:gd name="connsiteX0" fmla="*/ 485480 w 957041"/>
                <a:gd name="connsiteY0" fmla="*/ 1458049 h 1458049"/>
                <a:gd name="connsiteX1" fmla="*/ 483104 w 957041"/>
                <a:gd name="connsiteY1" fmla="*/ 1222 h 1458049"/>
                <a:gd name="connsiteX2" fmla="*/ 485480 w 957041"/>
                <a:gd name="connsiteY2" fmla="*/ 1458049 h 145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7041" h="1458049">
                  <a:moveTo>
                    <a:pt x="485480" y="1458049"/>
                  </a:moveTo>
                  <a:cubicBezTo>
                    <a:pt x="-412917" y="589975"/>
                    <a:pt x="147909" y="137790"/>
                    <a:pt x="483104" y="1222"/>
                  </a:cubicBezTo>
                  <a:cubicBezTo>
                    <a:pt x="1097067" y="-41146"/>
                    <a:pt x="1131907" y="1028801"/>
                    <a:pt x="485480" y="1458049"/>
                  </a:cubicBezTo>
                  <a:close/>
                </a:path>
              </a:pathLst>
            </a:custGeom>
            <a:solidFill>
              <a:srgbClr val="F8CB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354ED742-C0A3-E16C-8DEE-F384CF24A92D}"/>
                </a:ext>
              </a:extLst>
            </p:cNvPr>
            <p:cNvSpPr/>
            <p:nvPr/>
          </p:nvSpPr>
          <p:spPr>
            <a:xfrm>
              <a:off x="3647054" y="1884426"/>
              <a:ext cx="3968082" cy="3852736"/>
            </a:xfrm>
            <a:custGeom>
              <a:avLst/>
              <a:gdLst>
                <a:gd name="connsiteX0" fmla="*/ 0 w 2002057"/>
                <a:gd name="connsiteY0" fmla="*/ 0 h 1015167"/>
                <a:gd name="connsiteX1" fmla="*/ 2002057 w 2002057"/>
                <a:gd name="connsiteY1" fmla="*/ 0 h 1015167"/>
                <a:gd name="connsiteX2" fmla="*/ 2002057 w 2002057"/>
                <a:gd name="connsiteY2" fmla="*/ 1015167 h 1015167"/>
                <a:gd name="connsiteX3" fmla="*/ 0 w 2002057"/>
                <a:gd name="connsiteY3" fmla="*/ 1015167 h 1015167"/>
                <a:gd name="connsiteX4" fmla="*/ 0 w 2002057"/>
                <a:gd name="connsiteY4" fmla="*/ 0 h 1015167"/>
                <a:gd name="connsiteX0" fmla="*/ 76200 w 2002057"/>
                <a:gd name="connsiteY0" fmla="*/ 0 h 1218367"/>
                <a:gd name="connsiteX1" fmla="*/ 2002057 w 2002057"/>
                <a:gd name="connsiteY1" fmla="*/ 203200 h 1218367"/>
                <a:gd name="connsiteX2" fmla="*/ 2002057 w 2002057"/>
                <a:gd name="connsiteY2" fmla="*/ 1218367 h 1218367"/>
                <a:gd name="connsiteX3" fmla="*/ 0 w 2002057"/>
                <a:gd name="connsiteY3" fmla="*/ 1218367 h 1218367"/>
                <a:gd name="connsiteX4" fmla="*/ 76200 w 2002057"/>
                <a:gd name="connsiteY4" fmla="*/ 0 h 1218367"/>
                <a:gd name="connsiteX0" fmla="*/ 76200 w 2002057"/>
                <a:gd name="connsiteY0" fmla="*/ 12700 h 1231067"/>
                <a:gd name="connsiteX1" fmla="*/ 1709957 w 2002057"/>
                <a:gd name="connsiteY1" fmla="*/ 0 h 1231067"/>
                <a:gd name="connsiteX2" fmla="*/ 2002057 w 2002057"/>
                <a:gd name="connsiteY2" fmla="*/ 1231067 h 1231067"/>
                <a:gd name="connsiteX3" fmla="*/ 0 w 2002057"/>
                <a:gd name="connsiteY3" fmla="*/ 1231067 h 1231067"/>
                <a:gd name="connsiteX4" fmla="*/ 76200 w 2002057"/>
                <a:gd name="connsiteY4" fmla="*/ 12700 h 1231067"/>
                <a:gd name="connsiteX0" fmla="*/ 76200 w 2598957"/>
                <a:gd name="connsiteY0" fmla="*/ 12700 h 1294567"/>
                <a:gd name="connsiteX1" fmla="*/ 1709957 w 2598957"/>
                <a:gd name="connsiteY1" fmla="*/ 0 h 1294567"/>
                <a:gd name="connsiteX2" fmla="*/ 2598957 w 2598957"/>
                <a:gd name="connsiteY2" fmla="*/ 1294567 h 1294567"/>
                <a:gd name="connsiteX3" fmla="*/ 0 w 2598957"/>
                <a:gd name="connsiteY3" fmla="*/ 1231067 h 1294567"/>
                <a:gd name="connsiteX4" fmla="*/ 76200 w 2598957"/>
                <a:gd name="connsiteY4" fmla="*/ 12700 h 1294567"/>
                <a:gd name="connsiteX0" fmla="*/ 76200 w 2598957"/>
                <a:gd name="connsiteY0" fmla="*/ 12700 h 3581405"/>
                <a:gd name="connsiteX1" fmla="*/ 1709957 w 2598957"/>
                <a:gd name="connsiteY1" fmla="*/ 0 h 3581405"/>
                <a:gd name="connsiteX2" fmla="*/ 2598957 w 2598957"/>
                <a:gd name="connsiteY2" fmla="*/ 1294567 h 3581405"/>
                <a:gd name="connsiteX3" fmla="*/ 2057400 w 2598957"/>
                <a:gd name="connsiteY3" fmla="*/ 3581400 h 3581405"/>
                <a:gd name="connsiteX4" fmla="*/ 0 w 2598957"/>
                <a:gd name="connsiteY4" fmla="*/ 1231067 h 3581405"/>
                <a:gd name="connsiteX5" fmla="*/ 76200 w 2598957"/>
                <a:gd name="connsiteY5" fmla="*/ 12700 h 3581405"/>
                <a:gd name="connsiteX0" fmla="*/ 698500 w 3221257"/>
                <a:gd name="connsiteY0" fmla="*/ 12700 h 3581405"/>
                <a:gd name="connsiteX1" fmla="*/ 2332257 w 3221257"/>
                <a:gd name="connsiteY1" fmla="*/ 0 h 3581405"/>
                <a:gd name="connsiteX2" fmla="*/ 3221257 w 3221257"/>
                <a:gd name="connsiteY2" fmla="*/ 1294567 h 3581405"/>
                <a:gd name="connsiteX3" fmla="*/ 2679700 w 3221257"/>
                <a:gd name="connsiteY3" fmla="*/ 3581400 h 3581405"/>
                <a:gd name="connsiteX4" fmla="*/ 0 w 3221257"/>
                <a:gd name="connsiteY4" fmla="*/ 3529767 h 3581405"/>
                <a:gd name="connsiteX5" fmla="*/ 698500 w 3221257"/>
                <a:gd name="connsiteY5" fmla="*/ 12700 h 3581405"/>
                <a:gd name="connsiteX0" fmla="*/ 698500 w 3221257"/>
                <a:gd name="connsiteY0" fmla="*/ 0 h 3644905"/>
                <a:gd name="connsiteX1" fmla="*/ 2332257 w 3221257"/>
                <a:gd name="connsiteY1" fmla="*/ 63500 h 3644905"/>
                <a:gd name="connsiteX2" fmla="*/ 3221257 w 3221257"/>
                <a:gd name="connsiteY2" fmla="*/ 1358067 h 3644905"/>
                <a:gd name="connsiteX3" fmla="*/ 2679700 w 3221257"/>
                <a:gd name="connsiteY3" fmla="*/ 3644900 h 3644905"/>
                <a:gd name="connsiteX4" fmla="*/ 0 w 3221257"/>
                <a:gd name="connsiteY4" fmla="*/ 3593267 h 3644905"/>
                <a:gd name="connsiteX5" fmla="*/ 698500 w 3221257"/>
                <a:gd name="connsiteY5" fmla="*/ 0 h 3644905"/>
                <a:gd name="connsiteX0" fmla="*/ 711309 w 3234066"/>
                <a:gd name="connsiteY0" fmla="*/ 0 h 3644905"/>
                <a:gd name="connsiteX1" fmla="*/ 2345066 w 3234066"/>
                <a:gd name="connsiteY1" fmla="*/ 63500 h 3644905"/>
                <a:gd name="connsiteX2" fmla="*/ 3234066 w 3234066"/>
                <a:gd name="connsiteY2" fmla="*/ 1358067 h 3644905"/>
                <a:gd name="connsiteX3" fmla="*/ 2692509 w 3234066"/>
                <a:gd name="connsiteY3" fmla="*/ 3644900 h 3644905"/>
                <a:gd name="connsiteX4" fmla="*/ 12809 w 3234066"/>
                <a:gd name="connsiteY4" fmla="*/ 3593267 h 3644905"/>
                <a:gd name="connsiteX5" fmla="*/ 711309 w 3234066"/>
                <a:gd name="connsiteY5" fmla="*/ 0 h 3644905"/>
                <a:gd name="connsiteX0" fmla="*/ 1266105 w 3788862"/>
                <a:gd name="connsiteY0" fmla="*/ 0 h 3644905"/>
                <a:gd name="connsiteX1" fmla="*/ 2899862 w 3788862"/>
                <a:gd name="connsiteY1" fmla="*/ 63500 h 3644905"/>
                <a:gd name="connsiteX2" fmla="*/ 3788862 w 3788862"/>
                <a:gd name="connsiteY2" fmla="*/ 1358067 h 3644905"/>
                <a:gd name="connsiteX3" fmla="*/ 3247305 w 3788862"/>
                <a:gd name="connsiteY3" fmla="*/ 3644900 h 3644905"/>
                <a:gd name="connsiteX4" fmla="*/ 567605 w 3788862"/>
                <a:gd name="connsiteY4" fmla="*/ 3593267 h 3644905"/>
                <a:gd name="connsiteX5" fmla="*/ 1266105 w 3788862"/>
                <a:gd name="connsiteY5" fmla="*/ 0 h 3644905"/>
                <a:gd name="connsiteX0" fmla="*/ 1266105 w 3788862"/>
                <a:gd name="connsiteY0" fmla="*/ 0 h 3644905"/>
                <a:gd name="connsiteX1" fmla="*/ 2899862 w 3788862"/>
                <a:gd name="connsiteY1" fmla="*/ 63500 h 3644905"/>
                <a:gd name="connsiteX2" fmla="*/ 3788862 w 3788862"/>
                <a:gd name="connsiteY2" fmla="*/ 1358067 h 3644905"/>
                <a:gd name="connsiteX3" fmla="*/ 3247305 w 3788862"/>
                <a:gd name="connsiteY3" fmla="*/ 3644900 h 3644905"/>
                <a:gd name="connsiteX4" fmla="*/ 567605 w 3788862"/>
                <a:gd name="connsiteY4" fmla="*/ 3593267 h 3644905"/>
                <a:gd name="connsiteX5" fmla="*/ 1266105 w 3788862"/>
                <a:gd name="connsiteY5" fmla="*/ 0 h 3644905"/>
                <a:gd name="connsiteX0" fmla="*/ 1266105 w 3788862"/>
                <a:gd name="connsiteY0" fmla="*/ 50800 h 3695705"/>
                <a:gd name="connsiteX1" fmla="*/ 2861762 w 3788862"/>
                <a:gd name="connsiteY1" fmla="*/ 0 h 3695705"/>
                <a:gd name="connsiteX2" fmla="*/ 3788862 w 3788862"/>
                <a:gd name="connsiteY2" fmla="*/ 1408867 h 3695705"/>
                <a:gd name="connsiteX3" fmla="*/ 3247305 w 3788862"/>
                <a:gd name="connsiteY3" fmla="*/ 3695700 h 3695705"/>
                <a:gd name="connsiteX4" fmla="*/ 567605 w 3788862"/>
                <a:gd name="connsiteY4" fmla="*/ 3644067 h 3695705"/>
                <a:gd name="connsiteX5" fmla="*/ 1266105 w 3788862"/>
                <a:gd name="connsiteY5" fmla="*/ 50800 h 3695705"/>
                <a:gd name="connsiteX0" fmla="*/ 1266105 w 3788862"/>
                <a:gd name="connsiteY0" fmla="*/ 50800 h 3695705"/>
                <a:gd name="connsiteX1" fmla="*/ 2861762 w 3788862"/>
                <a:gd name="connsiteY1" fmla="*/ 0 h 3695705"/>
                <a:gd name="connsiteX2" fmla="*/ 3788862 w 3788862"/>
                <a:gd name="connsiteY2" fmla="*/ 1408867 h 3695705"/>
                <a:gd name="connsiteX3" fmla="*/ 3247305 w 3788862"/>
                <a:gd name="connsiteY3" fmla="*/ 3695700 h 3695705"/>
                <a:gd name="connsiteX4" fmla="*/ 567605 w 3788862"/>
                <a:gd name="connsiteY4" fmla="*/ 3644067 h 3695705"/>
                <a:gd name="connsiteX5" fmla="*/ 1266105 w 3788862"/>
                <a:gd name="connsiteY5" fmla="*/ 50800 h 3695705"/>
                <a:gd name="connsiteX0" fmla="*/ 1266105 w 3788862"/>
                <a:gd name="connsiteY0" fmla="*/ 50800 h 3695700"/>
                <a:gd name="connsiteX1" fmla="*/ 2861762 w 3788862"/>
                <a:gd name="connsiteY1" fmla="*/ 0 h 3695700"/>
                <a:gd name="connsiteX2" fmla="*/ 3788862 w 3788862"/>
                <a:gd name="connsiteY2" fmla="*/ 1408867 h 3695700"/>
                <a:gd name="connsiteX3" fmla="*/ 3247305 w 3788862"/>
                <a:gd name="connsiteY3" fmla="*/ 3695700 h 3695700"/>
                <a:gd name="connsiteX4" fmla="*/ 567605 w 3788862"/>
                <a:gd name="connsiteY4" fmla="*/ 3644067 h 3695700"/>
                <a:gd name="connsiteX5" fmla="*/ 1266105 w 3788862"/>
                <a:gd name="connsiteY5" fmla="*/ 50800 h 3695700"/>
                <a:gd name="connsiteX0" fmla="*/ 1266105 w 3968082"/>
                <a:gd name="connsiteY0" fmla="*/ 50800 h 3695700"/>
                <a:gd name="connsiteX1" fmla="*/ 2861762 w 3968082"/>
                <a:gd name="connsiteY1" fmla="*/ 0 h 3695700"/>
                <a:gd name="connsiteX2" fmla="*/ 3788862 w 3968082"/>
                <a:gd name="connsiteY2" fmla="*/ 1408867 h 3695700"/>
                <a:gd name="connsiteX3" fmla="*/ 3247305 w 3968082"/>
                <a:gd name="connsiteY3" fmla="*/ 3695700 h 3695700"/>
                <a:gd name="connsiteX4" fmla="*/ 567605 w 3968082"/>
                <a:gd name="connsiteY4" fmla="*/ 3644067 h 3695700"/>
                <a:gd name="connsiteX5" fmla="*/ 1266105 w 3968082"/>
                <a:gd name="connsiteY5" fmla="*/ 50800 h 3695700"/>
                <a:gd name="connsiteX0" fmla="*/ 1266105 w 3968082"/>
                <a:gd name="connsiteY0" fmla="*/ 50800 h 3820281"/>
                <a:gd name="connsiteX1" fmla="*/ 2861762 w 3968082"/>
                <a:gd name="connsiteY1" fmla="*/ 0 h 3820281"/>
                <a:gd name="connsiteX2" fmla="*/ 3788862 w 3968082"/>
                <a:gd name="connsiteY2" fmla="*/ 1408867 h 3820281"/>
                <a:gd name="connsiteX3" fmla="*/ 3247305 w 3968082"/>
                <a:gd name="connsiteY3" fmla="*/ 3695700 h 3820281"/>
                <a:gd name="connsiteX4" fmla="*/ 567605 w 3968082"/>
                <a:gd name="connsiteY4" fmla="*/ 3644067 h 3820281"/>
                <a:gd name="connsiteX5" fmla="*/ 1266105 w 3968082"/>
                <a:gd name="connsiteY5" fmla="*/ 50800 h 3820281"/>
                <a:gd name="connsiteX0" fmla="*/ 1266105 w 3968082"/>
                <a:gd name="connsiteY0" fmla="*/ 50800 h 3852736"/>
                <a:gd name="connsiteX1" fmla="*/ 2861762 w 3968082"/>
                <a:gd name="connsiteY1" fmla="*/ 0 h 3852736"/>
                <a:gd name="connsiteX2" fmla="*/ 3788862 w 3968082"/>
                <a:gd name="connsiteY2" fmla="*/ 1408867 h 3852736"/>
                <a:gd name="connsiteX3" fmla="*/ 3247305 w 3968082"/>
                <a:gd name="connsiteY3" fmla="*/ 3695700 h 3852736"/>
                <a:gd name="connsiteX4" fmla="*/ 567605 w 3968082"/>
                <a:gd name="connsiteY4" fmla="*/ 3644067 h 3852736"/>
                <a:gd name="connsiteX5" fmla="*/ 1266105 w 3968082"/>
                <a:gd name="connsiteY5" fmla="*/ 50800 h 385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68082" h="3852736">
                  <a:moveTo>
                    <a:pt x="1266105" y="50800"/>
                  </a:moveTo>
                  <a:lnTo>
                    <a:pt x="2861762" y="0"/>
                  </a:lnTo>
                  <a:cubicBezTo>
                    <a:pt x="3221595" y="317222"/>
                    <a:pt x="3390929" y="329645"/>
                    <a:pt x="3788862" y="1408867"/>
                  </a:cubicBezTo>
                  <a:cubicBezTo>
                    <a:pt x="4171376" y="2166911"/>
                    <a:pt x="3918891" y="3178956"/>
                    <a:pt x="3247305" y="3695700"/>
                  </a:cubicBezTo>
                  <a:cubicBezTo>
                    <a:pt x="1820672" y="3995989"/>
                    <a:pt x="1384638" y="3800978"/>
                    <a:pt x="567605" y="3644067"/>
                  </a:cubicBezTo>
                  <a:cubicBezTo>
                    <a:pt x="-507662" y="2420911"/>
                    <a:pt x="68072" y="778656"/>
                    <a:pt x="1266105" y="50800"/>
                  </a:cubicBezTo>
                  <a:close/>
                </a:path>
              </a:pathLst>
            </a:custGeom>
            <a:solidFill>
              <a:srgbClr val="FBE5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C54F90AF-B8FD-5DC2-63A1-F293B2762242}"/>
                </a:ext>
              </a:extLst>
            </p:cNvPr>
            <p:cNvSpPr/>
            <p:nvPr/>
          </p:nvSpPr>
          <p:spPr>
            <a:xfrm rot="20630632" flipH="1">
              <a:off x="5706573" y="2942906"/>
              <a:ext cx="1805232" cy="3156648"/>
            </a:xfrm>
            <a:custGeom>
              <a:avLst/>
              <a:gdLst>
                <a:gd name="connsiteX0" fmla="*/ 0 w 835259"/>
                <a:gd name="connsiteY0" fmla="*/ 0 h 164787"/>
                <a:gd name="connsiteX1" fmla="*/ 835259 w 835259"/>
                <a:gd name="connsiteY1" fmla="*/ 0 h 164787"/>
                <a:gd name="connsiteX2" fmla="*/ 835259 w 835259"/>
                <a:gd name="connsiteY2" fmla="*/ 164787 h 164787"/>
                <a:gd name="connsiteX3" fmla="*/ 0 w 835259"/>
                <a:gd name="connsiteY3" fmla="*/ 164787 h 164787"/>
                <a:gd name="connsiteX4" fmla="*/ 0 w 835259"/>
                <a:gd name="connsiteY4" fmla="*/ 0 h 164787"/>
                <a:gd name="connsiteX0" fmla="*/ 9525 w 835259"/>
                <a:gd name="connsiteY0" fmla="*/ 0 h 431487"/>
                <a:gd name="connsiteX1" fmla="*/ 835259 w 835259"/>
                <a:gd name="connsiteY1" fmla="*/ 266700 h 431487"/>
                <a:gd name="connsiteX2" fmla="*/ 835259 w 835259"/>
                <a:gd name="connsiteY2" fmla="*/ 431487 h 431487"/>
                <a:gd name="connsiteX3" fmla="*/ 0 w 835259"/>
                <a:gd name="connsiteY3" fmla="*/ 431487 h 431487"/>
                <a:gd name="connsiteX4" fmla="*/ 9525 w 835259"/>
                <a:gd name="connsiteY4" fmla="*/ 0 h 431487"/>
                <a:gd name="connsiteX0" fmla="*/ 0 w 866775"/>
                <a:gd name="connsiteY0" fmla="*/ 0 h 2517462"/>
                <a:gd name="connsiteX1" fmla="*/ 825734 w 866775"/>
                <a:gd name="connsiteY1" fmla="*/ 266700 h 2517462"/>
                <a:gd name="connsiteX2" fmla="*/ 825734 w 866775"/>
                <a:gd name="connsiteY2" fmla="*/ 431487 h 2517462"/>
                <a:gd name="connsiteX3" fmla="*/ 866775 w 866775"/>
                <a:gd name="connsiteY3" fmla="*/ 2517462 h 2517462"/>
                <a:gd name="connsiteX4" fmla="*/ 0 w 866775"/>
                <a:gd name="connsiteY4" fmla="*/ 0 h 2517462"/>
                <a:gd name="connsiteX0" fmla="*/ 0 w 866775"/>
                <a:gd name="connsiteY0" fmla="*/ 0 h 2722179"/>
                <a:gd name="connsiteX1" fmla="*/ 825734 w 866775"/>
                <a:gd name="connsiteY1" fmla="*/ 266700 h 2722179"/>
                <a:gd name="connsiteX2" fmla="*/ 825734 w 866775"/>
                <a:gd name="connsiteY2" fmla="*/ 431487 h 2722179"/>
                <a:gd name="connsiteX3" fmla="*/ 866775 w 866775"/>
                <a:gd name="connsiteY3" fmla="*/ 2722179 h 2722179"/>
                <a:gd name="connsiteX4" fmla="*/ 0 w 866775"/>
                <a:gd name="connsiteY4" fmla="*/ 0 h 2722179"/>
                <a:gd name="connsiteX0" fmla="*/ 0 w 866775"/>
                <a:gd name="connsiteY0" fmla="*/ 0 h 2722179"/>
                <a:gd name="connsiteX1" fmla="*/ 825734 w 866775"/>
                <a:gd name="connsiteY1" fmla="*/ 266700 h 2722179"/>
                <a:gd name="connsiteX2" fmla="*/ 825734 w 866775"/>
                <a:gd name="connsiteY2" fmla="*/ 431487 h 2722179"/>
                <a:gd name="connsiteX3" fmla="*/ 866775 w 866775"/>
                <a:gd name="connsiteY3" fmla="*/ 2722179 h 2722179"/>
                <a:gd name="connsiteX4" fmla="*/ 0 w 866775"/>
                <a:gd name="connsiteY4" fmla="*/ 0 h 2722179"/>
                <a:gd name="connsiteX0" fmla="*/ 181304 w 1048079"/>
                <a:gd name="connsiteY0" fmla="*/ 0 h 2722179"/>
                <a:gd name="connsiteX1" fmla="*/ 1007038 w 1048079"/>
                <a:gd name="connsiteY1" fmla="*/ 266700 h 2722179"/>
                <a:gd name="connsiteX2" fmla="*/ 1007038 w 1048079"/>
                <a:gd name="connsiteY2" fmla="*/ 431487 h 2722179"/>
                <a:gd name="connsiteX3" fmla="*/ 1048079 w 1048079"/>
                <a:gd name="connsiteY3" fmla="*/ 2722179 h 2722179"/>
                <a:gd name="connsiteX4" fmla="*/ 181304 w 1048079"/>
                <a:gd name="connsiteY4" fmla="*/ 0 h 2722179"/>
                <a:gd name="connsiteX0" fmla="*/ 181304 w 1580244"/>
                <a:gd name="connsiteY0" fmla="*/ 0 h 2722179"/>
                <a:gd name="connsiteX1" fmla="*/ 1007038 w 1580244"/>
                <a:gd name="connsiteY1" fmla="*/ 266700 h 2722179"/>
                <a:gd name="connsiteX2" fmla="*/ 1580244 w 1580244"/>
                <a:gd name="connsiteY2" fmla="*/ 963749 h 2722179"/>
                <a:gd name="connsiteX3" fmla="*/ 1048079 w 1580244"/>
                <a:gd name="connsiteY3" fmla="*/ 2722179 h 2722179"/>
                <a:gd name="connsiteX4" fmla="*/ 181304 w 1580244"/>
                <a:gd name="connsiteY4" fmla="*/ 0 h 2722179"/>
                <a:gd name="connsiteX0" fmla="*/ 181304 w 1718016"/>
                <a:gd name="connsiteY0" fmla="*/ 0 h 2722179"/>
                <a:gd name="connsiteX1" fmla="*/ 1007038 w 1718016"/>
                <a:gd name="connsiteY1" fmla="*/ 266700 h 2722179"/>
                <a:gd name="connsiteX2" fmla="*/ 1580244 w 1718016"/>
                <a:gd name="connsiteY2" fmla="*/ 963749 h 2722179"/>
                <a:gd name="connsiteX3" fmla="*/ 1700513 w 1718016"/>
                <a:gd name="connsiteY3" fmla="*/ 2229238 h 2722179"/>
                <a:gd name="connsiteX4" fmla="*/ 1048079 w 1718016"/>
                <a:gd name="connsiteY4" fmla="*/ 2722179 h 2722179"/>
                <a:gd name="connsiteX5" fmla="*/ 181304 w 1718016"/>
                <a:gd name="connsiteY5" fmla="*/ 0 h 2722179"/>
                <a:gd name="connsiteX0" fmla="*/ 181304 w 1806239"/>
                <a:gd name="connsiteY0" fmla="*/ 0 h 2986573"/>
                <a:gd name="connsiteX1" fmla="*/ 1007038 w 1806239"/>
                <a:gd name="connsiteY1" fmla="*/ 266700 h 2986573"/>
                <a:gd name="connsiteX2" fmla="*/ 1580244 w 1806239"/>
                <a:gd name="connsiteY2" fmla="*/ 963749 h 2986573"/>
                <a:gd name="connsiteX3" fmla="*/ 1700513 w 1806239"/>
                <a:gd name="connsiteY3" fmla="*/ 2229238 h 2986573"/>
                <a:gd name="connsiteX4" fmla="*/ 1048079 w 1806239"/>
                <a:gd name="connsiteY4" fmla="*/ 2722179 h 2986573"/>
                <a:gd name="connsiteX5" fmla="*/ 181304 w 1806239"/>
                <a:gd name="connsiteY5" fmla="*/ 0 h 2986573"/>
                <a:gd name="connsiteX0" fmla="*/ 181304 w 1782808"/>
                <a:gd name="connsiteY0" fmla="*/ 0 h 3192246"/>
                <a:gd name="connsiteX1" fmla="*/ 1007038 w 1782808"/>
                <a:gd name="connsiteY1" fmla="*/ 266700 h 3192246"/>
                <a:gd name="connsiteX2" fmla="*/ 1580244 w 1782808"/>
                <a:gd name="connsiteY2" fmla="*/ 963749 h 3192246"/>
                <a:gd name="connsiteX3" fmla="*/ 1700513 w 1782808"/>
                <a:gd name="connsiteY3" fmla="*/ 2229238 h 3192246"/>
                <a:gd name="connsiteX4" fmla="*/ 1048079 w 1782808"/>
                <a:gd name="connsiteY4" fmla="*/ 2722179 h 3192246"/>
                <a:gd name="connsiteX5" fmla="*/ 181304 w 1782808"/>
                <a:gd name="connsiteY5" fmla="*/ 0 h 3192246"/>
                <a:gd name="connsiteX0" fmla="*/ 181304 w 1805232"/>
                <a:gd name="connsiteY0" fmla="*/ 0 h 3156648"/>
                <a:gd name="connsiteX1" fmla="*/ 1007038 w 1805232"/>
                <a:gd name="connsiteY1" fmla="*/ 266700 h 3156648"/>
                <a:gd name="connsiteX2" fmla="*/ 1580244 w 1805232"/>
                <a:gd name="connsiteY2" fmla="*/ 963749 h 3156648"/>
                <a:gd name="connsiteX3" fmla="*/ 1700513 w 1805232"/>
                <a:gd name="connsiteY3" fmla="*/ 2229238 h 3156648"/>
                <a:gd name="connsiteX4" fmla="*/ 1048079 w 1805232"/>
                <a:gd name="connsiteY4" fmla="*/ 2722179 h 3156648"/>
                <a:gd name="connsiteX5" fmla="*/ 181304 w 1805232"/>
                <a:gd name="connsiteY5" fmla="*/ 0 h 3156648"/>
                <a:gd name="connsiteX0" fmla="*/ 181304 w 1805232"/>
                <a:gd name="connsiteY0" fmla="*/ 0 h 3156648"/>
                <a:gd name="connsiteX1" fmla="*/ 1007038 w 1805232"/>
                <a:gd name="connsiteY1" fmla="*/ 266700 h 3156648"/>
                <a:gd name="connsiteX2" fmla="*/ 1580244 w 1805232"/>
                <a:gd name="connsiteY2" fmla="*/ 963749 h 3156648"/>
                <a:gd name="connsiteX3" fmla="*/ 1700513 w 1805232"/>
                <a:gd name="connsiteY3" fmla="*/ 2229238 h 3156648"/>
                <a:gd name="connsiteX4" fmla="*/ 1048079 w 1805232"/>
                <a:gd name="connsiteY4" fmla="*/ 2722179 h 3156648"/>
                <a:gd name="connsiteX5" fmla="*/ 181304 w 1805232"/>
                <a:gd name="connsiteY5" fmla="*/ 0 h 315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5232" h="3156648">
                  <a:moveTo>
                    <a:pt x="181304" y="0"/>
                  </a:moveTo>
                  <a:lnTo>
                    <a:pt x="1007038" y="266700"/>
                  </a:lnTo>
                  <a:lnTo>
                    <a:pt x="1580244" y="963749"/>
                  </a:lnTo>
                  <a:cubicBezTo>
                    <a:pt x="1488405" y="1267298"/>
                    <a:pt x="2010716" y="1516257"/>
                    <a:pt x="1700513" y="2229238"/>
                  </a:cubicBezTo>
                  <a:cubicBezTo>
                    <a:pt x="2165423" y="3594555"/>
                    <a:pt x="924363" y="3172014"/>
                    <a:pt x="1048079" y="2722179"/>
                  </a:cubicBezTo>
                  <a:cubicBezTo>
                    <a:pt x="431607" y="1814786"/>
                    <a:pt x="-362285" y="811859"/>
                    <a:pt x="181304" y="0"/>
                  </a:cubicBezTo>
                  <a:close/>
                </a:path>
              </a:pathLst>
            </a:custGeom>
            <a:solidFill>
              <a:srgbClr val="FBE5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2">
              <a:extLst>
                <a:ext uri="{FF2B5EF4-FFF2-40B4-BE49-F238E27FC236}">
                  <a16:creationId xmlns:a16="http://schemas.microsoft.com/office/drawing/2014/main" id="{36FC66A4-B2F6-31F3-FE57-27F9DB61C8B8}"/>
                </a:ext>
              </a:extLst>
            </p:cNvPr>
            <p:cNvSpPr/>
            <p:nvPr/>
          </p:nvSpPr>
          <p:spPr>
            <a:xfrm>
              <a:off x="4536514" y="3543766"/>
              <a:ext cx="1805232" cy="3156648"/>
            </a:xfrm>
            <a:custGeom>
              <a:avLst/>
              <a:gdLst>
                <a:gd name="connsiteX0" fmla="*/ 0 w 835259"/>
                <a:gd name="connsiteY0" fmla="*/ 0 h 164787"/>
                <a:gd name="connsiteX1" fmla="*/ 835259 w 835259"/>
                <a:gd name="connsiteY1" fmla="*/ 0 h 164787"/>
                <a:gd name="connsiteX2" fmla="*/ 835259 w 835259"/>
                <a:gd name="connsiteY2" fmla="*/ 164787 h 164787"/>
                <a:gd name="connsiteX3" fmla="*/ 0 w 835259"/>
                <a:gd name="connsiteY3" fmla="*/ 164787 h 164787"/>
                <a:gd name="connsiteX4" fmla="*/ 0 w 835259"/>
                <a:gd name="connsiteY4" fmla="*/ 0 h 164787"/>
                <a:gd name="connsiteX0" fmla="*/ 9525 w 835259"/>
                <a:gd name="connsiteY0" fmla="*/ 0 h 431487"/>
                <a:gd name="connsiteX1" fmla="*/ 835259 w 835259"/>
                <a:gd name="connsiteY1" fmla="*/ 266700 h 431487"/>
                <a:gd name="connsiteX2" fmla="*/ 835259 w 835259"/>
                <a:gd name="connsiteY2" fmla="*/ 431487 h 431487"/>
                <a:gd name="connsiteX3" fmla="*/ 0 w 835259"/>
                <a:gd name="connsiteY3" fmla="*/ 431487 h 431487"/>
                <a:gd name="connsiteX4" fmla="*/ 9525 w 835259"/>
                <a:gd name="connsiteY4" fmla="*/ 0 h 431487"/>
                <a:gd name="connsiteX0" fmla="*/ 0 w 866775"/>
                <a:gd name="connsiteY0" fmla="*/ 0 h 2517462"/>
                <a:gd name="connsiteX1" fmla="*/ 825734 w 866775"/>
                <a:gd name="connsiteY1" fmla="*/ 266700 h 2517462"/>
                <a:gd name="connsiteX2" fmla="*/ 825734 w 866775"/>
                <a:gd name="connsiteY2" fmla="*/ 431487 h 2517462"/>
                <a:gd name="connsiteX3" fmla="*/ 866775 w 866775"/>
                <a:gd name="connsiteY3" fmla="*/ 2517462 h 2517462"/>
                <a:gd name="connsiteX4" fmla="*/ 0 w 866775"/>
                <a:gd name="connsiteY4" fmla="*/ 0 h 2517462"/>
                <a:gd name="connsiteX0" fmla="*/ 0 w 866775"/>
                <a:gd name="connsiteY0" fmla="*/ 0 h 2722179"/>
                <a:gd name="connsiteX1" fmla="*/ 825734 w 866775"/>
                <a:gd name="connsiteY1" fmla="*/ 266700 h 2722179"/>
                <a:gd name="connsiteX2" fmla="*/ 825734 w 866775"/>
                <a:gd name="connsiteY2" fmla="*/ 431487 h 2722179"/>
                <a:gd name="connsiteX3" fmla="*/ 866775 w 866775"/>
                <a:gd name="connsiteY3" fmla="*/ 2722179 h 2722179"/>
                <a:gd name="connsiteX4" fmla="*/ 0 w 866775"/>
                <a:gd name="connsiteY4" fmla="*/ 0 h 2722179"/>
                <a:gd name="connsiteX0" fmla="*/ 0 w 866775"/>
                <a:gd name="connsiteY0" fmla="*/ 0 h 2722179"/>
                <a:gd name="connsiteX1" fmla="*/ 825734 w 866775"/>
                <a:gd name="connsiteY1" fmla="*/ 266700 h 2722179"/>
                <a:gd name="connsiteX2" fmla="*/ 825734 w 866775"/>
                <a:gd name="connsiteY2" fmla="*/ 431487 h 2722179"/>
                <a:gd name="connsiteX3" fmla="*/ 866775 w 866775"/>
                <a:gd name="connsiteY3" fmla="*/ 2722179 h 2722179"/>
                <a:gd name="connsiteX4" fmla="*/ 0 w 866775"/>
                <a:gd name="connsiteY4" fmla="*/ 0 h 2722179"/>
                <a:gd name="connsiteX0" fmla="*/ 181304 w 1048079"/>
                <a:gd name="connsiteY0" fmla="*/ 0 h 2722179"/>
                <a:gd name="connsiteX1" fmla="*/ 1007038 w 1048079"/>
                <a:gd name="connsiteY1" fmla="*/ 266700 h 2722179"/>
                <a:gd name="connsiteX2" fmla="*/ 1007038 w 1048079"/>
                <a:gd name="connsiteY2" fmla="*/ 431487 h 2722179"/>
                <a:gd name="connsiteX3" fmla="*/ 1048079 w 1048079"/>
                <a:gd name="connsiteY3" fmla="*/ 2722179 h 2722179"/>
                <a:gd name="connsiteX4" fmla="*/ 181304 w 1048079"/>
                <a:gd name="connsiteY4" fmla="*/ 0 h 2722179"/>
                <a:gd name="connsiteX0" fmla="*/ 181304 w 1580244"/>
                <a:gd name="connsiteY0" fmla="*/ 0 h 2722179"/>
                <a:gd name="connsiteX1" fmla="*/ 1007038 w 1580244"/>
                <a:gd name="connsiteY1" fmla="*/ 266700 h 2722179"/>
                <a:gd name="connsiteX2" fmla="*/ 1580244 w 1580244"/>
                <a:gd name="connsiteY2" fmla="*/ 963749 h 2722179"/>
                <a:gd name="connsiteX3" fmla="*/ 1048079 w 1580244"/>
                <a:gd name="connsiteY3" fmla="*/ 2722179 h 2722179"/>
                <a:gd name="connsiteX4" fmla="*/ 181304 w 1580244"/>
                <a:gd name="connsiteY4" fmla="*/ 0 h 2722179"/>
                <a:gd name="connsiteX0" fmla="*/ 181304 w 1718016"/>
                <a:gd name="connsiteY0" fmla="*/ 0 h 2722179"/>
                <a:gd name="connsiteX1" fmla="*/ 1007038 w 1718016"/>
                <a:gd name="connsiteY1" fmla="*/ 266700 h 2722179"/>
                <a:gd name="connsiteX2" fmla="*/ 1580244 w 1718016"/>
                <a:gd name="connsiteY2" fmla="*/ 963749 h 2722179"/>
                <a:gd name="connsiteX3" fmla="*/ 1700513 w 1718016"/>
                <a:gd name="connsiteY3" fmla="*/ 2229238 h 2722179"/>
                <a:gd name="connsiteX4" fmla="*/ 1048079 w 1718016"/>
                <a:gd name="connsiteY4" fmla="*/ 2722179 h 2722179"/>
                <a:gd name="connsiteX5" fmla="*/ 181304 w 1718016"/>
                <a:gd name="connsiteY5" fmla="*/ 0 h 2722179"/>
                <a:gd name="connsiteX0" fmla="*/ 181304 w 1806239"/>
                <a:gd name="connsiteY0" fmla="*/ 0 h 2986573"/>
                <a:gd name="connsiteX1" fmla="*/ 1007038 w 1806239"/>
                <a:gd name="connsiteY1" fmla="*/ 266700 h 2986573"/>
                <a:gd name="connsiteX2" fmla="*/ 1580244 w 1806239"/>
                <a:gd name="connsiteY2" fmla="*/ 963749 h 2986573"/>
                <a:gd name="connsiteX3" fmla="*/ 1700513 w 1806239"/>
                <a:gd name="connsiteY3" fmla="*/ 2229238 h 2986573"/>
                <a:gd name="connsiteX4" fmla="*/ 1048079 w 1806239"/>
                <a:gd name="connsiteY4" fmla="*/ 2722179 h 2986573"/>
                <a:gd name="connsiteX5" fmla="*/ 181304 w 1806239"/>
                <a:gd name="connsiteY5" fmla="*/ 0 h 2986573"/>
                <a:gd name="connsiteX0" fmla="*/ 181304 w 1782808"/>
                <a:gd name="connsiteY0" fmla="*/ 0 h 3192246"/>
                <a:gd name="connsiteX1" fmla="*/ 1007038 w 1782808"/>
                <a:gd name="connsiteY1" fmla="*/ 266700 h 3192246"/>
                <a:gd name="connsiteX2" fmla="*/ 1580244 w 1782808"/>
                <a:gd name="connsiteY2" fmla="*/ 963749 h 3192246"/>
                <a:gd name="connsiteX3" fmla="*/ 1700513 w 1782808"/>
                <a:gd name="connsiteY3" fmla="*/ 2229238 h 3192246"/>
                <a:gd name="connsiteX4" fmla="*/ 1048079 w 1782808"/>
                <a:gd name="connsiteY4" fmla="*/ 2722179 h 3192246"/>
                <a:gd name="connsiteX5" fmla="*/ 181304 w 1782808"/>
                <a:gd name="connsiteY5" fmla="*/ 0 h 3192246"/>
                <a:gd name="connsiteX0" fmla="*/ 181304 w 1805232"/>
                <a:gd name="connsiteY0" fmla="*/ 0 h 3156648"/>
                <a:gd name="connsiteX1" fmla="*/ 1007038 w 1805232"/>
                <a:gd name="connsiteY1" fmla="*/ 266700 h 3156648"/>
                <a:gd name="connsiteX2" fmla="*/ 1580244 w 1805232"/>
                <a:gd name="connsiteY2" fmla="*/ 963749 h 3156648"/>
                <a:gd name="connsiteX3" fmla="*/ 1700513 w 1805232"/>
                <a:gd name="connsiteY3" fmla="*/ 2229238 h 3156648"/>
                <a:gd name="connsiteX4" fmla="*/ 1048079 w 1805232"/>
                <a:gd name="connsiteY4" fmla="*/ 2722179 h 3156648"/>
                <a:gd name="connsiteX5" fmla="*/ 181304 w 1805232"/>
                <a:gd name="connsiteY5" fmla="*/ 0 h 3156648"/>
                <a:gd name="connsiteX0" fmla="*/ 181304 w 1805232"/>
                <a:gd name="connsiteY0" fmla="*/ 0 h 3156648"/>
                <a:gd name="connsiteX1" fmla="*/ 1007038 w 1805232"/>
                <a:gd name="connsiteY1" fmla="*/ 266700 h 3156648"/>
                <a:gd name="connsiteX2" fmla="*/ 1580244 w 1805232"/>
                <a:gd name="connsiteY2" fmla="*/ 963749 h 3156648"/>
                <a:gd name="connsiteX3" fmla="*/ 1700513 w 1805232"/>
                <a:gd name="connsiteY3" fmla="*/ 2229238 h 3156648"/>
                <a:gd name="connsiteX4" fmla="*/ 1048079 w 1805232"/>
                <a:gd name="connsiteY4" fmla="*/ 2722179 h 3156648"/>
                <a:gd name="connsiteX5" fmla="*/ 181304 w 1805232"/>
                <a:gd name="connsiteY5" fmla="*/ 0 h 315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5232" h="3156648">
                  <a:moveTo>
                    <a:pt x="181304" y="0"/>
                  </a:moveTo>
                  <a:lnTo>
                    <a:pt x="1007038" y="266700"/>
                  </a:lnTo>
                  <a:lnTo>
                    <a:pt x="1580244" y="963749"/>
                  </a:lnTo>
                  <a:cubicBezTo>
                    <a:pt x="1488405" y="1267298"/>
                    <a:pt x="2010716" y="1516257"/>
                    <a:pt x="1700513" y="2229238"/>
                  </a:cubicBezTo>
                  <a:cubicBezTo>
                    <a:pt x="2165423" y="3594555"/>
                    <a:pt x="924363" y="3172014"/>
                    <a:pt x="1048079" y="2722179"/>
                  </a:cubicBezTo>
                  <a:cubicBezTo>
                    <a:pt x="431607" y="1814786"/>
                    <a:pt x="-362285" y="811859"/>
                    <a:pt x="181304" y="0"/>
                  </a:cubicBezTo>
                  <a:close/>
                </a:path>
              </a:pathLst>
            </a:custGeom>
            <a:solidFill>
              <a:srgbClr val="FBE5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6">
              <a:extLst>
                <a:ext uri="{FF2B5EF4-FFF2-40B4-BE49-F238E27FC236}">
                  <a16:creationId xmlns:a16="http://schemas.microsoft.com/office/drawing/2014/main" id="{D8BC262C-3029-9FFD-021E-FE123D768426}"/>
                </a:ext>
              </a:extLst>
            </p:cNvPr>
            <p:cNvSpPr/>
            <p:nvPr/>
          </p:nvSpPr>
          <p:spPr>
            <a:xfrm>
              <a:off x="4078075" y="5368128"/>
              <a:ext cx="1022563" cy="815772"/>
            </a:xfrm>
            <a:custGeom>
              <a:avLst/>
              <a:gdLst>
                <a:gd name="connsiteX0" fmla="*/ 0 w 710954"/>
                <a:gd name="connsiteY0" fmla="*/ 0 h 320472"/>
                <a:gd name="connsiteX1" fmla="*/ 710954 w 710954"/>
                <a:gd name="connsiteY1" fmla="*/ 0 h 320472"/>
                <a:gd name="connsiteX2" fmla="*/ 710954 w 710954"/>
                <a:gd name="connsiteY2" fmla="*/ 320472 h 320472"/>
                <a:gd name="connsiteX3" fmla="*/ 0 w 710954"/>
                <a:gd name="connsiteY3" fmla="*/ 320472 h 320472"/>
                <a:gd name="connsiteX4" fmla="*/ 0 w 710954"/>
                <a:gd name="connsiteY4" fmla="*/ 0 h 32047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441122 h 441122"/>
                <a:gd name="connsiteX4" fmla="*/ 0 w 710954"/>
                <a:gd name="connsiteY4" fmla="*/ 120650 h 44112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120650 h 441122"/>
                <a:gd name="connsiteX0" fmla="*/ 0 w 368054"/>
                <a:gd name="connsiteY0" fmla="*/ 120650 h 815772"/>
                <a:gd name="connsiteX1" fmla="*/ 361704 w 368054"/>
                <a:gd name="connsiteY1" fmla="*/ 0 h 815772"/>
                <a:gd name="connsiteX2" fmla="*/ 368054 w 368054"/>
                <a:gd name="connsiteY2" fmla="*/ 815772 h 815772"/>
                <a:gd name="connsiteX3" fmla="*/ 0 w 368054"/>
                <a:gd name="connsiteY3" fmla="*/ 120650 h 815772"/>
                <a:gd name="connsiteX0" fmla="*/ 0 w 183904"/>
                <a:gd name="connsiteY0" fmla="*/ 50800 h 815772"/>
                <a:gd name="connsiteX1" fmla="*/ 177554 w 183904"/>
                <a:gd name="connsiteY1" fmla="*/ 0 h 815772"/>
                <a:gd name="connsiteX2" fmla="*/ 183904 w 183904"/>
                <a:gd name="connsiteY2" fmla="*/ 815772 h 815772"/>
                <a:gd name="connsiteX3" fmla="*/ 0 w 183904"/>
                <a:gd name="connsiteY3" fmla="*/ 50800 h 815772"/>
                <a:gd name="connsiteX0" fmla="*/ 314480 w 498384"/>
                <a:gd name="connsiteY0" fmla="*/ 50800 h 815772"/>
                <a:gd name="connsiteX1" fmla="*/ 492034 w 498384"/>
                <a:gd name="connsiteY1" fmla="*/ 0 h 815772"/>
                <a:gd name="connsiteX2" fmla="*/ 498384 w 498384"/>
                <a:gd name="connsiteY2" fmla="*/ 815772 h 815772"/>
                <a:gd name="connsiteX3" fmla="*/ 314480 w 498384"/>
                <a:gd name="connsiteY3" fmla="*/ 50800 h 815772"/>
                <a:gd name="connsiteX0" fmla="*/ 383592 w 567496"/>
                <a:gd name="connsiteY0" fmla="*/ 50800 h 815772"/>
                <a:gd name="connsiteX1" fmla="*/ 561146 w 567496"/>
                <a:gd name="connsiteY1" fmla="*/ 0 h 815772"/>
                <a:gd name="connsiteX2" fmla="*/ 567496 w 567496"/>
                <a:gd name="connsiteY2" fmla="*/ 815772 h 815772"/>
                <a:gd name="connsiteX3" fmla="*/ 383592 w 567496"/>
                <a:gd name="connsiteY3" fmla="*/ 50800 h 815772"/>
                <a:gd name="connsiteX0" fmla="*/ 321867 w 505771"/>
                <a:gd name="connsiteY0" fmla="*/ 50800 h 815772"/>
                <a:gd name="connsiteX1" fmla="*/ 499421 w 505771"/>
                <a:gd name="connsiteY1" fmla="*/ 0 h 815772"/>
                <a:gd name="connsiteX2" fmla="*/ 505771 w 505771"/>
                <a:gd name="connsiteY2" fmla="*/ 815772 h 815772"/>
                <a:gd name="connsiteX3" fmla="*/ 321867 w 505771"/>
                <a:gd name="connsiteY3" fmla="*/ 50800 h 815772"/>
                <a:gd name="connsiteX0" fmla="*/ 336835 w 520739"/>
                <a:gd name="connsiteY0" fmla="*/ 50800 h 815772"/>
                <a:gd name="connsiteX1" fmla="*/ 514389 w 520739"/>
                <a:gd name="connsiteY1" fmla="*/ 0 h 815772"/>
                <a:gd name="connsiteX2" fmla="*/ 520739 w 520739"/>
                <a:gd name="connsiteY2" fmla="*/ 815772 h 815772"/>
                <a:gd name="connsiteX3" fmla="*/ 336835 w 520739"/>
                <a:gd name="connsiteY3" fmla="*/ 50800 h 815772"/>
                <a:gd name="connsiteX0" fmla="*/ 336835 w 902448"/>
                <a:gd name="connsiteY0" fmla="*/ 50800 h 815772"/>
                <a:gd name="connsiteX1" fmla="*/ 514389 w 902448"/>
                <a:gd name="connsiteY1" fmla="*/ 0 h 815772"/>
                <a:gd name="connsiteX2" fmla="*/ 520739 w 902448"/>
                <a:gd name="connsiteY2" fmla="*/ 815772 h 815772"/>
                <a:gd name="connsiteX3" fmla="*/ 336835 w 902448"/>
                <a:gd name="connsiteY3" fmla="*/ 50800 h 815772"/>
                <a:gd name="connsiteX0" fmla="*/ 336835 w 1022563"/>
                <a:gd name="connsiteY0" fmla="*/ 50800 h 815772"/>
                <a:gd name="connsiteX1" fmla="*/ 514389 w 1022563"/>
                <a:gd name="connsiteY1" fmla="*/ 0 h 815772"/>
                <a:gd name="connsiteX2" fmla="*/ 520739 w 1022563"/>
                <a:gd name="connsiteY2" fmla="*/ 815772 h 815772"/>
                <a:gd name="connsiteX3" fmla="*/ 336835 w 1022563"/>
                <a:gd name="connsiteY3" fmla="*/ 50800 h 81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2563" h="815772">
                  <a:moveTo>
                    <a:pt x="336835" y="50800"/>
                  </a:moveTo>
                  <a:lnTo>
                    <a:pt x="514389" y="0"/>
                  </a:lnTo>
                  <a:cubicBezTo>
                    <a:pt x="967356" y="17924"/>
                    <a:pt x="1382222" y="810548"/>
                    <a:pt x="520739" y="815772"/>
                  </a:cubicBezTo>
                  <a:cubicBezTo>
                    <a:pt x="84788" y="763981"/>
                    <a:pt x="-300364" y="267691"/>
                    <a:pt x="336835" y="50800"/>
                  </a:cubicBezTo>
                  <a:close/>
                </a:path>
              </a:pathLst>
            </a:custGeom>
            <a:solidFill>
              <a:srgbClr val="FBE5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6">
              <a:extLst>
                <a:ext uri="{FF2B5EF4-FFF2-40B4-BE49-F238E27FC236}">
                  <a16:creationId xmlns:a16="http://schemas.microsoft.com/office/drawing/2014/main" id="{FA4B34EC-024C-6971-EA9D-078AEC9C1799}"/>
                </a:ext>
              </a:extLst>
            </p:cNvPr>
            <p:cNvSpPr/>
            <p:nvPr/>
          </p:nvSpPr>
          <p:spPr>
            <a:xfrm>
              <a:off x="4318249" y="5211779"/>
              <a:ext cx="634752" cy="391960"/>
            </a:xfrm>
            <a:custGeom>
              <a:avLst/>
              <a:gdLst>
                <a:gd name="connsiteX0" fmla="*/ 0 w 710954"/>
                <a:gd name="connsiteY0" fmla="*/ 0 h 320472"/>
                <a:gd name="connsiteX1" fmla="*/ 710954 w 710954"/>
                <a:gd name="connsiteY1" fmla="*/ 0 h 320472"/>
                <a:gd name="connsiteX2" fmla="*/ 710954 w 710954"/>
                <a:gd name="connsiteY2" fmla="*/ 320472 h 320472"/>
                <a:gd name="connsiteX3" fmla="*/ 0 w 710954"/>
                <a:gd name="connsiteY3" fmla="*/ 320472 h 320472"/>
                <a:gd name="connsiteX4" fmla="*/ 0 w 710954"/>
                <a:gd name="connsiteY4" fmla="*/ 0 h 32047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441122 h 441122"/>
                <a:gd name="connsiteX4" fmla="*/ 0 w 710954"/>
                <a:gd name="connsiteY4" fmla="*/ 120650 h 44112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120650 h 441122"/>
                <a:gd name="connsiteX0" fmla="*/ 0 w 368054"/>
                <a:gd name="connsiteY0" fmla="*/ 120650 h 815772"/>
                <a:gd name="connsiteX1" fmla="*/ 361704 w 368054"/>
                <a:gd name="connsiteY1" fmla="*/ 0 h 815772"/>
                <a:gd name="connsiteX2" fmla="*/ 368054 w 368054"/>
                <a:gd name="connsiteY2" fmla="*/ 815772 h 815772"/>
                <a:gd name="connsiteX3" fmla="*/ 0 w 368054"/>
                <a:gd name="connsiteY3" fmla="*/ 120650 h 815772"/>
                <a:gd name="connsiteX0" fmla="*/ 0 w 183904"/>
                <a:gd name="connsiteY0" fmla="*/ 50800 h 815772"/>
                <a:gd name="connsiteX1" fmla="*/ 177554 w 183904"/>
                <a:gd name="connsiteY1" fmla="*/ 0 h 815772"/>
                <a:gd name="connsiteX2" fmla="*/ 183904 w 183904"/>
                <a:gd name="connsiteY2" fmla="*/ 815772 h 815772"/>
                <a:gd name="connsiteX3" fmla="*/ 0 w 183904"/>
                <a:gd name="connsiteY3" fmla="*/ 50800 h 815772"/>
                <a:gd name="connsiteX0" fmla="*/ 314480 w 498384"/>
                <a:gd name="connsiteY0" fmla="*/ 50800 h 815772"/>
                <a:gd name="connsiteX1" fmla="*/ 492034 w 498384"/>
                <a:gd name="connsiteY1" fmla="*/ 0 h 815772"/>
                <a:gd name="connsiteX2" fmla="*/ 498384 w 498384"/>
                <a:gd name="connsiteY2" fmla="*/ 815772 h 815772"/>
                <a:gd name="connsiteX3" fmla="*/ 314480 w 498384"/>
                <a:gd name="connsiteY3" fmla="*/ 50800 h 815772"/>
                <a:gd name="connsiteX0" fmla="*/ 383592 w 567496"/>
                <a:gd name="connsiteY0" fmla="*/ 50800 h 815772"/>
                <a:gd name="connsiteX1" fmla="*/ 561146 w 567496"/>
                <a:gd name="connsiteY1" fmla="*/ 0 h 815772"/>
                <a:gd name="connsiteX2" fmla="*/ 567496 w 567496"/>
                <a:gd name="connsiteY2" fmla="*/ 815772 h 815772"/>
                <a:gd name="connsiteX3" fmla="*/ 383592 w 567496"/>
                <a:gd name="connsiteY3" fmla="*/ 50800 h 815772"/>
                <a:gd name="connsiteX0" fmla="*/ 321867 w 505771"/>
                <a:gd name="connsiteY0" fmla="*/ 50800 h 815772"/>
                <a:gd name="connsiteX1" fmla="*/ 499421 w 505771"/>
                <a:gd name="connsiteY1" fmla="*/ 0 h 815772"/>
                <a:gd name="connsiteX2" fmla="*/ 505771 w 505771"/>
                <a:gd name="connsiteY2" fmla="*/ 815772 h 815772"/>
                <a:gd name="connsiteX3" fmla="*/ 321867 w 505771"/>
                <a:gd name="connsiteY3" fmla="*/ 50800 h 815772"/>
                <a:gd name="connsiteX0" fmla="*/ 336835 w 520739"/>
                <a:gd name="connsiteY0" fmla="*/ 50800 h 815772"/>
                <a:gd name="connsiteX1" fmla="*/ 514389 w 520739"/>
                <a:gd name="connsiteY1" fmla="*/ 0 h 815772"/>
                <a:gd name="connsiteX2" fmla="*/ 520739 w 520739"/>
                <a:gd name="connsiteY2" fmla="*/ 815772 h 815772"/>
                <a:gd name="connsiteX3" fmla="*/ 336835 w 520739"/>
                <a:gd name="connsiteY3" fmla="*/ 50800 h 815772"/>
                <a:gd name="connsiteX0" fmla="*/ 336835 w 902448"/>
                <a:gd name="connsiteY0" fmla="*/ 50800 h 815772"/>
                <a:gd name="connsiteX1" fmla="*/ 514389 w 902448"/>
                <a:gd name="connsiteY1" fmla="*/ 0 h 815772"/>
                <a:gd name="connsiteX2" fmla="*/ 520739 w 902448"/>
                <a:gd name="connsiteY2" fmla="*/ 815772 h 815772"/>
                <a:gd name="connsiteX3" fmla="*/ 336835 w 902448"/>
                <a:gd name="connsiteY3" fmla="*/ 50800 h 815772"/>
                <a:gd name="connsiteX0" fmla="*/ 336835 w 1022563"/>
                <a:gd name="connsiteY0" fmla="*/ 50800 h 815772"/>
                <a:gd name="connsiteX1" fmla="*/ 514389 w 1022563"/>
                <a:gd name="connsiteY1" fmla="*/ 0 h 815772"/>
                <a:gd name="connsiteX2" fmla="*/ 520739 w 1022563"/>
                <a:gd name="connsiteY2" fmla="*/ 815772 h 815772"/>
                <a:gd name="connsiteX3" fmla="*/ 336835 w 1022563"/>
                <a:gd name="connsiteY3" fmla="*/ 50800 h 81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2563" h="815772">
                  <a:moveTo>
                    <a:pt x="336835" y="50800"/>
                  </a:moveTo>
                  <a:lnTo>
                    <a:pt x="514389" y="0"/>
                  </a:lnTo>
                  <a:cubicBezTo>
                    <a:pt x="967356" y="17924"/>
                    <a:pt x="1382222" y="810548"/>
                    <a:pt x="520739" y="815772"/>
                  </a:cubicBezTo>
                  <a:cubicBezTo>
                    <a:pt x="84788" y="763981"/>
                    <a:pt x="-300364" y="267691"/>
                    <a:pt x="336835" y="50800"/>
                  </a:cubicBezTo>
                  <a:close/>
                </a:path>
              </a:pathLst>
            </a:cu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6">
              <a:extLst>
                <a:ext uri="{FF2B5EF4-FFF2-40B4-BE49-F238E27FC236}">
                  <a16:creationId xmlns:a16="http://schemas.microsoft.com/office/drawing/2014/main" id="{6158C3EE-0EF4-8495-00CF-5D357154F779}"/>
                </a:ext>
              </a:extLst>
            </p:cNvPr>
            <p:cNvSpPr/>
            <p:nvPr/>
          </p:nvSpPr>
          <p:spPr>
            <a:xfrm>
              <a:off x="5547612" y="4086050"/>
              <a:ext cx="634752" cy="708525"/>
            </a:xfrm>
            <a:custGeom>
              <a:avLst/>
              <a:gdLst>
                <a:gd name="connsiteX0" fmla="*/ 0 w 710954"/>
                <a:gd name="connsiteY0" fmla="*/ 0 h 320472"/>
                <a:gd name="connsiteX1" fmla="*/ 710954 w 710954"/>
                <a:gd name="connsiteY1" fmla="*/ 0 h 320472"/>
                <a:gd name="connsiteX2" fmla="*/ 710954 w 710954"/>
                <a:gd name="connsiteY2" fmla="*/ 320472 h 320472"/>
                <a:gd name="connsiteX3" fmla="*/ 0 w 710954"/>
                <a:gd name="connsiteY3" fmla="*/ 320472 h 320472"/>
                <a:gd name="connsiteX4" fmla="*/ 0 w 710954"/>
                <a:gd name="connsiteY4" fmla="*/ 0 h 32047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441122 h 441122"/>
                <a:gd name="connsiteX4" fmla="*/ 0 w 710954"/>
                <a:gd name="connsiteY4" fmla="*/ 120650 h 44112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120650 h 441122"/>
                <a:gd name="connsiteX0" fmla="*/ 0 w 368054"/>
                <a:gd name="connsiteY0" fmla="*/ 120650 h 815772"/>
                <a:gd name="connsiteX1" fmla="*/ 361704 w 368054"/>
                <a:gd name="connsiteY1" fmla="*/ 0 h 815772"/>
                <a:gd name="connsiteX2" fmla="*/ 368054 w 368054"/>
                <a:gd name="connsiteY2" fmla="*/ 815772 h 815772"/>
                <a:gd name="connsiteX3" fmla="*/ 0 w 368054"/>
                <a:gd name="connsiteY3" fmla="*/ 120650 h 815772"/>
                <a:gd name="connsiteX0" fmla="*/ 0 w 183904"/>
                <a:gd name="connsiteY0" fmla="*/ 50800 h 815772"/>
                <a:gd name="connsiteX1" fmla="*/ 177554 w 183904"/>
                <a:gd name="connsiteY1" fmla="*/ 0 h 815772"/>
                <a:gd name="connsiteX2" fmla="*/ 183904 w 183904"/>
                <a:gd name="connsiteY2" fmla="*/ 815772 h 815772"/>
                <a:gd name="connsiteX3" fmla="*/ 0 w 183904"/>
                <a:gd name="connsiteY3" fmla="*/ 50800 h 815772"/>
                <a:gd name="connsiteX0" fmla="*/ 314480 w 498384"/>
                <a:gd name="connsiteY0" fmla="*/ 50800 h 815772"/>
                <a:gd name="connsiteX1" fmla="*/ 492034 w 498384"/>
                <a:gd name="connsiteY1" fmla="*/ 0 h 815772"/>
                <a:gd name="connsiteX2" fmla="*/ 498384 w 498384"/>
                <a:gd name="connsiteY2" fmla="*/ 815772 h 815772"/>
                <a:gd name="connsiteX3" fmla="*/ 314480 w 498384"/>
                <a:gd name="connsiteY3" fmla="*/ 50800 h 815772"/>
                <a:gd name="connsiteX0" fmla="*/ 383592 w 567496"/>
                <a:gd name="connsiteY0" fmla="*/ 50800 h 815772"/>
                <a:gd name="connsiteX1" fmla="*/ 561146 w 567496"/>
                <a:gd name="connsiteY1" fmla="*/ 0 h 815772"/>
                <a:gd name="connsiteX2" fmla="*/ 567496 w 567496"/>
                <a:gd name="connsiteY2" fmla="*/ 815772 h 815772"/>
                <a:gd name="connsiteX3" fmla="*/ 383592 w 567496"/>
                <a:gd name="connsiteY3" fmla="*/ 50800 h 815772"/>
                <a:gd name="connsiteX0" fmla="*/ 321867 w 505771"/>
                <a:gd name="connsiteY0" fmla="*/ 50800 h 815772"/>
                <a:gd name="connsiteX1" fmla="*/ 499421 w 505771"/>
                <a:gd name="connsiteY1" fmla="*/ 0 h 815772"/>
                <a:gd name="connsiteX2" fmla="*/ 505771 w 505771"/>
                <a:gd name="connsiteY2" fmla="*/ 815772 h 815772"/>
                <a:gd name="connsiteX3" fmla="*/ 321867 w 505771"/>
                <a:gd name="connsiteY3" fmla="*/ 50800 h 815772"/>
                <a:gd name="connsiteX0" fmla="*/ 336835 w 520739"/>
                <a:gd name="connsiteY0" fmla="*/ 50800 h 815772"/>
                <a:gd name="connsiteX1" fmla="*/ 514389 w 520739"/>
                <a:gd name="connsiteY1" fmla="*/ 0 h 815772"/>
                <a:gd name="connsiteX2" fmla="*/ 520739 w 520739"/>
                <a:gd name="connsiteY2" fmla="*/ 815772 h 815772"/>
                <a:gd name="connsiteX3" fmla="*/ 336835 w 520739"/>
                <a:gd name="connsiteY3" fmla="*/ 50800 h 815772"/>
                <a:gd name="connsiteX0" fmla="*/ 336835 w 902448"/>
                <a:gd name="connsiteY0" fmla="*/ 50800 h 815772"/>
                <a:gd name="connsiteX1" fmla="*/ 514389 w 902448"/>
                <a:gd name="connsiteY1" fmla="*/ 0 h 815772"/>
                <a:gd name="connsiteX2" fmla="*/ 520739 w 902448"/>
                <a:gd name="connsiteY2" fmla="*/ 815772 h 815772"/>
                <a:gd name="connsiteX3" fmla="*/ 336835 w 902448"/>
                <a:gd name="connsiteY3" fmla="*/ 50800 h 815772"/>
                <a:gd name="connsiteX0" fmla="*/ 336835 w 1022563"/>
                <a:gd name="connsiteY0" fmla="*/ 50800 h 815772"/>
                <a:gd name="connsiteX1" fmla="*/ 514389 w 1022563"/>
                <a:gd name="connsiteY1" fmla="*/ 0 h 815772"/>
                <a:gd name="connsiteX2" fmla="*/ 520739 w 1022563"/>
                <a:gd name="connsiteY2" fmla="*/ 815772 h 815772"/>
                <a:gd name="connsiteX3" fmla="*/ 336835 w 1022563"/>
                <a:gd name="connsiteY3" fmla="*/ 50800 h 81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2563" h="815772">
                  <a:moveTo>
                    <a:pt x="336835" y="50800"/>
                  </a:moveTo>
                  <a:lnTo>
                    <a:pt x="514389" y="0"/>
                  </a:lnTo>
                  <a:cubicBezTo>
                    <a:pt x="967356" y="17924"/>
                    <a:pt x="1382222" y="810548"/>
                    <a:pt x="520739" y="815772"/>
                  </a:cubicBezTo>
                  <a:cubicBezTo>
                    <a:pt x="84788" y="763981"/>
                    <a:pt x="-300364" y="267691"/>
                    <a:pt x="336835" y="50800"/>
                  </a:cubicBezTo>
                  <a:close/>
                </a:path>
              </a:pathLst>
            </a:cu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80707D0-8B68-ABA3-E381-D16321676D54}"/>
                </a:ext>
              </a:extLst>
            </p:cNvPr>
            <p:cNvGrpSpPr/>
            <p:nvPr/>
          </p:nvGrpSpPr>
          <p:grpSpPr>
            <a:xfrm>
              <a:off x="4446833" y="1616818"/>
              <a:ext cx="2368524" cy="2552729"/>
              <a:chOff x="4446833" y="1616818"/>
              <a:chExt cx="2368524" cy="2552729"/>
            </a:xfrm>
          </p:grpSpPr>
          <p:sp>
            <p:nvSpPr>
              <p:cNvPr id="36" name="Rectangle 4">
                <a:extLst>
                  <a:ext uri="{FF2B5EF4-FFF2-40B4-BE49-F238E27FC236}">
                    <a16:creationId xmlns:a16="http://schemas.microsoft.com/office/drawing/2014/main" id="{4CE687D0-6B85-FC39-C134-09F760DC220D}"/>
                  </a:ext>
                </a:extLst>
              </p:cNvPr>
              <p:cNvSpPr/>
              <p:nvPr/>
            </p:nvSpPr>
            <p:spPr>
              <a:xfrm>
                <a:off x="4446833" y="1616818"/>
                <a:ext cx="2368524" cy="2552729"/>
              </a:xfrm>
              <a:custGeom>
                <a:avLst/>
                <a:gdLst>
                  <a:gd name="connsiteX0" fmla="*/ 0 w 909857"/>
                  <a:gd name="connsiteY0" fmla="*/ 0 h 947096"/>
                  <a:gd name="connsiteX1" fmla="*/ 909857 w 909857"/>
                  <a:gd name="connsiteY1" fmla="*/ 0 h 947096"/>
                  <a:gd name="connsiteX2" fmla="*/ 909857 w 909857"/>
                  <a:gd name="connsiteY2" fmla="*/ 947096 h 947096"/>
                  <a:gd name="connsiteX3" fmla="*/ 0 w 909857"/>
                  <a:gd name="connsiteY3" fmla="*/ 947096 h 947096"/>
                  <a:gd name="connsiteX4" fmla="*/ 0 w 909857"/>
                  <a:gd name="connsiteY4" fmla="*/ 0 h 947096"/>
                  <a:gd name="connsiteX0" fmla="*/ 0 w 1455957"/>
                  <a:gd name="connsiteY0" fmla="*/ 63500 h 1010596"/>
                  <a:gd name="connsiteX1" fmla="*/ 1455957 w 1455957"/>
                  <a:gd name="connsiteY1" fmla="*/ 0 h 1010596"/>
                  <a:gd name="connsiteX2" fmla="*/ 909857 w 1455957"/>
                  <a:gd name="connsiteY2" fmla="*/ 1010596 h 1010596"/>
                  <a:gd name="connsiteX3" fmla="*/ 0 w 1455957"/>
                  <a:gd name="connsiteY3" fmla="*/ 1010596 h 1010596"/>
                  <a:gd name="connsiteX4" fmla="*/ 0 w 1455957"/>
                  <a:gd name="connsiteY4" fmla="*/ 63500 h 1010596"/>
                  <a:gd name="connsiteX0" fmla="*/ 0 w 1798857"/>
                  <a:gd name="connsiteY0" fmla="*/ 0 h 1150296"/>
                  <a:gd name="connsiteX1" fmla="*/ 1798857 w 1798857"/>
                  <a:gd name="connsiteY1" fmla="*/ 139700 h 1150296"/>
                  <a:gd name="connsiteX2" fmla="*/ 1252757 w 1798857"/>
                  <a:gd name="connsiteY2" fmla="*/ 1150296 h 1150296"/>
                  <a:gd name="connsiteX3" fmla="*/ 342900 w 1798857"/>
                  <a:gd name="connsiteY3" fmla="*/ 1150296 h 1150296"/>
                  <a:gd name="connsiteX4" fmla="*/ 0 w 1798857"/>
                  <a:gd name="connsiteY4" fmla="*/ 0 h 1150296"/>
                  <a:gd name="connsiteX0" fmla="*/ 0 w 1798857"/>
                  <a:gd name="connsiteY0" fmla="*/ 20974 h 1171270"/>
                  <a:gd name="connsiteX1" fmla="*/ 1798857 w 1798857"/>
                  <a:gd name="connsiteY1" fmla="*/ 160674 h 1171270"/>
                  <a:gd name="connsiteX2" fmla="*/ 1252757 w 1798857"/>
                  <a:gd name="connsiteY2" fmla="*/ 1171270 h 1171270"/>
                  <a:gd name="connsiteX3" fmla="*/ 342900 w 1798857"/>
                  <a:gd name="connsiteY3" fmla="*/ 1171270 h 1171270"/>
                  <a:gd name="connsiteX4" fmla="*/ 0 w 1798857"/>
                  <a:gd name="connsiteY4" fmla="*/ 20974 h 1171270"/>
                  <a:gd name="connsiteX0" fmla="*/ 0 w 1735357"/>
                  <a:gd name="connsiteY0" fmla="*/ 43695 h 1066991"/>
                  <a:gd name="connsiteX1" fmla="*/ 1735357 w 1735357"/>
                  <a:gd name="connsiteY1" fmla="*/ 56395 h 1066991"/>
                  <a:gd name="connsiteX2" fmla="*/ 1189257 w 1735357"/>
                  <a:gd name="connsiteY2" fmla="*/ 1066991 h 1066991"/>
                  <a:gd name="connsiteX3" fmla="*/ 279400 w 1735357"/>
                  <a:gd name="connsiteY3" fmla="*/ 1066991 h 1066991"/>
                  <a:gd name="connsiteX4" fmla="*/ 0 w 1735357"/>
                  <a:gd name="connsiteY4" fmla="*/ 43695 h 1066991"/>
                  <a:gd name="connsiteX0" fmla="*/ 0 w 1735357"/>
                  <a:gd name="connsiteY0" fmla="*/ 150275 h 1173571"/>
                  <a:gd name="connsiteX1" fmla="*/ 1735357 w 1735357"/>
                  <a:gd name="connsiteY1" fmla="*/ 162975 h 1173571"/>
                  <a:gd name="connsiteX2" fmla="*/ 1189257 w 1735357"/>
                  <a:gd name="connsiteY2" fmla="*/ 1173571 h 1173571"/>
                  <a:gd name="connsiteX3" fmla="*/ 279400 w 1735357"/>
                  <a:gd name="connsiteY3" fmla="*/ 1173571 h 1173571"/>
                  <a:gd name="connsiteX4" fmla="*/ 0 w 1735357"/>
                  <a:gd name="connsiteY4" fmla="*/ 150275 h 1173571"/>
                  <a:gd name="connsiteX0" fmla="*/ 0 w 1735357"/>
                  <a:gd name="connsiteY0" fmla="*/ 184807 h 1208103"/>
                  <a:gd name="connsiteX1" fmla="*/ 1735357 w 1735357"/>
                  <a:gd name="connsiteY1" fmla="*/ 197507 h 1208103"/>
                  <a:gd name="connsiteX2" fmla="*/ 1189257 w 1735357"/>
                  <a:gd name="connsiteY2" fmla="*/ 1208103 h 1208103"/>
                  <a:gd name="connsiteX3" fmla="*/ 279400 w 1735357"/>
                  <a:gd name="connsiteY3" fmla="*/ 1208103 h 1208103"/>
                  <a:gd name="connsiteX4" fmla="*/ 0 w 1735357"/>
                  <a:gd name="connsiteY4" fmla="*/ 184807 h 1208103"/>
                  <a:gd name="connsiteX0" fmla="*/ 228600 w 1963957"/>
                  <a:gd name="connsiteY0" fmla="*/ 184807 h 1373203"/>
                  <a:gd name="connsiteX1" fmla="*/ 1963957 w 1963957"/>
                  <a:gd name="connsiteY1" fmla="*/ 197507 h 1373203"/>
                  <a:gd name="connsiteX2" fmla="*/ 1417857 w 1963957"/>
                  <a:gd name="connsiteY2" fmla="*/ 1208103 h 1373203"/>
                  <a:gd name="connsiteX3" fmla="*/ 0 w 1963957"/>
                  <a:gd name="connsiteY3" fmla="*/ 1373203 h 1373203"/>
                  <a:gd name="connsiteX4" fmla="*/ 228600 w 1963957"/>
                  <a:gd name="connsiteY4" fmla="*/ 184807 h 1373203"/>
                  <a:gd name="connsiteX0" fmla="*/ 228600 w 1963957"/>
                  <a:gd name="connsiteY0" fmla="*/ 184807 h 1373203"/>
                  <a:gd name="connsiteX1" fmla="*/ 1963957 w 1963957"/>
                  <a:gd name="connsiteY1" fmla="*/ 197507 h 1373203"/>
                  <a:gd name="connsiteX2" fmla="*/ 1417857 w 1963957"/>
                  <a:gd name="connsiteY2" fmla="*/ 1208103 h 1373203"/>
                  <a:gd name="connsiteX3" fmla="*/ 0 w 1963957"/>
                  <a:gd name="connsiteY3" fmla="*/ 1373203 h 1373203"/>
                  <a:gd name="connsiteX4" fmla="*/ 228600 w 1963957"/>
                  <a:gd name="connsiteY4" fmla="*/ 184807 h 1373203"/>
                  <a:gd name="connsiteX0" fmla="*/ 228600 w 1963957"/>
                  <a:gd name="connsiteY0" fmla="*/ 184807 h 1373203"/>
                  <a:gd name="connsiteX1" fmla="*/ 1963957 w 1963957"/>
                  <a:gd name="connsiteY1" fmla="*/ 197507 h 1373203"/>
                  <a:gd name="connsiteX2" fmla="*/ 1417857 w 1963957"/>
                  <a:gd name="connsiteY2" fmla="*/ 1208103 h 1373203"/>
                  <a:gd name="connsiteX3" fmla="*/ 0 w 1963957"/>
                  <a:gd name="connsiteY3" fmla="*/ 1373203 h 1373203"/>
                  <a:gd name="connsiteX4" fmla="*/ 228600 w 1963957"/>
                  <a:gd name="connsiteY4" fmla="*/ 184807 h 1373203"/>
                  <a:gd name="connsiteX0" fmla="*/ 228600 w 1963957"/>
                  <a:gd name="connsiteY0" fmla="*/ 184807 h 1373203"/>
                  <a:gd name="connsiteX1" fmla="*/ 1963957 w 1963957"/>
                  <a:gd name="connsiteY1" fmla="*/ 197507 h 1373203"/>
                  <a:gd name="connsiteX2" fmla="*/ 1417857 w 1963957"/>
                  <a:gd name="connsiteY2" fmla="*/ 1208103 h 1373203"/>
                  <a:gd name="connsiteX3" fmla="*/ 0 w 1963957"/>
                  <a:gd name="connsiteY3" fmla="*/ 1373203 h 1373203"/>
                  <a:gd name="connsiteX4" fmla="*/ 228600 w 1963957"/>
                  <a:gd name="connsiteY4" fmla="*/ 184807 h 1373203"/>
                  <a:gd name="connsiteX0" fmla="*/ 228600 w 2065557"/>
                  <a:gd name="connsiteY0" fmla="*/ 184807 h 2173303"/>
                  <a:gd name="connsiteX1" fmla="*/ 1963957 w 2065557"/>
                  <a:gd name="connsiteY1" fmla="*/ 197507 h 2173303"/>
                  <a:gd name="connsiteX2" fmla="*/ 2065557 w 2065557"/>
                  <a:gd name="connsiteY2" fmla="*/ 2173303 h 2173303"/>
                  <a:gd name="connsiteX3" fmla="*/ 0 w 2065557"/>
                  <a:gd name="connsiteY3" fmla="*/ 1373203 h 2173303"/>
                  <a:gd name="connsiteX4" fmla="*/ 228600 w 2065557"/>
                  <a:gd name="connsiteY4" fmla="*/ 184807 h 2173303"/>
                  <a:gd name="connsiteX0" fmla="*/ 228600 w 2065557"/>
                  <a:gd name="connsiteY0" fmla="*/ 184807 h 2469176"/>
                  <a:gd name="connsiteX1" fmla="*/ 1963957 w 2065557"/>
                  <a:gd name="connsiteY1" fmla="*/ 197507 h 2469176"/>
                  <a:gd name="connsiteX2" fmla="*/ 2065557 w 2065557"/>
                  <a:gd name="connsiteY2" fmla="*/ 2173303 h 2469176"/>
                  <a:gd name="connsiteX3" fmla="*/ 584200 w 2065557"/>
                  <a:gd name="connsiteY3" fmla="*/ 2440003 h 2469176"/>
                  <a:gd name="connsiteX4" fmla="*/ 0 w 2065557"/>
                  <a:gd name="connsiteY4" fmla="*/ 1373203 h 2469176"/>
                  <a:gd name="connsiteX5" fmla="*/ 228600 w 2065557"/>
                  <a:gd name="connsiteY5" fmla="*/ 184807 h 2469176"/>
                  <a:gd name="connsiteX0" fmla="*/ 286230 w 2123187"/>
                  <a:gd name="connsiteY0" fmla="*/ 184807 h 2469176"/>
                  <a:gd name="connsiteX1" fmla="*/ 2021587 w 2123187"/>
                  <a:gd name="connsiteY1" fmla="*/ 197507 h 2469176"/>
                  <a:gd name="connsiteX2" fmla="*/ 2123187 w 2123187"/>
                  <a:gd name="connsiteY2" fmla="*/ 2173303 h 2469176"/>
                  <a:gd name="connsiteX3" fmla="*/ 641830 w 2123187"/>
                  <a:gd name="connsiteY3" fmla="*/ 2440003 h 2469176"/>
                  <a:gd name="connsiteX4" fmla="*/ 57630 w 2123187"/>
                  <a:gd name="connsiteY4" fmla="*/ 1373203 h 2469176"/>
                  <a:gd name="connsiteX5" fmla="*/ 286230 w 2123187"/>
                  <a:gd name="connsiteY5" fmla="*/ 184807 h 2469176"/>
                  <a:gd name="connsiteX0" fmla="*/ 531567 w 2368524"/>
                  <a:gd name="connsiteY0" fmla="*/ 184807 h 2469176"/>
                  <a:gd name="connsiteX1" fmla="*/ 2266924 w 2368524"/>
                  <a:gd name="connsiteY1" fmla="*/ 197507 h 2469176"/>
                  <a:gd name="connsiteX2" fmla="*/ 2368524 w 2368524"/>
                  <a:gd name="connsiteY2" fmla="*/ 2173303 h 2469176"/>
                  <a:gd name="connsiteX3" fmla="*/ 887167 w 2368524"/>
                  <a:gd name="connsiteY3" fmla="*/ 2440003 h 2469176"/>
                  <a:gd name="connsiteX4" fmla="*/ 302967 w 2368524"/>
                  <a:gd name="connsiteY4" fmla="*/ 1373203 h 2469176"/>
                  <a:gd name="connsiteX5" fmla="*/ 531567 w 2368524"/>
                  <a:gd name="connsiteY5" fmla="*/ 184807 h 2469176"/>
                  <a:gd name="connsiteX0" fmla="*/ 531567 w 2368524"/>
                  <a:gd name="connsiteY0" fmla="*/ 184807 h 2545549"/>
                  <a:gd name="connsiteX1" fmla="*/ 2266924 w 2368524"/>
                  <a:gd name="connsiteY1" fmla="*/ 197507 h 2545549"/>
                  <a:gd name="connsiteX2" fmla="*/ 2368524 w 2368524"/>
                  <a:gd name="connsiteY2" fmla="*/ 2173303 h 2545549"/>
                  <a:gd name="connsiteX3" fmla="*/ 887167 w 2368524"/>
                  <a:gd name="connsiteY3" fmla="*/ 2440003 h 2545549"/>
                  <a:gd name="connsiteX4" fmla="*/ 302967 w 2368524"/>
                  <a:gd name="connsiteY4" fmla="*/ 1373203 h 2545549"/>
                  <a:gd name="connsiteX5" fmla="*/ 531567 w 2368524"/>
                  <a:gd name="connsiteY5" fmla="*/ 184807 h 2545549"/>
                  <a:gd name="connsiteX0" fmla="*/ 531567 w 2368524"/>
                  <a:gd name="connsiteY0" fmla="*/ 148642 h 2509384"/>
                  <a:gd name="connsiteX1" fmla="*/ 2152624 w 2368524"/>
                  <a:gd name="connsiteY1" fmla="*/ 275642 h 2509384"/>
                  <a:gd name="connsiteX2" fmla="*/ 2368524 w 2368524"/>
                  <a:gd name="connsiteY2" fmla="*/ 2137138 h 2509384"/>
                  <a:gd name="connsiteX3" fmla="*/ 887167 w 2368524"/>
                  <a:gd name="connsiteY3" fmla="*/ 2403838 h 2509384"/>
                  <a:gd name="connsiteX4" fmla="*/ 302967 w 2368524"/>
                  <a:gd name="connsiteY4" fmla="*/ 1337038 h 2509384"/>
                  <a:gd name="connsiteX5" fmla="*/ 531567 w 2368524"/>
                  <a:gd name="connsiteY5" fmla="*/ 148642 h 2509384"/>
                  <a:gd name="connsiteX0" fmla="*/ 531567 w 2368524"/>
                  <a:gd name="connsiteY0" fmla="*/ 191987 h 2552729"/>
                  <a:gd name="connsiteX1" fmla="*/ 2152624 w 2368524"/>
                  <a:gd name="connsiteY1" fmla="*/ 318987 h 2552729"/>
                  <a:gd name="connsiteX2" fmla="*/ 2368524 w 2368524"/>
                  <a:gd name="connsiteY2" fmla="*/ 2180483 h 2552729"/>
                  <a:gd name="connsiteX3" fmla="*/ 887167 w 2368524"/>
                  <a:gd name="connsiteY3" fmla="*/ 2447183 h 2552729"/>
                  <a:gd name="connsiteX4" fmla="*/ 302967 w 2368524"/>
                  <a:gd name="connsiteY4" fmla="*/ 1380383 h 2552729"/>
                  <a:gd name="connsiteX5" fmla="*/ 531567 w 2368524"/>
                  <a:gd name="connsiteY5" fmla="*/ 191987 h 2552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68524" h="2552729">
                    <a:moveTo>
                      <a:pt x="531567" y="191987"/>
                    </a:moveTo>
                    <a:cubicBezTo>
                      <a:pt x="1131186" y="-129746"/>
                      <a:pt x="1743505" y="-19680"/>
                      <a:pt x="2152624" y="318987"/>
                    </a:cubicBezTo>
                    <a:lnTo>
                      <a:pt x="2368524" y="2180483"/>
                    </a:lnTo>
                    <a:cubicBezTo>
                      <a:pt x="1955172" y="2624983"/>
                      <a:pt x="1300519" y="2612283"/>
                      <a:pt x="887167" y="2447183"/>
                    </a:cubicBezTo>
                    <a:cubicBezTo>
                      <a:pt x="-234666" y="2497983"/>
                      <a:pt x="-124600" y="1621683"/>
                      <a:pt x="302967" y="1380383"/>
                    </a:cubicBezTo>
                    <a:cubicBezTo>
                      <a:pt x="417267" y="1187451"/>
                      <a:pt x="188667" y="524619"/>
                      <a:pt x="531567" y="191987"/>
                    </a:cubicBezTo>
                    <a:close/>
                  </a:path>
                </a:pathLst>
              </a:cu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5B612A3-CE62-45C5-23BE-C17102A62360}"/>
                  </a:ext>
                </a:extLst>
              </p:cNvPr>
              <p:cNvSpPr/>
              <p:nvPr/>
            </p:nvSpPr>
            <p:spPr>
              <a:xfrm>
                <a:off x="5120876" y="3632136"/>
                <a:ext cx="319089" cy="306388"/>
              </a:xfrm>
              <a:custGeom>
                <a:avLst/>
                <a:gdLst>
                  <a:gd name="connsiteX0" fmla="*/ 0 w 266700"/>
                  <a:gd name="connsiteY0" fmla="*/ 0 h 292100"/>
                  <a:gd name="connsiteX1" fmla="*/ 266700 w 266700"/>
                  <a:gd name="connsiteY1" fmla="*/ 292100 h 292100"/>
                  <a:gd name="connsiteX2" fmla="*/ 266700 w 266700"/>
                  <a:gd name="connsiteY2" fmla="*/ 292100 h 292100"/>
                  <a:gd name="connsiteX0" fmla="*/ 0 w 319087"/>
                  <a:gd name="connsiteY0" fmla="*/ 0 h 306388"/>
                  <a:gd name="connsiteX1" fmla="*/ 266700 w 319087"/>
                  <a:gd name="connsiteY1" fmla="*/ 292100 h 306388"/>
                  <a:gd name="connsiteX2" fmla="*/ 319087 w 319087"/>
                  <a:gd name="connsiteY2" fmla="*/ 306388 h 306388"/>
                  <a:gd name="connsiteX0" fmla="*/ 0 w 319087"/>
                  <a:gd name="connsiteY0" fmla="*/ 0 h 306388"/>
                  <a:gd name="connsiteX1" fmla="*/ 319087 w 319087"/>
                  <a:gd name="connsiteY1" fmla="*/ 306388 h 306388"/>
                  <a:gd name="connsiteX0" fmla="*/ 2 w 319089"/>
                  <a:gd name="connsiteY0" fmla="*/ 0 h 306388"/>
                  <a:gd name="connsiteX1" fmla="*/ 319089 w 319089"/>
                  <a:gd name="connsiteY1" fmla="*/ 306388 h 306388"/>
                  <a:gd name="connsiteX0" fmla="*/ 2 w 319089"/>
                  <a:gd name="connsiteY0" fmla="*/ 0 h 306388"/>
                  <a:gd name="connsiteX1" fmla="*/ 319089 w 319089"/>
                  <a:gd name="connsiteY1" fmla="*/ 306388 h 306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089" h="306388">
                    <a:moveTo>
                      <a:pt x="2" y="0"/>
                    </a:moveTo>
                    <a:cubicBezTo>
                      <a:pt x="-792" y="230717"/>
                      <a:pt x="167484" y="223309"/>
                      <a:pt x="319089" y="30638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0D74E8A3-6431-ECCA-5BB1-9AE3D61DCE48}"/>
                  </a:ext>
                </a:extLst>
              </p:cNvPr>
              <p:cNvSpPr/>
              <p:nvPr/>
            </p:nvSpPr>
            <p:spPr>
              <a:xfrm>
                <a:off x="4992291" y="3796442"/>
                <a:ext cx="171450" cy="107157"/>
              </a:xfrm>
              <a:custGeom>
                <a:avLst/>
                <a:gdLst>
                  <a:gd name="connsiteX0" fmla="*/ 171450 w 171450"/>
                  <a:gd name="connsiteY0" fmla="*/ 0 h 107157"/>
                  <a:gd name="connsiteX1" fmla="*/ 0 w 171450"/>
                  <a:gd name="connsiteY1" fmla="*/ 107157 h 107157"/>
                  <a:gd name="connsiteX2" fmla="*/ 0 w 171450"/>
                  <a:gd name="connsiteY2" fmla="*/ 107157 h 1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1450" h="107157">
                    <a:moveTo>
                      <a:pt x="171450" y="0"/>
                    </a:moveTo>
                    <a:lnTo>
                      <a:pt x="0" y="107157"/>
                    </a:lnTo>
                    <a:lnTo>
                      <a:pt x="0" y="10715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CEAAB0E2-C370-C371-94CA-B90E46432DAF}"/>
                  </a:ext>
                </a:extLst>
              </p:cNvPr>
              <p:cNvSpPr/>
              <p:nvPr/>
            </p:nvSpPr>
            <p:spPr>
              <a:xfrm>
                <a:off x="4953000" y="3504914"/>
                <a:ext cx="304800" cy="152864"/>
              </a:xfrm>
              <a:custGeom>
                <a:avLst/>
                <a:gdLst>
                  <a:gd name="connsiteX0" fmla="*/ 0 w 304800"/>
                  <a:gd name="connsiteY0" fmla="*/ 0 h 152864"/>
                  <a:gd name="connsiteX1" fmla="*/ 139700 w 304800"/>
                  <a:gd name="connsiteY1" fmla="*/ 152400 h 152864"/>
                  <a:gd name="connsiteX2" fmla="*/ 304800 w 304800"/>
                  <a:gd name="connsiteY2" fmla="*/ 50800 h 152864"/>
                  <a:gd name="connsiteX3" fmla="*/ 304800 w 304800"/>
                  <a:gd name="connsiteY3" fmla="*/ 50800 h 152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800" h="152864">
                    <a:moveTo>
                      <a:pt x="0" y="0"/>
                    </a:moveTo>
                    <a:cubicBezTo>
                      <a:pt x="44450" y="71966"/>
                      <a:pt x="88900" y="143933"/>
                      <a:pt x="139700" y="152400"/>
                    </a:cubicBezTo>
                    <a:cubicBezTo>
                      <a:pt x="190500" y="160867"/>
                      <a:pt x="304800" y="50800"/>
                      <a:pt x="304800" y="50800"/>
                    </a:cubicBezTo>
                    <a:lnTo>
                      <a:pt x="304800" y="50800"/>
                    </a:lnTo>
                  </a:path>
                </a:pathLst>
              </a:cu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16">
                <a:extLst>
                  <a:ext uri="{FF2B5EF4-FFF2-40B4-BE49-F238E27FC236}">
                    <a16:creationId xmlns:a16="http://schemas.microsoft.com/office/drawing/2014/main" id="{DB16B0FC-A8ED-59F2-C121-2495A8FC9B9A}"/>
                  </a:ext>
                </a:extLst>
              </p:cNvPr>
              <p:cNvSpPr/>
              <p:nvPr/>
            </p:nvSpPr>
            <p:spPr>
              <a:xfrm rot="12392897">
                <a:off x="5898300" y="2446512"/>
                <a:ext cx="279519" cy="481637"/>
              </a:xfrm>
              <a:custGeom>
                <a:avLst/>
                <a:gdLst>
                  <a:gd name="connsiteX0" fmla="*/ 0 w 710954"/>
                  <a:gd name="connsiteY0" fmla="*/ 0 h 320472"/>
                  <a:gd name="connsiteX1" fmla="*/ 710954 w 710954"/>
                  <a:gd name="connsiteY1" fmla="*/ 0 h 320472"/>
                  <a:gd name="connsiteX2" fmla="*/ 710954 w 710954"/>
                  <a:gd name="connsiteY2" fmla="*/ 320472 h 320472"/>
                  <a:gd name="connsiteX3" fmla="*/ 0 w 710954"/>
                  <a:gd name="connsiteY3" fmla="*/ 320472 h 320472"/>
                  <a:gd name="connsiteX4" fmla="*/ 0 w 710954"/>
                  <a:gd name="connsiteY4" fmla="*/ 0 h 320472"/>
                  <a:gd name="connsiteX0" fmla="*/ 0 w 710954"/>
                  <a:gd name="connsiteY0" fmla="*/ 120650 h 441122"/>
                  <a:gd name="connsiteX1" fmla="*/ 361704 w 710954"/>
                  <a:gd name="connsiteY1" fmla="*/ 0 h 441122"/>
                  <a:gd name="connsiteX2" fmla="*/ 710954 w 710954"/>
                  <a:gd name="connsiteY2" fmla="*/ 441122 h 441122"/>
                  <a:gd name="connsiteX3" fmla="*/ 0 w 710954"/>
                  <a:gd name="connsiteY3" fmla="*/ 441122 h 441122"/>
                  <a:gd name="connsiteX4" fmla="*/ 0 w 710954"/>
                  <a:gd name="connsiteY4" fmla="*/ 120650 h 441122"/>
                  <a:gd name="connsiteX0" fmla="*/ 0 w 710954"/>
                  <a:gd name="connsiteY0" fmla="*/ 120650 h 441122"/>
                  <a:gd name="connsiteX1" fmla="*/ 361704 w 710954"/>
                  <a:gd name="connsiteY1" fmla="*/ 0 h 441122"/>
                  <a:gd name="connsiteX2" fmla="*/ 710954 w 710954"/>
                  <a:gd name="connsiteY2" fmla="*/ 441122 h 441122"/>
                  <a:gd name="connsiteX3" fmla="*/ 0 w 710954"/>
                  <a:gd name="connsiteY3" fmla="*/ 120650 h 441122"/>
                  <a:gd name="connsiteX0" fmla="*/ 0 w 368054"/>
                  <a:gd name="connsiteY0" fmla="*/ 120650 h 815772"/>
                  <a:gd name="connsiteX1" fmla="*/ 361704 w 368054"/>
                  <a:gd name="connsiteY1" fmla="*/ 0 h 815772"/>
                  <a:gd name="connsiteX2" fmla="*/ 368054 w 368054"/>
                  <a:gd name="connsiteY2" fmla="*/ 815772 h 815772"/>
                  <a:gd name="connsiteX3" fmla="*/ 0 w 368054"/>
                  <a:gd name="connsiteY3" fmla="*/ 120650 h 815772"/>
                  <a:gd name="connsiteX0" fmla="*/ 0 w 183904"/>
                  <a:gd name="connsiteY0" fmla="*/ 50800 h 815772"/>
                  <a:gd name="connsiteX1" fmla="*/ 177554 w 183904"/>
                  <a:gd name="connsiteY1" fmla="*/ 0 h 815772"/>
                  <a:gd name="connsiteX2" fmla="*/ 183904 w 183904"/>
                  <a:gd name="connsiteY2" fmla="*/ 815772 h 815772"/>
                  <a:gd name="connsiteX3" fmla="*/ 0 w 183904"/>
                  <a:gd name="connsiteY3" fmla="*/ 50800 h 815772"/>
                  <a:gd name="connsiteX0" fmla="*/ 314480 w 498384"/>
                  <a:gd name="connsiteY0" fmla="*/ 50800 h 815772"/>
                  <a:gd name="connsiteX1" fmla="*/ 492034 w 498384"/>
                  <a:gd name="connsiteY1" fmla="*/ 0 h 815772"/>
                  <a:gd name="connsiteX2" fmla="*/ 498384 w 498384"/>
                  <a:gd name="connsiteY2" fmla="*/ 815772 h 815772"/>
                  <a:gd name="connsiteX3" fmla="*/ 314480 w 498384"/>
                  <a:gd name="connsiteY3" fmla="*/ 50800 h 815772"/>
                  <a:gd name="connsiteX0" fmla="*/ 383592 w 567496"/>
                  <a:gd name="connsiteY0" fmla="*/ 50800 h 815772"/>
                  <a:gd name="connsiteX1" fmla="*/ 561146 w 567496"/>
                  <a:gd name="connsiteY1" fmla="*/ 0 h 815772"/>
                  <a:gd name="connsiteX2" fmla="*/ 567496 w 567496"/>
                  <a:gd name="connsiteY2" fmla="*/ 815772 h 815772"/>
                  <a:gd name="connsiteX3" fmla="*/ 383592 w 567496"/>
                  <a:gd name="connsiteY3" fmla="*/ 50800 h 815772"/>
                  <a:gd name="connsiteX0" fmla="*/ 321867 w 505771"/>
                  <a:gd name="connsiteY0" fmla="*/ 50800 h 815772"/>
                  <a:gd name="connsiteX1" fmla="*/ 499421 w 505771"/>
                  <a:gd name="connsiteY1" fmla="*/ 0 h 815772"/>
                  <a:gd name="connsiteX2" fmla="*/ 505771 w 505771"/>
                  <a:gd name="connsiteY2" fmla="*/ 815772 h 815772"/>
                  <a:gd name="connsiteX3" fmla="*/ 321867 w 505771"/>
                  <a:gd name="connsiteY3" fmla="*/ 50800 h 815772"/>
                  <a:gd name="connsiteX0" fmla="*/ 336835 w 520739"/>
                  <a:gd name="connsiteY0" fmla="*/ 50800 h 815772"/>
                  <a:gd name="connsiteX1" fmla="*/ 514389 w 520739"/>
                  <a:gd name="connsiteY1" fmla="*/ 0 h 815772"/>
                  <a:gd name="connsiteX2" fmla="*/ 520739 w 520739"/>
                  <a:gd name="connsiteY2" fmla="*/ 815772 h 815772"/>
                  <a:gd name="connsiteX3" fmla="*/ 336835 w 520739"/>
                  <a:gd name="connsiteY3" fmla="*/ 50800 h 815772"/>
                  <a:gd name="connsiteX0" fmla="*/ 336835 w 902448"/>
                  <a:gd name="connsiteY0" fmla="*/ 50800 h 815772"/>
                  <a:gd name="connsiteX1" fmla="*/ 514389 w 902448"/>
                  <a:gd name="connsiteY1" fmla="*/ 0 h 815772"/>
                  <a:gd name="connsiteX2" fmla="*/ 520739 w 902448"/>
                  <a:gd name="connsiteY2" fmla="*/ 815772 h 815772"/>
                  <a:gd name="connsiteX3" fmla="*/ 336835 w 902448"/>
                  <a:gd name="connsiteY3" fmla="*/ 50800 h 815772"/>
                  <a:gd name="connsiteX0" fmla="*/ 336835 w 1022563"/>
                  <a:gd name="connsiteY0" fmla="*/ 50800 h 815772"/>
                  <a:gd name="connsiteX1" fmla="*/ 514389 w 1022563"/>
                  <a:gd name="connsiteY1" fmla="*/ 0 h 815772"/>
                  <a:gd name="connsiteX2" fmla="*/ 520739 w 1022563"/>
                  <a:gd name="connsiteY2" fmla="*/ 815772 h 815772"/>
                  <a:gd name="connsiteX3" fmla="*/ 336835 w 1022563"/>
                  <a:gd name="connsiteY3" fmla="*/ 50800 h 815772"/>
                  <a:gd name="connsiteX0" fmla="*/ 6350 w 508174"/>
                  <a:gd name="connsiteY0" fmla="*/ 815772 h 815772"/>
                  <a:gd name="connsiteX1" fmla="*/ 0 w 508174"/>
                  <a:gd name="connsiteY1" fmla="*/ 0 h 815772"/>
                  <a:gd name="connsiteX2" fmla="*/ 6350 w 508174"/>
                  <a:gd name="connsiteY2" fmla="*/ 815772 h 815772"/>
                  <a:gd name="connsiteX0" fmla="*/ 2376 w 505748"/>
                  <a:gd name="connsiteY0" fmla="*/ 1456827 h 1456827"/>
                  <a:gd name="connsiteX1" fmla="*/ 0 w 505748"/>
                  <a:gd name="connsiteY1" fmla="*/ 0 h 1456827"/>
                  <a:gd name="connsiteX2" fmla="*/ 2376 w 505748"/>
                  <a:gd name="connsiteY2" fmla="*/ 1456827 h 1456827"/>
                  <a:gd name="connsiteX0" fmla="*/ 399728 w 903100"/>
                  <a:gd name="connsiteY0" fmla="*/ 1456827 h 1456827"/>
                  <a:gd name="connsiteX1" fmla="*/ 397352 w 903100"/>
                  <a:gd name="connsiteY1" fmla="*/ 0 h 1456827"/>
                  <a:gd name="connsiteX2" fmla="*/ 399728 w 903100"/>
                  <a:gd name="connsiteY2" fmla="*/ 1456827 h 1456827"/>
                  <a:gd name="connsiteX0" fmla="*/ 485480 w 988852"/>
                  <a:gd name="connsiteY0" fmla="*/ 1456827 h 1456827"/>
                  <a:gd name="connsiteX1" fmla="*/ 483104 w 988852"/>
                  <a:gd name="connsiteY1" fmla="*/ 0 h 1456827"/>
                  <a:gd name="connsiteX2" fmla="*/ 485480 w 988852"/>
                  <a:gd name="connsiteY2" fmla="*/ 1456827 h 1456827"/>
                  <a:gd name="connsiteX0" fmla="*/ 485480 w 899863"/>
                  <a:gd name="connsiteY0" fmla="*/ 1456827 h 1456827"/>
                  <a:gd name="connsiteX1" fmla="*/ 483104 w 899863"/>
                  <a:gd name="connsiteY1" fmla="*/ 0 h 1456827"/>
                  <a:gd name="connsiteX2" fmla="*/ 485480 w 899863"/>
                  <a:gd name="connsiteY2" fmla="*/ 1456827 h 1456827"/>
                  <a:gd name="connsiteX0" fmla="*/ 485480 w 957041"/>
                  <a:gd name="connsiteY0" fmla="*/ 1458049 h 1458049"/>
                  <a:gd name="connsiteX1" fmla="*/ 483104 w 957041"/>
                  <a:gd name="connsiteY1" fmla="*/ 1222 h 1458049"/>
                  <a:gd name="connsiteX2" fmla="*/ 485480 w 957041"/>
                  <a:gd name="connsiteY2" fmla="*/ 1458049 h 1458049"/>
                  <a:gd name="connsiteX0" fmla="*/ 483031 w 958018"/>
                  <a:gd name="connsiteY0" fmla="*/ 1511417 h 1511416"/>
                  <a:gd name="connsiteX1" fmla="*/ 487630 w 958018"/>
                  <a:gd name="connsiteY1" fmla="*/ 1166 h 1511416"/>
                  <a:gd name="connsiteX2" fmla="*/ 483031 w 958018"/>
                  <a:gd name="connsiteY2" fmla="*/ 1511417 h 1511416"/>
                  <a:gd name="connsiteX0" fmla="*/ 426094 w 901081"/>
                  <a:gd name="connsiteY0" fmla="*/ 1511417 h 1511416"/>
                  <a:gd name="connsiteX1" fmla="*/ 430693 w 901081"/>
                  <a:gd name="connsiteY1" fmla="*/ 1166 h 1511416"/>
                  <a:gd name="connsiteX2" fmla="*/ 426094 w 901081"/>
                  <a:gd name="connsiteY2" fmla="*/ 1511417 h 1511416"/>
                  <a:gd name="connsiteX0" fmla="*/ 426094 w 957750"/>
                  <a:gd name="connsiteY0" fmla="*/ 1511436 h 1511435"/>
                  <a:gd name="connsiteX1" fmla="*/ 430693 w 957750"/>
                  <a:gd name="connsiteY1" fmla="*/ 1185 h 1511435"/>
                  <a:gd name="connsiteX2" fmla="*/ 426094 w 957750"/>
                  <a:gd name="connsiteY2" fmla="*/ 1511436 h 1511435"/>
                  <a:gd name="connsiteX0" fmla="*/ 375732 w 983304"/>
                  <a:gd name="connsiteY0" fmla="*/ 1551424 h 1551423"/>
                  <a:gd name="connsiteX1" fmla="*/ 533456 w 983304"/>
                  <a:gd name="connsiteY1" fmla="*/ 1147 h 1551423"/>
                  <a:gd name="connsiteX2" fmla="*/ 375732 w 983304"/>
                  <a:gd name="connsiteY2" fmla="*/ 1551424 h 1551423"/>
                  <a:gd name="connsiteX0" fmla="*/ 375732 w 852988"/>
                  <a:gd name="connsiteY0" fmla="*/ 1550276 h 1550275"/>
                  <a:gd name="connsiteX1" fmla="*/ 533456 w 852988"/>
                  <a:gd name="connsiteY1" fmla="*/ -1 h 1550275"/>
                  <a:gd name="connsiteX2" fmla="*/ 375732 w 852988"/>
                  <a:gd name="connsiteY2" fmla="*/ 1550276 h 1550275"/>
                  <a:gd name="connsiteX0" fmla="*/ 408507 w 885760"/>
                  <a:gd name="connsiteY0" fmla="*/ 1550276 h 1550275"/>
                  <a:gd name="connsiteX1" fmla="*/ 566231 w 885760"/>
                  <a:gd name="connsiteY1" fmla="*/ -1 h 1550275"/>
                  <a:gd name="connsiteX2" fmla="*/ 408507 w 885760"/>
                  <a:gd name="connsiteY2" fmla="*/ 1550276 h 1550275"/>
                  <a:gd name="connsiteX0" fmla="*/ 408507 w 911493"/>
                  <a:gd name="connsiteY0" fmla="*/ 1550276 h 1550275"/>
                  <a:gd name="connsiteX1" fmla="*/ 566231 w 911493"/>
                  <a:gd name="connsiteY1" fmla="*/ -1 h 1550275"/>
                  <a:gd name="connsiteX2" fmla="*/ 408507 w 911493"/>
                  <a:gd name="connsiteY2" fmla="*/ 1550276 h 1550275"/>
                  <a:gd name="connsiteX0" fmla="*/ 401664 w 913388"/>
                  <a:gd name="connsiteY0" fmla="*/ 1510198 h 1510199"/>
                  <a:gd name="connsiteX1" fmla="*/ 580259 w 913388"/>
                  <a:gd name="connsiteY1" fmla="*/ -1 h 1510199"/>
                  <a:gd name="connsiteX2" fmla="*/ 401664 w 913388"/>
                  <a:gd name="connsiteY2" fmla="*/ 1510198 h 1510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3388" h="1510199">
                    <a:moveTo>
                      <a:pt x="401664" y="1510198"/>
                    </a:moveTo>
                    <a:cubicBezTo>
                      <a:pt x="-364506" y="662197"/>
                      <a:pt x="119751" y="263419"/>
                      <a:pt x="580259" y="-1"/>
                    </a:cubicBezTo>
                    <a:cubicBezTo>
                      <a:pt x="839161" y="311481"/>
                      <a:pt x="1256932" y="947445"/>
                      <a:pt x="401664" y="151019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19">
                <a:extLst>
                  <a:ext uri="{FF2B5EF4-FFF2-40B4-BE49-F238E27FC236}">
                    <a16:creationId xmlns:a16="http://schemas.microsoft.com/office/drawing/2014/main" id="{27E0A49E-0D46-E7A6-6C6E-74649AD7737C}"/>
                  </a:ext>
                </a:extLst>
              </p:cNvPr>
              <p:cNvSpPr/>
              <p:nvPr/>
            </p:nvSpPr>
            <p:spPr>
              <a:xfrm>
                <a:off x="5934074" y="2642412"/>
                <a:ext cx="36132" cy="65182"/>
              </a:xfrm>
              <a:custGeom>
                <a:avLst/>
                <a:gdLst>
                  <a:gd name="connsiteX0" fmla="*/ 0 w 64233"/>
                  <a:gd name="connsiteY0" fmla="*/ 31710 h 63419"/>
                  <a:gd name="connsiteX1" fmla="*/ 32117 w 64233"/>
                  <a:gd name="connsiteY1" fmla="*/ 0 h 63419"/>
                  <a:gd name="connsiteX2" fmla="*/ 64234 w 64233"/>
                  <a:gd name="connsiteY2" fmla="*/ 31710 h 63419"/>
                  <a:gd name="connsiteX3" fmla="*/ 32117 w 64233"/>
                  <a:gd name="connsiteY3" fmla="*/ 63420 h 63419"/>
                  <a:gd name="connsiteX4" fmla="*/ 0 w 64233"/>
                  <a:gd name="connsiteY4" fmla="*/ 31710 h 63419"/>
                  <a:gd name="connsiteX0" fmla="*/ 4015 w 36132"/>
                  <a:gd name="connsiteY0" fmla="*/ 64301 h 65182"/>
                  <a:gd name="connsiteX1" fmla="*/ 4015 w 36132"/>
                  <a:gd name="connsiteY1" fmla="*/ 881 h 65182"/>
                  <a:gd name="connsiteX2" fmla="*/ 36132 w 36132"/>
                  <a:gd name="connsiteY2" fmla="*/ 32591 h 65182"/>
                  <a:gd name="connsiteX3" fmla="*/ 4015 w 36132"/>
                  <a:gd name="connsiteY3" fmla="*/ 64301 h 65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32" h="65182">
                    <a:moveTo>
                      <a:pt x="4015" y="64301"/>
                    </a:moveTo>
                    <a:cubicBezTo>
                      <a:pt x="-1338" y="59016"/>
                      <a:pt x="-1338" y="6166"/>
                      <a:pt x="4015" y="881"/>
                    </a:cubicBezTo>
                    <a:cubicBezTo>
                      <a:pt x="9368" y="-4404"/>
                      <a:pt x="36132" y="15078"/>
                      <a:pt x="36132" y="32591"/>
                    </a:cubicBezTo>
                    <a:cubicBezTo>
                      <a:pt x="36132" y="50104"/>
                      <a:pt x="9368" y="69586"/>
                      <a:pt x="4015" y="643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E763D08-DF01-6E7E-1094-B7B02E7744F0}"/>
                </a:ext>
              </a:extLst>
            </p:cNvPr>
            <p:cNvGrpSpPr/>
            <p:nvPr/>
          </p:nvGrpSpPr>
          <p:grpSpPr>
            <a:xfrm>
              <a:off x="3841543" y="472799"/>
              <a:ext cx="1616204" cy="1656252"/>
              <a:chOff x="3841543" y="472799"/>
              <a:chExt cx="1616204" cy="1656252"/>
            </a:xfrm>
          </p:grpSpPr>
          <p:sp>
            <p:nvSpPr>
              <p:cNvPr id="34" name="Rectangle 6">
                <a:extLst>
                  <a:ext uri="{FF2B5EF4-FFF2-40B4-BE49-F238E27FC236}">
                    <a16:creationId xmlns:a16="http://schemas.microsoft.com/office/drawing/2014/main" id="{B4F97148-2F89-D290-8F21-8B7481246A7A}"/>
                  </a:ext>
                </a:extLst>
              </p:cNvPr>
              <p:cNvSpPr/>
              <p:nvPr/>
            </p:nvSpPr>
            <p:spPr>
              <a:xfrm>
                <a:off x="3841543" y="472799"/>
                <a:ext cx="1616204" cy="1656252"/>
              </a:xfrm>
              <a:custGeom>
                <a:avLst/>
                <a:gdLst>
                  <a:gd name="connsiteX0" fmla="*/ 0 w 517447"/>
                  <a:gd name="connsiteY0" fmla="*/ 0 h 512233"/>
                  <a:gd name="connsiteX1" fmla="*/ 517447 w 517447"/>
                  <a:gd name="connsiteY1" fmla="*/ 0 h 512233"/>
                  <a:gd name="connsiteX2" fmla="*/ 517447 w 517447"/>
                  <a:gd name="connsiteY2" fmla="*/ 512233 h 512233"/>
                  <a:gd name="connsiteX3" fmla="*/ 0 w 517447"/>
                  <a:gd name="connsiteY3" fmla="*/ 512233 h 512233"/>
                  <a:gd name="connsiteX4" fmla="*/ 0 w 517447"/>
                  <a:gd name="connsiteY4" fmla="*/ 0 h 512233"/>
                  <a:gd name="connsiteX0" fmla="*/ 0 w 1609647"/>
                  <a:gd name="connsiteY0" fmla="*/ 0 h 1655233"/>
                  <a:gd name="connsiteX1" fmla="*/ 1609647 w 1609647"/>
                  <a:gd name="connsiteY1" fmla="*/ 1143000 h 1655233"/>
                  <a:gd name="connsiteX2" fmla="*/ 1609647 w 1609647"/>
                  <a:gd name="connsiteY2" fmla="*/ 1655233 h 1655233"/>
                  <a:gd name="connsiteX3" fmla="*/ 1092200 w 1609647"/>
                  <a:gd name="connsiteY3" fmla="*/ 1655233 h 1655233"/>
                  <a:gd name="connsiteX4" fmla="*/ 0 w 1609647"/>
                  <a:gd name="connsiteY4" fmla="*/ 0 h 1655233"/>
                  <a:gd name="connsiteX0" fmla="*/ 0 w 1609647"/>
                  <a:gd name="connsiteY0" fmla="*/ 0 h 1655233"/>
                  <a:gd name="connsiteX1" fmla="*/ 1520747 w 1609647"/>
                  <a:gd name="connsiteY1" fmla="*/ 1346200 h 1655233"/>
                  <a:gd name="connsiteX2" fmla="*/ 1609647 w 1609647"/>
                  <a:gd name="connsiteY2" fmla="*/ 1655233 h 1655233"/>
                  <a:gd name="connsiteX3" fmla="*/ 1092200 w 1609647"/>
                  <a:gd name="connsiteY3" fmla="*/ 1655233 h 1655233"/>
                  <a:gd name="connsiteX4" fmla="*/ 0 w 1609647"/>
                  <a:gd name="connsiteY4" fmla="*/ 0 h 1655233"/>
                  <a:gd name="connsiteX0" fmla="*/ 0 w 1609647"/>
                  <a:gd name="connsiteY0" fmla="*/ 0 h 1655233"/>
                  <a:gd name="connsiteX1" fmla="*/ 1520747 w 1609647"/>
                  <a:gd name="connsiteY1" fmla="*/ 1346200 h 1655233"/>
                  <a:gd name="connsiteX2" fmla="*/ 1609647 w 1609647"/>
                  <a:gd name="connsiteY2" fmla="*/ 1655233 h 1655233"/>
                  <a:gd name="connsiteX3" fmla="*/ 1244600 w 1609647"/>
                  <a:gd name="connsiteY3" fmla="*/ 1553633 h 1655233"/>
                  <a:gd name="connsiteX4" fmla="*/ 0 w 1609647"/>
                  <a:gd name="connsiteY4" fmla="*/ 0 h 1655233"/>
                  <a:gd name="connsiteX0" fmla="*/ 6557 w 1616204"/>
                  <a:gd name="connsiteY0" fmla="*/ 0 h 1655233"/>
                  <a:gd name="connsiteX1" fmla="*/ 1527304 w 1616204"/>
                  <a:gd name="connsiteY1" fmla="*/ 1346200 h 1655233"/>
                  <a:gd name="connsiteX2" fmla="*/ 1616204 w 1616204"/>
                  <a:gd name="connsiteY2" fmla="*/ 1655233 h 1655233"/>
                  <a:gd name="connsiteX3" fmla="*/ 1251157 w 1616204"/>
                  <a:gd name="connsiteY3" fmla="*/ 1553633 h 1655233"/>
                  <a:gd name="connsiteX4" fmla="*/ 6557 w 1616204"/>
                  <a:gd name="connsiteY4" fmla="*/ 0 h 1655233"/>
                  <a:gd name="connsiteX0" fmla="*/ 6557 w 1616204"/>
                  <a:gd name="connsiteY0" fmla="*/ 899 h 1656132"/>
                  <a:gd name="connsiteX1" fmla="*/ 1527304 w 1616204"/>
                  <a:gd name="connsiteY1" fmla="*/ 1347099 h 1656132"/>
                  <a:gd name="connsiteX2" fmla="*/ 1616204 w 1616204"/>
                  <a:gd name="connsiteY2" fmla="*/ 1656132 h 1656132"/>
                  <a:gd name="connsiteX3" fmla="*/ 1251157 w 1616204"/>
                  <a:gd name="connsiteY3" fmla="*/ 1554532 h 1656132"/>
                  <a:gd name="connsiteX4" fmla="*/ 6557 w 1616204"/>
                  <a:gd name="connsiteY4" fmla="*/ 899 h 1656132"/>
                  <a:gd name="connsiteX0" fmla="*/ 6557 w 1616204"/>
                  <a:gd name="connsiteY0" fmla="*/ 1019 h 1656252"/>
                  <a:gd name="connsiteX1" fmla="*/ 1527304 w 1616204"/>
                  <a:gd name="connsiteY1" fmla="*/ 1347219 h 1656252"/>
                  <a:gd name="connsiteX2" fmla="*/ 1616204 w 1616204"/>
                  <a:gd name="connsiteY2" fmla="*/ 1656252 h 1656252"/>
                  <a:gd name="connsiteX3" fmla="*/ 1251157 w 1616204"/>
                  <a:gd name="connsiteY3" fmla="*/ 1554652 h 1656252"/>
                  <a:gd name="connsiteX4" fmla="*/ 6557 w 1616204"/>
                  <a:gd name="connsiteY4" fmla="*/ 1019 h 1656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6204" h="1656252">
                    <a:moveTo>
                      <a:pt x="6557" y="1019"/>
                    </a:moveTo>
                    <a:cubicBezTo>
                      <a:pt x="373773" y="-32848"/>
                      <a:pt x="1769688" y="784186"/>
                      <a:pt x="1527304" y="1347219"/>
                    </a:cubicBezTo>
                    <a:lnTo>
                      <a:pt x="1616204" y="1656252"/>
                    </a:lnTo>
                    <a:lnTo>
                      <a:pt x="1251157" y="1554652"/>
                    </a:lnTo>
                    <a:cubicBezTo>
                      <a:pt x="836290" y="1036774"/>
                      <a:pt x="-86576" y="252197"/>
                      <a:pt x="6557" y="1019"/>
                    </a:cubicBezTo>
                    <a:close/>
                  </a:path>
                </a:pathLst>
              </a:cu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6">
                <a:extLst>
                  <a:ext uri="{FF2B5EF4-FFF2-40B4-BE49-F238E27FC236}">
                    <a16:creationId xmlns:a16="http://schemas.microsoft.com/office/drawing/2014/main" id="{05928037-8689-07C3-458B-19039F4B81A6}"/>
                  </a:ext>
                </a:extLst>
              </p:cNvPr>
              <p:cNvSpPr/>
              <p:nvPr/>
            </p:nvSpPr>
            <p:spPr>
              <a:xfrm rot="20731629">
                <a:off x="4203885" y="634389"/>
                <a:ext cx="933122" cy="1297398"/>
              </a:xfrm>
              <a:custGeom>
                <a:avLst/>
                <a:gdLst>
                  <a:gd name="connsiteX0" fmla="*/ 0 w 517447"/>
                  <a:gd name="connsiteY0" fmla="*/ 0 h 512233"/>
                  <a:gd name="connsiteX1" fmla="*/ 517447 w 517447"/>
                  <a:gd name="connsiteY1" fmla="*/ 0 h 512233"/>
                  <a:gd name="connsiteX2" fmla="*/ 517447 w 517447"/>
                  <a:gd name="connsiteY2" fmla="*/ 512233 h 512233"/>
                  <a:gd name="connsiteX3" fmla="*/ 0 w 517447"/>
                  <a:gd name="connsiteY3" fmla="*/ 512233 h 512233"/>
                  <a:gd name="connsiteX4" fmla="*/ 0 w 517447"/>
                  <a:gd name="connsiteY4" fmla="*/ 0 h 512233"/>
                  <a:gd name="connsiteX0" fmla="*/ 0 w 1609647"/>
                  <a:gd name="connsiteY0" fmla="*/ 0 h 1655233"/>
                  <a:gd name="connsiteX1" fmla="*/ 1609647 w 1609647"/>
                  <a:gd name="connsiteY1" fmla="*/ 1143000 h 1655233"/>
                  <a:gd name="connsiteX2" fmla="*/ 1609647 w 1609647"/>
                  <a:gd name="connsiteY2" fmla="*/ 1655233 h 1655233"/>
                  <a:gd name="connsiteX3" fmla="*/ 1092200 w 1609647"/>
                  <a:gd name="connsiteY3" fmla="*/ 1655233 h 1655233"/>
                  <a:gd name="connsiteX4" fmla="*/ 0 w 1609647"/>
                  <a:gd name="connsiteY4" fmla="*/ 0 h 1655233"/>
                  <a:gd name="connsiteX0" fmla="*/ 0 w 1609647"/>
                  <a:gd name="connsiteY0" fmla="*/ 0 h 1655233"/>
                  <a:gd name="connsiteX1" fmla="*/ 1520747 w 1609647"/>
                  <a:gd name="connsiteY1" fmla="*/ 1346200 h 1655233"/>
                  <a:gd name="connsiteX2" fmla="*/ 1609647 w 1609647"/>
                  <a:gd name="connsiteY2" fmla="*/ 1655233 h 1655233"/>
                  <a:gd name="connsiteX3" fmla="*/ 1092200 w 1609647"/>
                  <a:gd name="connsiteY3" fmla="*/ 1655233 h 1655233"/>
                  <a:gd name="connsiteX4" fmla="*/ 0 w 1609647"/>
                  <a:gd name="connsiteY4" fmla="*/ 0 h 1655233"/>
                  <a:gd name="connsiteX0" fmla="*/ 0 w 1609647"/>
                  <a:gd name="connsiteY0" fmla="*/ 0 h 1655233"/>
                  <a:gd name="connsiteX1" fmla="*/ 1520747 w 1609647"/>
                  <a:gd name="connsiteY1" fmla="*/ 1346200 h 1655233"/>
                  <a:gd name="connsiteX2" fmla="*/ 1609647 w 1609647"/>
                  <a:gd name="connsiteY2" fmla="*/ 1655233 h 1655233"/>
                  <a:gd name="connsiteX3" fmla="*/ 1244600 w 1609647"/>
                  <a:gd name="connsiteY3" fmla="*/ 1553633 h 1655233"/>
                  <a:gd name="connsiteX4" fmla="*/ 0 w 1609647"/>
                  <a:gd name="connsiteY4" fmla="*/ 0 h 1655233"/>
                  <a:gd name="connsiteX0" fmla="*/ 6557 w 1616204"/>
                  <a:gd name="connsiteY0" fmla="*/ 0 h 1655233"/>
                  <a:gd name="connsiteX1" fmla="*/ 1527304 w 1616204"/>
                  <a:gd name="connsiteY1" fmla="*/ 1346200 h 1655233"/>
                  <a:gd name="connsiteX2" fmla="*/ 1616204 w 1616204"/>
                  <a:gd name="connsiteY2" fmla="*/ 1655233 h 1655233"/>
                  <a:gd name="connsiteX3" fmla="*/ 1251157 w 1616204"/>
                  <a:gd name="connsiteY3" fmla="*/ 1553633 h 1655233"/>
                  <a:gd name="connsiteX4" fmla="*/ 6557 w 1616204"/>
                  <a:gd name="connsiteY4" fmla="*/ 0 h 1655233"/>
                  <a:gd name="connsiteX0" fmla="*/ 6557 w 1616204"/>
                  <a:gd name="connsiteY0" fmla="*/ 899 h 1656132"/>
                  <a:gd name="connsiteX1" fmla="*/ 1527304 w 1616204"/>
                  <a:gd name="connsiteY1" fmla="*/ 1347099 h 1656132"/>
                  <a:gd name="connsiteX2" fmla="*/ 1616204 w 1616204"/>
                  <a:gd name="connsiteY2" fmla="*/ 1656132 h 1656132"/>
                  <a:gd name="connsiteX3" fmla="*/ 1251157 w 1616204"/>
                  <a:gd name="connsiteY3" fmla="*/ 1554532 h 1656132"/>
                  <a:gd name="connsiteX4" fmla="*/ 6557 w 1616204"/>
                  <a:gd name="connsiteY4" fmla="*/ 899 h 1656132"/>
                  <a:gd name="connsiteX0" fmla="*/ 6557 w 1616204"/>
                  <a:gd name="connsiteY0" fmla="*/ 1019 h 1656252"/>
                  <a:gd name="connsiteX1" fmla="*/ 1527304 w 1616204"/>
                  <a:gd name="connsiteY1" fmla="*/ 1347219 h 1656252"/>
                  <a:gd name="connsiteX2" fmla="*/ 1616204 w 1616204"/>
                  <a:gd name="connsiteY2" fmla="*/ 1656252 h 1656252"/>
                  <a:gd name="connsiteX3" fmla="*/ 1251157 w 1616204"/>
                  <a:gd name="connsiteY3" fmla="*/ 1554652 h 1656252"/>
                  <a:gd name="connsiteX4" fmla="*/ 6557 w 1616204"/>
                  <a:gd name="connsiteY4" fmla="*/ 1019 h 1656252"/>
                  <a:gd name="connsiteX0" fmla="*/ 6557 w 1555390"/>
                  <a:gd name="connsiteY0" fmla="*/ 1019 h 1554652"/>
                  <a:gd name="connsiteX1" fmla="*/ 1527304 w 1555390"/>
                  <a:gd name="connsiteY1" fmla="*/ 1347219 h 1554652"/>
                  <a:gd name="connsiteX2" fmla="*/ 1251157 w 1555390"/>
                  <a:gd name="connsiteY2" fmla="*/ 1554652 h 1554652"/>
                  <a:gd name="connsiteX3" fmla="*/ 6557 w 1555390"/>
                  <a:gd name="connsiteY3" fmla="*/ 1019 h 1554652"/>
                  <a:gd name="connsiteX0" fmla="*/ 7191 w 1556024"/>
                  <a:gd name="connsiteY0" fmla="*/ 1019 h 1440782"/>
                  <a:gd name="connsiteX1" fmla="*/ 1527938 w 1556024"/>
                  <a:gd name="connsiteY1" fmla="*/ 1347219 h 1440782"/>
                  <a:gd name="connsiteX2" fmla="*/ 1163687 w 1556024"/>
                  <a:gd name="connsiteY2" fmla="*/ 1440783 h 1440782"/>
                  <a:gd name="connsiteX3" fmla="*/ 7191 w 1556024"/>
                  <a:gd name="connsiteY3" fmla="*/ 1019 h 1440782"/>
                  <a:gd name="connsiteX0" fmla="*/ 7191 w 1556024"/>
                  <a:gd name="connsiteY0" fmla="*/ 1019 h 1454584"/>
                  <a:gd name="connsiteX1" fmla="*/ 1527938 w 1556024"/>
                  <a:gd name="connsiteY1" fmla="*/ 1347219 h 1454584"/>
                  <a:gd name="connsiteX2" fmla="*/ 1163687 w 1556024"/>
                  <a:gd name="connsiteY2" fmla="*/ 1440783 h 1454584"/>
                  <a:gd name="connsiteX3" fmla="*/ 7191 w 1556024"/>
                  <a:gd name="connsiteY3" fmla="*/ 1019 h 1454584"/>
                  <a:gd name="connsiteX0" fmla="*/ 7191 w 1556024"/>
                  <a:gd name="connsiteY0" fmla="*/ 1019 h 1463065"/>
                  <a:gd name="connsiteX1" fmla="*/ 1527938 w 1556024"/>
                  <a:gd name="connsiteY1" fmla="*/ 1347219 h 1463065"/>
                  <a:gd name="connsiteX2" fmla="*/ 1163687 w 1556024"/>
                  <a:gd name="connsiteY2" fmla="*/ 1440783 h 1463065"/>
                  <a:gd name="connsiteX3" fmla="*/ 7191 w 1556024"/>
                  <a:gd name="connsiteY3" fmla="*/ 1019 h 1463065"/>
                  <a:gd name="connsiteX0" fmla="*/ 7191 w 1556024"/>
                  <a:gd name="connsiteY0" fmla="*/ 1019 h 1474318"/>
                  <a:gd name="connsiteX1" fmla="*/ 1527938 w 1556024"/>
                  <a:gd name="connsiteY1" fmla="*/ 1347219 h 1474318"/>
                  <a:gd name="connsiteX2" fmla="*/ 1163687 w 1556024"/>
                  <a:gd name="connsiteY2" fmla="*/ 1440783 h 1474318"/>
                  <a:gd name="connsiteX3" fmla="*/ 7191 w 1556024"/>
                  <a:gd name="connsiteY3" fmla="*/ 1019 h 1474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56024" h="1474318">
                    <a:moveTo>
                      <a:pt x="7191" y="1019"/>
                    </a:moveTo>
                    <a:cubicBezTo>
                      <a:pt x="374407" y="-32848"/>
                      <a:pt x="1770322" y="784186"/>
                      <a:pt x="1527938" y="1347219"/>
                    </a:cubicBezTo>
                    <a:cubicBezTo>
                      <a:pt x="1374365" y="1497951"/>
                      <a:pt x="1358127" y="1493982"/>
                      <a:pt x="1163687" y="1440783"/>
                    </a:cubicBezTo>
                    <a:cubicBezTo>
                      <a:pt x="748820" y="922905"/>
                      <a:pt x="-85942" y="252197"/>
                      <a:pt x="7191" y="1019"/>
                    </a:cubicBezTo>
                    <a:close/>
                  </a:path>
                </a:pathLst>
              </a:custGeom>
              <a:solidFill>
                <a:srgbClr val="F8CBA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ectangle 16">
              <a:extLst>
                <a:ext uri="{FF2B5EF4-FFF2-40B4-BE49-F238E27FC236}">
                  <a16:creationId xmlns:a16="http://schemas.microsoft.com/office/drawing/2014/main" id="{82C4C579-6FE5-D71A-39FC-0095428091E9}"/>
                </a:ext>
              </a:extLst>
            </p:cNvPr>
            <p:cNvSpPr/>
            <p:nvPr/>
          </p:nvSpPr>
          <p:spPr>
            <a:xfrm>
              <a:off x="6428072" y="1956465"/>
              <a:ext cx="1026928" cy="2826881"/>
            </a:xfrm>
            <a:custGeom>
              <a:avLst/>
              <a:gdLst>
                <a:gd name="connsiteX0" fmla="*/ 0 w 710954"/>
                <a:gd name="connsiteY0" fmla="*/ 0 h 320472"/>
                <a:gd name="connsiteX1" fmla="*/ 710954 w 710954"/>
                <a:gd name="connsiteY1" fmla="*/ 0 h 320472"/>
                <a:gd name="connsiteX2" fmla="*/ 710954 w 710954"/>
                <a:gd name="connsiteY2" fmla="*/ 320472 h 320472"/>
                <a:gd name="connsiteX3" fmla="*/ 0 w 710954"/>
                <a:gd name="connsiteY3" fmla="*/ 320472 h 320472"/>
                <a:gd name="connsiteX4" fmla="*/ 0 w 710954"/>
                <a:gd name="connsiteY4" fmla="*/ 0 h 32047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441122 h 441122"/>
                <a:gd name="connsiteX4" fmla="*/ 0 w 710954"/>
                <a:gd name="connsiteY4" fmla="*/ 120650 h 44112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120650 h 441122"/>
                <a:gd name="connsiteX0" fmla="*/ 0 w 368054"/>
                <a:gd name="connsiteY0" fmla="*/ 120650 h 815772"/>
                <a:gd name="connsiteX1" fmla="*/ 361704 w 368054"/>
                <a:gd name="connsiteY1" fmla="*/ 0 h 815772"/>
                <a:gd name="connsiteX2" fmla="*/ 368054 w 368054"/>
                <a:gd name="connsiteY2" fmla="*/ 815772 h 815772"/>
                <a:gd name="connsiteX3" fmla="*/ 0 w 368054"/>
                <a:gd name="connsiteY3" fmla="*/ 120650 h 815772"/>
                <a:gd name="connsiteX0" fmla="*/ 0 w 183904"/>
                <a:gd name="connsiteY0" fmla="*/ 50800 h 815772"/>
                <a:gd name="connsiteX1" fmla="*/ 177554 w 183904"/>
                <a:gd name="connsiteY1" fmla="*/ 0 h 815772"/>
                <a:gd name="connsiteX2" fmla="*/ 183904 w 183904"/>
                <a:gd name="connsiteY2" fmla="*/ 815772 h 815772"/>
                <a:gd name="connsiteX3" fmla="*/ 0 w 183904"/>
                <a:gd name="connsiteY3" fmla="*/ 50800 h 815772"/>
                <a:gd name="connsiteX0" fmla="*/ 314480 w 498384"/>
                <a:gd name="connsiteY0" fmla="*/ 50800 h 815772"/>
                <a:gd name="connsiteX1" fmla="*/ 492034 w 498384"/>
                <a:gd name="connsiteY1" fmla="*/ 0 h 815772"/>
                <a:gd name="connsiteX2" fmla="*/ 498384 w 498384"/>
                <a:gd name="connsiteY2" fmla="*/ 815772 h 815772"/>
                <a:gd name="connsiteX3" fmla="*/ 314480 w 498384"/>
                <a:gd name="connsiteY3" fmla="*/ 50800 h 815772"/>
                <a:gd name="connsiteX0" fmla="*/ 383592 w 567496"/>
                <a:gd name="connsiteY0" fmla="*/ 50800 h 815772"/>
                <a:gd name="connsiteX1" fmla="*/ 561146 w 567496"/>
                <a:gd name="connsiteY1" fmla="*/ 0 h 815772"/>
                <a:gd name="connsiteX2" fmla="*/ 567496 w 567496"/>
                <a:gd name="connsiteY2" fmla="*/ 815772 h 815772"/>
                <a:gd name="connsiteX3" fmla="*/ 383592 w 567496"/>
                <a:gd name="connsiteY3" fmla="*/ 50800 h 815772"/>
                <a:gd name="connsiteX0" fmla="*/ 321867 w 505771"/>
                <a:gd name="connsiteY0" fmla="*/ 50800 h 815772"/>
                <a:gd name="connsiteX1" fmla="*/ 499421 w 505771"/>
                <a:gd name="connsiteY1" fmla="*/ 0 h 815772"/>
                <a:gd name="connsiteX2" fmla="*/ 505771 w 505771"/>
                <a:gd name="connsiteY2" fmla="*/ 815772 h 815772"/>
                <a:gd name="connsiteX3" fmla="*/ 321867 w 505771"/>
                <a:gd name="connsiteY3" fmla="*/ 50800 h 815772"/>
                <a:gd name="connsiteX0" fmla="*/ 336835 w 520739"/>
                <a:gd name="connsiteY0" fmla="*/ 50800 h 815772"/>
                <a:gd name="connsiteX1" fmla="*/ 514389 w 520739"/>
                <a:gd name="connsiteY1" fmla="*/ 0 h 815772"/>
                <a:gd name="connsiteX2" fmla="*/ 520739 w 520739"/>
                <a:gd name="connsiteY2" fmla="*/ 815772 h 815772"/>
                <a:gd name="connsiteX3" fmla="*/ 336835 w 520739"/>
                <a:gd name="connsiteY3" fmla="*/ 50800 h 815772"/>
                <a:gd name="connsiteX0" fmla="*/ 336835 w 902448"/>
                <a:gd name="connsiteY0" fmla="*/ 50800 h 815772"/>
                <a:gd name="connsiteX1" fmla="*/ 514389 w 902448"/>
                <a:gd name="connsiteY1" fmla="*/ 0 h 815772"/>
                <a:gd name="connsiteX2" fmla="*/ 520739 w 902448"/>
                <a:gd name="connsiteY2" fmla="*/ 815772 h 815772"/>
                <a:gd name="connsiteX3" fmla="*/ 336835 w 902448"/>
                <a:gd name="connsiteY3" fmla="*/ 50800 h 815772"/>
                <a:gd name="connsiteX0" fmla="*/ 336835 w 1022563"/>
                <a:gd name="connsiteY0" fmla="*/ 50800 h 815772"/>
                <a:gd name="connsiteX1" fmla="*/ 514389 w 1022563"/>
                <a:gd name="connsiteY1" fmla="*/ 0 h 815772"/>
                <a:gd name="connsiteX2" fmla="*/ 520739 w 1022563"/>
                <a:gd name="connsiteY2" fmla="*/ 815772 h 815772"/>
                <a:gd name="connsiteX3" fmla="*/ 336835 w 1022563"/>
                <a:gd name="connsiteY3" fmla="*/ 50800 h 815772"/>
                <a:gd name="connsiteX0" fmla="*/ 336835 w 520740"/>
                <a:gd name="connsiteY0" fmla="*/ 0 h 764972"/>
                <a:gd name="connsiteX1" fmla="*/ 520739 w 520740"/>
                <a:gd name="connsiteY1" fmla="*/ 764972 h 764972"/>
                <a:gd name="connsiteX2" fmla="*/ 336835 w 520740"/>
                <a:gd name="connsiteY2" fmla="*/ 0 h 764972"/>
                <a:gd name="connsiteX0" fmla="*/ 327771 w 540287"/>
                <a:gd name="connsiteY0" fmla="*/ 0 h 883745"/>
                <a:gd name="connsiteX1" fmla="*/ 540287 w 540287"/>
                <a:gd name="connsiteY1" fmla="*/ 883745 h 883745"/>
                <a:gd name="connsiteX2" fmla="*/ 327771 w 540287"/>
                <a:gd name="connsiteY2" fmla="*/ 0 h 883745"/>
                <a:gd name="connsiteX0" fmla="*/ 327771 w 1113145"/>
                <a:gd name="connsiteY0" fmla="*/ 0 h 883745"/>
                <a:gd name="connsiteX1" fmla="*/ 540287 w 1113145"/>
                <a:gd name="connsiteY1" fmla="*/ 883745 h 883745"/>
                <a:gd name="connsiteX2" fmla="*/ 327771 w 1113145"/>
                <a:gd name="connsiteY2" fmla="*/ 0 h 883745"/>
                <a:gd name="connsiteX0" fmla="*/ 208526 w 1203483"/>
                <a:gd name="connsiteY0" fmla="*/ 0 h 1295956"/>
                <a:gd name="connsiteX1" fmla="*/ 993292 w 1203483"/>
                <a:gd name="connsiteY1" fmla="*/ 1295956 h 1295956"/>
                <a:gd name="connsiteX2" fmla="*/ 208526 w 1203483"/>
                <a:gd name="connsiteY2" fmla="*/ 0 h 1295956"/>
                <a:gd name="connsiteX0" fmla="*/ 208526 w 1285344"/>
                <a:gd name="connsiteY0" fmla="*/ 0 h 1295956"/>
                <a:gd name="connsiteX1" fmla="*/ 993292 w 1285344"/>
                <a:gd name="connsiteY1" fmla="*/ 1295956 h 1295956"/>
                <a:gd name="connsiteX2" fmla="*/ 208526 w 1285344"/>
                <a:gd name="connsiteY2" fmla="*/ 0 h 129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5344" h="1295956">
                  <a:moveTo>
                    <a:pt x="208526" y="0"/>
                  </a:moveTo>
                  <a:cubicBezTo>
                    <a:pt x="1881665" y="1098044"/>
                    <a:pt x="1144995" y="1111996"/>
                    <a:pt x="993292" y="1295956"/>
                  </a:cubicBezTo>
                  <a:cubicBezTo>
                    <a:pt x="557341" y="1244165"/>
                    <a:pt x="-428673" y="216891"/>
                    <a:pt x="208526" y="0"/>
                  </a:cubicBezTo>
                  <a:close/>
                </a:path>
              </a:pathLst>
            </a:cu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0B5B47A-5EB8-5551-1F3F-0E519E4804B8}"/>
                </a:ext>
              </a:extLst>
            </p:cNvPr>
            <p:cNvGrpSpPr/>
            <p:nvPr/>
          </p:nvGrpSpPr>
          <p:grpSpPr>
            <a:xfrm>
              <a:off x="5912642" y="187955"/>
              <a:ext cx="1223940" cy="1941096"/>
              <a:chOff x="5912642" y="187955"/>
              <a:chExt cx="1223940" cy="1941096"/>
            </a:xfrm>
          </p:grpSpPr>
          <p:sp>
            <p:nvSpPr>
              <p:cNvPr id="32" name="Rectangle 2">
                <a:extLst>
                  <a:ext uri="{FF2B5EF4-FFF2-40B4-BE49-F238E27FC236}">
                    <a16:creationId xmlns:a16="http://schemas.microsoft.com/office/drawing/2014/main" id="{E6BA8512-7709-D979-4B6B-8B01B884C8E5}"/>
                  </a:ext>
                </a:extLst>
              </p:cNvPr>
              <p:cNvSpPr/>
              <p:nvPr/>
            </p:nvSpPr>
            <p:spPr>
              <a:xfrm>
                <a:off x="5912642" y="187955"/>
                <a:ext cx="1223940" cy="1941096"/>
              </a:xfrm>
              <a:custGeom>
                <a:avLst/>
                <a:gdLst>
                  <a:gd name="connsiteX0" fmla="*/ 0 w 682388"/>
                  <a:gd name="connsiteY0" fmla="*/ 0 h 600502"/>
                  <a:gd name="connsiteX1" fmla="*/ 682388 w 682388"/>
                  <a:gd name="connsiteY1" fmla="*/ 0 h 600502"/>
                  <a:gd name="connsiteX2" fmla="*/ 682388 w 682388"/>
                  <a:gd name="connsiteY2" fmla="*/ 600502 h 600502"/>
                  <a:gd name="connsiteX3" fmla="*/ 0 w 682388"/>
                  <a:gd name="connsiteY3" fmla="*/ 600502 h 600502"/>
                  <a:gd name="connsiteX4" fmla="*/ 0 w 682388"/>
                  <a:gd name="connsiteY4" fmla="*/ 0 h 600502"/>
                  <a:gd name="connsiteX0" fmla="*/ 0 w 941468"/>
                  <a:gd name="connsiteY0" fmla="*/ 1310640 h 1911142"/>
                  <a:gd name="connsiteX1" fmla="*/ 941468 w 941468"/>
                  <a:gd name="connsiteY1" fmla="*/ 0 h 1911142"/>
                  <a:gd name="connsiteX2" fmla="*/ 682388 w 941468"/>
                  <a:gd name="connsiteY2" fmla="*/ 1911142 h 1911142"/>
                  <a:gd name="connsiteX3" fmla="*/ 0 w 941468"/>
                  <a:gd name="connsiteY3" fmla="*/ 1911142 h 1911142"/>
                  <a:gd name="connsiteX4" fmla="*/ 0 w 941468"/>
                  <a:gd name="connsiteY4" fmla="*/ 1310640 h 1911142"/>
                  <a:gd name="connsiteX0" fmla="*/ 0 w 949088"/>
                  <a:gd name="connsiteY0" fmla="*/ 1638300 h 1911142"/>
                  <a:gd name="connsiteX1" fmla="*/ 949088 w 949088"/>
                  <a:gd name="connsiteY1" fmla="*/ 0 h 1911142"/>
                  <a:gd name="connsiteX2" fmla="*/ 690008 w 949088"/>
                  <a:gd name="connsiteY2" fmla="*/ 1911142 h 1911142"/>
                  <a:gd name="connsiteX3" fmla="*/ 7620 w 949088"/>
                  <a:gd name="connsiteY3" fmla="*/ 1911142 h 1911142"/>
                  <a:gd name="connsiteX4" fmla="*/ 0 w 949088"/>
                  <a:gd name="connsiteY4" fmla="*/ 1638300 h 1911142"/>
                  <a:gd name="connsiteX0" fmla="*/ 80620 w 1029708"/>
                  <a:gd name="connsiteY0" fmla="*/ 1638300 h 1911142"/>
                  <a:gd name="connsiteX1" fmla="*/ 1029708 w 1029708"/>
                  <a:gd name="connsiteY1" fmla="*/ 0 h 1911142"/>
                  <a:gd name="connsiteX2" fmla="*/ 770628 w 1029708"/>
                  <a:gd name="connsiteY2" fmla="*/ 1911142 h 1911142"/>
                  <a:gd name="connsiteX3" fmla="*/ 88240 w 1029708"/>
                  <a:gd name="connsiteY3" fmla="*/ 1911142 h 1911142"/>
                  <a:gd name="connsiteX4" fmla="*/ 80620 w 1029708"/>
                  <a:gd name="connsiteY4" fmla="*/ 1638300 h 1911142"/>
                  <a:gd name="connsiteX0" fmla="*/ 73237 w 1022325"/>
                  <a:gd name="connsiteY0" fmla="*/ 1668254 h 1941096"/>
                  <a:gd name="connsiteX1" fmla="*/ 1022325 w 1022325"/>
                  <a:gd name="connsiteY1" fmla="*/ 29954 h 1941096"/>
                  <a:gd name="connsiteX2" fmla="*/ 763245 w 1022325"/>
                  <a:gd name="connsiteY2" fmla="*/ 1941096 h 1941096"/>
                  <a:gd name="connsiteX3" fmla="*/ 80857 w 1022325"/>
                  <a:gd name="connsiteY3" fmla="*/ 1941096 h 1941096"/>
                  <a:gd name="connsiteX4" fmla="*/ 73237 w 1022325"/>
                  <a:gd name="connsiteY4" fmla="*/ 1668254 h 1941096"/>
                  <a:gd name="connsiteX0" fmla="*/ 73237 w 1103051"/>
                  <a:gd name="connsiteY0" fmla="*/ 1668254 h 1941096"/>
                  <a:gd name="connsiteX1" fmla="*/ 1022325 w 1103051"/>
                  <a:gd name="connsiteY1" fmla="*/ 29954 h 1941096"/>
                  <a:gd name="connsiteX2" fmla="*/ 763245 w 1103051"/>
                  <a:gd name="connsiteY2" fmla="*/ 1941096 h 1941096"/>
                  <a:gd name="connsiteX3" fmla="*/ 80857 w 1103051"/>
                  <a:gd name="connsiteY3" fmla="*/ 1941096 h 1941096"/>
                  <a:gd name="connsiteX4" fmla="*/ 73237 w 1103051"/>
                  <a:gd name="connsiteY4" fmla="*/ 1668254 h 1941096"/>
                  <a:gd name="connsiteX0" fmla="*/ 73237 w 1090531"/>
                  <a:gd name="connsiteY0" fmla="*/ 1668254 h 1941096"/>
                  <a:gd name="connsiteX1" fmla="*/ 1022325 w 1090531"/>
                  <a:gd name="connsiteY1" fmla="*/ 29954 h 1941096"/>
                  <a:gd name="connsiteX2" fmla="*/ 648945 w 1090531"/>
                  <a:gd name="connsiteY2" fmla="*/ 1918236 h 1941096"/>
                  <a:gd name="connsiteX3" fmla="*/ 80857 w 1090531"/>
                  <a:gd name="connsiteY3" fmla="*/ 1941096 h 1941096"/>
                  <a:gd name="connsiteX4" fmla="*/ 73237 w 1090531"/>
                  <a:gd name="connsiteY4" fmla="*/ 1668254 h 1941096"/>
                  <a:gd name="connsiteX0" fmla="*/ 73237 w 1223940"/>
                  <a:gd name="connsiteY0" fmla="*/ 1668254 h 1941096"/>
                  <a:gd name="connsiteX1" fmla="*/ 1022325 w 1223940"/>
                  <a:gd name="connsiteY1" fmla="*/ 29954 h 1941096"/>
                  <a:gd name="connsiteX2" fmla="*/ 648945 w 1223940"/>
                  <a:gd name="connsiteY2" fmla="*/ 1918236 h 1941096"/>
                  <a:gd name="connsiteX3" fmla="*/ 80857 w 1223940"/>
                  <a:gd name="connsiteY3" fmla="*/ 1941096 h 1941096"/>
                  <a:gd name="connsiteX4" fmla="*/ 73237 w 1223940"/>
                  <a:gd name="connsiteY4" fmla="*/ 1668254 h 1941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940" h="1941096">
                    <a:moveTo>
                      <a:pt x="73237" y="1668254"/>
                    </a:moveTo>
                    <a:cubicBezTo>
                      <a:pt x="-296200" y="474454"/>
                      <a:pt x="843122" y="-147846"/>
                      <a:pt x="1022325" y="29954"/>
                    </a:cubicBezTo>
                    <a:cubicBezTo>
                      <a:pt x="1278865" y="156461"/>
                      <a:pt x="1413485" y="1174509"/>
                      <a:pt x="648945" y="1918236"/>
                    </a:cubicBezTo>
                    <a:lnTo>
                      <a:pt x="80857" y="1941096"/>
                    </a:lnTo>
                    <a:lnTo>
                      <a:pt x="73237" y="1668254"/>
                    </a:lnTo>
                    <a:close/>
                  </a:path>
                </a:pathLst>
              </a:cu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2">
                <a:extLst>
                  <a:ext uri="{FF2B5EF4-FFF2-40B4-BE49-F238E27FC236}">
                    <a16:creationId xmlns:a16="http://schemas.microsoft.com/office/drawing/2014/main" id="{64DDA8C9-0B4D-5972-868B-0122F5A6032C}"/>
                  </a:ext>
                </a:extLst>
              </p:cNvPr>
              <p:cNvSpPr/>
              <p:nvPr/>
            </p:nvSpPr>
            <p:spPr>
              <a:xfrm>
                <a:off x="6096000" y="294636"/>
                <a:ext cx="909857" cy="1612463"/>
              </a:xfrm>
              <a:custGeom>
                <a:avLst/>
                <a:gdLst>
                  <a:gd name="connsiteX0" fmla="*/ 0 w 682388"/>
                  <a:gd name="connsiteY0" fmla="*/ 0 h 600502"/>
                  <a:gd name="connsiteX1" fmla="*/ 682388 w 682388"/>
                  <a:gd name="connsiteY1" fmla="*/ 0 h 600502"/>
                  <a:gd name="connsiteX2" fmla="*/ 682388 w 682388"/>
                  <a:gd name="connsiteY2" fmla="*/ 600502 h 600502"/>
                  <a:gd name="connsiteX3" fmla="*/ 0 w 682388"/>
                  <a:gd name="connsiteY3" fmla="*/ 600502 h 600502"/>
                  <a:gd name="connsiteX4" fmla="*/ 0 w 682388"/>
                  <a:gd name="connsiteY4" fmla="*/ 0 h 600502"/>
                  <a:gd name="connsiteX0" fmla="*/ 0 w 941468"/>
                  <a:gd name="connsiteY0" fmla="*/ 1310640 h 1911142"/>
                  <a:gd name="connsiteX1" fmla="*/ 941468 w 941468"/>
                  <a:gd name="connsiteY1" fmla="*/ 0 h 1911142"/>
                  <a:gd name="connsiteX2" fmla="*/ 682388 w 941468"/>
                  <a:gd name="connsiteY2" fmla="*/ 1911142 h 1911142"/>
                  <a:gd name="connsiteX3" fmla="*/ 0 w 941468"/>
                  <a:gd name="connsiteY3" fmla="*/ 1911142 h 1911142"/>
                  <a:gd name="connsiteX4" fmla="*/ 0 w 941468"/>
                  <a:gd name="connsiteY4" fmla="*/ 1310640 h 1911142"/>
                  <a:gd name="connsiteX0" fmla="*/ 0 w 949088"/>
                  <a:gd name="connsiteY0" fmla="*/ 1638300 h 1911142"/>
                  <a:gd name="connsiteX1" fmla="*/ 949088 w 949088"/>
                  <a:gd name="connsiteY1" fmla="*/ 0 h 1911142"/>
                  <a:gd name="connsiteX2" fmla="*/ 690008 w 949088"/>
                  <a:gd name="connsiteY2" fmla="*/ 1911142 h 1911142"/>
                  <a:gd name="connsiteX3" fmla="*/ 7620 w 949088"/>
                  <a:gd name="connsiteY3" fmla="*/ 1911142 h 1911142"/>
                  <a:gd name="connsiteX4" fmla="*/ 0 w 949088"/>
                  <a:gd name="connsiteY4" fmla="*/ 1638300 h 1911142"/>
                  <a:gd name="connsiteX0" fmla="*/ 80620 w 1029708"/>
                  <a:gd name="connsiteY0" fmla="*/ 1638300 h 1911142"/>
                  <a:gd name="connsiteX1" fmla="*/ 1029708 w 1029708"/>
                  <a:gd name="connsiteY1" fmla="*/ 0 h 1911142"/>
                  <a:gd name="connsiteX2" fmla="*/ 770628 w 1029708"/>
                  <a:gd name="connsiteY2" fmla="*/ 1911142 h 1911142"/>
                  <a:gd name="connsiteX3" fmla="*/ 88240 w 1029708"/>
                  <a:gd name="connsiteY3" fmla="*/ 1911142 h 1911142"/>
                  <a:gd name="connsiteX4" fmla="*/ 80620 w 1029708"/>
                  <a:gd name="connsiteY4" fmla="*/ 1638300 h 1911142"/>
                  <a:gd name="connsiteX0" fmla="*/ 73237 w 1022325"/>
                  <a:gd name="connsiteY0" fmla="*/ 1668254 h 1941096"/>
                  <a:gd name="connsiteX1" fmla="*/ 1022325 w 1022325"/>
                  <a:gd name="connsiteY1" fmla="*/ 29954 h 1941096"/>
                  <a:gd name="connsiteX2" fmla="*/ 763245 w 1022325"/>
                  <a:gd name="connsiteY2" fmla="*/ 1941096 h 1941096"/>
                  <a:gd name="connsiteX3" fmla="*/ 80857 w 1022325"/>
                  <a:gd name="connsiteY3" fmla="*/ 1941096 h 1941096"/>
                  <a:gd name="connsiteX4" fmla="*/ 73237 w 1022325"/>
                  <a:gd name="connsiteY4" fmla="*/ 1668254 h 1941096"/>
                  <a:gd name="connsiteX0" fmla="*/ 73237 w 1103051"/>
                  <a:gd name="connsiteY0" fmla="*/ 1668254 h 1941096"/>
                  <a:gd name="connsiteX1" fmla="*/ 1022325 w 1103051"/>
                  <a:gd name="connsiteY1" fmla="*/ 29954 h 1941096"/>
                  <a:gd name="connsiteX2" fmla="*/ 763245 w 1103051"/>
                  <a:gd name="connsiteY2" fmla="*/ 1941096 h 1941096"/>
                  <a:gd name="connsiteX3" fmla="*/ 80857 w 1103051"/>
                  <a:gd name="connsiteY3" fmla="*/ 1941096 h 1941096"/>
                  <a:gd name="connsiteX4" fmla="*/ 73237 w 1103051"/>
                  <a:gd name="connsiteY4" fmla="*/ 1668254 h 1941096"/>
                  <a:gd name="connsiteX0" fmla="*/ 73237 w 1090531"/>
                  <a:gd name="connsiteY0" fmla="*/ 1668254 h 1941096"/>
                  <a:gd name="connsiteX1" fmla="*/ 1022325 w 1090531"/>
                  <a:gd name="connsiteY1" fmla="*/ 29954 h 1941096"/>
                  <a:gd name="connsiteX2" fmla="*/ 648945 w 1090531"/>
                  <a:gd name="connsiteY2" fmla="*/ 1918236 h 1941096"/>
                  <a:gd name="connsiteX3" fmla="*/ 80857 w 1090531"/>
                  <a:gd name="connsiteY3" fmla="*/ 1941096 h 1941096"/>
                  <a:gd name="connsiteX4" fmla="*/ 73237 w 1090531"/>
                  <a:gd name="connsiteY4" fmla="*/ 1668254 h 1941096"/>
                  <a:gd name="connsiteX0" fmla="*/ 73237 w 1223940"/>
                  <a:gd name="connsiteY0" fmla="*/ 1668254 h 1941096"/>
                  <a:gd name="connsiteX1" fmla="*/ 1022325 w 1223940"/>
                  <a:gd name="connsiteY1" fmla="*/ 29954 h 1941096"/>
                  <a:gd name="connsiteX2" fmla="*/ 648945 w 1223940"/>
                  <a:gd name="connsiteY2" fmla="*/ 1918236 h 1941096"/>
                  <a:gd name="connsiteX3" fmla="*/ 80857 w 1223940"/>
                  <a:gd name="connsiteY3" fmla="*/ 1941096 h 1941096"/>
                  <a:gd name="connsiteX4" fmla="*/ 73237 w 1223940"/>
                  <a:gd name="connsiteY4" fmla="*/ 1668254 h 1941096"/>
                  <a:gd name="connsiteX0" fmla="*/ 73237 w 1223940"/>
                  <a:gd name="connsiteY0" fmla="*/ 1668254 h 1918236"/>
                  <a:gd name="connsiteX1" fmla="*/ 1022325 w 1223940"/>
                  <a:gd name="connsiteY1" fmla="*/ 29954 h 1918236"/>
                  <a:gd name="connsiteX2" fmla="*/ 648945 w 1223940"/>
                  <a:gd name="connsiteY2" fmla="*/ 1918236 h 1918236"/>
                  <a:gd name="connsiteX3" fmla="*/ 73237 w 1223940"/>
                  <a:gd name="connsiteY3" fmla="*/ 1668254 h 1918236"/>
                  <a:gd name="connsiteX0" fmla="*/ 73237 w 1223940"/>
                  <a:gd name="connsiteY0" fmla="*/ 1668254 h 1978818"/>
                  <a:gd name="connsiteX1" fmla="*/ 1022325 w 1223940"/>
                  <a:gd name="connsiteY1" fmla="*/ 29954 h 1978818"/>
                  <a:gd name="connsiteX2" fmla="*/ 648945 w 1223940"/>
                  <a:gd name="connsiteY2" fmla="*/ 1918236 h 1978818"/>
                  <a:gd name="connsiteX3" fmla="*/ 73237 w 1223940"/>
                  <a:gd name="connsiteY3" fmla="*/ 1668254 h 1978818"/>
                  <a:gd name="connsiteX0" fmla="*/ 73237 w 1223940"/>
                  <a:gd name="connsiteY0" fmla="*/ 1668254 h 2022251"/>
                  <a:gd name="connsiteX1" fmla="*/ 1022325 w 1223940"/>
                  <a:gd name="connsiteY1" fmla="*/ 29954 h 2022251"/>
                  <a:gd name="connsiteX2" fmla="*/ 648945 w 1223940"/>
                  <a:gd name="connsiteY2" fmla="*/ 1918236 h 2022251"/>
                  <a:gd name="connsiteX3" fmla="*/ 73237 w 1223940"/>
                  <a:gd name="connsiteY3" fmla="*/ 1668254 h 2022251"/>
                  <a:gd name="connsiteX0" fmla="*/ 73237 w 1223940"/>
                  <a:gd name="connsiteY0" fmla="*/ 1668254 h 1993722"/>
                  <a:gd name="connsiteX1" fmla="*/ 1022325 w 1223940"/>
                  <a:gd name="connsiteY1" fmla="*/ 29954 h 1993722"/>
                  <a:gd name="connsiteX2" fmla="*/ 648945 w 1223940"/>
                  <a:gd name="connsiteY2" fmla="*/ 1918236 h 1993722"/>
                  <a:gd name="connsiteX3" fmla="*/ 73237 w 1223940"/>
                  <a:gd name="connsiteY3" fmla="*/ 1668254 h 1993722"/>
                  <a:gd name="connsiteX0" fmla="*/ 73237 w 1223940"/>
                  <a:gd name="connsiteY0" fmla="*/ 1668254 h 2024629"/>
                  <a:gd name="connsiteX1" fmla="*/ 1022325 w 1223940"/>
                  <a:gd name="connsiteY1" fmla="*/ 29954 h 2024629"/>
                  <a:gd name="connsiteX2" fmla="*/ 648945 w 1223940"/>
                  <a:gd name="connsiteY2" fmla="*/ 1918236 h 2024629"/>
                  <a:gd name="connsiteX3" fmla="*/ 73237 w 1223940"/>
                  <a:gd name="connsiteY3" fmla="*/ 1668254 h 2024629"/>
                  <a:gd name="connsiteX0" fmla="*/ 73237 w 1223940"/>
                  <a:gd name="connsiteY0" fmla="*/ 1668254 h 2003722"/>
                  <a:gd name="connsiteX1" fmla="*/ 1022325 w 1223940"/>
                  <a:gd name="connsiteY1" fmla="*/ 29954 h 2003722"/>
                  <a:gd name="connsiteX2" fmla="*/ 648945 w 1223940"/>
                  <a:gd name="connsiteY2" fmla="*/ 1918236 h 2003722"/>
                  <a:gd name="connsiteX3" fmla="*/ 73237 w 1223940"/>
                  <a:gd name="connsiteY3" fmla="*/ 1668254 h 2003722"/>
                  <a:gd name="connsiteX0" fmla="*/ 73237 w 1223940"/>
                  <a:gd name="connsiteY0" fmla="*/ 1668254 h 2050346"/>
                  <a:gd name="connsiteX1" fmla="*/ 1022325 w 1223940"/>
                  <a:gd name="connsiteY1" fmla="*/ 29954 h 2050346"/>
                  <a:gd name="connsiteX2" fmla="*/ 648945 w 1223940"/>
                  <a:gd name="connsiteY2" fmla="*/ 1918236 h 2050346"/>
                  <a:gd name="connsiteX3" fmla="*/ 73237 w 1223940"/>
                  <a:gd name="connsiteY3" fmla="*/ 1668254 h 2050346"/>
                  <a:gd name="connsiteX0" fmla="*/ 73237 w 1223940"/>
                  <a:gd name="connsiteY0" fmla="*/ 1668254 h 2050346"/>
                  <a:gd name="connsiteX1" fmla="*/ 1022325 w 1223940"/>
                  <a:gd name="connsiteY1" fmla="*/ 29954 h 2050346"/>
                  <a:gd name="connsiteX2" fmla="*/ 648945 w 1223940"/>
                  <a:gd name="connsiteY2" fmla="*/ 1918236 h 2050346"/>
                  <a:gd name="connsiteX3" fmla="*/ 73237 w 1223940"/>
                  <a:gd name="connsiteY3" fmla="*/ 1668254 h 2050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3940" h="2050346">
                    <a:moveTo>
                      <a:pt x="73237" y="1668254"/>
                    </a:moveTo>
                    <a:cubicBezTo>
                      <a:pt x="-296200" y="474454"/>
                      <a:pt x="843122" y="-147846"/>
                      <a:pt x="1022325" y="29954"/>
                    </a:cubicBezTo>
                    <a:cubicBezTo>
                      <a:pt x="1278865" y="156461"/>
                      <a:pt x="1413485" y="1174509"/>
                      <a:pt x="648945" y="1918236"/>
                    </a:cubicBezTo>
                    <a:cubicBezTo>
                      <a:pt x="467293" y="2035154"/>
                      <a:pt x="347144" y="2236046"/>
                      <a:pt x="73237" y="1668254"/>
                    </a:cubicBezTo>
                    <a:close/>
                  </a:path>
                </a:pathLst>
              </a:custGeom>
              <a:solidFill>
                <a:srgbClr val="F8CBA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Rectangle 16">
              <a:extLst>
                <a:ext uri="{FF2B5EF4-FFF2-40B4-BE49-F238E27FC236}">
                  <a16:creationId xmlns:a16="http://schemas.microsoft.com/office/drawing/2014/main" id="{5511165C-74A6-1263-BFF5-C3F1F946CC14}"/>
                </a:ext>
              </a:extLst>
            </p:cNvPr>
            <p:cNvSpPr/>
            <p:nvPr/>
          </p:nvSpPr>
          <p:spPr>
            <a:xfrm>
              <a:off x="5065879" y="1743164"/>
              <a:ext cx="634752" cy="730042"/>
            </a:xfrm>
            <a:custGeom>
              <a:avLst/>
              <a:gdLst>
                <a:gd name="connsiteX0" fmla="*/ 0 w 710954"/>
                <a:gd name="connsiteY0" fmla="*/ 0 h 320472"/>
                <a:gd name="connsiteX1" fmla="*/ 710954 w 710954"/>
                <a:gd name="connsiteY1" fmla="*/ 0 h 320472"/>
                <a:gd name="connsiteX2" fmla="*/ 710954 w 710954"/>
                <a:gd name="connsiteY2" fmla="*/ 320472 h 320472"/>
                <a:gd name="connsiteX3" fmla="*/ 0 w 710954"/>
                <a:gd name="connsiteY3" fmla="*/ 320472 h 320472"/>
                <a:gd name="connsiteX4" fmla="*/ 0 w 710954"/>
                <a:gd name="connsiteY4" fmla="*/ 0 h 32047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441122 h 441122"/>
                <a:gd name="connsiteX4" fmla="*/ 0 w 710954"/>
                <a:gd name="connsiteY4" fmla="*/ 120650 h 44112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120650 h 441122"/>
                <a:gd name="connsiteX0" fmla="*/ 0 w 368054"/>
                <a:gd name="connsiteY0" fmla="*/ 120650 h 815772"/>
                <a:gd name="connsiteX1" fmla="*/ 361704 w 368054"/>
                <a:gd name="connsiteY1" fmla="*/ 0 h 815772"/>
                <a:gd name="connsiteX2" fmla="*/ 368054 w 368054"/>
                <a:gd name="connsiteY2" fmla="*/ 815772 h 815772"/>
                <a:gd name="connsiteX3" fmla="*/ 0 w 368054"/>
                <a:gd name="connsiteY3" fmla="*/ 120650 h 815772"/>
                <a:gd name="connsiteX0" fmla="*/ 0 w 183904"/>
                <a:gd name="connsiteY0" fmla="*/ 50800 h 815772"/>
                <a:gd name="connsiteX1" fmla="*/ 177554 w 183904"/>
                <a:gd name="connsiteY1" fmla="*/ 0 h 815772"/>
                <a:gd name="connsiteX2" fmla="*/ 183904 w 183904"/>
                <a:gd name="connsiteY2" fmla="*/ 815772 h 815772"/>
                <a:gd name="connsiteX3" fmla="*/ 0 w 183904"/>
                <a:gd name="connsiteY3" fmla="*/ 50800 h 815772"/>
                <a:gd name="connsiteX0" fmla="*/ 314480 w 498384"/>
                <a:gd name="connsiteY0" fmla="*/ 50800 h 815772"/>
                <a:gd name="connsiteX1" fmla="*/ 492034 w 498384"/>
                <a:gd name="connsiteY1" fmla="*/ 0 h 815772"/>
                <a:gd name="connsiteX2" fmla="*/ 498384 w 498384"/>
                <a:gd name="connsiteY2" fmla="*/ 815772 h 815772"/>
                <a:gd name="connsiteX3" fmla="*/ 314480 w 498384"/>
                <a:gd name="connsiteY3" fmla="*/ 50800 h 815772"/>
                <a:gd name="connsiteX0" fmla="*/ 383592 w 567496"/>
                <a:gd name="connsiteY0" fmla="*/ 50800 h 815772"/>
                <a:gd name="connsiteX1" fmla="*/ 561146 w 567496"/>
                <a:gd name="connsiteY1" fmla="*/ 0 h 815772"/>
                <a:gd name="connsiteX2" fmla="*/ 567496 w 567496"/>
                <a:gd name="connsiteY2" fmla="*/ 815772 h 815772"/>
                <a:gd name="connsiteX3" fmla="*/ 383592 w 567496"/>
                <a:gd name="connsiteY3" fmla="*/ 50800 h 815772"/>
                <a:gd name="connsiteX0" fmla="*/ 321867 w 505771"/>
                <a:gd name="connsiteY0" fmla="*/ 50800 h 815772"/>
                <a:gd name="connsiteX1" fmla="*/ 499421 w 505771"/>
                <a:gd name="connsiteY1" fmla="*/ 0 h 815772"/>
                <a:gd name="connsiteX2" fmla="*/ 505771 w 505771"/>
                <a:gd name="connsiteY2" fmla="*/ 815772 h 815772"/>
                <a:gd name="connsiteX3" fmla="*/ 321867 w 505771"/>
                <a:gd name="connsiteY3" fmla="*/ 50800 h 815772"/>
                <a:gd name="connsiteX0" fmla="*/ 336835 w 520739"/>
                <a:gd name="connsiteY0" fmla="*/ 50800 h 815772"/>
                <a:gd name="connsiteX1" fmla="*/ 514389 w 520739"/>
                <a:gd name="connsiteY1" fmla="*/ 0 h 815772"/>
                <a:gd name="connsiteX2" fmla="*/ 520739 w 520739"/>
                <a:gd name="connsiteY2" fmla="*/ 815772 h 815772"/>
                <a:gd name="connsiteX3" fmla="*/ 336835 w 520739"/>
                <a:gd name="connsiteY3" fmla="*/ 50800 h 815772"/>
                <a:gd name="connsiteX0" fmla="*/ 336835 w 902448"/>
                <a:gd name="connsiteY0" fmla="*/ 50800 h 815772"/>
                <a:gd name="connsiteX1" fmla="*/ 514389 w 902448"/>
                <a:gd name="connsiteY1" fmla="*/ 0 h 815772"/>
                <a:gd name="connsiteX2" fmla="*/ 520739 w 902448"/>
                <a:gd name="connsiteY2" fmla="*/ 815772 h 815772"/>
                <a:gd name="connsiteX3" fmla="*/ 336835 w 902448"/>
                <a:gd name="connsiteY3" fmla="*/ 50800 h 815772"/>
                <a:gd name="connsiteX0" fmla="*/ 336835 w 1022563"/>
                <a:gd name="connsiteY0" fmla="*/ 50800 h 815772"/>
                <a:gd name="connsiteX1" fmla="*/ 514389 w 1022563"/>
                <a:gd name="connsiteY1" fmla="*/ 0 h 815772"/>
                <a:gd name="connsiteX2" fmla="*/ 520739 w 1022563"/>
                <a:gd name="connsiteY2" fmla="*/ 815772 h 815772"/>
                <a:gd name="connsiteX3" fmla="*/ 336835 w 1022563"/>
                <a:gd name="connsiteY3" fmla="*/ 50800 h 81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2563" h="815772">
                  <a:moveTo>
                    <a:pt x="336835" y="50800"/>
                  </a:moveTo>
                  <a:lnTo>
                    <a:pt x="514389" y="0"/>
                  </a:lnTo>
                  <a:cubicBezTo>
                    <a:pt x="967356" y="17924"/>
                    <a:pt x="1382222" y="810548"/>
                    <a:pt x="520739" y="815772"/>
                  </a:cubicBezTo>
                  <a:cubicBezTo>
                    <a:pt x="84788" y="763981"/>
                    <a:pt x="-300364" y="267691"/>
                    <a:pt x="336835" y="50800"/>
                  </a:cubicBezTo>
                  <a:close/>
                </a:path>
              </a:pathLst>
            </a:cu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16">
              <a:extLst>
                <a:ext uri="{FF2B5EF4-FFF2-40B4-BE49-F238E27FC236}">
                  <a16:creationId xmlns:a16="http://schemas.microsoft.com/office/drawing/2014/main" id="{F27DE099-C384-0B85-7928-973E04E74BEC}"/>
                </a:ext>
              </a:extLst>
            </p:cNvPr>
            <p:cNvSpPr/>
            <p:nvPr/>
          </p:nvSpPr>
          <p:spPr>
            <a:xfrm>
              <a:off x="5757943" y="1861894"/>
              <a:ext cx="874546" cy="570217"/>
            </a:xfrm>
            <a:custGeom>
              <a:avLst/>
              <a:gdLst>
                <a:gd name="connsiteX0" fmla="*/ 0 w 710954"/>
                <a:gd name="connsiteY0" fmla="*/ 0 h 320472"/>
                <a:gd name="connsiteX1" fmla="*/ 710954 w 710954"/>
                <a:gd name="connsiteY1" fmla="*/ 0 h 320472"/>
                <a:gd name="connsiteX2" fmla="*/ 710954 w 710954"/>
                <a:gd name="connsiteY2" fmla="*/ 320472 h 320472"/>
                <a:gd name="connsiteX3" fmla="*/ 0 w 710954"/>
                <a:gd name="connsiteY3" fmla="*/ 320472 h 320472"/>
                <a:gd name="connsiteX4" fmla="*/ 0 w 710954"/>
                <a:gd name="connsiteY4" fmla="*/ 0 h 32047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441122 h 441122"/>
                <a:gd name="connsiteX4" fmla="*/ 0 w 710954"/>
                <a:gd name="connsiteY4" fmla="*/ 120650 h 44112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120650 h 441122"/>
                <a:gd name="connsiteX0" fmla="*/ 0 w 368054"/>
                <a:gd name="connsiteY0" fmla="*/ 120650 h 815772"/>
                <a:gd name="connsiteX1" fmla="*/ 361704 w 368054"/>
                <a:gd name="connsiteY1" fmla="*/ 0 h 815772"/>
                <a:gd name="connsiteX2" fmla="*/ 368054 w 368054"/>
                <a:gd name="connsiteY2" fmla="*/ 815772 h 815772"/>
                <a:gd name="connsiteX3" fmla="*/ 0 w 368054"/>
                <a:gd name="connsiteY3" fmla="*/ 120650 h 815772"/>
                <a:gd name="connsiteX0" fmla="*/ 0 w 183904"/>
                <a:gd name="connsiteY0" fmla="*/ 50800 h 815772"/>
                <a:gd name="connsiteX1" fmla="*/ 177554 w 183904"/>
                <a:gd name="connsiteY1" fmla="*/ 0 h 815772"/>
                <a:gd name="connsiteX2" fmla="*/ 183904 w 183904"/>
                <a:gd name="connsiteY2" fmla="*/ 815772 h 815772"/>
                <a:gd name="connsiteX3" fmla="*/ 0 w 183904"/>
                <a:gd name="connsiteY3" fmla="*/ 50800 h 815772"/>
                <a:gd name="connsiteX0" fmla="*/ 314480 w 498384"/>
                <a:gd name="connsiteY0" fmla="*/ 50800 h 815772"/>
                <a:gd name="connsiteX1" fmla="*/ 492034 w 498384"/>
                <a:gd name="connsiteY1" fmla="*/ 0 h 815772"/>
                <a:gd name="connsiteX2" fmla="*/ 498384 w 498384"/>
                <a:gd name="connsiteY2" fmla="*/ 815772 h 815772"/>
                <a:gd name="connsiteX3" fmla="*/ 314480 w 498384"/>
                <a:gd name="connsiteY3" fmla="*/ 50800 h 815772"/>
                <a:gd name="connsiteX0" fmla="*/ 383592 w 567496"/>
                <a:gd name="connsiteY0" fmla="*/ 50800 h 815772"/>
                <a:gd name="connsiteX1" fmla="*/ 561146 w 567496"/>
                <a:gd name="connsiteY1" fmla="*/ 0 h 815772"/>
                <a:gd name="connsiteX2" fmla="*/ 567496 w 567496"/>
                <a:gd name="connsiteY2" fmla="*/ 815772 h 815772"/>
                <a:gd name="connsiteX3" fmla="*/ 383592 w 567496"/>
                <a:gd name="connsiteY3" fmla="*/ 50800 h 815772"/>
                <a:gd name="connsiteX0" fmla="*/ 321867 w 505771"/>
                <a:gd name="connsiteY0" fmla="*/ 50800 h 815772"/>
                <a:gd name="connsiteX1" fmla="*/ 499421 w 505771"/>
                <a:gd name="connsiteY1" fmla="*/ 0 h 815772"/>
                <a:gd name="connsiteX2" fmla="*/ 505771 w 505771"/>
                <a:gd name="connsiteY2" fmla="*/ 815772 h 815772"/>
                <a:gd name="connsiteX3" fmla="*/ 321867 w 505771"/>
                <a:gd name="connsiteY3" fmla="*/ 50800 h 815772"/>
                <a:gd name="connsiteX0" fmla="*/ 336835 w 520739"/>
                <a:gd name="connsiteY0" fmla="*/ 50800 h 815772"/>
                <a:gd name="connsiteX1" fmla="*/ 514389 w 520739"/>
                <a:gd name="connsiteY1" fmla="*/ 0 h 815772"/>
                <a:gd name="connsiteX2" fmla="*/ 520739 w 520739"/>
                <a:gd name="connsiteY2" fmla="*/ 815772 h 815772"/>
                <a:gd name="connsiteX3" fmla="*/ 336835 w 520739"/>
                <a:gd name="connsiteY3" fmla="*/ 50800 h 815772"/>
                <a:gd name="connsiteX0" fmla="*/ 336835 w 902448"/>
                <a:gd name="connsiteY0" fmla="*/ 50800 h 815772"/>
                <a:gd name="connsiteX1" fmla="*/ 514389 w 902448"/>
                <a:gd name="connsiteY1" fmla="*/ 0 h 815772"/>
                <a:gd name="connsiteX2" fmla="*/ 520739 w 902448"/>
                <a:gd name="connsiteY2" fmla="*/ 815772 h 815772"/>
                <a:gd name="connsiteX3" fmla="*/ 336835 w 902448"/>
                <a:gd name="connsiteY3" fmla="*/ 50800 h 815772"/>
                <a:gd name="connsiteX0" fmla="*/ 336835 w 1022563"/>
                <a:gd name="connsiteY0" fmla="*/ 50800 h 815772"/>
                <a:gd name="connsiteX1" fmla="*/ 514389 w 1022563"/>
                <a:gd name="connsiteY1" fmla="*/ 0 h 815772"/>
                <a:gd name="connsiteX2" fmla="*/ 520739 w 1022563"/>
                <a:gd name="connsiteY2" fmla="*/ 815772 h 815772"/>
                <a:gd name="connsiteX3" fmla="*/ 336835 w 1022563"/>
                <a:gd name="connsiteY3" fmla="*/ 50800 h 81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2563" h="815772">
                  <a:moveTo>
                    <a:pt x="336835" y="50800"/>
                  </a:moveTo>
                  <a:lnTo>
                    <a:pt x="514389" y="0"/>
                  </a:lnTo>
                  <a:cubicBezTo>
                    <a:pt x="967356" y="17924"/>
                    <a:pt x="1382222" y="810548"/>
                    <a:pt x="520739" y="815772"/>
                  </a:cubicBezTo>
                  <a:cubicBezTo>
                    <a:pt x="84788" y="763981"/>
                    <a:pt x="-300364" y="267691"/>
                    <a:pt x="336835" y="50800"/>
                  </a:cubicBezTo>
                  <a:close/>
                </a:path>
              </a:pathLst>
            </a:cu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ttsMP3.com_VoiceText_2025-2-10_8-40-8">
            <a:hlinkClick r:id="" action="ppaction://media"/>
            <a:extLst>
              <a:ext uri="{FF2B5EF4-FFF2-40B4-BE49-F238E27FC236}">
                <a16:creationId xmlns:a16="http://schemas.microsoft.com/office/drawing/2014/main" id="{37AF7AE3-9AD6-395D-9C50-B99C80FE462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3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12" fill="hold"/>
                                        <p:tgtEl>
                                          <p:spTgt spid="4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BA09199-6B92-EF50-49D2-C4EC6D44A7FA}"/>
              </a:ext>
            </a:extLst>
          </p:cNvPr>
          <p:cNvGrpSpPr/>
          <p:nvPr/>
        </p:nvGrpSpPr>
        <p:grpSpPr>
          <a:xfrm>
            <a:off x="1435748" y="297707"/>
            <a:ext cx="1011811" cy="848705"/>
            <a:chOff x="-1057780" y="-85304"/>
            <a:chExt cx="8187089" cy="686731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B0F9C83-2BCD-F9A0-5295-8A241099DD97}"/>
                </a:ext>
              </a:extLst>
            </p:cNvPr>
            <p:cNvGrpSpPr/>
            <p:nvPr/>
          </p:nvGrpSpPr>
          <p:grpSpPr>
            <a:xfrm>
              <a:off x="-1057780" y="-85304"/>
              <a:ext cx="8187089" cy="6867318"/>
              <a:chOff x="-1057780" y="-85304"/>
              <a:chExt cx="8187089" cy="6867318"/>
            </a:xfrm>
            <a:solidFill>
              <a:srgbClr val="FFC000">
                <a:lumMod val="20000"/>
                <a:lumOff val="80000"/>
                <a:alpha val="47000"/>
              </a:srgbClr>
            </a:solidFill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B3DBAC36-F45F-82F6-7651-AE493BD8B693}"/>
                  </a:ext>
                </a:extLst>
              </p:cNvPr>
              <p:cNvSpPr/>
              <p:nvPr/>
            </p:nvSpPr>
            <p:spPr>
              <a:xfrm rot="6545510" flipH="1">
                <a:off x="4904275" y="257028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69047E09-15AC-F2BA-90EE-8B90B9E61752}"/>
                  </a:ext>
                </a:extLst>
              </p:cNvPr>
              <p:cNvSpPr/>
              <p:nvPr/>
            </p:nvSpPr>
            <p:spPr>
              <a:xfrm rot="9283391" flipH="1">
                <a:off x="3771528" y="302789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7AC352F8-E042-CCC2-8E93-2F6AB5D3DDD8}"/>
                  </a:ext>
                </a:extLst>
              </p:cNvPr>
              <p:cNvSpPr/>
              <p:nvPr/>
            </p:nvSpPr>
            <p:spPr>
              <a:xfrm rot="11785357" flipH="1">
                <a:off x="2836564" y="3109692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C217CAF4-28CD-901C-4984-F2EE1D0C2E60}"/>
                  </a:ext>
                </a:extLst>
              </p:cNvPr>
              <p:cNvSpPr/>
              <p:nvPr/>
            </p:nvSpPr>
            <p:spPr>
              <a:xfrm rot="14242616" flipH="1">
                <a:off x="1689858" y="2913875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id="{EB20DE5F-A896-09AE-E945-F58B73E3A59F}"/>
                  </a:ext>
                </a:extLst>
              </p:cNvPr>
              <p:cNvSpPr/>
              <p:nvPr/>
            </p:nvSpPr>
            <p:spPr>
              <a:xfrm rot="16692875" flipH="1">
                <a:off x="1311074" y="168142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Isosceles Triangle 10">
                <a:extLst>
                  <a:ext uri="{FF2B5EF4-FFF2-40B4-BE49-F238E27FC236}">
                    <a16:creationId xmlns:a16="http://schemas.microsoft.com/office/drawing/2014/main" id="{39B63F82-6E67-7650-4D70-338AF5C31B0A}"/>
                  </a:ext>
                </a:extLst>
              </p:cNvPr>
              <p:cNvSpPr/>
              <p:nvPr/>
            </p:nvSpPr>
            <p:spPr>
              <a:xfrm rot="18582197" flipH="1">
                <a:off x="1436432" y="-390261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9690021E-E3F7-AAF9-5DF5-9B2B4035869E}"/>
                  </a:ext>
                </a:extLst>
              </p:cNvPr>
              <p:cNvSpPr/>
              <p:nvPr/>
            </p:nvSpPr>
            <p:spPr>
              <a:xfrm rot="211529" flipH="1">
                <a:off x="2568196" y="-8530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FAF5F6B4-650F-B247-F874-504622EF2AC3}"/>
                  </a:ext>
                </a:extLst>
              </p:cNvPr>
              <p:cNvSpPr/>
              <p:nvPr/>
            </p:nvSpPr>
            <p:spPr>
              <a:xfrm rot="2720188" flipH="1">
                <a:off x="4159480" y="-74863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22BCD0BF-99A6-ECD1-63E6-CDE6444A358C}"/>
                  </a:ext>
                </a:extLst>
              </p:cNvPr>
              <p:cNvSpPr/>
              <p:nvPr/>
            </p:nvSpPr>
            <p:spPr>
              <a:xfrm rot="4172478" flipH="1">
                <a:off x="5090176" y="993130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35E49F1A-77E5-E480-F46F-831A3428D54F}"/>
                  </a:ext>
                </a:extLst>
              </p:cNvPr>
              <p:cNvSpPr/>
              <p:nvPr/>
            </p:nvSpPr>
            <p:spPr>
              <a:xfrm rot="17678028" flipH="1">
                <a:off x="845695" y="963864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E3760A99-6049-1CCF-B78B-14D08207AF85}"/>
                  </a:ext>
                </a:extLst>
              </p:cNvPr>
              <p:cNvSpPr/>
              <p:nvPr/>
            </p:nvSpPr>
            <p:spPr>
              <a:xfrm rot="14732425" flipH="1">
                <a:off x="575409" y="2172846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70EDE23D-55A3-2EAB-8ED5-BB10595298DB}"/>
                  </a:ext>
                </a:extLst>
              </p:cNvPr>
              <p:cNvSpPr/>
              <p:nvPr/>
            </p:nvSpPr>
            <p:spPr>
              <a:xfrm rot="14171428" flipH="1">
                <a:off x="693834" y="3702968"/>
                <a:ext cx="405944" cy="3672322"/>
              </a:xfrm>
              <a:prstGeom prst="triangl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280663-1A32-BB26-A99E-C6987D818EF7}"/>
                </a:ext>
              </a:extLst>
            </p:cNvPr>
            <p:cNvSpPr/>
            <p:nvPr/>
          </p:nvSpPr>
          <p:spPr>
            <a:xfrm>
              <a:off x="711200" y="1582058"/>
              <a:ext cx="4064000" cy="4064000"/>
            </a:xfrm>
            <a:prstGeom prst="ellipse">
              <a:avLst/>
            </a:prstGeom>
            <a:gradFill>
              <a:gsLst>
                <a:gs pos="0">
                  <a:srgbClr val="FFC000"/>
                </a:gs>
                <a:gs pos="99000">
                  <a:srgbClr val="FFC000">
                    <a:lumMod val="60000"/>
                    <a:lumOff val="40000"/>
                  </a:srgbClr>
                </a:gs>
              </a:gsLst>
              <a:path path="shape">
                <a:fillToRect l="50000" t="50000" r="50000" b="50000"/>
              </a:path>
            </a:gradFill>
            <a:ln w="12700" cap="flat" cmpd="sng" algn="ctr">
              <a:noFill/>
              <a:prstDash val="solid"/>
              <a:miter lim="800000"/>
            </a:ln>
            <a:effectLst>
              <a:glow rad="393700">
                <a:srgbClr val="FFC000">
                  <a:lumMod val="40000"/>
                  <a:lumOff val="60000"/>
                </a:srgbClr>
              </a:glow>
            </a:effectLst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2" name="Rectangle 14">
            <a:extLst>
              <a:ext uri="{FF2B5EF4-FFF2-40B4-BE49-F238E27FC236}">
                <a16:creationId xmlns:a16="http://schemas.microsoft.com/office/drawing/2014/main" id="{D17F1E03-6351-4482-D22C-1F8027B2A5BF}"/>
              </a:ext>
            </a:extLst>
          </p:cNvPr>
          <p:cNvSpPr/>
          <p:nvPr/>
        </p:nvSpPr>
        <p:spPr>
          <a:xfrm>
            <a:off x="-1" y="100894"/>
            <a:ext cx="12192001" cy="6757105"/>
          </a:xfrm>
          <a:custGeom>
            <a:avLst/>
            <a:gdLst>
              <a:gd name="connsiteX0" fmla="*/ 0 w 12192001"/>
              <a:gd name="connsiteY0" fmla="*/ 0 h 5587757"/>
              <a:gd name="connsiteX1" fmla="*/ 12192001 w 12192001"/>
              <a:gd name="connsiteY1" fmla="*/ 0 h 5587757"/>
              <a:gd name="connsiteX2" fmla="*/ 12192001 w 12192001"/>
              <a:gd name="connsiteY2" fmla="*/ 5587757 h 5587757"/>
              <a:gd name="connsiteX3" fmla="*/ 0 w 12192001"/>
              <a:gd name="connsiteY3" fmla="*/ 5587757 h 5587757"/>
              <a:gd name="connsiteX4" fmla="*/ 0 w 12192001"/>
              <a:gd name="connsiteY4" fmla="*/ 0 h 5587757"/>
              <a:gd name="connsiteX0" fmla="*/ 0 w 12192001"/>
              <a:gd name="connsiteY0" fmla="*/ 84666 h 5672423"/>
              <a:gd name="connsiteX1" fmla="*/ 12192001 w 12192001"/>
              <a:gd name="connsiteY1" fmla="*/ 84666 h 5672423"/>
              <a:gd name="connsiteX2" fmla="*/ 12192001 w 12192001"/>
              <a:gd name="connsiteY2" fmla="*/ 5672423 h 5672423"/>
              <a:gd name="connsiteX3" fmla="*/ 0 w 12192001"/>
              <a:gd name="connsiteY3" fmla="*/ 5672423 h 5672423"/>
              <a:gd name="connsiteX4" fmla="*/ 0 w 12192001"/>
              <a:gd name="connsiteY4" fmla="*/ 84666 h 5672423"/>
              <a:gd name="connsiteX0" fmla="*/ 0 w 12192001"/>
              <a:gd name="connsiteY0" fmla="*/ 453739 h 6041496"/>
              <a:gd name="connsiteX1" fmla="*/ 6919416 w 12192001"/>
              <a:gd name="connsiteY1" fmla="*/ 329908 h 6041496"/>
              <a:gd name="connsiteX2" fmla="*/ 12192001 w 12192001"/>
              <a:gd name="connsiteY2" fmla="*/ 453739 h 6041496"/>
              <a:gd name="connsiteX3" fmla="*/ 12192001 w 12192001"/>
              <a:gd name="connsiteY3" fmla="*/ 6041496 h 6041496"/>
              <a:gd name="connsiteX4" fmla="*/ 0 w 12192001"/>
              <a:gd name="connsiteY4" fmla="*/ 6041496 h 6041496"/>
              <a:gd name="connsiteX5" fmla="*/ 0 w 12192001"/>
              <a:gd name="connsiteY5" fmla="*/ 453739 h 6041496"/>
              <a:gd name="connsiteX0" fmla="*/ 0 w 12192001"/>
              <a:gd name="connsiteY0" fmla="*/ 1316523 h 6904280"/>
              <a:gd name="connsiteX1" fmla="*/ 6919416 w 12192001"/>
              <a:gd name="connsiteY1" fmla="*/ 1192692 h 6904280"/>
              <a:gd name="connsiteX2" fmla="*/ 12164706 w 12192001"/>
              <a:gd name="connsiteY2" fmla="*/ 265645 h 6904280"/>
              <a:gd name="connsiteX3" fmla="*/ 12192001 w 12192001"/>
              <a:gd name="connsiteY3" fmla="*/ 6904280 h 6904280"/>
              <a:gd name="connsiteX4" fmla="*/ 0 w 12192001"/>
              <a:gd name="connsiteY4" fmla="*/ 6904280 h 6904280"/>
              <a:gd name="connsiteX5" fmla="*/ 0 w 12192001"/>
              <a:gd name="connsiteY5" fmla="*/ 1316523 h 6904280"/>
              <a:gd name="connsiteX0" fmla="*/ 0 w 12192001"/>
              <a:gd name="connsiteY0" fmla="*/ 1355395 h 6943152"/>
              <a:gd name="connsiteX1" fmla="*/ 6919416 w 12192001"/>
              <a:gd name="connsiteY1" fmla="*/ 1231564 h 6943152"/>
              <a:gd name="connsiteX2" fmla="*/ 12164706 w 12192001"/>
              <a:gd name="connsiteY2" fmla="*/ 304517 h 6943152"/>
              <a:gd name="connsiteX3" fmla="*/ 12192001 w 12192001"/>
              <a:gd name="connsiteY3" fmla="*/ 6943152 h 6943152"/>
              <a:gd name="connsiteX4" fmla="*/ 0 w 12192001"/>
              <a:gd name="connsiteY4" fmla="*/ 6943152 h 6943152"/>
              <a:gd name="connsiteX5" fmla="*/ 0 w 12192001"/>
              <a:gd name="connsiteY5" fmla="*/ 1355395 h 6943152"/>
              <a:gd name="connsiteX0" fmla="*/ 0 w 12192001"/>
              <a:gd name="connsiteY0" fmla="*/ 1293603 h 6881360"/>
              <a:gd name="connsiteX1" fmla="*/ 6919416 w 12192001"/>
              <a:gd name="connsiteY1" fmla="*/ 1169772 h 6881360"/>
              <a:gd name="connsiteX2" fmla="*/ 12164706 w 12192001"/>
              <a:gd name="connsiteY2" fmla="*/ 242725 h 6881360"/>
              <a:gd name="connsiteX3" fmla="*/ 12192001 w 12192001"/>
              <a:gd name="connsiteY3" fmla="*/ 6881360 h 6881360"/>
              <a:gd name="connsiteX4" fmla="*/ 0 w 12192001"/>
              <a:gd name="connsiteY4" fmla="*/ 6881360 h 6881360"/>
              <a:gd name="connsiteX5" fmla="*/ 0 w 12192001"/>
              <a:gd name="connsiteY5" fmla="*/ 1293603 h 6881360"/>
              <a:gd name="connsiteX0" fmla="*/ 0 w 12192001"/>
              <a:gd name="connsiteY0" fmla="*/ 1255825 h 6843582"/>
              <a:gd name="connsiteX1" fmla="*/ 6919416 w 12192001"/>
              <a:gd name="connsiteY1" fmla="*/ 1131994 h 6843582"/>
              <a:gd name="connsiteX2" fmla="*/ 12164706 w 12192001"/>
              <a:gd name="connsiteY2" fmla="*/ 204947 h 6843582"/>
              <a:gd name="connsiteX3" fmla="*/ 12192001 w 12192001"/>
              <a:gd name="connsiteY3" fmla="*/ 6843582 h 6843582"/>
              <a:gd name="connsiteX4" fmla="*/ 0 w 12192001"/>
              <a:gd name="connsiteY4" fmla="*/ 6843582 h 6843582"/>
              <a:gd name="connsiteX5" fmla="*/ 0 w 12192001"/>
              <a:gd name="connsiteY5" fmla="*/ 1255825 h 6843582"/>
              <a:gd name="connsiteX0" fmla="*/ 0 w 12192001"/>
              <a:gd name="connsiteY0" fmla="*/ 1211669 h 6799426"/>
              <a:gd name="connsiteX1" fmla="*/ 6919416 w 12192001"/>
              <a:gd name="connsiteY1" fmla="*/ 1087838 h 6799426"/>
              <a:gd name="connsiteX2" fmla="*/ 12164706 w 12192001"/>
              <a:gd name="connsiteY2" fmla="*/ 160791 h 6799426"/>
              <a:gd name="connsiteX3" fmla="*/ 12192001 w 12192001"/>
              <a:gd name="connsiteY3" fmla="*/ 6799426 h 6799426"/>
              <a:gd name="connsiteX4" fmla="*/ 0 w 12192001"/>
              <a:gd name="connsiteY4" fmla="*/ 6799426 h 6799426"/>
              <a:gd name="connsiteX5" fmla="*/ 0 w 12192001"/>
              <a:gd name="connsiteY5" fmla="*/ 1211669 h 6799426"/>
              <a:gd name="connsiteX0" fmla="*/ 0 w 12192001"/>
              <a:gd name="connsiteY0" fmla="*/ 1251098 h 6838855"/>
              <a:gd name="connsiteX1" fmla="*/ 6919416 w 12192001"/>
              <a:gd name="connsiteY1" fmla="*/ 1127267 h 6838855"/>
              <a:gd name="connsiteX2" fmla="*/ 12164706 w 12192001"/>
              <a:gd name="connsiteY2" fmla="*/ 200220 h 6838855"/>
              <a:gd name="connsiteX3" fmla="*/ 12192001 w 12192001"/>
              <a:gd name="connsiteY3" fmla="*/ 6838855 h 6838855"/>
              <a:gd name="connsiteX4" fmla="*/ 0 w 12192001"/>
              <a:gd name="connsiteY4" fmla="*/ 6838855 h 6838855"/>
              <a:gd name="connsiteX5" fmla="*/ 0 w 12192001"/>
              <a:gd name="connsiteY5" fmla="*/ 1251098 h 6838855"/>
              <a:gd name="connsiteX0" fmla="*/ 0 w 12192001"/>
              <a:gd name="connsiteY0" fmla="*/ 1267111 h 6854868"/>
              <a:gd name="connsiteX1" fmla="*/ 3639188 w 12192001"/>
              <a:gd name="connsiteY1" fmla="*/ 1041680 h 6854868"/>
              <a:gd name="connsiteX2" fmla="*/ 12164706 w 12192001"/>
              <a:gd name="connsiteY2" fmla="*/ 216233 h 6854868"/>
              <a:gd name="connsiteX3" fmla="*/ 12192001 w 12192001"/>
              <a:gd name="connsiteY3" fmla="*/ 6854868 h 6854868"/>
              <a:gd name="connsiteX4" fmla="*/ 0 w 12192001"/>
              <a:gd name="connsiteY4" fmla="*/ 6854868 h 6854868"/>
              <a:gd name="connsiteX5" fmla="*/ 0 w 12192001"/>
              <a:gd name="connsiteY5" fmla="*/ 1267111 h 6854868"/>
              <a:gd name="connsiteX0" fmla="*/ 0 w 12192001"/>
              <a:gd name="connsiteY0" fmla="*/ 1169348 h 6757105"/>
              <a:gd name="connsiteX1" fmla="*/ 3639188 w 12192001"/>
              <a:gd name="connsiteY1" fmla="*/ 943917 h 6757105"/>
              <a:gd name="connsiteX2" fmla="*/ 12164706 w 12192001"/>
              <a:gd name="connsiteY2" fmla="*/ 118470 h 6757105"/>
              <a:gd name="connsiteX3" fmla="*/ 12192001 w 12192001"/>
              <a:gd name="connsiteY3" fmla="*/ 6757105 h 6757105"/>
              <a:gd name="connsiteX4" fmla="*/ 0 w 12192001"/>
              <a:gd name="connsiteY4" fmla="*/ 6757105 h 6757105"/>
              <a:gd name="connsiteX5" fmla="*/ 0 w 12192001"/>
              <a:gd name="connsiteY5" fmla="*/ 1169348 h 675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1" h="6757105">
                <a:moveTo>
                  <a:pt x="0" y="1169348"/>
                </a:moveTo>
                <a:cubicBezTo>
                  <a:pt x="1153236" y="226515"/>
                  <a:pt x="1607188" y="943917"/>
                  <a:pt x="3639188" y="943917"/>
                </a:cubicBezTo>
                <a:cubicBezTo>
                  <a:pt x="4292764" y="234233"/>
                  <a:pt x="11391171" y="-230184"/>
                  <a:pt x="12164706" y="118470"/>
                </a:cubicBezTo>
                <a:lnTo>
                  <a:pt x="12192001" y="6757105"/>
                </a:lnTo>
                <a:lnTo>
                  <a:pt x="0" y="6757105"/>
                </a:lnTo>
                <a:lnTo>
                  <a:pt x="0" y="1169348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40FD3E9F-9664-D239-398E-21C5E7C874AC}"/>
              </a:ext>
            </a:extLst>
          </p:cNvPr>
          <p:cNvSpPr/>
          <p:nvPr/>
        </p:nvSpPr>
        <p:spPr>
          <a:xfrm flipH="1">
            <a:off x="979876" y="1150334"/>
            <a:ext cx="476146" cy="205491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55095403-4691-3D92-D0C4-893D2C7F2623}"/>
              </a:ext>
            </a:extLst>
          </p:cNvPr>
          <p:cNvSpPr/>
          <p:nvPr/>
        </p:nvSpPr>
        <p:spPr>
          <a:xfrm flipH="1">
            <a:off x="11550806" y="100894"/>
            <a:ext cx="487790" cy="210516"/>
          </a:xfrm>
          <a:custGeom>
            <a:avLst/>
            <a:gdLst>
              <a:gd name="connsiteX0" fmla="*/ 0 w 981101"/>
              <a:gd name="connsiteY0" fmla="*/ 225339 h 410870"/>
              <a:gd name="connsiteX1" fmla="*/ 318052 w 981101"/>
              <a:gd name="connsiteY1" fmla="*/ 132574 h 410870"/>
              <a:gd name="connsiteX2" fmla="*/ 357808 w 981101"/>
              <a:gd name="connsiteY2" fmla="*/ 145826 h 410870"/>
              <a:gd name="connsiteX3" fmla="*/ 318052 w 981101"/>
              <a:gd name="connsiteY3" fmla="*/ 53061 h 410870"/>
              <a:gd name="connsiteX4" fmla="*/ 291547 w 981101"/>
              <a:gd name="connsiteY4" fmla="*/ 13305 h 410870"/>
              <a:gd name="connsiteX5" fmla="*/ 344556 w 981101"/>
              <a:gd name="connsiteY5" fmla="*/ 26557 h 410870"/>
              <a:gd name="connsiteX6" fmla="*/ 437321 w 981101"/>
              <a:gd name="connsiteY6" fmla="*/ 79565 h 410870"/>
              <a:gd name="connsiteX7" fmla="*/ 463826 w 981101"/>
              <a:gd name="connsiteY7" fmla="*/ 106070 h 410870"/>
              <a:gd name="connsiteX8" fmla="*/ 530086 w 981101"/>
              <a:gd name="connsiteY8" fmla="*/ 53061 h 410870"/>
              <a:gd name="connsiteX9" fmla="*/ 556591 w 981101"/>
              <a:gd name="connsiteY9" fmla="*/ 106070 h 410870"/>
              <a:gd name="connsiteX10" fmla="*/ 596347 w 981101"/>
              <a:gd name="connsiteY10" fmla="*/ 66313 h 410870"/>
              <a:gd name="connsiteX11" fmla="*/ 702365 w 981101"/>
              <a:gd name="connsiteY11" fmla="*/ 66313 h 410870"/>
              <a:gd name="connsiteX12" fmla="*/ 715617 w 981101"/>
              <a:gd name="connsiteY12" fmla="*/ 132574 h 410870"/>
              <a:gd name="connsiteX13" fmla="*/ 742121 w 981101"/>
              <a:gd name="connsiteY13" fmla="*/ 212087 h 410870"/>
              <a:gd name="connsiteX14" fmla="*/ 755373 w 981101"/>
              <a:gd name="connsiteY14" fmla="*/ 265096 h 410870"/>
              <a:gd name="connsiteX15" fmla="*/ 887895 w 981101"/>
              <a:gd name="connsiteY15" fmla="*/ 278348 h 410870"/>
              <a:gd name="connsiteX16" fmla="*/ 914400 w 981101"/>
              <a:gd name="connsiteY16" fmla="*/ 304852 h 410870"/>
              <a:gd name="connsiteX17" fmla="*/ 967408 w 981101"/>
              <a:gd name="connsiteY17" fmla="*/ 331357 h 410870"/>
              <a:gd name="connsiteX18" fmla="*/ 980660 w 981101"/>
              <a:gd name="connsiteY18" fmla="*/ 410870 h 41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81101" h="410870">
                <a:moveTo>
                  <a:pt x="0" y="225339"/>
                </a:moveTo>
                <a:cubicBezTo>
                  <a:pt x="205186" y="115906"/>
                  <a:pt x="139535" y="102822"/>
                  <a:pt x="318052" y="132574"/>
                </a:cubicBezTo>
                <a:cubicBezTo>
                  <a:pt x="331831" y="134870"/>
                  <a:pt x="344556" y="141409"/>
                  <a:pt x="357808" y="145826"/>
                </a:cubicBezTo>
                <a:cubicBezTo>
                  <a:pt x="291265" y="46012"/>
                  <a:pt x="369400" y="172871"/>
                  <a:pt x="318052" y="53061"/>
                </a:cubicBezTo>
                <a:cubicBezTo>
                  <a:pt x="311778" y="38422"/>
                  <a:pt x="280285" y="24567"/>
                  <a:pt x="291547" y="13305"/>
                </a:cubicBezTo>
                <a:cubicBezTo>
                  <a:pt x="304426" y="426"/>
                  <a:pt x="327502" y="20162"/>
                  <a:pt x="344556" y="26557"/>
                </a:cubicBezTo>
                <a:cubicBezTo>
                  <a:pt x="370164" y="36160"/>
                  <a:pt x="414704" y="61471"/>
                  <a:pt x="437321" y="79565"/>
                </a:cubicBezTo>
                <a:cubicBezTo>
                  <a:pt x="447078" y="87370"/>
                  <a:pt x="454991" y="97235"/>
                  <a:pt x="463826" y="106070"/>
                </a:cubicBezTo>
                <a:cubicBezTo>
                  <a:pt x="490848" y="-2022"/>
                  <a:pt x="471408" y="-40825"/>
                  <a:pt x="530086" y="53061"/>
                </a:cubicBezTo>
                <a:cubicBezTo>
                  <a:pt x="540556" y="69814"/>
                  <a:pt x="547756" y="88400"/>
                  <a:pt x="556591" y="106070"/>
                </a:cubicBezTo>
                <a:cubicBezTo>
                  <a:pt x="569843" y="92818"/>
                  <a:pt x="579584" y="74694"/>
                  <a:pt x="596347" y="66313"/>
                </a:cubicBezTo>
                <a:cubicBezTo>
                  <a:pt x="647520" y="40726"/>
                  <a:pt x="659092" y="51889"/>
                  <a:pt x="702365" y="66313"/>
                </a:cubicBezTo>
                <a:cubicBezTo>
                  <a:pt x="706782" y="88400"/>
                  <a:pt x="709691" y="110843"/>
                  <a:pt x="715617" y="132574"/>
                </a:cubicBezTo>
                <a:cubicBezTo>
                  <a:pt x="722968" y="159528"/>
                  <a:pt x="735345" y="184983"/>
                  <a:pt x="742121" y="212087"/>
                </a:cubicBezTo>
                <a:cubicBezTo>
                  <a:pt x="746538" y="229757"/>
                  <a:pt x="738792" y="257559"/>
                  <a:pt x="755373" y="265096"/>
                </a:cubicBezTo>
                <a:cubicBezTo>
                  <a:pt x="795788" y="283467"/>
                  <a:pt x="843721" y="273931"/>
                  <a:pt x="887895" y="278348"/>
                </a:cubicBezTo>
                <a:cubicBezTo>
                  <a:pt x="896730" y="287183"/>
                  <a:pt x="904004" y="297921"/>
                  <a:pt x="914400" y="304852"/>
                </a:cubicBezTo>
                <a:cubicBezTo>
                  <a:pt x="930837" y="315810"/>
                  <a:pt x="953439" y="317388"/>
                  <a:pt x="967408" y="331357"/>
                </a:cubicBezTo>
                <a:cubicBezTo>
                  <a:pt x="984851" y="348800"/>
                  <a:pt x="980660" y="390240"/>
                  <a:pt x="980660" y="410870"/>
                </a:cubicBezTo>
              </a:path>
            </a:pathLst>
          </a:custGeom>
          <a:solidFill>
            <a:srgbClr val="47D45A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ctangle 3">
            <a:extLst>
              <a:ext uri="{FF2B5EF4-FFF2-40B4-BE49-F238E27FC236}">
                <a16:creationId xmlns:a16="http://schemas.microsoft.com/office/drawing/2014/main" id="{FD591DB4-C758-0287-90B5-92A4D5C749C0}"/>
              </a:ext>
            </a:extLst>
          </p:cNvPr>
          <p:cNvSpPr/>
          <p:nvPr/>
        </p:nvSpPr>
        <p:spPr>
          <a:xfrm rot="21321741">
            <a:off x="1227232" y="2824856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9CC54BF5-2958-3145-39F5-B401AFE675AE}"/>
              </a:ext>
            </a:extLst>
          </p:cNvPr>
          <p:cNvSpPr/>
          <p:nvPr/>
        </p:nvSpPr>
        <p:spPr>
          <a:xfrm>
            <a:off x="10042911" y="5115558"/>
            <a:ext cx="1507895" cy="421033"/>
          </a:xfrm>
          <a:prstGeom prst="rect">
            <a:avLst/>
          </a:prstGeom>
          <a:solidFill>
            <a:srgbClr val="47D45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D8C81B9-1468-E585-4AA3-35A2191F51DE}"/>
              </a:ext>
            </a:extLst>
          </p:cNvPr>
          <p:cNvGrpSpPr/>
          <p:nvPr/>
        </p:nvGrpSpPr>
        <p:grpSpPr>
          <a:xfrm>
            <a:off x="365063" y="503769"/>
            <a:ext cx="11680305" cy="5850461"/>
            <a:chOff x="1588326" y="522342"/>
            <a:chExt cx="10510310" cy="526443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EA30C26-1061-000D-8306-26E4A597F53D}"/>
                </a:ext>
              </a:extLst>
            </p:cNvPr>
            <p:cNvGrpSpPr/>
            <p:nvPr/>
          </p:nvGrpSpPr>
          <p:grpSpPr>
            <a:xfrm>
              <a:off x="1588326" y="522342"/>
              <a:ext cx="10510310" cy="5264430"/>
              <a:chOff x="1588326" y="522342"/>
              <a:chExt cx="10510310" cy="5264430"/>
            </a:xfrm>
          </p:grpSpPr>
          <p:sp>
            <p:nvSpPr>
              <p:cNvPr id="73" name="Rectangle 87">
                <a:extLst>
                  <a:ext uri="{FF2B5EF4-FFF2-40B4-BE49-F238E27FC236}">
                    <a16:creationId xmlns:a16="http://schemas.microsoft.com/office/drawing/2014/main" id="{2F30C72F-83CC-4357-F60D-6F1B8362C87D}"/>
                  </a:ext>
                </a:extLst>
              </p:cNvPr>
              <p:cNvSpPr/>
              <p:nvPr/>
            </p:nvSpPr>
            <p:spPr>
              <a:xfrm>
                <a:off x="1588326" y="522342"/>
                <a:ext cx="10510310" cy="5135146"/>
              </a:xfrm>
              <a:custGeom>
                <a:avLst/>
                <a:gdLst>
                  <a:gd name="connsiteX0" fmla="*/ 0 w 6067541"/>
                  <a:gd name="connsiteY0" fmla="*/ 0 h 2424972"/>
                  <a:gd name="connsiteX1" fmla="*/ 6067541 w 6067541"/>
                  <a:gd name="connsiteY1" fmla="*/ 0 h 2424972"/>
                  <a:gd name="connsiteX2" fmla="*/ 6067541 w 6067541"/>
                  <a:gd name="connsiteY2" fmla="*/ 2424972 h 2424972"/>
                  <a:gd name="connsiteX3" fmla="*/ 0 w 6067541"/>
                  <a:gd name="connsiteY3" fmla="*/ 2424972 h 2424972"/>
                  <a:gd name="connsiteX4" fmla="*/ 0 w 6067541"/>
                  <a:gd name="connsiteY4" fmla="*/ 0 h 2424972"/>
                  <a:gd name="connsiteX0" fmla="*/ 1803400 w 7870941"/>
                  <a:gd name="connsiteY0" fmla="*/ 0 h 2424972"/>
                  <a:gd name="connsiteX1" fmla="*/ 7870941 w 7870941"/>
                  <a:gd name="connsiteY1" fmla="*/ 0 h 2424972"/>
                  <a:gd name="connsiteX2" fmla="*/ 7870941 w 7870941"/>
                  <a:gd name="connsiteY2" fmla="*/ 2424972 h 2424972"/>
                  <a:gd name="connsiteX3" fmla="*/ 0 w 7870941"/>
                  <a:gd name="connsiteY3" fmla="*/ 2374172 h 2424972"/>
                  <a:gd name="connsiteX4" fmla="*/ 1803400 w 7870941"/>
                  <a:gd name="connsiteY4" fmla="*/ 0 h 2424972"/>
                  <a:gd name="connsiteX0" fmla="*/ 1871002 w 7938543"/>
                  <a:gd name="connsiteY0" fmla="*/ 0 h 2424972"/>
                  <a:gd name="connsiteX1" fmla="*/ 7938543 w 7938543"/>
                  <a:gd name="connsiteY1" fmla="*/ 0 h 2424972"/>
                  <a:gd name="connsiteX2" fmla="*/ 7938543 w 7938543"/>
                  <a:gd name="connsiteY2" fmla="*/ 2424972 h 2424972"/>
                  <a:gd name="connsiteX3" fmla="*/ 67602 w 7938543"/>
                  <a:gd name="connsiteY3" fmla="*/ 2374172 h 2424972"/>
                  <a:gd name="connsiteX4" fmla="*/ 42544 w 7938543"/>
                  <a:gd name="connsiteY4" fmla="*/ 1542684 h 2424972"/>
                  <a:gd name="connsiteX5" fmla="*/ 1871002 w 7938543"/>
                  <a:gd name="connsiteY5" fmla="*/ 0 h 2424972"/>
                  <a:gd name="connsiteX0" fmla="*/ 1871002 w 7938543"/>
                  <a:gd name="connsiteY0" fmla="*/ 0 h 2424972"/>
                  <a:gd name="connsiteX1" fmla="*/ 7938543 w 7938543"/>
                  <a:gd name="connsiteY1" fmla="*/ 0 h 2424972"/>
                  <a:gd name="connsiteX2" fmla="*/ 7938543 w 7938543"/>
                  <a:gd name="connsiteY2" fmla="*/ 2424972 h 2424972"/>
                  <a:gd name="connsiteX3" fmla="*/ 67602 w 7938543"/>
                  <a:gd name="connsiteY3" fmla="*/ 2374172 h 2424972"/>
                  <a:gd name="connsiteX4" fmla="*/ 42544 w 7938543"/>
                  <a:gd name="connsiteY4" fmla="*/ 1542684 h 2424972"/>
                  <a:gd name="connsiteX5" fmla="*/ 220344 w 7938543"/>
                  <a:gd name="connsiteY5" fmla="*/ 628284 h 2424972"/>
                  <a:gd name="connsiteX6" fmla="*/ 1871002 w 7938543"/>
                  <a:gd name="connsiteY6" fmla="*/ 0 h 2424972"/>
                  <a:gd name="connsiteX0" fmla="*/ 1871002 w 7938543"/>
                  <a:gd name="connsiteY0" fmla="*/ 57516 h 2482488"/>
                  <a:gd name="connsiteX1" fmla="*/ 7938543 w 7938543"/>
                  <a:gd name="connsiteY1" fmla="*/ 57516 h 2482488"/>
                  <a:gd name="connsiteX2" fmla="*/ 7938543 w 7938543"/>
                  <a:gd name="connsiteY2" fmla="*/ 2482488 h 2482488"/>
                  <a:gd name="connsiteX3" fmla="*/ 67602 w 7938543"/>
                  <a:gd name="connsiteY3" fmla="*/ 2431688 h 2482488"/>
                  <a:gd name="connsiteX4" fmla="*/ 42544 w 7938543"/>
                  <a:gd name="connsiteY4" fmla="*/ 1600200 h 2482488"/>
                  <a:gd name="connsiteX5" fmla="*/ 220344 w 7938543"/>
                  <a:gd name="connsiteY5" fmla="*/ 685800 h 2482488"/>
                  <a:gd name="connsiteX6" fmla="*/ 525144 w 7938543"/>
                  <a:gd name="connsiteY6" fmla="*/ 0 h 2482488"/>
                  <a:gd name="connsiteX7" fmla="*/ 1871002 w 7938543"/>
                  <a:gd name="connsiteY7" fmla="*/ 57516 h 2482488"/>
                  <a:gd name="connsiteX0" fmla="*/ 1871002 w 7938543"/>
                  <a:gd name="connsiteY0" fmla="*/ 806970 h 3231942"/>
                  <a:gd name="connsiteX1" fmla="*/ 7938543 w 7938543"/>
                  <a:gd name="connsiteY1" fmla="*/ 806970 h 3231942"/>
                  <a:gd name="connsiteX2" fmla="*/ 7938543 w 7938543"/>
                  <a:gd name="connsiteY2" fmla="*/ 3231942 h 3231942"/>
                  <a:gd name="connsiteX3" fmla="*/ 67602 w 7938543"/>
                  <a:gd name="connsiteY3" fmla="*/ 3181142 h 3231942"/>
                  <a:gd name="connsiteX4" fmla="*/ 42544 w 7938543"/>
                  <a:gd name="connsiteY4" fmla="*/ 2349654 h 3231942"/>
                  <a:gd name="connsiteX5" fmla="*/ 220344 w 7938543"/>
                  <a:gd name="connsiteY5" fmla="*/ 1435254 h 3231942"/>
                  <a:gd name="connsiteX6" fmla="*/ 525144 w 7938543"/>
                  <a:gd name="connsiteY6" fmla="*/ 749454 h 3231942"/>
                  <a:gd name="connsiteX7" fmla="*/ 1261744 w 7938543"/>
                  <a:gd name="connsiteY7" fmla="*/ 154 h 3231942"/>
                  <a:gd name="connsiteX8" fmla="*/ 1871002 w 7938543"/>
                  <a:gd name="connsiteY8" fmla="*/ 806970 h 3231942"/>
                  <a:gd name="connsiteX0" fmla="*/ 2493302 w 7938543"/>
                  <a:gd name="connsiteY0" fmla="*/ 0 h 3860072"/>
                  <a:gd name="connsiteX1" fmla="*/ 7938543 w 7938543"/>
                  <a:gd name="connsiteY1" fmla="*/ 1435100 h 3860072"/>
                  <a:gd name="connsiteX2" fmla="*/ 7938543 w 7938543"/>
                  <a:gd name="connsiteY2" fmla="*/ 3860072 h 3860072"/>
                  <a:gd name="connsiteX3" fmla="*/ 67602 w 7938543"/>
                  <a:gd name="connsiteY3" fmla="*/ 3809272 h 3860072"/>
                  <a:gd name="connsiteX4" fmla="*/ 42544 w 7938543"/>
                  <a:gd name="connsiteY4" fmla="*/ 2977784 h 3860072"/>
                  <a:gd name="connsiteX5" fmla="*/ 220344 w 7938543"/>
                  <a:gd name="connsiteY5" fmla="*/ 2063384 h 3860072"/>
                  <a:gd name="connsiteX6" fmla="*/ 525144 w 7938543"/>
                  <a:gd name="connsiteY6" fmla="*/ 1377584 h 3860072"/>
                  <a:gd name="connsiteX7" fmla="*/ 1261744 w 7938543"/>
                  <a:gd name="connsiteY7" fmla="*/ 628284 h 3860072"/>
                  <a:gd name="connsiteX8" fmla="*/ 2493302 w 7938543"/>
                  <a:gd name="connsiteY8" fmla="*/ 0 h 3860072"/>
                  <a:gd name="connsiteX0" fmla="*/ 2493302 w 7938543"/>
                  <a:gd name="connsiteY0" fmla="*/ 592520 h 4452592"/>
                  <a:gd name="connsiteX1" fmla="*/ 6595744 w 7938543"/>
                  <a:gd name="connsiteY1" fmla="*/ 14304 h 4452592"/>
                  <a:gd name="connsiteX2" fmla="*/ 7938543 w 7938543"/>
                  <a:gd name="connsiteY2" fmla="*/ 2027620 h 4452592"/>
                  <a:gd name="connsiteX3" fmla="*/ 7938543 w 7938543"/>
                  <a:gd name="connsiteY3" fmla="*/ 4452592 h 4452592"/>
                  <a:gd name="connsiteX4" fmla="*/ 67602 w 7938543"/>
                  <a:gd name="connsiteY4" fmla="*/ 4401792 h 4452592"/>
                  <a:gd name="connsiteX5" fmla="*/ 42544 w 7938543"/>
                  <a:gd name="connsiteY5" fmla="*/ 3570304 h 4452592"/>
                  <a:gd name="connsiteX6" fmla="*/ 220344 w 7938543"/>
                  <a:gd name="connsiteY6" fmla="*/ 2655904 h 4452592"/>
                  <a:gd name="connsiteX7" fmla="*/ 525144 w 7938543"/>
                  <a:gd name="connsiteY7" fmla="*/ 1970104 h 4452592"/>
                  <a:gd name="connsiteX8" fmla="*/ 1261744 w 7938543"/>
                  <a:gd name="connsiteY8" fmla="*/ 1220804 h 4452592"/>
                  <a:gd name="connsiteX9" fmla="*/ 2493302 w 7938543"/>
                  <a:gd name="connsiteY9" fmla="*/ 592520 h 4452592"/>
                  <a:gd name="connsiteX0" fmla="*/ 2493302 w 7992744"/>
                  <a:gd name="connsiteY0" fmla="*/ 592520 h 4452592"/>
                  <a:gd name="connsiteX1" fmla="*/ 6595744 w 7992744"/>
                  <a:gd name="connsiteY1" fmla="*/ 14304 h 4452592"/>
                  <a:gd name="connsiteX2" fmla="*/ 7992744 w 7992744"/>
                  <a:gd name="connsiteY2" fmla="*/ 1043004 h 4452592"/>
                  <a:gd name="connsiteX3" fmla="*/ 7938543 w 7992744"/>
                  <a:gd name="connsiteY3" fmla="*/ 2027620 h 4452592"/>
                  <a:gd name="connsiteX4" fmla="*/ 7938543 w 7992744"/>
                  <a:gd name="connsiteY4" fmla="*/ 4452592 h 4452592"/>
                  <a:gd name="connsiteX5" fmla="*/ 67602 w 7992744"/>
                  <a:gd name="connsiteY5" fmla="*/ 4401792 h 4452592"/>
                  <a:gd name="connsiteX6" fmla="*/ 42544 w 7992744"/>
                  <a:gd name="connsiteY6" fmla="*/ 3570304 h 4452592"/>
                  <a:gd name="connsiteX7" fmla="*/ 220344 w 7992744"/>
                  <a:gd name="connsiteY7" fmla="*/ 2655904 h 4452592"/>
                  <a:gd name="connsiteX8" fmla="*/ 525144 w 7992744"/>
                  <a:gd name="connsiteY8" fmla="*/ 1970104 h 4452592"/>
                  <a:gd name="connsiteX9" fmla="*/ 1261744 w 7992744"/>
                  <a:gd name="connsiteY9" fmla="*/ 1220804 h 4452592"/>
                  <a:gd name="connsiteX10" fmla="*/ 2493302 w 7992744"/>
                  <a:gd name="connsiteY10" fmla="*/ 592520 h 4452592"/>
                  <a:gd name="connsiteX0" fmla="*/ 2493302 w 8843650"/>
                  <a:gd name="connsiteY0" fmla="*/ 592520 h 4452592"/>
                  <a:gd name="connsiteX1" fmla="*/ 6595744 w 8843650"/>
                  <a:gd name="connsiteY1" fmla="*/ 14304 h 4452592"/>
                  <a:gd name="connsiteX2" fmla="*/ 7992744 w 8843650"/>
                  <a:gd name="connsiteY2" fmla="*/ 1043004 h 4452592"/>
                  <a:gd name="connsiteX3" fmla="*/ 7938543 w 8843650"/>
                  <a:gd name="connsiteY3" fmla="*/ 2027620 h 4452592"/>
                  <a:gd name="connsiteX4" fmla="*/ 8843643 w 8843650"/>
                  <a:gd name="connsiteY4" fmla="*/ 2249504 h 4452592"/>
                  <a:gd name="connsiteX5" fmla="*/ 7938543 w 8843650"/>
                  <a:gd name="connsiteY5" fmla="*/ 4452592 h 4452592"/>
                  <a:gd name="connsiteX6" fmla="*/ 67602 w 8843650"/>
                  <a:gd name="connsiteY6" fmla="*/ 4401792 h 4452592"/>
                  <a:gd name="connsiteX7" fmla="*/ 42544 w 8843650"/>
                  <a:gd name="connsiteY7" fmla="*/ 3570304 h 4452592"/>
                  <a:gd name="connsiteX8" fmla="*/ 220344 w 8843650"/>
                  <a:gd name="connsiteY8" fmla="*/ 2655904 h 4452592"/>
                  <a:gd name="connsiteX9" fmla="*/ 525144 w 8843650"/>
                  <a:gd name="connsiteY9" fmla="*/ 1970104 h 4452592"/>
                  <a:gd name="connsiteX10" fmla="*/ 1261744 w 8843650"/>
                  <a:gd name="connsiteY10" fmla="*/ 1220804 h 4452592"/>
                  <a:gd name="connsiteX11" fmla="*/ 2493302 w 8843650"/>
                  <a:gd name="connsiteY11" fmla="*/ 592520 h 4452592"/>
                  <a:gd name="connsiteX0" fmla="*/ 2493302 w 8843643"/>
                  <a:gd name="connsiteY0" fmla="*/ 592520 h 4452592"/>
                  <a:gd name="connsiteX1" fmla="*/ 6595744 w 8843643"/>
                  <a:gd name="connsiteY1" fmla="*/ 14304 h 4452592"/>
                  <a:gd name="connsiteX2" fmla="*/ 7992744 w 8843643"/>
                  <a:gd name="connsiteY2" fmla="*/ 1043004 h 4452592"/>
                  <a:gd name="connsiteX3" fmla="*/ 8843643 w 8843643"/>
                  <a:gd name="connsiteY3" fmla="*/ 2249504 h 4452592"/>
                  <a:gd name="connsiteX4" fmla="*/ 7938543 w 8843643"/>
                  <a:gd name="connsiteY4" fmla="*/ 4452592 h 4452592"/>
                  <a:gd name="connsiteX5" fmla="*/ 67602 w 8843643"/>
                  <a:gd name="connsiteY5" fmla="*/ 4401792 h 4452592"/>
                  <a:gd name="connsiteX6" fmla="*/ 42544 w 8843643"/>
                  <a:gd name="connsiteY6" fmla="*/ 3570304 h 4452592"/>
                  <a:gd name="connsiteX7" fmla="*/ 220344 w 8843643"/>
                  <a:gd name="connsiteY7" fmla="*/ 2655904 h 4452592"/>
                  <a:gd name="connsiteX8" fmla="*/ 525144 w 8843643"/>
                  <a:gd name="connsiteY8" fmla="*/ 1970104 h 4452592"/>
                  <a:gd name="connsiteX9" fmla="*/ 1261744 w 8843643"/>
                  <a:gd name="connsiteY9" fmla="*/ 1220804 h 4452592"/>
                  <a:gd name="connsiteX10" fmla="*/ 2493302 w 8843643"/>
                  <a:gd name="connsiteY10" fmla="*/ 592520 h 4452592"/>
                  <a:gd name="connsiteX0" fmla="*/ 2493302 w 8843643"/>
                  <a:gd name="connsiteY0" fmla="*/ 592520 h 4782792"/>
                  <a:gd name="connsiteX1" fmla="*/ 6595744 w 8843643"/>
                  <a:gd name="connsiteY1" fmla="*/ 14304 h 4782792"/>
                  <a:gd name="connsiteX2" fmla="*/ 7992744 w 8843643"/>
                  <a:gd name="connsiteY2" fmla="*/ 1043004 h 4782792"/>
                  <a:gd name="connsiteX3" fmla="*/ 8843643 w 8843643"/>
                  <a:gd name="connsiteY3" fmla="*/ 2249504 h 4782792"/>
                  <a:gd name="connsiteX4" fmla="*/ 8687843 w 8843643"/>
                  <a:gd name="connsiteY4" fmla="*/ 4782792 h 4782792"/>
                  <a:gd name="connsiteX5" fmla="*/ 67602 w 8843643"/>
                  <a:gd name="connsiteY5" fmla="*/ 4401792 h 4782792"/>
                  <a:gd name="connsiteX6" fmla="*/ 42544 w 8843643"/>
                  <a:gd name="connsiteY6" fmla="*/ 3570304 h 4782792"/>
                  <a:gd name="connsiteX7" fmla="*/ 220344 w 8843643"/>
                  <a:gd name="connsiteY7" fmla="*/ 2655904 h 4782792"/>
                  <a:gd name="connsiteX8" fmla="*/ 525144 w 8843643"/>
                  <a:gd name="connsiteY8" fmla="*/ 1970104 h 4782792"/>
                  <a:gd name="connsiteX9" fmla="*/ 1261744 w 8843643"/>
                  <a:gd name="connsiteY9" fmla="*/ 1220804 h 4782792"/>
                  <a:gd name="connsiteX10" fmla="*/ 2493302 w 8843643"/>
                  <a:gd name="connsiteY10" fmla="*/ 592520 h 4782792"/>
                  <a:gd name="connsiteX0" fmla="*/ 2493302 w 9965361"/>
                  <a:gd name="connsiteY0" fmla="*/ 592520 h 4782792"/>
                  <a:gd name="connsiteX1" fmla="*/ 6595744 w 9965361"/>
                  <a:gd name="connsiteY1" fmla="*/ 14304 h 4782792"/>
                  <a:gd name="connsiteX2" fmla="*/ 7992744 w 9965361"/>
                  <a:gd name="connsiteY2" fmla="*/ 1043004 h 4782792"/>
                  <a:gd name="connsiteX3" fmla="*/ 8843643 w 9965361"/>
                  <a:gd name="connsiteY3" fmla="*/ 2249504 h 4782792"/>
                  <a:gd name="connsiteX4" fmla="*/ 8687843 w 9965361"/>
                  <a:gd name="connsiteY4" fmla="*/ 4782792 h 4782792"/>
                  <a:gd name="connsiteX5" fmla="*/ 67602 w 9965361"/>
                  <a:gd name="connsiteY5" fmla="*/ 4401792 h 4782792"/>
                  <a:gd name="connsiteX6" fmla="*/ 42544 w 9965361"/>
                  <a:gd name="connsiteY6" fmla="*/ 3570304 h 4782792"/>
                  <a:gd name="connsiteX7" fmla="*/ 220344 w 9965361"/>
                  <a:gd name="connsiteY7" fmla="*/ 2655904 h 4782792"/>
                  <a:gd name="connsiteX8" fmla="*/ 525144 w 9965361"/>
                  <a:gd name="connsiteY8" fmla="*/ 1970104 h 4782792"/>
                  <a:gd name="connsiteX9" fmla="*/ 1261744 w 9965361"/>
                  <a:gd name="connsiteY9" fmla="*/ 1220804 h 4782792"/>
                  <a:gd name="connsiteX10" fmla="*/ 2493302 w 9965361"/>
                  <a:gd name="connsiteY10" fmla="*/ 592520 h 4782792"/>
                  <a:gd name="connsiteX0" fmla="*/ 2493302 w 9103595"/>
                  <a:gd name="connsiteY0" fmla="*/ 592520 h 4782792"/>
                  <a:gd name="connsiteX1" fmla="*/ 6595744 w 9103595"/>
                  <a:gd name="connsiteY1" fmla="*/ 14304 h 4782792"/>
                  <a:gd name="connsiteX2" fmla="*/ 7992744 w 9103595"/>
                  <a:gd name="connsiteY2" fmla="*/ 1043004 h 4782792"/>
                  <a:gd name="connsiteX3" fmla="*/ 8843643 w 9103595"/>
                  <a:gd name="connsiteY3" fmla="*/ 2249504 h 4782792"/>
                  <a:gd name="connsiteX4" fmla="*/ 8687843 w 9103595"/>
                  <a:gd name="connsiteY4" fmla="*/ 4782792 h 4782792"/>
                  <a:gd name="connsiteX5" fmla="*/ 67602 w 9103595"/>
                  <a:gd name="connsiteY5" fmla="*/ 4401792 h 4782792"/>
                  <a:gd name="connsiteX6" fmla="*/ 42544 w 9103595"/>
                  <a:gd name="connsiteY6" fmla="*/ 3570304 h 4782792"/>
                  <a:gd name="connsiteX7" fmla="*/ 220344 w 9103595"/>
                  <a:gd name="connsiteY7" fmla="*/ 2655904 h 4782792"/>
                  <a:gd name="connsiteX8" fmla="*/ 525144 w 9103595"/>
                  <a:gd name="connsiteY8" fmla="*/ 1970104 h 4782792"/>
                  <a:gd name="connsiteX9" fmla="*/ 1261744 w 9103595"/>
                  <a:gd name="connsiteY9" fmla="*/ 1220804 h 4782792"/>
                  <a:gd name="connsiteX10" fmla="*/ 2493302 w 9103595"/>
                  <a:gd name="connsiteY10" fmla="*/ 592520 h 4782792"/>
                  <a:gd name="connsiteX0" fmla="*/ 2493302 w 10100753"/>
                  <a:gd name="connsiteY0" fmla="*/ 592520 h 4782792"/>
                  <a:gd name="connsiteX1" fmla="*/ 6595744 w 10100753"/>
                  <a:gd name="connsiteY1" fmla="*/ 14304 h 4782792"/>
                  <a:gd name="connsiteX2" fmla="*/ 7992744 w 10100753"/>
                  <a:gd name="connsiteY2" fmla="*/ 1043004 h 4782792"/>
                  <a:gd name="connsiteX3" fmla="*/ 8843643 w 10100753"/>
                  <a:gd name="connsiteY3" fmla="*/ 2249504 h 4782792"/>
                  <a:gd name="connsiteX4" fmla="*/ 8687843 w 10100753"/>
                  <a:gd name="connsiteY4" fmla="*/ 4782792 h 4782792"/>
                  <a:gd name="connsiteX5" fmla="*/ 67602 w 10100753"/>
                  <a:gd name="connsiteY5" fmla="*/ 4401792 h 4782792"/>
                  <a:gd name="connsiteX6" fmla="*/ 42544 w 10100753"/>
                  <a:gd name="connsiteY6" fmla="*/ 3570304 h 4782792"/>
                  <a:gd name="connsiteX7" fmla="*/ 220344 w 10100753"/>
                  <a:gd name="connsiteY7" fmla="*/ 2655904 h 4782792"/>
                  <a:gd name="connsiteX8" fmla="*/ 525144 w 10100753"/>
                  <a:gd name="connsiteY8" fmla="*/ 1970104 h 4782792"/>
                  <a:gd name="connsiteX9" fmla="*/ 1261744 w 10100753"/>
                  <a:gd name="connsiteY9" fmla="*/ 1220804 h 4782792"/>
                  <a:gd name="connsiteX10" fmla="*/ 2493302 w 10100753"/>
                  <a:gd name="connsiteY10" fmla="*/ 592520 h 4782792"/>
                  <a:gd name="connsiteX0" fmla="*/ 2493302 w 10269089"/>
                  <a:gd name="connsiteY0" fmla="*/ 592520 h 4782792"/>
                  <a:gd name="connsiteX1" fmla="*/ 6595744 w 10269089"/>
                  <a:gd name="connsiteY1" fmla="*/ 14304 h 4782792"/>
                  <a:gd name="connsiteX2" fmla="*/ 7992744 w 10269089"/>
                  <a:gd name="connsiteY2" fmla="*/ 1043004 h 4782792"/>
                  <a:gd name="connsiteX3" fmla="*/ 8843643 w 10269089"/>
                  <a:gd name="connsiteY3" fmla="*/ 2249504 h 4782792"/>
                  <a:gd name="connsiteX4" fmla="*/ 8687843 w 10269089"/>
                  <a:gd name="connsiteY4" fmla="*/ 4782792 h 4782792"/>
                  <a:gd name="connsiteX5" fmla="*/ 67602 w 10269089"/>
                  <a:gd name="connsiteY5" fmla="*/ 4401792 h 4782792"/>
                  <a:gd name="connsiteX6" fmla="*/ 42544 w 10269089"/>
                  <a:gd name="connsiteY6" fmla="*/ 3570304 h 4782792"/>
                  <a:gd name="connsiteX7" fmla="*/ 220344 w 10269089"/>
                  <a:gd name="connsiteY7" fmla="*/ 2655904 h 4782792"/>
                  <a:gd name="connsiteX8" fmla="*/ 525144 w 10269089"/>
                  <a:gd name="connsiteY8" fmla="*/ 1970104 h 4782792"/>
                  <a:gd name="connsiteX9" fmla="*/ 1261744 w 10269089"/>
                  <a:gd name="connsiteY9" fmla="*/ 1220804 h 4782792"/>
                  <a:gd name="connsiteX10" fmla="*/ 2493302 w 10269089"/>
                  <a:gd name="connsiteY10" fmla="*/ 592520 h 4782792"/>
                  <a:gd name="connsiteX0" fmla="*/ 2493302 w 10269089"/>
                  <a:gd name="connsiteY0" fmla="*/ 592520 h 4782792"/>
                  <a:gd name="connsiteX1" fmla="*/ 6595744 w 10269089"/>
                  <a:gd name="connsiteY1" fmla="*/ 14304 h 4782792"/>
                  <a:gd name="connsiteX2" fmla="*/ 7992744 w 10269089"/>
                  <a:gd name="connsiteY2" fmla="*/ 1043004 h 4782792"/>
                  <a:gd name="connsiteX3" fmla="*/ 8843643 w 10269089"/>
                  <a:gd name="connsiteY3" fmla="*/ 2249504 h 4782792"/>
                  <a:gd name="connsiteX4" fmla="*/ 8687843 w 10269089"/>
                  <a:gd name="connsiteY4" fmla="*/ 4782792 h 4782792"/>
                  <a:gd name="connsiteX5" fmla="*/ 67602 w 10269089"/>
                  <a:gd name="connsiteY5" fmla="*/ 4401792 h 4782792"/>
                  <a:gd name="connsiteX6" fmla="*/ 42544 w 10269089"/>
                  <a:gd name="connsiteY6" fmla="*/ 3570304 h 4782792"/>
                  <a:gd name="connsiteX7" fmla="*/ 220344 w 10269089"/>
                  <a:gd name="connsiteY7" fmla="*/ 2655904 h 4782792"/>
                  <a:gd name="connsiteX8" fmla="*/ 525144 w 10269089"/>
                  <a:gd name="connsiteY8" fmla="*/ 1970104 h 4782792"/>
                  <a:gd name="connsiteX9" fmla="*/ 1261744 w 10269089"/>
                  <a:gd name="connsiteY9" fmla="*/ 1220804 h 4782792"/>
                  <a:gd name="connsiteX10" fmla="*/ 2493302 w 10269089"/>
                  <a:gd name="connsiteY10" fmla="*/ 592520 h 4782792"/>
                  <a:gd name="connsiteX0" fmla="*/ 2493302 w 10286271"/>
                  <a:gd name="connsiteY0" fmla="*/ 592520 h 4884392"/>
                  <a:gd name="connsiteX1" fmla="*/ 6595744 w 10286271"/>
                  <a:gd name="connsiteY1" fmla="*/ 14304 h 4884392"/>
                  <a:gd name="connsiteX2" fmla="*/ 7992744 w 10286271"/>
                  <a:gd name="connsiteY2" fmla="*/ 1043004 h 4884392"/>
                  <a:gd name="connsiteX3" fmla="*/ 8843643 w 10286271"/>
                  <a:gd name="connsiteY3" fmla="*/ 2249504 h 4884392"/>
                  <a:gd name="connsiteX4" fmla="*/ 8713243 w 10286271"/>
                  <a:gd name="connsiteY4" fmla="*/ 4884392 h 4884392"/>
                  <a:gd name="connsiteX5" fmla="*/ 67602 w 10286271"/>
                  <a:gd name="connsiteY5" fmla="*/ 4401792 h 4884392"/>
                  <a:gd name="connsiteX6" fmla="*/ 42544 w 10286271"/>
                  <a:gd name="connsiteY6" fmla="*/ 3570304 h 4884392"/>
                  <a:gd name="connsiteX7" fmla="*/ 220344 w 10286271"/>
                  <a:gd name="connsiteY7" fmla="*/ 2655904 h 4884392"/>
                  <a:gd name="connsiteX8" fmla="*/ 525144 w 10286271"/>
                  <a:gd name="connsiteY8" fmla="*/ 1970104 h 4884392"/>
                  <a:gd name="connsiteX9" fmla="*/ 1261744 w 10286271"/>
                  <a:gd name="connsiteY9" fmla="*/ 1220804 h 4884392"/>
                  <a:gd name="connsiteX10" fmla="*/ 2493302 w 10286271"/>
                  <a:gd name="connsiteY10" fmla="*/ 592520 h 4884392"/>
                  <a:gd name="connsiteX0" fmla="*/ 2493302 w 10256072"/>
                  <a:gd name="connsiteY0" fmla="*/ 592520 h 4884392"/>
                  <a:gd name="connsiteX1" fmla="*/ 6595744 w 10256072"/>
                  <a:gd name="connsiteY1" fmla="*/ 14304 h 4884392"/>
                  <a:gd name="connsiteX2" fmla="*/ 7992744 w 10256072"/>
                  <a:gd name="connsiteY2" fmla="*/ 1043004 h 4884392"/>
                  <a:gd name="connsiteX3" fmla="*/ 8843643 w 10256072"/>
                  <a:gd name="connsiteY3" fmla="*/ 2249504 h 4884392"/>
                  <a:gd name="connsiteX4" fmla="*/ 8713243 w 10256072"/>
                  <a:gd name="connsiteY4" fmla="*/ 4884392 h 4884392"/>
                  <a:gd name="connsiteX5" fmla="*/ 67602 w 10256072"/>
                  <a:gd name="connsiteY5" fmla="*/ 4401792 h 4884392"/>
                  <a:gd name="connsiteX6" fmla="*/ 42544 w 10256072"/>
                  <a:gd name="connsiteY6" fmla="*/ 3570304 h 4884392"/>
                  <a:gd name="connsiteX7" fmla="*/ 220344 w 10256072"/>
                  <a:gd name="connsiteY7" fmla="*/ 2655904 h 4884392"/>
                  <a:gd name="connsiteX8" fmla="*/ 525144 w 10256072"/>
                  <a:gd name="connsiteY8" fmla="*/ 1970104 h 4884392"/>
                  <a:gd name="connsiteX9" fmla="*/ 1261744 w 10256072"/>
                  <a:gd name="connsiteY9" fmla="*/ 1220804 h 4884392"/>
                  <a:gd name="connsiteX10" fmla="*/ 2493302 w 10256072"/>
                  <a:gd name="connsiteY10" fmla="*/ 592520 h 4884392"/>
                  <a:gd name="connsiteX0" fmla="*/ 2493302 w 10286271"/>
                  <a:gd name="connsiteY0" fmla="*/ 592520 h 4884392"/>
                  <a:gd name="connsiteX1" fmla="*/ 6595744 w 10286271"/>
                  <a:gd name="connsiteY1" fmla="*/ 14304 h 4884392"/>
                  <a:gd name="connsiteX2" fmla="*/ 7992744 w 10286271"/>
                  <a:gd name="connsiteY2" fmla="*/ 1043004 h 4884392"/>
                  <a:gd name="connsiteX3" fmla="*/ 8843643 w 10286271"/>
                  <a:gd name="connsiteY3" fmla="*/ 2249504 h 4884392"/>
                  <a:gd name="connsiteX4" fmla="*/ 8713243 w 10286271"/>
                  <a:gd name="connsiteY4" fmla="*/ 4884392 h 4884392"/>
                  <a:gd name="connsiteX5" fmla="*/ 67602 w 10286271"/>
                  <a:gd name="connsiteY5" fmla="*/ 4401792 h 4884392"/>
                  <a:gd name="connsiteX6" fmla="*/ 42544 w 10286271"/>
                  <a:gd name="connsiteY6" fmla="*/ 3570304 h 4884392"/>
                  <a:gd name="connsiteX7" fmla="*/ 220344 w 10286271"/>
                  <a:gd name="connsiteY7" fmla="*/ 2655904 h 4884392"/>
                  <a:gd name="connsiteX8" fmla="*/ 525144 w 10286271"/>
                  <a:gd name="connsiteY8" fmla="*/ 1970104 h 4884392"/>
                  <a:gd name="connsiteX9" fmla="*/ 1261744 w 10286271"/>
                  <a:gd name="connsiteY9" fmla="*/ 1220804 h 4884392"/>
                  <a:gd name="connsiteX10" fmla="*/ 2493302 w 10286271"/>
                  <a:gd name="connsiteY10" fmla="*/ 592520 h 4884392"/>
                  <a:gd name="connsiteX0" fmla="*/ 2493302 w 10286271"/>
                  <a:gd name="connsiteY0" fmla="*/ 592520 h 4884392"/>
                  <a:gd name="connsiteX1" fmla="*/ 6595744 w 10286271"/>
                  <a:gd name="connsiteY1" fmla="*/ 14304 h 4884392"/>
                  <a:gd name="connsiteX2" fmla="*/ 7992744 w 10286271"/>
                  <a:gd name="connsiteY2" fmla="*/ 1043004 h 4884392"/>
                  <a:gd name="connsiteX3" fmla="*/ 8843643 w 10286271"/>
                  <a:gd name="connsiteY3" fmla="*/ 2249504 h 4884392"/>
                  <a:gd name="connsiteX4" fmla="*/ 8713243 w 10286271"/>
                  <a:gd name="connsiteY4" fmla="*/ 4884392 h 4884392"/>
                  <a:gd name="connsiteX5" fmla="*/ 67602 w 10286271"/>
                  <a:gd name="connsiteY5" fmla="*/ 4401792 h 4884392"/>
                  <a:gd name="connsiteX6" fmla="*/ 42544 w 10286271"/>
                  <a:gd name="connsiteY6" fmla="*/ 3570304 h 4884392"/>
                  <a:gd name="connsiteX7" fmla="*/ 220344 w 10286271"/>
                  <a:gd name="connsiteY7" fmla="*/ 2655904 h 4884392"/>
                  <a:gd name="connsiteX8" fmla="*/ 525144 w 10286271"/>
                  <a:gd name="connsiteY8" fmla="*/ 1970104 h 4884392"/>
                  <a:gd name="connsiteX9" fmla="*/ 1261744 w 10286271"/>
                  <a:gd name="connsiteY9" fmla="*/ 1220804 h 4884392"/>
                  <a:gd name="connsiteX10" fmla="*/ 2493302 w 10286271"/>
                  <a:gd name="connsiteY10" fmla="*/ 592520 h 4884392"/>
                  <a:gd name="connsiteX0" fmla="*/ 2493302 w 10286271"/>
                  <a:gd name="connsiteY0" fmla="*/ 845864 h 5137736"/>
                  <a:gd name="connsiteX1" fmla="*/ 6595744 w 10286271"/>
                  <a:gd name="connsiteY1" fmla="*/ 267648 h 5137736"/>
                  <a:gd name="connsiteX2" fmla="*/ 7992744 w 10286271"/>
                  <a:gd name="connsiteY2" fmla="*/ 1296348 h 5137736"/>
                  <a:gd name="connsiteX3" fmla="*/ 8843643 w 10286271"/>
                  <a:gd name="connsiteY3" fmla="*/ 2502848 h 5137736"/>
                  <a:gd name="connsiteX4" fmla="*/ 8713243 w 10286271"/>
                  <a:gd name="connsiteY4" fmla="*/ 5137736 h 5137736"/>
                  <a:gd name="connsiteX5" fmla="*/ 67602 w 10286271"/>
                  <a:gd name="connsiteY5" fmla="*/ 4655136 h 5137736"/>
                  <a:gd name="connsiteX6" fmla="*/ 42544 w 10286271"/>
                  <a:gd name="connsiteY6" fmla="*/ 3823648 h 5137736"/>
                  <a:gd name="connsiteX7" fmla="*/ 220344 w 10286271"/>
                  <a:gd name="connsiteY7" fmla="*/ 2909248 h 5137736"/>
                  <a:gd name="connsiteX8" fmla="*/ 525144 w 10286271"/>
                  <a:gd name="connsiteY8" fmla="*/ 2223448 h 5137736"/>
                  <a:gd name="connsiteX9" fmla="*/ 1261744 w 10286271"/>
                  <a:gd name="connsiteY9" fmla="*/ 1474148 h 5137736"/>
                  <a:gd name="connsiteX10" fmla="*/ 2493302 w 10286271"/>
                  <a:gd name="connsiteY10" fmla="*/ 845864 h 5137736"/>
                  <a:gd name="connsiteX0" fmla="*/ 2493302 w 10286271"/>
                  <a:gd name="connsiteY0" fmla="*/ 982974 h 5274846"/>
                  <a:gd name="connsiteX1" fmla="*/ 6595744 w 10286271"/>
                  <a:gd name="connsiteY1" fmla="*/ 404758 h 5274846"/>
                  <a:gd name="connsiteX2" fmla="*/ 7992744 w 10286271"/>
                  <a:gd name="connsiteY2" fmla="*/ 1433458 h 5274846"/>
                  <a:gd name="connsiteX3" fmla="*/ 8843643 w 10286271"/>
                  <a:gd name="connsiteY3" fmla="*/ 2639958 h 5274846"/>
                  <a:gd name="connsiteX4" fmla="*/ 8713243 w 10286271"/>
                  <a:gd name="connsiteY4" fmla="*/ 5274846 h 5274846"/>
                  <a:gd name="connsiteX5" fmla="*/ 67602 w 10286271"/>
                  <a:gd name="connsiteY5" fmla="*/ 4792246 h 5274846"/>
                  <a:gd name="connsiteX6" fmla="*/ 42544 w 10286271"/>
                  <a:gd name="connsiteY6" fmla="*/ 3960758 h 5274846"/>
                  <a:gd name="connsiteX7" fmla="*/ 220344 w 10286271"/>
                  <a:gd name="connsiteY7" fmla="*/ 3046358 h 5274846"/>
                  <a:gd name="connsiteX8" fmla="*/ 525144 w 10286271"/>
                  <a:gd name="connsiteY8" fmla="*/ 2360558 h 5274846"/>
                  <a:gd name="connsiteX9" fmla="*/ 1261744 w 10286271"/>
                  <a:gd name="connsiteY9" fmla="*/ 1611258 h 5274846"/>
                  <a:gd name="connsiteX10" fmla="*/ 2493302 w 10286271"/>
                  <a:gd name="connsiteY10" fmla="*/ 982974 h 5274846"/>
                  <a:gd name="connsiteX0" fmla="*/ 2493302 w 10286271"/>
                  <a:gd name="connsiteY0" fmla="*/ 982974 h 5274846"/>
                  <a:gd name="connsiteX1" fmla="*/ 6595744 w 10286271"/>
                  <a:gd name="connsiteY1" fmla="*/ 404758 h 5274846"/>
                  <a:gd name="connsiteX2" fmla="*/ 7992744 w 10286271"/>
                  <a:gd name="connsiteY2" fmla="*/ 1433458 h 5274846"/>
                  <a:gd name="connsiteX3" fmla="*/ 8843643 w 10286271"/>
                  <a:gd name="connsiteY3" fmla="*/ 2639958 h 5274846"/>
                  <a:gd name="connsiteX4" fmla="*/ 8713243 w 10286271"/>
                  <a:gd name="connsiteY4" fmla="*/ 5274846 h 5274846"/>
                  <a:gd name="connsiteX5" fmla="*/ 67602 w 10286271"/>
                  <a:gd name="connsiteY5" fmla="*/ 4792246 h 5274846"/>
                  <a:gd name="connsiteX6" fmla="*/ 42544 w 10286271"/>
                  <a:gd name="connsiteY6" fmla="*/ 3960758 h 5274846"/>
                  <a:gd name="connsiteX7" fmla="*/ 220344 w 10286271"/>
                  <a:gd name="connsiteY7" fmla="*/ 3046358 h 5274846"/>
                  <a:gd name="connsiteX8" fmla="*/ 525144 w 10286271"/>
                  <a:gd name="connsiteY8" fmla="*/ 2360558 h 5274846"/>
                  <a:gd name="connsiteX9" fmla="*/ 1261744 w 10286271"/>
                  <a:gd name="connsiteY9" fmla="*/ 1611258 h 5274846"/>
                  <a:gd name="connsiteX10" fmla="*/ 2493302 w 10286271"/>
                  <a:gd name="connsiteY10" fmla="*/ 982974 h 5274846"/>
                  <a:gd name="connsiteX0" fmla="*/ 2493302 w 10286271"/>
                  <a:gd name="connsiteY0" fmla="*/ 982974 h 5274846"/>
                  <a:gd name="connsiteX1" fmla="*/ 6595744 w 10286271"/>
                  <a:gd name="connsiteY1" fmla="*/ 404758 h 5274846"/>
                  <a:gd name="connsiteX2" fmla="*/ 7992744 w 10286271"/>
                  <a:gd name="connsiteY2" fmla="*/ 1433458 h 5274846"/>
                  <a:gd name="connsiteX3" fmla="*/ 8843643 w 10286271"/>
                  <a:gd name="connsiteY3" fmla="*/ 2639958 h 5274846"/>
                  <a:gd name="connsiteX4" fmla="*/ 8713243 w 10286271"/>
                  <a:gd name="connsiteY4" fmla="*/ 5274846 h 5274846"/>
                  <a:gd name="connsiteX5" fmla="*/ 67602 w 10286271"/>
                  <a:gd name="connsiteY5" fmla="*/ 4792246 h 5274846"/>
                  <a:gd name="connsiteX6" fmla="*/ 42544 w 10286271"/>
                  <a:gd name="connsiteY6" fmla="*/ 3960758 h 5274846"/>
                  <a:gd name="connsiteX7" fmla="*/ 220344 w 10286271"/>
                  <a:gd name="connsiteY7" fmla="*/ 3046358 h 5274846"/>
                  <a:gd name="connsiteX8" fmla="*/ 525144 w 10286271"/>
                  <a:gd name="connsiteY8" fmla="*/ 2360558 h 5274846"/>
                  <a:gd name="connsiteX9" fmla="*/ 1261744 w 10286271"/>
                  <a:gd name="connsiteY9" fmla="*/ 1611258 h 5274846"/>
                  <a:gd name="connsiteX10" fmla="*/ 2493302 w 10286271"/>
                  <a:gd name="connsiteY10" fmla="*/ 982974 h 5274846"/>
                  <a:gd name="connsiteX0" fmla="*/ 2493302 w 10286271"/>
                  <a:gd name="connsiteY0" fmla="*/ 982974 h 5274846"/>
                  <a:gd name="connsiteX1" fmla="*/ 6595744 w 10286271"/>
                  <a:gd name="connsiteY1" fmla="*/ 404758 h 5274846"/>
                  <a:gd name="connsiteX2" fmla="*/ 7992744 w 10286271"/>
                  <a:gd name="connsiteY2" fmla="*/ 1433458 h 5274846"/>
                  <a:gd name="connsiteX3" fmla="*/ 8843643 w 10286271"/>
                  <a:gd name="connsiteY3" fmla="*/ 2639958 h 5274846"/>
                  <a:gd name="connsiteX4" fmla="*/ 8713243 w 10286271"/>
                  <a:gd name="connsiteY4" fmla="*/ 5274846 h 5274846"/>
                  <a:gd name="connsiteX5" fmla="*/ 67602 w 10286271"/>
                  <a:gd name="connsiteY5" fmla="*/ 4792246 h 5274846"/>
                  <a:gd name="connsiteX6" fmla="*/ 42544 w 10286271"/>
                  <a:gd name="connsiteY6" fmla="*/ 3960758 h 5274846"/>
                  <a:gd name="connsiteX7" fmla="*/ 220344 w 10286271"/>
                  <a:gd name="connsiteY7" fmla="*/ 3046358 h 5274846"/>
                  <a:gd name="connsiteX8" fmla="*/ 525144 w 10286271"/>
                  <a:gd name="connsiteY8" fmla="*/ 2360558 h 5274846"/>
                  <a:gd name="connsiteX9" fmla="*/ 1261744 w 10286271"/>
                  <a:gd name="connsiteY9" fmla="*/ 1611258 h 5274846"/>
                  <a:gd name="connsiteX10" fmla="*/ 2493302 w 10286271"/>
                  <a:gd name="connsiteY10" fmla="*/ 982974 h 5274846"/>
                  <a:gd name="connsiteX0" fmla="*/ 2493302 w 10286271"/>
                  <a:gd name="connsiteY0" fmla="*/ 982974 h 5274846"/>
                  <a:gd name="connsiteX1" fmla="*/ 6595744 w 10286271"/>
                  <a:gd name="connsiteY1" fmla="*/ 404758 h 5274846"/>
                  <a:gd name="connsiteX2" fmla="*/ 7992744 w 10286271"/>
                  <a:gd name="connsiteY2" fmla="*/ 1433458 h 5274846"/>
                  <a:gd name="connsiteX3" fmla="*/ 8843643 w 10286271"/>
                  <a:gd name="connsiteY3" fmla="*/ 2639958 h 5274846"/>
                  <a:gd name="connsiteX4" fmla="*/ 8713243 w 10286271"/>
                  <a:gd name="connsiteY4" fmla="*/ 5274846 h 5274846"/>
                  <a:gd name="connsiteX5" fmla="*/ 67602 w 10286271"/>
                  <a:gd name="connsiteY5" fmla="*/ 4792246 h 5274846"/>
                  <a:gd name="connsiteX6" fmla="*/ 42544 w 10286271"/>
                  <a:gd name="connsiteY6" fmla="*/ 3960758 h 5274846"/>
                  <a:gd name="connsiteX7" fmla="*/ 220344 w 10286271"/>
                  <a:gd name="connsiteY7" fmla="*/ 3046358 h 5274846"/>
                  <a:gd name="connsiteX8" fmla="*/ 525144 w 10286271"/>
                  <a:gd name="connsiteY8" fmla="*/ 2360558 h 5274846"/>
                  <a:gd name="connsiteX9" fmla="*/ 1261744 w 10286271"/>
                  <a:gd name="connsiteY9" fmla="*/ 1611258 h 5274846"/>
                  <a:gd name="connsiteX10" fmla="*/ 2493302 w 10286271"/>
                  <a:gd name="connsiteY10" fmla="*/ 982974 h 5274846"/>
                  <a:gd name="connsiteX0" fmla="*/ 2493302 w 10286271"/>
                  <a:gd name="connsiteY0" fmla="*/ 982974 h 5274846"/>
                  <a:gd name="connsiteX1" fmla="*/ 6595744 w 10286271"/>
                  <a:gd name="connsiteY1" fmla="*/ 404758 h 5274846"/>
                  <a:gd name="connsiteX2" fmla="*/ 7992744 w 10286271"/>
                  <a:gd name="connsiteY2" fmla="*/ 1433458 h 5274846"/>
                  <a:gd name="connsiteX3" fmla="*/ 8843643 w 10286271"/>
                  <a:gd name="connsiteY3" fmla="*/ 2639958 h 5274846"/>
                  <a:gd name="connsiteX4" fmla="*/ 8713243 w 10286271"/>
                  <a:gd name="connsiteY4" fmla="*/ 5274846 h 5274846"/>
                  <a:gd name="connsiteX5" fmla="*/ 67602 w 10286271"/>
                  <a:gd name="connsiteY5" fmla="*/ 4792246 h 5274846"/>
                  <a:gd name="connsiteX6" fmla="*/ 42544 w 10286271"/>
                  <a:gd name="connsiteY6" fmla="*/ 3960758 h 5274846"/>
                  <a:gd name="connsiteX7" fmla="*/ 220344 w 10286271"/>
                  <a:gd name="connsiteY7" fmla="*/ 3046358 h 5274846"/>
                  <a:gd name="connsiteX8" fmla="*/ 525144 w 10286271"/>
                  <a:gd name="connsiteY8" fmla="*/ 2360558 h 5274846"/>
                  <a:gd name="connsiteX9" fmla="*/ 1261744 w 10286271"/>
                  <a:gd name="connsiteY9" fmla="*/ 1611258 h 5274846"/>
                  <a:gd name="connsiteX10" fmla="*/ 2493302 w 10286271"/>
                  <a:gd name="connsiteY10" fmla="*/ 982974 h 5274846"/>
                  <a:gd name="connsiteX0" fmla="*/ 2570556 w 10363525"/>
                  <a:gd name="connsiteY0" fmla="*/ 982974 h 5274846"/>
                  <a:gd name="connsiteX1" fmla="*/ 6672998 w 10363525"/>
                  <a:gd name="connsiteY1" fmla="*/ 404758 h 5274846"/>
                  <a:gd name="connsiteX2" fmla="*/ 8069998 w 10363525"/>
                  <a:gd name="connsiteY2" fmla="*/ 1433458 h 5274846"/>
                  <a:gd name="connsiteX3" fmla="*/ 8920897 w 10363525"/>
                  <a:gd name="connsiteY3" fmla="*/ 2639958 h 5274846"/>
                  <a:gd name="connsiteX4" fmla="*/ 8790497 w 10363525"/>
                  <a:gd name="connsiteY4" fmla="*/ 5274846 h 5274846"/>
                  <a:gd name="connsiteX5" fmla="*/ 144856 w 10363525"/>
                  <a:gd name="connsiteY5" fmla="*/ 4792246 h 5274846"/>
                  <a:gd name="connsiteX6" fmla="*/ 119798 w 10363525"/>
                  <a:gd name="connsiteY6" fmla="*/ 3960758 h 5274846"/>
                  <a:gd name="connsiteX7" fmla="*/ 297598 w 10363525"/>
                  <a:gd name="connsiteY7" fmla="*/ 3046358 h 5274846"/>
                  <a:gd name="connsiteX8" fmla="*/ 602398 w 10363525"/>
                  <a:gd name="connsiteY8" fmla="*/ 2360558 h 5274846"/>
                  <a:gd name="connsiteX9" fmla="*/ 1338998 w 10363525"/>
                  <a:gd name="connsiteY9" fmla="*/ 1611258 h 5274846"/>
                  <a:gd name="connsiteX10" fmla="*/ 2570556 w 10363525"/>
                  <a:gd name="connsiteY10" fmla="*/ 982974 h 5274846"/>
                  <a:gd name="connsiteX0" fmla="*/ 2596070 w 10389039"/>
                  <a:gd name="connsiteY0" fmla="*/ 982974 h 5274846"/>
                  <a:gd name="connsiteX1" fmla="*/ 6698512 w 10389039"/>
                  <a:gd name="connsiteY1" fmla="*/ 404758 h 5274846"/>
                  <a:gd name="connsiteX2" fmla="*/ 8095512 w 10389039"/>
                  <a:gd name="connsiteY2" fmla="*/ 1433458 h 5274846"/>
                  <a:gd name="connsiteX3" fmla="*/ 8946411 w 10389039"/>
                  <a:gd name="connsiteY3" fmla="*/ 2639958 h 5274846"/>
                  <a:gd name="connsiteX4" fmla="*/ 8816011 w 10389039"/>
                  <a:gd name="connsiteY4" fmla="*/ 5274846 h 5274846"/>
                  <a:gd name="connsiteX5" fmla="*/ 170370 w 10389039"/>
                  <a:gd name="connsiteY5" fmla="*/ 4792246 h 5274846"/>
                  <a:gd name="connsiteX6" fmla="*/ 145312 w 10389039"/>
                  <a:gd name="connsiteY6" fmla="*/ 3960758 h 5274846"/>
                  <a:gd name="connsiteX7" fmla="*/ 323112 w 10389039"/>
                  <a:gd name="connsiteY7" fmla="*/ 3046358 h 5274846"/>
                  <a:gd name="connsiteX8" fmla="*/ 627912 w 10389039"/>
                  <a:gd name="connsiteY8" fmla="*/ 2360558 h 5274846"/>
                  <a:gd name="connsiteX9" fmla="*/ 1364512 w 10389039"/>
                  <a:gd name="connsiteY9" fmla="*/ 1611258 h 5274846"/>
                  <a:gd name="connsiteX10" fmla="*/ 2596070 w 10389039"/>
                  <a:gd name="connsiteY10" fmla="*/ 982974 h 5274846"/>
                  <a:gd name="connsiteX0" fmla="*/ 2570557 w 10363526"/>
                  <a:gd name="connsiteY0" fmla="*/ 982974 h 5274846"/>
                  <a:gd name="connsiteX1" fmla="*/ 6672999 w 10363526"/>
                  <a:gd name="connsiteY1" fmla="*/ 404758 h 5274846"/>
                  <a:gd name="connsiteX2" fmla="*/ 8069999 w 10363526"/>
                  <a:gd name="connsiteY2" fmla="*/ 1433458 h 5274846"/>
                  <a:gd name="connsiteX3" fmla="*/ 8920898 w 10363526"/>
                  <a:gd name="connsiteY3" fmla="*/ 2639958 h 5274846"/>
                  <a:gd name="connsiteX4" fmla="*/ 8790498 w 10363526"/>
                  <a:gd name="connsiteY4" fmla="*/ 5274846 h 5274846"/>
                  <a:gd name="connsiteX5" fmla="*/ 411557 w 10363526"/>
                  <a:gd name="connsiteY5" fmla="*/ 5033546 h 5274846"/>
                  <a:gd name="connsiteX6" fmla="*/ 119799 w 10363526"/>
                  <a:gd name="connsiteY6" fmla="*/ 3960758 h 5274846"/>
                  <a:gd name="connsiteX7" fmla="*/ 297599 w 10363526"/>
                  <a:gd name="connsiteY7" fmla="*/ 3046358 h 5274846"/>
                  <a:gd name="connsiteX8" fmla="*/ 602399 w 10363526"/>
                  <a:gd name="connsiteY8" fmla="*/ 2360558 h 5274846"/>
                  <a:gd name="connsiteX9" fmla="*/ 1338999 w 10363526"/>
                  <a:gd name="connsiteY9" fmla="*/ 1611258 h 5274846"/>
                  <a:gd name="connsiteX10" fmla="*/ 2570557 w 10363526"/>
                  <a:gd name="connsiteY10" fmla="*/ 982974 h 5274846"/>
                  <a:gd name="connsiteX0" fmla="*/ 2615032 w 10408001"/>
                  <a:gd name="connsiteY0" fmla="*/ 982974 h 5274846"/>
                  <a:gd name="connsiteX1" fmla="*/ 6717474 w 10408001"/>
                  <a:gd name="connsiteY1" fmla="*/ 404758 h 5274846"/>
                  <a:gd name="connsiteX2" fmla="*/ 8114474 w 10408001"/>
                  <a:gd name="connsiteY2" fmla="*/ 1433458 h 5274846"/>
                  <a:gd name="connsiteX3" fmla="*/ 8965373 w 10408001"/>
                  <a:gd name="connsiteY3" fmla="*/ 2639958 h 5274846"/>
                  <a:gd name="connsiteX4" fmla="*/ 8834973 w 10408001"/>
                  <a:gd name="connsiteY4" fmla="*/ 5274846 h 5274846"/>
                  <a:gd name="connsiteX5" fmla="*/ 456032 w 10408001"/>
                  <a:gd name="connsiteY5" fmla="*/ 5033546 h 5274846"/>
                  <a:gd name="connsiteX6" fmla="*/ 164274 w 10408001"/>
                  <a:gd name="connsiteY6" fmla="*/ 3960758 h 5274846"/>
                  <a:gd name="connsiteX7" fmla="*/ 342074 w 10408001"/>
                  <a:gd name="connsiteY7" fmla="*/ 3046358 h 5274846"/>
                  <a:gd name="connsiteX8" fmla="*/ 646874 w 10408001"/>
                  <a:gd name="connsiteY8" fmla="*/ 2360558 h 5274846"/>
                  <a:gd name="connsiteX9" fmla="*/ 1383474 w 10408001"/>
                  <a:gd name="connsiteY9" fmla="*/ 1611258 h 5274846"/>
                  <a:gd name="connsiteX10" fmla="*/ 2615032 w 10408001"/>
                  <a:gd name="connsiteY10" fmla="*/ 982974 h 5274846"/>
                  <a:gd name="connsiteX0" fmla="*/ 2615032 w 10408001"/>
                  <a:gd name="connsiteY0" fmla="*/ 982974 h 5274846"/>
                  <a:gd name="connsiteX1" fmla="*/ 6717474 w 10408001"/>
                  <a:gd name="connsiteY1" fmla="*/ 404758 h 5274846"/>
                  <a:gd name="connsiteX2" fmla="*/ 8114474 w 10408001"/>
                  <a:gd name="connsiteY2" fmla="*/ 1433458 h 5274846"/>
                  <a:gd name="connsiteX3" fmla="*/ 8965373 w 10408001"/>
                  <a:gd name="connsiteY3" fmla="*/ 2639958 h 5274846"/>
                  <a:gd name="connsiteX4" fmla="*/ 8834973 w 10408001"/>
                  <a:gd name="connsiteY4" fmla="*/ 5274846 h 5274846"/>
                  <a:gd name="connsiteX5" fmla="*/ 456032 w 10408001"/>
                  <a:gd name="connsiteY5" fmla="*/ 5033546 h 5274846"/>
                  <a:gd name="connsiteX6" fmla="*/ 164274 w 10408001"/>
                  <a:gd name="connsiteY6" fmla="*/ 3960758 h 5274846"/>
                  <a:gd name="connsiteX7" fmla="*/ 342074 w 10408001"/>
                  <a:gd name="connsiteY7" fmla="*/ 3046358 h 5274846"/>
                  <a:gd name="connsiteX8" fmla="*/ 646874 w 10408001"/>
                  <a:gd name="connsiteY8" fmla="*/ 2360558 h 5274846"/>
                  <a:gd name="connsiteX9" fmla="*/ 1383474 w 10408001"/>
                  <a:gd name="connsiteY9" fmla="*/ 1611258 h 5274846"/>
                  <a:gd name="connsiteX10" fmla="*/ 2615032 w 10408001"/>
                  <a:gd name="connsiteY10" fmla="*/ 982974 h 5274846"/>
                  <a:gd name="connsiteX0" fmla="*/ 2615032 w 10399400"/>
                  <a:gd name="connsiteY0" fmla="*/ 982974 h 5135146"/>
                  <a:gd name="connsiteX1" fmla="*/ 6717474 w 10399400"/>
                  <a:gd name="connsiteY1" fmla="*/ 404758 h 5135146"/>
                  <a:gd name="connsiteX2" fmla="*/ 8114474 w 10399400"/>
                  <a:gd name="connsiteY2" fmla="*/ 1433458 h 5135146"/>
                  <a:gd name="connsiteX3" fmla="*/ 8965373 w 10399400"/>
                  <a:gd name="connsiteY3" fmla="*/ 2639958 h 5135146"/>
                  <a:gd name="connsiteX4" fmla="*/ 8822273 w 10399400"/>
                  <a:gd name="connsiteY4" fmla="*/ 5135146 h 5135146"/>
                  <a:gd name="connsiteX5" fmla="*/ 456032 w 10399400"/>
                  <a:gd name="connsiteY5" fmla="*/ 5033546 h 5135146"/>
                  <a:gd name="connsiteX6" fmla="*/ 164274 w 10399400"/>
                  <a:gd name="connsiteY6" fmla="*/ 3960758 h 5135146"/>
                  <a:gd name="connsiteX7" fmla="*/ 342074 w 10399400"/>
                  <a:gd name="connsiteY7" fmla="*/ 3046358 h 5135146"/>
                  <a:gd name="connsiteX8" fmla="*/ 646874 w 10399400"/>
                  <a:gd name="connsiteY8" fmla="*/ 2360558 h 5135146"/>
                  <a:gd name="connsiteX9" fmla="*/ 1383474 w 10399400"/>
                  <a:gd name="connsiteY9" fmla="*/ 1611258 h 5135146"/>
                  <a:gd name="connsiteX10" fmla="*/ 2615032 w 10399400"/>
                  <a:gd name="connsiteY10" fmla="*/ 982974 h 5135146"/>
                  <a:gd name="connsiteX0" fmla="*/ 2615032 w 10366021"/>
                  <a:gd name="connsiteY0" fmla="*/ 982974 h 5135146"/>
                  <a:gd name="connsiteX1" fmla="*/ 6717474 w 10366021"/>
                  <a:gd name="connsiteY1" fmla="*/ 404758 h 5135146"/>
                  <a:gd name="connsiteX2" fmla="*/ 8114474 w 10366021"/>
                  <a:gd name="connsiteY2" fmla="*/ 1433458 h 5135146"/>
                  <a:gd name="connsiteX3" fmla="*/ 8965373 w 10366021"/>
                  <a:gd name="connsiteY3" fmla="*/ 2639958 h 5135146"/>
                  <a:gd name="connsiteX4" fmla="*/ 8822273 w 10366021"/>
                  <a:gd name="connsiteY4" fmla="*/ 5135146 h 5135146"/>
                  <a:gd name="connsiteX5" fmla="*/ 456032 w 10366021"/>
                  <a:gd name="connsiteY5" fmla="*/ 5033546 h 5135146"/>
                  <a:gd name="connsiteX6" fmla="*/ 164274 w 10366021"/>
                  <a:gd name="connsiteY6" fmla="*/ 3960758 h 5135146"/>
                  <a:gd name="connsiteX7" fmla="*/ 342074 w 10366021"/>
                  <a:gd name="connsiteY7" fmla="*/ 3046358 h 5135146"/>
                  <a:gd name="connsiteX8" fmla="*/ 646874 w 10366021"/>
                  <a:gd name="connsiteY8" fmla="*/ 2360558 h 5135146"/>
                  <a:gd name="connsiteX9" fmla="*/ 1383474 w 10366021"/>
                  <a:gd name="connsiteY9" fmla="*/ 1611258 h 5135146"/>
                  <a:gd name="connsiteX10" fmla="*/ 2615032 w 10366021"/>
                  <a:gd name="connsiteY10" fmla="*/ 982974 h 5135146"/>
                  <a:gd name="connsiteX0" fmla="*/ 2615032 w 10377145"/>
                  <a:gd name="connsiteY0" fmla="*/ 982974 h 5135146"/>
                  <a:gd name="connsiteX1" fmla="*/ 6717474 w 10377145"/>
                  <a:gd name="connsiteY1" fmla="*/ 404758 h 5135146"/>
                  <a:gd name="connsiteX2" fmla="*/ 8114474 w 10377145"/>
                  <a:gd name="connsiteY2" fmla="*/ 1433458 h 5135146"/>
                  <a:gd name="connsiteX3" fmla="*/ 8965373 w 10377145"/>
                  <a:gd name="connsiteY3" fmla="*/ 2639958 h 5135146"/>
                  <a:gd name="connsiteX4" fmla="*/ 8822273 w 10377145"/>
                  <a:gd name="connsiteY4" fmla="*/ 5135146 h 5135146"/>
                  <a:gd name="connsiteX5" fmla="*/ 456032 w 10377145"/>
                  <a:gd name="connsiteY5" fmla="*/ 5033546 h 5135146"/>
                  <a:gd name="connsiteX6" fmla="*/ 164274 w 10377145"/>
                  <a:gd name="connsiteY6" fmla="*/ 3960758 h 5135146"/>
                  <a:gd name="connsiteX7" fmla="*/ 342074 w 10377145"/>
                  <a:gd name="connsiteY7" fmla="*/ 3046358 h 5135146"/>
                  <a:gd name="connsiteX8" fmla="*/ 646874 w 10377145"/>
                  <a:gd name="connsiteY8" fmla="*/ 2360558 h 5135146"/>
                  <a:gd name="connsiteX9" fmla="*/ 1383474 w 10377145"/>
                  <a:gd name="connsiteY9" fmla="*/ 1611258 h 5135146"/>
                  <a:gd name="connsiteX10" fmla="*/ 2615032 w 10377145"/>
                  <a:gd name="connsiteY10" fmla="*/ 982974 h 5135146"/>
                  <a:gd name="connsiteX0" fmla="*/ 2615032 w 10510310"/>
                  <a:gd name="connsiteY0" fmla="*/ 982974 h 5135146"/>
                  <a:gd name="connsiteX1" fmla="*/ 6717474 w 10510310"/>
                  <a:gd name="connsiteY1" fmla="*/ 404758 h 5135146"/>
                  <a:gd name="connsiteX2" fmla="*/ 8114474 w 10510310"/>
                  <a:gd name="connsiteY2" fmla="*/ 1433458 h 5135146"/>
                  <a:gd name="connsiteX3" fmla="*/ 8965373 w 10510310"/>
                  <a:gd name="connsiteY3" fmla="*/ 2639958 h 5135146"/>
                  <a:gd name="connsiteX4" fmla="*/ 8822273 w 10510310"/>
                  <a:gd name="connsiteY4" fmla="*/ 5135146 h 5135146"/>
                  <a:gd name="connsiteX5" fmla="*/ 456032 w 10510310"/>
                  <a:gd name="connsiteY5" fmla="*/ 5033546 h 5135146"/>
                  <a:gd name="connsiteX6" fmla="*/ 164274 w 10510310"/>
                  <a:gd name="connsiteY6" fmla="*/ 3960758 h 5135146"/>
                  <a:gd name="connsiteX7" fmla="*/ 342074 w 10510310"/>
                  <a:gd name="connsiteY7" fmla="*/ 3046358 h 5135146"/>
                  <a:gd name="connsiteX8" fmla="*/ 646874 w 10510310"/>
                  <a:gd name="connsiteY8" fmla="*/ 2360558 h 5135146"/>
                  <a:gd name="connsiteX9" fmla="*/ 1383474 w 10510310"/>
                  <a:gd name="connsiteY9" fmla="*/ 1611258 h 5135146"/>
                  <a:gd name="connsiteX10" fmla="*/ 2615032 w 10510310"/>
                  <a:gd name="connsiteY10" fmla="*/ 982974 h 5135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10310" h="5135146">
                    <a:moveTo>
                      <a:pt x="2615032" y="982974"/>
                    </a:moveTo>
                    <a:cubicBezTo>
                      <a:pt x="2945346" y="252602"/>
                      <a:pt x="6044260" y="-477770"/>
                      <a:pt x="6717474" y="404758"/>
                    </a:cubicBezTo>
                    <a:cubicBezTo>
                      <a:pt x="8334607" y="413225"/>
                      <a:pt x="7919741" y="1145591"/>
                      <a:pt x="8114474" y="1433458"/>
                    </a:cubicBezTo>
                    <a:lnTo>
                      <a:pt x="8965373" y="2639958"/>
                    </a:lnTo>
                    <a:cubicBezTo>
                      <a:pt x="10056440" y="3128787"/>
                      <a:pt x="11884106" y="4493917"/>
                      <a:pt x="8822273" y="5135146"/>
                    </a:cubicBezTo>
                    <a:cubicBezTo>
                      <a:pt x="6029293" y="5054713"/>
                      <a:pt x="5471512" y="4390079"/>
                      <a:pt x="456032" y="5033546"/>
                    </a:cubicBezTo>
                    <a:cubicBezTo>
                      <a:pt x="-212721" y="4739450"/>
                      <a:pt x="7527" y="4165954"/>
                      <a:pt x="164274" y="3960758"/>
                    </a:cubicBezTo>
                    <a:cubicBezTo>
                      <a:pt x="-72793" y="3859158"/>
                      <a:pt x="71141" y="3274958"/>
                      <a:pt x="342074" y="3046358"/>
                    </a:cubicBezTo>
                    <a:cubicBezTo>
                      <a:pt x="625707" y="2944758"/>
                      <a:pt x="58441" y="2601858"/>
                      <a:pt x="646874" y="2360558"/>
                    </a:cubicBezTo>
                    <a:cubicBezTo>
                      <a:pt x="557974" y="2208158"/>
                      <a:pt x="684974" y="1623958"/>
                      <a:pt x="1383474" y="1611258"/>
                    </a:cubicBezTo>
                    <a:cubicBezTo>
                      <a:pt x="1603493" y="1274830"/>
                      <a:pt x="2229913" y="786002"/>
                      <a:pt x="2615032" y="982974"/>
                    </a:cubicBezTo>
                    <a:close/>
                  </a:path>
                </a:pathLst>
              </a:custGeom>
              <a:solidFill>
                <a:srgbClr val="47D45A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Rectangle 86">
                <a:extLst>
                  <a:ext uri="{FF2B5EF4-FFF2-40B4-BE49-F238E27FC236}">
                    <a16:creationId xmlns:a16="http://schemas.microsoft.com/office/drawing/2014/main" id="{04A68893-9DD6-B73B-9140-8130D321623C}"/>
                  </a:ext>
                </a:extLst>
              </p:cNvPr>
              <p:cNvSpPr/>
              <p:nvPr/>
            </p:nvSpPr>
            <p:spPr>
              <a:xfrm>
                <a:off x="3071141" y="1206235"/>
                <a:ext cx="8270228" cy="4580537"/>
              </a:xfrm>
              <a:custGeom>
                <a:avLst/>
                <a:gdLst>
                  <a:gd name="connsiteX0" fmla="*/ 0 w 3023384"/>
                  <a:gd name="connsiteY0" fmla="*/ 0 h 3191429"/>
                  <a:gd name="connsiteX1" fmla="*/ 3023384 w 3023384"/>
                  <a:gd name="connsiteY1" fmla="*/ 0 h 3191429"/>
                  <a:gd name="connsiteX2" fmla="*/ 3023384 w 3023384"/>
                  <a:gd name="connsiteY2" fmla="*/ 3191429 h 3191429"/>
                  <a:gd name="connsiteX3" fmla="*/ 0 w 3023384"/>
                  <a:gd name="connsiteY3" fmla="*/ 3191429 h 3191429"/>
                  <a:gd name="connsiteX4" fmla="*/ 0 w 3023384"/>
                  <a:gd name="connsiteY4" fmla="*/ 0 h 3191429"/>
                  <a:gd name="connsiteX0" fmla="*/ 1968500 w 4991884"/>
                  <a:gd name="connsiteY0" fmla="*/ 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968500 w 4991884"/>
                  <a:gd name="connsiteY4" fmla="*/ 0 h 3331129"/>
                  <a:gd name="connsiteX0" fmla="*/ 1968500 w 4991884"/>
                  <a:gd name="connsiteY0" fmla="*/ 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968500 w 4991884"/>
                  <a:gd name="connsiteY5" fmla="*/ 0 h 3331129"/>
                  <a:gd name="connsiteX0" fmla="*/ 1968500 w 4991884"/>
                  <a:gd name="connsiteY0" fmla="*/ 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968500 w 4991884"/>
                  <a:gd name="connsiteY5" fmla="*/ 0 h 3331129"/>
                  <a:gd name="connsiteX0" fmla="*/ 1968500 w 4991884"/>
                  <a:gd name="connsiteY0" fmla="*/ 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968500 w 4991884"/>
                  <a:gd name="connsiteY6" fmla="*/ 0 h 3331129"/>
                  <a:gd name="connsiteX0" fmla="*/ 1968500 w 4991884"/>
                  <a:gd name="connsiteY0" fmla="*/ 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132560 w 4991884"/>
                  <a:gd name="connsiteY6" fmla="*/ 1625600 h 3331129"/>
                  <a:gd name="connsiteX7" fmla="*/ 1968500 w 4991884"/>
                  <a:gd name="connsiteY7" fmla="*/ 0 h 3331129"/>
                  <a:gd name="connsiteX0" fmla="*/ 1968500 w 4991884"/>
                  <a:gd name="connsiteY0" fmla="*/ 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132560 w 4991884"/>
                  <a:gd name="connsiteY6" fmla="*/ 1625600 h 3331129"/>
                  <a:gd name="connsiteX7" fmla="*/ 1640560 w 4991884"/>
                  <a:gd name="connsiteY7" fmla="*/ 1473200 h 3331129"/>
                  <a:gd name="connsiteX8" fmla="*/ 1968500 w 4991884"/>
                  <a:gd name="connsiteY8" fmla="*/ 0 h 3331129"/>
                  <a:gd name="connsiteX0" fmla="*/ 1968500 w 4991884"/>
                  <a:gd name="connsiteY0" fmla="*/ 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132560 w 4991884"/>
                  <a:gd name="connsiteY6" fmla="*/ 1625600 h 3331129"/>
                  <a:gd name="connsiteX7" fmla="*/ 1640560 w 4991884"/>
                  <a:gd name="connsiteY7" fmla="*/ 1473200 h 3331129"/>
                  <a:gd name="connsiteX8" fmla="*/ 1968500 w 4991884"/>
                  <a:gd name="connsiteY8" fmla="*/ 0 h 3331129"/>
                  <a:gd name="connsiteX0" fmla="*/ 1968500 w 4991884"/>
                  <a:gd name="connsiteY0" fmla="*/ 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132560 w 4991884"/>
                  <a:gd name="connsiteY6" fmla="*/ 1625600 h 3331129"/>
                  <a:gd name="connsiteX7" fmla="*/ 1704060 w 4991884"/>
                  <a:gd name="connsiteY7" fmla="*/ 1562100 h 3331129"/>
                  <a:gd name="connsiteX8" fmla="*/ 1968500 w 4991884"/>
                  <a:gd name="connsiteY8" fmla="*/ 0 h 3331129"/>
                  <a:gd name="connsiteX0" fmla="*/ 1587500 w 4991884"/>
                  <a:gd name="connsiteY0" fmla="*/ 31750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132560 w 4991884"/>
                  <a:gd name="connsiteY6" fmla="*/ 1625600 h 3331129"/>
                  <a:gd name="connsiteX7" fmla="*/ 1704060 w 4991884"/>
                  <a:gd name="connsiteY7" fmla="*/ 1562100 h 3331129"/>
                  <a:gd name="connsiteX8" fmla="*/ 1587500 w 4991884"/>
                  <a:gd name="connsiteY8" fmla="*/ 317500 h 3331129"/>
                  <a:gd name="connsiteX0" fmla="*/ 1587500 w 4991884"/>
                  <a:gd name="connsiteY0" fmla="*/ 31750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132560 w 4991884"/>
                  <a:gd name="connsiteY6" fmla="*/ 1625600 h 3331129"/>
                  <a:gd name="connsiteX7" fmla="*/ 1704060 w 4991884"/>
                  <a:gd name="connsiteY7" fmla="*/ 1562100 h 3331129"/>
                  <a:gd name="connsiteX8" fmla="*/ 1587500 w 4991884"/>
                  <a:gd name="connsiteY8" fmla="*/ 317500 h 3331129"/>
                  <a:gd name="connsiteX0" fmla="*/ 1587500 w 4991884"/>
                  <a:gd name="connsiteY0" fmla="*/ 31750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132560 w 4991884"/>
                  <a:gd name="connsiteY6" fmla="*/ 1625600 h 3331129"/>
                  <a:gd name="connsiteX7" fmla="*/ 1704060 w 4991884"/>
                  <a:gd name="connsiteY7" fmla="*/ 1562100 h 3331129"/>
                  <a:gd name="connsiteX8" fmla="*/ 1587500 w 4991884"/>
                  <a:gd name="connsiteY8" fmla="*/ 317500 h 3331129"/>
                  <a:gd name="connsiteX0" fmla="*/ 1587500 w 4991884"/>
                  <a:gd name="connsiteY0" fmla="*/ 31750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132560 w 4991884"/>
                  <a:gd name="connsiteY6" fmla="*/ 1625600 h 3331129"/>
                  <a:gd name="connsiteX7" fmla="*/ 1704060 w 4991884"/>
                  <a:gd name="connsiteY7" fmla="*/ 1562100 h 3331129"/>
                  <a:gd name="connsiteX8" fmla="*/ 1587500 w 4991884"/>
                  <a:gd name="connsiteY8" fmla="*/ 317500 h 3331129"/>
                  <a:gd name="connsiteX0" fmla="*/ 1587500 w 4991884"/>
                  <a:gd name="connsiteY0" fmla="*/ 673100 h 3686729"/>
                  <a:gd name="connsiteX1" fmla="*/ 1818360 w 4991884"/>
                  <a:gd name="connsiteY1" fmla="*/ 0 h 3686729"/>
                  <a:gd name="connsiteX2" fmla="*/ 4991884 w 4991884"/>
                  <a:gd name="connsiteY2" fmla="*/ 355600 h 3686729"/>
                  <a:gd name="connsiteX3" fmla="*/ 4991884 w 4991884"/>
                  <a:gd name="connsiteY3" fmla="*/ 3547029 h 3686729"/>
                  <a:gd name="connsiteX4" fmla="*/ 0 w 4991884"/>
                  <a:gd name="connsiteY4" fmla="*/ 3686729 h 3686729"/>
                  <a:gd name="connsiteX5" fmla="*/ 1094460 w 4991884"/>
                  <a:gd name="connsiteY5" fmla="*/ 3086100 h 3686729"/>
                  <a:gd name="connsiteX6" fmla="*/ 1665960 w 4991884"/>
                  <a:gd name="connsiteY6" fmla="*/ 2819400 h 3686729"/>
                  <a:gd name="connsiteX7" fmla="*/ 1132560 w 4991884"/>
                  <a:gd name="connsiteY7" fmla="*/ 1981200 h 3686729"/>
                  <a:gd name="connsiteX8" fmla="*/ 1704060 w 4991884"/>
                  <a:gd name="connsiteY8" fmla="*/ 1917700 h 3686729"/>
                  <a:gd name="connsiteX9" fmla="*/ 1587500 w 4991884"/>
                  <a:gd name="connsiteY9" fmla="*/ 673100 h 3686729"/>
                  <a:gd name="connsiteX0" fmla="*/ 1587500 w 4991884"/>
                  <a:gd name="connsiteY0" fmla="*/ 1195922 h 4209551"/>
                  <a:gd name="connsiteX1" fmla="*/ 1818360 w 4991884"/>
                  <a:gd name="connsiteY1" fmla="*/ 522822 h 4209551"/>
                  <a:gd name="connsiteX2" fmla="*/ 2605760 w 4991884"/>
                  <a:gd name="connsiteY2" fmla="*/ 2122 h 4209551"/>
                  <a:gd name="connsiteX3" fmla="*/ 4991884 w 4991884"/>
                  <a:gd name="connsiteY3" fmla="*/ 878422 h 4209551"/>
                  <a:gd name="connsiteX4" fmla="*/ 4991884 w 4991884"/>
                  <a:gd name="connsiteY4" fmla="*/ 4069851 h 4209551"/>
                  <a:gd name="connsiteX5" fmla="*/ 0 w 4991884"/>
                  <a:gd name="connsiteY5" fmla="*/ 4209551 h 4209551"/>
                  <a:gd name="connsiteX6" fmla="*/ 1094460 w 4991884"/>
                  <a:gd name="connsiteY6" fmla="*/ 3608922 h 4209551"/>
                  <a:gd name="connsiteX7" fmla="*/ 1665960 w 4991884"/>
                  <a:gd name="connsiteY7" fmla="*/ 3342222 h 4209551"/>
                  <a:gd name="connsiteX8" fmla="*/ 1132560 w 4991884"/>
                  <a:gd name="connsiteY8" fmla="*/ 2504022 h 4209551"/>
                  <a:gd name="connsiteX9" fmla="*/ 1704060 w 4991884"/>
                  <a:gd name="connsiteY9" fmla="*/ 2440522 h 4209551"/>
                  <a:gd name="connsiteX10" fmla="*/ 1587500 w 4991884"/>
                  <a:gd name="connsiteY10" fmla="*/ 1195922 h 4209551"/>
                  <a:gd name="connsiteX0" fmla="*/ 1587500 w 4991884"/>
                  <a:gd name="connsiteY0" fmla="*/ 1196582 h 4210211"/>
                  <a:gd name="connsiteX1" fmla="*/ 1818360 w 4991884"/>
                  <a:gd name="connsiteY1" fmla="*/ 523482 h 4210211"/>
                  <a:gd name="connsiteX2" fmla="*/ 2605760 w 4991884"/>
                  <a:gd name="connsiteY2" fmla="*/ 2782 h 4210211"/>
                  <a:gd name="connsiteX3" fmla="*/ 4991884 w 4991884"/>
                  <a:gd name="connsiteY3" fmla="*/ 879082 h 4210211"/>
                  <a:gd name="connsiteX4" fmla="*/ 4991884 w 4991884"/>
                  <a:gd name="connsiteY4" fmla="*/ 4070511 h 4210211"/>
                  <a:gd name="connsiteX5" fmla="*/ 0 w 4991884"/>
                  <a:gd name="connsiteY5" fmla="*/ 4210211 h 4210211"/>
                  <a:gd name="connsiteX6" fmla="*/ 1094460 w 4991884"/>
                  <a:gd name="connsiteY6" fmla="*/ 3609582 h 4210211"/>
                  <a:gd name="connsiteX7" fmla="*/ 1665960 w 4991884"/>
                  <a:gd name="connsiteY7" fmla="*/ 3342882 h 4210211"/>
                  <a:gd name="connsiteX8" fmla="*/ 1132560 w 4991884"/>
                  <a:gd name="connsiteY8" fmla="*/ 2504682 h 4210211"/>
                  <a:gd name="connsiteX9" fmla="*/ 1704060 w 4991884"/>
                  <a:gd name="connsiteY9" fmla="*/ 2441182 h 4210211"/>
                  <a:gd name="connsiteX10" fmla="*/ 1587500 w 4991884"/>
                  <a:gd name="connsiteY10" fmla="*/ 1196582 h 4210211"/>
                  <a:gd name="connsiteX0" fmla="*/ 1587500 w 4991884"/>
                  <a:gd name="connsiteY0" fmla="*/ 1196582 h 4210211"/>
                  <a:gd name="connsiteX1" fmla="*/ 1818360 w 4991884"/>
                  <a:gd name="connsiteY1" fmla="*/ 523482 h 4210211"/>
                  <a:gd name="connsiteX2" fmla="*/ 2605760 w 4991884"/>
                  <a:gd name="connsiteY2" fmla="*/ 2782 h 4210211"/>
                  <a:gd name="connsiteX3" fmla="*/ 3507460 w 4991884"/>
                  <a:gd name="connsiteY3" fmla="*/ 625082 h 4210211"/>
                  <a:gd name="connsiteX4" fmla="*/ 4991884 w 4991884"/>
                  <a:gd name="connsiteY4" fmla="*/ 879082 h 4210211"/>
                  <a:gd name="connsiteX5" fmla="*/ 4991884 w 4991884"/>
                  <a:gd name="connsiteY5" fmla="*/ 4070511 h 4210211"/>
                  <a:gd name="connsiteX6" fmla="*/ 0 w 4991884"/>
                  <a:gd name="connsiteY6" fmla="*/ 4210211 h 4210211"/>
                  <a:gd name="connsiteX7" fmla="*/ 1094460 w 4991884"/>
                  <a:gd name="connsiteY7" fmla="*/ 3609582 h 4210211"/>
                  <a:gd name="connsiteX8" fmla="*/ 1665960 w 4991884"/>
                  <a:gd name="connsiteY8" fmla="*/ 3342882 h 4210211"/>
                  <a:gd name="connsiteX9" fmla="*/ 1132560 w 4991884"/>
                  <a:gd name="connsiteY9" fmla="*/ 2504682 h 4210211"/>
                  <a:gd name="connsiteX10" fmla="*/ 1704060 w 4991884"/>
                  <a:gd name="connsiteY10" fmla="*/ 2441182 h 4210211"/>
                  <a:gd name="connsiteX11" fmla="*/ 1587500 w 4991884"/>
                  <a:gd name="connsiteY11" fmla="*/ 1196582 h 4210211"/>
                  <a:gd name="connsiteX0" fmla="*/ 1587500 w 4991884"/>
                  <a:gd name="connsiteY0" fmla="*/ 1196582 h 4210211"/>
                  <a:gd name="connsiteX1" fmla="*/ 1818360 w 4991884"/>
                  <a:gd name="connsiteY1" fmla="*/ 523482 h 4210211"/>
                  <a:gd name="connsiteX2" fmla="*/ 2605760 w 4991884"/>
                  <a:gd name="connsiteY2" fmla="*/ 2782 h 4210211"/>
                  <a:gd name="connsiteX3" fmla="*/ 3507460 w 4991884"/>
                  <a:gd name="connsiteY3" fmla="*/ 625082 h 4210211"/>
                  <a:gd name="connsiteX4" fmla="*/ 4991884 w 4991884"/>
                  <a:gd name="connsiteY4" fmla="*/ 879082 h 4210211"/>
                  <a:gd name="connsiteX5" fmla="*/ 4991884 w 4991884"/>
                  <a:gd name="connsiteY5" fmla="*/ 4070511 h 4210211"/>
                  <a:gd name="connsiteX6" fmla="*/ 0 w 4991884"/>
                  <a:gd name="connsiteY6" fmla="*/ 4210211 h 4210211"/>
                  <a:gd name="connsiteX7" fmla="*/ 1094460 w 4991884"/>
                  <a:gd name="connsiteY7" fmla="*/ 3609582 h 4210211"/>
                  <a:gd name="connsiteX8" fmla="*/ 1665960 w 4991884"/>
                  <a:gd name="connsiteY8" fmla="*/ 3342882 h 4210211"/>
                  <a:gd name="connsiteX9" fmla="*/ 1132560 w 4991884"/>
                  <a:gd name="connsiteY9" fmla="*/ 2504682 h 4210211"/>
                  <a:gd name="connsiteX10" fmla="*/ 1704060 w 4991884"/>
                  <a:gd name="connsiteY10" fmla="*/ 2441182 h 4210211"/>
                  <a:gd name="connsiteX11" fmla="*/ 1587500 w 4991884"/>
                  <a:gd name="connsiteY11" fmla="*/ 1196582 h 4210211"/>
                  <a:gd name="connsiteX0" fmla="*/ 1587500 w 4991884"/>
                  <a:gd name="connsiteY0" fmla="*/ 1333766 h 4347395"/>
                  <a:gd name="connsiteX1" fmla="*/ 1818360 w 4991884"/>
                  <a:gd name="connsiteY1" fmla="*/ 660666 h 4347395"/>
                  <a:gd name="connsiteX2" fmla="*/ 2605760 w 4991884"/>
                  <a:gd name="connsiteY2" fmla="*/ 139966 h 4347395"/>
                  <a:gd name="connsiteX3" fmla="*/ 3507460 w 4991884"/>
                  <a:gd name="connsiteY3" fmla="*/ 762266 h 4347395"/>
                  <a:gd name="connsiteX4" fmla="*/ 3316960 w 4991884"/>
                  <a:gd name="connsiteY4" fmla="*/ 266 h 4347395"/>
                  <a:gd name="connsiteX5" fmla="*/ 4991884 w 4991884"/>
                  <a:gd name="connsiteY5" fmla="*/ 1016266 h 4347395"/>
                  <a:gd name="connsiteX6" fmla="*/ 4991884 w 4991884"/>
                  <a:gd name="connsiteY6" fmla="*/ 4207695 h 4347395"/>
                  <a:gd name="connsiteX7" fmla="*/ 0 w 4991884"/>
                  <a:gd name="connsiteY7" fmla="*/ 4347395 h 4347395"/>
                  <a:gd name="connsiteX8" fmla="*/ 1094460 w 4991884"/>
                  <a:gd name="connsiteY8" fmla="*/ 3746766 h 4347395"/>
                  <a:gd name="connsiteX9" fmla="*/ 1665960 w 4991884"/>
                  <a:gd name="connsiteY9" fmla="*/ 3480066 h 4347395"/>
                  <a:gd name="connsiteX10" fmla="*/ 1132560 w 4991884"/>
                  <a:gd name="connsiteY10" fmla="*/ 2641866 h 4347395"/>
                  <a:gd name="connsiteX11" fmla="*/ 1704060 w 4991884"/>
                  <a:gd name="connsiteY11" fmla="*/ 2578366 h 4347395"/>
                  <a:gd name="connsiteX12" fmla="*/ 1587500 w 4991884"/>
                  <a:gd name="connsiteY12" fmla="*/ 1333766 h 4347395"/>
                  <a:gd name="connsiteX0" fmla="*/ 1587500 w 4991884"/>
                  <a:gd name="connsiteY0" fmla="*/ 1333766 h 4347395"/>
                  <a:gd name="connsiteX1" fmla="*/ 1818360 w 4991884"/>
                  <a:gd name="connsiteY1" fmla="*/ 660666 h 4347395"/>
                  <a:gd name="connsiteX2" fmla="*/ 2605760 w 4991884"/>
                  <a:gd name="connsiteY2" fmla="*/ 139966 h 4347395"/>
                  <a:gd name="connsiteX3" fmla="*/ 3507460 w 4991884"/>
                  <a:gd name="connsiteY3" fmla="*/ 762266 h 4347395"/>
                  <a:gd name="connsiteX4" fmla="*/ 3316960 w 4991884"/>
                  <a:gd name="connsiteY4" fmla="*/ 266 h 4347395"/>
                  <a:gd name="connsiteX5" fmla="*/ 3786860 w 4991884"/>
                  <a:gd name="connsiteY5" fmla="*/ 165366 h 4347395"/>
                  <a:gd name="connsiteX6" fmla="*/ 4991884 w 4991884"/>
                  <a:gd name="connsiteY6" fmla="*/ 1016266 h 4347395"/>
                  <a:gd name="connsiteX7" fmla="*/ 4991884 w 4991884"/>
                  <a:gd name="connsiteY7" fmla="*/ 4207695 h 4347395"/>
                  <a:gd name="connsiteX8" fmla="*/ 0 w 4991884"/>
                  <a:gd name="connsiteY8" fmla="*/ 4347395 h 4347395"/>
                  <a:gd name="connsiteX9" fmla="*/ 1094460 w 4991884"/>
                  <a:gd name="connsiteY9" fmla="*/ 3746766 h 4347395"/>
                  <a:gd name="connsiteX10" fmla="*/ 1665960 w 4991884"/>
                  <a:gd name="connsiteY10" fmla="*/ 3480066 h 4347395"/>
                  <a:gd name="connsiteX11" fmla="*/ 1132560 w 4991884"/>
                  <a:gd name="connsiteY11" fmla="*/ 2641866 h 4347395"/>
                  <a:gd name="connsiteX12" fmla="*/ 1704060 w 4991884"/>
                  <a:gd name="connsiteY12" fmla="*/ 2578366 h 4347395"/>
                  <a:gd name="connsiteX13" fmla="*/ 1587500 w 4991884"/>
                  <a:gd name="connsiteY13" fmla="*/ 1333766 h 4347395"/>
                  <a:gd name="connsiteX0" fmla="*/ 1587500 w 4991884"/>
                  <a:gd name="connsiteY0" fmla="*/ 1333766 h 4347395"/>
                  <a:gd name="connsiteX1" fmla="*/ 1818360 w 4991884"/>
                  <a:gd name="connsiteY1" fmla="*/ 660666 h 4347395"/>
                  <a:gd name="connsiteX2" fmla="*/ 2605760 w 4991884"/>
                  <a:gd name="connsiteY2" fmla="*/ 139966 h 4347395"/>
                  <a:gd name="connsiteX3" fmla="*/ 3507460 w 4991884"/>
                  <a:gd name="connsiteY3" fmla="*/ 762266 h 4347395"/>
                  <a:gd name="connsiteX4" fmla="*/ 3316960 w 4991884"/>
                  <a:gd name="connsiteY4" fmla="*/ 266 h 4347395"/>
                  <a:gd name="connsiteX5" fmla="*/ 3786860 w 4991884"/>
                  <a:gd name="connsiteY5" fmla="*/ 165366 h 4347395"/>
                  <a:gd name="connsiteX6" fmla="*/ 4218660 w 4991884"/>
                  <a:gd name="connsiteY6" fmla="*/ 178066 h 4347395"/>
                  <a:gd name="connsiteX7" fmla="*/ 4991884 w 4991884"/>
                  <a:gd name="connsiteY7" fmla="*/ 1016266 h 4347395"/>
                  <a:gd name="connsiteX8" fmla="*/ 4991884 w 4991884"/>
                  <a:gd name="connsiteY8" fmla="*/ 4207695 h 4347395"/>
                  <a:gd name="connsiteX9" fmla="*/ 0 w 4991884"/>
                  <a:gd name="connsiteY9" fmla="*/ 4347395 h 4347395"/>
                  <a:gd name="connsiteX10" fmla="*/ 1094460 w 4991884"/>
                  <a:gd name="connsiteY10" fmla="*/ 3746766 h 4347395"/>
                  <a:gd name="connsiteX11" fmla="*/ 1665960 w 4991884"/>
                  <a:gd name="connsiteY11" fmla="*/ 3480066 h 4347395"/>
                  <a:gd name="connsiteX12" fmla="*/ 1132560 w 4991884"/>
                  <a:gd name="connsiteY12" fmla="*/ 2641866 h 4347395"/>
                  <a:gd name="connsiteX13" fmla="*/ 1704060 w 4991884"/>
                  <a:gd name="connsiteY13" fmla="*/ 2578366 h 4347395"/>
                  <a:gd name="connsiteX14" fmla="*/ 1587500 w 4991884"/>
                  <a:gd name="connsiteY14" fmla="*/ 1333766 h 4347395"/>
                  <a:gd name="connsiteX0" fmla="*/ 1587500 w 4991884"/>
                  <a:gd name="connsiteY0" fmla="*/ 1333766 h 4347395"/>
                  <a:gd name="connsiteX1" fmla="*/ 1818360 w 4991884"/>
                  <a:gd name="connsiteY1" fmla="*/ 660666 h 4347395"/>
                  <a:gd name="connsiteX2" fmla="*/ 2605760 w 4991884"/>
                  <a:gd name="connsiteY2" fmla="*/ 139966 h 4347395"/>
                  <a:gd name="connsiteX3" fmla="*/ 3507460 w 4991884"/>
                  <a:gd name="connsiteY3" fmla="*/ 762266 h 4347395"/>
                  <a:gd name="connsiteX4" fmla="*/ 3316960 w 4991884"/>
                  <a:gd name="connsiteY4" fmla="*/ 266 h 4347395"/>
                  <a:gd name="connsiteX5" fmla="*/ 3786860 w 4991884"/>
                  <a:gd name="connsiteY5" fmla="*/ 165366 h 4347395"/>
                  <a:gd name="connsiteX6" fmla="*/ 4218660 w 4991884"/>
                  <a:gd name="connsiteY6" fmla="*/ 178066 h 4347395"/>
                  <a:gd name="connsiteX7" fmla="*/ 4991884 w 4991884"/>
                  <a:gd name="connsiteY7" fmla="*/ 1016266 h 4347395"/>
                  <a:gd name="connsiteX8" fmla="*/ 4991884 w 4991884"/>
                  <a:gd name="connsiteY8" fmla="*/ 4207695 h 4347395"/>
                  <a:gd name="connsiteX9" fmla="*/ 0 w 4991884"/>
                  <a:gd name="connsiteY9" fmla="*/ 4347395 h 4347395"/>
                  <a:gd name="connsiteX10" fmla="*/ 1094460 w 4991884"/>
                  <a:gd name="connsiteY10" fmla="*/ 3746766 h 4347395"/>
                  <a:gd name="connsiteX11" fmla="*/ 1665960 w 4991884"/>
                  <a:gd name="connsiteY11" fmla="*/ 3480066 h 4347395"/>
                  <a:gd name="connsiteX12" fmla="*/ 1132560 w 4991884"/>
                  <a:gd name="connsiteY12" fmla="*/ 2641866 h 4347395"/>
                  <a:gd name="connsiteX13" fmla="*/ 1704060 w 4991884"/>
                  <a:gd name="connsiteY13" fmla="*/ 2578366 h 4347395"/>
                  <a:gd name="connsiteX14" fmla="*/ 1587500 w 4991884"/>
                  <a:gd name="connsiteY14" fmla="*/ 1333766 h 4347395"/>
                  <a:gd name="connsiteX0" fmla="*/ 1587500 w 4991884"/>
                  <a:gd name="connsiteY0" fmla="*/ 1333766 h 4347395"/>
                  <a:gd name="connsiteX1" fmla="*/ 1818360 w 4991884"/>
                  <a:gd name="connsiteY1" fmla="*/ 660666 h 4347395"/>
                  <a:gd name="connsiteX2" fmla="*/ 2605760 w 4991884"/>
                  <a:gd name="connsiteY2" fmla="*/ 139966 h 4347395"/>
                  <a:gd name="connsiteX3" fmla="*/ 3507460 w 4991884"/>
                  <a:gd name="connsiteY3" fmla="*/ 762266 h 4347395"/>
                  <a:gd name="connsiteX4" fmla="*/ 3316960 w 4991884"/>
                  <a:gd name="connsiteY4" fmla="*/ 266 h 4347395"/>
                  <a:gd name="connsiteX5" fmla="*/ 3786860 w 4991884"/>
                  <a:gd name="connsiteY5" fmla="*/ 165366 h 4347395"/>
                  <a:gd name="connsiteX6" fmla="*/ 4218660 w 4991884"/>
                  <a:gd name="connsiteY6" fmla="*/ 178066 h 4347395"/>
                  <a:gd name="connsiteX7" fmla="*/ 4991884 w 4991884"/>
                  <a:gd name="connsiteY7" fmla="*/ 1016266 h 4347395"/>
                  <a:gd name="connsiteX8" fmla="*/ 4991884 w 4991884"/>
                  <a:gd name="connsiteY8" fmla="*/ 4207695 h 4347395"/>
                  <a:gd name="connsiteX9" fmla="*/ 0 w 4991884"/>
                  <a:gd name="connsiteY9" fmla="*/ 4347395 h 4347395"/>
                  <a:gd name="connsiteX10" fmla="*/ 1094460 w 4991884"/>
                  <a:gd name="connsiteY10" fmla="*/ 3746766 h 4347395"/>
                  <a:gd name="connsiteX11" fmla="*/ 1665960 w 4991884"/>
                  <a:gd name="connsiteY11" fmla="*/ 3480066 h 4347395"/>
                  <a:gd name="connsiteX12" fmla="*/ 1132560 w 4991884"/>
                  <a:gd name="connsiteY12" fmla="*/ 2641866 h 4347395"/>
                  <a:gd name="connsiteX13" fmla="*/ 1704060 w 4991884"/>
                  <a:gd name="connsiteY13" fmla="*/ 2578366 h 4347395"/>
                  <a:gd name="connsiteX14" fmla="*/ 1587500 w 4991884"/>
                  <a:gd name="connsiteY14" fmla="*/ 1333766 h 4347395"/>
                  <a:gd name="connsiteX0" fmla="*/ 1587500 w 5501360"/>
                  <a:gd name="connsiteY0" fmla="*/ 1333766 h 4347395"/>
                  <a:gd name="connsiteX1" fmla="*/ 1818360 w 5501360"/>
                  <a:gd name="connsiteY1" fmla="*/ 660666 h 4347395"/>
                  <a:gd name="connsiteX2" fmla="*/ 2605760 w 5501360"/>
                  <a:gd name="connsiteY2" fmla="*/ 139966 h 4347395"/>
                  <a:gd name="connsiteX3" fmla="*/ 3507460 w 5501360"/>
                  <a:gd name="connsiteY3" fmla="*/ 762266 h 4347395"/>
                  <a:gd name="connsiteX4" fmla="*/ 3316960 w 5501360"/>
                  <a:gd name="connsiteY4" fmla="*/ 266 h 4347395"/>
                  <a:gd name="connsiteX5" fmla="*/ 3786860 w 5501360"/>
                  <a:gd name="connsiteY5" fmla="*/ 165366 h 4347395"/>
                  <a:gd name="connsiteX6" fmla="*/ 4218660 w 5501360"/>
                  <a:gd name="connsiteY6" fmla="*/ 178066 h 4347395"/>
                  <a:gd name="connsiteX7" fmla="*/ 4991884 w 5501360"/>
                  <a:gd name="connsiteY7" fmla="*/ 1016266 h 4347395"/>
                  <a:gd name="connsiteX8" fmla="*/ 5501360 w 5501360"/>
                  <a:gd name="connsiteY8" fmla="*/ 3060966 h 4347395"/>
                  <a:gd name="connsiteX9" fmla="*/ 4991884 w 5501360"/>
                  <a:gd name="connsiteY9" fmla="*/ 4207695 h 4347395"/>
                  <a:gd name="connsiteX10" fmla="*/ 0 w 5501360"/>
                  <a:gd name="connsiteY10" fmla="*/ 4347395 h 4347395"/>
                  <a:gd name="connsiteX11" fmla="*/ 1094460 w 5501360"/>
                  <a:gd name="connsiteY11" fmla="*/ 3746766 h 4347395"/>
                  <a:gd name="connsiteX12" fmla="*/ 1665960 w 5501360"/>
                  <a:gd name="connsiteY12" fmla="*/ 3480066 h 4347395"/>
                  <a:gd name="connsiteX13" fmla="*/ 1132560 w 5501360"/>
                  <a:gd name="connsiteY13" fmla="*/ 2641866 h 4347395"/>
                  <a:gd name="connsiteX14" fmla="*/ 1704060 w 5501360"/>
                  <a:gd name="connsiteY14" fmla="*/ 2578366 h 4347395"/>
                  <a:gd name="connsiteX15" fmla="*/ 1587500 w 5501360"/>
                  <a:gd name="connsiteY15" fmla="*/ 1333766 h 4347395"/>
                  <a:gd name="connsiteX0" fmla="*/ 1587500 w 6319811"/>
                  <a:gd name="connsiteY0" fmla="*/ 1333766 h 4347395"/>
                  <a:gd name="connsiteX1" fmla="*/ 1818360 w 6319811"/>
                  <a:gd name="connsiteY1" fmla="*/ 660666 h 4347395"/>
                  <a:gd name="connsiteX2" fmla="*/ 2605760 w 6319811"/>
                  <a:gd name="connsiteY2" fmla="*/ 139966 h 4347395"/>
                  <a:gd name="connsiteX3" fmla="*/ 3507460 w 6319811"/>
                  <a:gd name="connsiteY3" fmla="*/ 762266 h 4347395"/>
                  <a:gd name="connsiteX4" fmla="*/ 3316960 w 6319811"/>
                  <a:gd name="connsiteY4" fmla="*/ 266 h 4347395"/>
                  <a:gd name="connsiteX5" fmla="*/ 3786860 w 6319811"/>
                  <a:gd name="connsiteY5" fmla="*/ 165366 h 4347395"/>
                  <a:gd name="connsiteX6" fmla="*/ 4218660 w 6319811"/>
                  <a:gd name="connsiteY6" fmla="*/ 178066 h 4347395"/>
                  <a:gd name="connsiteX7" fmla="*/ 4991884 w 6319811"/>
                  <a:gd name="connsiteY7" fmla="*/ 1016266 h 4347395"/>
                  <a:gd name="connsiteX8" fmla="*/ 5501360 w 6319811"/>
                  <a:gd name="connsiteY8" fmla="*/ 3060966 h 4347395"/>
                  <a:gd name="connsiteX9" fmla="*/ 6314160 w 6319811"/>
                  <a:gd name="connsiteY9" fmla="*/ 3810266 h 4347395"/>
                  <a:gd name="connsiteX10" fmla="*/ 4991884 w 6319811"/>
                  <a:gd name="connsiteY10" fmla="*/ 4207695 h 4347395"/>
                  <a:gd name="connsiteX11" fmla="*/ 0 w 6319811"/>
                  <a:gd name="connsiteY11" fmla="*/ 4347395 h 4347395"/>
                  <a:gd name="connsiteX12" fmla="*/ 1094460 w 6319811"/>
                  <a:gd name="connsiteY12" fmla="*/ 3746766 h 4347395"/>
                  <a:gd name="connsiteX13" fmla="*/ 1665960 w 6319811"/>
                  <a:gd name="connsiteY13" fmla="*/ 3480066 h 4347395"/>
                  <a:gd name="connsiteX14" fmla="*/ 1132560 w 6319811"/>
                  <a:gd name="connsiteY14" fmla="*/ 2641866 h 4347395"/>
                  <a:gd name="connsiteX15" fmla="*/ 1704060 w 6319811"/>
                  <a:gd name="connsiteY15" fmla="*/ 2578366 h 4347395"/>
                  <a:gd name="connsiteX16" fmla="*/ 1587500 w 6319811"/>
                  <a:gd name="connsiteY16" fmla="*/ 1333766 h 4347395"/>
                  <a:gd name="connsiteX0" fmla="*/ 1587500 w 6327406"/>
                  <a:gd name="connsiteY0" fmla="*/ 1333766 h 4347395"/>
                  <a:gd name="connsiteX1" fmla="*/ 1818360 w 6327406"/>
                  <a:gd name="connsiteY1" fmla="*/ 660666 h 4347395"/>
                  <a:gd name="connsiteX2" fmla="*/ 2605760 w 6327406"/>
                  <a:gd name="connsiteY2" fmla="*/ 139966 h 4347395"/>
                  <a:gd name="connsiteX3" fmla="*/ 3507460 w 6327406"/>
                  <a:gd name="connsiteY3" fmla="*/ 762266 h 4347395"/>
                  <a:gd name="connsiteX4" fmla="*/ 3316960 w 6327406"/>
                  <a:gd name="connsiteY4" fmla="*/ 266 h 4347395"/>
                  <a:gd name="connsiteX5" fmla="*/ 3786860 w 6327406"/>
                  <a:gd name="connsiteY5" fmla="*/ 165366 h 4347395"/>
                  <a:gd name="connsiteX6" fmla="*/ 4218660 w 6327406"/>
                  <a:gd name="connsiteY6" fmla="*/ 178066 h 4347395"/>
                  <a:gd name="connsiteX7" fmla="*/ 4991884 w 6327406"/>
                  <a:gd name="connsiteY7" fmla="*/ 1016266 h 4347395"/>
                  <a:gd name="connsiteX8" fmla="*/ 5501360 w 6327406"/>
                  <a:gd name="connsiteY8" fmla="*/ 3060966 h 4347395"/>
                  <a:gd name="connsiteX9" fmla="*/ 6314160 w 6327406"/>
                  <a:gd name="connsiteY9" fmla="*/ 3810266 h 4347395"/>
                  <a:gd name="connsiteX10" fmla="*/ 4991884 w 6327406"/>
                  <a:gd name="connsiteY10" fmla="*/ 4207695 h 4347395"/>
                  <a:gd name="connsiteX11" fmla="*/ 0 w 6327406"/>
                  <a:gd name="connsiteY11" fmla="*/ 4347395 h 4347395"/>
                  <a:gd name="connsiteX12" fmla="*/ 1094460 w 6327406"/>
                  <a:gd name="connsiteY12" fmla="*/ 3746766 h 4347395"/>
                  <a:gd name="connsiteX13" fmla="*/ 1665960 w 6327406"/>
                  <a:gd name="connsiteY13" fmla="*/ 3480066 h 4347395"/>
                  <a:gd name="connsiteX14" fmla="*/ 1132560 w 6327406"/>
                  <a:gd name="connsiteY14" fmla="*/ 2641866 h 4347395"/>
                  <a:gd name="connsiteX15" fmla="*/ 1704060 w 6327406"/>
                  <a:gd name="connsiteY15" fmla="*/ 2578366 h 4347395"/>
                  <a:gd name="connsiteX16" fmla="*/ 1587500 w 6327406"/>
                  <a:gd name="connsiteY16" fmla="*/ 1333766 h 4347395"/>
                  <a:gd name="connsiteX0" fmla="*/ 1587500 w 6314160"/>
                  <a:gd name="connsiteY0" fmla="*/ 1333766 h 4347395"/>
                  <a:gd name="connsiteX1" fmla="*/ 1818360 w 6314160"/>
                  <a:gd name="connsiteY1" fmla="*/ 660666 h 4347395"/>
                  <a:gd name="connsiteX2" fmla="*/ 2605760 w 6314160"/>
                  <a:gd name="connsiteY2" fmla="*/ 139966 h 4347395"/>
                  <a:gd name="connsiteX3" fmla="*/ 3507460 w 6314160"/>
                  <a:gd name="connsiteY3" fmla="*/ 762266 h 4347395"/>
                  <a:gd name="connsiteX4" fmla="*/ 3316960 w 6314160"/>
                  <a:gd name="connsiteY4" fmla="*/ 266 h 4347395"/>
                  <a:gd name="connsiteX5" fmla="*/ 3786860 w 6314160"/>
                  <a:gd name="connsiteY5" fmla="*/ 165366 h 4347395"/>
                  <a:gd name="connsiteX6" fmla="*/ 4218660 w 6314160"/>
                  <a:gd name="connsiteY6" fmla="*/ 178066 h 4347395"/>
                  <a:gd name="connsiteX7" fmla="*/ 4991884 w 6314160"/>
                  <a:gd name="connsiteY7" fmla="*/ 1016266 h 4347395"/>
                  <a:gd name="connsiteX8" fmla="*/ 5501360 w 6314160"/>
                  <a:gd name="connsiteY8" fmla="*/ 3060966 h 4347395"/>
                  <a:gd name="connsiteX9" fmla="*/ 6314160 w 6314160"/>
                  <a:gd name="connsiteY9" fmla="*/ 3810266 h 4347395"/>
                  <a:gd name="connsiteX10" fmla="*/ 4991884 w 6314160"/>
                  <a:gd name="connsiteY10" fmla="*/ 4207695 h 4347395"/>
                  <a:gd name="connsiteX11" fmla="*/ 0 w 6314160"/>
                  <a:gd name="connsiteY11" fmla="*/ 4347395 h 4347395"/>
                  <a:gd name="connsiteX12" fmla="*/ 1094460 w 6314160"/>
                  <a:gd name="connsiteY12" fmla="*/ 3746766 h 4347395"/>
                  <a:gd name="connsiteX13" fmla="*/ 1665960 w 6314160"/>
                  <a:gd name="connsiteY13" fmla="*/ 3480066 h 4347395"/>
                  <a:gd name="connsiteX14" fmla="*/ 1132560 w 6314160"/>
                  <a:gd name="connsiteY14" fmla="*/ 2641866 h 4347395"/>
                  <a:gd name="connsiteX15" fmla="*/ 1704060 w 6314160"/>
                  <a:gd name="connsiteY15" fmla="*/ 2578366 h 4347395"/>
                  <a:gd name="connsiteX16" fmla="*/ 1587500 w 6314160"/>
                  <a:gd name="connsiteY16" fmla="*/ 1333766 h 4347395"/>
                  <a:gd name="connsiteX0" fmla="*/ 1587500 w 8282369"/>
                  <a:gd name="connsiteY0" fmla="*/ 1333766 h 4347395"/>
                  <a:gd name="connsiteX1" fmla="*/ 1818360 w 8282369"/>
                  <a:gd name="connsiteY1" fmla="*/ 660666 h 4347395"/>
                  <a:gd name="connsiteX2" fmla="*/ 2605760 w 8282369"/>
                  <a:gd name="connsiteY2" fmla="*/ 139966 h 4347395"/>
                  <a:gd name="connsiteX3" fmla="*/ 3507460 w 8282369"/>
                  <a:gd name="connsiteY3" fmla="*/ 762266 h 4347395"/>
                  <a:gd name="connsiteX4" fmla="*/ 3316960 w 8282369"/>
                  <a:gd name="connsiteY4" fmla="*/ 266 h 4347395"/>
                  <a:gd name="connsiteX5" fmla="*/ 3786860 w 8282369"/>
                  <a:gd name="connsiteY5" fmla="*/ 165366 h 4347395"/>
                  <a:gd name="connsiteX6" fmla="*/ 4218660 w 8282369"/>
                  <a:gd name="connsiteY6" fmla="*/ 178066 h 4347395"/>
                  <a:gd name="connsiteX7" fmla="*/ 4991884 w 8282369"/>
                  <a:gd name="connsiteY7" fmla="*/ 1016266 h 4347395"/>
                  <a:gd name="connsiteX8" fmla="*/ 5501360 w 8282369"/>
                  <a:gd name="connsiteY8" fmla="*/ 3060966 h 4347395"/>
                  <a:gd name="connsiteX9" fmla="*/ 6314160 w 8282369"/>
                  <a:gd name="connsiteY9" fmla="*/ 3810266 h 4347395"/>
                  <a:gd name="connsiteX10" fmla="*/ 8269959 w 8282369"/>
                  <a:gd name="connsiteY10" fmla="*/ 4051566 h 4347395"/>
                  <a:gd name="connsiteX11" fmla="*/ 4991884 w 8282369"/>
                  <a:gd name="connsiteY11" fmla="*/ 4207695 h 4347395"/>
                  <a:gd name="connsiteX12" fmla="*/ 0 w 8282369"/>
                  <a:gd name="connsiteY12" fmla="*/ 4347395 h 4347395"/>
                  <a:gd name="connsiteX13" fmla="*/ 1094460 w 8282369"/>
                  <a:gd name="connsiteY13" fmla="*/ 3746766 h 4347395"/>
                  <a:gd name="connsiteX14" fmla="*/ 1665960 w 8282369"/>
                  <a:gd name="connsiteY14" fmla="*/ 3480066 h 4347395"/>
                  <a:gd name="connsiteX15" fmla="*/ 1132560 w 8282369"/>
                  <a:gd name="connsiteY15" fmla="*/ 2641866 h 4347395"/>
                  <a:gd name="connsiteX16" fmla="*/ 1704060 w 8282369"/>
                  <a:gd name="connsiteY16" fmla="*/ 2578366 h 4347395"/>
                  <a:gd name="connsiteX17" fmla="*/ 1587500 w 8282369"/>
                  <a:gd name="connsiteY17" fmla="*/ 1333766 h 4347395"/>
                  <a:gd name="connsiteX0" fmla="*/ 1587500 w 8282369"/>
                  <a:gd name="connsiteY0" fmla="*/ 1333766 h 4461837"/>
                  <a:gd name="connsiteX1" fmla="*/ 1818360 w 8282369"/>
                  <a:gd name="connsiteY1" fmla="*/ 660666 h 4461837"/>
                  <a:gd name="connsiteX2" fmla="*/ 2605760 w 8282369"/>
                  <a:gd name="connsiteY2" fmla="*/ 139966 h 4461837"/>
                  <a:gd name="connsiteX3" fmla="*/ 3507460 w 8282369"/>
                  <a:gd name="connsiteY3" fmla="*/ 762266 h 4461837"/>
                  <a:gd name="connsiteX4" fmla="*/ 3316960 w 8282369"/>
                  <a:gd name="connsiteY4" fmla="*/ 266 h 4461837"/>
                  <a:gd name="connsiteX5" fmla="*/ 3786860 w 8282369"/>
                  <a:gd name="connsiteY5" fmla="*/ 165366 h 4461837"/>
                  <a:gd name="connsiteX6" fmla="*/ 4218660 w 8282369"/>
                  <a:gd name="connsiteY6" fmla="*/ 178066 h 4461837"/>
                  <a:gd name="connsiteX7" fmla="*/ 4991884 w 8282369"/>
                  <a:gd name="connsiteY7" fmla="*/ 1016266 h 4461837"/>
                  <a:gd name="connsiteX8" fmla="*/ 5501360 w 8282369"/>
                  <a:gd name="connsiteY8" fmla="*/ 3060966 h 4461837"/>
                  <a:gd name="connsiteX9" fmla="*/ 6314160 w 8282369"/>
                  <a:gd name="connsiteY9" fmla="*/ 3810266 h 4461837"/>
                  <a:gd name="connsiteX10" fmla="*/ 8269959 w 8282369"/>
                  <a:gd name="connsiteY10" fmla="*/ 4051566 h 4461837"/>
                  <a:gd name="connsiteX11" fmla="*/ 4991884 w 8282369"/>
                  <a:gd name="connsiteY11" fmla="*/ 4207695 h 4461837"/>
                  <a:gd name="connsiteX12" fmla="*/ 0 w 8282369"/>
                  <a:gd name="connsiteY12" fmla="*/ 4347395 h 4461837"/>
                  <a:gd name="connsiteX13" fmla="*/ 1094460 w 8282369"/>
                  <a:gd name="connsiteY13" fmla="*/ 3746766 h 4461837"/>
                  <a:gd name="connsiteX14" fmla="*/ 1665960 w 8282369"/>
                  <a:gd name="connsiteY14" fmla="*/ 3480066 h 4461837"/>
                  <a:gd name="connsiteX15" fmla="*/ 1132560 w 8282369"/>
                  <a:gd name="connsiteY15" fmla="*/ 2641866 h 4461837"/>
                  <a:gd name="connsiteX16" fmla="*/ 1704060 w 8282369"/>
                  <a:gd name="connsiteY16" fmla="*/ 2578366 h 4461837"/>
                  <a:gd name="connsiteX17" fmla="*/ 1587500 w 8282369"/>
                  <a:gd name="connsiteY17" fmla="*/ 1333766 h 4461837"/>
                  <a:gd name="connsiteX0" fmla="*/ 1587500 w 8282369"/>
                  <a:gd name="connsiteY0" fmla="*/ 1333766 h 4514384"/>
                  <a:gd name="connsiteX1" fmla="*/ 1818360 w 8282369"/>
                  <a:gd name="connsiteY1" fmla="*/ 660666 h 4514384"/>
                  <a:gd name="connsiteX2" fmla="*/ 2605760 w 8282369"/>
                  <a:gd name="connsiteY2" fmla="*/ 139966 h 4514384"/>
                  <a:gd name="connsiteX3" fmla="*/ 3507460 w 8282369"/>
                  <a:gd name="connsiteY3" fmla="*/ 762266 h 4514384"/>
                  <a:gd name="connsiteX4" fmla="*/ 3316960 w 8282369"/>
                  <a:gd name="connsiteY4" fmla="*/ 266 h 4514384"/>
                  <a:gd name="connsiteX5" fmla="*/ 3786860 w 8282369"/>
                  <a:gd name="connsiteY5" fmla="*/ 165366 h 4514384"/>
                  <a:gd name="connsiteX6" fmla="*/ 4218660 w 8282369"/>
                  <a:gd name="connsiteY6" fmla="*/ 178066 h 4514384"/>
                  <a:gd name="connsiteX7" fmla="*/ 4991884 w 8282369"/>
                  <a:gd name="connsiteY7" fmla="*/ 1016266 h 4514384"/>
                  <a:gd name="connsiteX8" fmla="*/ 5501360 w 8282369"/>
                  <a:gd name="connsiteY8" fmla="*/ 3060966 h 4514384"/>
                  <a:gd name="connsiteX9" fmla="*/ 6314160 w 8282369"/>
                  <a:gd name="connsiteY9" fmla="*/ 3810266 h 4514384"/>
                  <a:gd name="connsiteX10" fmla="*/ 8269959 w 8282369"/>
                  <a:gd name="connsiteY10" fmla="*/ 4051566 h 4514384"/>
                  <a:gd name="connsiteX11" fmla="*/ 5550684 w 8282369"/>
                  <a:gd name="connsiteY11" fmla="*/ 4360095 h 4514384"/>
                  <a:gd name="connsiteX12" fmla="*/ 0 w 8282369"/>
                  <a:gd name="connsiteY12" fmla="*/ 4347395 h 4514384"/>
                  <a:gd name="connsiteX13" fmla="*/ 1094460 w 8282369"/>
                  <a:gd name="connsiteY13" fmla="*/ 3746766 h 4514384"/>
                  <a:gd name="connsiteX14" fmla="*/ 1665960 w 8282369"/>
                  <a:gd name="connsiteY14" fmla="*/ 3480066 h 4514384"/>
                  <a:gd name="connsiteX15" fmla="*/ 1132560 w 8282369"/>
                  <a:gd name="connsiteY15" fmla="*/ 2641866 h 4514384"/>
                  <a:gd name="connsiteX16" fmla="*/ 1704060 w 8282369"/>
                  <a:gd name="connsiteY16" fmla="*/ 2578366 h 4514384"/>
                  <a:gd name="connsiteX17" fmla="*/ 1587500 w 8282369"/>
                  <a:gd name="connsiteY17" fmla="*/ 1333766 h 4514384"/>
                  <a:gd name="connsiteX0" fmla="*/ 1587500 w 8282369"/>
                  <a:gd name="connsiteY0" fmla="*/ 1333766 h 4591901"/>
                  <a:gd name="connsiteX1" fmla="*/ 1818360 w 8282369"/>
                  <a:gd name="connsiteY1" fmla="*/ 660666 h 4591901"/>
                  <a:gd name="connsiteX2" fmla="*/ 2605760 w 8282369"/>
                  <a:gd name="connsiteY2" fmla="*/ 139966 h 4591901"/>
                  <a:gd name="connsiteX3" fmla="*/ 3507460 w 8282369"/>
                  <a:gd name="connsiteY3" fmla="*/ 762266 h 4591901"/>
                  <a:gd name="connsiteX4" fmla="*/ 3316960 w 8282369"/>
                  <a:gd name="connsiteY4" fmla="*/ 266 h 4591901"/>
                  <a:gd name="connsiteX5" fmla="*/ 3786860 w 8282369"/>
                  <a:gd name="connsiteY5" fmla="*/ 165366 h 4591901"/>
                  <a:gd name="connsiteX6" fmla="*/ 4218660 w 8282369"/>
                  <a:gd name="connsiteY6" fmla="*/ 178066 h 4591901"/>
                  <a:gd name="connsiteX7" fmla="*/ 4991884 w 8282369"/>
                  <a:gd name="connsiteY7" fmla="*/ 1016266 h 4591901"/>
                  <a:gd name="connsiteX8" fmla="*/ 5501360 w 8282369"/>
                  <a:gd name="connsiteY8" fmla="*/ 3060966 h 4591901"/>
                  <a:gd name="connsiteX9" fmla="*/ 6314160 w 8282369"/>
                  <a:gd name="connsiteY9" fmla="*/ 3810266 h 4591901"/>
                  <a:gd name="connsiteX10" fmla="*/ 8269959 w 8282369"/>
                  <a:gd name="connsiteY10" fmla="*/ 4051566 h 4591901"/>
                  <a:gd name="connsiteX11" fmla="*/ 5550684 w 8282369"/>
                  <a:gd name="connsiteY11" fmla="*/ 4360095 h 4591901"/>
                  <a:gd name="connsiteX12" fmla="*/ 0 w 8282369"/>
                  <a:gd name="connsiteY12" fmla="*/ 4347395 h 4591901"/>
                  <a:gd name="connsiteX13" fmla="*/ 1094460 w 8282369"/>
                  <a:gd name="connsiteY13" fmla="*/ 3746766 h 4591901"/>
                  <a:gd name="connsiteX14" fmla="*/ 1665960 w 8282369"/>
                  <a:gd name="connsiteY14" fmla="*/ 3480066 h 4591901"/>
                  <a:gd name="connsiteX15" fmla="*/ 1132560 w 8282369"/>
                  <a:gd name="connsiteY15" fmla="*/ 2641866 h 4591901"/>
                  <a:gd name="connsiteX16" fmla="*/ 1704060 w 8282369"/>
                  <a:gd name="connsiteY16" fmla="*/ 2578366 h 4591901"/>
                  <a:gd name="connsiteX17" fmla="*/ 1587500 w 8282369"/>
                  <a:gd name="connsiteY17" fmla="*/ 1333766 h 4591901"/>
                  <a:gd name="connsiteX0" fmla="*/ 1587500 w 8282369"/>
                  <a:gd name="connsiteY0" fmla="*/ 1333766 h 4539912"/>
                  <a:gd name="connsiteX1" fmla="*/ 1818360 w 8282369"/>
                  <a:gd name="connsiteY1" fmla="*/ 660666 h 4539912"/>
                  <a:gd name="connsiteX2" fmla="*/ 2605760 w 8282369"/>
                  <a:gd name="connsiteY2" fmla="*/ 139966 h 4539912"/>
                  <a:gd name="connsiteX3" fmla="*/ 3507460 w 8282369"/>
                  <a:gd name="connsiteY3" fmla="*/ 762266 h 4539912"/>
                  <a:gd name="connsiteX4" fmla="*/ 3316960 w 8282369"/>
                  <a:gd name="connsiteY4" fmla="*/ 266 h 4539912"/>
                  <a:gd name="connsiteX5" fmla="*/ 3786860 w 8282369"/>
                  <a:gd name="connsiteY5" fmla="*/ 165366 h 4539912"/>
                  <a:gd name="connsiteX6" fmla="*/ 4218660 w 8282369"/>
                  <a:gd name="connsiteY6" fmla="*/ 178066 h 4539912"/>
                  <a:gd name="connsiteX7" fmla="*/ 4991884 w 8282369"/>
                  <a:gd name="connsiteY7" fmla="*/ 1016266 h 4539912"/>
                  <a:gd name="connsiteX8" fmla="*/ 5501360 w 8282369"/>
                  <a:gd name="connsiteY8" fmla="*/ 3060966 h 4539912"/>
                  <a:gd name="connsiteX9" fmla="*/ 6314160 w 8282369"/>
                  <a:gd name="connsiteY9" fmla="*/ 3810266 h 4539912"/>
                  <a:gd name="connsiteX10" fmla="*/ 8269959 w 8282369"/>
                  <a:gd name="connsiteY10" fmla="*/ 4051566 h 4539912"/>
                  <a:gd name="connsiteX11" fmla="*/ 5550684 w 8282369"/>
                  <a:gd name="connsiteY11" fmla="*/ 4360095 h 4539912"/>
                  <a:gd name="connsiteX12" fmla="*/ 0 w 8282369"/>
                  <a:gd name="connsiteY12" fmla="*/ 4347395 h 4539912"/>
                  <a:gd name="connsiteX13" fmla="*/ 1094460 w 8282369"/>
                  <a:gd name="connsiteY13" fmla="*/ 3746766 h 4539912"/>
                  <a:gd name="connsiteX14" fmla="*/ 1665960 w 8282369"/>
                  <a:gd name="connsiteY14" fmla="*/ 3480066 h 4539912"/>
                  <a:gd name="connsiteX15" fmla="*/ 1132560 w 8282369"/>
                  <a:gd name="connsiteY15" fmla="*/ 2641866 h 4539912"/>
                  <a:gd name="connsiteX16" fmla="*/ 1704060 w 8282369"/>
                  <a:gd name="connsiteY16" fmla="*/ 2578366 h 4539912"/>
                  <a:gd name="connsiteX17" fmla="*/ 1587500 w 8282369"/>
                  <a:gd name="connsiteY17" fmla="*/ 1333766 h 4539912"/>
                  <a:gd name="connsiteX0" fmla="*/ 1587500 w 8270178"/>
                  <a:gd name="connsiteY0" fmla="*/ 1333766 h 4539912"/>
                  <a:gd name="connsiteX1" fmla="*/ 1818360 w 8270178"/>
                  <a:gd name="connsiteY1" fmla="*/ 660666 h 4539912"/>
                  <a:gd name="connsiteX2" fmla="*/ 2605760 w 8270178"/>
                  <a:gd name="connsiteY2" fmla="*/ 139966 h 4539912"/>
                  <a:gd name="connsiteX3" fmla="*/ 3507460 w 8270178"/>
                  <a:gd name="connsiteY3" fmla="*/ 762266 h 4539912"/>
                  <a:gd name="connsiteX4" fmla="*/ 3316960 w 8270178"/>
                  <a:gd name="connsiteY4" fmla="*/ 266 h 4539912"/>
                  <a:gd name="connsiteX5" fmla="*/ 3786860 w 8270178"/>
                  <a:gd name="connsiteY5" fmla="*/ 165366 h 4539912"/>
                  <a:gd name="connsiteX6" fmla="*/ 4218660 w 8270178"/>
                  <a:gd name="connsiteY6" fmla="*/ 178066 h 4539912"/>
                  <a:gd name="connsiteX7" fmla="*/ 4991884 w 8270178"/>
                  <a:gd name="connsiteY7" fmla="*/ 1016266 h 4539912"/>
                  <a:gd name="connsiteX8" fmla="*/ 5501360 w 8270178"/>
                  <a:gd name="connsiteY8" fmla="*/ 3060966 h 4539912"/>
                  <a:gd name="connsiteX9" fmla="*/ 6314160 w 8270178"/>
                  <a:gd name="connsiteY9" fmla="*/ 3810266 h 4539912"/>
                  <a:gd name="connsiteX10" fmla="*/ 8269959 w 8270178"/>
                  <a:gd name="connsiteY10" fmla="*/ 4051566 h 4539912"/>
                  <a:gd name="connsiteX11" fmla="*/ 5550684 w 8270178"/>
                  <a:gd name="connsiteY11" fmla="*/ 4360095 h 4539912"/>
                  <a:gd name="connsiteX12" fmla="*/ 0 w 8270178"/>
                  <a:gd name="connsiteY12" fmla="*/ 4347395 h 4539912"/>
                  <a:gd name="connsiteX13" fmla="*/ 1094460 w 8270178"/>
                  <a:gd name="connsiteY13" fmla="*/ 3746766 h 4539912"/>
                  <a:gd name="connsiteX14" fmla="*/ 1665960 w 8270178"/>
                  <a:gd name="connsiteY14" fmla="*/ 3480066 h 4539912"/>
                  <a:gd name="connsiteX15" fmla="*/ 1132560 w 8270178"/>
                  <a:gd name="connsiteY15" fmla="*/ 2641866 h 4539912"/>
                  <a:gd name="connsiteX16" fmla="*/ 1704060 w 8270178"/>
                  <a:gd name="connsiteY16" fmla="*/ 2578366 h 4539912"/>
                  <a:gd name="connsiteX17" fmla="*/ 1587500 w 8270178"/>
                  <a:gd name="connsiteY17" fmla="*/ 1333766 h 4539912"/>
                  <a:gd name="connsiteX0" fmla="*/ 1587500 w 8270178"/>
                  <a:gd name="connsiteY0" fmla="*/ 1333766 h 4539912"/>
                  <a:gd name="connsiteX1" fmla="*/ 1818360 w 8270178"/>
                  <a:gd name="connsiteY1" fmla="*/ 660666 h 4539912"/>
                  <a:gd name="connsiteX2" fmla="*/ 2605760 w 8270178"/>
                  <a:gd name="connsiteY2" fmla="*/ 139966 h 4539912"/>
                  <a:gd name="connsiteX3" fmla="*/ 3507460 w 8270178"/>
                  <a:gd name="connsiteY3" fmla="*/ 762266 h 4539912"/>
                  <a:gd name="connsiteX4" fmla="*/ 3316960 w 8270178"/>
                  <a:gd name="connsiteY4" fmla="*/ 266 h 4539912"/>
                  <a:gd name="connsiteX5" fmla="*/ 3786860 w 8270178"/>
                  <a:gd name="connsiteY5" fmla="*/ 165366 h 4539912"/>
                  <a:gd name="connsiteX6" fmla="*/ 4218660 w 8270178"/>
                  <a:gd name="connsiteY6" fmla="*/ 178066 h 4539912"/>
                  <a:gd name="connsiteX7" fmla="*/ 4991884 w 8270178"/>
                  <a:gd name="connsiteY7" fmla="*/ 1016266 h 4539912"/>
                  <a:gd name="connsiteX8" fmla="*/ 5501360 w 8270178"/>
                  <a:gd name="connsiteY8" fmla="*/ 3060966 h 4539912"/>
                  <a:gd name="connsiteX9" fmla="*/ 6314160 w 8270178"/>
                  <a:gd name="connsiteY9" fmla="*/ 3810266 h 4539912"/>
                  <a:gd name="connsiteX10" fmla="*/ 8269959 w 8270178"/>
                  <a:gd name="connsiteY10" fmla="*/ 4051566 h 4539912"/>
                  <a:gd name="connsiteX11" fmla="*/ 5550684 w 8270178"/>
                  <a:gd name="connsiteY11" fmla="*/ 4360095 h 4539912"/>
                  <a:gd name="connsiteX12" fmla="*/ 0 w 8270178"/>
                  <a:gd name="connsiteY12" fmla="*/ 4347395 h 4539912"/>
                  <a:gd name="connsiteX13" fmla="*/ 1094460 w 8270178"/>
                  <a:gd name="connsiteY13" fmla="*/ 3746766 h 4539912"/>
                  <a:gd name="connsiteX14" fmla="*/ 1665960 w 8270178"/>
                  <a:gd name="connsiteY14" fmla="*/ 3480066 h 4539912"/>
                  <a:gd name="connsiteX15" fmla="*/ 1132560 w 8270178"/>
                  <a:gd name="connsiteY15" fmla="*/ 2641866 h 4539912"/>
                  <a:gd name="connsiteX16" fmla="*/ 1704060 w 8270178"/>
                  <a:gd name="connsiteY16" fmla="*/ 2578366 h 4539912"/>
                  <a:gd name="connsiteX17" fmla="*/ 1587500 w 827017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80537"/>
                  <a:gd name="connsiteX1" fmla="*/ 1818360 w 8270228"/>
                  <a:gd name="connsiteY1" fmla="*/ 660666 h 4580537"/>
                  <a:gd name="connsiteX2" fmla="*/ 2605760 w 8270228"/>
                  <a:gd name="connsiteY2" fmla="*/ 139966 h 4580537"/>
                  <a:gd name="connsiteX3" fmla="*/ 3507460 w 8270228"/>
                  <a:gd name="connsiteY3" fmla="*/ 762266 h 4580537"/>
                  <a:gd name="connsiteX4" fmla="*/ 3316960 w 8270228"/>
                  <a:gd name="connsiteY4" fmla="*/ 266 h 4580537"/>
                  <a:gd name="connsiteX5" fmla="*/ 3786860 w 8270228"/>
                  <a:gd name="connsiteY5" fmla="*/ 165366 h 4580537"/>
                  <a:gd name="connsiteX6" fmla="*/ 4218660 w 8270228"/>
                  <a:gd name="connsiteY6" fmla="*/ 178066 h 4580537"/>
                  <a:gd name="connsiteX7" fmla="*/ 4991884 w 8270228"/>
                  <a:gd name="connsiteY7" fmla="*/ 1016266 h 4580537"/>
                  <a:gd name="connsiteX8" fmla="*/ 5501360 w 8270228"/>
                  <a:gd name="connsiteY8" fmla="*/ 3060966 h 4580537"/>
                  <a:gd name="connsiteX9" fmla="*/ 6314160 w 8270228"/>
                  <a:gd name="connsiteY9" fmla="*/ 3810266 h 4580537"/>
                  <a:gd name="connsiteX10" fmla="*/ 8269959 w 8270228"/>
                  <a:gd name="connsiteY10" fmla="*/ 4051566 h 4580537"/>
                  <a:gd name="connsiteX11" fmla="*/ 5550684 w 8270228"/>
                  <a:gd name="connsiteY11" fmla="*/ 4360095 h 4580537"/>
                  <a:gd name="connsiteX12" fmla="*/ 0 w 8270228"/>
                  <a:gd name="connsiteY12" fmla="*/ 4347395 h 4580537"/>
                  <a:gd name="connsiteX13" fmla="*/ 1094460 w 8270228"/>
                  <a:gd name="connsiteY13" fmla="*/ 3746766 h 4580537"/>
                  <a:gd name="connsiteX14" fmla="*/ 1665960 w 8270228"/>
                  <a:gd name="connsiteY14" fmla="*/ 3480066 h 4580537"/>
                  <a:gd name="connsiteX15" fmla="*/ 1132560 w 8270228"/>
                  <a:gd name="connsiteY15" fmla="*/ 2641866 h 4580537"/>
                  <a:gd name="connsiteX16" fmla="*/ 1704060 w 8270228"/>
                  <a:gd name="connsiteY16" fmla="*/ 2578366 h 4580537"/>
                  <a:gd name="connsiteX17" fmla="*/ 1587500 w 8270228"/>
                  <a:gd name="connsiteY17" fmla="*/ 1333766 h 458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270228" h="4580537">
                    <a:moveTo>
                      <a:pt x="1587500" y="1333766"/>
                    </a:moveTo>
                    <a:cubicBezTo>
                      <a:pt x="1829553" y="1312599"/>
                      <a:pt x="1576307" y="681833"/>
                      <a:pt x="1818360" y="660666"/>
                    </a:cubicBezTo>
                    <a:cubicBezTo>
                      <a:pt x="2000393" y="550599"/>
                      <a:pt x="2309427" y="97633"/>
                      <a:pt x="2605760" y="139966"/>
                    </a:cubicBezTo>
                    <a:cubicBezTo>
                      <a:pt x="2707360" y="279666"/>
                      <a:pt x="3215360" y="660666"/>
                      <a:pt x="3507460" y="762266"/>
                    </a:cubicBezTo>
                    <a:cubicBezTo>
                      <a:pt x="3613293" y="779199"/>
                      <a:pt x="3211127" y="-16667"/>
                      <a:pt x="3316960" y="266"/>
                    </a:cubicBezTo>
                    <a:cubicBezTo>
                      <a:pt x="3562493" y="156899"/>
                      <a:pt x="3541327" y="8733"/>
                      <a:pt x="3786860" y="165366"/>
                    </a:cubicBezTo>
                    <a:cubicBezTo>
                      <a:pt x="3968893" y="292366"/>
                      <a:pt x="4011227" y="228866"/>
                      <a:pt x="4218660" y="178066"/>
                    </a:cubicBezTo>
                    <a:cubicBezTo>
                      <a:pt x="4476401" y="457466"/>
                      <a:pt x="4518243" y="762266"/>
                      <a:pt x="4991884" y="1016266"/>
                    </a:cubicBezTo>
                    <a:cubicBezTo>
                      <a:pt x="4890776" y="1769799"/>
                      <a:pt x="5500868" y="2599533"/>
                      <a:pt x="5501360" y="3060966"/>
                    </a:cubicBezTo>
                    <a:cubicBezTo>
                      <a:pt x="5971260" y="2743466"/>
                      <a:pt x="6174460" y="3835666"/>
                      <a:pt x="6314160" y="3810266"/>
                    </a:cubicBezTo>
                    <a:cubicBezTo>
                      <a:pt x="6517360" y="3949966"/>
                      <a:pt x="8295359" y="3340366"/>
                      <a:pt x="8269959" y="4051566"/>
                    </a:cubicBezTo>
                    <a:cubicBezTo>
                      <a:pt x="7926567" y="4764009"/>
                      <a:pt x="6668776" y="4638252"/>
                      <a:pt x="5550684" y="4360095"/>
                    </a:cubicBezTo>
                    <a:cubicBezTo>
                      <a:pt x="4589456" y="4533662"/>
                      <a:pt x="2777328" y="3907128"/>
                      <a:pt x="0" y="4347395"/>
                    </a:cubicBezTo>
                    <a:cubicBezTo>
                      <a:pt x="136220" y="3592619"/>
                      <a:pt x="716940" y="4018942"/>
                      <a:pt x="1094460" y="3746766"/>
                    </a:cubicBezTo>
                    <a:cubicBezTo>
                      <a:pt x="1179127" y="3662099"/>
                      <a:pt x="1593993" y="3717133"/>
                      <a:pt x="1665960" y="3480066"/>
                    </a:cubicBezTo>
                    <a:cubicBezTo>
                      <a:pt x="1708293" y="3128699"/>
                      <a:pt x="1090227" y="2993233"/>
                      <a:pt x="1132560" y="2641866"/>
                    </a:cubicBezTo>
                    <a:cubicBezTo>
                      <a:pt x="1246860" y="2413266"/>
                      <a:pt x="1361160" y="2540266"/>
                      <a:pt x="1704060" y="2578366"/>
                    </a:cubicBezTo>
                    <a:cubicBezTo>
                      <a:pt x="1817607" y="1833299"/>
                      <a:pt x="1296153" y="1266033"/>
                      <a:pt x="1587500" y="1333766"/>
                    </a:cubicBezTo>
                    <a:close/>
                  </a:path>
                </a:pathLst>
              </a:custGeom>
              <a:solidFill>
                <a:srgbClr val="A7744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Rectangle 85">
                <a:extLst>
                  <a:ext uri="{FF2B5EF4-FFF2-40B4-BE49-F238E27FC236}">
                    <a16:creationId xmlns:a16="http://schemas.microsoft.com/office/drawing/2014/main" id="{EE266643-9F62-830C-02A0-E68DEFD46CEC}"/>
                  </a:ext>
                </a:extLst>
              </p:cNvPr>
              <p:cNvSpPr/>
              <p:nvPr/>
            </p:nvSpPr>
            <p:spPr>
              <a:xfrm>
                <a:off x="4252091" y="1871189"/>
                <a:ext cx="3810933" cy="2720219"/>
              </a:xfrm>
              <a:custGeom>
                <a:avLst/>
                <a:gdLst>
                  <a:gd name="connsiteX0" fmla="*/ 0 w 2191658"/>
                  <a:gd name="connsiteY0" fmla="*/ 0 h 1055308"/>
                  <a:gd name="connsiteX1" fmla="*/ 2191658 w 2191658"/>
                  <a:gd name="connsiteY1" fmla="*/ 0 h 1055308"/>
                  <a:gd name="connsiteX2" fmla="*/ 2191658 w 2191658"/>
                  <a:gd name="connsiteY2" fmla="*/ 1055308 h 1055308"/>
                  <a:gd name="connsiteX3" fmla="*/ 0 w 2191658"/>
                  <a:gd name="connsiteY3" fmla="*/ 1055308 h 1055308"/>
                  <a:gd name="connsiteX4" fmla="*/ 0 w 2191658"/>
                  <a:gd name="connsiteY4" fmla="*/ 0 h 1055308"/>
                  <a:gd name="connsiteX0" fmla="*/ 0 w 2852058"/>
                  <a:gd name="connsiteY0" fmla="*/ 0 h 1423608"/>
                  <a:gd name="connsiteX1" fmla="*/ 2852058 w 2852058"/>
                  <a:gd name="connsiteY1" fmla="*/ 368300 h 1423608"/>
                  <a:gd name="connsiteX2" fmla="*/ 2852058 w 2852058"/>
                  <a:gd name="connsiteY2" fmla="*/ 1423608 h 1423608"/>
                  <a:gd name="connsiteX3" fmla="*/ 660400 w 2852058"/>
                  <a:gd name="connsiteY3" fmla="*/ 1423608 h 1423608"/>
                  <a:gd name="connsiteX4" fmla="*/ 0 w 2852058"/>
                  <a:gd name="connsiteY4" fmla="*/ 0 h 1423608"/>
                  <a:gd name="connsiteX0" fmla="*/ 0 w 2852058"/>
                  <a:gd name="connsiteY0" fmla="*/ 0 h 1423608"/>
                  <a:gd name="connsiteX1" fmla="*/ 2852058 w 2852058"/>
                  <a:gd name="connsiteY1" fmla="*/ 368300 h 1423608"/>
                  <a:gd name="connsiteX2" fmla="*/ 2852058 w 2852058"/>
                  <a:gd name="connsiteY2" fmla="*/ 1423608 h 1423608"/>
                  <a:gd name="connsiteX3" fmla="*/ 660400 w 2852058"/>
                  <a:gd name="connsiteY3" fmla="*/ 1423608 h 1423608"/>
                  <a:gd name="connsiteX4" fmla="*/ 54429 w 2852058"/>
                  <a:gd name="connsiteY4" fmla="*/ 798429 h 1423608"/>
                  <a:gd name="connsiteX5" fmla="*/ 0 w 2852058"/>
                  <a:gd name="connsiteY5" fmla="*/ 0 h 1423608"/>
                  <a:gd name="connsiteX0" fmla="*/ 443279 w 3295337"/>
                  <a:gd name="connsiteY0" fmla="*/ 0 h 1423608"/>
                  <a:gd name="connsiteX1" fmla="*/ 3295337 w 3295337"/>
                  <a:gd name="connsiteY1" fmla="*/ 368300 h 1423608"/>
                  <a:gd name="connsiteX2" fmla="*/ 3295337 w 3295337"/>
                  <a:gd name="connsiteY2" fmla="*/ 1423608 h 1423608"/>
                  <a:gd name="connsiteX3" fmla="*/ 11479 w 3295337"/>
                  <a:gd name="connsiteY3" fmla="*/ 890208 h 1423608"/>
                  <a:gd name="connsiteX4" fmla="*/ 497708 w 3295337"/>
                  <a:gd name="connsiteY4" fmla="*/ 798429 h 1423608"/>
                  <a:gd name="connsiteX5" fmla="*/ 443279 w 3295337"/>
                  <a:gd name="connsiteY5" fmla="*/ 0 h 1423608"/>
                  <a:gd name="connsiteX0" fmla="*/ 443279 w 3295337"/>
                  <a:gd name="connsiteY0" fmla="*/ 0 h 1610482"/>
                  <a:gd name="connsiteX1" fmla="*/ 3295337 w 3295337"/>
                  <a:gd name="connsiteY1" fmla="*/ 368300 h 1610482"/>
                  <a:gd name="connsiteX2" fmla="*/ 3295337 w 3295337"/>
                  <a:gd name="connsiteY2" fmla="*/ 1423608 h 1610482"/>
                  <a:gd name="connsiteX3" fmla="*/ 662809 w 3295337"/>
                  <a:gd name="connsiteY3" fmla="*/ 1585829 h 1610482"/>
                  <a:gd name="connsiteX4" fmla="*/ 11479 w 3295337"/>
                  <a:gd name="connsiteY4" fmla="*/ 890208 h 1610482"/>
                  <a:gd name="connsiteX5" fmla="*/ 497708 w 3295337"/>
                  <a:gd name="connsiteY5" fmla="*/ 798429 h 1610482"/>
                  <a:gd name="connsiteX6" fmla="*/ 443279 w 3295337"/>
                  <a:gd name="connsiteY6" fmla="*/ 0 h 1610482"/>
                  <a:gd name="connsiteX0" fmla="*/ 443279 w 3295337"/>
                  <a:gd name="connsiteY0" fmla="*/ 0 h 1719538"/>
                  <a:gd name="connsiteX1" fmla="*/ 3295337 w 3295337"/>
                  <a:gd name="connsiteY1" fmla="*/ 368300 h 1719538"/>
                  <a:gd name="connsiteX2" fmla="*/ 3295337 w 3295337"/>
                  <a:gd name="connsiteY2" fmla="*/ 1423608 h 1719538"/>
                  <a:gd name="connsiteX3" fmla="*/ 2288409 w 3295337"/>
                  <a:gd name="connsiteY3" fmla="*/ 1712829 h 1719538"/>
                  <a:gd name="connsiteX4" fmla="*/ 662809 w 3295337"/>
                  <a:gd name="connsiteY4" fmla="*/ 1585829 h 1719538"/>
                  <a:gd name="connsiteX5" fmla="*/ 11479 w 3295337"/>
                  <a:gd name="connsiteY5" fmla="*/ 890208 h 1719538"/>
                  <a:gd name="connsiteX6" fmla="*/ 497708 w 3295337"/>
                  <a:gd name="connsiteY6" fmla="*/ 798429 h 1719538"/>
                  <a:gd name="connsiteX7" fmla="*/ 443279 w 3295337"/>
                  <a:gd name="connsiteY7" fmla="*/ 0 h 1719538"/>
                  <a:gd name="connsiteX0" fmla="*/ 443279 w 3295337"/>
                  <a:gd name="connsiteY0" fmla="*/ 838200 h 2557738"/>
                  <a:gd name="connsiteX1" fmla="*/ 2787337 w 3295337"/>
                  <a:gd name="connsiteY1" fmla="*/ 0 h 2557738"/>
                  <a:gd name="connsiteX2" fmla="*/ 3295337 w 3295337"/>
                  <a:gd name="connsiteY2" fmla="*/ 2261808 h 2557738"/>
                  <a:gd name="connsiteX3" fmla="*/ 2288409 w 3295337"/>
                  <a:gd name="connsiteY3" fmla="*/ 2551029 h 2557738"/>
                  <a:gd name="connsiteX4" fmla="*/ 662809 w 3295337"/>
                  <a:gd name="connsiteY4" fmla="*/ 2424029 h 2557738"/>
                  <a:gd name="connsiteX5" fmla="*/ 11479 w 3295337"/>
                  <a:gd name="connsiteY5" fmla="*/ 1728408 h 2557738"/>
                  <a:gd name="connsiteX6" fmla="*/ 497708 w 3295337"/>
                  <a:gd name="connsiteY6" fmla="*/ 1636629 h 2557738"/>
                  <a:gd name="connsiteX7" fmla="*/ 443279 w 3295337"/>
                  <a:gd name="connsiteY7" fmla="*/ 838200 h 2557738"/>
                  <a:gd name="connsiteX0" fmla="*/ 443279 w 3358837"/>
                  <a:gd name="connsiteY0" fmla="*/ 838200 h 2557738"/>
                  <a:gd name="connsiteX1" fmla="*/ 2787337 w 3358837"/>
                  <a:gd name="connsiteY1" fmla="*/ 0 h 2557738"/>
                  <a:gd name="connsiteX2" fmla="*/ 3358837 w 3358837"/>
                  <a:gd name="connsiteY2" fmla="*/ 2261808 h 2557738"/>
                  <a:gd name="connsiteX3" fmla="*/ 2288409 w 3358837"/>
                  <a:gd name="connsiteY3" fmla="*/ 2551029 h 2557738"/>
                  <a:gd name="connsiteX4" fmla="*/ 662809 w 3358837"/>
                  <a:gd name="connsiteY4" fmla="*/ 2424029 h 2557738"/>
                  <a:gd name="connsiteX5" fmla="*/ 11479 w 3358837"/>
                  <a:gd name="connsiteY5" fmla="*/ 1728408 h 2557738"/>
                  <a:gd name="connsiteX6" fmla="*/ 497708 w 3358837"/>
                  <a:gd name="connsiteY6" fmla="*/ 1636629 h 2557738"/>
                  <a:gd name="connsiteX7" fmla="*/ 443279 w 3358837"/>
                  <a:gd name="connsiteY7" fmla="*/ 838200 h 2557738"/>
                  <a:gd name="connsiteX0" fmla="*/ 443279 w 3785624"/>
                  <a:gd name="connsiteY0" fmla="*/ 838200 h 2557738"/>
                  <a:gd name="connsiteX1" fmla="*/ 2787337 w 3785624"/>
                  <a:gd name="connsiteY1" fmla="*/ 0 h 2557738"/>
                  <a:gd name="connsiteX2" fmla="*/ 3358837 w 3785624"/>
                  <a:gd name="connsiteY2" fmla="*/ 2261808 h 2557738"/>
                  <a:gd name="connsiteX3" fmla="*/ 2288409 w 3785624"/>
                  <a:gd name="connsiteY3" fmla="*/ 2551029 h 2557738"/>
                  <a:gd name="connsiteX4" fmla="*/ 662809 w 3785624"/>
                  <a:gd name="connsiteY4" fmla="*/ 2424029 h 2557738"/>
                  <a:gd name="connsiteX5" fmla="*/ 11479 w 3785624"/>
                  <a:gd name="connsiteY5" fmla="*/ 1728408 h 2557738"/>
                  <a:gd name="connsiteX6" fmla="*/ 497708 w 3785624"/>
                  <a:gd name="connsiteY6" fmla="*/ 1636629 h 2557738"/>
                  <a:gd name="connsiteX7" fmla="*/ 443279 w 3785624"/>
                  <a:gd name="connsiteY7" fmla="*/ 838200 h 2557738"/>
                  <a:gd name="connsiteX0" fmla="*/ 443279 w 3810932"/>
                  <a:gd name="connsiteY0" fmla="*/ 838200 h 2557738"/>
                  <a:gd name="connsiteX1" fmla="*/ 2787337 w 3810932"/>
                  <a:gd name="connsiteY1" fmla="*/ 0 h 2557738"/>
                  <a:gd name="connsiteX2" fmla="*/ 3358837 w 3810932"/>
                  <a:gd name="connsiteY2" fmla="*/ 2261808 h 2557738"/>
                  <a:gd name="connsiteX3" fmla="*/ 2288409 w 3810932"/>
                  <a:gd name="connsiteY3" fmla="*/ 2551029 h 2557738"/>
                  <a:gd name="connsiteX4" fmla="*/ 662809 w 3810932"/>
                  <a:gd name="connsiteY4" fmla="*/ 2424029 h 2557738"/>
                  <a:gd name="connsiteX5" fmla="*/ 11479 w 3810932"/>
                  <a:gd name="connsiteY5" fmla="*/ 1728408 h 2557738"/>
                  <a:gd name="connsiteX6" fmla="*/ 497708 w 3810932"/>
                  <a:gd name="connsiteY6" fmla="*/ 1636629 h 2557738"/>
                  <a:gd name="connsiteX7" fmla="*/ 443279 w 3810932"/>
                  <a:gd name="connsiteY7" fmla="*/ 838200 h 2557738"/>
                  <a:gd name="connsiteX0" fmla="*/ 443279 w 3810932"/>
                  <a:gd name="connsiteY0" fmla="*/ 964046 h 2683584"/>
                  <a:gd name="connsiteX1" fmla="*/ 2787337 w 3810932"/>
                  <a:gd name="connsiteY1" fmla="*/ 125846 h 2683584"/>
                  <a:gd name="connsiteX2" fmla="*/ 3358837 w 3810932"/>
                  <a:gd name="connsiteY2" fmla="*/ 2387654 h 2683584"/>
                  <a:gd name="connsiteX3" fmla="*/ 2288409 w 3810932"/>
                  <a:gd name="connsiteY3" fmla="*/ 2676875 h 2683584"/>
                  <a:gd name="connsiteX4" fmla="*/ 662809 w 3810932"/>
                  <a:gd name="connsiteY4" fmla="*/ 2549875 h 2683584"/>
                  <a:gd name="connsiteX5" fmla="*/ 11479 w 3810932"/>
                  <a:gd name="connsiteY5" fmla="*/ 1854254 h 2683584"/>
                  <a:gd name="connsiteX6" fmla="*/ 497708 w 3810932"/>
                  <a:gd name="connsiteY6" fmla="*/ 1762475 h 2683584"/>
                  <a:gd name="connsiteX7" fmla="*/ 443279 w 3810932"/>
                  <a:gd name="connsiteY7" fmla="*/ 964046 h 2683584"/>
                  <a:gd name="connsiteX0" fmla="*/ 443279 w 3810932"/>
                  <a:gd name="connsiteY0" fmla="*/ 1000681 h 2720219"/>
                  <a:gd name="connsiteX1" fmla="*/ 2787337 w 3810932"/>
                  <a:gd name="connsiteY1" fmla="*/ 162481 h 2720219"/>
                  <a:gd name="connsiteX2" fmla="*/ 3358837 w 3810932"/>
                  <a:gd name="connsiteY2" fmla="*/ 2424289 h 2720219"/>
                  <a:gd name="connsiteX3" fmla="*/ 2288409 w 3810932"/>
                  <a:gd name="connsiteY3" fmla="*/ 2713510 h 2720219"/>
                  <a:gd name="connsiteX4" fmla="*/ 662809 w 3810932"/>
                  <a:gd name="connsiteY4" fmla="*/ 2586510 h 2720219"/>
                  <a:gd name="connsiteX5" fmla="*/ 11479 w 3810932"/>
                  <a:gd name="connsiteY5" fmla="*/ 1890889 h 2720219"/>
                  <a:gd name="connsiteX6" fmla="*/ 497708 w 3810932"/>
                  <a:gd name="connsiteY6" fmla="*/ 1799110 h 2720219"/>
                  <a:gd name="connsiteX7" fmla="*/ 443279 w 3810932"/>
                  <a:gd name="connsiteY7" fmla="*/ 1000681 h 2720219"/>
                  <a:gd name="connsiteX0" fmla="*/ 449993 w 3817646"/>
                  <a:gd name="connsiteY0" fmla="*/ 1000681 h 2720219"/>
                  <a:gd name="connsiteX1" fmla="*/ 2794051 w 3817646"/>
                  <a:gd name="connsiteY1" fmla="*/ 162481 h 2720219"/>
                  <a:gd name="connsiteX2" fmla="*/ 3365551 w 3817646"/>
                  <a:gd name="connsiteY2" fmla="*/ 2424289 h 2720219"/>
                  <a:gd name="connsiteX3" fmla="*/ 2295123 w 3817646"/>
                  <a:gd name="connsiteY3" fmla="*/ 2713510 h 2720219"/>
                  <a:gd name="connsiteX4" fmla="*/ 669523 w 3817646"/>
                  <a:gd name="connsiteY4" fmla="*/ 2586510 h 2720219"/>
                  <a:gd name="connsiteX5" fmla="*/ 18193 w 3817646"/>
                  <a:gd name="connsiteY5" fmla="*/ 1890889 h 2720219"/>
                  <a:gd name="connsiteX6" fmla="*/ 504422 w 3817646"/>
                  <a:gd name="connsiteY6" fmla="*/ 1799110 h 2720219"/>
                  <a:gd name="connsiteX7" fmla="*/ 449993 w 3817646"/>
                  <a:gd name="connsiteY7" fmla="*/ 1000681 h 2720219"/>
                  <a:gd name="connsiteX0" fmla="*/ 451441 w 3819094"/>
                  <a:gd name="connsiteY0" fmla="*/ 1000681 h 2720219"/>
                  <a:gd name="connsiteX1" fmla="*/ 2795499 w 3819094"/>
                  <a:gd name="connsiteY1" fmla="*/ 162481 h 2720219"/>
                  <a:gd name="connsiteX2" fmla="*/ 3366999 w 3819094"/>
                  <a:gd name="connsiteY2" fmla="*/ 2424289 h 2720219"/>
                  <a:gd name="connsiteX3" fmla="*/ 2296571 w 3819094"/>
                  <a:gd name="connsiteY3" fmla="*/ 2713510 h 2720219"/>
                  <a:gd name="connsiteX4" fmla="*/ 670971 w 3819094"/>
                  <a:gd name="connsiteY4" fmla="*/ 2586510 h 2720219"/>
                  <a:gd name="connsiteX5" fmla="*/ 19641 w 3819094"/>
                  <a:gd name="connsiteY5" fmla="*/ 1890889 h 2720219"/>
                  <a:gd name="connsiteX6" fmla="*/ 505870 w 3819094"/>
                  <a:gd name="connsiteY6" fmla="*/ 1799110 h 2720219"/>
                  <a:gd name="connsiteX7" fmla="*/ 451441 w 3819094"/>
                  <a:gd name="connsiteY7" fmla="*/ 1000681 h 2720219"/>
                  <a:gd name="connsiteX0" fmla="*/ 451441 w 3819094"/>
                  <a:gd name="connsiteY0" fmla="*/ 1000681 h 2720219"/>
                  <a:gd name="connsiteX1" fmla="*/ 2795499 w 3819094"/>
                  <a:gd name="connsiteY1" fmla="*/ 162481 h 2720219"/>
                  <a:gd name="connsiteX2" fmla="*/ 3366999 w 3819094"/>
                  <a:gd name="connsiteY2" fmla="*/ 2424289 h 2720219"/>
                  <a:gd name="connsiteX3" fmla="*/ 2296571 w 3819094"/>
                  <a:gd name="connsiteY3" fmla="*/ 2713510 h 2720219"/>
                  <a:gd name="connsiteX4" fmla="*/ 670971 w 3819094"/>
                  <a:gd name="connsiteY4" fmla="*/ 2586510 h 2720219"/>
                  <a:gd name="connsiteX5" fmla="*/ 19641 w 3819094"/>
                  <a:gd name="connsiteY5" fmla="*/ 1890889 h 2720219"/>
                  <a:gd name="connsiteX6" fmla="*/ 505870 w 3819094"/>
                  <a:gd name="connsiteY6" fmla="*/ 1799110 h 2720219"/>
                  <a:gd name="connsiteX7" fmla="*/ 451441 w 3819094"/>
                  <a:gd name="connsiteY7" fmla="*/ 1000681 h 2720219"/>
                  <a:gd name="connsiteX0" fmla="*/ 443280 w 3810933"/>
                  <a:gd name="connsiteY0" fmla="*/ 1000681 h 2720219"/>
                  <a:gd name="connsiteX1" fmla="*/ 2787338 w 3810933"/>
                  <a:gd name="connsiteY1" fmla="*/ 162481 h 2720219"/>
                  <a:gd name="connsiteX2" fmla="*/ 3358838 w 3810933"/>
                  <a:gd name="connsiteY2" fmla="*/ 2424289 h 2720219"/>
                  <a:gd name="connsiteX3" fmla="*/ 2288410 w 3810933"/>
                  <a:gd name="connsiteY3" fmla="*/ 2713510 h 2720219"/>
                  <a:gd name="connsiteX4" fmla="*/ 662810 w 3810933"/>
                  <a:gd name="connsiteY4" fmla="*/ 2586510 h 2720219"/>
                  <a:gd name="connsiteX5" fmla="*/ 11480 w 3810933"/>
                  <a:gd name="connsiteY5" fmla="*/ 1890889 h 2720219"/>
                  <a:gd name="connsiteX6" fmla="*/ 497709 w 3810933"/>
                  <a:gd name="connsiteY6" fmla="*/ 1799110 h 2720219"/>
                  <a:gd name="connsiteX7" fmla="*/ 443280 w 3810933"/>
                  <a:gd name="connsiteY7" fmla="*/ 1000681 h 2720219"/>
                  <a:gd name="connsiteX0" fmla="*/ 443280 w 3810933"/>
                  <a:gd name="connsiteY0" fmla="*/ 1000681 h 2720219"/>
                  <a:gd name="connsiteX1" fmla="*/ 2787338 w 3810933"/>
                  <a:gd name="connsiteY1" fmla="*/ 162481 h 2720219"/>
                  <a:gd name="connsiteX2" fmla="*/ 3358838 w 3810933"/>
                  <a:gd name="connsiteY2" fmla="*/ 2424289 h 2720219"/>
                  <a:gd name="connsiteX3" fmla="*/ 2288410 w 3810933"/>
                  <a:gd name="connsiteY3" fmla="*/ 2713510 h 2720219"/>
                  <a:gd name="connsiteX4" fmla="*/ 662810 w 3810933"/>
                  <a:gd name="connsiteY4" fmla="*/ 2586510 h 2720219"/>
                  <a:gd name="connsiteX5" fmla="*/ 11480 w 3810933"/>
                  <a:gd name="connsiteY5" fmla="*/ 1890889 h 2720219"/>
                  <a:gd name="connsiteX6" fmla="*/ 497709 w 3810933"/>
                  <a:gd name="connsiteY6" fmla="*/ 1799110 h 2720219"/>
                  <a:gd name="connsiteX7" fmla="*/ 443280 w 3810933"/>
                  <a:gd name="connsiteY7" fmla="*/ 1000681 h 2720219"/>
                  <a:gd name="connsiteX0" fmla="*/ 443280 w 3810933"/>
                  <a:gd name="connsiteY0" fmla="*/ 1000681 h 2720219"/>
                  <a:gd name="connsiteX1" fmla="*/ 2787338 w 3810933"/>
                  <a:gd name="connsiteY1" fmla="*/ 162481 h 2720219"/>
                  <a:gd name="connsiteX2" fmla="*/ 3358838 w 3810933"/>
                  <a:gd name="connsiteY2" fmla="*/ 2424289 h 2720219"/>
                  <a:gd name="connsiteX3" fmla="*/ 2288410 w 3810933"/>
                  <a:gd name="connsiteY3" fmla="*/ 2713510 h 2720219"/>
                  <a:gd name="connsiteX4" fmla="*/ 662810 w 3810933"/>
                  <a:gd name="connsiteY4" fmla="*/ 2586510 h 2720219"/>
                  <a:gd name="connsiteX5" fmla="*/ 11480 w 3810933"/>
                  <a:gd name="connsiteY5" fmla="*/ 1890889 h 2720219"/>
                  <a:gd name="connsiteX6" fmla="*/ 497709 w 3810933"/>
                  <a:gd name="connsiteY6" fmla="*/ 1799110 h 2720219"/>
                  <a:gd name="connsiteX7" fmla="*/ 443280 w 3810933"/>
                  <a:gd name="connsiteY7" fmla="*/ 1000681 h 2720219"/>
                  <a:gd name="connsiteX0" fmla="*/ 443280 w 3810933"/>
                  <a:gd name="connsiteY0" fmla="*/ 1000681 h 2720219"/>
                  <a:gd name="connsiteX1" fmla="*/ 2787338 w 3810933"/>
                  <a:gd name="connsiteY1" fmla="*/ 162481 h 2720219"/>
                  <a:gd name="connsiteX2" fmla="*/ 3358838 w 3810933"/>
                  <a:gd name="connsiteY2" fmla="*/ 2424289 h 2720219"/>
                  <a:gd name="connsiteX3" fmla="*/ 2288410 w 3810933"/>
                  <a:gd name="connsiteY3" fmla="*/ 2713510 h 2720219"/>
                  <a:gd name="connsiteX4" fmla="*/ 662810 w 3810933"/>
                  <a:gd name="connsiteY4" fmla="*/ 2586510 h 2720219"/>
                  <a:gd name="connsiteX5" fmla="*/ 11480 w 3810933"/>
                  <a:gd name="connsiteY5" fmla="*/ 1890889 h 2720219"/>
                  <a:gd name="connsiteX6" fmla="*/ 497709 w 3810933"/>
                  <a:gd name="connsiteY6" fmla="*/ 1799110 h 2720219"/>
                  <a:gd name="connsiteX7" fmla="*/ 443280 w 3810933"/>
                  <a:gd name="connsiteY7" fmla="*/ 1000681 h 2720219"/>
                  <a:gd name="connsiteX0" fmla="*/ 443280 w 3810933"/>
                  <a:gd name="connsiteY0" fmla="*/ 1000681 h 2720219"/>
                  <a:gd name="connsiteX1" fmla="*/ 2787338 w 3810933"/>
                  <a:gd name="connsiteY1" fmla="*/ 162481 h 2720219"/>
                  <a:gd name="connsiteX2" fmla="*/ 3358838 w 3810933"/>
                  <a:gd name="connsiteY2" fmla="*/ 2424289 h 2720219"/>
                  <a:gd name="connsiteX3" fmla="*/ 2288410 w 3810933"/>
                  <a:gd name="connsiteY3" fmla="*/ 2713510 h 2720219"/>
                  <a:gd name="connsiteX4" fmla="*/ 662810 w 3810933"/>
                  <a:gd name="connsiteY4" fmla="*/ 2586510 h 2720219"/>
                  <a:gd name="connsiteX5" fmla="*/ 11480 w 3810933"/>
                  <a:gd name="connsiteY5" fmla="*/ 1890889 h 2720219"/>
                  <a:gd name="connsiteX6" fmla="*/ 497709 w 3810933"/>
                  <a:gd name="connsiteY6" fmla="*/ 1799110 h 2720219"/>
                  <a:gd name="connsiteX7" fmla="*/ 443280 w 3810933"/>
                  <a:gd name="connsiteY7" fmla="*/ 1000681 h 272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10933" h="2720219">
                    <a:moveTo>
                      <a:pt x="443280" y="1000681"/>
                    </a:moveTo>
                    <a:cubicBezTo>
                      <a:pt x="818233" y="365681"/>
                      <a:pt x="1421785" y="-320119"/>
                      <a:pt x="2787338" y="162481"/>
                    </a:cubicBezTo>
                    <a:cubicBezTo>
                      <a:pt x="3130238" y="281417"/>
                      <a:pt x="4514538" y="1797353"/>
                      <a:pt x="3358838" y="2424289"/>
                    </a:cubicBezTo>
                    <a:cubicBezTo>
                      <a:pt x="3174083" y="2608160"/>
                      <a:pt x="2727165" y="2686473"/>
                      <a:pt x="2288410" y="2713510"/>
                    </a:cubicBezTo>
                    <a:cubicBezTo>
                      <a:pt x="1849655" y="2740547"/>
                      <a:pt x="1025365" y="2683397"/>
                      <a:pt x="662810" y="2586510"/>
                    </a:cubicBezTo>
                    <a:cubicBezTo>
                      <a:pt x="394900" y="2468936"/>
                      <a:pt x="-76210" y="2389463"/>
                      <a:pt x="11480" y="1890889"/>
                    </a:cubicBezTo>
                    <a:cubicBezTo>
                      <a:pt x="-97377" y="1661329"/>
                      <a:pt x="606566" y="2028670"/>
                      <a:pt x="497709" y="1799110"/>
                    </a:cubicBezTo>
                    <a:cubicBezTo>
                      <a:pt x="352566" y="1647267"/>
                      <a:pt x="524923" y="1203324"/>
                      <a:pt x="443280" y="1000681"/>
                    </a:cubicBezTo>
                    <a:close/>
                  </a:path>
                </a:pathLst>
              </a:custGeom>
              <a:solidFill>
                <a:srgbClr val="44282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4FD0358-3A88-1137-A24D-A75799A24A09}"/>
                </a:ext>
              </a:extLst>
            </p:cNvPr>
            <p:cNvGrpSpPr/>
            <p:nvPr/>
          </p:nvGrpSpPr>
          <p:grpSpPr>
            <a:xfrm>
              <a:off x="3069649" y="1190181"/>
              <a:ext cx="8270227" cy="4580537"/>
              <a:chOff x="12781743" y="-336756"/>
              <a:chExt cx="8270227" cy="4580537"/>
            </a:xfrm>
          </p:grpSpPr>
          <p:sp>
            <p:nvSpPr>
              <p:cNvPr id="45" name="Rectangle 13">
                <a:extLst>
                  <a:ext uri="{FF2B5EF4-FFF2-40B4-BE49-F238E27FC236}">
                    <a16:creationId xmlns:a16="http://schemas.microsoft.com/office/drawing/2014/main" id="{C0035F6B-62AD-F979-C77B-B8555C7CC08C}"/>
                  </a:ext>
                </a:extLst>
              </p:cNvPr>
              <p:cNvSpPr/>
              <p:nvPr/>
            </p:nvSpPr>
            <p:spPr>
              <a:xfrm rot="20064279">
                <a:off x="16001325" y="2227646"/>
                <a:ext cx="1540505" cy="1222791"/>
              </a:xfrm>
              <a:custGeom>
                <a:avLst/>
                <a:gdLst>
                  <a:gd name="connsiteX0" fmla="*/ 0 w 1322205"/>
                  <a:gd name="connsiteY0" fmla="*/ 0 h 1377831"/>
                  <a:gd name="connsiteX1" fmla="*/ 1322205 w 1322205"/>
                  <a:gd name="connsiteY1" fmla="*/ 0 h 1377831"/>
                  <a:gd name="connsiteX2" fmla="*/ 1322205 w 1322205"/>
                  <a:gd name="connsiteY2" fmla="*/ 1377831 h 1377831"/>
                  <a:gd name="connsiteX3" fmla="*/ 0 w 1322205"/>
                  <a:gd name="connsiteY3" fmla="*/ 1377831 h 1377831"/>
                  <a:gd name="connsiteX4" fmla="*/ 0 w 1322205"/>
                  <a:gd name="connsiteY4" fmla="*/ 0 h 1377831"/>
                  <a:gd name="connsiteX0" fmla="*/ 0 w 1414971"/>
                  <a:gd name="connsiteY0" fmla="*/ 132521 h 1510352"/>
                  <a:gd name="connsiteX1" fmla="*/ 1414971 w 1414971"/>
                  <a:gd name="connsiteY1" fmla="*/ 0 h 1510352"/>
                  <a:gd name="connsiteX2" fmla="*/ 1322205 w 1414971"/>
                  <a:gd name="connsiteY2" fmla="*/ 1510352 h 1510352"/>
                  <a:gd name="connsiteX3" fmla="*/ 0 w 1414971"/>
                  <a:gd name="connsiteY3" fmla="*/ 1510352 h 1510352"/>
                  <a:gd name="connsiteX4" fmla="*/ 0 w 1414971"/>
                  <a:gd name="connsiteY4" fmla="*/ 132521 h 1510352"/>
                  <a:gd name="connsiteX0" fmla="*/ 0 w 1414971"/>
                  <a:gd name="connsiteY0" fmla="*/ 132521 h 1822772"/>
                  <a:gd name="connsiteX1" fmla="*/ 1414971 w 1414971"/>
                  <a:gd name="connsiteY1" fmla="*/ 0 h 1822772"/>
                  <a:gd name="connsiteX2" fmla="*/ 499245 w 1414971"/>
                  <a:gd name="connsiteY2" fmla="*/ 1822772 h 1822772"/>
                  <a:gd name="connsiteX3" fmla="*/ 0 w 1414971"/>
                  <a:gd name="connsiteY3" fmla="*/ 1510352 h 1822772"/>
                  <a:gd name="connsiteX4" fmla="*/ 0 w 1414971"/>
                  <a:gd name="connsiteY4" fmla="*/ 132521 h 1822772"/>
                  <a:gd name="connsiteX0" fmla="*/ 0 w 1608731"/>
                  <a:gd name="connsiteY0" fmla="*/ 132521 h 1907834"/>
                  <a:gd name="connsiteX1" fmla="*/ 1414971 w 1608731"/>
                  <a:gd name="connsiteY1" fmla="*/ 0 h 1907834"/>
                  <a:gd name="connsiteX2" fmla="*/ 499245 w 1608731"/>
                  <a:gd name="connsiteY2" fmla="*/ 1822772 h 1907834"/>
                  <a:gd name="connsiteX3" fmla="*/ 0 w 1608731"/>
                  <a:gd name="connsiteY3" fmla="*/ 1510352 h 1907834"/>
                  <a:gd name="connsiteX4" fmla="*/ 0 w 1608731"/>
                  <a:gd name="connsiteY4" fmla="*/ 132521 h 1907834"/>
                  <a:gd name="connsiteX0" fmla="*/ 0 w 1959161"/>
                  <a:gd name="connsiteY0" fmla="*/ 132521 h 1904954"/>
                  <a:gd name="connsiteX1" fmla="*/ 1414971 w 1959161"/>
                  <a:gd name="connsiteY1" fmla="*/ 0 h 1904954"/>
                  <a:gd name="connsiteX2" fmla="*/ 499245 w 1959161"/>
                  <a:gd name="connsiteY2" fmla="*/ 1822772 h 1904954"/>
                  <a:gd name="connsiteX3" fmla="*/ 0 w 1959161"/>
                  <a:gd name="connsiteY3" fmla="*/ 1510352 h 1904954"/>
                  <a:gd name="connsiteX4" fmla="*/ 0 w 1959161"/>
                  <a:gd name="connsiteY4" fmla="*/ 132521 h 1904954"/>
                  <a:gd name="connsiteX0" fmla="*/ 0 w 2568761"/>
                  <a:gd name="connsiteY0" fmla="*/ 0 h 1962933"/>
                  <a:gd name="connsiteX1" fmla="*/ 2024571 w 2568761"/>
                  <a:gd name="connsiteY1" fmla="*/ 57979 h 1962933"/>
                  <a:gd name="connsiteX2" fmla="*/ 1108845 w 2568761"/>
                  <a:gd name="connsiteY2" fmla="*/ 1880751 h 1962933"/>
                  <a:gd name="connsiteX3" fmla="*/ 609600 w 2568761"/>
                  <a:gd name="connsiteY3" fmla="*/ 1568331 h 1962933"/>
                  <a:gd name="connsiteX4" fmla="*/ 0 w 2568761"/>
                  <a:gd name="connsiteY4" fmla="*/ 0 h 1962933"/>
                  <a:gd name="connsiteX0" fmla="*/ 0 w 2568761"/>
                  <a:gd name="connsiteY0" fmla="*/ 0 h 1962933"/>
                  <a:gd name="connsiteX1" fmla="*/ 2024571 w 2568761"/>
                  <a:gd name="connsiteY1" fmla="*/ 57979 h 1962933"/>
                  <a:gd name="connsiteX2" fmla="*/ 1108845 w 2568761"/>
                  <a:gd name="connsiteY2" fmla="*/ 1880751 h 1962933"/>
                  <a:gd name="connsiteX3" fmla="*/ 609600 w 2568761"/>
                  <a:gd name="connsiteY3" fmla="*/ 1568331 h 1962933"/>
                  <a:gd name="connsiteX4" fmla="*/ 0 w 2568761"/>
                  <a:gd name="connsiteY4" fmla="*/ 0 h 1962933"/>
                  <a:gd name="connsiteX0" fmla="*/ 0 w 2568761"/>
                  <a:gd name="connsiteY0" fmla="*/ 0 h 1962933"/>
                  <a:gd name="connsiteX1" fmla="*/ 2024571 w 2568761"/>
                  <a:gd name="connsiteY1" fmla="*/ 57979 h 1962933"/>
                  <a:gd name="connsiteX2" fmla="*/ 1108845 w 2568761"/>
                  <a:gd name="connsiteY2" fmla="*/ 1880751 h 1962933"/>
                  <a:gd name="connsiteX3" fmla="*/ 937260 w 2568761"/>
                  <a:gd name="connsiteY3" fmla="*/ 1309251 h 1962933"/>
                  <a:gd name="connsiteX4" fmla="*/ 0 w 2568761"/>
                  <a:gd name="connsiteY4" fmla="*/ 0 h 1962933"/>
                  <a:gd name="connsiteX0" fmla="*/ 0 w 2568761"/>
                  <a:gd name="connsiteY0" fmla="*/ 0 h 1962933"/>
                  <a:gd name="connsiteX1" fmla="*/ 2024571 w 2568761"/>
                  <a:gd name="connsiteY1" fmla="*/ 57979 h 1962933"/>
                  <a:gd name="connsiteX2" fmla="*/ 1108845 w 2568761"/>
                  <a:gd name="connsiteY2" fmla="*/ 1880751 h 1962933"/>
                  <a:gd name="connsiteX3" fmla="*/ 937260 w 2568761"/>
                  <a:gd name="connsiteY3" fmla="*/ 1309251 h 1962933"/>
                  <a:gd name="connsiteX4" fmla="*/ 0 w 2568761"/>
                  <a:gd name="connsiteY4" fmla="*/ 0 h 1962933"/>
                  <a:gd name="connsiteX0" fmla="*/ 0 w 2243081"/>
                  <a:gd name="connsiteY0" fmla="*/ 0 h 1880751"/>
                  <a:gd name="connsiteX1" fmla="*/ 2024571 w 2243081"/>
                  <a:gd name="connsiteY1" fmla="*/ 57979 h 1880751"/>
                  <a:gd name="connsiteX2" fmla="*/ 2076388 w 2243081"/>
                  <a:gd name="connsiteY2" fmla="*/ 243891 h 1880751"/>
                  <a:gd name="connsiteX3" fmla="*/ 1108845 w 2243081"/>
                  <a:gd name="connsiteY3" fmla="*/ 1880751 h 1880751"/>
                  <a:gd name="connsiteX4" fmla="*/ 937260 w 2243081"/>
                  <a:gd name="connsiteY4" fmla="*/ 1309251 h 1880751"/>
                  <a:gd name="connsiteX5" fmla="*/ 0 w 2243081"/>
                  <a:gd name="connsiteY5" fmla="*/ 0 h 1880751"/>
                  <a:gd name="connsiteX0" fmla="*/ 0 w 2118449"/>
                  <a:gd name="connsiteY0" fmla="*/ 0 h 1880751"/>
                  <a:gd name="connsiteX1" fmla="*/ 2024571 w 2118449"/>
                  <a:gd name="connsiteY1" fmla="*/ 57979 h 1880751"/>
                  <a:gd name="connsiteX2" fmla="*/ 2076388 w 2118449"/>
                  <a:gd name="connsiteY2" fmla="*/ 243891 h 1880751"/>
                  <a:gd name="connsiteX3" fmla="*/ 1108845 w 2118449"/>
                  <a:gd name="connsiteY3" fmla="*/ 1880751 h 1880751"/>
                  <a:gd name="connsiteX4" fmla="*/ 937260 w 2118449"/>
                  <a:gd name="connsiteY4" fmla="*/ 1309251 h 1880751"/>
                  <a:gd name="connsiteX5" fmla="*/ 0 w 2118449"/>
                  <a:gd name="connsiteY5" fmla="*/ 0 h 1880751"/>
                  <a:gd name="connsiteX0" fmla="*/ 0 w 2076388"/>
                  <a:gd name="connsiteY0" fmla="*/ 0 h 1880751"/>
                  <a:gd name="connsiteX1" fmla="*/ 2024571 w 2076388"/>
                  <a:gd name="connsiteY1" fmla="*/ 57979 h 1880751"/>
                  <a:gd name="connsiteX2" fmla="*/ 2076388 w 2076388"/>
                  <a:gd name="connsiteY2" fmla="*/ 243891 h 1880751"/>
                  <a:gd name="connsiteX3" fmla="*/ 1108845 w 2076388"/>
                  <a:gd name="connsiteY3" fmla="*/ 1880751 h 1880751"/>
                  <a:gd name="connsiteX4" fmla="*/ 937260 w 2076388"/>
                  <a:gd name="connsiteY4" fmla="*/ 1309251 h 1880751"/>
                  <a:gd name="connsiteX5" fmla="*/ 0 w 2076388"/>
                  <a:gd name="connsiteY5" fmla="*/ 0 h 1880751"/>
                  <a:gd name="connsiteX0" fmla="*/ 0 w 2076388"/>
                  <a:gd name="connsiteY0" fmla="*/ 0 h 1880751"/>
                  <a:gd name="connsiteX1" fmla="*/ 2024571 w 2076388"/>
                  <a:gd name="connsiteY1" fmla="*/ 57979 h 1880751"/>
                  <a:gd name="connsiteX2" fmla="*/ 2076388 w 2076388"/>
                  <a:gd name="connsiteY2" fmla="*/ 243891 h 1880751"/>
                  <a:gd name="connsiteX3" fmla="*/ 1108845 w 2076388"/>
                  <a:gd name="connsiteY3" fmla="*/ 1880751 h 1880751"/>
                  <a:gd name="connsiteX4" fmla="*/ 937260 w 2076388"/>
                  <a:gd name="connsiteY4" fmla="*/ 1309251 h 1880751"/>
                  <a:gd name="connsiteX5" fmla="*/ 0 w 2076388"/>
                  <a:gd name="connsiteY5" fmla="*/ 0 h 1880751"/>
                  <a:gd name="connsiteX0" fmla="*/ 0 w 2076388"/>
                  <a:gd name="connsiteY0" fmla="*/ 0 h 1880751"/>
                  <a:gd name="connsiteX1" fmla="*/ 2024571 w 2076388"/>
                  <a:gd name="connsiteY1" fmla="*/ 57979 h 1880751"/>
                  <a:gd name="connsiteX2" fmla="*/ 2076388 w 2076388"/>
                  <a:gd name="connsiteY2" fmla="*/ 243891 h 1880751"/>
                  <a:gd name="connsiteX3" fmla="*/ 1108845 w 2076388"/>
                  <a:gd name="connsiteY3" fmla="*/ 1880751 h 1880751"/>
                  <a:gd name="connsiteX4" fmla="*/ 937260 w 2076388"/>
                  <a:gd name="connsiteY4" fmla="*/ 1309251 h 1880751"/>
                  <a:gd name="connsiteX5" fmla="*/ 0 w 2076388"/>
                  <a:gd name="connsiteY5" fmla="*/ 0 h 1880751"/>
                  <a:gd name="connsiteX0" fmla="*/ 0 w 2400517"/>
                  <a:gd name="connsiteY0" fmla="*/ 0 h 1953089"/>
                  <a:gd name="connsiteX1" fmla="*/ 2024571 w 2400517"/>
                  <a:gd name="connsiteY1" fmla="*/ 57979 h 1953089"/>
                  <a:gd name="connsiteX2" fmla="*/ 2076388 w 2400517"/>
                  <a:gd name="connsiteY2" fmla="*/ 243891 h 1953089"/>
                  <a:gd name="connsiteX3" fmla="*/ 1108845 w 2400517"/>
                  <a:gd name="connsiteY3" fmla="*/ 1880751 h 1953089"/>
                  <a:gd name="connsiteX4" fmla="*/ 937260 w 2400517"/>
                  <a:gd name="connsiteY4" fmla="*/ 1309251 h 1953089"/>
                  <a:gd name="connsiteX5" fmla="*/ 0 w 2400517"/>
                  <a:gd name="connsiteY5" fmla="*/ 0 h 1953089"/>
                  <a:gd name="connsiteX0" fmla="*/ 0 w 2576224"/>
                  <a:gd name="connsiteY0" fmla="*/ 0 h 1947522"/>
                  <a:gd name="connsiteX1" fmla="*/ 2024571 w 2576224"/>
                  <a:gd name="connsiteY1" fmla="*/ 57979 h 1947522"/>
                  <a:gd name="connsiteX2" fmla="*/ 2076388 w 2576224"/>
                  <a:gd name="connsiteY2" fmla="*/ 243891 h 1947522"/>
                  <a:gd name="connsiteX3" fmla="*/ 1108845 w 2576224"/>
                  <a:gd name="connsiteY3" fmla="*/ 1880751 h 1947522"/>
                  <a:gd name="connsiteX4" fmla="*/ 937260 w 2576224"/>
                  <a:gd name="connsiteY4" fmla="*/ 1309251 h 1947522"/>
                  <a:gd name="connsiteX5" fmla="*/ 0 w 2576224"/>
                  <a:gd name="connsiteY5" fmla="*/ 0 h 1947522"/>
                  <a:gd name="connsiteX0" fmla="*/ 0 w 2517175"/>
                  <a:gd name="connsiteY0" fmla="*/ 0 h 1973370"/>
                  <a:gd name="connsiteX1" fmla="*/ 2024571 w 2517175"/>
                  <a:gd name="connsiteY1" fmla="*/ 57979 h 1973370"/>
                  <a:gd name="connsiteX2" fmla="*/ 2076388 w 2517175"/>
                  <a:gd name="connsiteY2" fmla="*/ 243891 h 1973370"/>
                  <a:gd name="connsiteX3" fmla="*/ 1108845 w 2517175"/>
                  <a:gd name="connsiteY3" fmla="*/ 1880751 h 1973370"/>
                  <a:gd name="connsiteX4" fmla="*/ 937260 w 2517175"/>
                  <a:gd name="connsiteY4" fmla="*/ 1309251 h 1973370"/>
                  <a:gd name="connsiteX5" fmla="*/ 0 w 2517175"/>
                  <a:gd name="connsiteY5" fmla="*/ 0 h 1973370"/>
                  <a:gd name="connsiteX0" fmla="*/ 0 w 2517175"/>
                  <a:gd name="connsiteY0" fmla="*/ 0 h 1973370"/>
                  <a:gd name="connsiteX1" fmla="*/ 2024571 w 2517175"/>
                  <a:gd name="connsiteY1" fmla="*/ 57979 h 1973370"/>
                  <a:gd name="connsiteX2" fmla="*/ 2076388 w 2517175"/>
                  <a:gd name="connsiteY2" fmla="*/ 243891 h 1973370"/>
                  <a:gd name="connsiteX3" fmla="*/ 1108845 w 2517175"/>
                  <a:gd name="connsiteY3" fmla="*/ 1880751 h 1973370"/>
                  <a:gd name="connsiteX4" fmla="*/ 937260 w 2517175"/>
                  <a:gd name="connsiteY4" fmla="*/ 1309251 h 1973370"/>
                  <a:gd name="connsiteX5" fmla="*/ 0 w 2517175"/>
                  <a:gd name="connsiteY5" fmla="*/ 0 h 1973370"/>
                  <a:gd name="connsiteX0" fmla="*/ 0 w 2571230"/>
                  <a:gd name="connsiteY0" fmla="*/ 0 h 1976392"/>
                  <a:gd name="connsiteX1" fmla="*/ 2024571 w 2571230"/>
                  <a:gd name="connsiteY1" fmla="*/ 57979 h 1976392"/>
                  <a:gd name="connsiteX2" fmla="*/ 2076388 w 2571230"/>
                  <a:gd name="connsiteY2" fmla="*/ 243891 h 1976392"/>
                  <a:gd name="connsiteX3" fmla="*/ 1108845 w 2571230"/>
                  <a:gd name="connsiteY3" fmla="*/ 1880751 h 1976392"/>
                  <a:gd name="connsiteX4" fmla="*/ 937260 w 2571230"/>
                  <a:gd name="connsiteY4" fmla="*/ 1309251 h 1976392"/>
                  <a:gd name="connsiteX5" fmla="*/ 0 w 2571230"/>
                  <a:gd name="connsiteY5" fmla="*/ 0 h 1976392"/>
                  <a:gd name="connsiteX0" fmla="*/ 0 w 2048982"/>
                  <a:gd name="connsiteY0" fmla="*/ 0 h 1880751"/>
                  <a:gd name="connsiteX1" fmla="*/ 2024571 w 2048982"/>
                  <a:gd name="connsiteY1" fmla="*/ 57979 h 1880751"/>
                  <a:gd name="connsiteX2" fmla="*/ 1108845 w 2048982"/>
                  <a:gd name="connsiteY2" fmla="*/ 1880751 h 1880751"/>
                  <a:gd name="connsiteX3" fmla="*/ 937260 w 2048982"/>
                  <a:gd name="connsiteY3" fmla="*/ 1309251 h 1880751"/>
                  <a:gd name="connsiteX4" fmla="*/ 0 w 2048982"/>
                  <a:gd name="connsiteY4" fmla="*/ 0 h 1880751"/>
                  <a:gd name="connsiteX0" fmla="*/ 0 w 2573810"/>
                  <a:gd name="connsiteY0" fmla="*/ 0 h 1914386"/>
                  <a:gd name="connsiteX1" fmla="*/ 2024571 w 2573810"/>
                  <a:gd name="connsiteY1" fmla="*/ 57979 h 1914386"/>
                  <a:gd name="connsiteX2" fmla="*/ 1108845 w 2573810"/>
                  <a:gd name="connsiteY2" fmla="*/ 1880751 h 1914386"/>
                  <a:gd name="connsiteX3" fmla="*/ 937260 w 2573810"/>
                  <a:gd name="connsiteY3" fmla="*/ 1309251 h 1914386"/>
                  <a:gd name="connsiteX4" fmla="*/ 0 w 2573810"/>
                  <a:gd name="connsiteY4" fmla="*/ 0 h 1914386"/>
                  <a:gd name="connsiteX0" fmla="*/ 0 w 2528061"/>
                  <a:gd name="connsiteY0" fmla="*/ 0 h 1951981"/>
                  <a:gd name="connsiteX1" fmla="*/ 2024571 w 2528061"/>
                  <a:gd name="connsiteY1" fmla="*/ 57979 h 1951981"/>
                  <a:gd name="connsiteX2" fmla="*/ 1108845 w 2528061"/>
                  <a:gd name="connsiteY2" fmla="*/ 1880751 h 1951981"/>
                  <a:gd name="connsiteX3" fmla="*/ 937260 w 2528061"/>
                  <a:gd name="connsiteY3" fmla="*/ 1309251 h 1951981"/>
                  <a:gd name="connsiteX4" fmla="*/ 0 w 2528061"/>
                  <a:gd name="connsiteY4" fmla="*/ 0 h 1951981"/>
                  <a:gd name="connsiteX0" fmla="*/ 0 w 2584957"/>
                  <a:gd name="connsiteY0" fmla="*/ 0 h 1949164"/>
                  <a:gd name="connsiteX1" fmla="*/ 2024571 w 2584957"/>
                  <a:gd name="connsiteY1" fmla="*/ 57979 h 1949164"/>
                  <a:gd name="connsiteX2" fmla="*/ 1108845 w 2584957"/>
                  <a:gd name="connsiteY2" fmla="*/ 1880751 h 1949164"/>
                  <a:gd name="connsiteX3" fmla="*/ 937260 w 2584957"/>
                  <a:gd name="connsiteY3" fmla="*/ 1309251 h 1949164"/>
                  <a:gd name="connsiteX4" fmla="*/ 0 w 2584957"/>
                  <a:gd name="connsiteY4" fmla="*/ 0 h 1949164"/>
                  <a:gd name="connsiteX0" fmla="*/ 0 w 2234414"/>
                  <a:gd name="connsiteY0" fmla="*/ 0 h 1880751"/>
                  <a:gd name="connsiteX1" fmla="*/ 2024571 w 2234414"/>
                  <a:gd name="connsiteY1" fmla="*/ 57979 h 1880751"/>
                  <a:gd name="connsiteX2" fmla="*/ 2056386 w 2234414"/>
                  <a:gd name="connsiteY2" fmla="*/ 207696 h 1880751"/>
                  <a:gd name="connsiteX3" fmla="*/ 1108845 w 2234414"/>
                  <a:gd name="connsiteY3" fmla="*/ 1880751 h 1880751"/>
                  <a:gd name="connsiteX4" fmla="*/ 937260 w 2234414"/>
                  <a:gd name="connsiteY4" fmla="*/ 1309251 h 1880751"/>
                  <a:gd name="connsiteX5" fmla="*/ 0 w 2234414"/>
                  <a:gd name="connsiteY5" fmla="*/ 0 h 1880751"/>
                  <a:gd name="connsiteX0" fmla="*/ 0 w 2114853"/>
                  <a:gd name="connsiteY0" fmla="*/ 0 h 1880751"/>
                  <a:gd name="connsiteX1" fmla="*/ 2024571 w 2114853"/>
                  <a:gd name="connsiteY1" fmla="*/ 57979 h 1880751"/>
                  <a:gd name="connsiteX2" fmla="*/ 2056386 w 2114853"/>
                  <a:gd name="connsiteY2" fmla="*/ 207696 h 1880751"/>
                  <a:gd name="connsiteX3" fmla="*/ 1108845 w 2114853"/>
                  <a:gd name="connsiteY3" fmla="*/ 1880751 h 1880751"/>
                  <a:gd name="connsiteX4" fmla="*/ 937260 w 2114853"/>
                  <a:gd name="connsiteY4" fmla="*/ 1309251 h 1880751"/>
                  <a:gd name="connsiteX5" fmla="*/ 0 w 2114853"/>
                  <a:gd name="connsiteY5" fmla="*/ 0 h 1880751"/>
                  <a:gd name="connsiteX0" fmla="*/ 0 w 2064951"/>
                  <a:gd name="connsiteY0" fmla="*/ 0 h 1880751"/>
                  <a:gd name="connsiteX1" fmla="*/ 2024571 w 2064951"/>
                  <a:gd name="connsiteY1" fmla="*/ 57979 h 1880751"/>
                  <a:gd name="connsiteX2" fmla="*/ 2056386 w 2064951"/>
                  <a:gd name="connsiteY2" fmla="*/ 207696 h 1880751"/>
                  <a:gd name="connsiteX3" fmla="*/ 1108845 w 2064951"/>
                  <a:gd name="connsiteY3" fmla="*/ 1880751 h 1880751"/>
                  <a:gd name="connsiteX4" fmla="*/ 937260 w 2064951"/>
                  <a:gd name="connsiteY4" fmla="*/ 1309251 h 1880751"/>
                  <a:gd name="connsiteX5" fmla="*/ 0 w 2064951"/>
                  <a:gd name="connsiteY5" fmla="*/ 0 h 1880751"/>
                  <a:gd name="connsiteX0" fmla="*/ 0 w 2573197"/>
                  <a:gd name="connsiteY0" fmla="*/ 0 h 1880751"/>
                  <a:gd name="connsiteX1" fmla="*/ 2024571 w 2573197"/>
                  <a:gd name="connsiteY1" fmla="*/ 57979 h 1880751"/>
                  <a:gd name="connsiteX2" fmla="*/ 2056386 w 2573197"/>
                  <a:gd name="connsiteY2" fmla="*/ 207696 h 1880751"/>
                  <a:gd name="connsiteX3" fmla="*/ 1108845 w 2573197"/>
                  <a:gd name="connsiteY3" fmla="*/ 1880751 h 1880751"/>
                  <a:gd name="connsiteX4" fmla="*/ 937260 w 2573197"/>
                  <a:gd name="connsiteY4" fmla="*/ 1309251 h 1880751"/>
                  <a:gd name="connsiteX5" fmla="*/ 0 w 2573197"/>
                  <a:gd name="connsiteY5" fmla="*/ 0 h 1880751"/>
                  <a:gd name="connsiteX0" fmla="*/ 0 w 2577852"/>
                  <a:gd name="connsiteY0" fmla="*/ 0 h 1983488"/>
                  <a:gd name="connsiteX1" fmla="*/ 2024571 w 2577852"/>
                  <a:gd name="connsiteY1" fmla="*/ 57979 h 1983488"/>
                  <a:gd name="connsiteX2" fmla="*/ 2056386 w 2577852"/>
                  <a:gd name="connsiteY2" fmla="*/ 207696 h 1983488"/>
                  <a:gd name="connsiteX3" fmla="*/ 1108845 w 2577852"/>
                  <a:gd name="connsiteY3" fmla="*/ 1880751 h 1983488"/>
                  <a:gd name="connsiteX4" fmla="*/ 937260 w 2577852"/>
                  <a:gd name="connsiteY4" fmla="*/ 1309251 h 1983488"/>
                  <a:gd name="connsiteX5" fmla="*/ 0 w 2577852"/>
                  <a:gd name="connsiteY5" fmla="*/ 0 h 1983488"/>
                  <a:gd name="connsiteX0" fmla="*/ 0 w 2450852"/>
                  <a:gd name="connsiteY0" fmla="*/ 0 h 1945388"/>
                  <a:gd name="connsiteX1" fmla="*/ 1897571 w 2450852"/>
                  <a:gd name="connsiteY1" fmla="*/ 19879 h 1945388"/>
                  <a:gd name="connsiteX2" fmla="*/ 1929386 w 2450852"/>
                  <a:gd name="connsiteY2" fmla="*/ 169596 h 1945388"/>
                  <a:gd name="connsiteX3" fmla="*/ 981845 w 2450852"/>
                  <a:gd name="connsiteY3" fmla="*/ 1842651 h 1945388"/>
                  <a:gd name="connsiteX4" fmla="*/ 810260 w 2450852"/>
                  <a:gd name="connsiteY4" fmla="*/ 1271151 h 1945388"/>
                  <a:gd name="connsiteX5" fmla="*/ 0 w 2450852"/>
                  <a:gd name="connsiteY5" fmla="*/ 0 h 1945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0852" h="1945388">
                    <a:moveTo>
                      <a:pt x="0" y="0"/>
                    </a:moveTo>
                    <a:lnTo>
                      <a:pt x="1897571" y="19879"/>
                    </a:lnTo>
                    <a:cubicBezTo>
                      <a:pt x="1886289" y="175938"/>
                      <a:pt x="1962945" y="189651"/>
                      <a:pt x="1929386" y="169596"/>
                    </a:cubicBezTo>
                    <a:cubicBezTo>
                      <a:pt x="3438877" y="1925954"/>
                      <a:pt x="1214404" y="2118640"/>
                      <a:pt x="981845" y="1842651"/>
                    </a:cubicBezTo>
                    <a:lnTo>
                      <a:pt x="810260" y="1271151"/>
                    </a:lnTo>
                    <a:cubicBezTo>
                      <a:pt x="119380" y="1396074"/>
                      <a:pt x="203200" y="522777"/>
                      <a:pt x="0" y="0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56F3A09A-63D9-E643-7452-493B3534C039}"/>
                  </a:ext>
                </a:extLst>
              </p:cNvPr>
              <p:cNvGrpSpPr/>
              <p:nvPr/>
            </p:nvGrpSpPr>
            <p:grpSpPr>
              <a:xfrm>
                <a:off x="12781743" y="-336756"/>
                <a:ext cx="8270227" cy="4580537"/>
                <a:chOff x="13582818" y="-971799"/>
                <a:chExt cx="8270227" cy="4580537"/>
              </a:xfrm>
            </p:grpSpPr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2D5B7104-212F-D7F7-2BE4-FCEAD0C7B2C6}"/>
                    </a:ext>
                  </a:extLst>
                </p:cNvPr>
                <p:cNvSpPr/>
                <p:nvPr/>
              </p:nvSpPr>
              <p:spPr>
                <a:xfrm>
                  <a:off x="13582818" y="-971799"/>
                  <a:ext cx="8270227" cy="4580537"/>
                </a:xfrm>
                <a:custGeom>
                  <a:avLst/>
                  <a:gdLst>
                    <a:gd name="connsiteX0" fmla="*/ 3316960 w 8270227"/>
                    <a:gd name="connsiteY0" fmla="*/ 266 h 4580537"/>
                    <a:gd name="connsiteX1" fmla="*/ 3786860 w 8270227"/>
                    <a:gd name="connsiteY1" fmla="*/ 165366 h 4580537"/>
                    <a:gd name="connsiteX2" fmla="*/ 4218660 w 8270227"/>
                    <a:gd name="connsiteY2" fmla="*/ 178066 h 4580537"/>
                    <a:gd name="connsiteX3" fmla="*/ 4991884 w 8270227"/>
                    <a:gd name="connsiteY3" fmla="*/ 1016266 h 4580537"/>
                    <a:gd name="connsiteX4" fmla="*/ 5501360 w 8270227"/>
                    <a:gd name="connsiteY4" fmla="*/ 3060966 h 4580537"/>
                    <a:gd name="connsiteX5" fmla="*/ 6314160 w 8270227"/>
                    <a:gd name="connsiteY5" fmla="*/ 3810266 h 4580537"/>
                    <a:gd name="connsiteX6" fmla="*/ 8269958 w 8270227"/>
                    <a:gd name="connsiteY6" fmla="*/ 4051566 h 4580537"/>
                    <a:gd name="connsiteX7" fmla="*/ 5550684 w 8270227"/>
                    <a:gd name="connsiteY7" fmla="*/ 4360095 h 4580537"/>
                    <a:gd name="connsiteX8" fmla="*/ 0 w 8270227"/>
                    <a:gd name="connsiteY8" fmla="*/ 4347395 h 4580537"/>
                    <a:gd name="connsiteX9" fmla="*/ 1094460 w 8270227"/>
                    <a:gd name="connsiteY9" fmla="*/ 3746766 h 4580537"/>
                    <a:gd name="connsiteX10" fmla="*/ 1665960 w 8270227"/>
                    <a:gd name="connsiteY10" fmla="*/ 3480066 h 4580537"/>
                    <a:gd name="connsiteX11" fmla="*/ 1132560 w 8270227"/>
                    <a:gd name="connsiteY11" fmla="*/ 2641866 h 4580537"/>
                    <a:gd name="connsiteX12" fmla="*/ 1704060 w 8270227"/>
                    <a:gd name="connsiteY12" fmla="*/ 2578366 h 4580537"/>
                    <a:gd name="connsiteX13" fmla="*/ 1587500 w 8270227"/>
                    <a:gd name="connsiteY13" fmla="*/ 1333766 h 4580537"/>
                    <a:gd name="connsiteX14" fmla="*/ 1818360 w 8270227"/>
                    <a:gd name="connsiteY14" fmla="*/ 660666 h 4580537"/>
                    <a:gd name="connsiteX15" fmla="*/ 2605760 w 8270227"/>
                    <a:gd name="connsiteY15" fmla="*/ 139966 h 4580537"/>
                    <a:gd name="connsiteX16" fmla="*/ 3507460 w 8270227"/>
                    <a:gd name="connsiteY16" fmla="*/ 762266 h 4580537"/>
                    <a:gd name="connsiteX17" fmla="*/ 3316960 w 8270227"/>
                    <a:gd name="connsiteY17" fmla="*/ 266 h 4580537"/>
                    <a:gd name="connsiteX18" fmla="*/ 3272382 w 8270227"/>
                    <a:gd name="connsiteY18" fmla="*/ 955205 h 4580537"/>
                    <a:gd name="connsiteX19" fmla="*/ 2119781 w 8270227"/>
                    <a:gd name="connsiteY19" fmla="*/ 2067659 h 4580537"/>
                    <a:gd name="connsiteX20" fmla="*/ 3272382 w 8270227"/>
                    <a:gd name="connsiteY20" fmla="*/ 3180113 h 4580537"/>
                    <a:gd name="connsiteX21" fmla="*/ 4424982 w 8270227"/>
                    <a:gd name="connsiteY21" fmla="*/ 2067659 h 4580537"/>
                    <a:gd name="connsiteX22" fmla="*/ 3272382 w 8270227"/>
                    <a:gd name="connsiteY22" fmla="*/ 955205 h 458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8270227" h="4580537">
                      <a:moveTo>
                        <a:pt x="3316960" y="266"/>
                      </a:moveTo>
                      <a:cubicBezTo>
                        <a:pt x="3562494" y="156899"/>
                        <a:pt x="3541326" y="8733"/>
                        <a:pt x="3786860" y="165366"/>
                      </a:cubicBezTo>
                      <a:cubicBezTo>
                        <a:pt x="3968894" y="292366"/>
                        <a:pt x="4011226" y="228866"/>
                        <a:pt x="4218660" y="178066"/>
                      </a:cubicBezTo>
                      <a:cubicBezTo>
                        <a:pt x="4476402" y="457466"/>
                        <a:pt x="4518242" y="762266"/>
                        <a:pt x="4991884" y="1016266"/>
                      </a:cubicBezTo>
                      <a:cubicBezTo>
                        <a:pt x="4890776" y="1769799"/>
                        <a:pt x="5500868" y="2599533"/>
                        <a:pt x="5501360" y="3060966"/>
                      </a:cubicBezTo>
                      <a:cubicBezTo>
                        <a:pt x="5971260" y="2743466"/>
                        <a:pt x="6174460" y="3835666"/>
                        <a:pt x="6314160" y="3810266"/>
                      </a:cubicBezTo>
                      <a:cubicBezTo>
                        <a:pt x="6517360" y="3949966"/>
                        <a:pt x="8295358" y="3340366"/>
                        <a:pt x="8269958" y="4051566"/>
                      </a:cubicBezTo>
                      <a:cubicBezTo>
                        <a:pt x="7926566" y="4764009"/>
                        <a:pt x="6668776" y="4638252"/>
                        <a:pt x="5550684" y="4360095"/>
                      </a:cubicBezTo>
                      <a:cubicBezTo>
                        <a:pt x="4589456" y="4533662"/>
                        <a:pt x="2777328" y="3907128"/>
                        <a:pt x="0" y="4347395"/>
                      </a:cubicBezTo>
                      <a:cubicBezTo>
                        <a:pt x="136220" y="3592619"/>
                        <a:pt x="716940" y="4018942"/>
                        <a:pt x="1094460" y="3746766"/>
                      </a:cubicBezTo>
                      <a:cubicBezTo>
                        <a:pt x="1179127" y="3662099"/>
                        <a:pt x="1593993" y="3717133"/>
                        <a:pt x="1665960" y="3480066"/>
                      </a:cubicBezTo>
                      <a:cubicBezTo>
                        <a:pt x="1708293" y="3128699"/>
                        <a:pt x="1090227" y="2993233"/>
                        <a:pt x="1132560" y="2641866"/>
                      </a:cubicBezTo>
                      <a:cubicBezTo>
                        <a:pt x="1246860" y="2413266"/>
                        <a:pt x="1361160" y="2540266"/>
                        <a:pt x="1704060" y="2578366"/>
                      </a:cubicBezTo>
                      <a:cubicBezTo>
                        <a:pt x="1817607" y="1833299"/>
                        <a:pt x="1296153" y="1266033"/>
                        <a:pt x="1587500" y="1333766"/>
                      </a:cubicBezTo>
                      <a:cubicBezTo>
                        <a:pt x="1829553" y="1312599"/>
                        <a:pt x="1576307" y="681833"/>
                        <a:pt x="1818360" y="660666"/>
                      </a:cubicBezTo>
                      <a:cubicBezTo>
                        <a:pt x="2000393" y="550599"/>
                        <a:pt x="2309427" y="97633"/>
                        <a:pt x="2605760" y="139966"/>
                      </a:cubicBezTo>
                      <a:cubicBezTo>
                        <a:pt x="2707360" y="279666"/>
                        <a:pt x="3215360" y="660666"/>
                        <a:pt x="3507460" y="762266"/>
                      </a:cubicBezTo>
                      <a:cubicBezTo>
                        <a:pt x="3613294" y="779199"/>
                        <a:pt x="3211126" y="-16667"/>
                        <a:pt x="3316960" y="266"/>
                      </a:cubicBezTo>
                      <a:close/>
                      <a:moveTo>
                        <a:pt x="3272382" y="955205"/>
                      </a:moveTo>
                      <a:cubicBezTo>
                        <a:pt x="2635818" y="955205"/>
                        <a:pt x="2119781" y="1453268"/>
                        <a:pt x="2119781" y="2067659"/>
                      </a:cubicBezTo>
                      <a:cubicBezTo>
                        <a:pt x="2119781" y="2682050"/>
                        <a:pt x="2635818" y="3180113"/>
                        <a:pt x="3272382" y="3180113"/>
                      </a:cubicBezTo>
                      <a:cubicBezTo>
                        <a:pt x="3908946" y="3180113"/>
                        <a:pt x="4424982" y="2682050"/>
                        <a:pt x="4424982" y="2067659"/>
                      </a:cubicBezTo>
                      <a:cubicBezTo>
                        <a:pt x="4424982" y="1453268"/>
                        <a:pt x="3908946" y="955205"/>
                        <a:pt x="3272382" y="955205"/>
                      </a:cubicBezTo>
                      <a:close/>
                    </a:path>
                  </a:pathLst>
                </a:custGeom>
                <a:solidFill>
                  <a:srgbClr val="A7744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D2C4EB10-B446-879D-1DD6-172B054750A6}"/>
                    </a:ext>
                  </a:extLst>
                </p:cNvPr>
                <p:cNvSpPr/>
                <p:nvPr/>
              </p:nvSpPr>
              <p:spPr>
                <a:xfrm>
                  <a:off x="14762811" y="-283720"/>
                  <a:ext cx="3810934" cy="2720220"/>
                </a:xfrm>
                <a:custGeom>
                  <a:avLst/>
                  <a:gdLst>
                    <a:gd name="connsiteX0" fmla="*/ 1897714 w 3810934"/>
                    <a:gd name="connsiteY0" fmla="*/ 557 h 2720220"/>
                    <a:gd name="connsiteX1" fmla="*/ 2787339 w 3810934"/>
                    <a:gd name="connsiteY1" fmla="*/ 162482 h 2720220"/>
                    <a:gd name="connsiteX2" fmla="*/ 3358839 w 3810934"/>
                    <a:gd name="connsiteY2" fmla="*/ 2424290 h 2720220"/>
                    <a:gd name="connsiteX3" fmla="*/ 2288410 w 3810934"/>
                    <a:gd name="connsiteY3" fmla="*/ 2713511 h 2720220"/>
                    <a:gd name="connsiteX4" fmla="*/ 662810 w 3810934"/>
                    <a:gd name="connsiteY4" fmla="*/ 2586511 h 2720220"/>
                    <a:gd name="connsiteX5" fmla="*/ 11480 w 3810934"/>
                    <a:gd name="connsiteY5" fmla="*/ 1890890 h 2720220"/>
                    <a:gd name="connsiteX6" fmla="*/ 497709 w 3810934"/>
                    <a:gd name="connsiteY6" fmla="*/ 1799111 h 2720220"/>
                    <a:gd name="connsiteX7" fmla="*/ 443280 w 3810934"/>
                    <a:gd name="connsiteY7" fmla="*/ 1000682 h 2720220"/>
                    <a:gd name="connsiteX8" fmla="*/ 1897714 w 3810934"/>
                    <a:gd name="connsiteY8" fmla="*/ 557 h 2720220"/>
                    <a:gd name="connsiteX9" fmla="*/ 2077396 w 3810934"/>
                    <a:gd name="connsiteY9" fmla="*/ 273792 h 2720220"/>
                    <a:gd name="connsiteX10" fmla="*/ 924795 w 3810934"/>
                    <a:gd name="connsiteY10" fmla="*/ 1386246 h 2720220"/>
                    <a:gd name="connsiteX11" fmla="*/ 2077396 w 3810934"/>
                    <a:gd name="connsiteY11" fmla="*/ 2498700 h 2720220"/>
                    <a:gd name="connsiteX12" fmla="*/ 3229997 w 3810934"/>
                    <a:gd name="connsiteY12" fmla="*/ 1386246 h 2720220"/>
                    <a:gd name="connsiteX13" fmla="*/ 2077396 w 3810934"/>
                    <a:gd name="connsiteY13" fmla="*/ 273792 h 272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810934" h="2720220">
                      <a:moveTo>
                        <a:pt x="1897714" y="557"/>
                      </a:moveTo>
                      <a:cubicBezTo>
                        <a:pt x="2152187" y="-5793"/>
                        <a:pt x="2445951" y="41832"/>
                        <a:pt x="2787339" y="162482"/>
                      </a:cubicBezTo>
                      <a:cubicBezTo>
                        <a:pt x="3130239" y="281418"/>
                        <a:pt x="4514539" y="1797354"/>
                        <a:pt x="3358839" y="2424290"/>
                      </a:cubicBezTo>
                      <a:cubicBezTo>
                        <a:pt x="3174083" y="2608161"/>
                        <a:pt x="2727165" y="2686474"/>
                        <a:pt x="2288410" y="2713511"/>
                      </a:cubicBezTo>
                      <a:cubicBezTo>
                        <a:pt x="1849655" y="2740548"/>
                        <a:pt x="1025365" y="2683398"/>
                        <a:pt x="662810" y="2586511"/>
                      </a:cubicBezTo>
                      <a:cubicBezTo>
                        <a:pt x="394900" y="2468937"/>
                        <a:pt x="-76210" y="2389464"/>
                        <a:pt x="11480" y="1890890"/>
                      </a:cubicBezTo>
                      <a:cubicBezTo>
                        <a:pt x="-97377" y="1661330"/>
                        <a:pt x="606566" y="2028671"/>
                        <a:pt x="497709" y="1799111"/>
                      </a:cubicBezTo>
                      <a:cubicBezTo>
                        <a:pt x="352566" y="1647268"/>
                        <a:pt x="524923" y="1203325"/>
                        <a:pt x="443280" y="1000682"/>
                      </a:cubicBezTo>
                      <a:cubicBezTo>
                        <a:pt x="724495" y="524432"/>
                        <a:pt x="1134296" y="19607"/>
                        <a:pt x="1897714" y="557"/>
                      </a:cubicBezTo>
                      <a:close/>
                      <a:moveTo>
                        <a:pt x="2077396" y="273792"/>
                      </a:moveTo>
                      <a:cubicBezTo>
                        <a:pt x="1440832" y="273792"/>
                        <a:pt x="924795" y="771855"/>
                        <a:pt x="924795" y="1386246"/>
                      </a:cubicBezTo>
                      <a:cubicBezTo>
                        <a:pt x="924795" y="2000637"/>
                        <a:pt x="1440832" y="2498700"/>
                        <a:pt x="2077396" y="2498700"/>
                      </a:cubicBezTo>
                      <a:cubicBezTo>
                        <a:pt x="2713959" y="2498700"/>
                        <a:pt x="3229997" y="2000637"/>
                        <a:pt x="3229997" y="1386246"/>
                      </a:cubicBezTo>
                      <a:cubicBezTo>
                        <a:pt x="3229997" y="771855"/>
                        <a:pt x="2713959" y="273792"/>
                        <a:pt x="2077396" y="273792"/>
                      </a:cubicBezTo>
                      <a:close/>
                    </a:path>
                  </a:pathLst>
                </a:custGeom>
                <a:solidFill>
                  <a:srgbClr val="442824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7" name="Rectangle 4">
                <a:extLst>
                  <a:ext uri="{FF2B5EF4-FFF2-40B4-BE49-F238E27FC236}">
                    <a16:creationId xmlns:a16="http://schemas.microsoft.com/office/drawing/2014/main" id="{F430D629-537E-D38C-51E5-598D62AE3CEB}"/>
                  </a:ext>
                </a:extLst>
              </p:cNvPr>
              <p:cNvSpPr/>
              <p:nvPr/>
            </p:nvSpPr>
            <p:spPr>
              <a:xfrm rot="19699602">
                <a:off x="15320141" y="-69611"/>
                <a:ext cx="1221615" cy="1302416"/>
              </a:xfrm>
              <a:custGeom>
                <a:avLst/>
                <a:gdLst>
                  <a:gd name="connsiteX0" fmla="*/ 0 w 1219200"/>
                  <a:gd name="connsiteY0" fmla="*/ 0 h 1391479"/>
                  <a:gd name="connsiteX1" fmla="*/ 1219200 w 1219200"/>
                  <a:gd name="connsiteY1" fmla="*/ 0 h 1391479"/>
                  <a:gd name="connsiteX2" fmla="*/ 1219200 w 1219200"/>
                  <a:gd name="connsiteY2" fmla="*/ 1391479 h 1391479"/>
                  <a:gd name="connsiteX3" fmla="*/ 0 w 1219200"/>
                  <a:gd name="connsiteY3" fmla="*/ 1391479 h 1391479"/>
                  <a:gd name="connsiteX4" fmla="*/ 0 w 1219200"/>
                  <a:gd name="connsiteY4" fmla="*/ 0 h 1391479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0 w 1219200"/>
                  <a:gd name="connsiteY3" fmla="*/ 1391479 h 1404731"/>
                  <a:gd name="connsiteX4" fmla="*/ 0 w 1219200"/>
                  <a:gd name="connsiteY4" fmla="*/ 0 h 1404731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66261 w 1219200"/>
                  <a:gd name="connsiteY3" fmla="*/ 1152939 h 1404731"/>
                  <a:gd name="connsiteX4" fmla="*/ 0 w 1219200"/>
                  <a:gd name="connsiteY4" fmla="*/ 0 h 1404731"/>
                  <a:gd name="connsiteX0" fmla="*/ 0 w 1152939"/>
                  <a:gd name="connsiteY0" fmla="*/ 1152939 h 1404731"/>
                  <a:gd name="connsiteX1" fmla="*/ 1152939 w 1152939"/>
                  <a:gd name="connsiteY1" fmla="*/ 0 h 1404731"/>
                  <a:gd name="connsiteX2" fmla="*/ 516834 w 1152939"/>
                  <a:gd name="connsiteY2" fmla="*/ 1404731 h 1404731"/>
                  <a:gd name="connsiteX3" fmla="*/ 0 w 1152939"/>
                  <a:gd name="connsiteY3" fmla="*/ 1152939 h 1404731"/>
                  <a:gd name="connsiteX0" fmla="*/ 0 w 2054087"/>
                  <a:gd name="connsiteY0" fmla="*/ 1802295 h 2054087"/>
                  <a:gd name="connsiteX1" fmla="*/ 2054087 w 2054087"/>
                  <a:gd name="connsiteY1" fmla="*/ 0 h 2054087"/>
                  <a:gd name="connsiteX2" fmla="*/ 516834 w 2054087"/>
                  <a:gd name="connsiteY2" fmla="*/ 2054087 h 2054087"/>
                  <a:gd name="connsiteX3" fmla="*/ 0 w 2054087"/>
                  <a:gd name="connsiteY3" fmla="*/ 1802295 h 2054087"/>
                  <a:gd name="connsiteX0" fmla="*/ 0 w 2098490"/>
                  <a:gd name="connsiteY0" fmla="*/ 1802295 h 2054087"/>
                  <a:gd name="connsiteX1" fmla="*/ 2054087 w 2098490"/>
                  <a:gd name="connsiteY1" fmla="*/ 0 h 2054087"/>
                  <a:gd name="connsiteX2" fmla="*/ 516834 w 2098490"/>
                  <a:gd name="connsiteY2" fmla="*/ 2054087 h 2054087"/>
                  <a:gd name="connsiteX3" fmla="*/ 0 w 2098490"/>
                  <a:gd name="connsiteY3" fmla="*/ 1802295 h 2054087"/>
                  <a:gd name="connsiteX0" fmla="*/ 0 w 2098490"/>
                  <a:gd name="connsiteY0" fmla="*/ 1802343 h 2054135"/>
                  <a:gd name="connsiteX1" fmla="*/ 2054087 w 2098490"/>
                  <a:gd name="connsiteY1" fmla="*/ 48 h 2054135"/>
                  <a:gd name="connsiteX2" fmla="*/ 516834 w 2098490"/>
                  <a:gd name="connsiteY2" fmla="*/ 2054135 h 2054135"/>
                  <a:gd name="connsiteX3" fmla="*/ 0 w 2098490"/>
                  <a:gd name="connsiteY3" fmla="*/ 1802343 h 2054135"/>
                  <a:gd name="connsiteX0" fmla="*/ 0 w 2100660"/>
                  <a:gd name="connsiteY0" fmla="*/ 1802343 h 2054135"/>
                  <a:gd name="connsiteX1" fmla="*/ 2054087 w 2100660"/>
                  <a:gd name="connsiteY1" fmla="*/ 48 h 2054135"/>
                  <a:gd name="connsiteX2" fmla="*/ 516834 w 2100660"/>
                  <a:gd name="connsiteY2" fmla="*/ 2054135 h 2054135"/>
                  <a:gd name="connsiteX3" fmla="*/ 0 w 2100660"/>
                  <a:gd name="connsiteY3" fmla="*/ 1802343 h 2054135"/>
                  <a:gd name="connsiteX0" fmla="*/ 13601 w 2114261"/>
                  <a:gd name="connsiteY0" fmla="*/ 1802331 h 2054123"/>
                  <a:gd name="connsiteX1" fmla="*/ 2067688 w 2114261"/>
                  <a:gd name="connsiteY1" fmla="*/ 36 h 2054123"/>
                  <a:gd name="connsiteX2" fmla="*/ 530435 w 2114261"/>
                  <a:gd name="connsiteY2" fmla="*/ 2054123 h 2054123"/>
                  <a:gd name="connsiteX3" fmla="*/ 13601 w 2114261"/>
                  <a:gd name="connsiteY3" fmla="*/ 1802331 h 2054123"/>
                  <a:gd name="connsiteX0" fmla="*/ 13601 w 2127858"/>
                  <a:gd name="connsiteY0" fmla="*/ 1802331 h 2054123"/>
                  <a:gd name="connsiteX1" fmla="*/ 2067688 w 2127858"/>
                  <a:gd name="connsiteY1" fmla="*/ 36 h 2054123"/>
                  <a:gd name="connsiteX2" fmla="*/ 530435 w 2127858"/>
                  <a:gd name="connsiteY2" fmla="*/ 2054123 h 2054123"/>
                  <a:gd name="connsiteX3" fmla="*/ 13601 w 2127858"/>
                  <a:gd name="connsiteY3" fmla="*/ 1802331 h 2054123"/>
                  <a:gd name="connsiteX0" fmla="*/ 8333 w 2122590"/>
                  <a:gd name="connsiteY0" fmla="*/ 1816055 h 2067847"/>
                  <a:gd name="connsiteX1" fmla="*/ 2062420 w 2122590"/>
                  <a:gd name="connsiteY1" fmla="*/ 13760 h 2067847"/>
                  <a:gd name="connsiteX2" fmla="*/ 525167 w 2122590"/>
                  <a:gd name="connsiteY2" fmla="*/ 2067847 h 2067847"/>
                  <a:gd name="connsiteX3" fmla="*/ 8333 w 2122590"/>
                  <a:gd name="connsiteY3" fmla="*/ 1816055 h 2067847"/>
                  <a:gd name="connsiteX0" fmla="*/ 9224 w 1937770"/>
                  <a:gd name="connsiteY0" fmla="*/ 1942266 h 2067000"/>
                  <a:gd name="connsiteX1" fmla="*/ 1877600 w 1937770"/>
                  <a:gd name="connsiteY1" fmla="*/ 12913 h 2067000"/>
                  <a:gd name="connsiteX2" fmla="*/ 340347 w 1937770"/>
                  <a:gd name="connsiteY2" fmla="*/ 2067000 h 2067000"/>
                  <a:gd name="connsiteX3" fmla="*/ 9224 w 1937770"/>
                  <a:gd name="connsiteY3" fmla="*/ 1942266 h 2067000"/>
                  <a:gd name="connsiteX0" fmla="*/ 14971 w 1943517"/>
                  <a:gd name="connsiteY0" fmla="*/ 1947332 h 2072066"/>
                  <a:gd name="connsiteX1" fmla="*/ 1883347 w 1943517"/>
                  <a:gd name="connsiteY1" fmla="*/ 17979 h 2072066"/>
                  <a:gd name="connsiteX2" fmla="*/ 346094 w 1943517"/>
                  <a:gd name="connsiteY2" fmla="*/ 2072066 h 2072066"/>
                  <a:gd name="connsiteX3" fmla="*/ 14971 w 1943517"/>
                  <a:gd name="connsiteY3" fmla="*/ 1947332 h 2072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3517" h="2072066">
                    <a:moveTo>
                      <a:pt x="14971" y="1947332"/>
                    </a:moveTo>
                    <a:cubicBezTo>
                      <a:pt x="-174869" y="1163310"/>
                      <a:pt x="1496248" y="-170218"/>
                      <a:pt x="1883347" y="17979"/>
                    </a:cubicBezTo>
                    <a:cubicBezTo>
                      <a:pt x="2237905" y="362516"/>
                      <a:pt x="934712" y="1958870"/>
                      <a:pt x="346094" y="2072066"/>
                    </a:cubicBezTo>
                    <a:lnTo>
                      <a:pt x="14971" y="1947332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Rectangle 4">
                <a:extLst>
                  <a:ext uri="{FF2B5EF4-FFF2-40B4-BE49-F238E27FC236}">
                    <a16:creationId xmlns:a16="http://schemas.microsoft.com/office/drawing/2014/main" id="{18325764-B1C7-CA86-D7EC-3ED33D994F24}"/>
                  </a:ext>
                </a:extLst>
              </p:cNvPr>
              <p:cNvSpPr/>
              <p:nvPr/>
            </p:nvSpPr>
            <p:spPr>
              <a:xfrm rot="20342482">
                <a:off x="15896320" y="-38602"/>
                <a:ext cx="1241602" cy="1357120"/>
              </a:xfrm>
              <a:custGeom>
                <a:avLst/>
                <a:gdLst>
                  <a:gd name="connsiteX0" fmla="*/ 0 w 1219200"/>
                  <a:gd name="connsiteY0" fmla="*/ 0 h 1391479"/>
                  <a:gd name="connsiteX1" fmla="*/ 1219200 w 1219200"/>
                  <a:gd name="connsiteY1" fmla="*/ 0 h 1391479"/>
                  <a:gd name="connsiteX2" fmla="*/ 1219200 w 1219200"/>
                  <a:gd name="connsiteY2" fmla="*/ 1391479 h 1391479"/>
                  <a:gd name="connsiteX3" fmla="*/ 0 w 1219200"/>
                  <a:gd name="connsiteY3" fmla="*/ 1391479 h 1391479"/>
                  <a:gd name="connsiteX4" fmla="*/ 0 w 1219200"/>
                  <a:gd name="connsiteY4" fmla="*/ 0 h 1391479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0 w 1219200"/>
                  <a:gd name="connsiteY3" fmla="*/ 1391479 h 1404731"/>
                  <a:gd name="connsiteX4" fmla="*/ 0 w 1219200"/>
                  <a:gd name="connsiteY4" fmla="*/ 0 h 1404731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66261 w 1219200"/>
                  <a:gd name="connsiteY3" fmla="*/ 1152939 h 1404731"/>
                  <a:gd name="connsiteX4" fmla="*/ 0 w 1219200"/>
                  <a:gd name="connsiteY4" fmla="*/ 0 h 1404731"/>
                  <a:gd name="connsiteX0" fmla="*/ 0 w 1152939"/>
                  <a:gd name="connsiteY0" fmla="*/ 1152939 h 1404731"/>
                  <a:gd name="connsiteX1" fmla="*/ 1152939 w 1152939"/>
                  <a:gd name="connsiteY1" fmla="*/ 0 h 1404731"/>
                  <a:gd name="connsiteX2" fmla="*/ 516834 w 1152939"/>
                  <a:gd name="connsiteY2" fmla="*/ 1404731 h 1404731"/>
                  <a:gd name="connsiteX3" fmla="*/ 0 w 1152939"/>
                  <a:gd name="connsiteY3" fmla="*/ 1152939 h 1404731"/>
                  <a:gd name="connsiteX0" fmla="*/ 0 w 2054087"/>
                  <a:gd name="connsiteY0" fmla="*/ 1802295 h 2054087"/>
                  <a:gd name="connsiteX1" fmla="*/ 2054087 w 2054087"/>
                  <a:gd name="connsiteY1" fmla="*/ 0 h 2054087"/>
                  <a:gd name="connsiteX2" fmla="*/ 516834 w 2054087"/>
                  <a:gd name="connsiteY2" fmla="*/ 2054087 h 2054087"/>
                  <a:gd name="connsiteX3" fmla="*/ 0 w 2054087"/>
                  <a:gd name="connsiteY3" fmla="*/ 1802295 h 2054087"/>
                  <a:gd name="connsiteX0" fmla="*/ 0 w 2098490"/>
                  <a:gd name="connsiteY0" fmla="*/ 1802295 h 2054087"/>
                  <a:gd name="connsiteX1" fmla="*/ 2054087 w 2098490"/>
                  <a:gd name="connsiteY1" fmla="*/ 0 h 2054087"/>
                  <a:gd name="connsiteX2" fmla="*/ 516834 w 2098490"/>
                  <a:gd name="connsiteY2" fmla="*/ 2054087 h 2054087"/>
                  <a:gd name="connsiteX3" fmla="*/ 0 w 2098490"/>
                  <a:gd name="connsiteY3" fmla="*/ 1802295 h 2054087"/>
                  <a:gd name="connsiteX0" fmla="*/ 0 w 2098490"/>
                  <a:gd name="connsiteY0" fmla="*/ 1802343 h 2054135"/>
                  <a:gd name="connsiteX1" fmla="*/ 2054087 w 2098490"/>
                  <a:gd name="connsiteY1" fmla="*/ 48 h 2054135"/>
                  <a:gd name="connsiteX2" fmla="*/ 516834 w 2098490"/>
                  <a:gd name="connsiteY2" fmla="*/ 2054135 h 2054135"/>
                  <a:gd name="connsiteX3" fmla="*/ 0 w 2098490"/>
                  <a:gd name="connsiteY3" fmla="*/ 1802343 h 2054135"/>
                  <a:gd name="connsiteX0" fmla="*/ 0 w 2100660"/>
                  <a:gd name="connsiteY0" fmla="*/ 1802343 h 2054135"/>
                  <a:gd name="connsiteX1" fmla="*/ 2054087 w 2100660"/>
                  <a:gd name="connsiteY1" fmla="*/ 48 h 2054135"/>
                  <a:gd name="connsiteX2" fmla="*/ 516834 w 2100660"/>
                  <a:gd name="connsiteY2" fmla="*/ 2054135 h 2054135"/>
                  <a:gd name="connsiteX3" fmla="*/ 0 w 2100660"/>
                  <a:gd name="connsiteY3" fmla="*/ 1802343 h 2054135"/>
                  <a:gd name="connsiteX0" fmla="*/ 13601 w 2114261"/>
                  <a:gd name="connsiteY0" fmla="*/ 1802331 h 2054123"/>
                  <a:gd name="connsiteX1" fmla="*/ 2067688 w 2114261"/>
                  <a:gd name="connsiteY1" fmla="*/ 36 h 2054123"/>
                  <a:gd name="connsiteX2" fmla="*/ 530435 w 2114261"/>
                  <a:gd name="connsiteY2" fmla="*/ 2054123 h 2054123"/>
                  <a:gd name="connsiteX3" fmla="*/ 13601 w 2114261"/>
                  <a:gd name="connsiteY3" fmla="*/ 1802331 h 2054123"/>
                  <a:gd name="connsiteX0" fmla="*/ 13601 w 2127858"/>
                  <a:gd name="connsiteY0" fmla="*/ 1802331 h 2054123"/>
                  <a:gd name="connsiteX1" fmla="*/ 2067688 w 2127858"/>
                  <a:gd name="connsiteY1" fmla="*/ 36 h 2054123"/>
                  <a:gd name="connsiteX2" fmla="*/ 530435 w 2127858"/>
                  <a:gd name="connsiteY2" fmla="*/ 2054123 h 2054123"/>
                  <a:gd name="connsiteX3" fmla="*/ 13601 w 2127858"/>
                  <a:gd name="connsiteY3" fmla="*/ 1802331 h 2054123"/>
                  <a:gd name="connsiteX0" fmla="*/ 8333 w 2122590"/>
                  <a:gd name="connsiteY0" fmla="*/ 1816055 h 2067847"/>
                  <a:gd name="connsiteX1" fmla="*/ 2062420 w 2122590"/>
                  <a:gd name="connsiteY1" fmla="*/ 13760 h 2067847"/>
                  <a:gd name="connsiteX2" fmla="*/ 525167 w 2122590"/>
                  <a:gd name="connsiteY2" fmla="*/ 2067847 h 2067847"/>
                  <a:gd name="connsiteX3" fmla="*/ 8333 w 2122590"/>
                  <a:gd name="connsiteY3" fmla="*/ 1816055 h 2067847"/>
                  <a:gd name="connsiteX0" fmla="*/ 9224 w 1937770"/>
                  <a:gd name="connsiteY0" fmla="*/ 1942266 h 2067000"/>
                  <a:gd name="connsiteX1" fmla="*/ 1877600 w 1937770"/>
                  <a:gd name="connsiteY1" fmla="*/ 12913 h 2067000"/>
                  <a:gd name="connsiteX2" fmla="*/ 340347 w 1937770"/>
                  <a:gd name="connsiteY2" fmla="*/ 2067000 h 2067000"/>
                  <a:gd name="connsiteX3" fmla="*/ 9224 w 1937770"/>
                  <a:gd name="connsiteY3" fmla="*/ 1942266 h 2067000"/>
                  <a:gd name="connsiteX0" fmla="*/ 14971 w 1943517"/>
                  <a:gd name="connsiteY0" fmla="*/ 1947332 h 2072066"/>
                  <a:gd name="connsiteX1" fmla="*/ 1883347 w 1943517"/>
                  <a:gd name="connsiteY1" fmla="*/ 17979 h 2072066"/>
                  <a:gd name="connsiteX2" fmla="*/ 346094 w 1943517"/>
                  <a:gd name="connsiteY2" fmla="*/ 2072066 h 2072066"/>
                  <a:gd name="connsiteX3" fmla="*/ 14971 w 1943517"/>
                  <a:gd name="connsiteY3" fmla="*/ 1947332 h 2072066"/>
                  <a:gd name="connsiteX0" fmla="*/ 14971 w 1949843"/>
                  <a:gd name="connsiteY0" fmla="*/ 1947332 h 2159098"/>
                  <a:gd name="connsiteX1" fmla="*/ 1883347 w 1949843"/>
                  <a:gd name="connsiteY1" fmla="*/ 17979 h 2159098"/>
                  <a:gd name="connsiteX2" fmla="*/ 498408 w 1949843"/>
                  <a:gd name="connsiteY2" fmla="*/ 2159098 h 2159098"/>
                  <a:gd name="connsiteX3" fmla="*/ 14971 w 1949843"/>
                  <a:gd name="connsiteY3" fmla="*/ 1947332 h 2159098"/>
                  <a:gd name="connsiteX0" fmla="*/ 14971 w 1975316"/>
                  <a:gd name="connsiteY0" fmla="*/ 1947332 h 2159098"/>
                  <a:gd name="connsiteX1" fmla="*/ 1883347 w 1975316"/>
                  <a:gd name="connsiteY1" fmla="*/ 17979 h 2159098"/>
                  <a:gd name="connsiteX2" fmla="*/ 498408 w 1975316"/>
                  <a:gd name="connsiteY2" fmla="*/ 2159098 h 2159098"/>
                  <a:gd name="connsiteX3" fmla="*/ 14971 w 1975316"/>
                  <a:gd name="connsiteY3" fmla="*/ 1947332 h 2159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75316" h="2159098">
                    <a:moveTo>
                      <a:pt x="14971" y="1947332"/>
                    </a:moveTo>
                    <a:cubicBezTo>
                      <a:pt x="-174869" y="1163310"/>
                      <a:pt x="1496248" y="-170218"/>
                      <a:pt x="1883347" y="17979"/>
                    </a:cubicBezTo>
                    <a:cubicBezTo>
                      <a:pt x="2237905" y="362516"/>
                      <a:pt x="1523018" y="1765901"/>
                      <a:pt x="498408" y="2159098"/>
                    </a:cubicBezTo>
                    <a:lnTo>
                      <a:pt x="14971" y="1947332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E79C4E8-2079-AD11-198D-EB870F530415}"/>
                  </a:ext>
                </a:extLst>
              </p:cNvPr>
              <p:cNvSpPr/>
              <p:nvPr/>
            </p:nvSpPr>
            <p:spPr>
              <a:xfrm rot="20405777">
                <a:off x="16221045" y="-34385"/>
                <a:ext cx="911020" cy="1311383"/>
              </a:xfrm>
              <a:custGeom>
                <a:avLst/>
                <a:gdLst>
                  <a:gd name="connsiteX0" fmla="*/ 1534337 w 1537419"/>
                  <a:gd name="connsiteY0" fmla="*/ 0 h 1898423"/>
                  <a:gd name="connsiteX1" fmla="*/ 1537419 w 1537419"/>
                  <a:gd name="connsiteY1" fmla="*/ 49143 h 1898423"/>
                  <a:gd name="connsiteX2" fmla="*/ 60826 w 1537419"/>
                  <a:gd name="connsiteY2" fmla="*/ 1898423 h 1898423"/>
                  <a:gd name="connsiteX3" fmla="*/ 14581 w 1537419"/>
                  <a:gd name="connsiteY3" fmla="*/ 1878166 h 1898423"/>
                  <a:gd name="connsiteX4" fmla="*/ 2530 w 1537419"/>
                  <a:gd name="connsiteY4" fmla="*/ 1805470 h 1898423"/>
                  <a:gd name="connsiteX5" fmla="*/ 1401410 w 1537419"/>
                  <a:gd name="connsiteY5" fmla="*/ 62979 h 1898423"/>
                  <a:gd name="connsiteX6" fmla="*/ 1534337 w 1537419"/>
                  <a:gd name="connsiteY6" fmla="*/ 0 h 1898423"/>
                  <a:gd name="connsiteX0" fmla="*/ 1534399 w 1537481"/>
                  <a:gd name="connsiteY0" fmla="*/ 111091 h 2009514"/>
                  <a:gd name="connsiteX1" fmla="*/ 1537481 w 1537481"/>
                  <a:gd name="connsiteY1" fmla="*/ 160234 h 2009514"/>
                  <a:gd name="connsiteX2" fmla="*/ 60888 w 1537481"/>
                  <a:gd name="connsiteY2" fmla="*/ 2009514 h 2009514"/>
                  <a:gd name="connsiteX3" fmla="*/ 14643 w 1537481"/>
                  <a:gd name="connsiteY3" fmla="*/ 1989257 h 2009514"/>
                  <a:gd name="connsiteX4" fmla="*/ 2592 w 1537481"/>
                  <a:gd name="connsiteY4" fmla="*/ 1916561 h 2009514"/>
                  <a:gd name="connsiteX5" fmla="*/ 1379709 w 1537481"/>
                  <a:gd name="connsiteY5" fmla="*/ 0 h 2009514"/>
                  <a:gd name="connsiteX6" fmla="*/ 1534399 w 1537481"/>
                  <a:gd name="connsiteY6" fmla="*/ 111091 h 2009514"/>
                  <a:gd name="connsiteX0" fmla="*/ 1533826 w 1536908"/>
                  <a:gd name="connsiteY0" fmla="*/ 111091 h 2009514"/>
                  <a:gd name="connsiteX1" fmla="*/ 1536908 w 1536908"/>
                  <a:gd name="connsiteY1" fmla="*/ 160234 h 2009514"/>
                  <a:gd name="connsiteX2" fmla="*/ 60315 w 1536908"/>
                  <a:gd name="connsiteY2" fmla="*/ 2009514 h 2009514"/>
                  <a:gd name="connsiteX3" fmla="*/ 14070 w 1536908"/>
                  <a:gd name="connsiteY3" fmla="*/ 1989257 h 2009514"/>
                  <a:gd name="connsiteX4" fmla="*/ 2019 w 1536908"/>
                  <a:gd name="connsiteY4" fmla="*/ 1916561 h 2009514"/>
                  <a:gd name="connsiteX5" fmla="*/ 1379136 w 1536908"/>
                  <a:gd name="connsiteY5" fmla="*/ 0 h 2009514"/>
                  <a:gd name="connsiteX6" fmla="*/ 1533826 w 1536908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31901 w 1554739"/>
                  <a:gd name="connsiteY3" fmla="*/ 1989257 h 2009514"/>
                  <a:gd name="connsiteX4" fmla="*/ 19850 w 1554739"/>
                  <a:gd name="connsiteY4" fmla="*/ 1916561 h 2009514"/>
                  <a:gd name="connsiteX5" fmla="*/ 1396967 w 1554739"/>
                  <a:gd name="connsiteY5" fmla="*/ 0 h 2009514"/>
                  <a:gd name="connsiteX6" fmla="*/ 1551657 w 1554739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19850 w 1554739"/>
                  <a:gd name="connsiteY3" fmla="*/ 1916561 h 2009514"/>
                  <a:gd name="connsiteX4" fmla="*/ 1396967 w 1554739"/>
                  <a:gd name="connsiteY4" fmla="*/ 0 h 2009514"/>
                  <a:gd name="connsiteX5" fmla="*/ 1551657 w 1554739"/>
                  <a:gd name="connsiteY5" fmla="*/ 111091 h 2009514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318821 w 1476593"/>
                  <a:gd name="connsiteY0" fmla="*/ 0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0" fmla="*/ 1318821 w 1449379"/>
                  <a:gd name="connsiteY0" fmla="*/ 0 h 2024327"/>
                  <a:gd name="connsiteX1" fmla="*/ 1449379 w 1449379"/>
                  <a:gd name="connsiteY1" fmla="*/ 114468 h 2024327"/>
                  <a:gd name="connsiteX2" fmla="*/ 0 w 1449379"/>
                  <a:gd name="connsiteY2" fmla="*/ 2009514 h 2024327"/>
                  <a:gd name="connsiteX3" fmla="*/ 26894 w 1449379"/>
                  <a:gd name="connsiteY3" fmla="*/ 2024327 h 2024327"/>
                  <a:gd name="connsiteX4" fmla="*/ 1318821 w 1449379"/>
                  <a:gd name="connsiteY4" fmla="*/ 0 h 2024327"/>
                  <a:gd name="connsiteX0" fmla="*/ 1318821 w 1449379"/>
                  <a:gd name="connsiteY0" fmla="*/ 39475 h 2063802"/>
                  <a:gd name="connsiteX1" fmla="*/ 1449379 w 1449379"/>
                  <a:gd name="connsiteY1" fmla="*/ 153943 h 2063802"/>
                  <a:gd name="connsiteX2" fmla="*/ 0 w 1449379"/>
                  <a:gd name="connsiteY2" fmla="*/ 2048989 h 2063802"/>
                  <a:gd name="connsiteX3" fmla="*/ 26894 w 1449379"/>
                  <a:gd name="connsiteY3" fmla="*/ 2063802 h 2063802"/>
                  <a:gd name="connsiteX4" fmla="*/ 1318821 w 1449379"/>
                  <a:gd name="connsiteY4" fmla="*/ 39475 h 2063802"/>
                  <a:gd name="connsiteX0" fmla="*/ 1318821 w 1449379"/>
                  <a:gd name="connsiteY0" fmla="*/ 62006 h 2086333"/>
                  <a:gd name="connsiteX1" fmla="*/ 1449379 w 1449379"/>
                  <a:gd name="connsiteY1" fmla="*/ 176474 h 2086333"/>
                  <a:gd name="connsiteX2" fmla="*/ 0 w 1449379"/>
                  <a:gd name="connsiteY2" fmla="*/ 2071520 h 2086333"/>
                  <a:gd name="connsiteX3" fmla="*/ 26894 w 1449379"/>
                  <a:gd name="connsiteY3" fmla="*/ 2086333 h 2086333"/>
                  <a:gd name="connsiteX4" fmla="*/ 1318821 w 1449379"/>
                  <a:gd name="connsiteY4" fmla="*/ 62006 h 2086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9379" h="2086333">
                    <a:moveTo>
                      <a:pt x="1318821" y="62006"/>
                    </a:moveTo>
                    <a:cubicBezTo>
                      <a:pt x="1371738" y="32624"/>
                      <a:pt x="1425840" y="-111447"/>
                      <a:pt x="1449379" y="176474"/>
                    </a:cubicBezTo>
                    <a:cubicBezTo>
                      <a:pt x="1433311" y="719927"/>
                      <a:pt x="832496" y="1752047"/>
                      <a:pt x="0" y="2071520"/>
                    </a:cubicBezTo>
                    <a:lnTo>
                      <a:pt x="26894" y="2086333"/>
                    </a:lnTo>
                    <a:cubicBezTo>
                      <a:pt x="-186841" y="1428360"/>
                      <a:pt x="1131590" y="454249"/>
                      <a:pt x="1318821" y="62006"/>
                    </a:cubicBezTo>
                    <a:close/>
                  </a:path>
                </a:pathLst>
              </a:custGeom>
              <a:solidFill>
                <a:srgbClr val="ED7D31">
                  <a:lumMod val="40000"/>
                  <a:lumOff val="60000"/>
                  <a:alpha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8431AB7-E761-F48C-02C7-73449FFCA009}"/>
                  </a:ext>
                </a:extLst>
              </p:cNvPr>
              <p:cNvSpPr/>
              <p:nvPr/>
            </p:nvSpPr>
            <p:spPr>
              <a:xfrm rot="176527">
                <a:off x="16297401" y="2494972"/>
                <a:ext cx="454970" cy="82871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Rectangle 5">
                <a:extLst>
                  <a:ext uri="{FF2B5EF4-FFF2-40B4-BE49-F238E27FC236}">
                    <a16:creationId xmlns:a16="http://schemas.microsoft.com/office/drawing/2014/main" id="{E279F71C-8924-0B74-727D-543BA4EB09D8}"/>
                  </a:ext>
                </a:extLst>
              </p:cNvPr>
              <p:cNvSpPr/>
              <p:nvPr/>
            </p:nvSpPr>
            <p:spPr>
              <a:xfrm rot="20352356">
                <a:off x="15138715" y="1086500"/>
                <a:ext cx="1930552" cy="1377883"/>
              </a:xfrm>
              <a:custGeom>
                <a:avLst/>
                <a:gdLst>
                  <a:gd name="connsiteX0" fmla="*/ 0 w 1863119"/>
                  <a:gd name="connsiteY0" fmla="*/ 0 h 1395533"/>
                  <a:gd name="connsiteX1" fmla="*/ 1863119 w 1863119"/>
                  <a:gd name="connsiteY1" fmla="*/ 0 h 1395533"/>
                  <a:gd name="connsiteX2" fmla="*/ 1863119 w 1863119"/>
                  <a:gd name="connsiteY2" fmla="*/ 1395533 h 1395533"/>
                  <a:gd name="connsiteX3" fmla="*/ 0 w 1863119"/>
                  <a:gd name="connsiteY3" fmla="*/ 1395533 h 1395533"/>
                  <a:gd name="connsiteX4" fmla="*/ 0 w 1863119"/>
                  <a:gd name="connsiteY4" fmla="*/ 0 h 1395533"/>
                  <a:gd name="connsiteX0" fmla="*/ 0 w 2123378"/>
                  <a:gd name="connsiteY0" fmla="*/ 0 h 1421466"/>
                  <a:gd name="connsiteX1" fmla="*/ 2123378 w 2123378"/>
                  <a:gd name="connsiteY1" fmla="*/ 25933 h 1421466"/>
                  <a:gd name="connsiteX2" fmla="*/ 2123378 w 2123378"/>
                  <a:gd name="connsiteY2" fmla="*/ 1421466 h 1421466"/>
                  <a:gd name="connsiteX3" fmla="*/ 260259 w 2123378"/>
                  <a:gd name="connsiteY3" fmla="*/ 1421466 h 1421466"/>
                  <a:gd name="connsiteX4" fmla="*/ 0 w 2123378"/>
                  <a:gd name="connsiteY4" fmla="*/ 0 h 1421466"/>
                  <a:gd name="connsiteX0" fmla="*/ 0 w 2123378"/>
                  <a:gd name="connsiteY0" fmla="*/ 709728 h 2131194"/>
                  <a:gd name="connsiteX1" fmla="*/ 2123378 w 2123378"/>
                  <a:gd name="connsiteY1" fmla="*/ 735661 h 2131194"/>
                  <a:gd name="connsiteX2" fmla="*/ 2123378 w 2123378"/>
                  <a:gd name="connsiteY2" fmla="*/ 2131194 h 2131194"/>
                  <a:gd name="connsiteX3" fmla="*/ 260259 w 2123378"/>
                  <a:gd name="connsiteY3" fmla="*/ 2131194 h 2131194"/>
                  <a:gd name="connsiteX4" fmla="*/ 0 w 2123378"/>
                  <a:gd name="connsiteY4" fmla="*/ 709728 h 2131194"/>
                  <a:gd name="connsiteX0" fmla="*/ 0 w 2123378"/>
                  <a:gd name="connsiteY0" fmla="*/ 0 h 1421466"/>
                  <a:gd name="connsiteX1" fmla="*/ 2123378 w 2123378"/>
                  <a:gd name="connsiteY1" fmla="*/ 1421466 h 1421466"/>
                  <a:gd name="connsiteX2" fmla="*/ 260259 w 2123378"/>
                  <a:gd name="connsiteY2" fmla="*/ 1421466 h 1421466"/>
                  <a:gd name="connsiteX3" fmla="*/ 0 w 2123378"/>
                  <a:gd name="connsiteY3" fmla="*/ 0 h 1421466"/>
                  <a:gd name="connsiteX0" fmla="*/ 0 w 2613686"/>
                  <a:gd name="connsiteY0" fmla="*/ 88990 h 1510456"/>
                  <a:gd name="connsiteX1" fmla="*/ 2123378 w 2613686"/>
                  <a:gd name="connsiteY1" fmla="*/ 1510456 h 1510456"/>
                  <a:gd name="connsiteX2" fmla="*/ 260259 w 2613686"/>
                  <a:gd name="connsiteY2" fmla="*/ 1510456 h 1510456"/>
                  <a:gd name="connsiteX3" fmla="*/ 0 w 2613686"/>
                  <a:gd name="connsiteY3" fmla="*/ 88990 h 1510456"/>
                  <a:gd name="connsiteX0" fmla="*/ 0 w 2596191"/>
                  <a:gd name="connsiteY0" fmla="*/ 758909 h 2180375"/>
                  <a:gd name="connsiteX1" fmla="*/ 2123378 w 2596191"/>
                  <a:gd name="connsiteY1" fmla="*/ 2180375 h 2180375"/>
                  <a:gd name="connsiteX2" fmla="*/ 260259 w 2596191"/>
                  <a:gd name="connsiteY2" fmla="*/ 2180375 h 2180375"/>
                  <a:gd name="connsiteX3" fmla="*/ 0 w 2596191"/>
                  <a:gd name="connsiteY3" fmla="*/ 758909 h 2180375"/>
                  <a:gd name="connsiteX0" fmla="*/ 0 w 2648972"/>
                  <a:gd name="connsiteY0" fmla="*/ 716070 h 2137536"/>
                  <a:gd name="connsiteX1" fmla="*/ 2123378 w 2648972"/>
                  <a:gd name="connsiteY1" fmla="*/ 2137536 h 2137536"/>
                  <a:gd name="connsiteX2" fmla="*/ 260259 w 2648972"/>
                  <a:gd name="connsiteY2" fmla="*/ 2137536 h 2137536"/>
                  <a:gd name="connsiteX3" fmla="*/ 0 w 2648972"/>
                  <a:gd name="connsiteY3" fmla="*/ 716070 h 2137536"/>
                  <a:gd name="connsiteX0" fmla="*/ 0 w 2648698"/>
                  <a:gd name="connsiteY0" fmla="*/ 693514 h 2114980"/>
                  <a:gd name="connsiteX1" fmla="*/ 2123378 w 2648698"/>
                  <a:gd name="connsiteY1" fmla="*/ 2114980 h 2114980"/>
                  <a:gd name="connsiteX2" fmla="*/ 260259 w 2648698"/>
                  <a:gd name="connsiteY2" fmla="*/ 2114980 h 2114980"/>
                  <a:gd name="connsiteX3" fmla="*/ 0 w 2648698"/>
                  <a:gd name="connsiteY3" fmla="*/ 693514 h 2114980"/>
                  <a:gd name="connsiteX0" fmla="*/ 0 w 2665851"/>
                  <a:gd name="connsiteY0" fmla="*/ 700374 h 2121840"/>
                  <a:gd name="connsiteX1" fmla="*/ 2123378 w 2665851"/>
                  <a:gd name="connsiteY1" fmla="*/ 2121840 h 2121840"/>
                  <a:gd name="connsiteX2" fmla="*/ 260259 w 2665851"/>
                  <a:gd name="connsiteY2" fmla="*/ 2121840 h 2121840"/>
                  <a:gd name="connsiteX3" fmla="*/ 0 w 2665851"/>
                  <a:gd name="connsiteY3" fmla="*/ 700374 h 2121840"/>
                  <a:gd name="connsiteX0" fmla="*/ 0 w 2671840"/>
                  <a:gd name="connsiteY0" fmla="*/ 770665 h 2192131"/>
                  <a:gd name="connsiteX1" fmla="*/ 2123378 w 2671840"/>
                  <a:gd name="connsiteY1" fmla="*/ 2192131 h 2192131"/>
                  <a:gd name="connsiteX2" fmla="*/ 260259 w 2671840"/>
                  <a:gd name="connsiteY2" fmla="*/ 2192131 h 2192131"/>
                  <a:gd name="connsiteX3" fmla="*/ 0 w 2671840"/>
                  <a:gd name="connsiteY3" fmla="*/ 770665 h 2192131"/>
                  <a:gd name="connsiteX0" fmla="*/ 351190 w 3023030"/>
                  <a:gd name="connsiteY0" fmla="*/ 770665 h 2192131"/>
                  <a:gd name="connsiteX1" fmla="*/ 2474568 w 3023030"/>
                  <a:gd name="connsiteY1" fmla="*/ 2192131 h 2192131"/>
                  <a:gd name="connsiteX2" fmla="*/ 611449 w 3023030"/>
                  <a:gd name="connsiteY2" fmla="*/ 2192131 h 2192131"/>
                  <a:gd name="connsiteX3" fmla="*/ 351190 w 3023030"/>
                  <a:gd name="connsiteY3" fmla="*/ 770665 h 2192131"/>
                  <a:gd name="connsiteX0" fmla="*/ 399555 w 3071395"/>
                  <a:gd name="connsiteY0" fmla="*/ 770665 h 2192131"/>
                  <a:gd name="connsiteX1" fmla="*/ 2522933 w 3071395"/>
                  <a:gd name="connsiteY1" fmla="*/ 2192131 h 2192131"/>
                  <a:gd name="connsiteX2" fmla="*/ 659814 w 3071395"/>
                  <a:gd name="connsiteY2" fmla="*/ 2192131 h 2192131"/>
                  <a:gd name="connsiteX3" fmla="*/ 399555 w 3071395"/>
                  <a:gd name="connsiteY3" fmla="*/ 770665 h 2192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71395" h="2192131">
                    <a:moveTo>
                      <a:pt x="399555" y="770665"/>
                    </a:moveTo>
                    <a:cubicBezTo>
                      <a:pt x="579252" y="-900650"/>
                      <a:pt x="4481376" y="410647"/>
                      <a:pt x="2522933" y="2192131"/>
                    </a:cubicBezTo>
                    <a:lnTo>
                      <a:pt x="659814" y="2192131"/>
                    </a:lnTo>
                    <a:cubicBezTo>
                      <a:pt x="330493" y="2130583"/>
                      <a:pt x="-486541" y="1383552"/>
                      <a:pt x="399555" y="770665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17000">
                    <a:srgbClr val="ED7D31">
                      <a:lumMod val="20000"/>
                      <a:lumOff val="80000"/>
                    </a:srgbClr>
                  </a:gs>
                </a:gsLst>
                <a:lin ang="21594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18">
                <a:extLst>
                  <a:ext uri="{FF2B5EF4-FFF2-40B4-BE49-F238E27FC236}">
                    <a16:creationId xmlns:a16="http://schemas.microsoft.com/office/drawing/2014/main" id="{888235AD-4453-4E4A-F31B-6816FA4ECD07}"/>
                  </a:ext>
                </a:extLst>
              </p:cNvPr>
              <p:cNvSpPr/>
              <p:nvPr/>
            </p:nvSpPr>
            <p:spPr>
              <a:xfrm rot="21153547">
                <a:off x="15857521" y="1778116"/>
                <a:ext cx="180339" cy="65656"/>
              </a:xfrm>
              <a:custGeom>
                <a:avLst/>
                <a:gdLst>
                  <a:gd name="connsiteX0" fmla="*/ 0 w 278841"/>
                  <a:gd name="connsiteY0" fmla="*/ 60057 h 120114"/>
                  <a:gd name="connsiteX1" fmla="*/ 139421 w 278841"/>
                  <a:gd name="connsiteY1" fmla="*/ 0 h 120114"/>
                  <a:gd name="connsiteX2" fmla="*/ 278842 w 278841"/>
                  <a:gd name="connsiteY2" fmla="*/ 60057 h 120114"/>
                  <a:gd name="connsiteX3" fmla="*/ 139421 w 278841"/>
                  <a:gd name="connsiteY3" fmla="*/ 120114 h 120114"/>
                  <a:gd name="connsiteX4" fmla="*/ 0 w 278841"/>
                  <a:gd name="connsiteY4" fmla="*/ 60057 h 120114"/>
                  <a:gd name="connsiteX0" fmla="*/ 0 w 282717"/>
                  <a:gd name="connsiteY0" fmla="*/ 7507 h 67564"/>
                  <a:gd name="connsiteX1" fmla="*/ 278842 w 282717"/>
                  <a:gd name="connsiteY1" fmla="*/ 7507 h 67564"/>
                  <a:gd name="connsiteX2" fmla="*/ 139421 w 282717"/>
                  <a:gd name="connsiteY2" fmla="*/ 67564 h 67564"/>
                  <a:gd name="connsiteX3" fmla="*/ 0 w 282717"/>
                  <a:gd name="connsiteY3" fmla="*/ 7507 h 67564"/>
                  <a:gd name="connsiteX0" fmla="*/ 4401 w 286908"/>
                  <a:gd name="connsiteY0" fmla="*/ 9788 h 104455"/>
                  <a:gd name="connsiteX1" fmla="*/ 283243 w 286908"/>
                  <a:gd name="connsiteY1" fmla="*/ 9788 h 104455"/>
                  <a:gd name="connsiteX2" fmla="*/ 137628 w 286908"/>
                  <a:gd name="connsiteY2" fmla="*/ 104455 h 104455"/>
                  <a:gd name="connsiteX3" fmla="*/ 4401 w 286908"/>
                  <a:gd name="connsiteY3" fmla="*/ 9788 h 104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6908" h="104455">
                    <a:moveTo>
                      <a:pt x="4401" y="9788"/>
                    </a:moveTo>
                    <a:cubicBezTo>
                      <a:pt x="28670" y="-5990"/>
                      <a:pt x="260006" y="-221"/>
                      <a:pt x="283243" y="9788"/>
                    </a:cubicBezTo>
                    <a:cubicBezTo>
                      <a:pt x="306480" y="19797"/>
                      <a:pt x="214628" y="104455"/>
                      <a:pt x="137628" y="104455"/>
                    </a:cubicBezTo>
                    <a:cubicBezTo>
                      <a:pt x="60628" y="104455"/>
                      <a:pt x="-19868" y="25566"/>
                      <a:pt x="4401" y="9788"/>
                    </a:cubicBezTo>
                    <a:close/>
                  </a:path>
                </a:pathLst>
              </a:custGeom>
              <a:solidFill>
                <a:srgbClr val="F8BBC9"/>
              </a:solidFill>
              <a:ln w="12700" cap="flat" cmpd="sng" algn="ctr">
                <a:noFill/>
                <a:prstDash val="solid"/>
                <a:miter lim="800000"/>
              </a:ln>
              <a:effectLst>
                <a:softEdge rad="254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D6CE9D6E-CCB2-6319-449C-6E9150DA614B}"/>
                  </a:ext>
                </a:extLst>
              </p:cNvPr>
              <p:cNvSpPr/>
              <p:nvPr/>
            </p:nvSpPr>
            <p:spPr>
              <a:xfrm rot="20064279">
                <a:off x="15951894" y="1799302"/>
                <a:ext cx="192242" cy="202649"/>
              </a:xfrm>
              <a:custGeom>
                <a:avLst/>
                <a:gdLst>
                  <a:gd name="connsiteX0" fmla="*/ 204245 w 333911"/>
                  <a:gd name="connsiteY0" fmla="*/ 3456 h 333860"/>
                  <a:gd name="connsiteX1" fmla="*/ 51845 w 333911"/>
                  <a:gd name="connsiteY1" fmla="*/ 16156 h 333860"/>
                  <a:gd name="connsiteX2" fmla="*/ 1045 w 333911"/>
                  <a:gd name="connsiteY2" fmla="*/ 130456 h 333860"/>
                  <a:gd name="connsiteX3" fmla="*/ 89945 w 333911"/>
                  <a:gd name="connsiteY3" fmla="*/ 282856 h 333860"/>
                  <a:gd name="connsiteX4" fmla="*/ 305845 w 333911"/>
                  <a:gd name="connsiteY4" fmla="*/ 333656 h 333860"/>
                  <a:gd name="connsiteX5" fmla="*/ 331245 w 333911"/>
                  <a:gd name="connsiteY5" fmla="*/ 301906 h 333860"/>
                  <a:gd name="connsiteX6" fmla="*/ 331245 w 333911"/>
                  <a:gd name="connsiteY6" fmla="*/ 301906 h 333860"/>
                  <a:gd name="connsiteX0" fmla="*/ 204245 w 333911"/>
                  <a:gd name="connsiteY0" fmla="*/ 3456 h 333860"/>
                  <a:gd name="connsiteX1" fmla="*/ 51845 w 333911"/>
                  <a:gd name="connsiteY1" fmla="*/ 16156 h 333860"/>
                  <a:gd name="connsiteX2" fmla="*/ 1045 w 333911"/>
                  <a:gd name="connsiteY2" fmla="*/ 130456 h 333860"/>
                  <a:gd name="connsiteX3" fmla="*/ 89945 w 333911"/>
                  <a:gd name="connsiteY3" fmla="*/ 282856 h 333860"/>
                  <a:gd name="connsiteX4" fmla="*/ 305845 w 333911"/>
                  <a:gd name="connsiteY4" fmla="*/ 333656 h 333860"/>
                  <a:gd name="connsiteX5" fmla="*/ 331245 w 333911"/>
                  <a:gd name="connsiteY5" fmla="*/ 301906 h 333860"/>
                  <a:gd name="connsiteX0" fmla="*/ 204245 w 305845"/>
                  <a:gd name="connsiteY0" fmla="*/ 3456 h 333656"/>
                  <a:gd name="connsiteX1" fmla="*/ 51845 w 305845"/>
                  <a:gd name="connsiteY1" fmla="*/ 16156 h 333656"/>
                  <a:gd name="connsiteX2" fmla="*/ 1045 w 305845"/>
                  <a:gd name="connsiteY2" fmla="*/ 130456 h 333656"/>
                  <a:gd name="connsiteX3" fmla="*/ 89945 w 305845"/>
                  <a:gd name="connsiteY3" fmla="*/ 282856 h 333656"/>
                  <a:gd name="connsiteX4" fmla="*/ 305845 w 305845"/>
                  <a:gd name="connsiteY4" fmla="*/ 333656 h 333656"/>
                  <a:gd name="connsiteX0" fmla="*/ 204245 w 305845"/>
                  <a:gd name="connsiteY0" fmla="*/ 3456 h 308256"/>
                  <a:gd name="connsiteX1" fmla="*/ 51845 w 305845"/>
                  <a:gd name="connsiteY1" fmla="*/ 16156 h 308256"/>
                  <a:gd name="connsiteX2" fmla="*/ 1045 w 305845"/>
                  <a:gd name="connsiteY2" fmla="*/ 130456 h 308256"/>
                  <a:gd name="connsiteX3" fmla="*/ 89945 w 305845"/>
                  <a:gd name="connsiteY3" fmla="*/ 282856 h 308256"/>
                  <a:gd name="connsiteX4" fmla="*/ 305845 w 305845"/>
                  <a:gd name="connsiteY4" fmla="*/ 308256 h 308256"/>
                  <a:gd name="connsiteX0" fmla="*/ 204245 w 305845"/>
                  <a:gd name="connsiteY0" fmla="*/ 3456 h 322403"/>
                  <a:gd name="connsiteX1" fmla="*/ 51845 w 305845"/>
                  <a:gd name="connsiteY1" fmla="*/ 16156 h 322403"/>
                  <a:gd name="connsiteX2" fmla="*/ 1045 w 305845"/>
                  <a:gd name="connsiteY2" fmla="*/ 130456 h 322403"/>
                  <a:gd name="connsiteX3" fmla="*/ 89945 w 305845"/>
                  <a:gd name="connsiteY3" fmla="*/ 282856 h 322403"/>
                  <a:gd name="connsiteX4" fmla="*/ 305845 w 305845"/>
                  <a:gd name="connsiteY4" fmla="*/ 308256 h 322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845" h="322403">
                    <a:moveTo>
                      <a:pt x="204245" y="3456"/>
                    </a:moveTo>
                    <a:cubicBezTo>
                      <a:pt x="144978" y="-778"/>
                      <a:pt x="85712" y="-5011"/>
                      <a:pt x="51845" y="16156"/>
                    </a:cubicBezTo>
                    <a:cubicBezTo>
                      <a:pt x="17978" y="37323"/>
                      <a:pt x="-5305" y="86006"/>
                      <a:pt x="1045" y="130456"/>
                    </a:cubicBezTo>
                    <a:cubicBezTo>
                      <a:pt x="7395" y="174906"/>
                      <a:pt x="39145" y="253223"/>
                      <a:pt x="89945" y="282856"/>
                    </a:cubicBezTo>
                    <a:cubicBezTo>
                      <a:pt x="140745" y="312489"/>
                      <a:pt x="237053" y="340006"/>
                      <a:pt x="305845" y="308256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5A5B36A-4BE4-7D53-D471-FFBAEE40D79E}"/>
                  </a:ext>
                </a:extLst>
              </p:cNvPr>
              <p:cNvSpPr/>
              <p:nvPr/>
            </p:nvSpPr>
            <p:spPr>
              <a:xfrm rot="946330" flipH="1">
                <a:off x="15806302" y="1824920"/>
                <a:ext cx="133292" cy="176880"/>
              </a:xfrm>
              <a:custGeom>
                <a:avLst/>
                <a:gdLst>
                  <a:gd name="connsiteX0" fmla="*/ 204245 w 333911"/>
                  <a:gd name="connsiteY0" fmla="*/ 3456 h 333860"/>
                  <a:gd name="connsiteX1" fmla="*/ 51845 w 333911"/>
                  <a:gd name="connsiteY1" fmla="*/ 16156 h 333860"/>
                  <a:gd name="connsiteX2" fmla="*/ 1045 w 333911"/>
                  <a:gd name="connsiteY2" fmla="*/ 130456 h 333860"/>
                  <a:gd name="connsiteX3" fmla="*/ 89945 w 333911"/>
                  <a:gd name="connsiteY3" fmla="*/ 282856 h 333860"/>
                  <a:gd name="connsiteX4" fmla="*/ 305845 w 333911"/>
                  <a:gd name="connsiteY4" fmla="*/ 333656 h 333860"/>
                  <a:gd name="connsiteX5" fmla="*/ 331245 w 333911"/>
                  <a:gd name="connsiteY5" fmla="*/ 301906 h 333860"/>
                  <a:gd name="connsiteX6" fmla="*/ 331245 w 333911"/>
                  <a:gd name="connsiteY6" fmla="*/ 301906 h 333860"/>
                  <a:gd name="connsiteX0" fmla="*/ 204245 w 333911"/>
                  <a:gd name="connsiteY0" fmla="*/ 3456 h 333860"/>
                  <a:gd name="connsiteX1" fmla="*/ 51845 w 333911"/>
                  <a:gd name="connsiteY1" fmla="*/ 16156 h 333860"/>
                  <a:gd name="connsiteX2" fmla="*/ 1045 w 333911"/>
                  <a:gd name="connsiteY2" fmla="*/ 130456 h 333860"/>
                  <a:gd name="connsiteX3" fmla="*/ 89945 w 333911"/>
                  <a:gd name="connsiteY3" fmla="*/ 282856 h 333860"/>
                  <a:gd name="connsiteX4" fmla="*/ 305845 w 333911"/>
                  <a:gd name="connsiteY4" fmla="*/ 333656 h 333860"/>
                  <a:gd name="connsiteX5" fmla="*/ 331245 w 333911"/>
                  <a:gd name="connsiteY5" fmla="*/ 301906 h 333860"/>
                  <a:gd name="connsiteX0" fmla="*/ 204245 w 305845"/>
                  <a:gd name="connsiteY0" fmla="*/ 3456 h 333656"/>
                  <a:gd name="connsiteX1" fmla="*/ 51845 w 305845"/>
                  <a:gd name="connsiteY1" fmla="*/ 16156 h 333656"/>
                  <a:gd name="connsiteX2" fmla="*/ 1045 w 305845"/>
                  <a:gd name="connsiteY2" fmla="*/ 130456 h 333656"/>
                  <a:gd name="connsiteX3" fmla="*/ 89945 w 305845"/>
                  <a:gd name="connsiteY3" fmla="*/ 282856 h 333656"/>
                  <a:gd name="connsiteX4" fmla="*/ 305845 w 305845"/>
                  <a:gd name="connsiteY4" fmla="*/ 333656 h 333656"/>
                  <a:gd name="connsiteX0" fmla="*/ 204245 w 241650"/>
                  <a:gd name="connsiteY0" fmla="*/ 3456 h 296616"/>
                  <a:gd name="connsiteX1" fmla="*/ 51845 w 241650"/>
                  <a:gd name="connsiteY1" fmla="*/ 16156 h 296616"/>
                  <a:gd name="connsiteX2" fmla="*/ 1045 w 241650"/>
                  <a:gd name="connsiteY2" fmla="*/ 130456 h 296616"/>
                  <a:gd name="connsiteX3" fmla="*/ 89945 w 241650"/>
                  <a:gd name="connsiteY3" fmla="*/ 282856 h 296616"/>
                  <a:gd name="connsiteX4" fmla="*/ 241650 w 241650"/>
                  <a:gd name="connsiteY4" fmla="*/ 291588 h 296616"/>
                  <a:gd name="connsiteX0" fmla="*/ 204245 w 241650"/>
                  <a:gd name="connsiteY0" fmla="*/ 3456 h 320674"/>
                  <a:gd name="connsiteX1" fmla="*/ 51845 w 241650"/>
                  <a:gd name="connsiteY1" fmla="*/ 16156 h 320674"/>
                  <a:gd name="connsiteX2" fmla="*/ 1045 w 241650"/>
                  <a:gd name="connsiteY2" fmla="*/ 130456 h 320674"/>
                  <a:gd name="connsiteX3" fmla="*/ 89945 w 241650"/>
                  <a:gd name="connsiteY3" fmla="*/ 282856 h 320674"/>
                  <a:gd name="connsiteX4" fmla="*/ 241650 w 241650"/>
                  <a:gd name="connsiteY4" fmla="*/ 291588 h 320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650" h="320674">
                    <a:moveTo>
                      <a:pt x="204245" y="3456"/>
                    </a:moveTo>
                    <a:cubicBezTo>
                      <a:pt x="144978" y="-778"/>
                      <a:pt x="85712" y="-5011"/>
                      <a:pt x="51845" y="16156"/>
                    </a:cubicBezTo>
                    <a:cubicBezTo>
                      <a:pt x="17978" y="37323"/>
                      <a:pt x="-5305" y="86006"/>
                      <a:pt x="1045" y="130456"/>
                    </a:cubicBezTo>
                    <a:cubicBezTo>
                      <a:pt x="7395" y="174906"/>
                      <a:pt x="49844" y="256001"/>
                      <a:pt x="89945" y="282856"/>
                    </a:cubicBezTo>
                    <a:cubicBezTo>
                      <a:pt x="130046" y="309711"/>
                      <a:pt x="192394" y="347948"/>
                      <a:pt x="241650" y="291588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6E90426-A758-958F-1EB2-24E4BBA6B837}"/>
                  </a:ext>
                </a:extLst>
              </p:cNvPr>
              <p:cNvSpPr/>
              <p:nvPr/>
            </p:nvSpPr>
            <p:spPr>
              <a:xfrm rot="21160225">
                <a:off x="15363246" y="1881977"/>
                <a:ext cx="294701" cy="201831"/>
              </a:xfrm>
              <a:prstGeom prst="ellipse">
                <a:avLst/>
              </a:prstGeom>
              <a:solidFill>
                <a:srgbClr val="F8BBC9">
                  <a:alpha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softEdge rad="762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BC92321-91D9-FF2B-66C8-EA17F505D154}"/>
                  </a:ext>
                </a:extLst>
              </p:cNvPr>
              <p:cNvSpPr/>
              <p:nvPr/>
            </p:nvSpPr>
            <p:spPr>
              <a:xfrm rot="20417604">
                <a:off x="15740223" y="2240330"/>
                <a:ext cx="1212712" cy="280741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2BD05BB-51E4-B38B-8D41-111E4E2FD472}"/>
                  </a:ext>
                </a:extLst>
              </p:cNvPr>
              <p:cNvSpPr/>
              <p:nvPr/>
            </p:nvSpPr>
            <p:spPr>
              <a:xfrm rot="309760">
                <a:off x="16161830" y="1829920"/>
                <a:ext cx="409922" cy="280741"/>
              </a:xfrm>
              <a:prstGeom prst="ellipse">
                <a:avLst/>
              </a:prstGeom>
              <a:solidFill>
                <a:srgbClr val="F8BBC9">
                  <a:alpha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softEdge rad="762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3B1B3E5-5821-1BAE-6FBD-81109E4E7B22}"/>
                  </a:ext>
                </a:extLst>
              </p:cNvPr>
              <p:cNvSpPr/>
              <p:nvPr/>
            </p:nvSpPr>
            <p:spPr>
              <a:xfrm rot="399681">
                <a:off x="15697917" y="2563248"/>
                <a:ext cx="454970" cy="82871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EBBBE45-F7A9-714F-D6B4-BDD1E28BCCAE}"/>
                  </a:ext>
                </a:extLst>
              </p:cNvPr>
              <p:cNvSpPr/>
              <p:nvPr/>
            </p:nvSpPr>
            <p:spPr>
              <a:xfrm rot="21426629">
                <a:off x="15684226" y="2335015"/>
                <a:ext cx="1117552" cy="331495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99FB20BE-8B18-96E2-B2CC-58D56311001A}"/>
                  </a:ext>
                </a:extLst>
              </p:cNvPr>
              <p:cNvSpPr/>
              <p:nvPr/>
            </p:nvSpPr>
            <p:spPr>
              <a:xfrm>
                <a:off x="16181424" y="1524124"/>
                <a:ext cx="334966" cy="33496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7CF05C6-1645-28BC-EBF5-3E9A019DC667}"/>
                  </a:ext>
                </a:extLst>
              </p:cNvPr>
              <p:cNvSpPr/>
              <p:nvPr/>
            </p:nvSpPr>
            <p:spPr>
              <a:xfrm>
                <a:off x="16194720" y="1562808"/>
                <a:ext cx="259784" cy="25978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8C4ADB81-36A8-4BE0-BA9B-448949CE5678}"/>
                  </a:ext>
                </a:extLst>
              </p:cNvPr>
              <p:cNvSpPr/>
              <p:nvPr/>
            </p:nvSpPr>
            <p:spPr>
              <a:xfrm>
                <a:off x="16203011" y="1613569"/>
                <a:ext cx="145084" cy="145084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1DC1FE2F-2C82-CFD7-6E77-552B9B37CB5B}"/>
                  </a:ext>
                </a:extLst>
              </p:cNvPr>
              <p:cNvSpPr/>
              <p:nvPr/>
            </p:nvSpPr>
            <p:spPr>
              <a:xfrm>
                <a:off x="16343992" y="1735206"/>
                <a:ext cx="57307" cy="5730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9B87E7BC-F74F-A4F8-424B-D4146E27A0F4}"/>
                  </a:ext>
                </a:extLst>
              </p:cNvPr>
              <p:cNvSpPr/>
              <p:nvPr/>
            </p:nvSpPr>
            <p:spPr>
              <a:xfrm>
                <a:off x="15435319" y="1542700"/>
                <a:ext cx="334966" cy="33496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0A7A564D-D8BA-34E7-F694-333EAD6433F8}"/>
                  </a:ext>
                </a:extLst>
              </p:cNvPr>
              <p:cNvSpPr/>
              <p:nvPr/>
            </p:nvSpPr>
            <p:spPr>
              <a:xfrm>
                <a:off x="15448615" y="1581384"/>
                <a:ext cx="259784" cy="25978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A585B823-FCB9-0791-3038-8279F98AB6AD}"/>
                  </a:ext>
                </a:extLst>
              </p:cNvPr>
              <p:cNvSpPr/>
              <p:nvPr/>
            </p:nvSpPr>
            <p:spPr>
              <a:xfrm>
                <a:off x="15456906" y="1632145"/>
                <a:ext cx="145084" cy="145084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FF06371D-5AE3-D25B-1580-F3F7967CE2E6}"/>
                  </a:ext>
                </a:extLst>
              </p:cNvPr>
              <p:cNvSpPr/>
              <p:nvPr/>
            </p:nvSpPr>
            <p:spPr>
              <a:xfrm>
                <a:off x="15597887" y="1753782"/>
                <a:ext cx="57307" cy="5730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698B0A2-CBDA-77CA-D00F-960EEEAB0E2C}"/>
              </a:ext>
            </a:extLst>
          </p:cNvPr>
          <p:cNvGrpSpPr/>
          <p:nvPr/>
        </p:nvGrpSpPr>
        <p:grpSpPr>
          <a:xfrm rot="3272077">
            <a:off x="-1435442" y="3216625"/>
            <a:ext cx="1465819" cy="768847"/>
            <a:chOff x="2332887" y="2678009"/>
            <a:chExt cx="4454946" cy="2336698"/>
          </a:xfrm>
        </p:grpSpPr>
        <p:sp>
          <p:nvSpPr>
            <p:cNvPr id="77" name="Rectangle 2">
              <a:extLst>
                <a:ext uri="{FF2B5EF4-FFF2-40B4-BE49-F238E27FC236}">
                  <a16:creationId xmlns:a16="http://schemas.microsoft.com/office/drawing/2014/main" id="{CB00E9E9-3925-3450-9215-F5A28C3491D0}"/>
                </a:ext>
              </a:extLst>
            </p:cNvPr>
            <p:cNvSpPr/>
            <p:nvPr/>
          </p:nvSpPr>
          <p:spPr>
            <a:xfrm>
              <a:off x="2332887" y="2678009"/>
              <a:ext cx="1355555" cy="1282030"/>
            </a:xfrm>
            <a:custGeom>
              <a:avLst/>
              <a:gdLst>
                <a:gd name="connsiteX0" fmla="*/ 0 w 566057"/>
                <a:gd name="connsiteY0" fmla="*/ 0 h 45719"/>
                <a:gd name="connsiteX1" fmla="*/ 566057 w 566057"/>
                <a:gd name="connsiteY1" fmla="*/ 0 h 45719"/>
                <a:gd name="connsiteX2" fmla="*/ 566057 w 566057"/>
                <a:gd name="connsiteY2" fmla="*/ 45719 h 45719"/>
                <a:gd name="connsiteX3" fmla="*/ 0 w 566057"/>
                <a:gd name="connsiteY3" fmla="*/ 45719 h 45719"/>
                <a:gd name="connsiteX4" fmla="*/ 0 w 566057"/>
                <a:gd name="connsiteY4" fmla="*/ 0 h 45719"/>
                <a:gd name="connsiteX0" fmla="*/ 0 w 827314"/>
                <a:gd name="connsiteY0" fmla="*/ 0 h 379548"/>
                <a:gd name="connsiteX1" fmla="*/ 827314 w 827314"/>
                <a:gd name="connsiteY1" fmla="*/ 333829 h 379548"/>
                <a:gd name="connsiteX2" fmla="*/ 827314 w 827314"/>
                <a:gd name="connsiteY2" fmla="*/ 379548 h 379548"/>
                <a:gd name="connsiteX3" fmla="*/ 261257 w 827314"/>
                <a:gd name="connsiteY3" fmla="*/ 379548 h 379548"/>
                <a:gd name="connsiteX4" fmla="*/ 0 w 827314"/>
                <a:gd name="connsiteY4" fmla="*/ 0 h 379548"/>
                <a:gd name="connsiteX0" fmla="*/ 0 w 827314"/>
                <a:gd name="connsiteY0" fmla="*/ 0 h 742405"/>
                <a:gd name="connsiteX1" fmla="*/ 827314 w 827314"/>
                <a:gd name="connsiteY1" fmla="*/ 333829 h 742405"/>
                <a:gd name="connsiteX2" fmla="*/ 827314 w 827314"/>
                <a:gd name="connsiteY2" fmla="*/ 379548 h 742405"/>
                <a:gd name="connsiteX3" fmla="*/ 333829 w 827314"/>
                <a:gd name="connsiteY3" fmla="*/ 742405 h 742405"/>
                <a:gd name="connsiteX4" fmla="*/ 0 w 827314"/>
                <a:gd name="connsiteY4" fmla="*/ 0 h 742405"/>
                <a:gd name="connsiteX0" fmla="*/ 0 w 1378857"/>
                <a:gd name="connsiteY0" fmla="*/ 29029 h 408576"/>
                <a:gd name="connsiteX1" fmla="*/ 1378857 w 1378857"/>
                <a:gd name="connsiteY1" fmla="*/ 0 h 408576"/>
                <a:gd name="connsiteX2" fmla="*/ 1378857 w 1378857"/>
                <a:gd name="connsiteY2" fmla="*/ 45719 h 408576"/>
                <a:gd name="connsiteX3" fmla="*/ 885372 w 1378857"/>
                <a:gd name="connsiteY3" fmla="*/ 408576 h 408576"/>
                <a:gd name="connsiteX4" fmla="*/ 0 w 1378857"/>
                <a:gd name="connsiteY4" fmla="*/ 29029 h 408576"/>
                <a:gd name="connsiteX0" fmla="*/ 0 w 1378857"/>
                <a:gd name="connsiteY0" fmla="*/ 505825 h 885372"/>
                <a:gd name="connsiteX1" fmla="*/ 1378857 w 1378857"/>
                <a:gd name="connsiteY1" fmla="*/ 476796 h 885372"/>
                <a:gd name="connsiteX2" fmla="*/ 159657 w 1378857"/>
                <a:gd name="connsiteY2" fmla="*/ 0 h 885372"/>
                <a:gd name="connsiteX3" fmla="*/ 885372 w 1378857"/>
                <a:gd name="connsiteY3" fmla="*/ 885372 h 885372"/>
                <a:gd name="connsiteX4" fmla="*/ 0 w 1378857"/>
                <a:gd name="connsiteY4" fmla="*/ 505825 h 885372"/>
                <a:gd name="connsiteX0" fmla="*/ 0 w 1378857"/>
                <a:gd name="connsiteY0" fmla="*/ 29029 h 408576"/>
                <a:gd name="connsiteX1" fmla="*/ 1378857 w 1378857"/>
                <a:gd name="connsiteY1" fmla="*/ 0 h 408576"/>
                <a:gd name="connsiteX2" fmla="*/ 1248229 w 1378857"/>
                <a:gd name="connsiteY2" fmla="*/ 306976 h 408576"/>
                <a:gd name="connsiteX3" fmla="*/ 885372 w 1378857"/>
                <a:gd name="connsiteY3" fmla="*/ 408576 h 408576"/>
                <a:gd name="connsiteX4" fmla="*/ 0 w 1378857"/>
                <a:gd name="connsiteY4" fmla="*/ 29029 h 408576"/>
                <a:gd name="connsiteX0" fmla="*/ 0 w 1248229"/>
                <a:gd name="connsiteY0" fmla="*/ 566057 h 945604"/>
                <a:gd name="connsiteX1" fmla="*/ 174171 w 1248229"/>
                <a:gd name="connsiteY1" fmla="*/ 0 h 945604"/>
                <a:gd name="connsiteX2" fmla="*/ 1248229 w 1248229"/>
                <a:gd name="connsiteY2" fmla="*/ 844004 h 945604"/>
                <a:gd name="connsiteX3" fmla="*/ 885372 w 1248229"/>
                <a:gd name="connsiteY3" fmla="*/ 945604 h 945604"/>
                <a:gd name="connsiteX4" fmla="*/ 0 w 1248229"/>
                <a:gd name="connsiteY4" fmla="*/ 566057 h 945604"/>
                <a:gd name="connsiteX0" fmla="*/ 0 w 1257754"/>
                <a:gd name="connsiteY0" fmla="*/ 566057 h 945604"/>
                <a:gd name="connsiteX1" fmla="*/ 174171 w 1257754"/>
                <a:gd name="connsiteY1" fmla="*/ 0 h 945604"/>
                <a:gd name="connsiteX2" fmla="*/ 1257754 w 1257754"/>
                <a:gd name="connsiteY2" fmla="*/ 405854 h 945604"/>
                <a:gd name="connsiteX3" fmla="*/ 885372 w 1257754"/>
                <a:gd name="connsiteY3" fmla="*/ 945604 h 945604"/>
                <a:gd name="connsiteX4" fmla="*/ 0 w 1257754"/>
                <a:gd name="connsiteY4" fmla="*/ 566057 h 945604"/>
                <a:gd name="connsiteX0" fmla="*/ 0 w 1257754"/>
                <a:gd name="connsiteY0" fmla="*/ 634578 h 1014125"/>
                <a:gd name="connsiteX1" fmla="*/ 174171 w 1257754"/>
                <a:gd name="connsiteY1" fmla="*/ 68521 h 1014125"/>
                <a:gd name="connsiteX2" fmla="*/ 1257754 w 1257754"/>
                <a:gd name="connsiteY2" fmla="*/ 474375 h 1014125"/>
                <a:gd name="connsiteX3" fmla="*/ 885372 w 1257754"/>
                <a:gd name="connsiteY3" fmla="*/ 1014125 h 1014125"/>
                <a:gd name="connsiteX4" fmla="*/ 0 w 1257754"/>
                <a:gd name="connsiteY4" fmla="*/ 634578 h 1014125"/>
                <a:gd name="connsiteX0" fmla="*/ 0 w 1133929"/>
                <a:gd name="connsiteY0" fmla="*/ 613136 h 992683"/>
                <a:gd name="connsiteX1" fmla="*/ 174171 w 1133929"/>
                <a:gd name="connsiteY1" fmla="*/ 47079 h 992683"/>
                <a:gd name="connsiteX2" fmla="*/ 1133929 w 1133929"/>
                <a:gd name="connsiteY2" fmla="*/ 491033 h 992683"/>
                <a:gd name="connsiteX3" fmla="*/ 885372 w 1133929"/>
                <a:gd name="connsiteY3" fmla="*/ 992683 h 992683"/>
                <a:gd name="connsiteX4" fmla="*/ 0 w 1133929"/>
                <a:gd name="connsiteY4" fmla="*/ 613136 h 992683"/>
                <a:gd name="connsiteX0" fmla="*/ 0 w 1133929"/>
                <a:gd name="connsiteY0" fmla="*/ 629105 h 1008652"/>
                <a:gd name="connsiteX1" fmla="*/ 174171 w 1133929"/>
                <a:gd name="connsiteY1" fmla="*/ 63048 h 1008652"/>
                <a:gd name="connsiteX2" fmla="*/ 1133929 w 1133929"/>
                <a:gd name="connsiteY2" fmla="*/ 478427 h 1008652"/>
                <a:gd name="connsiteX3" fmla="*/ 885372 w 1133929"/>
                <a:gd name="connsiteY3" fmla="*/ 1008652 h 1008652"/>
                <a:gd name="connsiteX4" fmla="*/ 0 w 1133929"/>
                <a:gd name="connsiteY4" fmla="*/ 629105 h 1008652"/>
                <a:gd name="connsiteX0" fmla="*/ 0 w 1133929"/>
                <a:gd name="connsiteY0" fmla="*/ 773682 h 1153229"/>
                <a:gd name="connsiteX1" fmla="*/ 174171 w 1133929"/>
                <a:gd name="connsiteY1" fmla="*/ 207625 h 1153229"/>
                <a:gd name="connsiteX2" fmla="*/ 1133929 w 1133929"/>
                <a:gd name="connsiteY2" fmla="*/ 623004 h 1153229"/>
                <a:gd name="connsiteX3" fmla="*/ 885372 w 1133929"/>
                <a:gd name="connsiteY3" fmla="*/ 1153229 h 1153229"/>
                <a:gd name="connsiteX4" fmla="*/ 0 w 1133929"/>
                <a:gd name="connsiteY4" fmla="*/ 773682 h 1153229"/>
                <a:gd name="connsiteX0" fmla="*/ 0 w 1133929"/>
                <a:gd name="connsiteY0" fmla="*/ 780020 h 1159567"/>
                <a:gd name="connsiteX1" fmla="*/ 174171 w 1133929"/>
                <a:gd name="connsiteY1" fmla="*/ 213963 h 1159567"/>
                <a:gd name="connsiteX2" fmla="*/ 1133929 w 1133929"/>
                <a:gd name="connsiteY2" fmla="*/ 629342 h 1159567"/>
                <a:gd name="connsiteX3" fmla="*/ 885372 w 1133929"/>
                <a:gd name="connsiteY3" fmla="*/ 1159567 h 1159567"/>
                <a:gd name="connsiteX4" fmla="*/ 0 w 1133929"/>
                <a:gd name="connsiteY4" fmla="*/ 780020 h 1159567"/>
                <a:gd name="connsiteX0" fmla="*/ 93028 w 1226957"/>
                <a:gd name="connsiteY0" fmla="*/ 780020 h 1159567"/>
                <a:gd name="connsiteX1" fmla="*/ 267199 w 1226957"/>
                <a:gd name="connsiteY1" fmla="*/ 213963 h 1159567"/>
                <a:gd name="connsiteX2" fmla="*/ 1226957 w 1226957"/>
                <a:gd name="connsiteY2" fmla="*/ 629342 h 1159567"/>
                <a:gd name="connsiteX3" fmla="*/ 978400 w 1226957"/>
                <a:gd name="connsiteY3" fmla="*/ 1159567 h 1159567"/>
                <a:gd name="connsiteX4" fmla="*/ 93028 w 1226957"/>
                <a:gd name="connsiteY4" fmla="*/ 780020 h 1159567"/>
                <a:gd name="connsiteX0" fmla="*/ 111745 w 1217099"/>
                <a:gd name="connsiteY0" fmla="*/ 780020 h 1159567"/>
                <a:gd name="connsiteX1" fmla="*/ 257341 w 1217099"/>
                <a:gd name="connsiteY1" fmla="*/ 213963 h 1159567"/>
                <a:gd name="connsiteX2" fmla="*/ 1217099 w 1217099"/>
                <a:gd name="connsiteY2" fmla="*/ 629342 h 1159567"/>
                <a:gd name="connsiteX3" fmla="*/ 968542 w 1217099"/>
                <a:gd name="connsiteY3" fmla="*/ 1159567 h 1159567"/>
                <a:gd name="connsiteX4" fmla="*/ 111745 w 1217099"/>
                <a:gd name="connsiteY4" fmla="*/ 780020 h 1159567"/>
                <a:gd name="connsiteX0" fmla="*/ 250201 w 1355555"/>
                <a:gd name="connsiteY0" fmla="*/ 780020 h 1159567"/>
                <a:gd name="connsiteX1" fmla="*/ 395797 w 1355555"/>
                <a:gd name="connsiteY1" fmla="*/ 213963 h 1159567"/>
                <a:gd name="connsiteX2" fmla="*/ 1355555 w 1355555"/>
                <a:gd name="connsiteY2" fmla="*/ 629342 h 1159567"/>
                <a:gd name="connsiteX3" fmla="*/ 1106998 w 1355555"/>
                <a:gd name="connsiteY3" fmla="*/ 1159567 h 1159567"/>
                <a:gd name="connsiteX4" fmla="*/ 250201 w 1355555"/>
                <a:gd name="connsiteY4" fmla="*/ 780020 h 1159567"/>
                <a:gd name="connsiteX0" fmla="*/ 250201 w 1355555"/>
                <a:gd name="connsiteY0" fmla="*/ 780020 h 1246696"/>
                <a:gd name="connsiteX1" fmla="*/ 395797 w 1355555"/>
                <a:gd name="connsiteY1" fmla="*/ 213963 h 1246696"/>
                <a:gd name="connsiteX2" fmla="*/ 1355555 w 1355555"/>
                <a:gd name="connsiteY2" fmla="*/ 629342 h 1246696"/>
                <a:gd name="connsiteX3" fmla="*/ 1106998 w 1355555"/>
                <a:gd name="connsiteY3" fmla="*/ 1159567 h 1246696"/>
                <a:gd name="connsiteX4" fmla="*/ 250201 w 1355555"/>
                <a:gd name="connsiteY4" fmla="*/ 780020 h 1246696"/>
                <a:gd name="connsiteX0" fmla="*/ 250201 w 1355555"/>
                <a:gd name="connsiteY0" fmla="*/ 780020 h 1198340"/>
                <a:gd name="connsiteX1" fmla="*/ 395797 w 1355555"/>
                <a:gd name="connsiteY1" fmla="*/ 213963 h 1198340"/>
                <a:gd name="connsiteX2" fmla="*/ 1355555 w 1355555"/>
                <a:gd name="connsiteY2" fmla="*/ 629342 h 1198340"/>
                <a:gd name="connsiteX3" fmla="*/ 1145098 w 1355555"/>
                <a:gd name="connsiteY3" fmla="*/ 1026217 h 1198340"/>
                <a:gd name="connsiteX4" fmla="*/ 250201 w 1355555"/>
                <a:gd name="connsiteY4" fmla="*/ 780020 h 1198340"/>
                <a:gd name="connsiteX0" fmla="*/ 250201 w 1355555"/>
                <a:gd name="connsiteY0" fmla="*/ 780020 h 1282030"/>
                <a:gd name="connsiteX1" fmla="*/ 395797 w 1355555"/>
                <a:gd name="connsiteY1" fmla="*/ 213963 h 1282030"/>
                <a:gd name="connsiteX2" fmla="*/ 1355555 w 1355555"/>
                <a:gd name="connsiteY2" fmla="*/ 629342 h 1282030"/>
                <a:gd name="connsiteX3" fmla="*/ 1145098 w 1355555"/>
                <a:gd name="connsiteY3" fmla="*/ 1026217 h 1282030"/>
                <a:gd name="connsiteX4" fmla="*/ 250201 w 1355555"/>
                <a:gd name="connsiteY4" fmla="*/ 780020 h 128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5555" h="1282030">
                  <a:moveTo>
                    <a:pt x="250201" y="780020"/>
                  </a:moveTo>
                  <a:cubicBezTo>
                    <a:pt x="-91792" y="1000909"/>
                    <a:pt x="-119460" y="364549"/>
                    <a:pt x="395797" y="213963"/>
                  </a:cubicBezTo>
                  <a:cubicBezTo>
                    <a:pt x="433141" y="-31752"/>
                    <a:pt x="984836" y="-239368"/>
                    <a:pt x="1355555" y="629342"/>
                  </a:cubicBezTo>
                  <a:lnTo>
                    <a:pt x="1145098" y="1026217"/>
                  </a:lnTo>
                  <a:cubicBezTo>
                    <a:pt x="764249" y="1175926"/>
                    <a:pt x="-102375" y="1630436"/>
                    <a:pt x="250201" y="780020"/>
                  </a:cubicBezTo>
                  <a:close/>
                </a:path>
              </a:pathLst>
            </a:custGeom>
            <a:solidFill>
              <a:srgbClr val="02EF0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3">
              <a:extLst>
                <a:ext uri="{FF2B5EF4-FFF2-40B4-BE49-F238E27FC236}">
                  <a16:creationId xmlns:a16="http://schemas.microsoft.com/office/drawing/2014/main" id="{8452867E-7D42-864D-A4C2-D2BC3FD9ED17}"/>
                </a:ext>
              </a:extLst>
            </p:cNvPr>
            <p:cNvSpPr/>
            <p:nvPr/>
          </p:nvSpPr>
          <p:spPr>
            <a:xfrm rot="1236193">
              <a:off x="3275288" y="3130621"/>
              <a:ext cx="3512545" cy="1884086"/>
            </a:xfrm>
            <a:custGeom>
              <a:avLst/>
              <a:gdLst>
                <a:gd name="connsiteX0" fmla="*/ 0 w 885825"/>
                <a:gd name="connsiteY0" fmla="*/ 0 h 1028700"/>
                <a:gd name="connsiteX1" fmla="*/ 885825 w 885825"/>
                <a:gd name="connsiteY1" fmla="*/ 0 h 1028700"/>
                <a:gd name="connsiteX2" fmla="*/ 885825 w 885825"/>
                <a:gd name="connsiteY2" fmla="*/ 1028700 h 1028700"/>
                <a:gd name="connsiteX3" fmla="*/ 0 w 885825"/>
                <a:gd name="connsiteY3" fmla="*/ 1028700 h 1028700"/>
                <a:gd name="connsiteX4" fmla="*/ 0 w 885825"/>
                <a:gd name="connsiteY4" fmla="*/ 0 h 1028700"/>
                <a:gd name="connsiteX0" fmla="*/ 167925 w 885825"/>
                <a:gd name="connsiteY0" fmla="*/ 0 h 1529391"/>
                <a:gd name="connsiteX1" fmla="*/ 885825 w 885825"/>
                <a:gd name="connsiteY1" fmla="*/ 500691 h 1529391"/>
                <a:gd name="connsiteX2" fmla="*/ 885825 w 885825"/>
                <a:gd name="connsiteY2" fmla="*/ 1529391 h 1529391"/>
                <a:gd name="connsiteX3" fmla="*/ 0 w 885825"/>
                <a:gd name="connsiteY3" fmla="*/ 1529391 h 1529391"/>
                <a:gd name="connsiteX4" fmla="*/ 167925 w 885825"/>
                <a:gd name="connsiteY4" fmla="*/ 0 h 1529391"/>
                <a:gd name="connsiteX0" fmla="*/ 0 w 717900"/>
                <a:gd name="connsiteY0" fmla="*/ 0 h 1724331"/>
                <a:gd name="connsiteX1" fmla="*/ 717900 w 717900"/>
                <a:gd name="connsiteY1" fmla="*/ 500691 h 1724331"/>
                <a:gd name="connsiteX2" fmla="*/ 717900 w 717900"/>
                <a:gd name="connsiteY2" fmla="*/ 1529391 h 1724331"/>
                <a:gd name="connsiteX3" fmla="*/ 17295 w 717900"/>
                <a:gd name="connsiteY3" fmla="*/ 1724331 h 1724331"/>
                <a:gd name="connsiteX4" fmla="*/ 0 w 717900"/>
                <a:gd name="connsiteY4" fmla="*/ 0 h 1724331"/>
                <a:gd name="connsiteX0" fmla="*/ 0 w 2698343"/>
                <a:gd name="connsiteY0" fmla="*/ 0 h 1724331"/>
                <a:gd name="connsiteX1" fmla="*/ 717900 w 2698343"/>
                <a:gd name="connsiteY1" fmla="*/ 500691 h 1724331"/>
                <a:gd name="connsiteX2" fmla="*/ 2698343 w 2698343"/>
                <a:gd name="connsiteY2" fmla="*/ 815393 h 1724331"/>
                <a:gd name="connsiteX3" fmla="*/ 17295 w 2698343"/>
                <a:gd name="connsiteY3" fmla="*/ 1724331 h 1724331"/>
                <a:gd name="connsiteX4" fmla="*/ 0 w 2698343"/>
                <a:gd name="connsiteY4" fmla="*/ 0 h 1724331"/>
                <a:gd name="connsiteX0" fmla="*/ 0 w 2698343"/>
                <a:gd name="connsiteY0" fmla="*/ 0 h 1724331"/>
                <a:gd name="connsiteX1" fmla="*/ 2698343 w 2698343"/>
                <a:gd name="connsiteY1" fmla="*/ 815393 h 1724331"/>
                <a:gd name="connsiteX2" fmla="*/ 17295 w 2698343"/>
                <a:gd name="connsiteY2" fmla="*/ 1724331 h 1724331"/>
                <a:gd name="connsiteX3" fmla="*/ 0 w 2698343"/>
                <a:gd name="connsiteY3" fmla="*/ 0 h 1724331"/>
                <a:gd name="connsiteX0" fmla="*/ 0 w 2698343"/>
                <a:gd name="connsiteY0" fmla="*/ 0 h 1724331"/>
                <a:gd name="connsiteX1" fmla="*/ 2698343 w 2698343"/>
                <a:gd name="connsiteY1" fmla="*/ 815393 h 1724331"/>
                <a:gd name="connsiteX2" fmla="*/ 17295 w 2698343"/>
                <a:gd name="connsiteY2" fmla="*/ 1724331 h 1724331"/>
                <a:gd name="connsiteX3" fmla="*/ 0 w 2698343"/>
                <a:gd name="connsiteY3" fmla="*/ 0 h 1724331"/>
                <a:gd name="connsiteX0" fmla="*/ 0 w 2698343"/>
                <a:gd name="connsiteY0" fmla="*/ 0 h 1724331"/>
                <a:gd name="connsiteX1" fmla="*/ 2698343 w 2698343"/>
                <a:gd name="connsiteY1" fmla="*/ 815393 h 1724331"/>
                <a:gd name="connsiteX2" fmla="*/ 17295 w 2698343"/>
                <a:gd name="connsiteY2" fmla="*/ 1724331 h 1724331"/>
                <a:gd name="connsiteX3" fmla="*/ 0 w 2698343"/>
                <a:gd name="connsiteY3" fmla="*/ 0 h 1724331"/>
                <a:gd name="connsiteX0" fmla="*/ 0 w 2698343"/>
                <a:gd name="connsiteY0" fmla="*/ 0 h 1724331"/>
                <a:gd name="connsiteX1" fmla="*/ 2698343 w 2698343"/>
                <a:gd name="connsiteY1" fmla="*/ 815393 h 1724331"/>
                <a:gd name="connsiteX2" fmla="*/ 17295 w 2698343"/>
                <a:gd name="connsiteY2" fmla="*/ 1724331 h 1724331"/>
                <a:gd name="connsiteX3" fmla="*/ 0 w 2698343"/>
                <a:gd name="connsiteY3" fmla="*/ 0 h 1724331"/>
                <a:gd name="connsiteX0" fmla="*/ 0 w 2698343"/>
                <a:gd name="connsiteY0" fmla="*/ 0 h 1724331"/>
                <a:gd name="connsiteX1" fmla="*/ 2698343 w 2698343"/>
                <a:gd name="connsiteY1" fmla="*/ 815393 h 1724331"/>
                <a:gd name="connsiteX2" fmla="*/ 17295 w 2698343"/>
                <a:gd name="connsiteY2" fmla="*/ 1724331 h 1724331"/>
                <a:gd name="connsiteX3" fmla="*/ 0 w 2698343"/>
                <a:gd name="connsiteY3" fmla="*/ 0 h 1724331"/>
                <a:gd name="connsiteX0" fmla="*/ 0 w 2698343"/>
                <a:gd name="connsiteY0" fmla="*/ 0 h 1728957"/>
                <a:gd name="connsiteX1" fmla="*/ 2698343 w 2698343"/>
                <a:gd name="connsiteY1" fmla="*/ 815393 h 1728957"/>
                <a:gd name="connsiteX2" fmla="*/ 17295 w 2698343"/>
                <a:gd name="connsiteY2" fmla="*/ 1724331 h 1728957"/>
                <a:gd name="connsiteX3" fmla="*/ 0 w 2698343"/>
                <a:gd name="connsiteY3" fmla="*/ 0 h 1728957"/>
                <a:gd name="connsiteX0" fmla="*/ 0 w 2698343"/>
                <a:gd name="connsiteY0" fmla="*/ 1095 h 1730052"/>
                <a:gd name="connsiteX1" fmla="*/ 2698343 w 2698343"/>
                <a:gd name="connsiteY1" fmla="*/ 816488 h 1730052"/>
                <a:gd name="connsiteX2" fmla="*/ 17295 w 2698343"/>
                <a:gd name="connsiteY2" fmla="*/ 1725426 h 1730052"/>
                <a:gd name="connsiteX3" fmla="*/ 0 w 2698343"/>
                <a:gd name="connsiteY3" fmla="*/ 1095 h 1730052"/>
                <a:gd name="connsiteX0" fmla="*/ 693450 w 3391793"/>
                <a:gd name="connsiteY0" fmla="*/ 1095 h 1730052"/>
                <a:gd name="connsiteX1" fmla="*/ 3391793 w 3391793"/>
                <a:gd name="connsiteY1" fmla="*/ 816488 h 1730052"/>
                <a:gd name="connsiteX2" fmla="*/ 710745 w 3391793"/>
                <a:gd name="connsiteY2" fmla="*/ 1725426 h 1730052"/>
                <a:gd name="connsiteX3" fmla="*/ 693450 w 3391793"/>
                <a:gd name="connsiteY3" fmla="*/ 1095 h 1730052"/>
                <a:gd name="connsiteX0" fmla="*/ 895120 w 3593463"/>
                <a:gd name="connsiteY0" fmla="*/ 1095 h 1751905"/>
                <a:gd name="connsiteX1" fmla="*/ 3593463 w 3593463"/>
                <a:gd name="connsiteY1" fmla="*/ 816488 h 1751905"/>
                <a:gd name="connsiteX2" fmla="*/ 912415 w 3593463"/>
                <a:gd name="connsiteY2" fmla="*/ 1725426 h 1751905"/>
                <a:gd name="connsiteX3" fmla="*/ 895120 w 3593463"/>
                <a:gd name="connsiteY3" fmla="*/ 1095 h 1751905"/>
                <a:gd name="connsiteX0" fmla="*/ 888812 w 3587155"/>
                <a:gd name="connsiteY0" fmla="*/ 1095 h 1795852"/>
                <a:gd name="connsiteX1" fmla="*/ 3587155 w 3587155"/>
                <a:gd name="connsiteY1" fmla="*/ 816488 h 1795852"/>
                <a:gd name="connsiteX2" fmla="*/ 922866 w 3587155"/>
                <a:gd name="connsiteY2" fmla="*/ 1770005 h 1795852"/>
                <a:gd name="connsiteX3" fmla="*/ 888812 w 3587155"/>
                <a:gd name="connsiteY3" fmla="*/ 1095 h 1795852"/>
                <a:gd name="connsiteX0" fmla="*/ 655127 w 4163331"/>
                <a:gd name="connsiteY0" fmla="*/ 296156 h 1365817"/>
                <a:gd name="connsiteX1" fmla="*/ 4163331 w 4163331"/>
                <a:gd name="connsiteY1" fmla="*/ 369529 h 1365817"/>
                <a:gd name="connsiteX2" fmla="*/ 1499042 w 4163331"/>
                <a:gd name="connsiteY2" fmla="*/ 1323046 h 1365817"/>
                <a:gd name="connsiteX3" fmla="*/ 655127 w 4163331"/>
                <a:gd name="connsiteY3" fmla="*/ 296156 h 1365817"/>
                <a:gd name="connsiteX0" fmla="*/ 0 w 3508204"/>
                <a:gd name="connsiteY0" fmla="*/ 296156 h 369529"/>
                <a:gd name="connsiteX1" fmla="*/ 3508204 w 3508204"/>
                <a:gd name="connsiteY1" fmla="*/ 369529 h 369529"/>
                <a:gd name="connsiteX2" fmla="*/ 0 w 3508204"/>
                <a:gd name="connsiteY2" fmla="*/ 296156 h 369529"/>
                <a:gd name="connsiteX0" fmla="*/ 0 w 3508204"/>
                <a:gd name="connsiteY0" fmla="*/ 755415 h 828788"/>
                <a:gd name="connsiteX1" fmla="*/ 3508204 w 3508204"/>
                <a:gd name="connsiteY1" fmla="*/ 828788 h 828788"/>
                <a:gd name="connsiteX2" fmla="*/ 0 w 3508204"/>
                <a:gd name="connsiteY2" fmla="*/ 755415 h 828788"/>
                <a:gd name="connsiteX0" fmla="*/ 11 w 3508215"/>
                <a:gd name="connsiteY0" fmla="*/ 755415 h 1736283"/>
                <a:gd name="connsiteX1" fmla="*/ 3508215 w 3508215"/>
                <a:gd name="connsiteY1" fmla="*/ 828788 h 1736283"/>
                <a:gd name="connsiteX2" fmla="*/ 11 w 3508215"/>
                <a:gd name="connsiteY2" fmla="*/ 755415 h 1736283"/>
                <a:gd name="connsiteX0" fmla="*/ 8 w 3510504"/>
                <a:gd name="connsiteY0" fmla="*/ 755415 h 1817036"/>
                <a:gd name="connsiteX1" fmla="*/ 3508212 w 3510504"/>
                <a:gd name="connsiteY1" fmla="*/ 828788 h 1817036"/>
                <a:gd name="connsiteX2" fmla="*/ 8 w 3510504"/>
                <a:gd name="connsiteY2" fmla="*/ 755415 h 1817036"/>
                <a:gd name="connsiteX0" fmla="*/ 8 w 3511152"/>
                <a:gd name="connsiteY0" fmla="*/ 755415 h 1813062"/>
                <a:gd name="connsiteX1" fmla="*/ 3508212 w 3511152"/>
                <a:gd name="connsiteY1" fmla="*/ 828788 h 1813062"/>
                <a:gd name="connsiteX2" fmla="*/ 8 w 3511152"/>
                <a:gd name="connsiteY2" fmla="*/ 755415 h 1813062"/>
                <a:gd name="connsiteX0" fmla="*/ 3975 w 3515015"/>
                <a:gd name="connsiteY0" fmla="*/ 755415 h 1831326"/>
                <a:gd name="connsiteX1" fmla="*/ 3512179 w 3515015"/>
                <a:gd name="connsiteY1" fmla="*/ 828788 h 1831326"/>
                <a:gd name="connsiteX2" fmla="*/ 3975 w 3515015"/>
                <a:gd name="connsiteY2" fmla="*/ 755415 h 1831326"/>
                <a:gd name="connsiteX0" fmla="*/ 3975 w 3515015"/>
                <a:gd name="connsiteY0" fmla="*/ 781762 h 1857673"/>
                <a:gd name="connsiteX1" fmla="*/ 3512179 w 3515015"/>
                <a:gd name="connsiteY1" fmla="*/ 855135 h 1857673"/>
                <a:gd name="connsiteX2" fmla="*/ 3975 w 3515015"/>
                <a:gd name="connsiteY2" fmla="*/ 781762 h 1857673"/>
                <a:gd name="connsiteX0" fmla="*/ 4062 w 3512545"/>
                <a:gd name="connsiteY0" fmla="*/ 781762 h 1884086"/>
                <a:gd name="connsiteX1" fmla="*/ 3512266 w 3512545"/>
                <a:gd name="connsiteY1" fmla="*/ 855135 h 1884086"/>
                <a:gd name="connsiteX2" fmla="*/ 4062 w 3512545"/>
                <a:gd name="connsiteY2" fmla="*/ 781762 h 1884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12545" h="1884086">
                  <a:moveTo>
                    <a:pt x="4062" y="781762"/>
                  </a:moveTo>
                  <a:cubicBezTo>
                    <a:pt x="-19777" y="-563279"/>
                    <a:pt x="3154199" y="74534"/>
                    <a:pt x="3512266" y="855135"/>
                  </a:cubicBezTo>
                  <a:cubicBezTo>
                    <a:pt x="3549443" y="1252199"/>
                    <a:pt x="-139101" y="2999033"/>
                    <a:pt x="4062" y="781762"/>
                  </a:cubicBezTo>
                  <a:close/>
                </a:path>
              </a:pathLst>
            </a:custGeom>
            <a:solidFill>
              <a:srgbClr val="FF823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AECEA7D-4767-62B8-9D55-BB075B458AE2}"/>
                </a:ext>
              </a:extLst>
            </p:cNvPr>
            <p:cNvSpPr/>
            <p:nvPr/>
          </p:nvSpPr>
          <p:spPr>
            <a:xfrm rot="20543115">
              <a:off x="2916207" y="3391941"/>
              <a:ext cx="400050" cy="166707"/>
            </a:xfrm>
            <a:custGeom>
              <a:avLst/>
              <a:gdLst>
                <a:gd name="connsiteX0" fmla="*/ 0 w 390525"/>
                <a:gd name="connsiteY0" fmla="*/ 0 h 190500"/>
                <a:gd name="connsiteX1" fmla="*/ 390525 w 390525"/>
                <a:gd name="connsiteY1" fmla="*/ 190500 h 190500"/>
                <a:gd name="connsiteX2" fmla="*/ 390525 w 390525"/>
                <a:gd name="connsiteY2" fmla="*/ 190500 h 190500"/>
                <a:gd name="connsiteX0" fmla="*/ 0 w 400050"/>
                <a:gd name="connsiteY0" fmla="*/ 0 h 166687"/>
                <a:gd name="connsiteX1" fmla="*/ 400050 w 400050"/>
                <a:gd name="connsiteY1" fmla="*/ 166687 h 166687"/>
                <a:gd name="connsiteX2" fmla="*/ 400050 w 400050"/>
                <a:gd name="connsiteY2" fmla="*/ 166687 h 166687"/>
                <a:gd name="connsiteX0" fmla="*/ 0 w 400050"/>
                <a:gd name="connsiteY0" fmla="*/ 16 h 166703"/>
                <a:gd name="connsiteX1" fmla="*/ 400050 w 400050"/>
                <a:gd name="connsiteY1" fmla="*/ 166703 h 166703"/>
                <a:gd name="connsiteX2" fmla="*/ 400050 w 400050"/>
                <a:gd name="connsiteY2" fmla="*/ 166703 h 166703"/>
                <a:gd name="connsiteX0" fmla="*/ 0 w 400050"/>
                <a:gd name="connsiteY0" fmla="*/ 20 h 166707"/>
                <a:gd name="connsiteX1" fmla="*/ 400050 w 400050"/>
                <a:gd name="connsiteY1" fmla="*/ 166707 h 166707"/>
                <a:gd name="connsiteX2" fmla="*/ 400050 w 400050"/>
                <a:gd name="connsiteY2" fmla="*/ 166707 h 166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" h="166707">
                  <a:moveTo>
                    <a:pt x="0" y="20"/>
                  </a:moveTo>
                  <a:cubicBezTo>
                    <a:pt x="185738" y="-1568"/>
                    <a:pt x="300037" y="87333"/>
                    <a:pt x="400050" y="166707"/>
                  </a:cubicBezTo>
                  <a:lnTo>
                    <a:pt x="400050" y="16670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A34B7D7-4569-1DA6-CB89-E3F6C6FFB554}"/>
                </a:ext>
              </a:extLst>
            </p:cNvPr>
            <p:cNvSpPr/>
            <p:nvPr/>
          </p:nvSpPr>
          <p:spPr>
            <a:xfrm>
              <a:off x="2900362" y="2986955"/>
              <a:ext cx="400050" cy="166707"/>
            </a:xfrm>
            <a:custGeom>
              <a:avLst/>
              <a:gdLst>
                <a:gd name="connsiteX0" fmla="*/ 0 w 390525"/>
                <a:gd name="connsiteY0" fmla="*/ 0 h 190500"/>
                <a:gd name="connsiteX1" fmla="*/ 390525 w 390525"/>
                <a:gd name="connsiteY1" fmla="*/ 190500 h 190500"/>
                <a:gd name="connsiteX2" fmla="*/ 390525 w 390525"/>
                <a:gd name="connsiteY2" fmla="*/ 190500 h 190500"/>
                <a:gd name="connsiteX0" fmla="*/ 0 w 400050"/>
                <a:gd name="connsiteY0" fmla="*/ 0 h 166687"/>
                <a:gd name="connsiteX1" fmla="*/ 400050 w 400050"/>
                <a:gd name="connsiteY1" fmla="*/ 166687 h 166687"/>
                <a:gd name="connsiteX2" fmla="*/ 400050 w 400050"/>
                <a:gd name="connsiteY2" fmla="*/ 166687 h 166687"/>
                <a:gd name="connsiteX0" fmla="*/ 0 w 400050"/>
                <a:gd name="connsiteY0" fmla="*/ 16 h 166703"/>
                <a:gd name="connsiteX1" fmla="*/ 400050 w 400050"/>
                <a:gd name="connsiteY1" fmla="*/ 166703 h 166703"/>
                <a:gd name="connsiteX2" fmla="*/ 400050 w 400050"/>
                <a:gd name="connsiteY2" fmla="*/ 166703 h 166703"/>
                <a:gd name="connsiteX0" fmla="*/ 0 w 400050"/>
                <a:gd name="connsiteY0" fmla="*/ 20 h 166707"/>
                <a:gd name="connsiteX1" fmla="*/ 400050 w 400050"/>
                <a:gd name="connsiteY1" fmla="*/ 166707 h 166707"/>
                <a:gd name="connsiteX2" fmla="*/ 400050 w 400050"/>
                <a:gd name="connsiteY2" fmla="*/ 166707 h 166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" h="166707">
                  <a:moveTo>
                    <a:pt x="0" y="20"/>
                  </a:moveTo>
                  <a:cubicBezTo>
                    <a:pt x="185738" y="-1568"/>
                    <a:pt x="300037" y="87333"/>
                    <a:pt x="400050" y="166707"/>
                  </a:cubicBezTo>
                  <a:lnTo>
                    <a:pt x="400050" y="16670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82C0EDB-F462-4956-258D-5E80486FDBB0}"/>
                </a:ext>
              </a:extLst>
            </p:cNvPr>
            <p:cNvSpPr/>
            <p:nvPr/>
          </p:nvSpPr>
          <p:spPr>
            <a:xfrm rot="17458082">
              <a:off x="5875360" y="4437411"/>
              <a:ext cx="276051" cy="1556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7">
              <a:extLst>
                <a:ext uri="{FF2B5EF4-FFF2-40B4-BE49-F238E27FC236}">
                  <a16:creationId xmlns:a16="http://schemas.microsoft.com/office/drawing/2014/main" id="{14390134-8BB7-CB57-4F31-A586350E98AF}"/>
                </a:ext>
              </a:extLst>
            </p:cNvPr>
            <p:cNvSpPr/>
            <p:nvPr/>
          </p:nvSpPr>
          <p:spPr>
            <a:xfrm rot="17458082">
              <a:off x="5041405" y="4370170"/>
              <a:ext cx="349345" cy="117937"/>
            </a:xfrm>
            <a:custGeom>
              <a:avLst/>
              <a:gdLst>
                <a:gd name="connsiteX0" fmla="*/ 0 w 335699"/>
                <a:gd name="connsiteY0" fmla="*/ 77848 h 155696"/>
                <a:gd name="connsiteX1" fmla="*/ 167850 w 335699"/>
                <a:gd name="connsiteY1" fmla="*/ 0 h 155696"/>
                <a:gd name="connsiteX2" fmla="*/ 335700 w 335699"/>
                <a:gd name="connsiteY2" fmla="*/ 77848 h 155696"/>
                <a:gd name="connsiteX3" fmla="*/ 167850 w 335699"/>
                <a:gd name="connsiteY3" fmla="*/ 155696 h 155696"/>
                <a:gd name="connsiteX4" fmla="*/ 0 w 335699"/>
                <a:gd name="connsiteY4" fmla="*/ 77848 h 155696"/>
                <a:gd name="connsiteX0" fmla="*/ 0 w 335700"/>
                <a:gd name="connsiteY0" fmla="*/ 77848 h 87579"/>
                <a:gd name="connsiteX1" fmla="*/ 167850 w 335700"/>
                <a:gd name="connsiteY1" fmla="*/ 0 h 87579"/>
                <a:gd name="connsiteX2" fmla="*/ 335700 w 335700"/>
                <a:gd name="connsiteY2" fmla="*/ 77848 h 87579"/>
                <a:gd name="connsiteX3" fmla="*/ 0 w 335700"/>
                <a:gd name="connsiteY3" fmla="*/ 77848 h 87579"/>
                <a:gd name="connsiteX0" fmla="*/ 17486 w 353186"/>
                <a:gd name="connsiteY0" fmla="*/ 77848 h 108734"/>
                <a:gd name="connsiteX1" fmla="*/ 185336 w 353186"/>
                <a:gd name="connsiteY1" fmla="*/ 0 h 108734"/>
                <a:gd name="connsiteX2" fmla="*/ 353186 w 353186"/>
                <a:gd name="connsiteY2" fmla="*/ 77848 h 108734"/>
                <a:gd name="connsiteX3" fmla="*/ 17486 w 353186"/>
                <a:gd name="connsiteY3" fmla="*/ 77848 h 108734"/>
                <a:gd name="connsiteX0" fmla="*/ 37366 w 373066"/>
                <a:gd name="connsiteY0" fmla="*/ 77942 h 84331"/>
                <a:gd name="connsiteX1" fmla="*/ 27043 w 373066"/>
                <a:gd name="connsiteY1" fmla="*/ 62338 h 84331"/>
                <a:gd name="connsiteX2" fmla="*/ 205216 w 373066"/>
                <a:gd name="connsiteY2" fmla="*/ 94 h 84331"/>
                <a:gd name="connsiteX3" fmla="*/ 373066 w 373066"/>
                <a:gd name="connsiteY3" fmla="*/ 77942 h 84331"/>
                <a:gd name="connsiteX4" fmla="*/ 37366 w 373066"/>
                <a:gd name="connsiteY4" fmla="*/ 77942 h 84331"/>
                <a:gd name="connsiteX0" fmla="*/ 349497 w 349497"/>
                <a:gd name="connsiteY0" fmla="*/ 77942 h 81705"/>
                <a:gd name="connsiteX1" fmla="*/ 3474 w 349497"/>
                <a:gd name="connsiteY1" fmla="*/ 62338 h 81705"/>
                <a:gd name="connsiteX2" fmla="*/ 181647 w 349497"/>
                <a:gd name="connsiteY2" fmla="*/ 94 h 81705"/>
                <a:gd name="connsiteX3" fmla="*/ 349497 w 349497"/>
                <a:gd name="connsiteY3" fmla="*/ 77942 h 81705"/>
                <a:gd name="connsiteX0" fmla="*/ 339455 w 339455"/>
                <a:gd name="connsiteY0" fmla="*/ 77915 h 94287"/>
                <a:gd name="connsiteX1" fmla="*/ 3657 w 339455"/>
                <a:gd name="connsiteY1" fmla="*/ 88994 h 94287"/>
                <a:gd name="connsiteX2" fmla="*/ 171605 w 339455"/>
                <a:gd name="connsiteY2" fmla="*/ 67 h 94287"/>
                <a:gd name="connsiteX3" fmla="*/ 339455 w 339455"/>
                <a:gd name="connsiteY3" fmla="*/ 77915 h 94287"/>
                <a:gd name="connsiteX0" fmla="*/ 339455 w 339455"/>
                <a:gd name="connsiteY0" fmla="*/ 77915 h 118179"/>
                <a:gd name="connsiteX1" fmla="*/ 3657 w 339455"/>
                <a:gd name="connsiteY1" fmla="*/ 88994 h 118179"/>
                <a:gd name="connsiteX2" fmla="*/ 171605 w 339455"/>
                <a:gd name="connsiteY2" fmla="*/ 67 h 118179"/>
                <a:gd name="connsiteX3" fmla="*/ 339455 w 339455"/>
                <a:gd name="connsiteY3" fmla="*/ 77915 h 118179"/>
                <a:gd name="connsiteX0" fmla="*/ 346545 w 346545"/>
                <a:gd name="connsiteY0" fmla="*/ 78598 h 118341"/>
                <a:gd name="connsiteX1" fmla="*/ 3682 w 346545"/>
                <a:gd name="connsiteY1" fmla="*/ 88985 h 118341"/>
                <a:gd name="connsiteX2" fmla="*/ 171630 w 346545"/>
                <a:gd name="connsiteY2" fmla="*/ 58 h 118341"/>
                <a:gd name="connsiteX3" fmla="*/ 346545 w 346545"/>
                <a:gd name="connsiteY3" fmla="*/ 78598 h 118341"/>
                <a:gd name="connsiteX0" fmla="*/ 346545 w 354448"/>
                <a:gd name="connsiteY0" fmla="*/ 78598 h 99142"/>
                <a:gd name="connsiteX1" fmla="*/ 296588 w 354448"/>
                <a:gd name="connsiteY1" fmla="*/ 99142 h 99142"/>
                <a:gd name="connsiteX2" fmla="*/ 3682 w 354448"/>
                <a:gd name="connsiteY2" fmla="*/ 88985 h 99142"/>
                <a:gd name="connsiteX3" fmla="*/ 171630 w 354448"/>
                <a:gd name="connsiteY3" fmla="*/ 58 h 99142"/>
                <a:gd name="connsiteX4" fmla="*/ 346545 w 354448"/>
                <a:gd name="connsiteY4" fmla="*/ 78598 h 99142"/>
                <a:gd name="connsiteX0" fmla="*/ 171455 w 301113"/>
                <a:gd name="connsiteY0" fmla="*/ 28 h 99112"/>
                <a:gd name="connsiteX1" fmla="*/ 296413 w 301113"/>
                <a:gd name="connsiteY1" fmla="*/ 99112 h 99112"/>
                <a:gd name="connsiteX2" fmla="*/ 3507 w 301113"/>
                <a:gd name="connsiteY2" fmla="*/ 88955 h 99112"/>
                <a:gd name="connsiteX3" fmla="*/ 171455 w 301113"/>
                <a:gd name="connsiteY3" fmla="*/ 28 h 99112"/>
                <a:gd name="connsiteX0" fmla="*/ 171607 w 343989"/>
                <a:gd name="connsiteY0" fmla="*/ 1 h 89108"/>
                <a:gd name="connsiteX1" fmla="*/ 340344 w 343989"/>
                <a:gd name="connsiteY1" fmla="*/ 89108 h 89108"/>
                <a:gd name="connsiteX2" fmla="*/ 3659 w 343989"/>
                <a:gd name="connsiteY2" fmla="*/ 88928 h 89108"/>
                <a:gd name="connsiteX3" fmla="*/ 171607 w 343989"/>
                <a:gd name="connsiteY3" fmla="*/ 1 h 89108"/>
                <a:gd name="connsiteX0" fmla="*/ 171607 w 346640"/>
                <a:gd name="connsiteY0" fmla="*/ 7935 h 97042"/>
                <a:gd name="connsiteX1" fmla="*/ 340344 w 346640"/>
                <a:gd name="connsiteY1" fmla="*/ 97042 h 97042"/>
                <a:gd name="connsiteX2" fmla="*/ 3659 w 346640"/>
                <a:gd name="connsiteY2" fmla="*/ 96862 h 97042"/>
                <a:gd name="connsiteX3" fmla="*/ 171607 w 346640"/>
                <a:gd name="connsiteY3" fmla="*/ 7935 h 97042"/>
                <a:gd name="connsiteX0" fmla="*/ 174300 w 349345"/>
                <a:gd name="connsiteY0" fmla="*/ 1021 h 90128"/>
                <a:gd name="connsiteX1" fmla="*/ 343037 w 349345"/>
                <a:gd name="connsiteY1" fmla="*/ 90128 h 90128"/>
                <a:gd name="connsiteX2" fmla="*/ 6352 w 349345"/>
                <a:gd name="connsiteY2" fmla="*/ 89948 h 90128"/>
                <a:gd name="connsiteX3" fmla="*/ 174300 w 349345"/>
                <a:gd name="connsiteY3" fmla="*/ 1021 h 90128"/>
                <a:gd name="connsiteX0" fmla="*/ 174300 w 349345"/>
                <a:gd name="connsiteY0" fmla="*/ 1021 h 108688"/>
                <a:gd name="connsiteX1" fmla="*/ 343037 w 349345"/>
                <a:gd name="connsiteY1" fmla="*/ 90128 h 108688"/>
                <a:gd name="connsiteX2" fmla="*/ 6352 w 349345"/>
                <a:gd name="connsiteY2" fmla="*/ 89948 h 108688"/>
                <a:gd name="connsiteX3" fmla="*/ 174300 w 349345"/>
                <a:gd name="connsiteY3" fmla="*/ 1021 h 108688"/>
                <a:gd name="connsiteX0" fmla="*/ 174300 w 349345"/>
                <a:gd name="connsiteY0" fmla="*/ 1021 h 117937"/>
                <a:gd name="connsiteX1" fmla="*/ 343037 w 349345"/>
                <a:gd name="connsiteY1" fmla="*/ 90128 h 117937"/>
                <a:gd name="connsiteX2" fmla="*/ 6352 w 349345"/>
                <a:gd name="connsiteY2" fmla="*/ 89948 h 117937"/>
                <a:gd name="connsiteX3" fmla="*/ 174300 w 349345"/>
                <a:gd name="connsiteY3" fmla="*/ 1021 h 117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345" h="117937">
                  <a:moveTo>
                    <a:pt x="174300" y="1021"/>
                  </a:moveTo>
                  <a:cubicBezTo>
                    <a:pt x="304284" y="-10257"/>
                    <a:pt x="371028" y="75307"/>
                    <a:pt x="343037" y="90128"/>
                  </a:cubicBezTo>
                  <a:cubicBezTo>
                    <a:pt x="192462" y="131965"/>
                    <a:pt x="141108" y="122176"/>
                    <a:pt x="6352" y="89948"/>
                  </a:cubicBezTo>
                  <a:cubicBezTo>
                    <a:pt x="-21623" y="76973"/>
                    <a:pt x="44316" y="12299"/>
                    <a:pt x="174300" y="1021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7">
              <a:extLst>
                <a:ext uri="{FF2B5EF4-FFF2-40B4-BE49-F238E27FC236}">
                  <a16:creationId xmlns:a16="http://schemas.microsoft.com/office/drawing/2014/main" id="{676C53AA-0A5A-A1D5-2868-DB837ADC34F8}"/>
                </a:ext>
              </a:extLst>
            </p:cNvPr>
            <p:cNvSpPr/>
            <p:nvPr/>
          </p:nvSpPr>
          <p:spPr>
            <a:xfrm rot="18587718">
              <a:off x="4516622" y="3595441"/>
              <a:ext cx="425256" cy="153497"/>
            </a:xfrm>
            <a:custGeom>
              <a:avLst/>
              <a:gdLst>
                <a:gd name="connsiteX0" fmla="*/ 0 w 335699"/>
                <a:gd name="connsiteY0" fmla="*/ 77848 h 155696"/>
                <a:gd name="connsiteX1" fmla="*/ 167850 w 335699"/>
                <a:gd name="connsiteY1" fmla="*/ 0 h 155696"/>
                <a:gd name="connsiteX2" fmla="*/ 335700 w 335699"/>
                <a:gd name="connsiteY2" fmla="*/ 77848 h 155696"/>
                <a:gd name="connsiteX3" fmla="*/ 167850 w 335699"/>
                <a:gd name="connsiteY3" fmla="*/ 155696 h 155696"/>
                <a:gd name="connsiteX4" fmla="*/ 0 w 335699"/>
                <a:gd name="connsiteY4" fmla="*/ 77848 h 155696"/>
                <a:gd name="connsiteX0" fmla="*/ 0 w 335700"/>
                <a:gd name="connsiteY0" fmla="*/ 77848 h 87579"/>
                <a:gd name="connsiteX1" fmla="*/ 167850 w 335700"/>
                <a:gd name="connsiteY1" fmla="*/ 0 h 87579"/>
                <a:gd name="connsiteX2" fmla="*/ 335700 w 335700"/>
                <a:gd name="connsiteY2" fmla="*/ 77848 h 87579"/>
                <a:gd name="connsiteX3" fmla="*/ 0 w 335700"/>
                <a:gd name="connsiteY3" fmla="*/ 77848 h 87579"/>
                <a:gd name="connsiteX0" fmla="*/ 17486 w 353186"/>
                <a:gd name="connsiteY0" fmla="*/ 77848 h 108734"/>
                <a:gd name="connsiteX1" fmla="*/ 185336 w 353186"/>
                <a:gd name="connsiteY1" fmla="*/ 0 h 108734"/>
                <a:gd name="connsiteX2" fmla="*/ 353186 w 353186"/>
                <a:gd name="connsiteY2" fmla="*/ 77848 h 108734"/>
                <a:gd name="connsiteX3" fmla="*/ 17486 w 353186"/>
                <a:gd name="connsiteY3" fmla="*/ 77848 h 108734"/>
                <a:gd name="connsiteX0" fmla="*/ 37366 w 373066"/>
                <a:gd name="connsiteY0" fmla="*/ 77942 h 84331"/>
                <a:gd name="connsiteX1" fmla="*/ 27043 w 373066"/>
                <a:gd name="connsiteY1" fmla="*/ 62338 h 84331"/>
                <a:gd name="connsiteX2" fmla="*/ 205216 w 373066"/>
                <a:gd name="connsiteY2" fmla="*/ 94 h 84331"/>
                <a:gd name="connsiteX3" fmla="*/ 373066 w 373066"/>
                <a:gd name="connsiteY3" fmla="*/ 77942 h 84331"/>
                <a:gd name="connsiteX4" fmla="*/ 37366 w 373066"/>
                <a:gd name="connsiteY4" fmla="*/ 77942 h 84331"/>
                <a:gd name="connsiteX0" fmla="*/ 349497 w 349497"/>
                <a:gd name="connsiteY0" fmla="*/ 77942 h 81705"/>
                <a:gd name="connsiteX1" fmla="*/ 3474 w 349497"/>
                <a:gd name="connsiteY1" fmla="*/ 62338 h 81705"/>
                <a:gd name="connsiteX2" fmla="*/ 181647 w 349497"/>
                <a:gd name="connsiteY2" fmla="*/ 94 h 81705"/>
                <a:gd name="connsiteX3" fmla="*/ 349497 w 349497"/>
                <a:gd name="connsiteY3" fmla="*/ 77942 h 81705"/>
                <a:gd name="connsiteX0" fmla="*/ 339455 w 339455"/>
                <a:gd name="connsiteY0" fmla="*/ 77915 h 94287"/>
                <a:gd name="connsiteX1" fmla="*/ 3657 w 339455"/>
                <a:gd name="connsiteY1" fmla="*/ 88994 h 94287"/>
                <a:gd name="connsiteX2" fmla="*/ 171605 w 339455"/>
                <a:gd name="connsiteY2" fmla="*/ 67 h 94287"/>
                <a:gd name="connsiteX3" fmla="*/ 339455 w 339455"/>
                <a:gd name="connsiteY3" fmla="*/ 77915 h 94287"/>
                <a:gd name="connsiteX0" fmla="*/ 339455 w 339455"/>
                <a:gd name="connsiteY0" fmla="*/ 77915 h 118179"/>
                <a:gd name="connsiteX1" fmla="*/ 3657 w 339455"/>
                <a:gd name="connsiteY1" fmla="*/ 88994 h 118179"/>
                <a:gd name="connsiteX2" fmla="*/ 171605 w 339455"/>
                <a:gd name="connsiteY2" fmla="*/ 67 h 118179"/>
                <a:gd name="connsiteX3" fmla="*/ 339455 w 339455"/>
                <a:gd name="connsiteY3" fmla="*/ 77915 h 118179"/>
                <a:gd name="connsiteX0" fmla="*/ 346545 w 346545"/>
                <a:gd name="connsiteY0" fmla="*/ 78598 h 118341"/>
                <a:gd name="connsiteX1" fmla="*/ 3682 w 346545"/>
                <a:gd name="connsiteY1" fmla="*/ 88985 h 118341"/>
                <a:gd name="connsiteX2" fmla="*/ 171630 w 346545"/>
                <a:gd name="connsiteY2" fmla="*/ 58 h 118341"/>
                <a:gd name="connsiteX3" fmla="*/ 346545 w 346545"/>
                <a:gd name="connsiteY3" fmla="*/ 78598 h 118341"/>
                <a:gd name="connsiteX0" fmla="*/ 346545 w 354448"/>
                <a:gd name="connsiteY0" fmla="*/ 78598 h 99142"/>
                <a:gd name="connsiteX1" fmla="*/ 296588 w 354448"/>
                <a:gd name="connsiteY1" fmla="*/ 99142 h 99142"/>
                <a:gd name="connsiteX2" fmla="*/ 3682 w 354448"/>
                <a:gd name="connsiteY2" fmla="*/ 88985 h 99142"/>
                <a:gd name="connsiteX3" fmla="*/ 171630 w 354448"/>
                <a:gd name="connsiteY3" fmla="*/ 58 h 99142"/>
                <a:gd name="connsiteX4" fmla="*/ 346545 w 354448"/>
                <a:gd name="connsiteY4" fmla="*/ 78598 h 99142"/>
                <a:gd name="connsiteX0" fmla="*/ 171455 w 301113"/>
                <a:gd name="connsiteY0" fmla="*/ 28 h 99112"/>
                <a:gd name="connsiteX1" fmla="*/ 296413 w 301113"/>
                <a:gd name="connsiteY1" fmla="*/ 99112 h 99112"/>
                <a:gd name="connsiteX2" fmla="*/ 3507 w 301113"/>
                <a:gd name="connsiteY2" fmla="*/ 88955 h 99112"/>
                <a:gd name="connsiteX3" fmla="*/ 171455 w 301113"/>
                <a:gd name="connsiteY3" fmla="*/ 28 h 99112"/>
                <a:gd name="connsiteX0" fmla="*/ 171607 w 343989"/>
                <a:gd name="connsiteY0" fmla="*/ 1 h 89108"/>
                <a:gd name="connsiteX1" fmla="*/ 340344 w 343989"/>
                <a:gd name="connsiteY1" fmla="*/ 89108 h 89108"/>
                <a:gd name="connsiteX2" fmla="*/ 3659 w 343989"/>
                <a:gd name="connsiteY2" fmla="*/ 88928 h 89108"/>
                <a:gd name="connsiteX3" fmla="*/ 171607 w 343989"/>
                <a:gd name="connsiteY3" fmla="*/ 1 h 89108"/>
                <a:gd name="connsiteX0" fmla="*/ 171607 w 346640"/>
                <a:gd name="connsiteY0" fmla="*/ 7935 h 97042"/>
                <a:gd name="connsiteX1" fmla="*/ 340344 w 346640"/>
                <a:gd name="connsiteY1" fmla="*/ 97042 h 97042"/>
                <a:gd name="connsiteX2" fmla="*/ 3659 w 346640"/>
                <a:gd name="connsiteY2" fmla="*/ 96862 h 97042"/>
                <a:gd name="connsiteX3" fmla="*/ 171607 w 346640"/>
                <a:gd name="connsiteY3" fmla="*/ 7935 h 97042"/>
                <a:gd name="connsiteX0" fmla="*/ 174300 w 349345"/>
                <a:gd name="connsiteY0" fmla="*/ 1021 h 90128"/>
                <a:gd name="connsiteX1" fmla="*/ 343037 w 349345"/>
                <a:gd name="connsiteY1" fmla="*/ 90128 h 90128"/>
                <a:gd name="connsiteX2" fmla="*/ 6352 w 349345"/>
                <a:gd name="connsiteY2" fmla="*/ 89948 h 90128"/>
                <a:gd name="connsiteX3" fmla="*/ 174300 w 349345"/>
                <a:gd name="connsiteY3" fmla="*/ 1021 h 90128"/>
                <a:gd name="connsiteX0" fmla="*/ 174300 w 349345"/>
                <a:gd name="connsiteY0" fmla="*/ 1021 h 108688"/>
                <a:gd name="connsiteX1" fmla="*/ 343037 w 349345"/>
                <a:gd name="connsiteY1" fmla="*/ 90128 h 108688"/>
                <a:gd name="connsiteX2" fmla="*/ 6352 w 349345"/>
                <a:gd name="connsiteY2" fmla="*/ 89948 h 108688"/>
                <a:gd name="connsiteX3" fmla="*/ 174300 w 349345"/>
                <a:gd name="connsiteY3" fmla="*/ 1021 h 108688"/>
                <a:gd name="connsiteX0" fmla="*/ 174300 w 349345"/>
                <a:gd name="connsiteY0" fmla="*/ 1021 h 117937"/>
                <a:gd name="connsiteX1" fmla="*/ 343037 w 349345"/>
                <a:gd name="connsiteY1" fmla="*/ 90128 h 117937"/>
                <a:gd name="connsiteX2" fmla="*/ 6352 w 349345"/>
                <a:gd name="connsiteY2" fmla="*/ 89948 h 117937"/>
                <a:gd name="connsiteX3" fmla="*/ 174300 w 349345"/>
                <a:gd name="connsiteY3" fmla="*/ 1021 h 117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345" h="117937">
                  <a:moveTo>
                    <a:pt x="174300" y="1021"/>
                  </a:moveTo>
                  <a:cubicBezTo>
                    <a:pt x="304284" y="-10257"/>
                    <a:pt x="371028" y="75307"/>
                    <a:pt x="343037" y="90128"/>
                  </a:cubicBezTo>
                  <a:cubicBezTo>
                    <a:pt x="192462" y="131965"/>
                    <a:pt x="141108" y="122176"/>
                    <a:pt x="6352" y="89948"/>
                  </a:cubicBezTo>
                  <a:cubicBezTo>
                    <a:pt x="-21623" y="76973"/>
                    <a:pt x="44316" y="12299"/>
                    <a:pt x="174300" y="1021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7">
              <a:extLst>
                <a:ext uri="{FF2B5EF4-FFF2-40B4-BE49-F238E27FC236}">
                  <a16:creationId xmlns:a16="http://schemas.microsoft.com/office/drawing/2014/main" id="{D29A611F-5409-42B1-AEBB-070A7680DBE8}"/>
                </a:ext>
              </a:extLst>
            </p:cNvPr>
            <p:cNvSpPr/>
            <p:nvPr/>
          </p:nvSpPr>
          <p:spPr>
            <a:xfrm rot="17288224">
              <a:off x="3370698" y="3886623"/>
              <a:ext cx="425256" cy="146832"/>
            </a:xfrm>
            <a:custGeom>
              <a:avLst/>
              <a:gdLst>
                <a:gd name="connsiteX0" fmla="*/ 0 w 335699"/>
                <a:gd name="connsiteY0" fmla="*/ 77848 h 155696"/>
                <a:gd name="connsiteX1" fmla="*/ 167850 w 335699"/>
                <a:gd name="connsiteY1" fmla="*/ 0 h 155696"/>
                <a:gd name="connsiteX2" fmla="*/ 335700 w 335699"/>
                <a:gd name="connsiteY2" fmla="*/ 77848 h 155696"/>
                <a:gd name="connsiteX3" fmla="*/ 167850 w 335699"/>
                <a:gd name="connsiteY3" fmla="*/ 155696 h 155696"/>
                <a:gd name="connsiteX4" fmla="*/ 0 w 335699"/>
                <a:gd name="connsiteY4" fmla="*/ 77848 h 155696"/>
                <a:gd name="connsiteX0" fmla="*/ 0 w 335700"/>
                <a:gd name="connsiteY0" fmla="*/ 77848 h 87579"/>
                <a:gd name="connsiteX1" fmla="*/ 167850 w 335700"/>
                <a:gd name="connsiteY1" fmla="*/ 0 h 87579"/>
                <a:gd name="connsiteX2" fmla="*/ 335700 w 335700"/>
                <a:gd name="connsiteY2" fmla="*/ 77848 h 87579"/>
                <a:gd name="connsiteX3" fmla="*/ 0 w 335700"/>
                <a:gd name="connsiteY3" fmla="*/ 77848 h 87579"/>
                <a:gd name="connsiteX0" fmla="*/ 17486 w 353186"/>
                <a:gd name="connsiteY0" fmla="*/ 77848 h 108734"/>
                <a:gd name="connsiteX1" fmla="*/ 185336 w 353186"/>
                <a:gd name="connsiteY1" fmla="*/ 0 h 108734"/>
                <a:gd name="connsiteX2" fmla="*/ 353186 w 353186"/>
                <a:gd name="connsiteY2" fmla="*/ 77848 h 108734"/>
                <a:gd name="connsiteX3" fmla="*/ 17486 w 353186"/>
                <a:gd name="connsiteY3" fmla="*/ 77848 h 108734"/>
                <a:gd name="connsiteX0" fmla="*/ 37366 w 373066"/>
                <a:gd name="connsiteY0" fmla="*/ 77942 h 84331"/>
                <a:gd name="connsiteX1" fmla="*/ 27043 w 373066"/>
                <a:gd name="connsiteY1" fmla="*/ 62338 h 84331"/>
                <a:gd name="connsiteX2" fmla="*/ 205216 w 373066"/>
                <a:gd name="connsiteY2" fmla="*/ 94 h 84331"/>
                <a:gd name="connsiteX3" fmla="*/ 373066 w 373066"/>
                <a:gd name="connsiteY3" fmla="*/ 77942 h 84331"/>
                <a:gd name="connsiteX4" fmla="*/ 37366 w 373066"/>
                <a:gd name="connsiteY4" fmla="*/ 77942 h 84331"/>
                <a:gd name="connsiteX0" fmla="*/ 349497 w 349497"/>
                <a:gd name="connsiteY0" fmla="*/ 77942 h 81705"/>
                <a:gd name="connsiteX1" fmla="*/ 3474 w 349497"/>
                <a:gd name="connsiteY1" fmla="*/ 62338 h 81705"/>
                <a:gd name="connsiteX2" fmla="*/ 181647 w 349497"/>
                <a:gd name="connsiteY2" fmla="*/ 94 h 81705"/>
                <a:gd name="connsiteX3" fmla="*/ 349497 w 349497"/>
                <a:gd name="connsiteY3" fmla="*/ 77942 h 81705"/>
                <a:gd name="connsiteX0" fmla="*/ 339455 w 339455"/>
                <a:gd name="connsiteY0" fmla="*/ 77915 h 94287"/>
                <a:gd name="connsiteX1" fmla="*/ 3657 w 339455"/>
                <a:gd name="connsiteY1" fmla="*/ 88994 h 94287"/>
                <a:gd name="connsiteX2" fmla="*/ 171605 w 339455"/>
                <a:gd name="connsiteY2" fmla="*/ 67 h 94287"/>
                <a:gd name="connsiteX3" fmla="*/ 339455 w 339455"/>
                <a:gd name="connsiteY3" fmla="*/ 77915 h 94287"/>
                <a:gd name="connsiteX0" fmla="*/ 339455 w 339455"/>
                <a:gd name="connsiteY0" fmla="*/ 77915 h 118179"/>
                <a:gd name="connsiteX1" fmla="*/ 3657 w 339455"/>
                <a:gd name="connsiteY1" fmla="*/ 88994 h 118179"/>
                <a:gd name="connsiteX2" fmla="*/ 171605 w 339455"/>
                <a:gd name="connsiteY2" fmla="*/ 67 h 118179"/>
                <a:gd name="connsiteX3" fmla="*/ 339455 w 339455"/>
                <a:gd name="connsiteY3" fmla="*/ 77915 h 118179"/>
                <a:gd name="connsiteX0" fmla="*/ 346545 w 346545"/>
                <a:gd name="connsiteY0" fmla="*/ 78598 h 118341"/>
                <a:gd name="connsiteX1" fmla="*/ 3682 w 346545"/>
                <a:gd name="connsiteY1" fmla="*/ 88985 h 118341"/>
                <a:gd name="connsiteX2" fmla="*/ 171630 w 346545"/>
                <a:gd name="connsiteY2" fmla="*/ 58 h 118341"/>
                <a:gd name="connsiteX3" fmla="*/ 346545 w 346545"/>
                <a:gd name="connsiteY3" fmla="*/ 78598 h 118341"/>
                <a:gd name="connsiteX0" fmla="*/ 346545 w 354448"/>
                <a:gd name="connsiteY0" fmla="*/ 78598 h 99142"/>
                <a:gd name="connsiteX1" fmla="*/ 296588 w 354448"/>
                <a:gd name="connsiteY1" fmla="*/ 99142 h 99142"/>
                <a:gd name="connsiteX2" fmla="*/ 3682 w 354448"/>
                <a:gd name="connsiteY2" fmla="*/ 88985 h 99142"/>
                <a:gd name="connsiteX3" fmla="*/ 171630 w 354448"/>
                <a:gd name="connsiteY3" fmla="*/ 58 h 99142"/>
                <a:gd name="connsiteX4" fmla="*/ 346545 w 354448"/>
                <a:gd name="connsiteY4" fmla="*/ 78598 h 99142"/>
                <a:gd name="connsiteX0" fmla="*/ 171455 w 301113"/>
                <a:gd name="connsiteY0" fmla="*/ 28 h 99112"/>
                <a:gd name="connsiteX1" fmla="*/ 296413 w 301113"/>
                <a:gd name="connsiteY1" fmla="*/ 99112 h 99112"/>
                <a:gd name="connsiteX2" fmla="*/ 3507 w 301113"/>
                <a:gd name="connsiteY2" fmla="*/ 88955 h 99112"/>
                <a:gd name="connsiteX3" fmla="*/ 171455 w 301113"/>
                <a:gd name="connsiteY3" fmla="*/ 28 h 99112"/>
                <a:gd name="connsiteX0" fmla="*/ 171607 w 343989"/>
                <a:gd name="connsiteY0" fmla="*/ 1 h 89108"/>
                <a:gd name="connsiteX1" fmla="*/ 340344 w 343989"/>
                <a:gd name="connsiteY1" fmla="*/ 89108 h 89108"/>
                <a:gd name="connsiteX2" fmla="*/ 3659 w 343989"/>
                <a:gd name="connsiteY2" fmla="*/ 88928 h 89108"/>
                <a:gd name="connsiteX3" fmla="*/ 171607 w 343989"/>
                <a:gd name="connsiteY3" fmla="*/ 1 h 89108"/>
                <a:gd name="connsiteX0" fmla="*/ 171607 w 346640"/>
                <a:gd name="connsiteY0" fmla="*/ 7935 h 97042"/>
                <a:gd name="connsiteX1" fmla="*/ 340344 w 346640"/>
                <a:gd name="connsiteY1" fmla="*/ 97042 h 97042"/>
                <a:gd name="connsiteX2" fmla="*/ 3659 w 346640"/>
                <a:gd name="connsiteY2" fmla="*/ 96862 h 97042"/>
                <a:gd name="connsiteX3" fmla="*/ 171607 w 346640"/>
                <a:gd name="connsiteY3" fmla="*/ 7935 h 97042"/>
                <a:gd name="connsiteX0" fmla="*/ 174300 w 349345"/>
                <a:gd name="connsiteY0" fmla="*/ 1021 h 90128"/>
                <a:gd name="connsiteX1" fmla="*/ 343037 w 349345"/>
                <a:gd name="connsiteY1" fmla="*/ 90128 h 90128"/>
                <a:gd name="connsiteX2" fmla="*/ 6352 w 349345"/>
                <a:gd name="connsiteY2" fmla="*/ 89948 h 90128"/>
                <a:gd name="connsiteX3" fmla="*/ 174300 w 349345"/>
                <a:gd name="connsiteY3" fmla="*/ 1021 h 90128"/>
                <a:gd name="connsiteX0" fmla="*/ 174300 w 349345"/>
                <a:gd name="connsiteY0" fmla="*/ 1021 h 108688"/>
                <a:gd name="connsiteX1" fmla="*/ 343037 w 349345"/>
                <a:gd name="connsiteY1" fmla="*/ 90128 h 108688"/>
                <a:gd name="connsiteX2" fmla="*/ 6352 w 349345"/>
                <a:gd name="connsiteY2" fmla="*/ 89948 h 108688"/>
                <a:gd name="connsiteX3" fmla="*/ 174300 w 349345"/>
                <a:gd name="connsiteY3" fmla="*/ 1021 h 108688"/>
                <a:gd name="connsiteX0" fmla="*/ 174300 w 349345"/>
                <a:gd name="connsiteY0" fmla="*/ 1021 h 117937"/>
                <a:gd name="connsiteX1" fmla="*/ 343037 w 349345"/>
                <a:gd name="connsiteY1" fmla="*/ 90128 h 117937"/>
                <a:gd name="connsiteX2" fmla="*/ 6352 w 349345"/>
                <a:gd name="connsiteY2" fmla="*/ 89948 h 117937"/>
                <a:gd name="connsiteX3" fmla="*/ 174300 w 349345"/>
                <a:gd name="connsiteY3" fmla="*/ 1021 h 117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345" h="117937">
                  <a:moveTo>
                    <a:pt x="174300" y="1021"/>
                  </a:moveTo>
                  <a:cubicBezTo>
                    <a:pt x="304284" y="-10257"/>
                    <a:pt x="371028" y="75307"/>
                    <a:pt x="343037" y="90128"/>
                  </a:cubicBezTo>
                  <a:cubicBezTo>
                    <a:pt x="192462" y="131965"/>
                    <a:pt x="141108" y="122176"/>
                    <a:pt x="6352" y="89948"/>
                  </a:cubicBezTo>
                  <a:cubicBezTo>
                    <a:pt x="-21623" y="76973"/>
                    <a:pt x="44316" y="12299"/>
                    <a:pt x="174300" y="1021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7">
              <a:extLst>
                <a:ext uri="{FF2B5EF4-FFF2-40B4-BE49-F238E27FC236}">
                  <a16:creationId xmlns:a16="http://schemas.microsoft.com/office/drawing/2014/main" id="{8C556649-FD65-9987-C419-9C9A110C2F3E}"/>
                </a:ext>
              </a:extLst>
            </p:cNvPr>
            <p:cNvSpPr/>
            <p:nvPr/>
          </p:nvSpPr>
          <p:spPr>
            <a:xfrm rot="19358216">
              <a:off x="3957397" y="3060438"/>
              <a:ext cx="527743" cy="186448"/>
            </a:xfrm>
            <a:custGeom>
              <a:avLst/>
              <a:gdLst>
                <a:gd name="connsiteX0" fmla="*/ 0 w 335699"/>
                <a:gd name="connsiteY0" fmla="*/ 77848 h 155696"/>
                <a:gd name="connsiteX1" fmla="*/ 167850 w 335699"/>
                <a:gd name="connsiteY1" fmla="*/ 0 h 155696"/>
                <a:gd name="connsiteX2" fmla="*/ 335700 w 335699"/>
                <a:gd name="connsiteY2" fmla="*/ 77848 h 155696"/>
                <a:gd name="connsiteX3" fmla="*/ 167850 w 335699"/>
                <a:gd name="connsiteY3" fmla="*/ 155696 h 155696"/>
                <a:gd name="connsiteX4" fmla="*/ 0 w 335699"/>
                <a:gd name="connsiteY4" fmla="*/ 77848 h 155696"/>
                <a:gd name="connsiteX0" fmla="*/ 0 w 335700"/>
                <a:gd name="connsiteY0" fmla="*/ 77848 h 87579"/>
                <a:gd name="connsiteX1" fmla="*/ 167850 w 335700"/>
                <a:gd name="connsiteY1" fmla="*/ 0 h 87579"/>
                <a:gd name="connsiteX2" fmla="*/ 335700 w 335700"/>
                <a:gd name="connsiteY2" fmla="*/ 77848 h 87579"/>
                <a:gd name="connsiteX3" fmla="*/ 0 w 335700"/>
                <a:gd name="connsiteY3" fmla="*/ 77848 h 87579"/>
                <a:gd name="connsiteX0" fmla="*/ 17486 w 353186"/>
                <a:gd name="connsiteY0" fmla="*/ 77848 h 108734"/>
                <a:gd name="connsiteX1" fmla="*/ 185336 w 353186"/>
                <a:gd name="connsiteY1" fmla="*/ 0 h 108734"/>
                <a:gd name="connsiteX2" fmla="*/ 353186 w 353186"/>
                <a:gd name="connsiteY2" fmla="*/ 77848 h 108734"/>
                <a:gd name="connsiteX3" fmla="*/ 17486 w 353186"/>
                <a:gd name="connsiteY3" fmla="*/ 77848 h 108734"/>
                <a:gd name="connsiteX0" fmla="*/ 37366 w 373066"/>
                <a:gd name="connsiteY0" fmla="*/ 77942 h 84331"/>
                <a:gd name="connsiteX1" fmla="*/ 27043 w 373066"/>
                <a:gd name="connsiteY1" fmla="*/ 62338 h 84331"/>
                <a:gd name="connsiteX2" fmla="*/ 205216 w 373066"/>
                <a:gd name="connsiteY2" fmla="*/ 94 h 84331"/>
                <a:gd name="connsiteX3" fmla="*/ 373066 w 373066"/>
                <a:gd name="connsiteY3" fmla="*/ 77942 h 84331"/>
                <a:gd name="connsiteX4" fmla="*/ 37366 w 373066"/>
                <a:gd name="connsiteY4" fmla="*/ 77942 h 84331"/>
                <a:gd name="connsiteX0" fmla="*/ 349497 w 349497"/>
                <a:gd name="connsiteY0" fmla="*/ 77942 h 81705"/>
                <a:gd name="connsiteX1" fmla="*/ 3474 w 349497"/>
                <a:gd name="connsiteY1" fmla="*/ 62338 h 81705"/>
                <a:gd name="connsiteX2" fmla="*/ 181647 w 349497"/>
                <a:gd name="connsiteY2" fmla="*/ 94 h 81705"/>
                <a:gd name="connsiteX3" fmla="*/ 349497 w 349497"/>
                <a:gd name="connsiteY3" fmla="*/ 77942 h 81705"/>
                <a:gd name="connsiteX0" fmla="*/ 339455 w 339455"/>
                <a:gd name="connsiteY0" fmla="*/ 77915 h 94287"/>
                <a:gd name="connsiteX1" fmla="*/ 3657 w 339455"/>
                <a:gd name="connsiteY1" fmla="*/ 88994 h 94287"/>
                <a:gd name="connsiteX2" fmla="*/ 171605 w 339455"/>
                <a:gd name="connsiteY2" fmla="*/ 67 h 94287"/>
                <a:gd name="connsiteX3" fmla="*/ 339455 w 339455"/>
                <a:gd name="connsiteY3" fmla="*/ 77915 h 94287"/>
                <a:gd name="connsiteX0" fmla="*/ 339455 w 339455"/>
                <a:gd name="connsiteY0" fmla="*/ 77915 h 118179"/>
                <a:gd name="connsiteX1" fmla="*/ 3657 w 339455"/>
                <a:gd name="connsiteY1" fmla="*/ 88994 h 118179"/>
                <a:gd name="connsiteX2" fmla="*/ 171605 w 339455"/>
                <a:gd name="connsiteY2" fmla="*/ 67 h 118179"/>
                <a:gd name="connsiteX3" fmla="*/ 339455 w 339455"/>
                <a:gd name="connsiteY3" fmla="*/ 77915 h 118179"/>
                <a:gd name="connsiteX0" fmla="*/ 346545 w 346545"/>
                <a:gd name="connsiteY0" fmla="*/ 78598 h 118341"/>
                <a:gd name="connsiteX1" fmla="*/ 3682 w 346545"/>
                <a:gd name="connsiteY1" fmla="*/ 88985 h 118341"/>
                <a:gd name="connsiteX2" fmla="*/ 171630 w 346545"/>
                <a:gd name="connsiteY2" fmla="*/ 58 h 118341"/>
                <a:gd name="connsiteX3" fmla="*/ 346545 w 346545"/>
                <a:gd name="connsiteY3" fmla="*/ 78598 h 118341"/>
                <a:gd name="connsiteX0" fmla="*/ 346545 w 354448"/>
                <a:gd name="connsiteY0" fmla="*/ 78598 h 99142"/>
                <a:gd name="connsiteX1" fmla="*/ 296588 w 354448"/>
                <a:gd name="connsiteY1" fmla="*/ 99142 h 99142"/>
                <a:gd name="connsiteX2" fmla="*/ 3682 w 354448"/>
                <a:gd name="connsiteY2" fmla="*/ 88985 h 99142"/>
                <a:gd name="connsiteX3" fmla="*/ 171630 w 354448"/>
                <a:gd name="connsiteY3" fmla="*/ 58 h 99142"/>
                <a:gd name="connsiteX4" fmla="*/ 346545 w 354448"/>
                <a:gd name="connsiteY4" fmla="*/ 78598 h 99142"/>
                <a:gd name="connsiteX0" fmla="*/ 171455 w 301113"/>
                <a:gd name="connsiteY0" fmla="*/ 28 h 99112"/>
                <a:gd name="connsiteX1" fmla="*/ 296413 w 301113"/>
                <a:gd name="connsiteY1" fmla="*/ 99112 h 99112"/>
                <a:gd name="connsiteX2" fmla="*/ 3507 w 301113"/>
                <a:gd name="connsiteY2" fmla="*/ 88955 h 99112"/>
                <a:gd name="connsiteX3" fmla="*/ 171455 w 301113"/>
                <a:gd name="connsiteY3" fmla="*/ 28 h 99112"/>
                <a:gd name="connsiteX0" fmla="*/ 171607 w 343989"/>
                <a:gd name="connsiteY0" fmla="*/ 1 h 89108"/>
                <a:gd name="connsiteX1" fmla="*/ 340344 w 343989"/>
                <a:gd name="connsiteY1" fmla="*/ 89108 h 89108"/>
                <a:gd name="connsiteX2" fmla="*/ 3659 w 343989"/>
                <a:gd name="connsiteY2" fmla="*/ 88928 h 89108"/>
                <a:gd name="connsiteX3" fmla="*/ 171607 w 343989"/>
                <a:gd name="connsiteY3" fmla="*/ 1 h 89108"/>
                <a:gd name="connsiteX0" fmla="*/ 171607 w 346640"/>
                <a:gd name="connsiteY0" fmla="*/ 7935 h 97042"/>
                <a:gd name="connsiteX1" fmla="*/ 340344 w 346640"/>
                <a:gd name="connsiteY1" fmla="*/ 97042 h 97042"/>
                <a:gd name="connsiteX2" fmla="*/ 3659 w 346640"/>
                <a:gd name="connsiteY2" fmla="*/ 96862 h 97042"/>
                <a:gd name="connsiteX3" fmla="*/ 171607 w 346640"/>
                <a:gd name="connsiteY3" fmla="*/ 7935 h 97042"/>
                <a:gd name="connsiteX0" fmla="*/ 174300 w 349345"/>
                <a:gd name="connsiteY0" fmla="*/ 1021 h 90128"/>
                <a:gd name="connsiteX1" fmla="*/ 343037 w 349345"/>
                <a:gd name="connsiteY1" fmla="*/ 90128 h 90128"/>
                <a:gd name="connsiteX2" fmla="*/ 6352 w 349345"/>
                <a:gd name="connsiteY2" fmla="*/ 89948 h 90128"/>
                <a:gd name="connsiteX3" fmla="*/ 174300 w 349345"/>
                <a:gd name="connsiteY3" fmla="*/ 1021 h 90128"/>
                <a:gd name="connsiteX0" fmla="*/ 174300 w 349345"/>
                <a:gd name="connsiteY0" fmla="*/ 1021 h 108688"/>
                <a:gd name="connsiteX1" fmla="*/ 343037 w 349345"/>
                <a:gd name="connsiteY1" fmla="*/ 90128 h 108688"/>
                <a:gd name="connsiteX2" fmla="*/ 6352 w 349345"/>
                <a:gd name="connsiteY2" fmla="*/ 89948 h 108688"/>
                <a:gd name="connsiteX3" fmla="*/ 174300 w 349345"/>
                <a:gd name="connsiteY3" fmla="*/ 1021 h 108688"/>
                <a:gd name="connsiteX0" fmla="*/ 174300 w 349345"/>
                <a:gd name="connsiteY0" fmla="*/ 1021 h 117937"/>
                <a:gd name="connsiteX1" fmla="*/ 343037 w 349345"/>
                <a:gd name="connsiteY1" fmla="*/ 90128 h 117937"/>
                <a:gd name="connsiteX2" fmla="*/ 6352 w 349345"/>
                <a:gd name="connsiteY2" fmla="*/ 89948 h 117937"/>
                <a:gd name="connsiteX3" fmla="*/ 174300 w 349345"/>
                <a:gd name="connsiteY3" fmla="*/ 1021 h 117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345" h="117937">
                  <a:moveTo>
                    <a:pt x="174300" y="1021"/>
                  </a:moveTo>
                  <a:cubicBezTo>
                    <a:pt x="304284" y="-10257"/>
                    <a:pt x="371028" y="75307"/>
                    <a:pt x="343037" y="90128"/>
                  </a:cubicBezTo>
                  <a:cubicBezTo>
                    <a:pt x="192462" y="131965"/>
                    <a:pt x="141108" y="122176"/>
                    <a:pt x="6352" y="89948"/>
                  </a:cubicBezTo>
                  <a:cubicBezTo>
                    <a:pt x="-21623" y="76973"/>
                    <a:pt x="44316" y="12299"/>
                    <a:pt x="174300" y="1021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6" name="ttsMP3.com_VoiceText_2025-2-10_8-41-34">
            <a:hlinkClick r:id="" action="ppaction://media"/>
            <a:extLst>
              <a:ext uri="{FF2B5EF4-FFF2-40B4-BE49-F238E27FC236}">
                <a16:creationId xmlns:a16="http://schemas.microsoft.com/office/drawing/2014/main" id="{DD59F653-4327-2B96-D549-ECBCC81E39E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64" fill="hold"/>
                                        <p:tgtEl>
                                          <p:spTgt spid="8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0</Words>
  <Application>Microsoft Office PowerPoint</Application>
  <PresentationFormat>Widescreen</PresentationFormat>
  <Paragraphs>0</Paragraphs>
  <Slides>12</Slides>
  <Notes>0</Notes>
  <HiddenSlides>0</HiddenSlides>
  <MMClips>13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46</cp:revision>
  <dcterms:created xsi:type="dcterms:W3CDTF">2025-02-09T20:47:40Z</dcterms:created>
  <dcterms:modified xsi:type="dcterms:W3CDTF">2025-02-10T12:00:29Z</dcterms:modified>
</cp:coreProperties>
</file>