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6" r:id="rId4"/>
    <p:sldId id="259" r:id="rId5"/>
    <p:sldId id="267" r:id="rId6"/>
    <p:sldId id="273" r:id="rId7"/>
    <p:sldId id="271" r:id="rId8"/>
    <p:sldId id="272" r:id="rId9"/>
    <p:sldId id="277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2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2EF04"/>
    <a:srgbClr val="FF823B"/>
    <a:srgbClr val="F8CBAD"/>
    <a:srgbClr val="FAD4D1"/>
    <a:srgbClr val="F5C62E"/>
    <a:srgbClr val="D82E3C"/>
    <a:srgbClr val="F1DCB1"/>
    <a:srgbClr val="4E0E14"/>
    <a:srgbClr val="C28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D29-915E-AC28-B63D-4E6BFDC0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56D7-3511-DFB0-2690-C60439D7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27A2-D8CA-812D-DA00-6D19AD1D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6560-7D14-E80F-019A-C3B904BC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0A58-7D34-29D3-1599-82F7E01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391-3DFD-48FB-9BBC-263D9C2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BD0E-3953-8E55-50D7-22AB8D37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89EF-F2CC-1CD9-9882-BBD3043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C4C3-D176-57A7-DD1C-220DAFB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49BC-7A73-7C3E-8CAD-6421E86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8E580-F46A-79DE-1D42-1E8712C8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DFD3-713B-E6C1-3380-3463532B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1FD2-561C-CECC-6DAB-30F8B284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E719-801D-726C-CC53-84B1D6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AF32-64F4-3D61-EDCC-174FC21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9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FF2C-4079-6959-31AC-8B5808D2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1109-9A55-B776-CD77-195AB53E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CA02-859D-B497-B70B-84731686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6B5F-102D-A789-06E6-58D07D8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844F-E9E0-2120-D11F-ED6A3D99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FEF-7812-E98A-7FE7-8D0BE61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DB6-8B45-0E92-0CC4-C64CDC22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6735-0350-CB15-AE86-373222D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70-8BA9-DC49-282B-C94BAB52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729-A8A8-E93A-BDCA-52761A16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D7A8-8DE2-419E-F2C3-D17FF2B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C28E-432E-903E-C54D-EBE0FF31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4A9-7EBB-AC5D-04AE-46A3415D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ABDC-18B4-90E2-0019-19566B6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BFEA-58CC-95CF-AEAD-31A09B85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921D-5551-8090-766E-BDCA8A0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1BF-FB4D-B366-ECE9-0A7C101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C166-BB94-1EDF-4B93-5DF9B7EA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737C-B834-56CE-1B72-A9D1FAB5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8E22C-257C-E304-7DD8-E7AD6855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DF6D9-DCED-1624-12B4-2865F89A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8336B-46B7-AA7D-0F83-576099C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C1151-6746-6D98-FD0A-F1F6971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2D6B5-6863-D56C-33A0-BFCF280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D75C-D548-CA4A-2712-D5F905E1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83AE2-003F-5736-7877-F1B26D40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43F2-0FCD-C99F-E85C-82E612D9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4D25-2C34-F5A9-4DE0-62C2B9A7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9D0EC-2647-A044-5171-F01D776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7AE0-EFA9-96F2-FF77-F8B02A6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5442-1CF3-9047-2DD9-32E0C38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5DC-D964-D1DF-F68D-079464E0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E2F-5308-861D-41B2-433ABDC4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DDCA-5E29-A1A3-1D52-72B4CD10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45E2-6C6A-83AF-6EEA-3982BEA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5B55-732E-3D18-C0FF-174E0B30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28EB-54E5-9827-FCD9-2CAFB60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04B-F287-B886-EE1D-6016861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5EA55-0572-E983-FBF4-156C2926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A40-4813-08A8-CA29-F100E964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B45C-0448-3BBC-B2E2-9437A3A8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F06E-2CEE-45C2-CC4D-36875C33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8F80-A533-00B3-45CC-4E8EE3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76989-AA06-F62B-5569-463FCE2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A743-D52B-8A29-C07D-8E306D78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3593-5229-500F-BB44-56B2EB15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F3327-E022-40FF-A6EE-328004938B6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6956-9A6A-CC13-F605-7DCB52B1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BA2F-68BA-9167-805E-0FB4B1DE8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0503B89-B9B7-1ABB-0ED9-351C405DAE85}"/>
              </a:ext>
            </a:extLst>
          </p:cNvPr>
          <p:cNvGrpSpPr/>
          <p:nvPr/>
        </p:nvGrpSpPr>
        <p:grpSpPr>
          <a:xfrm>
            <a:off x="9705820" y="270890"/>
            <a:ext cx="2268582" cy="2308915"/>
            <a:chOff x="4794250" y="630348"/>
            <a:chExt cx="5376250" cy="5471835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E8C763D-C8D1-7DE8-ECB3-E10178D90FAA}"/>
                </a:ext>
              </a:extLst>
            </p:cNvPr>
            <p:cNvSpPr/>
            <p:nvPr/>
          </p:nvSpPr>
          <p:spPr>
            <a:xfrm>
              <a:off x="6263443" y="4934612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0B22-872D-ADF2-E42F-F8CBD6EE8441}"/>
                </a:ext>
              </a:extLst>
            </p:cNvPr>
            <p:cNvSpPr/>
            <p:nvPr/>
          </p:nvSpPr>
          <p:spPr>
            <a:xfrm>
              <a:off x="6814546" y="4972050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7A6E2-F360-BA21-2569-15BAA2971774}"/>
                </a:ext>
              </a:extLst>
            </p:cNvPr>
            <p:cNvSpPr/>
            <p:nvPr/>
          </p:nvSpPr>
          <p:spPr>
            <a:xfrm>
              <a:off x="5281343" y="2755044"/>
              <a:ext cx="3651475" cy="2497055"/>
            </a:xfrm>
            <a:custGeom>
              <a:avLst/>
              <a:gdLst>
                <a:gd name="connsiteX0" fmla="*/ 0 w 874238"/>
                <a:gd name="connsiteY0" fmla="*/ 0 h 534066"/>
                <a:gd name="connsiteX1" fmla="*/ 874238 w 874238"/>
                <a:gd name="connsiteY1" fmla="*/ 0 h 534066"/>
                <a:gd name="connsiteX2" fmla="*/ 874238 w 874238"/>
                <a:gd name="connsiteY2" fmla="*/ 534066 h 534066"/>
                <a:gd name="connsiteX3" fmla="*/ 0 w 874238"/>
                <a:gd name="connsiteY3" fmla="*/ 534066 h 534066"/>
                <a:gd name="connsiteX4" fmla="*/ 0 w 874238"/>
                <a:gd name="connsiteY4" fmla="*/ 0 h 534066"/>
                <a:gd name="connsiteX0" fmla="*/ 0 w 3330054"/>
                <a:gd name="connsiteY0" fmla="*/ 0 h 1325636"/>
                <a:gd name="connsiteX1" fmla="*/ 874238 w 3330054"/>
                <a:gd name="connsiteY1" fmla="*/ 0 h 1325636"/>
                <a:gd name="connsiteX2" fmla="*/ 874238 w 3330054"/>
                <a:gd name="connsiteY2" fmla="*/ 534066 h 1325636"/>
                <a:gd name="connsiteX3" fmla="*/ 3330054 w 3330054"/>
                <a:gd name="connsiteY3" fmla="*/ 1325636 h 1325636"/>
                <a:gd name="connsiteX4" fmla="*/ 0 w 3330054"/>
                <a:gd name="connsiteY4" fmla="*/ 0 h 1325636"/>
                <a:gd name="connsiteX0" fmla="*/ 0 w 3330054"/>
                <a:gd name="connsiteY0" fmla="*/ 0 h 2164345"/>
                <a:gd name="connsiteX1" fmla="*/ 874238 w 3330054"/>
                <a:gd name="connsiteY1" fmla="*/ 0 h 2164345"/>
                <a:gd name="connsiteX2" fmla="*/ 874238 w 3330054"/>
                <a:gd name="connsiteY2" fmla="*/ 534066 h 2164345"/>
                <a:gd name="connsiteX3" fmla="*/ 3330054 w 3330054"/>
                <a:gd name="connsiteY3" fmla="*/ 1325636 h 2164345"/>
                <a:gd name="connsiteX4" fmla="*/ 0 w 3330054"/>
                <a:gd name="connsiteY4" fmla="*/ 0 h 2164345"/>
                <a:gd name="connsiteX0" fmla="*/ 349113 w 3679167"/>
                <a:gd name="connsiteY0" fmla="*/ 0 h 2680110"/>
                <a:gd name="connsiteX1" fmla="*/ 1223351 w 3679167"/>
                <a:gd name="connsiteY1" fmla="*/ 0 h 2680110"/>
                <a:gd name="connsiteX2" fmla="*/ 1223351 w 3679167"/>
                <a:gd name="connsiteY2" fmla="*/ 534066 h 2680110"/>
                <a:gd name="connsiteX3" fmla="*/ 3679167 w 3679167"/>
                <a:gd name="connsiteY3" fmla="*/ 1325636 h 2680110"/>
                <a:gd name="connsiteX4" fmla="*/ 349113 w 3679167"/>
                <a:gd name="connsiteY4" fmla="*/ 0 h 2680110"/>
                <a:gd name="connsiteX0" fmla="*/ 331481 w 3661535"/>
                <a:gd name="connsiteY0" fmla="*/ 0 h 2609359"/>
                <a:gd name="connsiteX1" fmla="*/ 1205719 w 3661535"/>
                <a:gd name="connsiteY1" fmla="*/ 0 h 2609359"/>
                <a:gd name="connsiteX2" fmla="*/ 1205719 w 3661535"/>
                <a:gd name="connsiteY2" fmla="*/ 534066 h 2609359"/>
                <a:gd name="connsiteX3" fmla="*/ 3661535 w 3661535"/>
                <a:gd name="connsiteY3" fmla="*/ 1325636 h 2609359"/>
                <a:gd name="connsiteX4" fmla="*/ 331481 w 3661535"/>
                <a:gd name="connsiteY4" fmla="*/ 0 h 2609359"/>
                <a:gd name="connsiteX0" fmla="*/ 379891 w 3709945"/>
                <a:gd name="connsiteY0" fmla="*/ 0 h 2621274"/>
                <a:gd name="connsiteX1" fmla="*/ 1254129 w 3709945"/>
                <a:gd name="connsiteY1" fmla="*/ 0 h 2621274"/>
                <a:gd name="connsiteX2" fmla="*/ 1254129 w 3709945"/>
                <a:gd name="connsiteY2" fmla="*/ 534066 h 2621274"/>
                <a:gd name="connsiteX3" fmla="*/ 3709945 w 3709945"/>
                <a:gd name="connsiteY3" fmla="*/ 1325636 h 2621274"/>
                <a:gd name="connsiteX4" fmla="*/ 379891 w 3709945"/>
                <a:gd name="connsiteY4" fmla="*/ 0 h 2621274"/>
                <a:gd name="connsiteX0" fmla="*/ 388559 w 3582135"/>
                <a:gd name="connsiteY0" fmla="*/ 218364 h 2702814"/>
                <a:gd name="connsiteX1" fmla="*/ 1126319 w 3582135"/>
                <a:gd name="connsiteY1" fmla="*/ 0 h 2702814"/>
                <a:gd name="connsiteX2" fmla="*/ 1126319 w 3582135"/>
                <a:gd name="connsiteY2" fmla="*/ 534066 h 2702814"/>
                <a:gd name="connsiteX3" fmla="*/ 3582135 w 3582135"/>
                <a:gd name="connsiteY3" fmla="*/ 1325636 h 2702814"/>
                <a:gd name="connsiteX4" fmla="*/ 388559 w 3582135"/>
                <a:gd name="connsiteY4" fmla="*/ 218364 h 2702814"/>
                <a:gd name="connsiteX0" fmla="*/ 457899 w 3651475"/>
                <a:gd name="connsiteY0" fmla="*/ 218364 h 2619867"/>
                <a:gd name="connsiteX1" fmla="*/ 1195659 w 3651475"/>
                <a:gd name="connsiteY1" fmla="*/ 0 h 2619867"/>
                <a:gd name="connsiteX2" fmla="*/ 1195659 w 3651475"/>
                <a:gd name="connsiteY2" fmla="*/ 534066 h 2619867"/>
                <a:gd name="connsiteX3" fmla="*/ 3651475 w 3651475"/>
                <a:gd name="connsiteY3" fmla="*/ 1325636 h 2619867"/>
                <a:gd name="connsiteX4" fmla="*/ 457899 w 3651475"/>
                <a:gd name="connsiteY4" fmla="*/ 218364 h 2619867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1195659 w 3651475"/>
                <a:gd name="connsiteY2" fmla="*/ 534066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3638608 w 3651475"/>
                <a:gd name="connsiteY2" fmla="*/ 465827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383941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475" h="2497055">
                  <a:moveTo>
                    <a:pt x="457899" y="136478"/>
                  </a:moveTo>
                  <a:lnTo>
                    <a:pt x="1182011" y="0"/>
                  </a:lnTo>
                  <a:cubicBezTo>
                    <a:pt x="2041820" y="232614"/>
                    <a:pt x="2819742" y="192271"/>
                    <a:pt x="3638608" y="288407"/>
                  </a:cubicBezTo>
                  <a:lnTo>
                    <a:pt x="3651475" y="1243750"/>
                  </a:lnTo>
                  <a:cubicBezTo>
                    <a:pt x="3455856" y="3313059"/>
                    <a:pt x="-1502829" y="2734704"/>
                    <a:pt x="457899" y="136478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69EE-8423-3713-8EE2-8BD7F804E592}"/>
                </a:ext>
              </a:extLst>
            </p:cNvPr>
            <p:cNvSpPr/>
            <p:nvPr/>
          </p:nvSpPr>
          <p:spPr>
            <a:xfrm>
              <a:off x="5602765" y="630348"/>
              <a:ext cx="1445802" cy="1153999"/>
            </a:xfrm>
            <a:custGeom>
              <a:avLst/>
              <a:gdLst>
                <a:gd name="connsiteX0" fmla="*/ 0 w 952500"/>
                <a:gd name="connsiteY0" fmla="*/ 0 h 311150"/>
                <a:gd name="connsiteX1" fmla="*/ 952500 w 952500"/>
                <a:gd name="connsiteY1" fmla="*/ 0 h 311150"/>
                <a:gd name="connsiteX2" fmla="*/ 952500 w 952500"/>
                <a:gd name="connsiteY2" fmla="*/ 311150 h 311150"/>
                <a:gd name="connsiteX3" fmla="*/ 0 w 952500"/>
                <a:gd name="connsiteY3" fmla="*/ 311150 h 311150"/>
                <a:gd name="connsiteX4" fmla="*/ 0 w 952500"/>
                <a:gd name="connsiteY4" fmla="*/ 0 h 311150"/>
                <a:gd name="connsiteX0" fmla="*/ 374650 w 952500"/>
                <a:gd name="connsiteY0" fmla="*/ 0 h 844550"/>
                <a:gd name="connsiteX1" fmla="*/ 952500 w 952500"/>
                <a:gd name="connsiteY1" fmla="*/ 533400 h 844550"/>
                <a:gd name="connsiteX2" fmla="*/ 952500 w 952500"/>
                <a:gd name="connsiteY2" fmla="*/ 844550 h 844550"/>
                <a:gd name="connsiteX3" fmla="*/ 0 w 952500"/>
                <a:gd name="connsiteY3" fmla="*/ 844550 h 844550"/>
                <a:gd name="connsiteX4" fmla="*/ 374650 w 952500"/>
                <a:gd name="connsiteY4" fmla="*/ 0 h 844550"/>
                <a:gd name="connsiteX0" fmla="*/ 374650 w 952500"/>
                <a:gd name="connsiteY0" fmla="*/ 9023 h 853573"/>
                <a:gd name="connsiteX1" fmla="*/ 838200 w 952500"/>
                <a:gd name="connsiteY1" fmla="*/ 28073 h 853573"/>
                <a:gd name="connsiteX2" fmla="*/ 952500 w 952500"/>
                <a:gd name="connsiteY2" fmla="*/ 542423 h 853573"/>
                <a:gd name="connsiteX3" fmla="*/ 952500 w 952500"/>
                <a:gd name="connsiteY3" fmla="*/ 853573 h 853573"/>
                <a:gd name="connsiteX4" fmla="*/ 0 w 952500"/>
                <a:gd name="connsiteY4" fmla="*/ 853573 h 853573"/>
                <a:gd name="connsiteX5" fmla="*/ 374650 w 952500"/>
                <a:gd name="connsiteY5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952500 w 1162050"/>
                <a:gd name="connsiteY3" fmla="*/ 5424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1047750 w 1162050"/>
                <a:gd name="connsiteY3" fmla="*/ 6567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336225"/>
                <a:gd name="connsiteY0" fmla="*/ 9023 h 853573"/>
                <a:gd name="connsiteX1" fmla="*/ 838200 w 1336225"/>
                <a:gd name="connsiteY1" fmla="*/ 28073 h 853573"/>
                <a:gd name="connsiteX2" fmla="*/ 1162050 w 1336225"/>
                <a:gd name="connsiteY2" fmla="*/ 243974 h 853573"/>
                <a:gd name="connsiteX3" fmla="*/ 1047750 w 1336225"/>
                <a:gd name="connsiteY3" fmla="*/ 656723 h 853573"/>
                <a:gd name="connsiteX4" fmla="*/ 952500 w 1336225"/>
                <a:gd name="connsiteY4" fmla="*/ 853573 h 853573"/>
                <a:gd name="connsiteX5" fmla="*/ 0 w 1336225"/>
                <a:gd name="connsiteY5" fmla="*/ 853573 h 853573"/>
                <a:gd name="connsiteX6" fmla="*/ 374650 w 1336225"/>
                <a:gd name="connsiteY6" fmla="*/ 9023 h 853573"/>
                <a:gd name="connsiteX0" fmla="*/ 374650 w 1371666"/>
                <a:gd name="connsiteY0" fmla="*/ 9023 h 853573"/>
                <a:gd name="connsiteX1" fmla="*/ 838200 w 1371666"/>
                <a:gd name="connsiteY1" fmla="*/ 28073 h 853573"/>
                <a:gd name="connsiteX2" fmla="*/ 1162050 w 1371666"/>
                <a:gd name="connsiteY2" fmla="*/ 243974 h 853573"/>
                <a:gd name="connsiteX3" fmla="*/ 1047750 w 1371666"/>
                <a:gd name="connsiteY3" fmla="*/ 656723 h 853573"/>
                <a:gd name="connsiteX4" fmla="*/ 952500 w 1371666"/>
                <a:gd name="connsiteY4" fmla="*/ 853573 h 853573"/>
                <a:gd name="connsiteX5" fmla="*/ 0 w 1371666"/>
                <a:gd name="connsiteY5" fmla="*/ 853573 h 853573"/>
                <a:gd name="connsiteX6" fmla="*/ 374650 w 1371666"/>
                <a:gd name="connsiteY6" fmla="*/ 9023 h 853573"/>
                <a:gd name="connsiteX0" fmla="*/ 374650 w 1371666"/>
                <a:gd name="connsiteY0" fmla="*/ 14518 h 859068"/>
                <a:gd name="connsiteX1" fmla="*/ 800100 w 1371666"/>
                <a:gd name="connsiteY1" fmla="*/ 27218 h 859068"/>
                <a:gd name="connsiteX2" fmla="*/ 1162050 w 1371666"/>
                <a:gd name="connsiteY2" fmla="*/ 249469 h 859068"/>
                <a:gd name="connsiteX3" fmla="*/ 1047750 w 1371666"/>
                <a:gd name="connsiteY3" fmla="*/ 662218 h 859068"/>
                <a:gd name="connsiteX4" fmla="*/ 952500 w 1371666"/>
                <a:gd name="connsiteY4" fmla="*/ 859068 h 859068"/>
                <a:gd name="connsiteX5" fmla="*/ 0 w 1371666"/>
                <a:gd name="connsiteY5" fmla="*/ 859068 h 859068"/>
                <a:gd name="connsiteX6" fmla="*/ 374650 w 1371666"/>
                <a:gd name="connsiteY6" fmla="*/ 14518 h 859068"/>
                <a:gd name="connsiteX0" fmla="*/ 374650 w 1371666"/>
                <a:gd name="connsiteY0" fmla="*/ 129061 h 973611"/>
                <a:gd name="connsiteX1" fmla="*/ 800100 w 1371666"/>
                <a:gd name="connsiteY1" fmla="*/ 141761 h 973611"/>
                <a:gd name="connsiteX2" fmla="*/ 1162050 w 1371666"/>
                <a:gd name="connsiteY2" fmla="*/ 364012 h 973611"/>
                <a:gd name="connsiteX3" fmla="*/ 1047750 w 1371666"/>
                <a:gd name="connsiteY3" fmla="*/ 776761 h 973611"/>
                <a:gd name="connsiteX4" fmla="*/ 952500 w 1371666"/>
                <a:gd name="connsiteY4" fmla="*/ 973611 h 973611"/>
                <a:gd name="connsiteX5" fmla="*/ 0 w 1371666"/>
                <a:gd name="connsiteY5" fmla="*/ 973611 h 973611"/>
                <a:gd name="connsiteX6" fmla="*/ 374650 w 1371666"/>
                <a:gd name="connsiteY6" fmla="*/ 129061 h 973611"/>
                <a:gd name="connsiteX0" fmla="*/ 374650 w 1371666"/>
                <a:gd name="connsiteY0" fmla="*/ 133027 h 977577"/>
                <a:gd name="connsiteX1" fmla="*/ 800100 w 1371666"/>
                <a:gd name="connsiteY1" fmla="*/ 145727 h 977577"/>
                <a:gd name="connsiteX2" fmla="*/ 1162050 w 1371666"/>
                <a:gd name="connsiteY2" fmla="*/ 367978 h 977577"/>
                <a:gd name="connsiteX3" fmla="*/ 1047750 w 1371666"/>
                <a:gd name="connsiteY3" fmla="*/ 780727 h 977577"/>
                <a:gd name="connsiteX4" fmla="*/ 952500 w 1371666"/>
                <a:gd name="connsiteY4" fmla="*/ 977577 h 977577"/>
                <a:gd name="connsiteX5" fmla="*/ 0 w 1371666"/>
                <a:gd name="connsiteY5" fmla="*/ 977577 h 977577"/>
                <a:gd name="connsiteX6" fmla="*/ 374650 w 1371666"/>
                <a:gd name="connsiteY6" fmla="*/ 133027 h 977577"/>
                <a:gd name="connsiteX0" fmla="*/ 374650 w 1371666"/>
                <a:gd name="connsiteY0" fmla="*/ 259360 h 1103910"/>
                <a:gd name="connsiteX1" fmla="*/ 800100 w 1371666"/>
                <a:gd name="connsiteY1" fmla="*/ 272060 h 1103910"/>
                <a:gd name="connsiteX2" fmla="*/ 1162050 w 1371666"/>
                <a:gd name="connsiteY2" fmla="*/ 494311 h 1103910"/>
                <a:gd name="connsiteX3" fmla="*/ 1047750 w 1371666"/>
                <a:gd name="connsiteY3" fmla="*/ 907060 h 1103910"/>
                <a:gd name="connsiteX4" fmla="*/ 952500 w 1371666"/>
                <a:gd name="connsiteY4" fmla="*/ 1103910 h 1103910"/>
                <a:gd name="connsiteX5" fmla="*/ 0 w 1371666"/>
                <a:gd name="connsiteY5" fmla="*/ 1103910 h 1103910"/>
                <a:gd name="connsiteX6" fmla="*/ 374650 w 1371666"/>
                <a:gd name="connsiteY6" fmla="*/ 259360 h 1103910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448786 w 1445802"/>
                <a:gd name="connsiteY0" fmla="*/ 309449 h 1153999"/>
                <a:gd name="connsiteX1" fmla="*/ 874236 w 1445802"/>
                <a:gd name="connsiteY1" fmla="*/ 322149 h 1153999"/>
                <a:gd name="connsiteX2" fmla="*/ 1236186 w 1445802"/>
                <a:gd name="connsiteY2" fmla="*/ 544400 h 1153999"/>
                <a:gd name="connsiteX3" fmla="*/ 1121886 w 1445802"/>
                <a:gd name="connsiteY3" fmla="*/ 957149 h 1153999"/>
                <a:gd name="connsiteX4" fmla="*/ 1026636 w 1445802"/>
                <a:gd name="connsiteY4" fmla="*/ 1153999 h 1153999"/>
                <a:gd name="connsiteX5" fmla="*/ 74136 w 1445802"/>
                <a:gd name="connsiteY5" fmla="*/ 1153999 h 1153999"/>
                <a:gd name="connsiteX6" fmla="*/ 448786 w 1445802"/>
                <a:gd name="connsiteY6" fmla="*/ 309449 h 115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802" h="1153999">
                  <a:moveTo>
                    <a:pt x="448786" y="309449"/>
                  </a:moveTo>
                  <a:cubicBezTo>
                    <a:pt x="463603" y="182449"/>
                    <a:pt x="1221369" y="-325551"/>
                    <a:pt x="874236" y="322149"/>
                  </a:cubicBezTo>
                  <a:cubicBezTo>
                    <a:pt x="1524053" y="-69434"/>
                    <a:pt x="1430919" y="440683"/>
                    <a:pt x="1236186" y="544400"/>
                  </a:cubicBezTo>
                  <a:cubicBezTo>
                    <a:pt x="1325086" y="516883"/>
                    <a:pt x="1718786" y="705266"/>
                    <a:pt x="1121886" y="957149"/>
                  </a:cubicBezTo>
                  <a:lnTo>
                    <a:pt x="1026636" y="1153999"/>
                  </a:lnTo>
                  <a:lnTo>
                    <a:pt x="74136" y="1153999"/>
                  </a:lnTo>
                  <a:cubicBezTo>
                    <a:pt x="-207381" y="529582"/>
                    <a:pt x="400103" y="-374234"/>
                    <a:pt x="448786" y="30944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F6B061-D617-A13B-AF7F-C55AF088B227}"/>
                </a:ext>
              </a:extLst>
            </p:cNvPr>
            <p:cNvSpPr/>
            <p:nvPr/>
          </p:nvSpPr>
          <p:spPr>
            <a:xfrm rot="594583">
              <a:off x="5103760" y="1950378"/>
              <a:ext cx="822491" cy="1106430"/>
            </a:xfrm>
            <a:custGeom>
              <a:avLst/>
              <a:gdLst>
                <a:gd name="connsiteX0" fmla="*/ 0 w 241300"/>
                <a:gd name="connsiteY0" fmla="*/ 0 h 421987"/>
                <a:gd name="connsiteX1" fmla="*/ 241300 w 241300"/>
                <a:gd name="connsiteY1" fmla="*/ 0 h 421987"/>
                <a:gd name="connsiteX2" fmla="*/ 241300 w 241300"/>
                <a:gd name="connsiteY2" fmla="*/ 421987 h 421987"/>
                <a:gd name="connsiteX3" fmla="*/ 0 w 241300"/>
                <a:gd name="connsiteY3" fmla="*/ 421987 h 421987"/>
                <a:gd name="connsiteX4" fmla="*/ 0 w 241300"/>
                <a:gd name="connsiteY4" fmla="*/ 0 h 421987"/>
                <a:gd name="connsiteX0" fmla="*/ 0 w 355600"/>
                <a:gd name="connsiteY0" fmla="*/ 0 h 421987"/>
                <a:gd name="connsiteX1" fmla="*/ 355600 w 355600"/>
                <a:gd name="connsiteY1" fmla="*/ 0 h 421987"/>
                <a:gd name="connsiteX2" fmla="*/ 355600 w 355600"/>
                <a:gd name="connsiteY2" fmla="*/ 421987 h 421987"/>
                <a:gd name="connsiteX3" fmla="*/ 114300 w 355600"/>
                <a:gd name="connsiteY3" fmla="*/ 421987 h 421987"/>
                <a:gd name="connsiteX4" fmla="*/ 0 w 355600"/>
                <a:gd name="connsiteY4" fmla="*/ 0 h 421987"/>
                <a:gd name="connsiteX0" fmla="*/ 0 w 355600"/>
                <a:gd name="connsiteY0" fmla="*/ 0 h 929987"/>
                <a:gd name="connsiteX1" fmla="*/ 355600 w 355600"/>
                <a:gd name="connsiteY1" fmla="*/ 0 h 929987"/>
                <a:gd name="connsiteX2" fmla="*/ 355600 w 355600"/>
                <a:gd name="connsiteY2" fmla="*/ 421987 h 929987"/>
                <a:gd name="connsiteX3" fmla="*/ 44450 w 355600"/>
                <a:gd name="connsiteY3" fmla="*/ 929987 h 929987"/>
                <a:gd name="connsiteX4" fmla="*/ 0 w 355600"/>
                <a:gd name="connsiteY4" fmla="*/ 0 h 929987"/>
                <a:gd name="connsiteX0" fmla="*/ 464404 w 820004"/>
                <a:gd name="connsiteY0" fmla="*/ 0 h 1066959"/>
                <a:gd name="connsiteX1" fmla="*/ 820004 w 820004"/>
                <a:gd name="connsiteY1" fmla="*/ 0 h 1066959"/>
                <a:gd name="connsiteX2" fmla="*/ 820004 w 820004"/>
                <a:gd name="connsiteY2" fmla="*/ 421987 h 1066959"/>
                <a:gd name="connsiteX3" fmla="*/ 508854 w 820004"/>
                <a:gd name="connsiteY3" fmla="*/ 929987 h 1066959"/>
                <a:gd name="connsiteX4" fmla="*/ 464404 w 820004"/>
                <a:gd name="connsiteY4" fmla="*/ 0 h 1066959"/>
                <a:gd name="connsiteX0" fmla="*/ 369475 w 858425"/>
                <a:gd name="connsiteY0" fmla="*/ 0 h 1066959"/>
                <a:gd name="connsiteX1" fmla="*/ 858425 w 858425"/>
                <a:gd name="connsiteY1" fmla="*/ 0 h 1066959"/>
                <a:gd name="connsiteX2" fmla="*/ 858425 w 858425"/>
                <a:gd name="connsiteY2" fmla="*/ 421987 h 1066959"/>
                <a:gd name="connsiteX3" fmla="*/ 547275 w 858425"/>
                <a:gd name="connsiteY3" fmla="*/ 929987 h 1066959"/>
                <a:gd name="connsiteX4" fmla="*/ 369475 w 858425"/>
                <a:gd name="connsiteY4" fmla="*/ 0 h 1066959"/>
                <a:gd name="connsiteX0" fmla="*/ 342530 w 831480"/>
                <a:gd name="connsiteY0" fmla="*/ 0 h 1097215"/>
                <a:gd name="connsiteX1" fmla="*/ 831480 w 831480"/>
                <a:gd name="connsiteY1" fmla="*/ 0 h 1097215"/>
                <a:gd name="connsiteX2" fmla="*/ 831480 w 831480"/>
                <a:gd name="connsiteY2" fmla="*/ 421987 h 1097215"/>
                <a:gd name="connsiteX3" fmla="*/ 520330 w 831480"/>
                <a:gd name="connsiteY3" fmla="*/ 929987 h 1097215"/>
                <a:gd name="connsiteX4" fmla="*/ 342530 w 831480"/>
                <a:gd name="connsiteY4" fmla="*/ 0 h 1097215"/>
                <a:gd name="connsiteX0" fmla="*/ 302140 w 848240"/>
                <a:gd name="connsiteY0" fmla="*/ 0 h 1102769"/>
                <a:gd name="connsiteX1" fmla="*/ 848240 w 848240"/>
                <a:gd name="connsiteY1" fmla="*/ 6350 h 1102769"/>
                <a:gd name="connsiteX2" fmla="*/ 848240 w 848240"/>
                <a:gd name="connsiteY2" fmla="*/ 428337 h 1102769"/>
                <a:gd name="connsiteX3" fmla="*/ 537090 w 848240"/>
                <a:gd name="connsiteY3" fmla="*/ 936337 h 1102769"/>
                <a:gd name="connsiteX4" fmla="*/ 302140 w 848240"/>
                <a:gd name="connsiteY4" fmla="*/ 0 h 1102769"/>
                <a:gd name="connsiteX0" fmla="*/ 281757 w 827857"/>
                <a:gd name="connsiteY0" fmla="*/ 0 h 1108732"/>
                <a:gd name="connsiteX1" fmla="*/ 827857 w 827857"/>
                <a:gd name="connsiteY1" fmla="*/ 6350 h 1108732"/>
                <a:gd name="connsiteX2" fmla="*/ 827857 w 827857"/>
                <a:gd name="connsiteY2" fmla="*/ 428337 h 1108732"/>
                <a:gd name="connsiteX3" fmla="*/ 516707 w 827857"/>
                <a:gd name="connsiteY3" fmla="*/ 936337 h 1108732"/>
                <a:gd name="connsiteX4" fmla="*/ 281757 w 827857"/>
                <a:gd name="connsiteY4" fmla="*/ 0 h 1108732"/>
                <a:gd name="connsiteX0" fmla="*/ 259159 w 837009"/>
                <a:gd name="connsiteY0" fmla="*/ 0 h 1103228"/>
                <a:gd name="connsiteX1" fmla="*/ 837009 w 837009"/>
                <a:gd name="connsiteY1" fmla="*/ 0 h 1103228"/>
                <a:gd name="connsiteX2" fmla="*/ 837009 w 837009"/>
                <a:gd name="connsiteY2" fmla="*/ 421987 h 1103228"/>
                <a:gd name="connsiteX3" fmla="*/ 525859 w 837009"/>
                <a:gd name="connsiteY3" fmla="*/ 929987 h 1103228"/>
                <a:gd name="connsiteX4" fmla="*/ 259159 w 837009"/>
                <a:gd name="connsiteY4" fmla="*/ 0 h 1103228"/>
                <a:gd name="connsiteX0" fmla="*/ 264780 w 842630"/>
                <a:gd name="connsiteY0" fmla="*/ 0 h 1005931"/>
                <a:gd name="connsiteX1" fmla="*/ 842630 w 842630"/>
                <a:gd name="connsiteY1" fmla="*/ 0 h 1005931"/>
                <a:gd name="connsiteX2" fmla="*/ 842630 w 842630"/>
                <a:gd name="connsiteY2" fmla="*/ 421987 h 1005931"/>
                <a:gd name="connsiteX3" fmla="*/ 531480 w 842630"/>
                <a:gd name="connsiteY3" fmla="*/ 929987 h 1005931"/>
                <a:gd name="connsiteX4" fmla="*/ 264780 w 842630"/>
                <a:gd name="connsiteY4" fmla="*/ 0 h 1005931"/>
                <a:gd name="connsiteX0" fmla="*/ 190513 w 768363"/>
                <a:gd name="connsiteY0" fmla="*/ 0 h 746710"/>
                <a:gd name="connsiteX1" fmla="*/ 768363 w 768363"/>
                <a:gd name="connsiteY1" fmla="*/ 0 h 746710"/>
                <a:gd name="connsiteX2" fmla="*/ 768363 w 768363"/>
                <a:gd name="connsiteY2" fmla="*/ 421987 h 746710"/>
                <a:gd name="connsiteX3" fmla="*/ 565163 w 768363"/>
                <a:gd name="connsiteY3" fmla="*/ 631537 h 746710"/>
                <a:gd name="connsiteX4" fmla="*/ 190513 w 768363"/>
                <a:gd name="connsiteY4" fmla="*/ 0 h 746710"/>
                <a:gd name="connsiteX0" fmla="*/ 259988 w 837838"/>
                <a:gd name="connsiteY0" fmla="*/ 0 h 941911"/>
                <a:gd name="connsiteX1" fmla="*/ 837838 w 837838"/>
                <a:gd name="connsiteY1" fmla="*/ 0 h 941911"/>
                <a:gd name="connsiteX2" fmla="*/ 837838 w 837838"/>
                <a:gd name="connsiteY2" fmla="*/ 421987 h 941911"/>
                <a:gd name="connsiteX3" fmla="*/ 634638 w 837838"/>
                <a:gd name="connsiteY3" fmla="*/ 631537 h 941911"/>
                <a:gd name="connsiteX4" fmla="*/ 259988 w 837838"/>
                <a:gd name="connsiteY4" fmla="*/ 0 h 941911"/>
                <a:gd name="connsiteX0" fmla="*/ 13726 w 591576"/>
                <a:gd name="connsiteY0" fmla="*/ 0 h 898964"/>
                <a:gd name="connsiteX1" fmla="*/ 591576 w 591576"/>
                <a:gd name="connsiteY1" fmla="*/ 0 h 898964"/>
                <a:gd name="connsiteX2" fmla="*/ 591576 w 591576"/>
                <a:gd name="connsiteY2" fmla="*/ 421987 h 898964"/>
                <a:gd name="connsiteX3" fmla="*/ 388376 w 591576"/>
                <a:gd name="connsiteY3" fmla="*/ 631537 h 898964"/>
                <a:gd name="connsiteX4" fmla="*/ 242326 w 591576"/>
                <a:gd name="connsiteY4" fmla="*/ 876300 h 898964"/>
                <a:gd name="connsiteX5" fmla="*/ 13726 w 591576"/>
                <a:gd name="connsiteY5" fmla="*/ 0 h 898964"/>
                <a:gd name="connsiteX0" fmla="*/ 259974 w 837824"/>
                <a:gd name="connsiteY0" fmla="*/ 0 h 1091100"/>
                <a:gd name="connsiteX1" fmla="*/ 837824 w 837824"/>
                <a:gd name="connsiteY1" fmla="*/ 0 h 1091100"/>
                <a:gd name="connsiteX2" fmla="*/ 837824 w 837824"/>
                <a:gd name="connsiteY2" fmla="*/ 421987 h 1091100"/>
                <a:gd name="connsiteX3" fmla="*/ 634624 w 837824"/>
                <a:gd name="connsiteY3" fmla="*/ 631537 h 1091100"/>
                <a:gd name="connsiteX4" fmla="*/ 488574 w 837824"/>
                <a:gd name="connsiteY4" fmla="*/ 876300 h 1091100"/>
                <a:gd name="connsiteX5" fmla="*/ 259974 w 837824"/>
                <a:gd name="connsiteY5" fmla="*/ 0 h 1091100"/>
                <a:gd name="connsiteX0" fmla="*/ 174179 w 752029"/>
                <a:gd name="connsiteY0" fmla="*/ 0 h 1123511"/>
                <a:gd name="connsiteX1" fmla="*/ 752029 w 752029"/>
                <a:gd name="connsiteY1" fmla="*/ 0 h 1123511"/>
                <a:gd name="connsiteX2" fmla="*/ 752029 w 752029"/>
                <a:gd name="connsiteY2" fmla="*/ 421987 h 1123511"/>
                <a:gd name="connsiteX3" fmla="*/ 548829 w 752029"/>
                <a:gd name="connsiteY3" fmla="*/ 631537 h 1123511"/>
                <a:gd name="connsiteX4" fmla="*/ 402779 w 752029"/>
                <a:gd name="connsiteY4" fmla="*/ 876300 h 1123511"/>
                <a:gd name="connsiteX5" fmla="*/ 174179 w 752029"/>
                <a:gd name="connsiteY5" fmla="*/ 0 h 1123511"/>
                <a:gd name="connsiteX0" fmla="*/ 2556 w 580406"/>
                <a:gd name="connsiteY0" fmla="*/ 0 h 631537"/>
                <a:gd name="connsiteX1" fmla="*/ 580406 w 580406"/>
                <a:gd name="connsiteY1" fmla="*/ 0 h 631537"/>
                <a:gd name="connsiteX2" fmla="*/ 580406 w 580406"/>
                <a:gd name="connsiteY2" fmla="*/ 421987 h 631537"/>
                <a:gd name="connsiteX3" fmla="*/ 377206 w 580406"/>
                <a:gd name="connsiteY3" fmla="*/ 631537 h 631537"/>
                <a:gd name="connsiteX4" fmla="*/ 2556 w 580406"/>
                <a:gd name="connsiteY4" fmla="*/ 0 h 631537"/>
                <a:gd name="connsiteX0" fmla="*/ 3553 w 581403"/>
                <a:gd name="connsiteY0" fmla="*/ 0 h 720437"/>
                <a:gd name="connsiteX1" fmla="*/ 581403 w 581403"/>
                <a:gd name="connsiteY1" fmla="*/ 0 h 720437"/>
                <a:gd name="connsiteX2" fmla="*/ 581403 w 581403"/>
                <a:gd name="connsiteY2" fmla="*/ 421987 h 720437"/>
                <a:gd name="connsiteX3" fmla="*/ 282953 w 581403"/>
                <a:gd name="connsiteY3" fmla="*/ 720437 h 720437"/>
                <a:gd name="connsiteX4" fmla="*/ 3553 w 581403"/>
                <a:gd name="connsiteY4" fmla="*/ 0 h 720437"/>
                <a:gd name="connsiteX0" fmla="*/ 128234 w 706084"/>
                <a:gd name="connsiteY0" fmla="*/ 0 h 720437"/>
                <a:gd name="connsiteX1" fmla="*/ 706084 w 706084"/>
                <a:gd name="connsiteY1" fmla="*/ 0 h 720437"/>
                <a:gd name="connsiteX2" fmla="*/ 706084 w 706084"/>
                <a:gd name="connsiteY2" fmla="*/ 421987 h 720437"/>
                <a:gd name="connsiteX3" fmla="*/ 407634 w 706084"/>
                <a:gd name="connsiteY3" fmla="*/ 720437 h 720437"/>
                <a:gd name="connsiteX4" fmla="*/ 13934 w 706084"/>
                <a:gd name="connsiteY4" fmla="*/ 610919 h 720437"/>
                <a:gd name="connsiteX5" fmla="*/ 128234 w 706084"/>
                <a:gd name="connsiteY5" fmla="*/ 0 h 720437"/>
                <a:gd name="connsiteX0" fmla="*/ 118331 w 696181"/>
                <a:gd name="connsiteY0" fmla="*/ 0 h 720437"/>
                <a:gd name="connsiteX1" fmla="*/ 696181 w 696181"/>
                <a:gd name="connsiteY1" fmla="*/ 0 h 720437"/>
                <a:gd name="connsiteX2" fmla="*/ 696181 w 696181"/>
                <a:gd name="connsiteY2" fmla="*/ 421987 h 720437"/>
                <a:gd name="connsiteX3" fmla="*/ 397731 w 696181"/>
                <a:gd name="connsiteY3" fmla="*/ 720437 h 720437"/>
                <a:gd name="connsiteX4" fmla="*/ 4031 w 696181"/>
                <a:gd name="connsiteY4" fmla="*/ 610919 h 720437"/>
                <a:gd name="connsiteX5" fmla="*/ 118331 w 696181"/>
                <a:gd name="connsiteY5" fmla="*/ 0 h 720437"/>
                <a:gd name="connsiteX0" fmla="*/ 119351 w 697201"/>
                <a:gd name="connsiteY0" fmla="*/ 0 h 720437"/>
                <a:gd name="connsiteX1" fmla="*/ 697201 w 697201"/>
                <a:gd name="connsiteY1" fmla="*/ 0 h 720437"/>
                <a:gd name="connsiteX2" fmla="*/ 697201 w 697201"/>
                <a:gd name="connsiteY2" fmla="*/ 421987 h 720437"/>
                <a:gd name="connsiteX3" fmla="*/ 398751 w 697201"/>
                <a:gd name="connsiteY3" fmla="*/ 720437 h 720437"/>
                <a:gd name="connsiteX4" fmla="*/ 5051 w 697201"/>
                <a:gd name="connsiteY4" fmla="*/ 610919 h 720437"/>
                <a:gd name="connsiteX5" fmla="*/ 119351 w 697201"/>
                <a:gd name="connsiteY5" fmla="*/ 0 h 720437"/>
                <a:gd name="connsiteX0" fmla="*/ 69513 w 647363"/>
                <a:gd name="connsiteY0" fmla="*/ 0 h 720437"/>
                <a:gd name="connsiteX1" fmla="*/ 647363 w 647363"/>
                <a:gd name="connsiteY1" fmla="*/ 0 h 720437"/>
                <a:gd name="connsiteX2" fmla="*/ 647363 w 647363"/>
                <a:gd name="connsiteY2" fmla="*/ 421987 h 720437"/>
                <a:gd name="connsiteX3" fmla="*/ 348913 w 647363"/>
                <a:gd name="connsiteY3" fmla="*/ 720437 h 720437"/>
                <a:gd name="connsiteX4" fmla="*/ 6013 w 647363"/>
                <a:gd name="connsiteY4" fmla="*/ 591869 h 720437"/>
                <a:gd name="connsiteX5" fmla="*/ 69513 w 647363"/>
                <a:gd name="connsiteY5" fmla="*/ 0 h 720437"/>
                <a:gd name="connsiteX0" fmla="*/ 26274 w 648574"/>
                <a:gd name="connsiteY0" fmla="*/ 6350 h 720437"/>
                <a:gd name="connsiteX1" fmla="*/ 648574 w 648574"/>
                <a:gd name="connsiteY1" fmla="*/ 0 h 720437"/>
                <a:gd name="connsiteX2" fmla="*/ 648574 w 648574"/>
                <a:gd name="connsiteY2" fmla="*/ 421987 h 720437"/>
                <a:gd name="connsiteX3" fmla="*/ 350124 w 648574"/>
                <a:gd name="connsiteY3" fmla="*/ 720437 h 720437"/>
                <a:gd name="connsiteX4" fmla="*/ 7224 w 648574"/>
                <a:gd name="connsiteY4" fmla="*/ 591869 h 720437"/>
                <a:gd name="connsiteX5" fmla="*/ 26274 w 648574"/>
                <a:gd name="connsiteY5" fmla="*/ 6350 h 720437"/>
                <a:gd name="connsiteX0" fmla="*/ 87621 w 709921"/>
                <a:gd name="connsiteY0" fmla="*/ 6350 h 1075640"/>
                <a:gd name="connsiteX1" fmla="*/ 709921 w 709921"/>
                <a:gd name="connsiteY1" fmla="*/ 0 h 1075640"/>
                <a:gd name="connsiteX2" fmla="*/ 709921 w 709921"/>
                <a:gd name="connsiteY2" fmla="*/ 421987 h 1075640"/>
                <a:gd name="connsiteX3" fmla="*/ 411471 w 709921"/>
                <a:gd name="connsiteY3" fmla="*/ 720437 h 1075640"/>
                <a:gd name="connsiteX4" fmla="*/ 68571 w 709921"/>
                <a:gd name="connsiteY4" fmla="*/ 591869 h 1075640"/>
                <a:gd name="connsiteX5" fmla="*/ 87621 w 709921"/>
                <a:gd name="connsiteY5" fmla="*/ 6350 h 1075640"/>
                <a:gd name="connsiteX0" fmla="*/ 224501 w 846801"/>
                <a:gd name="connsiteY0" fmla="*/ 6350 h 1086675"/>
                <a:gd name="connsiteX1" fmla="*/ 846801 w 846801"/>
                <a:gd name="connsiteY1" fmla="*/ 0 h 1086675"/>
                <a:gd name="connsiteX2" fmla="*/ 846801 w 846801"/>
                <a:gd name="connsiteY2" fmla="*/ 421987 h 1086675"/>
                <a:gd name="connsiteX3" fmla="*/ 548351 w 846801"/>
                <a:gd name="connsiteY3" fmla="*/ 720437 h 1086675"/>
                <a:gd name="connsiteX4" fmla="*/ 205451 w 846801"/>
                <a:gd name="connsiteY4" fmla="*/ 591869 h 1086675"/>
                <a:gd name="connsiteX5" fmla="*/ 224501 w 846801"/>
                <a:gd name="connsiteY5" fmla="*/ 6350 h 1086675"/>
                <a:gd name="connsiteX0" fmla="*/ 200191 w 822491"/>
                <a:gd name="connsiteY0" fmla="*/ 6350 h 1106430"/>
                <a:gd name="connsiteX1" fmla="*/ 822491 w 822491"/>
                <a:gd name="connsiteY1" fmla="*/ 0 h 1106430"/>
                <a:gd name="connsiteX2" fmla="*/ 822491 w 822491"/>
                <a:gd name="connsiteY2" fmla="*/ 421987 h 1106430"/>
                <a:gd name="connsiteX3" fmla="*/ 524041 w 822491"/>
                <a:gd name="connsiteY3" fmla="*/ 720437 h 1106430"/>
                <a:gd name="connsiteX4" fmla="*/ 181141 w 822491"/>
                <a:gd name="connsiteY4" fmla="*/ 591869 h 1106430"/>
                <a:gd name="connsiteX5" fmla="*/ 200191 w 822491"/>
                <a:gd name="connsiteY5" fmla="*/ 6350 h 110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491" h="1106430">
                  <a:moveTo>
                    <a:pt x="200191" y="6350"/>
                  </a:moveTo>
                  <a:lnTo>
                    <a:pt x="822491" y="0"/>
                  </a:lnTo>
                  <a:lnTo>
                    <a:pt x="822491" y="421987"/>
                  </a:lnTo>
                  <a:lnTo>
                    <a:pt x="524041" y="720437"/>
                  </a:lnTo>
                  <a:cubicBezTo>
                    <a:pt x="-79209" y="1578484"/>
                    <a:pt x="-115192" y="762742"/>
                    <a:pt x="181141" y="591869"/>
                  </a:cubicBezTo>
                  <a:cubicBezTo>
                    <a:pt x="134574" y="471796"/>
                    <a:pt x="333541" y="223528"/>
                    <a:pt x="200191" y="6350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352D5836-8EDF-27AF-8D3D-A5D42AFD2F62}"/>
                </a:ext>
              </a:extLst>
            </p:cNvPr>
            <p:cNvSpPr/>
            <p:nvPr/>
          </p:nvSpPr>
          <p:spPr>
            <a:xfrm flipV="1">
              <a:off x="4857750" y="2273108"/>
              <a:ext cx="609600" cy="400050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596900"/>
                <a:gd name="connsiteY0" fmla="*/ 292100 h 379486"/>
                <a:gd name="connsiteX1" fmla="*/ 587375 w 596900"/>
                <a:gd name="connsiteY1" fmla="*/ 0 h 379486"/>
                <a:gd name="connsiteX2" fmla="*/ 596900 w 596900"/>
                <a:gd name="connsiteY2" fmla="*/ 374650 h 379486"/>
                <a:gd name="connsiteX3" fmla="*/ 0 w 596900"/>
                <a:gd name="connsiteY3" fmla="*/ 292100 h 379486"/>
                <a:gd name="connsiteX0" fmla="*/ 0 w 603250"/>
                <a:gd name="connsiteY0" fmla="*/ 323850 h 395207"/>
                <a:gd name="connsiteX1" fmla="*/ 593725 w 603250"/>
                <a:gd name="connsiteY1" fmla="*/ 0 h 395207"/>
                <a:gd name="connsiteX2" fmla="*/ 603250 w 603250"/>
                <a:gd name="connsiteY2" fmla="*/ 374650 h 395207"/>
                <a:gd name="connsiteX3" fmla="*/ 0 w 603250"/>
                <a:gd name="connsiteY3" fmla="*/ 323850 h 395207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368300"/>
                <a:gd name="connsiteX1" fmla="*/ 593725 w 603250"/>
                <a:gd name="connsiteY1" fmla="*/ 0 h 368300"/>
                <a:gd name="connsiteX2" fmla="*/ 603250 w 603250"/>
                <a:gd name="connsiteY2" fmla="*/ 368300 h 368300"/>
                <a:gd name="connsiteX3" fmla="*/ 0 w 603250"/>
                <a:gd name="connsiteY3" fmla="*/ 342900 h 368300"/>
                <a:gd name="connsiteX0" fmla="*/ 0 w 609600"/>
                <a:gd name="connsiteY0" fmla="*/ 3429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42900 h 400050"/>
                <a:gd name="connsiteX0" fmla="*/ 0 w 609600"/>
                <a:gd name="connsiteY0" fmla="*/ 3683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683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00050">
                  <a:moveTo>
                    <a:pt x="0" y="368300"/>
                  </a:moveTo>
                  <a:cubicBezTo>
                    <a:pt x="170392" y="150283"/>
                    <a:pt x="397933" y="97367"/>
                    <a:pt x="593725" y="0"/>
                  </a:cubicBezTo>
                  <a:lnTo>
                    <a:pt x="609600" y="400050"/>
                  </a:lnTo>
                  <a:cubicBezTo>
                    <a:pt x="385233" y="393700"/>
                    <a:pt x="173567" y="381000"/>
                    <a:pt x="0" y="3683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495339-C6F1-E22A-AA2E-FE2DDEBA186A}"/>
                </a:ext>
              </a:extLst>
            </p:cNvPr>
            <p:cNvSpPr/>
            <p:nvPr/>
          </p:nvSpPr>
          <p:spPr>
            <a:xfrm>
              <a:off x="4794250" y="1968500"/>
              <a:ext cx="673100" cy="352329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100" h="352329">
                  <a:moveTo>
                    <a:pt x="0" y="292100"/>
                  </a:moveTo>
                  <a:lnTo>
                    <a:pt x="587375" y="0"/>
                  </a:lnTo>
                  <a:lnTo>
                    <a:pt x="673100" y="311150"/>
                  </a:lnTo>
                  <a:cubicBezTo>
                    <a:pt x="448733" y="304800"/>
                    <a:pt x="173567" y="419100"/>
                    <a:pt x="0" y="2921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14BBF-81C9-9E4B-7C0F-6B5B5F21A972}"/>
                </a:ext>
              </a:extLst>
            </p:cNvPr>
            <p:cNvSpPr/>
            <p:nvPr/>
          </p:nvSpPr>
          <p:spPr>
            <a:xfrm>
              <a:off x="5154304" y="1169580"/>
              <a:ext cx="2160896" cy="2420382"/>
            </a:xfrm>
            <a:custGeom>
              <a:avLst/>
              <a:gdLst>
                <a:gd name="connsiteX0" fmla="*/ 0 w 782472"/>
                <a:gd name="connsiteY0" fmla="*/ 0 h 300251"/>
                <a:gd name="connsiteX1" fmla="*/ 782472 w 782472"/>
                <a:gd name="connsiteY1" fmla="*/ 0 h 300251"/>
                <a:gd name="connsiteX2" fmla="*/ 782472 w 782472"/>
                <a:gd name="connsiteY2" fmla="*/ 300251 h 300251"/>
                <a:gd name="connsiteX3" fmla="*/ 0 w 782472"/>
                <a:gd name="connsiteY3" fmla="*/ 300251 h 300251"/>
                <a:gd name="connsiteX4" fmla="*/ 0 w 782472"/>
                <a:gd name="connsiteY4" fmla="*/ 0 h 300251"/>
                <a:gd name="connsiteX0" fmla="*/ 941696 w 1724168"/>
                <a:gd name="connsiteY0" fmla="*/ 0 h 1009935"/>
                <a:gd name="connsiteX1" fmla="*/ 1724168 w 1724168"/>
                <a:gd name="connsiteY1" fmla="*/ 0 h 1009935"/>
                <a:gd name="connsiteX2" fmla="*/ 1724168 w 1724168"/>
                <a:gd name="connsiteY2" fmla="*/ 300251 h 1009935"/>
                <a:gd name="connsiteX3" fmla="*/ 0 w 1724168"/>
                <a:gd name="connsiteY3" fmla="*/ 1009935 h 1009935"/>
                <a:gd name="connsiteX4" fmla="*/ 941696 w 1724168"/>
                <a:gd name="connsiteY4" fmla="*/ 0 h 1009935"/>
                <a:gd name="connsiteX0" fmla="*/ 941696 w 2160896"/>
                <a:gd name="connsiteY0" fmla="*/ 0 h 1009935"/>
                <a:gd name="connsiteX1" fmla="*/ 1724168 w 2160896"/>
                <a:gd name="connsiteY1" fmla="*/ 0 h 1009935"/>
                <a:gd name="connsiteX2" fmla="*/ 2160896 w 2160896"/>
                <a:gd name="connsiteY2" fmla="*/ 204717 h 1009935"/>
                <a:gd name="connsiteX3" fmla="*/ 0 w 2160896"/>
                <a:gd name="connsiteY3" fmla="*/ 1009935 h 1009935"/>
                <a:gd name="connsiteX4" fmla="*/ 941696 w 2160896"/>
                <a:gd name="connsiteY4" fmla="*/ 0 h 1009935"/>
                <a:gd name="connsiteX0" fmla="*/ 941696 w 2160896"/>
                <a:gd name="connsiteY0" fmla="*/ 40943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941696 w 2160896"/>
                <a:gd name="connsiteY4" fmla="*/ 40943 h 1050878"/>
                <a:gd name="connsiteX0" fmla="*/ 136478 w 2160896"/>
                <a:gd name="connsiteY0" fmla="*/ 682388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136478 w 2160896"/>
                <a:gd name="connsiteY4" fmla="*/ 682388 h 1050878"/>
                <a:gd name="connsiteX0" fmla="*/ 136478 w 2160896"/>
                <a:gd name="connsiteY0" fmla="*/ 1683494 h 2051984"/>
                <a:gd name="connsiteX1" fmla="*/ 1806054 w 2160896"/>
                <a:gd name="connsiteY1" fmla="*/ 1001106 h 2051984"/>
                <a:gd name="connsiteX2" fmla="*/ 2160896 w 2160896"/>
                <a:gd name="connsiteY2" fmla="*/ 1246766 h 2051984"/>
                <a:gd name="connsiteX3" fmla="*/ 0 w 2160896"/>
                <a:gd name="connsiteY3" fmla="*/ 2051984 h 2051984"/>
                <a:gd name="connsiteX4" fmla="*/ 136478 w 2160896"/>
                <a:gd name="connsiteY4" fmla="*/ 1683494 h 2051984"/>
                <a:gd name="connsiteX0" fmla="*/ 136478 w 2160896"/>
                <a:gd name="connsiteY0" fmla="*/ 2089551 h 2458041"/>
                <a:gd name="connsiteX1" fmla="*/ 1806054 w 2160896"/>
                <a:gd name="connsiteY1" fmla="*/ 1407163 h 2458041"/>
                <a:gd name="connsiteX2" fmla="*/ 2160896 w 2160896"/>
                <a:gd name="connsiteY2" fmla="*/ 1652823 h 2458041"/>
                <a:gd name="connsiteX3" fmla="*/ 0 w 2160896"/>
                <a:gd name="connsiteY3" fmla="*/ 2458041 h 2458041"/>
                <a:gd name="connsiteX4" fmla="*/ 136478 w 2160896"/>
                <a:gd name="connsiteY4" fmla="*/ 2089551 h 2458041"/>
                <a:gd name="connsiteX0" fmla="*/ 136478 w 2160896"/>
                <a:gd name="connsiteY0" fmla="*/ 2093611 h 2462101"/>
                <a:gd name="connsiteX1" fmla="*/ 1844154 w 2160896"/>
                <a:gd name="connsiteY1" fmla="*/ 1401698 h 2462101"/>
                <a:gd name="connsiteX2" fmla="*/ 2160896 w 2160896"/>
                <a:gd name="connsiteY2" fmla="*/ 1656883 h 2462101"/>
                <a:gd name="connsiteX3" fmla="*/ 0 w 2160896"/>
                <a:gd name="connsiteY3" fmla="*/ 2462101 h 2462101"/>
                <a:gd name="connsiteX4" fmla="*/ 136478 w 2160896"/>
                <a:gd name="connsiteY4" fmla="*/ 2093611 h 2462101"/>
                <a:gd name="connsiteX0" fmla="*/ 136478 w 2160896"/>
                <a:gd name="connsiteY0" fmla="*/ 2106417 h 2474907"/>
                <a:gd name="connsiteX1" fmla="*/ 1844154 w 2160896"/>
                <a:gd name="connsiteY1" fmla="*/ 1414504 h 2474907"/>
                <a:gd name="connsiteX2" fmla="*/ 2160896 w 2160896"/>
                <a:gd name="connsiteY2" fmla="*/ 1669689 h 2474907"/>
                <a:gd name="connsiteX3" fmla="*/ 0 w 2160896"/>
                <a:gd name="connsiteY3" fmla="*/ 2474907 h 2474907"/>
                <a:gd name="connsiteX4" fmla="*/ 136478 w 2160896"/>
                <a:gd name="connsiteY4" fmla="*/ 2106417 h 2474907"/>
                <a:gd name="connsiteX0" fmla="*/ 136478 w 2160896"/>
                <a:gd name="connsiteY0" fmla="*/ 2138739 h 2507229"/>
                <a:gd name="connsiteX1" fmla="*/ 1844154 w 2160896"/>
                <a:gd name="connsiteY1" fmla="*/ 1446826 h 2507229"/>
                <a:gd name="connsiteX2" fmla="*/ 2160896 w 2160896"/>
                <a:gd name="connsiteY2" fmla="*/ 1702011 h 2507229"/>
                <a:gd name="connsiteX3" fmla="*/ 0 w 2160896"/>
                <a:gd name="connsiteY3" fmla="*/ 2507229 h 2507229"/>
                <a:gd name="connsiteX4" fmla="*/ 136478 w 2160896"/>
                <a:gd name="connsiteY4" fmla="*/ 2138739 h 2507229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0 w 2160896"/>
                <a:gd name="connsiteY3" fmla="*/ 2419782 h 2419782"/>
                <a:gd name="connsiteX4" fmla="*/ 136478 w 2160896"/>
                <a:gd name="connsiteY4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0 w 2160896"/>
                <a:gd name="connsiteY4" fmla="*/ 2419782 h 2419782"/>
                <a:gd name="connsiteX5" fmla="*/ 136478 w 2160896"/>
                <a:gd name="connsiteY5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0 w 2160896"/>
                <a:gd name="connsiteY5" fmla="*/ 2419782 h 2419782"/>
                <a:gd name="connsiteX6" fmla="*/ 136478 w 2160896"/>
                <a:gd name="connsiteY6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0 w 2160896"/>
                <a:gd name="connsiteY6" fmla="*/ 2419782 h 2419782"/>
                <a:gd name="connsiteX7" fmla="*/ 136478 w 2160896"/>
                <a:gd name="connsiteY7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0 w 2160896"/>
                <a:gd name="connsiteY7" fmla="*/ 2419782 h 2419782"/>
                <a:gd name="connsiteX8" fmla="*/ 136478 w 2160896"/>
                <a:gd name="connsiteY8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0 w 2160896"/>
                <a:gd name="connsiteY8" fmla="*/ 2419782 h 2419782"/>
                <a:gd name="connsiteX9" fmla="*/ 136478 w 2160896"/>
                <a:gd name="connsiteY9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0 w 2160896"/>
                <a:gd name="connsiteY9" fmla="*/ 2419782 h 2419782"/>
                <a:gd name="connsiteX10" fmla="*/ 136478 w 2160896"/>
                <a:gd name="connsiteY10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896" h="2420382">
                  <a:moveTo>
                    <a:pt x="136478" y="2051292"/>
                  </a:moveTo>
                  <a:cubicBezTo>
                    <a:pt x="-207750" y="-1205973"/>
                    <a:pt x="2241978" y="88716"/>
                    <a:pt x="1844154" y="1359379"/>
                  </a:cubicBezTo>
                  <a:lnTo>
                    <a:pt x="2160896" y="1614564"/>
                  </a:lnTo>
                  <a:cubicBezTo>
                    <a:pt x="2018021" y="1667591"/>
                    <a:pt x="1894196" y="1863493"/>
                    <a:pt x="1732271" y="1773645"/>
                  </a:cubicBezTo>
                  <a:cubicBezTo>
                    <a:pt x="1662421" y="1799045"/>
                    <a:pt x="1897371" y="2053045"/>
                    <a:pt x="1827521" y="2078445"/>
                  </a:cubicBezTo>
                  <a:cubicBezTo>
                    <a:pt x="1700521" y="2107020"/>
                    <a:pt x="1459221" y="2097495"/>
                    <a:pt x="1341746" y="2011770"/>
                  </a:cubicBezTo>
                  <a:cubicBezTo>
                    <a:pt x="1278246" y="2033995"/>
                    <a:pt x="1281421" y="2294345"/>
                    <a:pt x="1217921" y="2316570"/>
                  </a:cubicBezTo>
                  <a:cubicBezTo>
                    <a:pt x="1148071" y="2322920"/>
                    <a:pt x="973446" y="2186395"/>
                    <a:pt x="970271" y="2087970"/>
                  </a:cubicBezTo>
                  <a:cubicBezTo>
                    <a:pt x="894071" y="2110195"/>
                    <a:pt x="846446" y="2370545"/>
                    <a:pt x="770246" y="2392770"/>
                  </a:cubicBezTo>
                  <a:cubicBezTo>
                    <a:pt x="741671" y="2361020"/>
                    <a:pt x="589271" y="2284820"/>
                    <a:pt x="560696" y="2173695"/>
                  </a:cubicBezTo>
                  <a:cubicBezTo>
                    <a:pt x="364272" y="2417649"/>
                    <a:pt x="167849" y="2423478"/>
                    <a:pt x="0" y="2419782"/>
                  </a:cubicBezTo>
                  <a:lnTo>
                    <a:pt x="136478" y="2051292"/>
                  </a:ln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FCEB2D-553C-71DF-4224-6246607B3F23}"/>
                </a:ext>
              </a:extLst>
            </p:cNvPr>
            <p:cNvSpPr/>
            <p:nvPr/>
          </p:nvSpPr>
          <p:spPr>
            <a:xfrm>
              <a:off x="5519713" y="1838340"/>
              <a:ext cx="362829" cy="3523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6D84EA-EEBB-FCF8-C7B1-54B315A5F497}"/>
                </a:ext>
              </a:extLst>
            </p:cNvPr>
            <p:cNvSpPr/>
            <p:nvPr/>
          </p:nvSpPr>
          <p:spPr>
            <a:xfrm>
              <a:off x="5665848" y="1853315"/>
              <a:ext cx="150368" cy="1460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978DA3-4BE9-93D8-2BB1-40C56841E013}"/>
                </a:ext>
              </a:extLst>
            </p:cNvPr>
            <p:cNvSpPr/>
            <p:nvPr/>
          </p:nvSpPr>
          <p:spPr>
            <a:xfrm>
              <a:off x="7792871" y="1812437"/>
              <a:ext cx="2377629" cy="230285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518615 w 1433015"/>
                <a:gd name="connsiteY3" fmla="*/ 914400 h 914400"/>
                <a:gd name="connsiteX4" fmla="*/ 0 w 1433015"/>
                <a:gd name="connsiteY4" fmla="*/ 477671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1173707 w 1433015"/>
                <a:gd name="connsiteY3" fmla="*/ 914400 h 914400"/>
                <a:gd name="connsiteX4" fmla="*/ 0 w 1433015"/>
                <a:gd name="connsiteY4" fmla="*/ 477671 h 914400"/>
                <a:gd name="connsiteX0" fmla="*/ 0 w 1050878"/>
                <a:gd name="connsiteY0" fmla="*/ 95534 h 914400"/>
                <a:gd name="connsiteX1" fmla="*/ 1050878 w 1050878"/>
                <a:gd name="connsiteY1" fmla="*/ 0 h 914400"/>
                <a:gd name="connsiteX2" fmla="*/ 1050878 w 1050878"/>
                <a:gd name="connsiteY2" fmla="*/ 914400 h 914400"/>
                <a:gd name="connsiteX3" fmla="*/ 791570 w 1050878"/>
                <a:gd name="connsiteY3" fmla="*/ 914400 h 914400"/>
                <a:gd name="connsiteX4" fmla="*/ 0 w 1050878"/>
                <a:gd name="connsiteY4" fmla="*/ 95534 h 914400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050878 w 1856096"/>
                <a:gd name="connsiteY2" fmla="*/ 1405719 h 1405719"/>
                <a:gd name="connsiteX3" fmla="*/ 791570 w 1856096"/>
                <a:gd name="connsiteY3" fmla="*/ 1405719 h 1405719"/>
                <a:gd name="connsiteX4" fmla="*/ 0 w 1856096"/>
                <a:gd name="connsiteY4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050878 w 1856096"/>
                <a:gd name="connsiteY3" fmla="*/ 140571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1050878 w 1856096"/>
                <a:gd name="connsiteY4" fmla="*/ 1405719 h 1405719"/>
                <a:gd name="connsiteX5" fmla="*/ 791570 w 1856096"/>
                <a:gd name="connsiteY5" fmla="*/ 1405719 h 1405719"/>
                <a:gd name="connsiteX6" fmla="*/ 0 w 1856096"/>
                <a:gd name="connsiteY6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546331"/>
                <a:gd name="connsiteX1" fmla="*/ 1856096 w 1856096"/>
                <a:gd name="connsiteY1" fmla="*/ 0 h 1546331"/>
                <a:gd name="connsiteX2" fmla="*/ 1774210 w 1856096"/>
                <a:gd name="connsiteY2" fmla="*/ 668741 h 1546331"/>
                <a:gd name="connsiteX3" fmla="*/ 1351129 w 1856096"/>
                <a:gd name="connsiteY3" fmla="*/ 1228299 h 1546331"/>
                <a:gd name="connsiteX4" fmla="*/ 791570 w 1856096"/>
                <a:gd name="connsiteY4" fmla="*/ 1405719 h 1546331"/>
                <a:gd name="connsiteX5" fmla="*/ 0 w 1856096"/>
                <a:gd name="connsiteY5" fmla="*/ 586853 h 1546331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963128"/>
                <a:gd name="connsiteY0" fmla="*/ 586853 h 1563159"/>
                <a:gd name="connsiteX1" fmla="*/ 1856096 w 1963128"/>
                <a:gd name="connsiteY1" fmla="*/ 0 h 1563159"/>
                <a:gd name="connsiteX2" fmla="*/ 1774210 w 1963128"/>
                <a:gd name="connsiteY2" fmla="*/ 668741 h 1563159"/>
                <a:gd name="connsiteX3" fmla="*/ 1351129 w 1963128"/>
                <a:gd name="connsiteY3" fmla="*/ 1228299 h 1563159"/>
                <a:gd name="connsiteX4" fmla="*/ 791570 w 1963128"/>
                <a:gd name="connsiteY4" fmla="*/ 1405719 h 1563159"/>
                <a:gd name="connsiteX5" fmla="*/ 0 w 1963128"/>
                <a:gd name="connsiteY5" fmla="*/ 586853 h 1563159"/>
                <a:gd name="connsiteX0" fmla="*/ 0 w 2329218"/>
                <a:gd name="connsiteY0" fmla="*/ 586853 h 1563159"/>
                <a:gd name="connsiteX1" fmla="*/ 1856096 w 2329218"/>
                <a:gd name="connsiteY1" fmla="*/ 0 h 1563159"/>
                <a:gd name="connsiteX2" fmla="*/ 1774210 w 2329218"/>
                <a:gd name="connsiteY2" fmla="*/ 668741 h 1563159"/>
                <a:gd name="connsiteX3" fmla="*/ 1351129 w 2329218"/>
                <a:gd name="connsiteY3" fmla="*/ 1228299 h 1563159"/>
                <a:gd name="connsiteX4" fmla="*/ 791570 w 2329218"/>
                <a:gd name="connsiteY4" fmla="*/ 1405719 h 1563159"/>
                <a:gd name="connsiteX5" fmla="*/ 0 w 2329218"/>
                <a:gd name="connsiteY5" fmla="*/ 586853 h 1563159"/>
                <a:gd name="connsiteX0" fmla="*/ 0 w 2377629"/>
                <a:gd name="connsiteY0" fmla="*/ 586853 h 1563159"/>
                <a:gd name="connsiteX1" fmla="*/ 1856096 w 2377629"/>
                <a:gd name="connsiteY1" fmla="*/ 0 h 1563159"/>
                <a:gd name="connsiteX2" fmla="*/ 1774210 w 2377629"/>
                <a:gd name="connsiteY2" fmla="*/ 668741 h 1563159"/>
                <a:gd name="connsiteX3" fmla="*/ 1351129 w 2377629"/>
                <a:gd name="connsiteY3" fmla="*/ 1228299 h 1563159"/>
                <a:gd name="connsiteX4" fmla="*/ 791570 w 2377629"/>
                <a:gd name="connsiteY4" fmla="*/ 1405719 h 1563159"/>
                <a:gd name="connsiteX5" fmla="*/ 0 w 2377629"/>
                <a:gd name="connsiteY5" fmla="*/ 586853 h 1563159"/>
                <a:gd name="connsiteX0" fmla="*/ 0 w 2377629"/>
                <a:gd name="connsiteY0" fmla="*/ 1106069 h 2082375"/>
                <a:gd name="connsiteX1" fmla="*/ 1856096 w 2377629"/>
                <a:gd name="connsiteY1" fmla="*/ 519216 h 2082375"/>
                <a:gd name="connsiteX2" fmla="*/ 1774210 w 2377629"/>
                <a:gd name="connsiteY2" fmla="*/ 1187957 h 2082375"/>
                <a:gd name="connsiteX3" fmla="*/ 1351129 w 2377629"/>
                <a:gd name="connsiteY3" fmla="*/ 1747515 h 2082375"/>
                <a:gd name="connsiteX4" fmla="*/ 791570 w 2377629"/>
                <a:gd name="connsiteY4" fmla="*/ 1924935 h 2082375"/>
                <a:gd name="connsiteX5" fmla="*/ 0 w 2377629"/>
                <a:gd name="connsiteY5" fmla="*/ 1106069 h 2082375"/>
                <a:gd name="connsiteX0" fmla="*/ 0 w 2377629"/>
                <a:gd name="connsiteY0" fmla="*/ 1326547 h 2302853"/>
                <a:gd name="connsiteX1" fmla="*/ 1856096 w 2377629"/>
                <a:gd name="connsiteY1" fmla="*/ 739694 h 2302853"/>
                <a:gd name="connsiteX2" fmla="*/ 1774210 w 2377629"/>
                <a:gd name="connsiteY2" fmla="*/ 1408435 h 2302853"/>
                <a:gd name="connsiteX3" fmla="*/ 1351129 w 2377629"/>
                <a:gd name="connsiteY3" fmla="*/ 1967993 h 2302853"/>
                <a:gd name="connsiteX4" fmla="*/ 791570 w 2377629"/>
                <a:gd name="connsiteY4" fmla="*/ 2145413 h 2302853"/>
                <a:gd name="connsiteX5" fmla="*/ 0 w 2377629"/>
                <a:gd name="connsiteY5" fmla="*/ 1326547 h 23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7629" h="2302853">
                  <a:moveTo>
                    <a:pt x="0" y="1326547"/>
                  </a:moveTo>
                  <a:cubicBezTo>
                    <a:pt x="72788" y="107347"/>
                    <a:pt x="3052549" y="-634181"/>
                    <a:pt x="1856096" y="739694"/>
                  </a:cubicBezTo>
                  <a:cubicBezTo>
                    <a:pt x="1951630" y="771539"/>
                    <a:pt x="3029804" y="1035396"/>
                    <a:pt x="1774210" y="1408435"/>
                  </a:cubicBezTo>
                  <a:cubicBezTo>
                    <a:pt x="1942532" y="1476673"/>
                    <a:pt x="2247332" y="2077176"/>
                    <a:pt x="1351129" y="1967993"/>
                  </a:cubicBezTo>
                  <a:cubicBezTo>
                    <a:pt x="1533098" y="2122667"/>
                    <a:pt x="1401171" y="2523001"/>
                    <a:pt x="791570" y="2145413"/>
                  </a:cubicBezTo>
                  <a:lnTo>
                    <a:pt x="0" y="1326547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1110BB83-AAB2-A168-9854-67C14AC015EB}"/>
                </a:ext>
              </a:extLst>
            </p:cNvPr>
            <p:cNvSpPr/>
            <p:nvPr/>
          </p:nvSpPr>
          <p:spPr>
            <a:xfrm rot="3255307">
              <a:off x="7774276" y="2976452"/>
              <a:ext cx="1296160" cy="782130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C5785E-FF92-0D81-4D67-C36949AA1A43}"/>
                </a:ext>
              </a:extLst>
            </p:cNvPr>
            <p:cNvSpPr/>
            <p:nvPr/>
          </p:nvSpPr>
          <p:spPr>
            <a:xfrm>
              <a:off x="6238032" y="3584857"/>
              <a:ext cx="2121769" cy="1172083"/>
            </a:xfrm>
            <a:custGeom>
              <a:avLst/>
              <a:gdLst>
                <a:gd name="connsiteX0" fmla="*/ 0 w 998775"/>
                <a:gd name="connsiteY0" fmla="*/ 0 h 350585"/>
                <a:gd name="connsiteX1" fmla="*/ 998775 w 998775"/>
                <a:gd name="connsiteY1" fmla="*/ 0 h 350585"/>
                <a:gd name="connsiteX2" fmla="*/ 998775 w 998775"/>
                <a:gd name="connsiteY2" fmla="*/ 350585 h 350585"/>
                <a:gd name="connsiteX3" fmla="*/ 0 w 998775"/>
                <a:gd name="connsiteY3" fmla="*/ 350585 h 350585"/>
                <a:gd name="connsiteX4" fmla="*/ 0 w 998775"/>
                <a:gd name="connsiteY4" fmla="*/ 0 h 350585"/>
                <a:gd name="connsiteX0" fmla="*/ 0 w 1722107"/>
                <a:gd name="connsiteY0" fmla="*/ 177420 h 528005"/>
                <a:gd name="connsiteX1" fmla="*/ 1722107 w 1722107"/>
                <a:gd name="connsiteY1" fmla="*/ 0 h 528005"/>
                <a:gd name="connsiteX2" fmla="*/ 998775 w 1722107"/>
                <a:gd name="connsiteY2" fmla="*/ 528005 h 528005"/>
                <a:gd name="connsiteX3" fmla="*/ 0 w 1722107"/>
                <a:gd name="connsiteY3" fmla="*/ 528005 h 528005"/>
                <a:gd name="connsiteX4" fmla="*/ 0 w 1722107"/>
                <a:gd name="connsiteY4" fmla="*/ 177420 h 528005"/>
                <a:gd name="connsiteX0" fmla="*/ 0 w 1558334"/>
                <a:gd name="connsiteY0" fmla="*/ 27295 h 377880"/>
                <a:gd name="connsiteX1" fmla="*/ 1558334 w 1558334"/>
                <a:gd name="connsiteY1" fmla="*/ 0 h 377880"/>
                <a:gd name="connsiteX2" fmla="*/ 998775 w 1558334"/>
                <a:gd name="connsiteY2" fmla="*/ 377880 h 377880"/>
                <a:gd name="connsiteX3" fmla="*/ 0 w 1558334"/>
                <a:gd name="connsiteY3" fmla="*/ 377880 h 377880"/>
                <a:gd name="connsiteX4" fmla="*/ 0 w 1558334"/>
                <a:gd name="connsiteY4" fmla="*/ 27295 h 377880"/>
                <a:gd name="connsiteX0" fmla="*/ 0 w 1475784"/>
                <a:gd name="connsiteY0" fmla="*/ 8245 h 358830"/>
                <a:gd name="connsiteX1" fmla="*/ 1475784 w 1475784"/>
                <a:gd name="connsiteY1" fmla="*/ 0 h 358830"/>
                <a:gd name="connsiteX2" fmla="*/ 998775 w 1475784"/>
                <a:gd name="connsiteY2" fmla="*/ 358830 h 358830"/>
                <a:gd name="connsiteX3" fmla="*/ 0 w 1475784"/>
                <a:gd name="connsiteY3" fmla="*/ 358830 h 358830"/>
                <a:gd name="connsiteX4" fmla="*/ 0 w 1475784"/>
                <a:gd name="connsiteY4" fmla="*/ 8245 h 358830"/>
                <a:gd name="connsiteX0" fmla="*/ 0 w 1490380"/>
                <a:gd name="connsiteY0" fmla="*/ 8245 h 358830"/>
                <a:gd name="connsiteX1" fmla="*/ 1475784 w 1490380"/>
                <a:gd name="connsiteY1" fmla="*/ 0 h 358830"/>
                <a:gd name="connsiteX2" fmla="*/ 1468680 w 1490380"/>
                <a:gd name="connsiteY2" fmla="*/ 169888 h 358830"/>
                <a:gd name="connsiteX3" fmla="*/ 998775 w 1490380"/>
                <a:gd name="connsiteY3" fmla="*/ 358830 h 358830"/>
                <a:gd name="connsiteX4" fmla="*/ 0 w 1490380"/>
                <a:gd name="connsiteY4" fmla="*/ 358830 h 358830"/>
                <a:gd name="connsiteX5" fmla="*/ 0 w 1490380"/>
                <a:gd name="connsiteY5" fmla="*/ 8245 h 358830"/>
                <a:gd name="connsiteX0" fmla="*/ 0 w 1521973"/>
                <a:gd name="connsiteY0" fmla="*/ 8245 h 358830"/>
                <a:gd name="connsiteX1" fmla="*/ 1475784 w 1521973"/>
                <a:gd name="connsiteY1" fmla="*/ 0 h 358830"/>
                <a:gd name="connsiteX2" fmla="*/ 1468680 w 1521973"/>
                <a:gd name="connsiteY2" fmla="*/ 169888 h 358830"/>
                <a:gd name="connsiteX3" fmla="*/ 1494080 w 1521973"/>
                <a:gd name="connsiteY3" fmla="*/ 334988 h 358830"/>
                <a:gd name="connsiteX4" fmla="*/ 998775 w 1521973"/>
                <a:gd name="connsiteY4" fmla="*/ 358830 h 358830"/>
                <a:gd name="connsiteX5" fmla="*/ 0 w 1521973"/>
                <a:gd name="connsiteY5" fmla="*/ 358830 h 358830"/>
                <a:gd name="connsiteX6" fmla="*/ 0 w 1521973"/>
                <a:gd name="connsiteY6" fmla="*/ 8245 h 358830"/>
                <a:gd name="connsiteX0" fmla="*/ 114300 w 1521973"/>
                <a:gd name="connsiteY0" fmla="*/ 0 h 718885"/>
                <a:gd name="connsiteX1" fmla="*/ 1475784 w 1521973"/>
                <a:gd name="connsiteY1" fmla="*/ 360055 h 718885"/>
                <a:gd name="connsiteX2" fmla="*/ 1468680 w 1521973"/>
                <a:gd name="connsiteY2" fmla="*/ 529943 h 718885"/>
                <a:gd name="connsiteX3" fmla="*/ 1494080 w 1521973"/>
                <a:gd name="connsiteY3" fmla="*/ 695043 h 718885"/>
                <a:gd name="connsiteX4" fmla="*/ 998775 w 1521973"/>
                <a:gd name="connsiteY4" fmla="*/ 718885 h 718885"/>
                <a:gd name="connsiteX5" fmla="*/ 0 w 1521973"/>
                <a:gd name="connsiteY5" fmla="*/ 718885 h 718885"/>
                <a:gd name="connsiteX6" fmla="*/ 114300 w 1521973"/>
                <a:gd name="connsiteY6" fmla="*/ 0 h 718885"/>
                <a:gd name="connsiteX0" fmla="*/ 12700 w 1420373"/>
                <a:gd name="connsiteY0" fmla="*/ 0 h 1099885"/>
                <a:gd name="connsiteX1" fmla="*/ 1374184 w 1420373"/>
                <a:gd name="connsiteY1" fmla="*/ 360055 h 1099885"/>
                <a:gd name="connsiteX2" fmla="*/ 1367080 w 1420373"/>
                <a:gd name="connsiteY2" fmla="*/ 529943 h 1099885"/>
                <a:gd name="connsiteX3" fmla="*/ 1392480 w 1420373"/>
                <a:gd name="connsiteY3" fmla="*/ 695043 h 1099885"/>
                <a:gd name="connsiteX4" fmla="*/ 897175 w 1420373"/>
                <a:gd name="connsiteY4" fmla="*/ 718885 h 1099885"/>
                <a:gd name="connsiteX5" fmla="*/ 0 w 1420373"/>
                <a:gd name="connsiteY5" fmla="*/ 1099885 h 1099885"/>
                <a:gd name="connsiteX6" fmla="*/ 12700 w 1420373"/>
                <a:gd name="connsiteY6" fmla="*/ 0 h 1099885"/>
                <a:gd name="connsiteX0" fmla="*/ 347150 w 1754823"/>
                <a:gd name="connsiteY0" fmla="*/ 0 h 1099885"/>
                <a:gd name="connsiteX1" fmla="*/ 1708634 w 1754823"/>
                <a:gd name="connsiteY1" fmla="*/ 360055 h 1099885"/>
                <a:gd name="connsiteX2" fmla="*/ 1701530 w 1754823"/>
                <a:gd name="connsiteY2" fmla="*/ 529943 h 1099885"/>
                <a:gd name="connsiteX3" fmla="*/ 1726930 w 1754823"/>
                <a:gd name="connsiteY3" fmla="*/ 695043 h 1099885"/>
                <a:gd name="connsiteX4" fmla="*/ 1231625 w 1754823"/>
                <a:gd name="connsiteY4" fmla="*/ 718885 h 1099885"/>
                <a:gd name="connsiteX5" fmla="*/ 334450 w 1754823"/>
                <a:gd name="connsiteY5" fmla="*/ 1099885 h 1099885"/>
                <a:gd name="connsiteX6" fmla="*/ 347150 w 1754823"/>
                <a:gd name="connsiteY6" fmla="*/ 0 h 1099885"/>
                <a:gd name="connsiteX0" fmla="*/ 383189 w 1790862"/>
                <a:gd name="connsiteY0" fmla="*/ 0 h 1099885"/>
                <a:gd name="connsiteX1" fmla="*/ 1744673 w 1790862"/>
                <a:gd name="connsiteY1" fmla="*/ 360055 h 1099885"/>
                <a:gd name="connsiteX2" fmla="*/ 1737569 w 1790862"/>
                <a:gd name="connsiteY2" fmla="*/ 529943 h 1099885"/>
                <a:gd name="connsiteX3" fmla="*/ 1762969 w 1790862"/>
                <a:gd name="connsiteY3" fmla="*/ 695043 h 1099885"/>
                <a:gd name="connsiteX4" fmla="*/ 1267664 w 1790862"/>
                <a:gd name="connsiteY4" fmla="*/ 718885 h 1099885"/>
                <a:gd name="connsiteX5" fmla="*/ 370489 w 1790862"/>
                <a:gd name="connsiteY5" fmla="*/ 1099885 h 1099885"/>
                <a:gd name="connsiteX6" fmla="*/ 383189 w 1790862"/>
                <a:gd name="connsiteY6" fmla="*/ 0 h 1099885"/>
                <a:gd name="connsiteX0" fmla="*/ 383189 w 1790862"/>
                <a:gd name="connsiteY0" fmla="*/ 144 h 1100029"/>
                <a:gd name="connsiteX1" fmla="*/ 1744673 w 1790862"/>
                <a:gd name="connsiteY1" fmla="*/ 360199 h 1100029"/>
                <a:gd name="connsiteX2" fmla="*/ 1737569 w 1790862"/>
                <a:gd name="connsiteY2" fmla="*/ 530087 h 1100029"/>
                <a:gd name="connsiteX3" fmla="*/ 1762969 w 1790862"/>
                <a:gd name="connsiteY3" fmla="*/ 695187 h 1100029"/>
                <a:gd name="connsiteX4" fmla="*/ 1267664 w 1790862"/>
                <a:gd name="connsiteY4" fmla="*/ 719029 h 1100029"/>
                <a:gd name="connsiteX5" fmla="*/ 370489 w 1790862"/>
                <a:gd name="connsiteY5" fmla="*/ 1100029 h 1100029"/>
                <a:gd name="connsiteX6" fmla="*/ 383189 w 1790862"/>
                <a:gd name="connsiteY6" fmla="*/ 144 h 1100029"/>
                <a:gd name="connsiteX0" fmla="*/ 383189 w 2003082"/>
                <a:gd name="connsiteY0" fmla="*/ 161 h 1100046"/>
                <a:gd name="connsiteX1" fmla="*/ 1744673 w 2003082"/>
                <a:gd name="connsiteY1" fmla="*/ 360216 h 1100046"/>
                <a:gd name="connsiteX2" fmla="*/ 1737569 w 2003082"/>
                <a:gd name="connsiteY2" fmla="*/ 530104 h 1100046"/>
                <a:gd name="connsiteX3" fmla="*/ 1762969 w 2003082"/>
                <a:gd name="connsiteY3" fmla="*/ 695204 h 1100046"/>
                <a:gd name="connsiteX4" fmla="*/ 1267664 w 2003082"/>
                <a:gd name="connsiteY4" fmla="*/ 719046 h 1100046"/>
                <a:gd name="connsiteX5" fmla="*/ 370489 w 2003082"/>
                <a:gd name="connsiteY5" fmla="*/ 1100046 h 1100046"/>
                <a:gd name="connsiteX6" fmla="*/ 383189 w 2003082"/>
                <a:gd name="connsiteY6" fmla="*/ 161 h 1100046"/>
                <a:gd name="connsiteX0" fmla="*/ 383189 w 1988312"/>
                <a:gd name="connsiteY0" fmla="*/ 0 h 1099885"/>
                <a:gd name="connsiteX1" fmla="*/ 1744673 w 1988312"/>
                <a:gd name="connsiteY1" fmla="*/ 360055 h 1099885"/>
                <a:gd name="connsiteX2" fmla="*/ 1737569 w 1988312"/>
                <a:gd name="connsiteY2" fmla="*/ 529943 h 1099885"/>
                <a:gd name="connsiteX3" fmla="*/ 1762969 w 1988312"/>
                <a:gd name="connsiteY3" fmla="*/ 695043 h 1099885"/>
                <a:gd name="connsiteX4" fmla="*/ 1267664 w 1988312"/>
                <a:gd name="connsiteY4" fmla="*/ 718885 h 1099885"/>
                <a:gd name="connsiteX5" fmla="*/ 370489 w 1988312"/>
                <a:gd name="connsiteY5" fmla="*/ 1099885 h 1099885"/>
                <a:gd name="connsiteX6" fmla="*/ 383189 w 1988312"/>
                <a:gd name="connsiteY6" fmla="*/ 0 h 1099885"/>
                <a:gd name="connsiteX0" fmla="*/ 383189 w 2028598"/>
                <a:gd name="connsiteY0" fmla="*/ 0 h 1099885"/>
                <a:gd name="connsiteX1" fmla="*/ 1744673 w 2028598"/>
                <a:gd name="connsiteY1" fmla="*/ 360055 h 1099885"/>
                <a:gd name="connsiteX2" fmla="*/ 1737569 w 2028598"/>
                <a:gd name="connsiteY2" fmla="*/ 529943 h 1099885"/>
                <a:gd name="connsiteX3" fmla="*/ 1762969 w 2028598"/>
                <a:gd name="connsiteY3" fmla="*/ 695043 h 1099885"/>
                <a:gd name="connsiteX4" fmla="*/ 1267664 w 2028598"/>
                <a:gd name="connsiteY4" fmla="*/ 718885 h 1099885"/>
                <a:gd name="connsiteX5" fmla="*/ 370489 w 2028598"/>
                <a:gd name="connsiteY5" fmla="*/ 1099885 h 1099885"/>
                <a:gd name="connsiteX6" fmla="*/ 383189 w 2028598"/>
                <a:gd name="connsiteY6" fmla="*/ 0 h 1099885"/>
                <a:gd name="connsiteX0" fmla="*/ 383189 w 2026758"/>
                <a:gd name="connsiteY0" fmla="*/ 0 h 1099885"/>
                <a:gd name="connsiteX1" fmla="*/ 1744673 w 2026758"/>
                <a:gd name="connsiteY1" fmla="*/ 360055 h 1099885"/>
                <a:gd name="connsiteX2" fmla="*/ 1737569 w 2026758"/>
                <a:gd name="connsiteY2" fmla="*/ 529943 h 1099885"/>
                <a:gd name="connsiteX3" fmla="*/ 1762969 w 2026758"/>
                <a:gd name="connsiteY3" fmla="*/ 695043 h 1099885"/>
                <a:gd name="connsiteX4" fmla="*/ 1267664 w 2026758"/>
                <a:gd name="connsiteY4" fmla="*/ 718885 h 1099885"/>
                <a:gd name="connsiteX5" fmla="*/ 370489 w 2026758"/>
                <a:gd name="connsiteY5" fmla="*/ 1099885 h 1099885"/>
                <a:gd name="connsiteX6" fmla="*/ 383189 w 2026758"/>
                <a:gd name="connsiteY6" fmla="*/ 0 h 1099885"/>
                <a:gd name="connsiteX0" fmla="*/ 383189 w 2057477"/>
                <a:gd name="connsiteY0" fmla="*/ 0 h 1099885"/>
                <a:gd name="connsiteX1" fmla="*/ 1744673 w 2057477"/>
                <a:gd name="connsiteY1" fmla="*/ 360055 h 1099885"/>
                <a:gd name="connsiteX2" fmla="*/ 1737569 w 2057477"/>
                <a:gd name="connsiteY2" fmla="*/ 529943 h 1099885"/>
                <a:gd name="connsiteX3" fmla="*/ 1762969 w 2057477"/>
                <a:gd name="connsiteY3" fmla="*/ 695043 h 1099885"/>
                <a:gd name="connsiteX4" fmla="*/ 1267664 w 2057477"/>
                <a:gd name="connsiteY4" fmla="*/ 718885 h 1099885"/>
                <a:gd name="connsiteX5" fmla="*/ 370489 w 2057477"/>
                <a:gd name="connsiteY5" fmla="*/ 1099885 h 1099885"/>
                <a:gd name="connsiteX6" fmla="*/ 383189 w 2057477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121769"/>
                <a:gd name="connsiteY0" fmla="*/ 0 h 1099885"/>
                <a:gd name="connsiteX1" fmla="*/ 1744673 w 2121769"/>
                <a:gd name="connsiteY1" fmla="*/ 360055 h 1099885"/>
                <a:gd name="connsiteX2" fmla="*/ 1737569 w 2121769"/>
                <a:gd name="connsiteY2" fmla="*/ 529943 h 1099885"/>
                <a:gd name="connsiteX3" fmla="*/ 1762969 w 2121769"/>
                <a:gd name="connsiteY3" fmla="*/ 695043 h 1099885"/>
                <a:gd name="connsiteX4" fmla="*/ 1267664 w 2121769"/>
                <a:gd name="connsiteY4" fmla="*/ 718885 h 1099885"/>
                <a:gd name="connsiteX5" fmla="*/ 370489 w 2121769"/>
                <a:gd name="connsiteY5" fmla="*/ 1099885 h 1099885"/>
                <a:gd name="connsiteX6" fmla="*/ 383189 w 2121769"/>
                <a:gd name="connsiteY6" fmla="*/ 0 h 1099885"/>
                <a:gd name="connsiteX0" fmla="*/ 383189 w 2152767"/>
                <a:gd name="connsiteY0" fmla="*/ 0 h 1099885"/>
                <a:gd name="connsiteX1" fmla="*/ 1744673 w 2152767"/>
                <a:gd name="connsiteY1" fmla="*/ 360055 h 1099885"/>
                <a:gd name="connsiteX2" fmla="*/ 1737569 w 2152767"/>
                <a:gd name="connsiteY2" fmla="*/ 529943 h 1099885"/>
                <a:gd name="connsiteX3" fmla="*/ 1762969 w 2152767"/>
                <a:gd name="connsiteY3" fmla="*/ 695043 h 1099885"/>
                <a:gd name="connsiteX4" fmla="*/ 1267664 w 2152767"/>
                <a:gd name="connsiteY4" fmla="*/ 718885 h 1099885"/>
                <a:gd name="connsiteX5" fmla="*/ 370489 w 2152767"/>
                <a:gd name="connsiteY5" fmla="*/ 1099885 h 1099885"/>
                <a:gd name="connsiteX6" fmla="*/ 383189 w 2152767"/>
                <a:gd name="connsiteY6" fmla="*/ 0 h 1099885"/>
                <a:gd name="connsiteX0" fmla="*/ 383189 w 2121769"/>
                <a:gd name="connsiteY0" fmla="*/ 0 h 1119704"/>
                <a:gd name="connsiteX1" fmla="*/ 1744673 w 2121769"/>
                <a:gd name="connsiteY1" fmla="*/ 360055 h 1119704"/>
                <a:gd name="connsiteX2" fmla="*/ 1737569 w 2121769"/>
                <a:gd name="connsiteY2" fmla="*/ 529943 h 1119704"/>
                <a:gd name="connsiteX3" fmla="*/ 1762969 w 2121769"/>
                <a:gd name="connsiteY3" fmla="*/ 695043 h 1119704"/>
                <a:gd name="connsiteX4" fmla="*/ 370489 w 2121769"/>
                <a:gd name="connsiteY4" fmla="*/ 1099885 h 1119704"/>
                <a:gd name="connsiteX5" fmla="*/ 383189 w 2121769"/>
                <a:gd name="connsiteY5" fmla="*/ 0 h 1119704"/>
                <a:gd name="connsiteX0" fmla="*/ 383189 w 2121769"/>
                <a:gd name="connsiteY0" fmla="*/ 0 h 1167941"/>
                <a:gd name="connsiteX1" fmla="*/ 1744673 w 2121769"/>
                <a:gd name="connsiteY1" fmla="*/ 360055 h 1167941"/>
                <a:gd name="connsiteX2" fmla="*/ 1737569 w 2121769"/>
                <a:gd name="connsiteY2" fmla="*/ 529943 h 1167941"/>
                <a:gd name="connsiteX3" fmla="*/ 1762969 w 2121769"/>
                <a:gd name="connsiteY3" fmla="*/ 695043 h 1167941"/>
                <a:gd name="connsiteX4" fmla="*/ 370489 w 2121769"/>
                <a:gd name="connsiteY4" fmla="*/ 1099885 h 1167941"/>
                <a:gd name="connsiteX5" fmla="*/ 383189 w 2121769"/>
                <a:gd name="connsiteY5" fmla="*/ 0 h 1167941"/>
                <a:gd name="connsiteX0" fmla="*/ 383189 w 2121769"/>
                <a:gd name="connsiteY0" fmla="*/ 0 h 1148351"/>
                <a:gd name="connsiteX1" fmla="*/ 1744673 w 2121769"/>
                <a:gd name="connsiteY1" fmla="*/ 360055 h 1148351"/>
                <a:gd name="connsiteX2" fmla="*/ 1737569 w 2121769"/>
                <a:gd name="connsiteY2" fmla="*/ 529943 h 1148351"/>
                <a:gd name="connsiteX3" fmla="*/ 1762969 w 2121769"/>
                <a:gd name="connsiteY3" fmla="*/ 695043 h 1148351"/>
                <a:gd name="connsiteX4" fmla="*/ 370489 w 2121769"/>
                <a:gd name="connsiteY4" fmla="*/ 1099885 h 1148351"/>
                <a:gd name="connsiteX5" fmla="*/ 383189 w 2121769"/>
                <a:gd name="connsiteY5" fmla="*/ 0 h 1148351"/>
                <a:gd name="connsiteX0" fmla="*/ 383189 w 2121769"/>
                <a:gd name="connsiteY0" fmla="*/ 0 h 1172083"/>
                <a:gd name="connsiteX1" fmla="*/ 1744673 w 2121769"/>
                <a:gd name="connsiteY1" fmla="*/ 360055 h 1172083"/>
                <a:gd name="connsiteX2" fmla="*/ 1737569 w 2121769"/>
                <a:gd name="connsiteY2" fmla="*/ 529943 h 1172083"/>
                <a:gd name="connsiteX3" fmla="*/ 1762969 w 2121769"/>
                <a:gd name="connsiteY3" fmla="*/ 695043 h 1172083"/>
                <a:gd name="connsiteX4" fmla="*/ 370489 w 2121769"/>
                <a:gd name="connsiteY4" fmla="*/ 1099885 h 1172083"/>
                <a:gd name="connsiteX5" fmla="*/ 383189 w 2121769"/>
                <a:gd name="connsiteY5" fmla="*/ 0 h 117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769" h="1172083">
                  <a:moveTo>
                    <a:pt x="383189" y="0"/>
                  </a:moveTo>
                  <a:cubicBezTo>
                    <a:pt x="1586317" y="100968"/>
                    <a:pt x="2516395" y="151137"/>
                    <a:pt x="1744673" y="360055"/>
                  </a:cubicBezTo>
                  <a:cubicBezTo>
                    <a:pt x="2415405" y="380701"/>
                    <a:pt x="1968537" y="566447"/>
                    <a:pt x="1737569" y="529943"/>
                  </a:cubicBezTo>
                  <a:cubicBezTo>
                    <a:pt x="2463586" y="527826"/>
                    <a:pt x="1976752" y="709860"/>
                    <a:pt x="1762969" y="695043"/>
                  </a:cubicBezTo>
                  <a:cubicBezTo>
                    <a:pt x="2589222" y="466183"/>
                    <a:pt x="1667252" y="1437976"/>
                    <a:pt x="370489" y="1099885"/>
                  </a:cubicBezTo>
                  <a:cubicBezTo>
                    <a:pt x="-387278" y="549107"/>
                    <a:pt x="226556" y="55478"/>
                    <a:pt x="383189" y="0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430875B-C6A0-3663-3058-E28B615263BB}"/>
                </a:ext>
              </a:extLst>
            </p:cNvPr>
            <p:cNvSpPr/>
            <p:nvPr/>
          </p:nvSpPr>
          <p:spPr>
            <a:xfrm>
              <a:off x="6586843" y="3547419"/>
              <a:ext cx="790711" cy="407332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0CA26E-568E-2B9C-CD65-BCFEF7ED01DA}"/>
              </a:ext>
            </a:extLst>
          </p:cNvPr>
          <p:cNvGrpSpPr/>
          <p:nvPr/>
        </p:nvGrpSpPr>
        <p:grpSpPr>
          <a:xfrm>
            <a:off x="9368754" y="2799121"/>
            <a:ext cx="2520600" cy="3205606"/>
            <a:chOff x="4704213" y="1704532"/>
            <a:chExt cx="2520600" cy="32056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3C2265-6B4C-9B7A-8F20-3066BB494F5D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36AFD65-BF5F-7E9B-797A-97C2745729A1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6C623A-C690-2FE3-00E6-DB89E1620B6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E5817B-987B-844F-81C8-2AE4FE62FE96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A44A7C-CFEF-E498-101E-834B4B90F45B}"/>
                </a:ext>
              </a:extLst>
            </p:cNvPr>
            <p:cNvSpPr/>
            <p:nvPr/>
          </p:nvSpPr>
          <p:spPr>
            <a:xfrm>
              <a:off x="4704213" y="2825893"/>
              <a:ext cx="2377865" cy="1528708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865" h="1528708">
                  <a:moveTo>
                    <a:pt x="129518" y="39435"/>
                  </a:moveTo>
                  <a:cubicBezTo>
                    <a:pt x="507113" y="-87565"/>
                    <a:pt x="2228778" y="98504"/>
                    <a:pt x="2369687" y="506558"/>
                  </a:cubicBezTo>
                  <a:cubicBezTo>
                    <a:pt x="2528897" y="2005158"/>
                    <a:pt x="313208" y="1471758"/>
                    <a:pt x="104118" y="1268558"/>
                  </a:cubicBezTo>
                  <a:cubicBezTo>
                    <a:pt x="23685" y="985850"/>
                    <a:pt x="-94849" y="792043"/>
                    <a:pt x="129518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E58A40-5AA0-896D-1493-F9CB5A8C58FF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2A91EF-80A0-E7B3-75BD-ABCEB0C2E340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62DD9C-017F-2B39-AEE0-0A8EAAF26A02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2C81BF-A198-2771-B524-1910B3386A2D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8D3CA4-8C34-AA0B-68D8-F3A51402D6F8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4ABF6B60-8999-377E-1327-26B724820713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51D813-B8DD-84F4-1C19-8F5C64A0D82D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608904-B948-40FC-ADA4-31984413FF45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100DE9-CE20-41BD-7CC2-96386D614DAA}"/>
              </a:ext>
            </a:extLst>
          </p:cNvPr>
          <p:cNvGrpSpPr/>
          <p:nvPr/>
        </p:nvGrpSpPr>
        <p:grpSpPr>
          <a:xfrm flipH="1">
            <a:off x="7253992" y="166100"/>
            <a:ext cx="2082094" cy="2640050"/>
            <a:chOff x="4696689" y="1704532"/>
            <a:chExt cx="2528124" cy="3205606"/>
          </a:xfrm>
        </p:grpSpPr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A2FCB1F-BD6A-90E3-55A5-33B591D09B43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608FEF1-55F8-422E-426C-BE554DBFEA6B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1ED16D23-DC74-3072-DD4A-8C44DE4B2F0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6D4CE495-91EB-54E1-2E22-CD345AB0A14A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D5F6137C-573D-F7CF-7DE6-63C8D07D814F}"/>
                </a:ext>
              </a:extLst>
            </p:cNvPr>
            <p:cNvSpPr/>
            <p:nvPr/>
          </p:nvSpPr>
          <p:spPr>
            <a:xfrm>
              <a:off x="4696689" y="2825894"/>
              <a:ext cx="2498337" cy="1533111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  <a:gd name="connsiteX0" fmla="*/ 0 w 2240169"/>
                <a:gd name="connsiteY0" fmla="*/ 39435 h 506558"/>
                <a:gd name="connsiteX1" fmla="*/ 2240169 w 2240169"/>
                <a:gd name="connsiteY1" fmla="*/ 506558 h 506558"/>
                <a:gd name="connsiteX2" fmla="*/ 0 w 2240169"/>
                <a:gd name="connsiteY2" fmla="*/ 39435 h 506558"/>
                <a:gd name="connsiteX0" fmla="*/ 111694 w 2351863"/>
                <a:gd name="connsiteY0" fmla="*/ 39435 h 1280187"/>
                <a:gd name="connsiteX1" fmla="*/ 2351863 w 2351863"/>
                <a:gd name="connsiteY1" fmla="*/ 506558 h 1280187"/>
                <a:gd name="connsiteX2" fmla="*/ 111694 w 2351863"/>
                <a:gd name="connsiteY2" fmla="*/ 39435 h 1280187"/>
                <a:gd name="connsiteX0" fmla="*/ 89103 w 2329272"/>
                <a:gd name="connsiteY0" fmla="*/ 39435 h 1508601"/>
                <a:gd name="connsiteX1" fmla="*/ 2329272 w 2329272"/>
                <a:gd name="connsiteY1" fmla="*/ 506558 h 1508601"/>
                <a:gd name="connsiteX2" fmla="*/ 89103 w 2329272"/>
                <a:gd name="connsiteY2" fmla="*/ 39435 h 1508601"/>
                <a:gd name="connsiteX0" fmla="*/ 2625 w 2356780"/>
                <a:gd name="connsiteY0" fmla="*/ 39435 h 1345323"/>
                <a:gd name="connsiteX1" fmla="*/ 2242794 w 2356780"/>
                <a:gd name="connsiteY1" fmla="*/ 506558 h 1345323"/>
                <a:gd name="connsiteX2" fmla="*/ 1826095 w 2356780"/>
                <a:gd name="connsiteY2" fmla="*/ 1339624 h 1345323"/>
                <a:gd name="connsiteX3" fmla="*/ 2625 w 2356780"/>
                <a:gd name="connsiteY3" fmla="*/ 39435 h 1345323"/>
                <a:gd name="connsiteX0" fmla="*/ 134186 w 2488341"/>
                <a:gd name="connsiteY0" fmla="*/ 39435 h 1413834"/>
                <a:gd name="connsiteX1" fmla="*/ 2374355 w 2488341"/>
                <a:gd name="connsiteY1" fmla="*/ 506558 h 1413834"/>
                <a:gd name="connsiteX2" fmla="*/ 1957656 w 2488341"/>
                <a:gd name="connsiteY2" fmla="*/ 1339624 h 1413834"/>
                <a:gd name="connsiteX3" fmla="*/ 134186 w 2488341"/>
                <a:gd name="connsiteY3" fmla="*/ 39435 h 1413834"/>
                <a:gd name="connsiteX0" fmla="*/ 137042 w 2491197"/>
                <a:gd name="connsiteY0" fmla="*/ 39435 h 1488913"/>
                <a:gd name="connsiteX1" fmla="*/ 2377211 w 2491197"/>
                <a:gd name="connsiteY1" fmla="*/ 506558 h 1488913"/>
                <a:gd name="connsiteX2" fmla="*/ 1960512 w 2491197"/>
                <a:gd name="connsiteY2" fmla="*/ 1339624 h 1488913"/>
                <a:gd name="connsiteX3" fmla="*/ 137042 w 2491197"/>
                <a:gd name="connsiteY3" fmla="*/ 39435 h 1488913"/>
                <a:gd name="connsiteX0" fmla="*/ 137042 w 2498337"/>
                <a:gd name="connsiteY0" fmla="*/ 39435 h 1488913"/>
                <a:gd name="connsiteX1" fmla="*/ 2377211 w 2498337"/>
                <a:gd name="connsiteY1" fmla="*/ 506558 h 1488913"/>
                <a:gd name="connsiteX2" fmla="*/ 1960512 w 2498337"/>
                <a:gd name="connsiteY2" fmla="*/ 1339624 h 1488913"/>
                <a:gd name="connsiteX3" fmla="*/ 137042 w 2498337"/>
                <a:gd name="connsiteY3" fmla="*/ 39435 h 1488913"/>
                <a:gd name="connsiteX0" fmla="*/ 137042 w 2498337"/>
                <a:gd name="connsiteY0" fmla="*/ 39435 h 1533111"/>
                <a:gd name="connsiteX1" fmla="*/ 2377211 w 2498337"/>
                <a:gd name="connsiteY1" fmla="*/ 506558 h 1533111"/>
                <a:gd name="connsiteX2" fmla="*/ 1960512 w 2498337"/>
                <a:gd name="connsiteY2" fmla="*/ 1339624 h 1533111"/>
                <a:gd name="connsiteX3" fmla="*/ 137042 w 2498337"/>
                <a:gd name="connsiteY3" fmla="*/ 39435 h 15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337" h="1533111">
                  <a:moveTo>
                    <a:pt x="137042" y="39435"/>
                  </a:moveTo>
                  <a:cubicBezTo>
                    <a:pt x="514637" y="-87565"/>
                    <a:pt x="2236302" y="98504"/>
                    <a:pt x="2377211" y="506558"/>
                  </a:cubicBezTo>
                  <a:cubicBezTo>
                    <a:pt x="2676284" y="674875"/>
                    <a:pt x="2377417" y="1083649"/>
                    <a:pt x="1960512" y="1339624"/>
                  </a:cubicBezTo>
                  <a:cubicBezTo>
                    <a:pt x="1529094" y="1537541"/>
                    <a:pt x="-546846" y="2002241"/>
                    <a:pt x="137042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623AF953-57F1-44DC-55A2-E5E46B526DC7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4BF393-7C19-F1DF-3ECE-D64808CB3EF5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BAE963-C629-7C73-D011-6B27D5C7DD33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61E37CE-7764-5641-CB8A-F17350BE67B2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0251D3-6459-B3D8-9297-6671158D46E2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496F6C77-8129-E9B6-A240-D8D170551C56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66FB943B-EBA6-7B8A-5947-3C7810B1BBC8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4D34E1-42D2-CF0B-5B2D-67AE24089414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C8AB0F48-C7D0-5608-390F-9ACCE1FC055D}"/>
                </a:ext>
              </a:extLst>
            </p:cNvPr>
            <p:cNvSpPr/>
            <p:nvPr/>
          </p:nvSpPr>
          <p:spPr>
            <a:xfrm rot="18688329">
              <a:off x="6692257" y="2923764"/>
              <a:ext cx="308746" cy="576061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BFD2F3-32C9-FDCA-7BFA-C99DF9768651}"/>
              </a:ext>
            </a:extLst>
          </p:cNvPr>
          <p:cNvGrpSpPr/>
          <p:nvPr/>
        </p:nvGrpSpPr>
        <p:grpSpPr>
          <a:xfrm>
            <a:off x="7502704" y="4273856"/>
            <a:ext cx="1611056" cy="2051202"/>
            <a:chOff x="2892333" y="1211123"/>
            <a:chExt cx="3216536" cy="4095304"/>
          </a:xfrm>
        </p:grpSpPr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DD6D1926-C16A-DD56-AD59-CC4DB16992A5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6C52AAB6-E2EF-F8BE-1C0F-69D43E8749E5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Oval 3">
              <a:extLst>
                <a:ext uri="{FF2B5EF4-FFF2-40B4-BE49-F238E27FC236}">
                  <a16:creationId xmlns:a16="http://schemas.microsoft.com/office/drawing/2014/main" id="{0EABE7F6-E5EE-1746-927A-DFD98EB6E44C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2CF2E45-8364-B0BE-166C-CF2FDC99907B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9014BE-BEB0-8AF0-F5DA-F52FE1276079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0E29DDF-7BC5-2F37-B221-CCC3C2D55770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48D77E7-B69F-F80A-0058-C61C5B80452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0DEF1B-E4E9-2886-2068-0EDC06326A3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8414EC-BA9A-9D4D-EF50-A2A2DB29051D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8E1A188E-EE07-D747-E570-EEDB531DA24D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5DA9B05-2AAF-3B1D-B061-F1C2C2D7D84F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34E26E5-53B0-F3AD-7BED-248D303397B8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0B5C11-237D-2DB8-9145-831D1F9881AE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4AA87F-7327-EFB9-FE70-55800C5F0DFD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44A7AF-9171-33B8-274B-0678D6BC35C1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290FE09-8B04-5C13-D1EA-E4CE941F40F4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2FD1D72-1218-2825-DA89-647F934A39C1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813FC7C-A68F-A793-2E36-CC202595A3A9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B58163-E628-BF19-B91D-DD2D09CDF761}"/>
              </a:ext>
            </a:extLst>
          </p:cNvPr>
          <p:cNvGrpSpPr/>
          <p:nvPr/>
        </p:nvGrpSpPr>
        <p:grpSpPr>
          <a:xfrm>
            <a:off x="5044121" y="3480925"/>
            <a:ext cx="2003021" cy="3153707"/>
            <a:chOff x="3035301" y="839211"/>
            <a:chExt cx="3603623" cy="5673815"/>
          </a:xfrm>
        </p:grpSpPr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14AF40B8-EAED-527B-A7FD-F3D1B4EC40FC}"/>
                </a:ext>
              </a:extLst>
            </p:cNvPr>
            <p:cNvSpPr/>
            <p:nvPr/>
          </p:nvSpPr>
          <p:spPr>
            <a:xfrm rot="2399875" flipH="1">
              <a:off x="5553075" y="2789313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D325C1B3-7ECB-7D59-3D33-FCCAF94456DA}"/>
                </a:ext>
              </a:extLst>
            </p:cNvPr>
            <p:cNvSpPr/>
            <p:nvPr/>
          </p:nvSpPr>
          <p:spPr>
            <a:xfrm>
              <a:off x="3807673" y="5230227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D7591904-5F08-52D8-4A89-EFFE6CE8C1A0}"/>
                </a:ext>
              </a:extLst>
            </p:cNvPr>
            <p:cNvSpPr/>
            <p:nvPr/>
          </p:nvSpPr>
          <p:spPr>
            <a:xfrm>
              <a:off x="4817229" y="4743450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0F4E6D2E-14C7-0C84-C437-8CC934DD651F}"/>
                </a:ext>
              </a:extLst>
            </p:cNvPr>
            <p:cNvSpPr/>
            <p:nvPr/>
          </p:nvSpPr>
          <p:spPr>
            <a:xfrm>
              <a:off x="3035301" y="2971801"/>
              <a:ext cx="3144290" cy="2617993"/>
            </a:xfrm>
            <a:custGeom>
              <a:avLst/>
              <a:gdLst>
                <a:gd name="connsiteX0" fmla="*/ 0 w 2479438"/>
                <a:gd name="connsiteY0" fmla="*/ 1231900 h 2463800"/>
                <a:gd name="connsiteX1" fmla="*/ 1239719 w 2479438"/>
                <a:gd name="connsiteY1" fmla="*/ 0 h 2463800"/>
                <a:gd name="connsiteX2" fmla="*/ 2479438 w 2479438"/>
                <a:gd name="connsiteY2" fmla="*/ 1231900 h 2463800"/>
                <a:gd name="connsiteX3" fmla="*/ 1239719 w 2479438"/>
                <a:gd name="connsiteY3" fmla="*/ 2463800 h 2463800"/>
                <a:gd name="connsiteX4" fmla="*/ 0 w 2479438"/>
                <a:gd name="connsiteY4" fmla="*/ 1231900 h 2463800"/>
                <a:gd name="connsiteX0" fmla="*/ 0 w 3228738"/>
                <a:gd name="connsiteY0" fmla="*/ 849136 h 2479536"/>
                <a:gd name="connsiteX1" fmla="*/ 1989019 w 3228738"/>
                <a:gd name="connsiteY1" fmla="*/ 10936 h 2479536"/>
                <a:gd name="connsiteX2" fmla="*/ 3228738 w 3228738"/>
                <a:gd name="connsiteY2" fmla="*/ 1242836 h 2479536"/>
                <a:gd name="connsiteX3" fmla="*/ 1989019 w 3228738"/>
                <a:gd name="connsiteY3" fmla="*/ 2474736 h 2479536"/>
                <a:gd name="connsiteX4" fmla="*/ 0 w 3228738"/>
                <a:gd name="connsiteY4" fmla="*/ 849136 h 2479536"/>
                <a:gd name="connsiteX0" fmla="*/ 0 w 3228738"/>
                <a:gd name="connsiteY0" fmla="*/ 1160212 h 2790612"/>
                <a:gd name="connsiteX1" fmla="*/ 1989019 w 3228738"/>
                <a:gd name="connsiteY1" fmla="*/ 322012 h 2790612"/>
                <a:gd name="connsiteX2" fmla="*/ 3228738 w 3228738"/>
                <a:gd name="connsiteY2" fmla="*/ 1553912 h 2790612"/>
                <a:gd name="connsiteX3" fmla="*/ 1989019 w 3228738"/>
                <a:gd name="connsiteY3" fmla="*/ 2785812 h 2790612"/>
                <a:gd name="connsiteX4" fmla="*/ 0 w 3228738"/>
                <a:gd name="connsiteY4" fmla="*/ 1160212 h 2790612"/>
                <a:gd name="connsiteX0" fmla="*/ 1565 w 3230303"/>
                <a:gd name="connsiteY0" fmla="*/ 890072 h 2520472"/>
                <a:gd name="connsiteX1" fmla="*/ 1663481 w 3230303"/>
                <a:gd name="connsiteY1" fmla="*/ 295017 h 2520472"/>
                <a:gd name="connsiteX2" fmla="*/ 1990584 w 3230303"/>
                <a:gd name="connsiteY2" fmla="*/ 51872 h 2520472"/>
                <a:gd name="connsiteX3" fmla="*/ 3230303 w 3230303"/>
                <a:gd name="connsiteY3" fmla="*/ 1283772 h 2520472"/>
                <a:gd name="connsiteX4" fmla="*/ 1990584 w 3230303"/>
                <a:gd name="connsiteY4" fmla="*/ 2515672 h 2520472"/>
                <a:gd name="connsiteX5" fmla="*/ 1565 w 3230303"/>
                <a:gd name="connsiteY5" fmla="*/ 890072 h 2520472"/>
                <a:gd name="connsiteX0" fmla="*/ 1828 w 3233356"/>
                <a:gd name="connsiteY0" fmla="*/ 604350 h 2233260"/>
                <a:gd name="connsiteX1" fmla="*/ 1663744 w 3233356"/>
                <a:gd name="connsiteY1" fmla="*/ 9295 h 2233260"/>
                <a:gd name="connsiteX2" fmla="*/ 3230566 w 3233356"/>
                <a:gd name="connsiteY2" fmla="*/ 998050 h 2233260"/>
                <a:gd name="connsiteX3" fmla="*/ 1990847 w 3233356"/>
                <a:gd name="connsiteY3" fmla="*/ 2229950 h 2233260"/>
                <a:gd name="connsiteX4" fmla="*/ 1828 w 3233356"/>
                <a:gd name="connsiteY4" fmla="*/ 604350 h 2233260"/>
                <a:gd name="connsiteX0" fmla="*/ 89 w 3231617"/>
                <a:gd name="connsiteY0" fmla="*/ 444827 h 2073737"/>
                <a:gd name="connsiteX1" fmla="*/ 2068405 w 3231617"/>
                <a:gd name="connsiteY1" fmla="*/ 14872 h 2073737"/>
                <a:gd name="connsiteX2" fmla="*/ 3228827 w 3231617"/>
                <a:gd name="connsiteY2" fmla="*/ 838527 h 2073737"/>
                <a:gd name="connsiteX3" fmla="*/ 1989108 w 3231617"/>
                <a:gd name="connsiteY3" fmla="*/ 2070427 h 2073737"/>
                <a:gd name="connsiteX4" fmla="*/ 89 w 3231617"/>
                <a:gd name="connsiteY4" fmla="*/ 444827 h 2073737"/>
                <a:gd name="connsiteX0" fmla="*/ 89 w 3231617"/>
                <a:gd name="connsiteY0" fmla="*/ 429955 h 2058865"/>
                <a:gd name="connsiteX1" fmla="*/ 2068405 w 3231617"/>
                <a:gd name="connsiteY1" fmla="*/ 0 h 2058865"/>
                <a:gd name="connsiteX2" fmla="*/ 3228827 w 3231617"/>
                <a:gd name="connsiteY2" fmla="*/ 823655 h 2058865"/>
                <a:gd name="connsiteX3" fmla="*/ 1989108 w 3231617"/>
                <a:gd name="connsiteY3" fmla="*/ 2055555 h 2058865"/>
                <a:gd name="connsiteX4" fmla="*/ 89 w 3231617"/>
                <a:gd name="connsiteY4" fmla="*/ 429955 h 2058865"/>
                <a:gd name="connsiteX0" fmla="*/ 89 w 3231617"/>
                <a:gd name="connsiteY0" fmla="*/ 391855 h 2059492"/>
                <a:gd name="connsiteX1" fmla="*/ 2068405 w 3231617"/>
                <a:gd name="connsiteY1" fmla="*/ 0 h 2059492"/>
                <a:gd name="connsiteX2" fmla="*/ 3228827 w 3231617"/>
                <a:gd name="connsiteY2" fmla="*/ 823655 h 2059492"/>
                <a:gd name="connsiteX3" fmla="*/ 1989108 w 3231617"/>
                <a:gd name="connsiteY3" fmla="*/ 2055555 h 2059492"/>
                <a:gd name="connsiteX4" fmla="*/ 89 w 3231617"/>
                <a:gd name="connsiteY4" fmla="*/ 391855 h 2059492"/>
                <a:gd name="connsiteX0" fmla="*/ 100897 w 3332425"/>
                <a:gd name="connsiteY0" fmla="*/ 391855 h 2059492"/>
                <a:gd name="connsiteX1" fmla="*/ 2169213 w 3332425"/>
                <a:gd name="connsiteY1" fmla="*/ 0 h 2059492"/>
                <a:gd name="connsiteX2" fmla="*/ 3329635 w 3332425"/>
                <a:gd name="connsiteY2" fmla="*/ 823655 h 2059492"/>
                <a:gd name="connsiteX3" fmla="*/ 2089916 w 3332425"/>
                <a:gd name="connsiteY3" fmla="*/ 2055555 h 2059492"/>
                <a:gd name="connsiteX4" fmla="*/ 100897 w 3332425"/>
                <a:gd name="connsiteY4" fmla="*/ 391855 h 2059492"/>
                <a:gd name="connsiteX0" fmla="*/ 231 w 3231759"/>
                <a:gd name="connsiteY0" fmla="*/ 442655 h 2110292"/>
                <a:gd name="connsiteX1" fmla="*/ 1890747 w 3231759"/>
                <a:gd name="connsiteY1" fmla="*/ 0 h 2110292"/>
                <a:gd name="connsiteX2" fmla="*/ 3228969 w 3231759"/>
                <a:gd name="connsiteY2" fmla="*/ 874455 h 2110292"/>
                <a:gd name="connsiteX3" fmla="*/ 1989250 w 3231759"/>
                <a:gd name="connsiteY3" fmla="*/ 2106355 h 2110292"/>
                <a:gd name="connsiteX4" fmla="*/ 231 w 3231759"/>
                <a:gd name="connsiteY4" fmla="*/ 442655 h 2110292"/>
                <a:gd name="connsiteX0" fmla="*/ 405 w 3231933"/>
                <a:gd name="connsiteY0" fmla="*/ 442655 h 2110292"/>
                <a:gd name="connsiteX1" fmla="*/ 1890921 w 3231933"/>
                <a:gd name="connsiteY1" fmla="*/ 0 h 2110292"/>
                <a:gd name="connsiteX2" fmla="*/ 3229143 w 3231933"/>
                <a:gd name="connsiteY2" fmla="*/ 874455 h 2110292"/>
                <a:gd name="connsiteX3" fmla="*/ 1989424 w 3231933"/>
                <a:gd name="connsiteY3" fmla="*/ 2106355 h 2110292"/>
                <a:gd name="connsiteX4" fmla="*/ 405 w 3231933"/>
                <a:gd name="connsiteY4" fmla="*/ 442655 h 2110292"/>
                <a:gd name="connsiteX0" fmla="*/ 899 w 3232614"/>
                <a:gd name="connsiteY0" fmla="*/ 442655 h 2578924"/>
                <a:gd name="connsiteX1" fmla="*/ 1891415 w 3232614"/>
                <a:gd name="connsiteY1" fmla="*/ 0 h 2578924"/>
                <a:gd name="connsiteX2" fmla="*/ 3229637 w 3232614"/>
                <a:gd name="connsiteY2" fmla="*/ 874455 h 2578924"/>
                <a:gd name="connsiteX3" fmla="*/ 2040718 w 3232614"/>
                <a:gd name="connsiteY3" fmla="*/ 2576255 h 2578924"/>
                <a:gd name="connsiteX4" fmla="*/ 899 w 3232614"/>
                <a:gd name="connsiteY4" fmla="*/ 442655 h 2578924"/>
                <a:gd name="connsiteX0" fmla="*/ 899 w 3237534"/>
                <a:gd name="connsiteY0" fmla="*/ 442655 h 2591934"/>
                <a:gd name="connsiteX1" fmla="*/ 1891415 w 3237534"/>
                <a:gd name="connsiteY1" fmla="*/ 0 h 2591934"/>
                <a:gd name="connsiteX2" fmla="*/ 3229637 w 3237534"/>
                <a:gd name="connsiteY2" fmla="*/ 874455 h 2591934"/>
                <a:gd name="connsiteX3" fmla="*/ 2040718 w 3237534"/>
                <a:gd name="connsiteY3" fmla="*/ 2576255 h 2591934"/>
                <a:gd name="connsiteX4" fmla="*/ 899 w 3237534"/>
                <a:gd name="connsiteY4" fmla="*/ 442655 h 2591934"/>
                <a:gd name="connsiteX0" fmla="*/ 613 w 3231525"/>
                <a:gd name="connsiteY0" fmla="*/ 442655 h 2833430"/>
                <a:gd name="connsiteX1" fmla="*/ 1891129 w 3231525"/>
                <a:gd name="connsiteY1" fmla="*/ 0 h 2833430"/>
                <a:gd name="connsiteX2" fmla="*/ 3229351 w 3231525"/>
                <a:gd name="connsiteY2" fmla="*/ 874455 h 2833430"/>
                <a:gd name="connsiteX3" fmla="*/ 2040432 w 3231525"/>
                <a:gd name="connsiteY3" fmla="*/ 2576255 h 2833430"/>
                <a:gd name="connsiteX4" fmla="*/ 1687929 w 3231525"/>
                <a:gd name="connsiteY4" fmla="*/ 2603499 h 2833430"/>
                <a:gd name="connsiteX5" fmla="*/ 613 w 3231525"/>
                <a:gd name="connsiteY5" fmla="*/ 442655 h 2833430"/>
                <a:gd name="connsiteX0" fmla="*/ 711 w 3230449"/>
                <a:gd name="connsiteY0" fmla="*/ 442655 h 2606236"/>
                <a:gd name="connsiteX1" fmla="*/ 1891227 w 3230449"/>
                <a:gd name="connsiteY1" fmla="*/ 0 h 2606236"/>
                <a:gd name="connsiteX2" fmla="*/ 3229449 w 3230449"/>
                <a:gd name="connsiteY2" fmla="*/ 874455 h 2606236"/>
                <a:gd name="connsiteX3" fmla="*/ 1688027 w 3230449"/>
                <a:gd name="connsiteY3" fmla="*/ 2603499 h 2606236"/>
                <a:gd name="connsiteX4" fmla="*/ 711 w 3230449"/>
                <a:gd name="connsiteY4" fmla="*/ 442655 h 2606236"/>
                <a:gd name="connsiteX0" fmla="*/ 19868 w 3249606"/>
                <a:gd name="connsiteY0" fmla="*/ 442655 h 2606236"/>
                <a:gd name="connsiteX1" fmla="*/ 1910384 w 3249606"/>
                <a:gd name="connsiteY1" fmla="*/ 0 h 2606236"/>
                <a:gd name="connsiteX2" fmla="*/ 3248606 w 3249606"/>
                <a:gd name="connsiteY2" fmla="*/ 874455 h 2606236"/>
                <a:gd name="connsiteX3" fmla="*/ 1707184 w 3249606"/>
                <a:gd name="connsiteY3" fmla="*/ 2603499 h 2606236"/>
                <a:gd name="connsiteX4" fmla="*/ 19868 w 3249606"/>
                <a:gd name="connsiteY4" fmla="*/ 442655 h 2606236"/>
                <a:gd name="connsiteX0" fmla="*/ 189904 w 3419642"/>
                <a:gd name="connsiteY0" fmla="*/ 453866 h 2617447"/>
                <a:gd name="connsiteX1" fmla="*/ 251621 w 3419642"/>
                <a:gd name="connsiteY1" fmla="*/ 417610 h 2617447"/>
                <a:gd name="connsiteX2" fmla="*/ 2080420 w 3419642"/>
                <a:gd name="connsiteY2" fmla="*/ 11211 h 2617447"/>
                <a:gd name="connsiteX3" fmla="*/ 3418642 w 3419642"/>
                <a:gd name="connsiteY3" fmla="*/ 885666 h 2617447"/>
                <a:gd name="connsiteX4" fmla="*/ 1877220 w 3419642"/>
                <a:gd name="connsiteY4" fmla="*/ 2614710 h 2617447"/>
                <a:gd name="connsiteX5" fmla="*/ 189904 w 3419642"/>
                <a:gd name="connsiteY5" fmla="*/ 453866 h 2617447"/>
                <a:gd name="connsiteX0" fmla="*/ 1626343 w 3168765"/>
                <a:gd name="connsiteY0" fmla="*/ 2614710 h 2617903"/>
                <a:gd name="connsiteX1" fmla="*/ 744 w 3168765"/>
                <a:gd name="connsiteY1" fmla="*/ 417610 h 2617903"/>
                <a:gd name="connsiteX2" fmla="*/ 1829543 w 3168765"/>
                <a:gd name="connsiteY2" fmla="*/ 11211 h 2617903"/>
                <a:gd name="connsiteX3" fmla="*/ 3167765 w 3168765"/>
                <a:gd name="connsiteY3" fmla="*/ 885666 h 2617903"/>
                <a:gd name="connsiteX4" fmla="*/ 1626343 w 3168765"/>
                <a:gd name="connsiteY4" fmla="*/ 2614710 h 2617903"/>
                <a:gd name="connsiteX0" fmla="*/ 1727882 w 3270304"/>
                <a:gd name="connsiteY0" fmla="*/ 2614710 h 2617903"/>
                <a:gd name="connsiteX1" fmla="*/ 683 w 3270304"/>
                <a:gd name="connsiteY1" fmla="*/ 417610 h 2617903"/>
                <a:gd name="connsiteX2" fmla="*/ 1931082 w 3270304"/>
                <a:gd name="connsiteY2" fmla="*/ 11211 h 2617903"/>
                <a:gd name="connsiteX3" fmla="*/ 3269304 w 3270304"/>
                <a:gd name="connsiteY3" fmla="*/ 885666 h 2617903"/>
                <a:gd name="connsiteX4" fmla="*/ 1727882 w 3270304"/>
                <a:gd name="connsiteY4" fmla="*/ 2614710 h 2617903"/>
                <a:gd name="connsiteX0" fmla="*/ 1727882 w 3270304"/>
                <a:gd name="connsiteY0" fmla="*/ 2603499 h 2606692"/>
                <a:gd name="connsiteX1" fmla="*/ 683 w 3270304"/>
                <a:gd name="connsiteY1" fmla="*/ 406399 h 2606692"/>
                <a:gd name="connsiteX2" fmla="*/ 1931082 w 3270304"/>
                <a:gd name="connsiteY2" fmla="*/ 0 h 2606692"/>
                <a:gd name="connsiteX3" fmla="*/ 3269304 w 3270304"/>
                <a:gd name="connsiteY3" fmla="*/ 874455 h 2606692"/>
                <a:gd name="connsiteX4" fmla="*/ 1727882 w 3270304"/>
                <a:gd name="connsiteY4" fmla="*/ 2603499 h 2606692"/>
                <a:gd name="connsiteX0" fmla="*/ 1728890 w 3271312"/>
                <a:gd name="connsiteY0" fmla="*/ 2603499 h 2603730"/>
                <a:gd name="connsiteX1" fmla="*/ 1691 w 3271312"/>
                <a:gd name="connsiteY1" fmla="*/ 406399 h 2603730"/>
                <a:gd name="connsiteX2" fmla="*/ 1932090 w 3271312"/>
                <a:gd name="connsiteY2" fmla="*/ 0 h 2603730"/>
                <a:gd name="connsiteX3" fmla="*/ 3270312 w 3271312"/>
                <a:gd name="connsiteY3" fmla="*/ 874455 h 2603730"/>
                <a:gd name="connsiteX4" fmla="*/ 1728890 w 3271312"/>
                <a:gd name="connsiteY4" fmla="*/ 2603499 h 2603730"/>
                <a:gd name="connsiteX0" fmla="*/ 1727199 w 3269621"/>
                <a:gd name="connsiteY0" fmla="*/ 2603499 h 2603811"/>
                <a:gd name="connsiteX1" fmla="*/ 0 w 3269621"/>
                <a:gd name="connsiteY1" fmla="*/ 406399 h 2603811"/>
                <a:gd name="connsiteX2" fmla="*/ 1930399 w 3269621"/>
                <a:gd name="connsiteY2" fmla="*/ 0 h 2603811"/>
                <a:gd name="connsiteX3" fmla="*/ 3268621 w 3269621"/>
                <a:gd name="connsiteY3" fmla="*/ 874455 h 2603811"/>
                <a:gd name="connsiteX4" fmla="*/ 1727199 w 3269621"/>
                <a:gd name="connsiteY4" fmla="*/ 2603499 h 2603811"/>
                <a:gd name="connsiteX0" fmla="*/ 1727199 w 2077763"/>
                <a:gd name="connsiteY0" fmla="*/ 2603499 h 2603811"/>
                <a:gd name="connsiteX1" fmla="*/ 0 w 2077763"/>
                <a:gd name="connsiteY1" fmla="*/ 406399 h 2603811"/>
                <a:gd name="connsiteX2" fmla="*/ 1930399 w 2077763"/>
                <a:gd name="connsiteY2" fmla="*/ 0 h 2603811"/>
                <a:gd name="connsiteX3" fmla="*/ 1727199 w 2077763"/>
                <a:gd name="connsiteY3" fmla="*/ 2603499 h 2603811"/>
                <a:gd name="connsiteX0" fmla="*/ 1727199 w 2923916"/>
                <a:gd name="connsiteY0" fmla="*/ 2603499 h 2603811"/>
                <a:gd name="connsiteX1" fmla="*/ 0 w 2923916"/>
                <a:gd name="connsiteY1" fmla="*/ 406399 h 2603811"/>
                <a:gd name="connsiteX2" fmla="*/ 1930399 w 2923916"/>
                <a:gd name="connsiteY2" fmla="*/ 0 h 2603811"/>
                <a:gd name="connsiteX3" fmla="*/ 1727199 w 2923916"/>
                <a:gd name="connsiteY3" fmla="*/ 2603499 h 2603811"/>
                <a:gd name="connsiteX0" fmla="*/ 1727199 w 3155146"/>
                <a:gd name="connsiteY0" fmla="*/ 2603499 h 2633703"/>
                <a:gd name="connsiteX1" fmla="*/ 0 w 3155146"/>
                <a:gd name="connsiteY1" fmla="*/ 406399 h 2633703"/>
                <a:gd name="connsiteX2" fmla="*/ 1930399 w 3155146"/>
                <a:gd name="connsiteY2" fmla="*/ 0 h 2633703"/>
                <a:gd name="connsiteX3" fmla="*/ 1727199 w 3155146"/>
                <a:gd name="connsiteY3" fmla="*/ 2603499 h 2633703"/>
                <a:gd name="connsiteX0" fmla="*/ 1727199 w 3089844"/>
                <a:gd name="connsiteY0" fmla="*/ 2603499 h 2634238"/>
                <a:gd name="connsiteX1" fmla="*/ 0 w 3089844"/>
                <a:gd name="connsiteY1" fmla="*/ 406399 h 2634238"/>
                <a:gd name="connsiteX2" fmla="*/ 1930399 w 3089844"/>
                <a:gd name="connsiteY2" fmla="*/ 0 h 2634238"/>
                <a:gd name="connsiteX3" fmla="*/ 1727199 w 3089844"/>
                <a:gd name="connsiteY3" fmla="*/ 2603499 h 2634238"/>
                <a:gd name="connsiteX0" fmla="*/ 1727199 w 3144290"/>
                <a:gd name="connsiteY0" fmla="*/ 2603499 h 2617993"/>
                <a:gd name="connsiteX1" fmla="*/ 0 w 3144290"/>
                <a:gd name="connsiteY1" fmla="*/ 406399 h 2617993"/>
                <a:gd name="connsiteX2" fmla="*/ 1930399 w 3144290"/>
                <a:gd name="connsiteY2" fmla="*/ 0 h 2617993"/>
                <a:gd name="connsiteX3" fmla="*/ 1727199 w 3144290"/>
                <a:gd name="connsiteY3" fmla="*/ 2603499 h 26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4290" h="2617993">
                  <a:moveTo>
                    <a:pt x="1727199" y="2603499"/>
                  </a:moveTo>
                  <a:cubicBezTo>
                    <a:pt x="437362" y="2627090"/>
                    <a:pt x="29633" y="1310216"/>
                    <a:pt x="0" y="406399"/>
                  </a:cubicBezTo>
                  <a:cubicBezTo>
                    <a:pt x="315086" y="332623"/>
                    <a:pt x="369629" y="1426941"/>
                    <a:pt x="1930399" y="0"/>
                  </a:cubicBezTo>
                  <a:cubicBezTo>
                    <a:pt x="3970866" y="378883"/>
                    <a:pt x="3115732" y="2827866"/>
                    <a:pt x="1727199" y="2603499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6427E30-C994-C1E1-4C27-CD80FA79AFFC}"/>
                </a:ext>
              </a:extLst>
            </p:cNvPr>
            <p:cNvSpPr/>
            <p:nvPr/>
          </p:nvSpPr>
          <p:spPr>
            <a:xfrm>
              <a:off x="3835400" y="965200"/>
              <a:ext cx="2479438" cy="2463800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B3609BC2-718B-6DA7-BEB1-64B2A1B0DC83}"/>
                </a:ext>
              </a:extLst>
            </p:cNvPr>
            <p:cNvSpPr/>
            <p:nvPr/>
          </p:nvSpPr>
          <p:spPr>
            <a:xfrm>
              <a:off x="3695993" y="3052761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7EDD971-BF48-2880-8E0A-357A4B380D5A}"/>
                </a:ext>
              </a:extLst>
            </p:cNvPr>
            <p:cNvSpPr/>
            <p:nvPr/>
          </p:nvSpPr>
          <p:spPr>
            <a:xfrm rot="19298692">
              <a:off x="3943490" y="4063054"/>
              <a:ext cx="1369217" cy="913954"/>
            </a:xfrm>
            <a:prstGeom prst="ellipse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0950B6D-EC15-824B-34F6-81ACFDFF4E53}"/>
                </a:ext>
              </a:extLst>
            </p:cNvPr>
            <p:cNvSpPr/>
            <p:nvPr/>
          </p:nvSpPr>
          <p:spPr>
            <a:xfrm rot="249989">
              <a:off x="5208750" y="2274503"/>
              <a:ext cx="329537" cy="290167"/>
            </a:xfrm>
            <a:custGeom>
              <a:avLst/>
              <a:gdLst>
                <a:gd name="connsiteX0" fmla="*/ 128353 w 329537"/>
                <a:gd name="connsiteY0" fmla="*/ 3649 h 290167"/>
                <a:gd name="connsiteX1" fmla="*/ 173356 w 329537"/>
                <a:gd name="connsiteY1" fmla="*/ 371 h 290167"/>
                <a:gd name="connsiteX2" fmla="*/ 321447 w 329537"/>
                <a:gd name="connsiteY2" fmla="*/ 128351 h 290167"/>
                <a:gd name="connsiteX3" fmla="*/ 329537 w 329537"/>
                <a:gd name="connsiteY3" fmla="*/ 239395 h 290167"/>
                <a:gd name="connsiteX4" fmla="*/ 323666 w 329537"/>
                <a:gd name="connsiteY4" fmla="*/ 285560 h 290167"/>
                <a:gd name="connsiteX5" fmla="*/ 302412 w 329537"/>
                <a:gd name="connsiteY5" fmla="*/ 271760 h 290167"/>
                <a:gd name="connsiteX6" fmla="*/ 173428 w 329537"/>
                <a:gd name="connsiteY6" fmla="*/ 248371 h 290167"/>
                <a:gd name="connsiteX7" fmla="*/ 44444 w 329537"/>
                <a:gd name="connsiteY7" fmla="*/ 271760 h 290167"/>
                <a:gd name="connsiteX8" fmla="*/ 16096 w 329537"/>
                <a:gd name="connsiteY8" fmla="*/ 290167 h 290167"/>
                <a:gd name="connsiteX9" fmla="*/ 8461 w 329537"/>
                <a:gd name="connsiteY9" fmla="*/ 262785 h 290167"/>
                <a:gd name="connsiteX10" fmla="*/ 372 w 329537"/>
                <a:gd name="connsiteY10" fmla="*/ 151741 h 290167"/>
                <a:gd name="connsiteX11" fmla="*/ 128353 w 329537"/>
                <a:gd name="connsiteY11" fmla="*/ 3649 h 29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537" h="290167">
                  <a:moveTo>
                    <a:pt x="128353" y="3649"/>
                  </a:moveTo>
                  <a:lnTo>
                    <a:pt x="173356" y="371"/>
                  </a:lnTo>
                  <a:cubicBezTo>
                    <a:pt x="249591" y="-5183"/>
                    <a:pt x="315894" y="52116"/>
                    <a:pt x="321447" y="128351"/>
                  </a:cubicBezTo>
                  <a:lnTo>
                    <a:pt x="329537" y="239395"/>
                  </a:lnTo>
                  <a:lnTo>
                    <a:pt x="323666" y="285560"/>
                  </a:lnTo>
                  <a:lnTo>
                    <a:pt x="302412" y="271760"/>
                  </a:lnTo>
                  <a:cubicBezTo>
                    <a:pt x="269403" y="257309"/>
                    <a:pt x="223800" y="248371"/>
                    <a:pt x="173428" y="248371"/>
                  </a:cubicBezTo>
                  <a:cubicBezTo>
                    <a:pt x="123057" y="248371"/>
                    <a:pt x="77454" y="257309"/>
                    <a:pt x="44444" y="271760"/>
                  </a:cubicBezTo>
                  <a:lnTo>
                    <a:pt x="16096" y="290167"/>
                  </a:lnTo>
                  <a:lnTo>
                    <a:pt x="8461" y="262785"/>
                  </a:lnTo>
                  <a:lnTo>
                    <a:pt x="372" y="151741"/>
                  </a:lnTo>
                  <a:cubicBezTo>
                    <a:pt x="-5181" y="75506"/>
                    <a:pt x="52118" y="9203"/>
                    <a:pt x="128353" y="3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7EDFF9C-717A-1FB5-0FFC-47F3D00CFD18}"/>
                </a:ext>
              </a:extLst>
            </p:cNvPr>
            <p:cNvSpPr/>
            <p:nvPr/>
          </p:nvSpPr>
          <p:spPr>
            <a:xfrm>
              <a:off x="5217503" y="2311384"/>
              <a:ext cx="188238" cy="188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6F83DE6-D9FE-E2D2-7F9B-B0A718CEF848}"/>
                </a:ext>
              </a:extLst>
            </p:cNvPr>
            <p:cNvSpPr/>
            <p:nvPr/>
          </p:nvSpPr>
          <p:spPr>
            <a:xfrm>
              <a:off x="5401006" y="2407111"/>
              <a:ext cx="102394" cy="10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F41C3EB-DE8C-75CE-471C-E1337D22F1FE}"/>
                </a:ext>
              </a:extLst>
            </p:cNvPr>
            <p:cNvSpPr/>
            <p:nvPr/>
          </p:nvSpPr>
          <p:spPr>
            <a:xfrm rot="19256514">
              <a:off x="4634196" y="3041170"/>
              <a:ext cx="934659" cy="724392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ADC5E9-05EA-2396-0187-E92139B4ADEE}"/>
                </a:ext>
              </a:extLst>
            </p:cNvPr>
            <p:cNvSpPr/>
            <p:nvPr/>
          </p:nvSpPr>
          <p:spPr>
            <a:xfrm>
              <a:off x="4855957" y="2592946"/>
              <a:ext cx="544718" cy="456819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4C743F-A5ED-3DBF-3D49-EF1D836586CF}"/>
                </a:ext>
              </a:extLst>
            </p:cNvPr>
            <p:cNvGrpSpPr/>
            <p:nvPr/>
          </p:nvGrpSpPr>
          <p:grpSpPr>
            <a:xfrm>
              <a:off x="5866171" y="2571750"/>
              <a:ext cx="721927" cy="660743"/>
              <a:chOff x="5866171" y="2571750"/>
              <a:chExt cx="721927" cy="660743"/>
            </a:xfrm>
          </p:grpSpPr>
          <p:sp>
            <p:nvSpPr>
              <p:cNvPr id="129" name="Rectangle 31">
                <a:extLst>
                  <a:ext uri="{FF2B5EF4-FFF2-40B4-BE49-F238E27FC236}">
                    <a16:creationId xmlns:a16="http://schemas.microsoft.com/office/drawing/2014/main" id="{209C7E86-92AF-68A9-DDE9-BF6E59A0D359}"/>
                  </a:ext>
                </a:extLst>
              </p:cNvPr>
              <p:cNvSpPr/>
              <p:nvPr/>
            </p:nvSpPr>
            <p:spPr>
              <a:xfrm>
                <a:off x="5866171" y="2819401"/>
                <a:ext cx="440522" cy="413092"/>
              </a:xfrm>
              <a:custGeom>
                <a:avLst/>
                <a:gdLst>
                  <a:gd name="connsiteX0" fmla="*/ 0 w 227922"/>
                  <a:gd name="connsiteY0" fmla="*/ 0 h 183085"/>
                  <a:gd name="connsiteX1" fmla="*/ 227922 w 227922"/>
                  <a:gd name="connsiteY1" fmla="*/ 0 h 183085"/>
                  <a:gd name="connsiteX2" fmla="*/ 227922 w 227922"/>
                  <a:gd name="connsiteY2" fmla="*/ 183085 h 183085"/>
                  <a:gd name="connsiteX3" fmla="*/ 0 w 227922"/>
                  <a:gd name="connsiteY3" fmla="*/ 183085 h 183085"/>
                  <a:gd name="connsiteX4" fmla="*/ 0 w 227922"/>
                  <a:gd name="connsiteY4" fmla="*/ 0 h 183085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0 w 449378"/>
                  <a:gd name="connsiteY4" fmla="*/ 0 h 280716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73460 w 449378"/>
                  <a:gd name="connsiteY4" fmla="*/ 195262 h 280716"/>
                  <a:gd name="connsiteX5" fmla="*/ 0 w 449378"/>
                  <a:gd name="connsiteY5" fmla="*/ 0 h 280716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449378 w 449378"/>
                  <a:gd name="connsiteY2" fmla="*/ 280716 h 416448"/>
                  <a:gd name="connsiteX3" fmla="*/ 359569 w 449378"/>
                  <a:gd name="connsiteY3" fmla="*/ 416448 h 416448"/>
                  <a:gd name="connsiteX4" fmla="*/ 73460 w 449378"/>
                  <a:gd name="connsiteY4" fmla="*/ 195262 h 416448"/>
                  <a:gd name="connsiteX5" fmla="*/ 0 w 449378"/>
                  <a:gd name="connsiteY5" fmla="*/ 0 h 416448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359569 w 449378"/>
                  <a:gd name="connsiteY2" fmla="*/ 416448 h 416448"/>
                  <a:gd name="connsiteX3" fmla="*/ 73460 w 449378"/>
                  <a:gd name="connsiteY3" fmla="*/ 195262 h 416448"/>
                  <a:gd name="connsiteX4" fmla="*/ 0 w 449378"/>
                  <a:gd name="connsiteY4" fmla="*/ 0 h 416448"/>
                  <a:gd name="connsiteX0" fmla="*/ 0 w 413659"/>
                  <a:gd name="connsiteY0" fmla="*/ 7144 h 423592"/>
                  <a:gd name="connsiteX1" fmla="*/ 413659 w 413659"/>
                  <a:gd name="connsiteY1" fmla="*/ 0 h 423592"/>
                  <a:gd name="connsiteX2" fmla="*/ 359569 w 413659"/>
                  <a:gd name="connsiteY2" fmla="*/ 423592 h 423592"/>
                  <a:gd name="connsiteX3" fmla="*/ 73460 w 413659"/>
                  <a:gd name="connsiteY3" fmla="*/ 202406 h 423592"/>
                  <a:gd name="connsiteX4" fmla="*/ 0 w 413659"/>
                  <a:gd name="connsiteY4" fmla="*/ 7144 h 423592"/>
                  <a:gd name="connsiteX0" fmla="*/ 0 w 418716"/>
                  <a:gd name="connsiteY0" fmla="*/ 7144 h 423592"/>
                  <a:gd name="connsiteX1" fmla="*/ 413659 w 418716"/>
                  <a:gd name="connsiteY1" fmla="*/ 0 h 423592"/>
                  <a:gd name="connsiteX2" fmla="*/ 359569 w 418716"/>
                  <a:gd name="connsiteY2" fmla="*/ 423592 h 423592"/>
                  <a:gd name="connsiteX3" fmla="*/ 73460 w 418716"/>
                  <a:gd name="connsiteY3" fmla="*/ 202406 h 423592"/>
                  <a:gd name="connsiteX4" fmla="*/ 0 w 418716"/>
                  <a:gd name="connsiteY4" fmla="*/ 7144 h 423592"/>
                  <a:gd name="connsiteX0" fmla="*/ 0 w 427502"/>
                  <a:gd name="connsiteY0" fmla="*/ 7144 h 423592"/>
                  <a:gd name="connsiteX1" fmla="*/ 413659 w 427502"/>
                  <a:gd name="connsiteY1" fmla="*/ 0 h 423592"/>
                  <a:gd name="connsiteX2" fmla="*/ 359569 w 427502"/>
                  <a:gd name="connsiteY2" fmla="*/ 423592 h 423592"/>
                  <a:gd name="connsiteX3" fmla="*/ 73460 w 427502"/>
                  <a:gd name="connsiteY3" fmla="*/ 202406 h 423592"/>
                  <a:gd name="connsiteX4" fmla="*/ 0 w 427502"/>
                  <a:gd name="connsiteY4" fmla="*/ 7144 h 423592"/>
                  <a:gd name="connsiteX0" fmla="*/ 0 w 427502"/>
                  <a:gd name="connsiteY0" fmla="*/ 7144 h 424273"/>
                  <a:gd name="connsiteX1" fmla="*/ 413659 w 427502"/>
                  <a:gd name="connsiteY1" fmla="*/ 0 h 424273"/>
                  <a:gd name="connsiteX2" fmla="*/ 359569 w 427502"/>
                  <a:gd name="connsiteY2" fmla="*/ 423592 h 424273"/>
                  <a:gd name="connsiteX3" fmla="*/ 73460 w 427502"/>
                  <a:gd name="connsiteY3" fmla="*/ 202406 h 424273"/>
                  <a:gd name="connsiteX4" fmla="*/ 0 w 427502"/>
                  <a:gd name="connsiteY4" fmla="*/ 7144 h 424273"/>
                  <a:gd name="connsiteX0" fmla="*/ 0 w 427502"/>
                  <a:gd name="connsiteY0" fmla="*/ 7144 h 410037"/>
                  <a:gd name="connsiteX1" fmla="*/ 413659 w 427502"/>
                  <a:gd name="connsiteY1" fmla="*/ 0 h 410037"/>
                  <a:gd name="connsiteX2" fmla="*/ 359569 w 427502"/>
                  <a:gd name="connsiteY2" fmla="*/ 409305 h 410037"/>
                  <a:gd name="connsiteX3" fmla="*/ 73460 w 427502"/>
                  <a:gd name="connsiteY3" fmla="*/ 202406 h 410037"/>
                  <a:gd name="connsiteX4" fmla="*/ 0 w 427502"/>
                  <a:gd name="connsiteY4" fmla="*/ 7144 h 410037"/>
                  <a:gd name="connsiteX0" fmla="*/ 0 w 429409"/>
                  <a:gd name="connsiteY0" fmla="*/ 7144 h 410037"/>
                  <a:gd name="connsiteX1" fmla="*/ 413659 w 429409"/>
                  <a:gd name="connsiteY1" fmla="*/ 0 h 410037"/>
                  <a:gd name="connsiteX2" fmla="*/ 359569 w 429409"/>
                  <a:gd name="connsiteY2" fmla="*/ 409305 h 410037"/>
                  <a:gd name="connsiteX3" fmla="*/ 73460 w 429409"/>
                  <a:gd name="connsiteY3" fmla="*/ 202406 h 410037"/>
                  <a:gd name="connsiteX4" fmla="*/ 0 w 429409"/>
                  <a:gd name="connsiteY4" fmla="*/ 7144 h 410037"/>
                  <a:gd name="connsiteX0" fmla="*/ 0 w 429409"/>
                  <a:gd name="connsiteY0" fmla="*/ 7144 h 412037"/>
                  <a:gd name="connsiteX1" fmla="*/ 413659 w 429409"/>
                  <a:gd name="connsiteY1" fmla="*/ 0 h 412037"/>
                  <a:gd name="connsiteX2" fmla="*/ 359569 w 429409"/>
                  <a:gd name="connsiteY2" fmla="*/ 409305 h 412037"/>
                  <a:gd name="connsiteX3" fmla="*/ 73460 w 429409"/>
                  <a:gd name="connsiteY3" fmla="*/ 202406 h 412037"/>
                  <a:gd name="connsiteX4" fmla="*/ 0 w 429409"/>
                  <a:gd name="connsiteY4" fmla="*/ 7144 h 412037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16709"/>
                  <a:gd name="connsiteY0" fmla="*/ 16669 h 413092"/>
                  <a:gd name="connsiteX1" fmla="*/ 400959 w 416709"/>
                  <a:gd name="connsiteY1" fmla="*/ 0 h 413092"/>
                  <a:gd name="connsiteX2" fmla="*/ 346869 w 416709"/>
                  <a:gd name="connsiteY2" fmla="*/ 409305 h 413092"/>
                  <a:gd name="connsiteX3" fmla="*/ 60760 w 416709"/>
                  <a:gd name="connsiteY3" fmla="*/ 202406 h 413092"/>
                  <a:gd name="connsiteX4" fmla="*/ 0 w 416709"/>
                  <a:gd name="connsiteY4" fmla="*/ 16669 h 413092"/>
                  <a:gd name="connsiteX0" fmla="*/ 0 w 440522"/>
                  <a:gd name="connsiteY0" fmla="*/ 23813 h 413092"/>
                  <a:gd name="connsiteX1" fmla="*/ 424772 w 440522"/>
                  <a:gd name="connsiteY1" fmla="*/ 0 h 413092"/>
                  <a:gd name="connsiteX2" fmla="*/ 370682 w 440522"/>
                  <a:gd name="connsiteY2" fmla="*/ 409305 h 413092"/>
                  <a:gd name="connsiteX3" fmla="*/ 84573 w 440522"/>
                  <a:gd name="connsiteY3" fmla="*/ 202406 h 413092"/>
                  <a:gd name="connsiteX4" fmla="*/ 0 w 440522"/>
                  <a:gd name="connsiteY4" fmla="*/ 23813 h 41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22" h="413092">
                    <a:moveTo>
                      <a:pt x="0" y="23813"/>
                    </a:moveTo>
                    <a:lnTo>
                      <a:pt x="424772" y="0"/>
                    </a:lnTo>
                    <a:cubicBezTo>
                      <a:pt x="447223" y="245972"/>
                      <a:pt x="457768" y="372883"/>
                      <a:pt x="370682" y="409305"/>
                    </a:cubicBezTo>
                    <a:cubicBezTo>
                      <a:pt x="328495" y="437176"/>
                      <a:pt x="288686" y="305503"/>
                      <a:pt x="84573" y="202406"/>
                    </a:cubicBezTo>
                    <a:cubicBezTo>
                      <a:pt x="81517" y="96838"/>
                      <a:pt x="24487" y="88900"/>
                      <a:pt x="0" y="23813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ectangle 29">
                <a:extLst>
                  <a:ext uri="{FF2B5EF4-FFF2-40B4-BE49-F238E27FC236}">
                    <a16:creationId xmlns:a16="http://schemas.microsoft.com/office/drawing/2014/main" id="{A3EF0B10-3ABD-BA5D-4C13-A1082563E30C}"/>
                  </a:ext>
                </a:extLst>
              </p:cNvPr>
              <p:cNvSpPr/>
              <p:nvPr/>
            </p:nvSpPr>
            <p:spPr>
              <a:xfrm>
                <a:off x="5877046" y="2571750"/>
                <a:ext cx="711052" cy="297892"/>
              </a:xfrm>
              <a:custGeom>
                <a:avLst/>
                <a:gdLst>
                  <a:gd name="connsiteX0" fmla="*/ 0 w 494942"/>
                  <a:gd name="connsiteY0" fmla="*/ 0 h 252702"/>
                  <a:gd name="connsiteX1" fmla="*/ 494942 w 494942"/>
                  <a:gd name="connsiteY1" fmla="*/ 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0 w 494942"/>
                  <a:gd name="connsiteY0" fmla="*/ 0 h 252702"/>
                  <a:gd name="connsiteX1" fmla="*/ 425092 w 494942"/>
                  <a:gd name="connsiteY1" fmla="*/ 5715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254000 w 494942"/>
                  <a:gd name="connsiteY0" fmla="*/ 63500 h 195552"/>
                  <a:gd name="connsiteX1" fmla="*/ 425092 w 494942"/>
                  <a:gd name="connsiteY1" fmla="*/ 0 h 195552"/>
                  <a:gd name="connsiteX2" fmla="*/ 494942 w 494942"/>
                  <a:gd name="connsiteY2" fmla="*/ 195552 h 195552"/>
                  <a:gd name="connsiteX3" fmla="*/ 0 w 494942"/>
                  <a:gd name="connsiteY3" fmla="*/ 195552 h 195552"/>
                  <a:gd name="connsiteX4" fmla="*/ 254000 w 494942"/>
                  <a:gd name="connsiteY4" fmla="*/ 63500 h 195552"/>
                  <a:gd name="connsiteX0" fmla="*/ 196850 w 437792"/>
                  <a:gd name="connsiteY0" fmla="*/ 63500 h 265402"/>
                  <a:gd name="connsiteX1" fmla="*/ 367942 w 437792"/>
                  <a:gd name="connsiteY1" fmla="*/ 0 h 265402"/>
                  <a:gd name="connsiteX2" fmla="*/ 437792 w 437792"/>
                  <a:gd name="connsiteY2" fmla="*/ 195552 h 265402"/>
                  <a:gd name="connsiteX3" fmla="*/ 0 w 437792"/>
                  <a:gd name="connsiteY3" fmla="*/ 265402 h 265402"/>
                  <a:gd name="connsiteX4" fmla="*/ 196850 w 437792"/>
                  <a:gd name="connsiteY4" fmla="*/ 63500 h 265402"/>
                  <a:gd name="connsiteX0" fmla="*/ 196850 w 367942"/>
                  <a:gd name="connsiteY0" fmla="*/ 63500 h 265402"/>
                  <a:gd name="connsiteX1" fmla="*/ 367942 w 367942"/>
                  <a:gd name="connsiteY1" fmla="*/ 0 h 265402"/>
                  <a:gd name="connsiteX2" fmla="*/ 0 w 367942"/>
                  <a:gd name="connsiteY2" fmla="*/ 265402 h 265402"/>
                  <a:gd name="connsiteX3" fmla="*/ 196850 w 367942"/>
                  <a:gd name="connsiteY3" fmla="*/ 63500 h 265402"/>
                  <a:gd name="connsiteX0" fmla="*/ 196850 w 707361"/>
                  <a:gd name="connsiteY0" fmla="*/ 63500 h 265402"/>
                  <a:gd name="connsiteX1" fmla="*/ 367942 w 707361"/>
                  <a:gd name="connsiteY1" fmla="*/ 0 h 265402"/>
                  <a:gd name="connsiteX2" fmla="*/ 0 w 707361"/>
                  <a:gd name="connsiteY2" fmla="*/ 265402 h 265402"/>
                  <a:gd name="connsiteX3" fmla="*/ 196850 w 707361"/>
                  <a:gd name="connsiteY3" fmla="*/ 63500 h 265402"/>
                  <a:gd name="connsiteX0" fmla="*/ 196850 w 713823"/>
                  <a:gd name="connsiteY0" fmla="*/ 63500 h 304452"/>
                  <a:gd name="connsiteX1" fmla="*/ 367942 w 713823"/>
                  <a:gd name="connsiteY1" fmla="*/ 0 h 304452"/>
                  <a:gd name="connsiteX2" fmla="*/ 0 w 713823"/>
                  <a:gd name="connsiteY2" fmla="*/ 265402 h 304452"/>
                  <a:gd name="connsiteX3" fmla="*/ 196850 w 713823"/>
                  <a:gd name="connsiteY3" fmla="*/ 63500 h 30445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052" h="297892">
                    <a:moveTo>
                      <a:pt x="196850" y="63500"/>
                    </a:moveTo>
                    <a:cubicBezTo>
                      <a:pt x="234831" y="30427"/>
                      <a:pt x="291067" y="6086"/>
                      <a:pt x="367942" y="0"/>
                    </a:cubicBezTo>
                    <a:cubicBezTo>
                      <a:pt x="1254945" y="215467"/>
                      <a:pt x="160747" y="367435"/>
                      <a:pt x="0" y="265402"/>
                    </a:cubicBezTo>
                    <a:cubicBezTo>
                      <a:pt x="84667" y="236201"/>
                      <a:pt x="131233" y="130801"/>
                      <a:pt x="196850" y="63500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73AE2B-8AA7-D91E-DB7C-33CE1BB29BB7}"/>
                </a:ext>
              </a:extLst>
            </p:cNvPr>
            <p:cNvSpPr/>
            <p:nvPr/>
          </p:nvSpPr>
          <p:spPr>
            <a:xfrm>
              <a:off x="4863964" y="839211"/>
              <a:ext cx="368436" cy="202189"/>
            </a:xfrm>
            <a:custGeom>
              <a:avLst/>
              <a:gdLst>
                <a:gd name="connsiteX0" fmla="*/ 152536 w 368436"/>
                <a:gd name="connsiteY0" fmla="*/ 202189 h 202189"/>
                <a:gd name="connsiteX1" fmla="*/ 136 w 368436"/>
                <a:gd name="connsiteY1" fmla="*/ 87889 h 202189"/>
                <a:gd name="connsiteX2" fmla="*/ 127136 w 368436"/>
                <a:gd name="connsiteY2" fmla="*/ 49789 h 202189"/>
                <a:gd name="connsiteX3" fmla="*/ 216036 w 368436"/>
                <a:gd name="connsiteY3" fmla="*/ 138689 h 202189"/>
                <a:gd name="connsiteX4" fmla="*/ 216036 w 368436"/>
                <a:gd name="connsiteY4" fmla="*/ 11689 h 202189"/>
                <a:gd name="connsiteX5" fmla="*/ 317636 w 368436"/>
                <a:gd name="connsiteY5" fmla="*/ 24389 h 202189"/>
                <a:gd name="connsiteX6" fmla="*/ 355736 w 368436"/>
                <a:gd name="connsiteY6" fmla="*/ 176789 h 202189"/>
                <a:gd name="connsiteX7" fmla="*/ 368436 w 368436"/>
                <a:gd name="connsiteY7" fmla="*/ 189489 h 202189"/>
                <a:gd name="connsiteX8" fmla="*/ 368436 w 368436"/>
                <a:gd name="connsiteY8" fmla="*/ 189489 h 20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436" h="202189">
                  <a:moveTo>
                    <a:pt x="152536" y="202189"/>
                  </a:moveTo>
                  <a:cubicBezTo>
                    <a:pt x="78452" y="157739"/>
                    <a:pt x="4369" y="113289"/>
                    <a:pt x="136" y="87889"/>
                  </a:cubicBezTo>
                  <a:cubicBezTo>
                    <a:pt x="-4097" y="62489"/>
                    <a:pt x="91153" y="41322"/>
                    <a:pt x="127136" y="49789"/>
                  </a:cubicBezTo>
                  <a:cubicBezTo>
                    <a:pt x="163119" y="58256"/>
                    <a:pt x="201219" y="145039"/>
                    <a:pt x="216036" y="138689"/>
                  </a:cubicBezTo>
                  <a:cubicBezTo>
                    <a:pt x="230853" y="132339"/>
                    <a:pt x="199103" y="30739"/>
                    <a:pt x="216036" y="11689"/>
                  </a:cubicBezTo>
                  <a:cubicBezTo>
                    <a:pt x="232969" y="-7361"/>
                    <a:pt x="294353" y="-3128"/>
                    <a:pt x="317636" y="24389"/>
                  </a:cubicBezTo>
                  <a:cubicBezTo>
                    <a:pt x="340919" y="51906"/>
                    <a:pt x="355736" y="176789"/>
                    <a:pt x="355736" y="176789"/>
                  </a:cubicBezTo>
                  <a:cubicBezTo>
                    <a:pt x="364203" y="204306"/>
                    <a:pt x="368436" y="189489"/>
                    <a:pt x="368436" y="189489"/>
                  </a:cubicBezTo>
                  <a:lnTo>
                    <a:pt x="368436" y="189489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260F543-C760-E0AF-CA28-77DD766D35A8}"/>
              </a:ext>
            </a:extLst>
          </p:cNvPr>
          <p:cNvGrpSpPr/>
          <p:nvPr/>
        </p:nvGrpSpPr>
        <p:grpSpPr>
          <a:xfrm>
            <a:off x="5075209" y="611367"/>
            <a:ext cx="2057562" cy="2619695"/>
            <a:chOff x="2892333" y="1211123"/>
            <a:chExt cx="3216536" cy="4095304"/>
          </a:xfrm>
        </p:grpSpPr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75EB6BD5-A057-CC26-468A-1F2976F61F08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116EDD41-8290-2BC1-0F9E-EA5420FC0DA8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A685A8D9-B0E9-EB0E-76B8-F9DE075793B2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Oval 2">
              <a:extLst>
                <a:ext uri="{FF2B5EF4-FFF2-40B4-BE49-F238E27FC236}">
                  <a16:creationId xmlns:a16="http://schemas.microsoft.com/office/drawing/2014/main" id="{0D937C28-8107-7D8C-F5CD-AE625970EA6C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custGeom>
              <a:avLst/>
              <a:gdLst>
                <a:gd name="connsiteX0" fmla="*/ 0 w 3280229"/>
                <a:gd name="connsiteY0" fmla="*/ 1328058 h 2656115"/>
                <a:gd name="connsiteX1" fmla="*/ 1640115 w 3280229"/>
                <a:gd name="connsiteY1" fmla="*/ 0 h 2656115"/>
                <a:gd name="connsiteX2" fmla="*/ 3280230 w 3280229"/>
                <a:gd name="connsiteY2" fmla="*/ 1328058 h 2656115"/>
                <a:gd name="connsiteX3" fmla="*/ 1640115 w 3280229"/>
                <a:gd name="connsiteY3" fmla="*/ 2656116 h 2656115"/>
                <a:gd name="connsiteX4" fmla="*/ 0 w 3280229"/>
                <a:gd name="connsiteY4" fmla="*/ 1328058 h 2656115"/>
                <a:gd name="connsiteX0" fmla="*/ 0 w 3213555"/>
                <a:gd name="connsiteY0" fmla="*/ 1347120 h 2656141"/>
                <a:gd name="connsiteX1" fmla="*/ 1573440 w 3213555"/>
                <a:gd name="connsiteY1" fmla="*/ 12 h 2656141"/>
                <a:gd name="connsiteX2" fmla="*/ 3213555 w 3213555"/>
                <a:gd name="connsiteY2" fmla="*/ 1328070 h 2656141"/>
                <a:gd name="connsiteX3" fmla="*/ 1573440 w 3213555"/>
                <a:gd name="connsiteY3" fmla="*/ 2656128 h 2656141"/>
                <a:gd name="connsiteX4" fmla="*/ 0 w 3213555"/>
                <a:gd name="connsiteY4" fmla="*/ 1347120 h 2656141"/>
                <a:gd name="connsiteX0" fmla="*/ 0 w 3213555"/>
                <a:gd name="connsiteY0" fmla="*/ 1349011 h 2658032"/>
                <a:gd name="connsiteX1" fmla="*/ 1573440 w 3213555"/>
                <a:gd name="connsiteY1" fmla="*/ 1903 h 2658032"/>
                <a:gd name="connsiteX2" fmla="*/ 3213555 w 3213555"/>
                <a:gd name="connsiteY2" fmla="*/ 1329961 h 2658032"/>
                <a:gd name="connsiteX3" fmla="*/ 1573440 w 3213555"/>
                <a:gd name="connsiteY3" fmla="*/ 2658019 h 2658032"/>
                <a:gd name="connsiteX4" fmla="*/ 0 w 3213555"/>
                <a:gd name="connsiteY4" fmla="*/ 1349011 h 2658032"/>
                <a:gd name="connsiteX0" fmla="*/ 0 w 3214783"/>
                <a:gd name="connsiteY0" fmla="*/ 1512788 h 2821809"/>
                <a:gd name="connsiteX1" fmla="*/ 1573440 w 3214783"/>
                <a:gd name="connsiteY1" fmla="*/ 165680 h 2821809"/>
                <a:gd name="connsiteX2" fmla="*/ 1794328 w 3214783"/>
                <a:gd name="connsiteY2" fmla="*/ 168402 h 2821809"/>
                <a:gd name="connsiteX3" fmla="*/ 3213555 w 3214783"/>
                <a:gd name="connsiteY3" fmla="*/ 1493738 h 2821809"/>
                <a:gd name="connsiteX4" fmla="*/ 1573440 w 3214783"/>
                <a:gd name="connsiteY4" fmla="*/ 2821796 h 2821809"/>
                <a:gd name="connsiteX5" fmla="*/ 0 w 3214783"/>
                <a:gd name="connsiteY5" fmla="*/ 1512788 h 2821809"/>
                <a:gd name="connsiteX0" fmla="*/ 0 w 3214783"/>
                <a:gd name="connsiteY0" fmla="*/ 1344386 h 2653407"/>
                <a:gd name="connsiteX1" fmla="*/ 1794328 w 3214783"/>
                <a:gd name="connsiteY1" fmla="*/ 0 h 2653407"/>
                <a:gd name="connsiteX2" fmla="*/ 3213555 w 3214783"/>
                <a:gd name="connsiteY2" fmla="*/ 1325336 h 2653407"/>
                <a:gd name="connsiteX3" fmla="*/ 1573440 w 3214783"/>
                <a:gd name="connsiteY3" fmla="*/ 2653394 h 2653407"/>
                <a:gd name="connsiteX4" fmla="*/ 0 w 3214783"/>
                <a:gd name="connsiteY4" fmla="*/ 1344386 h 2653407"/>
                <a:gd name="connsiteX0" fmla="*/ 0 w 3214783"/>
                <a:gd name="connsiteY0" fmla="*/ 1357169 h 2666190"/>
                <a:gd name="connsiteX1" fmla="*/ 1794328 w 3214783"/>
                <a:gd name="connsiteY1" fmla="*/ 12783 h 2666190"/>
                <a:gd name="connsiteX2" fmla="*/ 3213555 w 3214783"/>
                <a:gd name="connsiteY2" fmla="*/ 1338119 h 2666190"/>
                <a:gd name="connsiteX3" fmla="*/ 1573440 w 3214783"/>
                <a:gd name="connsiteY3" fmla="*/ 2666177 h 2666190"/>
                <a:gd name="connsiteX4" fmla="*/ 0 w 3214783"/>
                <a:gd name="connsiteY4" fmla="*/ 1357169 h 2666190"/>
                <a:gd name="connsiteX0" fmla="*/ 0 w 3215970"/>
                <a:gd name="connsiteY0" fmla="*/ 1357169 h 2666190"/>
                <a:gd name="connsiteX1" fmla="*/ 1794328 w 3215970"/>
                <a:gd name="connsiteY1" fmla="*/ 12783 h 2666190"/>
                <a:gd name="connsiteX2" fmla="*/ 3213555 w 3215970"/>
                <a:gd name="connsiteY2" fmla="*/ 1338119 h 2666190"/>
                <a:gd name="connsiteX3" fmla="*/ 1573440 w 3215970"/>
                <a:gd name="connsiteY3" fmla="*/ 2666177 h 2666190"/>
                <a:gd name="connsiteX4" fmla="*/ 0 w 3215970"/>
                <a:gd name="connsiteY4" fmla="*/ 1357169 h 2666190"/>
                <a:gd name="connsiteX0" fmla="*/ 0 w 3403295"/>
                <a:gd name="connsiteY0" fmla="*/ 1357169 h 2666440"/>
                <a:gd name="connsiteX1" fmla="*/ 1794328 w 3403295"/>
                <a:gd name="connsiteY1" fmla="*/ 12783 h 2666440"/>
                <a:gd name="connsiteX2" fmla="*/ 3213555 w 3403295"/>
                <a:gd name="connsiteY2" fmla="*/ 1338119 h 2666440"/>
                <a:gd name="connsiteX3" fmla="*/ 3213552 w 3403295"/>
                <a:gd name="connsiteY3" fmla="*/ 1470109 h 2666440"/>
                <a:gd name="connsiteX4" fmla="*/ 1573440 w 3403295"/>
                <a:gd name="connsiteY4" fmla="*/ 2666177 h 2666440"/>
                <a:gd name="connsiteX5" fmla="*/ 0 w 3403295"/>
                <a:gd name="connsiteY5" fmla="*/ 1357169 h 2666440"/>
                <a:gd name="connsiteX0" fmla="*/ 0 w 3214623"/>
                <a:gd name="connsiteY0" fmla="*/ 1357169 h 2666514"/>
                <a:gd name="connsiteX1" fmla="*/ 1794328 w 3214623"/>
                <a:gd name="connsiteY1" fmla="*/ 12783 h 2666514"/>
                <a:gd name="connsiteX2" fmla="*/ 3213552 w 3214623"/>
                <a:gd name="connsiteY2" fmla="*/ 1470109 h 2666514"/>
                <a:gd name="connsiteX3" fmla="*/ 1573440 w 3214623"/>
                <a:gd name="connsiteY3" fmla="*/ 2666177 h 2666514"/>
                <a:gd name="connsiteX4" fmla="*/ 0 w 3214623"/>
                <a:gd name="connsiteY4" fmla="*/ 1357169 h 2666514"/>
                <a:gd name="connsiteX0" fmla="*/ 0 w 3214623"/>
                <a:gd name="connsiteY0" fmla="*/ 1357169 h 2835879"/>
                <a:gd name="connsiteX1" fmla="*/ 1794328 w 3214623"/>
                <a:gd name="connsiteY1" fmla="*/ 12783 h 2835879"/>
                <a:gd name="connsiteX2" fmla="*/ 3213552 w 3214623"/>
                <a:gd name="connsiteY2" fmla="*/ 1470109 h 2835879"/>
                <a:gd name="connsiteX3" fmla="*/ 1689552 w 3214623"/>
                <a:gd name="connsiteY3" fmla="*/ 2689309 h 2835879"/>
                <a:gd name="connsiteX4" fmla="*/ 1573440 w 3214623"/>
                <a:gd name="connsiteY4" fmla="*/ 2666177 h 2835879"/>
                <a:gd name="connsiteX5" fmla="*/ 0 w 3214623"/>
                <a:gd name="connsiteY5" fmla="*/ 1357169 h 2835879"/>
                <a:gd name="connsiteX0" fmla="*/ 193 w 3214816"/>
                <a:gd name="connsiteY0" fmla="*/ 1357169 h 2689309"/>
                <a:gd name="connsiteX1" fmla="*/ 1794521 w 3214816"/>
                <a:gd name="connsiteY1" fmla="*/ 12783 h 2689309"/>
                <a:gd name="connsiteX2" fmla="*/ 3213745 w 3214816"/>
                <a:gd name="connsiteY2" fmla="*/ 1470109 h 2689309"/>
                <a:gd name="connsiteX3" fmla="*/ 1689745 w 3214816"/>
                <a:gd name="connsiteY3" fmla="*/ 2689309 h 2689309"/>
                <a:gd name="connsiteX4" fmla="*/ 193 w 3214816"/>
                <a:gd name="connsiteY4" fmla="*/ 1357169 h 2689309"/>
                <a:gd name="connsiteX0" fmla="*/ 193 w 3225472"/>
                <a:gd name="connsiteY0" fmla="*/ 1357169 h 2689309"/>
                <a:gd name="connsiteX1" fmla="*/ 1794521 w 3225472"/>
                <a:gd name="connsiteY1" fmla="*/ 12783 h 2689309"/>
                <a:gd name="connsiteX2" fmla="*/ 3213745 w 3225472"/>
                <a:gd name="connsiteY2" fmla="*/ 1470109 h 2689309"/>
                <a:gd name="connsiteX3" fmla="*/ 1689745 w 3225472"/>
                <a:gd name="connsiteY3" fmla="*/ 2689309 h 2689309"/>
                <a:gd name="connsiteX4" fmla="*/ 193 w 3225472"/>
                <a:gd name="connsiteY4" fmla="*/ 1357169 h 2689309"/>
                <a:gd name="connsiteX0" fmla="*/ 193 w 3225570"/>
                <a:gd name="connsiteY0" fmla="*/ 1357169 h 2689309"/>
                <a:gd name="connsiteX1" fmla="*/ 1794521 w 3225570"/>
                <a:gd name="connsiteY1" fmla="*/ 12783 h 2689309"/>
                <a:gd name="connsiteX2" fmla="*/ 3213745 w 3225570"/>
                <a:gd name="connsiteY2" fmla="*/ 1470109 h 2689309"/>
                <a:gd name="connsiteX3" fmla="*/ 1689745 w 3225570"/>
                <a:gd name="connsiteY3" fmla="*/ 2689309 h 2689309"/>
                <a:gd name="connsiteX4" fmla="*/ 193 w 3225570"/>
                <a:gd name="connsiteY4" fmla="*/ 1357169 h 2689309"/>
                <a:gd name="connsiteX0" fmla="*/ 2 w 3224450"/>
                <a:gd name="connsiteY0" fmla="*/ 1357210 h 2689350"/>
                <a:gd name="connsiteX1" fmla="*/ 1699080 w 3224450"/>
                <a:gd name="connsiteY1" fmla="*/ 12824 h 2689350"/>
                <a:gd name="connsiteX2" fmla="*/ 3213554 w 3224450"/>
                <a:gd name="connsiteY2" fmla="*/ 1470150 h 2689350"/>
                <a:gd name="connsiteX3" fmla="*/ 1689554 w 3224450"/>
                <a:gd name="connsiteY3" fmla="*/ 2689350 h 2689350"/>
                <a:gd name="connsiteX4" fmla="*/ 2 w 3224450"/>
                <a:gd name="connsiteY4" fmla="*/ 1357210 h 2689350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8725"/>
                <a:gd name="connsiteX1" fmla="*/ 1699080 w 3226423"/>
                <a:gd name="connsiteY1" fmla="*/ 13815 h 2598725"/>
                <a:gd name="connsiteX2" fmla="*/ 3213554 w 3226423"/>
                <a:gd name="connsiteY2" fmla="*/ 1471141 h 2598725"/>
                <a:gd name="connsiteX3" fmla="*/ 1689554 w 3226423"/>
                <a:gd name="connsiteY3" fmla="*/ 2595091 h 2598725"/>
                <a:gd name="connsiteX4" fmla="*/ 2 w 3226423"/>
                <a:gd name="connsiteY4" fmla="*/ 1358201 h 2598725"/>
                <a:gd name="connsiteX0" fmla="*/ 339 w 3226760"/>
                <a:gd name="connsiteY0" fmla="*/ 1358201 h 2598838"/>
                <a:gd name="connsiteX1" fmla="*/ 1699417 w 3226760"/>
                <a:gd name="connsiteY1" fmla="*/ 13815 h 2598838"/>
                <a:gd name="connsiteX2" fmla="*/ 3213891 w 3226760"/>
                <a:gd name="connsiteY2" fmla="*/ 1471141 h 2598838"/>
                <a:gd name="connsiteX3" fmla="*/ 1689891 w 3226760"/>
                <a:gd name="connsiteY3" fmla="*/ 2595091 h 2598838"/>
                <a:gd name="connsiteX4" fmla="*/ 339 w 3226760"/>
                <a:gd name="connsiteY4" fmla="*/ 1358201 h 2598838"/>
                <a:gd name="connsiteX0" fmla="*/ 189258 w 3415679"/>
                <a:gd name="connsiteY0" fmla="*/ 1358201 h 2598172"/>
                <a:gd name="connsiteX1" fmla="*/ 230985 w 3415679"/>
                <a:gd name="connsiteY1" fmla="*/ 1023466 h 2598172"/>
                <a:gd name="connsiteX2" fmla="*/ 1888336 w 3415679"/>
                <a:gd name="connsiteY2" fmla="*/ 13815 h 2598172"/>
                <a:gd name="connsiteX3" fmla="*/ 3402810 w 3415679"/>
                <a:gd name="connsiteY3" fmla="*/ 1471141 h 2598172"/>
                <a:gd name="connsiteX4" fmla="*/ 1878810 w 3415679"/>
                <a:gd name="connsiteY4" fmla="*/ 2595091 h 2598172"/>
                <a:gd name="connsiteX5" fmla="*/ 189258 w 3415679"/>
                <a:gd name="connsiteY5" fmla="*/ 1358201 h 2598172"/>
                <a:gd name="connsiteX0" fmla="*/ 1647827 w 3184696"/>
                <a:gd name="connsiteY0" fmla="*/ 2595091 h 2595091"/>
                <a:gd name="connsiteX1" fmla="*/ 2 w 3184696"/>
                <a:gd name="connsiteY1" fmla="*/ 1023466 h 2595091"/>
                <a:gd name="connsiteX2" fmla="*/ 1657353 w 3184696"/>
                <a:gd name="connsiteY2" fmla="*/ 13815 h 2595091"/>
                <a:gd name="connsiteX3" fmla="*/ 3171827 w 3184696"/>
                <a:gd name="connsiteY3" fmla="*/ 1471141 h 2595091"/>
                <a:gd name="connsiteX4" fmla="*/ 1647827 w 3184696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600224"/>
                <a:gd name="connsiteX1" fmla="*/ 1 w 3213270"/>
                <a:gd name="connsiteY1" fmla="*/ 1290166 h 2600224"/>
                <a:gd name="connsiteX2" fmla="*/ 1685927 w 3213270"/>
                <a:gd name="connsiteY2" fmla="*/ 13815 h 2600224"/>
                <a:gd name="connsiteX3" fmla="*/ 3200401 w 3213270"/>
                <a:gd name="connsiteY3" fmla="*/ 1471141 h 2600224"/>
                <a:gd name="connsiteX4" fmla="*/ 1676401 w 3213270"/>
                <a:gd name="connsiteY4" fmla="*/ 2595091 h 2600224"/>
                <a:gd name="connsiteX0" fmla="*/ 1679667 w 3216536"/>
                <a:gd name="connsiteY0" fmla="*/ 2595091 h 2600224"/>
                <a:gd name="connsiteX1" fmla="*/ 3267 w 3216536"/>
                <a:gd name="connsiteY1" fmla="*/ 1290166 h 2600224"/>
                <a:gd name="connsiteX2" fmla="*/ 1689193 w 3216536"/>
                <a:gd name="connsiteY2" fmla="*/ 13815 h 2600224"/>
                <a:gd name="connsiteX3" fmla="*/ 3203667 w 3216536"/>
                <a:gd name="connsiteY3" fmla="*/ 1471141 h 2600224"/>
                <a:gd name="connsiteX4" fmla="*/ 1679667 w 3216536"/>
                <a:gd name="connsiteY4" fmla="*/ 2595091 h 260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6536" h="2600224">
                  <a:moveTo>
                    <a:pt x="1679667" y="2595091"/>
                  </a:moveTo>
                  <a:cubicBezTo>
                    <a:pt x="951004" y="2539528"/>
                    <a:pt x="-64996" y="2530004"/>
                    <a:pt x="3267" y="1290166"/>
                  </a:cubicBezTo>
                  <a:cubicBezTo>
                    <a:pt x="267396" y="332677"/>
                    <a:pt x="1165318" y="-59210"/>
                    <a:pt x="1689193" y="13815"/>
                  </a:cubicBezTo>
                  <a:cubicBezTo>
                    <a:pt x="2424810" y="-110237"/>
                    <a:pt x="3335732" y="619334"/>
                    <a:pt x="3203667" y="1471141"/>
                  </a:cubicBezTo>
                  <a:cubicBezTo>
                    <a:pt x="3251292" y="2253779"/>
                    <a:pt x="2408330" y="2650654"/>
                    <a:pt x="1679667" y="2595091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A0C0D5-5A1F-80F7-C76F-DEE62A792358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BC21D19-4974-8779-9881-AF98E77DFA1C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2699D40-3058-D99A-DF57-238FDDA1070D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9D3B63C-2416-BC59-81DE-08711234C72D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5CD3AB-27E4-9B21-F47A-AD4A2E3BD746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Oval 15">
              <a:extLst>
                <a:ext uri="{FF2B5EF4-FFF2-40B4-BE49-F238E27FC236}">
                  <a16:creationId xmlns:a16="http://schemas.microsoft.com/office/drawing/2014/main" id="{DBF9F3A2-2C52-D135-C41A-F8255EFA5CF5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EE9BF62-9829-4BD7-8878-CDA14C5F64D6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07F62CC-69B5-7297-B619-FDFC319E2985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7A8DAD7-757A-D820-1148-5CD9BF7601F5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ACB0D4F-E19F-2D5A-2A43-A835B73E601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82E3C1-9574-CFDC-88A7-2DF78CC525A2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0EDD63E-5B8B-F7DC-BF69-61BA07334747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BDA22F0-7D75-2F4E-B180-031735AEDEEC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D19F388-AC39-BA0A-57BD-54155903424E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47248E3-6CBD-CEB1-88D4-49E3E91B1264}"/>
              </a:ext>
            </a:extLst>
          </p:cNvPr>
          <p:cNvGrpSpPr/>
          <p:nvPr/>
        </p:nvGrpSpPr>
        <p:grpSpPr>
          <a:xfrm>
            <a:off x="547957" y="1517585"/>
            <a:ext cx="4591793" cy="5070453"/>
            <a:chOff x="3217816" y="294585"/>
            <a:chExt cx="5772160" cy="6373865"/>
          </a:xfrm>
        </p:grpSpPr>
        <p:sp>
          <p:nvSpPr>
            <p:cNvPr id="151" name="Rectangle 41">
              <a:extLst>
                <a:ext uri="{FF2B5EF4-FFF2-40B4-BE49-F238E27FC236}">
                  <a16:creationId xmlns:a16="http://schemas.microsoft.com/office/drawing/2014/main" id="{510C6F0B-CECC-6A94-87C0-27415E662039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id="{A4A32E71-A5B3-C5D9-AC2A-2B1A1FDDCDA9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Rectangle 41">
              <a:extLst>
                <a:ext uri="{FF2B5EF4-FFF2-40B4-BE49-F238E27FC236}">
                  <a16:creationId xmlns:a16="http://schemas.microsoft.com/office/drawing/2014/main" id="{CF8FE222-BB48-0B84-A05D-AA1AFF5A098B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82AFB64-37FB-5AE8-D84F-523FFD649DB1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5717127A-75B8-E491-FC4E-2B6DE489053D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5F853DB-2493-6260-845B-7EAAD9A5699C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8F052414-BBFE-42C8-BBD3-2E3ED6F33A05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7BE95D5-0057-11D0-20E9-3491FA0FBB80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7" name="Rectangle 41">
                <a:extLst>
                  <a:ext uri="{FF2B5EF4-FFF2-40B4-BE49-F238E27FC236}">
                    <a16:creationId xmlns:a16="http://schemas.microsoft.com/office/drawing/2014/main" id="{C4346A37-19BA-C91D-4264-EE03EE1C0676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ACABBEA-72C2-0059-CDEE-F0F308F7F1DD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CE0DD8-CD64-0DF9-02B5-660B845DDAA5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175" name="Rectangle 60">
                <a:extLst>
                  <a:ext uri="{FF2B5EF4-FFF2-40B4-BE49-F238E27FC236}">
                    <a16:creationId xmlns:a16="http://schemas.microsoft.com/office/drawing/2014/main" id="{B45A8D1B-01A8-4FB6-FE85-74166222761A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6" name="Oval 59">
                <a:extLst>
                  <a:ext uri="{FF2B5EF4-FFF2-40B4-BE49-F238E27FC236}">
                    <a16:creationId xmlns:a16="http://schemas.microsoft.com/office/drawing/2014/main" id="{560F4416-DED0-0B88-CFAE-F89A82FE7958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C5485C0-1F5A-377A-B7ED-77179B489423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173" name="Rectangle 60">
                <a:extLst>
                  <a:ext uri="{FF2B5EF4-FFF2-40B4-BE49-F238E27FC236}">
                    <a16:creationId xmlns:a16="http://schemas.microsoft.com/office/drawing/2014/main" id="{8838E031-209D-BF1C-AC7E-EB9ADF6334A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4" name="Oval 59">
                <a:extLst>
                  <a:ext uri="{FF2B5EF4-FFF2-40B4-BE49-F238E27FC236}">
                    <a16:creationId xmlns:a16="http://schemas.microsoft.com/office/drawing/2014/main" id="{F0A5BA55-B289-E866-543F-8D80C01D4CA4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9" name="Rectangle 48">
              <a:extLst>
                <a:ext uri="{FF2B5EF4-FFF2-40B4-BE49-F238E27FC236}">
                  <a16:creationId xmlns:a16="http://schemas.microsoft.com/office/drawing/2014/main" id="{CE8A8B8B-ADEF-F05A-228B-A0F4BA54B799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Oval 44">
              <a:extLst>
                <a:ext uri="{FF2B5EF4-FFF2-40B4-BE49-F238E27FC236}">
                  <a16:creationId xmlns:a16="http://schemas.microsoft.com/office/drawing/2014/main" id="{AC257F51-221F-3510-4043-B0FF2D7961C5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Rectangle 36">
              <a:extLst>
                <a:ext uri="{FF2B5EF4-FFF2-40B4-BE49-F238E27FC236}">
                  <a16:creationId xmlns:a16="http://schemas.microsoft.com/office/drawing/2014/main" id="{F2D5C407-B9D7-11AE-EEE0-24819012965E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Rectangle 38">
              <a:extLst>
                <a:ext uri="{FF2B5EF4-FFF2-40B4-BE49-F238E27FC236}">
                  <a16:creationId xmlns:a16="http://schemas.microsoft.com/office/drawing/2014/main" id="{884735C9-780F-B724-073D-D449E56E9AB3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113B1ED-B387-877F-D7C4-B620DFCD59E9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55A4F67-7AE1-2E5C-5029-AF72EEEAC193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Rectangle 68">
              <a:extLst>
                <a:ext uri="{FF2B5EF4-FFF2-40B4-BE49-F238E27FC236}">
                  <a16:creationId xmlns:a16="http://schemas.microsoft.com/office/drawing/2014/main" id="{ACC1BA97-074D-1484-8775-6C8F6170426E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Rectangle 36">
              <a:extLst>
                <a:ext uri="{FF2B5EF4-FFF2-40B4-BE49-F238E27FC236}">
                  <a16:creationId xmlns:a16="http://schemas.microsoft.com/office/drawing/2014/main" id="{DD5AC838-9CF9-9733-D507-D8500239CB5E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Oval 44">
              <a:extLst>
                <a:ext uri="{FF2B5EF4-FFF2-40B4-BE49-F238E27FC236}">
                  <a16:creationId xmlns:a16="http://schemas.microsoft.com/office/drawing/2014/main" id="{5BE601FA-7AAB-56DC-AA68-2CAD5D906523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F7A756E6-FDD0-9F11-26F4-1B33062DA847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C31AB0A-5764-C743-C2E4-BADA47A443CB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A2BD7C9-0EB2-DB1F-B279-190266104D6B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B1984433-9435-9B49-E623-4F23E1B979CC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Oval 37">
              <a:extLst>
                <a:ext uri="{FF2B5EF4-FFF2-40B4-BE49-F238E27FC236}">
                  <a16:creationId xmlns:a16="http://schemas.microsoft.com/office/drawing/2014/main" id="{EAF48C2D-5C48-F5CF-5109-888D12728723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D99C276-0AB3-D716-3CD5-C1A6D7D751E6}"/>
              </a:ext>
            </a:extLst>
          </p:cNvPr>
          <p:cNvSpPr/>
          <p:nvPr/>
        </p:nvSpPr>
        <p:spPr>
          <a:xfrm>
            <a:off x="121261" y="2207229"/>
            <a:ext cx="3486150" cy="596900"/>
          </a:xfrm>
          <a:prstGeom prst="ellipse">
            <a:avLst/>
          </a:prstGeom>
          <a:solidFill>
            <a:srgbClr val="8AA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AB4A2E-C3BB-F83A-C0F9-358740F56175}"/>
              </a:ext>
            </a:extLst>
          </p:cNvPr>
          <p:cNvGrpSpPr/>
          <p:nvPr/>
        </p:nvGrpSpPr>
        <p:grpSpPr>
          <a:xfrm>
            <a:off x="3573460" y="41089"/>
            <a:ext cx="2550189" cy="2989098"/>
            <a:chOff x="1980541" y="871702"/>
            <a:chExt cx="4488499" cy="526100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777A54-6AFC-D7E1-D279-392E514C2CBB}"/>
                </a:ext>
              </a:extLst>
            </p:cNvPr>
            <p:cNvSpPr/>
            <p:nvPr/>
          </p:nvSpPr>
          <p:spPr>
            <a:xfrm>
              <a:off x="4251082" y="871702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BD25DE-8388-E892-7DCE-5A1CFD94804D}"/>
                </a:ext>
              </a:extLst>
            </p:cNvPr>
            <p:cNvSpPr/>
            <p:nvPr/>
          </p:nvSpPr>
          <p:spPr>
            <a:xfrm>
              <a:off x="4600904" y="953761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D8D1BCA3-BB71-9057-3984-B189552C84DF}"/>
                </a:ext>
              </a:extLst>
            </p:cNvPr>
            <p:cNvSpPr/>
            <p:nvPr/>
          </p:nvSpPr>
          <p:spPr>
            <a:xfrm>
              <a:off x="1980541" y="2875145"/>
              <a:ext cx="1088589" cy="887230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8050EA26-8BA7-3CE3-8896-E0AF4B422DA8}"/>
                </a:ext>
              </a:extLst>
            </p:cNvPr>
            <p:cNvSpPr/>
            <p:nvPr/>
          </p:nvSpPr>
          <p:spPr>
            <a:xfrm>
              <a:off x="3823336" y="4026090"/>
              <a:ext cx="2634017" cy="2106619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">
              <a:extLst>
                <a:ext uri="{FF2B5EF4-FFF2-40B4-BE49-F238E27FC236}">
                  <a16:creationId xmlns:a16="http://schemas.microsoft.com/office/drawing/2014/main" id="{8C5E6A86-C053-11CB-DFD5-499F5079DC36}"/>
                </a:ext>
              </a:extLst>
            </p:cNvPr>
            <p:cNvSpPr/>
            <p:nvPr/>
          </p:nvSpPr>
          <p:spPr>
            <a:xfrm>
              <a:off x="2524836" y="1270806"/>
              <a:ext cx="3944204" cy="3342138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F9A8C89-DA26-1E1D-AEF3-67C6CBECBF1F}"/>
                </a:ext>
              </a:extLst>
            </p:cNvPr>
            <p:cNvSpPr/>
            <p:nvPr/>
          </p:nvSpPr>
          <p:spPr>
            <a:xfrm>
              <a:off x="3137295" y="2572536"/>
              <a:ext cx="1199755" cy="1084992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EFB9DBD-B18F-815C-32C5-2E4D5DCAFE21}"/>
                </a:ext>
              </a:extLst>
            </p:cNvPr>
            <p:cNvSpPr/>
            <p:nvPr/>
          </p:nvSpPr>
          <p:spPr>
            <a:xfrm>
              <a:off x="3396680" y="2367987"/>
              <a:ext cx="914400" cy="914400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BB4A91F-F764-861A-66DA-0E6F6D3C2219}"/>
                </a:ext>
              </a:extLst>
            </p:cNvPr>
            <p:cNvSpPr/>
            <p:nvPr/>
          </p:nvSpPr>
          <p:spPr>
            <a:xfrm>
              <a:off x="3396680" y="2793526"/>
              <a:ext cx="328080" cy="296697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4B2888-1AAC-9227-72C4-E160F1575D45}"/>
                </a:ext>
              </a:extLst>
            </p:cNvPr>
            <p:cNvSpPr/>
            <p:nvPr/>
          </p:nvSpPr>
          <p:spPr>
            <a:xfrm>
              <a:off x="3735024" y="2977577"/>
              <a:ext cx="249121" cy="225291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3BF1C-54C7-8E50-3241-1405C305B349}"/>
                </a:ext>
              </a:extLst>
            </p:cNvPr>
            <p:cNvSpPr/>
            <p:nvPr/>
          </p:nvSpPr>
          <p:spPr>
            <a:xfrm>
              <a:off x="4203700" y="4238668"/>
              <a:ext cx="1060450" cy="61731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EDC1C8A7-3171-9A85-2BF4-C517D839D9E8}"/>
                </a:ext>
              </a:extLst>
            </p:cNvPr>
            <p:cNvSpPr/>
            <p:nvPr/>
          </p:nvSpPr>
          <p:spPr>
            <a:xfrm>
              <a:off x="4771835" y="4488657"/>
              <a:ext cx="1221234" cy="1098537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21D310-E315-4F55-B0B2-BF4BE68A05FC}"/>
                </a:ext>
              </a:extLst>
            </p:cNvPr>
            <p:cNvSpPr/>
            <p:nvPr/>
          </p:nvSpPr>
          <p:spPr>
            <a:xfrm>
              <a:off x="5181600" y="4777062"/>
              <a:ext cx="330428" cy="61731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7E01D9-3B5C-08E2-027A-0F7A0B0DF6DF}"/>
              </a:ext>
            </a:extLst>
          </p:cNvPr>
          <p:cNvSpPr/>
          <p:nvPr/>
        </p:nvSpPr>
        <p:spPr>
          <a:xfrm>
            <a:off x="361610" y="2446838"/>
            <a:ext cx="2959100" cy="177800"/>
          </a:xfrm>
          <a:custGeom>
            <a:avLst/>
            <a:gdLst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59995 h 185395"/>
              <a:gd name="connsiteX1" fmla="*/ 495300 w 2959100"/>
              <a:gd name="connsiteY1" fmla="*/ 20295 h 185395"/>
              <a:gd name="connsiteX2" fmla="*/ 1447800 w 2959100"/>
              <a:gd name="connsiteY2" fmla="*/ 71095 h 185395"/>
              <a:gd name="connsiteX3" fmla="*/ 2349500 w 2959100"/>
              <a:gd name="connsiteY3" fmla="*/ 32995 h 185395"/>
              <a:gd name="connsiteX4" fmla="*/ 2959100 w 2959100"/>
              <a:gd name="connsiteY4" fmla="*/ 185395 h 185395"/>
              <a:gd name="connsiteX5" fmla="*/ 2959100 w 2959100"/>
              <a:gd name="connsiteY5" fmla="*/ 185395 h 185395"/>
              <a:gd name="connsiteX0" fmla="*/ 0 w 2959100"/>
              <a:gd name="connsiteY0" fmla="*/ 144980 h 170380"/>
              <a:gd name="connsiteX1" fmla="*/ 495300 w 2959100"/>
              <a:gd name="connsiteY1" fmla="*/ 5280 h 170380"/>
              <a:gd name="connsiteX2" fmla="*/ 1447800 w 2959100"/>
              <a:gd name="connsiteY2" fmla="*/ 56080 h 170380"/>
              <a:gd name="connsiteX3" fmla="*/ 2349500 w 2959100"/>
              <a:gd name="connsiteY3" fmla="*/ 17980 h 170380"/>
              <a:gd name="connsiteX4" fmla="*/ 2959100 w 2959100"/>
              <a:gd name="connsiteY4" fmla="*/ 170380 h 170380"/>
              <a:gd name="connsiteX5" fmla="*/ 2959100 w 2959100"/>
              <a:gd name="connsiteY5" fmla="*/ 170380 h 170380"/>
              <a:gd name="connsiteX0" fmla="*/ 0 w 2959100"/>
              <a:gd name="connsiteY0" fmla="*/ 169898 h 195298"/>
              <a:gd name="connsiteX1" fmla="*/ 533400 w 2959100"/>
              <a:gd name="connsiteY1" fmla="*/ 4798 h 195298"/>
              <a:gd name="connsiteX2" fmla="*/ 1447800 w 2959100"/>
              <a:gd name="connsiteY2" fmla="*/ 80998 h 195298"/>
              <a:gd name="connsiteX3" fmla="*/ 2349500 w 2959100"/>
              <a:gd name="connsiteY3" fmla="*/ 42898 h 195298"/>
              <a:gd name="connsiteX4" fmla="*/ 2959100 w 2959100"/>
              <a:gd name="connsiteY4" fmla="*/ 195298 h 195298"/>
              <a:gd name="connsiteX5" fmla="*/ 2959100 w 2959100"/>
              <a:gd name="connsiteY5" fmla="*/ 195298 h 195298"/>
              <a:gd name="connsiteX0" fmla="*/ 0 w 2959100"/>
              <a:gd name="connsiteY0" fmla="*/ 173218 h 198618"/>
              <a:gd name="connsiteX1" fmla="*/ 482600 w 2959100"/>
              <a:gd name="connsiteY1" fmla="*/ 20818 h 198618"/>
              <a:gd name="connsiteX2" fmla="*/ 533400 w 2959100"/>
              <a:gd name="connsiteY2" fmla="*/ 8118 h 198618"/>
              <a:gd name="connsiteX3" fmla="*/ 1447800 w 2959100"/>
              <a:gd name="connsiteY3" fmla="*/ 84318 h 198618"/>
              <a:gd name="connsiteX4" fmla="*/ 2349500 w 2959100"/>
              <a:gd name="connsiteY4" fmla="*/ 46218 h 198618"/>
              <a:gd name="connsiteX5" fmla="*/ 2959100 w 2959100"/>
              <a:gd name="connsiteY5" fmla="*/ 198618 h 198618"/>
              <a:gd name="connsiteX6" fmla="*/ 2959100 w 2959100"/>
              <a:gd name="connsiteY6" fmla="*/ 198618 h 198618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1543050 w 2959100"/>
              <a:gd name="connsiteY3" fmla="*/ 25399 h 177800"/>
              <a:gd name="connsiteX4" fmla="*/ 23495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8293 h 183693"/>
              <a:gd name="connsiteX1" fmla="*/ 482600 w 2959100"/>
              <a:gd name="connsiteY1" fmla="*/ 5893 h 183693"/>
              <a:gd name="connsiteX2" fmla="*/ 1543050 w 2959100"/>
              <a:gd name="connsiteY2" fmla="*/ 31292 h 183693"/>
              <a:gd name="connsiteX3" fmla="*/ 2349500 w 2959100"/>
              <a:gd name="connsiteY3" fmla="*/ 31293 h 183693"/>
              <a:gd name="connsiteX4" fmla="*/ 2959100 w 2959100"/>
              <a:gd name="connsiteY4" fmla="*/ 183693 h 183693"/>
              <a:gd name="connsiteX5" fmla="*/ 2959100 w 2959100"/>
              <a:gd name="connsiteY5" fmla="*/ 183693 h 183693"/>
              <a:gd name="connsiteX0" fmla="*/ 0 w 2959100"/>
              <a:gd name="connsiteY0" fmla="*/ 159020 h 184420"/>
              <a:gd name="connsiteX1" fmla="*/ 482600 w 2959100"/>
              <a:gd name="connsiteY1" fmla="*/ 6620 h 184420"/>
              <a:gd name="connsiteX2" fmla="*/ 1441450 w 2959100"/>
              <a:gd name="connsiteY2" fmla="*/ 25669 h 184420"/>
              <a:gd name="connsiteX3" fmla="*/ 2349500 w 2959100"/>
              <a:gd name="connsiteY3" fmla="*/ 32020 h 184420"/>
              <a:gd name="connsiteX4" fmla="*/ 2959100 w 2959100"/>
              <a:gd name="connsiteY4" fmla="*/ 184420 h 184420"/>
              <a:gd name="connsiteX5" fmla="*/ 2959100 w 2959100"/>
              <a:gd name="connsiteY5" fmla="*/ 184420 h 184420"/>
              <a:gd name="connsiteX0" fmla="*/ 0 w 2959100"/>
              <a:gd name="connsiteY0" fmla="*/ 153450 h 178850"/>
              <a:gd name="connsiteX1" fmla="*/ 482600 w 2959100"/>
              <a:gd name="connsiteY1" fmla="*/ 1050 h 178850"/>
              <a:gd name="connsiteX2" fmla="*/ 1441450 w 2959100"/>
              <a:gd name="connsiteY2" fmla="*/ 20099 h 178850"/>
              <a:gd name="connsiteX3" fmla="*/ 2349500 w 2959100"/>
              <a:gd name="connsiteY3" fmla="*/ 26450 h 178850"/>
              <a:gd name="connsiteX4" fmla="*/ 2959100 w 2959100"/>
              <a:gd name="connsiteY4" fmla="*/ 178850 h 178850"/>
              <a:gd name="connsiteX5" fmla="*/ 2959100 w 2959100"/>
              <a:gd name="connsiteY5" fmla="*/ 178850 h 17885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4130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4130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100" h="177800">
                <a:moveTo>
                  <a:pt x="0" y="152400"/>
                </a:moveTo>
                <a:cubicBezTo>
                  <a:pt x="115358" y="162983"/>
                  <a:pt x="361950" y="116417"/>
                  <a:pt x="482600" y="0"/>
                </a:cubicBezTo>
                <a:cubicBezTo>
                  <a:pt x="638175" y="150283"/>
                  <a:pt x="1098550" y="287866"/>
                  <a:pt x="1441450" y="19049"/>
                </a:cubicBezTo>
                <a:cubicBezTo>
                  <a:pt x="1686983" y="247649"/>
                  <a:pt x="2059517" y="196850"/>
                  <a:pt x="2349500" y="0"/>
                </a:cubicBezTo>
                <a:cubicBezTo>
                  <a:pt x="2476500" y="165100"/>
                  <a:pt x="2873375" y="156633"/>
                  <a:pt x="2959100" y="177800"/>
                </a:cubicBezTo>
                <a:lnTo>
                  <a:pt x="2959100" y="177800"/>
                </a:lnTo>
              </a:path>
            </a:pathLst>
          </a:custGeom>
          <a:solidFill>
            <a:srgbClr val="8AAD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1F8F7D-F0B0-6C66-6AFB-0CD1D42EA555}"/>
              </a:ext>
            </a:extLst>
          </p:cNvPr>
          <p:cNvGrpSpPr/>
          <p:nvPr/>
        </p:nvGrpSpPr>
        <p:grpSpPr>
          <a:xfrm>
            <a:off x="290996" y="3060735"/>
            <a:ext cx="2507703" cy="3015277"/>
            <a:chOff x="2592307" y="3366023"/>
            <a:chExt cx="2507703" cy="30152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53FB69-865C-F366-ED86-74432EFA71A9}"/>
                </a:ext>
              </a:extLst>
            </p:cNvPr>
            <p:cNvSpPr/>
            <p:nvPr/>
          </p:nvSpPr>
          <p:spPr>
            <a:xfrm>
              <a:off x="2813905" y="4864152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45F1E9-4E9D-7272-CD70-2D20FCA16FBD}"/>
                </a:ext>
              </a:extLst>
            </p:cNvPr>
            <p:cNvSpPr/>
            <p:nvPr/>
          </p:nvSpPr>
          <p:spPr>
            <a:xfrm>
              <a:off x="4127402" y="5008914"/>
              <a:ext cx="822879" cy="66722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979174AE-EA4C-9691-0628-2C0C77FBD01C}"/>
                </a:ext>
              </a:extLst>
            </p:cNvPr>
            <p:cNvSpPr/>
            <p:nvPr/>
          </p:nvSpPr>
          <p:spPr>
            <a:xfrm rot="21217570">
              <a:off x="2592307" y="3512491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E6DBF3-90A3-8348-6D03-98E20FA71602}"/>
                </a:ext>
              </a:extLst>
            </p:cNvPr>
            <p:cNvGrpSpPr/>
            <p:nvPr/>
          </p:nvGrpSpPr>
          <p:grpSpPr>
            <a:xfrm>
              <a:off x="3829687" y="4366989"/>
              <a:ext cx="388024" cy="350907"/>
              <a:chOff x="10317977" y="2433774"/>
              <a:chExt cx="681654" cy="6164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4A964-2843-23B2-7FD9-57998893FA9D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99C5722-6564-E315-2FB2-1637F5071E6B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CC52903-8C18-4D12-8DC8-3267EA9A6CDC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643DE9-C591-38C9-D343-6BA57B775F39}"/>
                </a:ext>
              </a:extLst>
            </p:cNvPr>
            <p:cNvGrpSpPr/>
            <p:nvPr/>
          </p:nvGrpSpPr>
          <p:grpSpPr>
            <a:xfrm>
              <a:off x="2932852" y="4342162"/>
              <a:ext cx="388024" cy="350907"/>
              <a:chOff x="10317977" y="2433774"/>
              <a:chExt cx="681654" cy="6164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7B1AFBF-09BE-D104-B67D-3086DC4E53BB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F569002-0B3A-889B-5C5A-0320901874AC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5C2F8F7-48C9-EBD3-ED6B-5B83265B794E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7666E417-9089-B1C2-DCA1-60108454F63A}"/>
                </a:ext>
              </a:extLst>
            </p:cNvPr>
            <p:cNvSpPr/>
            <p:nvPr/>
          </p:nvSpPr>
          <p:spPr>
            <a:xfrm rot="18592079">
              <a:off x="3394076" y="4781913"/>
              <a:ext cx="458575" cy="442804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  <a:gd name="connsiteX0" fmla="*/ 698117 w 1088589"/>
                <a:gd name="connsiteY0" fmla="*/ 72686 h 743579"/>
                <a:gd name="connsiteX1" fmla="*/ 1088589 w 1088589"/>
                <a:gd name="connsiteY1" fmla="*/ 57779 h 743579"/>
                <a:gd name="connsiteX2" fmla="*/ 1088589 w 1088589"/>
                <a:gd name="connsiteY2" fmla="*/ 638804 h 743579"/>
                <a:gd name="connsiteX3" fmla="*/ 793314 w 1088589"/>
                <a:gd name="connsiteY3" fmla="*/ 743579 h 743579"/>
                <a:gd name="connsiteX4" fmla="*/ 336114 w 1088589"/>
                <a:gd name="connsiteY4" fmla="*/ 48255 h 743579"/>
                <a:gd name="connsiteX5" fmla="*/ 698117 w 1088589"/>
                <a:gd name="connsiteY5" fmla="*/ 72686 h 743579"/>
                <a:gd name="connsiteX0" fmla="*/ 336114 w 1088589"/>
                <a:gd name="connsiteY0" fmla="*/ 75541 h 770865"/>
                <a:gd name="connsiteX1" fmla="*/ 1088589 w 1088589"/>
                <a:gd name="connsiteY1" fmla="*/ 85065 h 770865"/>
                <a:gd name="connsiteX2" fmla="*/ 1088589 w 1088589"/>
                <a:gd name="connsiteY2" fmla="*/ 666090 h 770865"/>
                <a:gd name="connsiteX3" fmla="*/ 793314 w 1088589"/>
                <a:gd name="connsiteY3" fmla="*/ 770865 h 770865"/>
                <a:gd name="connsiteX4" fmla="*/ 336114 w 1088589"/>
                <a:gd name="connsiteY4" fmla="*/ 75541 h 770865"/>
                <a:gd name="connsiteX0" fmla="*/ 336114 w 1088589"/>
                <a:gd name="connsiteY0" fmla="*/ 75543 h 770867"/>
                <a:gd name="connsiteX1" fmla="*/ 1088589 w 1088589"/>
                <a:gd name="connsiteY1" fmla="*/ 85067 h 770867"/>
                <a:gd name="connsiteX2" fmla="*/ 793314 w 1088589"/>
                <a:gd name="connsiteY2" fmla="*/ 770867 h 770867"/>
                <a:gd name="connsiteX3" fmla="*/ 336114 w 1088589"/>
                <a:gd name="connsiteY3" fmla="*/ 75543 h 770867"/>
                <a:gd name="connsiteX0" fmla="*/ 336114 w 1088691"/>
                <a:gd name="connsiteY0" fmla="*/ 75543 h 770867"/>
                <a:gd name="connsiteX1" fmla="*/ 1088589 w 1088691"/>
                <a:gd name="connsiteY1" fmla="*/ 85067 h 770867"/>
                <a:gd name="connsiteX2" fmla="*/ 793314 w 1088691"/>
                <a:gd name="connsiteY2" fmla="*/ 770867 h 770867"/>
                <a:gd name="connsiteX3" fmla="*/ 336114 w 1088691"/>
                <a:gd name="connsiteY3" fmla="*/ 75543 h 770867"/>
                <a:gd name="connsiteX0" fmla="*/ 336114 w 1088739"/>
                <a:gd name="connsiteY0" fmla="*/ 75543 h 770867"/>
                <a:gd name="connsiteX1" fmla="*/ 1088589 w 1088739"/>
                <a:gd name="connsiteY1" fmla="*/ 85067 h 770867"/>
                <a:gd name="connsiteX2" fmla="*/ 793314 w 1088739"/>
                <a:gd name="connsiteY2" fmla="*/ 770867 h 770867"/>
                <a:gd name="connsiteX3" fmla="*/ 336114 w 1088739"/>
                <a:gd name="connsiteY3" fmla="*/ 75543 h 770867"/>
                <a:gd name="connsiteX0" fmla="*/ 366780 w 1119405"/>
                <a:gd name="connsiteY0" fmla="*/ 75543 h 770867"/>
                <a:gd name="connsiteX1" fmla="*/ 1119255 w 1119405"/>
                <a:gd name="connsiteY1" fmla="*/ 85067 h 770867"/>
                <a:gd name="connsiteX2" fmla="*/ 823980 w 1119405"/>
                <a:gd name="connsiteY2" fmla="*/ 770867 h 770867"/>
                <a:gd name="connsiteX3" fmla="*/ 366780 w 1119405"/>
                <a:gd name="connsiteY3" fmla="*/ 75543 h 770867"/>
                <a:gd name="connsiteX0" fmla="*/ 173388 w 926013"/>
                <a:gd name="connsiteY0" fmla="*/ 75543 h 771946"/>
                <a:gd name="connsiteX1" fmla="*/ 925863 w 926013"/>
                <a:gd name="connsiteY1" fmla="*/ 85067 h 771946"/>
                <a:gd name="connsiteX2" fmla="*/ 630588 w 926013"/>
                <a:gd name="connsiteY2" fmla="*/ 770867 h 771946"/>
                <a:gd name="connsiteX3" fmla="*/ 173388 w 926013"/>
                <a:gd name="connsiteY3" fmla="*/ 75543 h 771946"/>
                <a:gd name="connsiteX0" fmla="*/ 173386 w 926011"/>
                <a:gd name="connsiteY0" fmla="*/ 36200 h 732603"/>
                <a:gd name="connsiteX1" fmla="*/ 925861 w 926011"/>
                <a:gd name="connsiteY1" fmla="*/ 45724 h 732603"/>
                <a:gd name="connsiteX2" fmla="*/ 630586 w 926011"/>
                <a:gd name="connsiteY2" fmla="*/ 731524 h 732603"/>
                <a:gd name="connsiteX3" fmla="*/ 173386 w 926011"/>
                <a:gd name="connsiteY3" fmla="*/ 36200 h 732603"/>
                <a:gd name="connsiteX0" fmla="*/ 155898 w 908667"/>
                <a:gd name="connsiteY0" fmla="*/ 36200 h 706074"/>
                <a:gd name="connsiteX1" fmla="*/ 908373 w 908667"/>
                <a:gd name="connsiteY1" fmla="*/ 45724 h 706074"/>
                <a:gd name="connsiteX2" fmla="*/ 683203 w 908667"/>
                <a:gd name="connsiteY2" fmla="*/ 704947 h 706074"/>
                <a:gd name="connsiteX3" fmla="*/ 155898 w 908667"/>
                <a:gd name="connsiteY3" fmla="*/ 36200 h 706074"/>
                <a:gd name="connsiteX0" fmla="*/ 155898 w 908486"/>
                <a:gd name="connsiteY0" fmla="*/ 36200 h 706072"/>
                <a:gd name="connsiteX1" fmla="*/ 908373 w 908486"/>
                <a:gd name="connsiteY1" fmla="*/ 45724 h 706072"/>
                <a:gd name="connsiteX2" fmla="*/ 683203 w 908486"/>
                <a:gd name="connsiteY2" fmla="*/ 704947 h 706072"/>
                <a:gd name="connsiteX3" fmla="*/ 155898 w 908486"/>
                <a:gd name="connsiteY3" fmla="*/ 36200 h 706072"/>
                <a:gd name="connsiteX0" fmla="*/ 155898 w 792630"/>
                <a:gd name="connsiteY0" fmla="*/ 1643 h 671517"/>
                <a:gd name="connsiteX1" fmla="*/ 792334 w 792630"/>
                <a:gd name="connsiteY1" fmla="*/ 75204 h 671517"/>
                <a:gd name="connsiteX2" fmla="*/ 683203 w 792630"/>
                <a:gd name="connsiteY2" fmla="*/ 670390 h 671517"/>
                <a:gd name="connsiteX3" fmla="*/ 155898 w 792630"/>
                <a:gd name="connsiteY3" fmla="*/ 1643 h 671517"/>
                <a:gd name="connsiteX0" fmla="*/ 155898 w 838666"/>
                <a:gd name="connsiteY0" fmla="*/ 1641 h 671513"/>
                <a:gd name="connsiteX1" fmla="*/ 792334 w 838666"/>
                <a:gd name="connsiteY1" fmla="*/ 75202 h 671513"/>
                <a:gd name="connsiteX2" fmla="*/ 683203 w 838666"/>
                <a:gd name="connsiteY2" fmla="*/ 670388 h 671513"/>
                <a:gd name="connsiteX3" fmla="*/ 155898 w 838666"/>
                <a:gd name="connsiteY3" fmla="*/ 1641 h 671513"/>
                <a:gd name="connsiteX0" fmla="*/ 155898 w 838668"/>
                <a:gd name="connsiteY0" fmla="*/ 8296 h 678170"/>
                <a:gd name="connsiteX1" fmla="*/ 792334 w 838668"/>
                <a:gd name="connsiteY1" fmla="*/ 81857 h 678170"/>
                <a:gd name="connsiteX2" fmla="*/ 683203 w 838668"/>
                <a:gd name="connsiteY2" fmla="*/ 677043 h 678170"/>
                <a:gd name="connsiteX3" fmla="*/ 155898 w 838668"/>
                <a:gd name="connsiteY3" fmla="*/ 8296 h 678170"/>
                <a:gd name="connsiteX0" fmla="*/ 155898 w 839015"/>
                <a:gd name="connsiteY0" fmla="*/ 8296 h 678168"/>
                <a:gd name="connsiteX1" fmla="*/ 792334 w 839015"/>
                <a:gd name="connsiteY1" fmla="*/ 81857 h 678168"/>
                <a:gd name="connsiteX2" fmla="*/ 683203 w 839015"/>
                <a:gd name="connsiteY2" fmla="*/ 677043 h 678168"/>
                <a:gd name="connsiteX3" fmla="*/ 155898 w 839015"/>
                <a:gd name="connsiteY3" fmla="*/ 8296 h 678168"/>
                <a:gd name="connsiteX0" fmla="*/ 155898 w 816007"/>
                <a:gd name="connsiteY0" fmla="*/ 8296 h 678170"/>
                <a:gd name="connsiteX1" fmla="*/ 792334 w 816007"/>
                <a:gd name="connsiteY1" fmla="*/ 81857 h 678170"/>
                <a:gd name="connsiteX2" fmla="*/ 683203 w 816007"/>
                <a:gd name="connsiteY2" fmla="*/ 677043 h 678170"/>
                <a:gd name="connsiteX3" fmla="*/ 155898 w 816007"/>
                <a:gd name="connsiteY3" fmla="*/ 8296 h 678170"/>
                <a:gd name="connsiteX0" fmla="*/ 129919 w 790028"/>
                <a:gd name="connsiteY0" fmla="*/ 8296 h 693558"/>
                <a:gd name="connsiteX1" fmla="*/ 766355 w 790028"/>
                <a:gd name="connsiteY1" fmla="*/ 81857 h 693558"/>
                <a:gd name="connsiteX2" fmla="*/ 657224 w 790028"/>
                <a:gd name="connsiteY2" fmla="*/ 677043 h 693558"/>
                <a:gd name="connsiteX3" fmla="*/ 129919 w 790028"/>
                <a:gd name="connsiteY3" fmla="*/ 8296 h 693558"/>
                <a:gd name="connsiteX0" fmla="*/ 126158 w 786267"/>
                <a:gd name="connsiteY0" fmla="*/ 8296 h 698711"/>
                <a:gd name="connsiteX1" fmla="*/ 762594 w 786267"/>
                <a:gd name="connsiteY1" fmla="*/ 81857 h 698711"/>
                <a:gd name="connsiteX2" fmla="*/ 653463 w 786267"/>
                <a:gd name="connsiteY2" fmla="*/ 677043 h 698711"/>
                <a:gd name="connsiteX3" fmla="*/ 126158 w 786267"/>
                <a:gd name="connsiteY3" fmla="*/ 8296 h 698711"/>
                <a:gd name="connsiteX0" fmla="*/ 126156 w 793260"/>
                <a:gd name="connsiteY0" fmla="*/ 8296 h 698713"/>
                <a:gd name="connsiteX1" fmla="*/ 762592 w 793260"/>
                <a:gd name="connsiteY1" fmla="*/ 81857 h 698713"/>
                <a:gd name="connsiteX2" fmla="*/ 653461 w 793260"/>
                <a:gd name="connsiteY2" fmla="*/ 677043 h 698713"/>
                <a:gd name="connsiteX3" fmla="*/ 126156 w 793260"/>
                <a:gd name="connsiteY3" fmla="*/ 8296 h 698713"/>
                <a:gd name="connsiteX0" fmla="*/ 126156 w 829229"/>
                <a:gd name="connsiteY0" fmla="*/ 8296 h 698711"/>
                <a:gd name="connsiteX1" fmla="*/ 762592 w 829229"/>
                <a:gd name="connsiteY1" fmla="*/ 81857 h 698711"/>
                <a:gd name="connsiteX2" fmla="*/ 653461 w 829229"/>
                <a:gd name="connsiteY2" fmla="*/ 677043 h 698711"/>
                <a:gd name="connsiteX3" fmla="*/ 126156 w 829229"/>
                <a:gd name="connsiteY3" fmla="*/ 8296 h 698711"/>
                <a:gd name="connsiteX0" fmla="*/ 126156 w 829229"/>
                <a:gd name="connsiteY0" fmla="*/ 46982 h 737399"/>
                <a:gd name="connsiteX1" fmla="*/ 762592 w 829229"/>
                <a:gd name="connsiteY1" fmla="*/ 120543 h 737399"/>
                <a:gd name="connsiteX2" fmla="*/ 653461 w 829229"/>
                <a:gd name="connsiteY2" fmla="*/ 715729 h 737399"/>
                <a:gd name="connsiteX3" fmla="*/ 126156 w 829229"/>
                <a:gd name="connsiteY3" fmla="*/ 46982 h 737399"/>
                <a:gd name="connsiteX0" fmla="*/ 109302 w 812375"/>
                <a:gd name="connsiteY0" fmla="*/ 46982 h 791678"/>
                <a:gd name="connsiteX1" fmla="*/ 745738 w 812375"/>
                <a:gd name="connsiteY1" fmla="*/ 120543 h 791678"/>
                <a:gd name="connsiteX2" fmla="*/ 636607 w 812375"/>
                <a:gd name="connsiteY2" fmla="*/ 715729 h 791678"/>
                <a:gd name="connsiteX3" fmla="*/ 109302 w 812375"/>
                <a:gd name="connsiteY3" fmla="*/ 46982 h 791678"/>
                <a:gd name="connsiteX0" fmla="*/ 104050 w 807123"/>
                <a:gd name="connsiteY0" fmla="*/ 46982 h 779365"/>
                <a:gd name="connsiteX1" fmla="*/ 740486 w 807123"/>
                <a:gd name="connsiteY1" fmla="*/ 120543 h 779365"/>
                <a:gd name="connsiteX2" fmla="*/ 631355 w 807123"/>
                <a:gd name="connsiteY2" fmla="*/ 715729 h 779365"/>
                <a:gd name="connsiteX3" fmla="*/ 104050 w 807123"/>
                <a:gd name="connsiteY3" fmla="*/ 46982 h 77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23" h="779365">
                  <a:moveTo>
                    <a:pt x="104050" y="46982"/>
                  </a:moveTo>
                  <a:cubicBezTo>
                    <a:pt x="341908" y="49591"/>
                    <a:pt x="495442" y="-99571"/>
                    <a:pt x="740486" y="120543"/>
                  </a:cubicBezTo>
                  <a:cubicBezTo>
                    <a:pt x="901261" y="401884"/>
                    <a:pt x="733498" y="627370"/>
                    <a:pt x="631355" y="715729"/>
                  </a:cubicBezTo>
                  <a:cubicBezTo>
                    <a:pt x="341150" y="1016772"/>
                    <a:pt x="-235850" y="158036"/>
                    <a:pt x="104050" y="4698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068537-6135-A781-7D0B-70095EBE75B8}"/>
                </a:ext>
              </a:extLst>
            </p:cNvPr>
            <p:cNvSpPr/>
            <p:nvPr/>
          </p:nvSpPr>
          <p:spPr>
            <a:xfrm>
              <a:off x="3276952" y="3366023"/>
              <a:ext cx="400136" cy="278647"/>
            </a:xfrm>
            <a:custGeom>
              <a:avLst/>
              <a:gdLst>
                <a:gd name="connsiteX0" fmla="*/ 66791 w 281104"/>
                <a:gd name="connsiteY0" fmla="*/ 314334 h 314334"/>
                <a:gd name="connsiteX1" fmla="*/ 116 w 281104"/>
                <a:gd name="connsiteY1" fmla="*/ 147647 h 314334"/>
                <a:gd name="connsiteX2" fmla="*/ 81079 w 281104"/>
                <a:gd name="connsiteY2" fmla="*/ 85734 h 314334"/>
                <a:gd name="connsiteX3" fmla="*/ 138229 w 281104"/>
                <a:gd name="connsiteY3" fmla="*/ 219084 h 314334"/>
                <a:gd name="connsiteX4" fmla="*/ 128704 w 281104"/>
                <a:gd name="connsiteY4" fmla="*/ 71447 h 314334"/>
                <a:gd name="connsiteX5" fmla="*/ 128704 w 281104"/>
                <a:gd name="connsiteY5" fmla="*/ 9 h 314334"/>
                <a:gd name="connsiteX6" fmla="*/ 204904 w 281104"/>
                <a:gd name="connsiteY6" fmla="*/ 66684 h 314334"/>
                <a:gd name="connsiteX7" fmla="*/ 233479 w 281104"/>
                <a:gd name="connsiteY7" fmla="*/ 104784 h 314334"/>
                <a:gd name="connsiteX8" fmla="*/ 233479 w 281104"/>
                <a:gd name="connsiteY8" fmla="*/ 147647 h 314334"/>
                <a:gd name="connsiteX9" fmla="*/ 271579 w 281104"/>
                <a:gd name="connsiteY9" fmla="*/ 204797 h 314334"/>
                <a:gd name="connsiteX10" fmla="*/ 281104 w 281104"/>
                <a:gd name="connsiteY10" fmla="*/ 257184 h 314334"/>
                <a:gd name="connsiteX11" fmla="*/ 281104 w 281104"/>
                <a:gd name="connsiteY11" fmla="*/ 257184 h 314334"/>
                <a:gd name="connsiteX0" fmla="*/ 66791 w 281104"/>
                <a:gd name="connsiteY0" fmla="*/ 257176 h 257176"/>
                <a:gd name="connsiteX1" fmla="*/ 116 w 281104"/>
                <a:gd name="connsiteY1" fmla="*/ 90489 h 257176"/>
                <a:gd name="connsiteX2" fmla="*/ 81079 w 281104"/>
                <a:gd name="connsiteY2" fmla="*/ 28576 h 257176"/>
                <a:gd name="connsiteX3" fmla="*/ 138229 w 281104"/>
                <a:gd name="connsiteY3" fmla="*/ 161926 h 257176"/>
                <a:gd name="connsiteX4" fmla="*/ 128704 w 281104"/>
                <a:gd name="connsiteY4" fmla="*/ 14289 h 257176"/>
                <a:gd name="connsiteX5" fmla="*/ 204904 w 281104"/>
                <a:gd name="connsiteY5" fmla="*/ 9526 h 257176"/>
                <a:gd name="connsiteX6" fmla="*/ 233479 w 281104"/>
                <a:gd name="connsiteY6" fmla="*/ 47626 h 257176"/>
                <a:gd name="connsiteX7" fmla="*/ 233479 w 281104"/>
                <a:gd name="connsiteY7" fmla="*/ 90489 h 257176"/>
                <a:gd name="connsiteX8" fmla="*/ 271579 w 281104"/>
                <a:gd name="connsiteY8" fmla="*/ 147639 h 257176"/>
                <a:gd name="connsiteX9" fmla="*/ 281104 w 281104"/>
                <a:gd name="connsiteY9" fmla="*/ 200026 h 257176"/>
                <a:gd name="connsiteX10" fmla="*/ 281104 w 281104"/>
                <a:gd name="connsiteY10" fmla="*/ 200026 h 257176"/>
                <a:gd name="connsiteX0" fmla="*/ 68662 w 282975"/>
                <a:gd name="connsiteY0" fmla="*/ 257176 h 257176"/>
                <a:gd name="connsiteX1" fmla="*/ 1987 w 282975"/>
                <a:gd name="connsiteY1" fmla="*/ 90489 h 257176"/>
                <a:gd name="connsiteX2" fmla="*/ 140100 w 282975"/>
                <a:gd name="connsiteY2" fmla="*/ 161926 h 257176"/>
                <a:gd name="connsiteX3" fmla="*/ 130575 w 282975"/>
                <a:gd name="connsiteY3" fmla="*/ 14289 h 257176"/>
                <a:gd name="connsiteX4" fmla="*/ 206775 w 282975"/>
                <a:gd name="connsiteY4" fmla="*/ 9526 h 257176"/>
                <a:gd name="connsiteX5" fmla="*/ 235350 w 282975"/>
                <a:gd name="connsiteY5" fmla="*/ 47626 h 257176"/>
                <a:gd name="connsiteX6" fmla="*/ 235350 w 282975"/>
                <a:gd name="connsiteY6" fmla="*/ 90489 h 257176"/>
                <a:gd name="connsiteX7" fmla="*/ 273450 w 282975"/>
                <a:gd name="connsiteY7" fmla="*/ 147639 h 257176"/>
                <a:gd name="connsiteX8" fmla="*/ 282975 w 282975"/>
                <a:gd name="connsiteY8" fmla="*/ 200026 h 257176"/>
                <a:gd name="connsiteX9" fmla="*/ 282975 w 282975"/>
                <a:gd name="connsiteY9" fmla="*/ 200026 h 257176"/>
                <a:gd name="connsiteX0" fmla="*/ 0 w 214313"/>
                <a:gd name="connsiteY0" fmla="*/ 257176 h 257176"/>
                <a:gd name="connsiteX1" fmla="*/ 71438 w 214313"/>
                <a:gd name="connsiteY1" fmla="*/ 161926 h 257176"/>
                <a:gd name="connsiteX2" fmla="*/ 61913 w 214313"/>
                <a:gd name="connsiteY2" fmla="*/ 14289 h 257176"/>
                <a:gd name="connsiteX3" fmla="*/ 138113 w 214313"/>
                <a:gd name="connsiteY3" fmla="*/ 9526 h 257176"/>
                <a:gd name="connsiteX4" fmla="*/ 166688 w 214313"/>
                <a:gd name="connsiteY4" fmla="*/ 47626 h 257176"/>
                <a:gd name="connsiteX5" fmla="*/ 166688 w 214313"/>
                <a:gd name="connsiteY5" fmla="*/ 90489 h 257176"/>
                <a:gd name="connsiteX6" fmla="*/ 204788 w 214313"/>
                <a:gd name="connsiteY6" fmla="*/ 147639 h 257176"/>
                <a:gd name="connsiteX7" fmla="*/ 214313 w 214313"/>
                <a:gd name="connsiteY7" fmla="*/ 200026 h 257176"/>
                <a:gd name="connsiteX8" fmla="*/ 214313 w 214313"/>
                <a:gd name="connsiteY8" fmla="*/ 200026 h 257176"/>
                <a:gd name="connsiteX0" fmla="*/ 0 w 214313"/>
                <a:gd name="connsiteY0" fmla="*/ 247973 h 247973"/>
                <a:gd name="connsiteX1" fmla="*/ 71438 w 214313"/>
                <a:gd name="connsiteY1" fmla="*/ 152723 h 247973"/>
                <a:gd name="connsiteX2" fmla="*/ 61913 w 214313"/>
                <a:gd name="connsiteY2" fmla="*/ 5086 h 247973"/>
                <a:gd name="connsiteX3" fmla="*/ 166688 w 214313"/>
                <a:gd name="connsiteY3" fmla="*/ 38423 h 247973"/>
                <a:gd name="connsiteX4" fmla="*/ 166688 w 214313"/>
                <a:gd name="connsiteY4" fmla="*/ 81286 h 247973"/>
                <a:gd name="connsiteX5" fmla="*/ 204788 w 214313"/>
                <a:gd name="connsiteY5" fmla="*/ 138436 h 247973"/>
                <a:gd name="connsiteX6" fmla="*/ 214313 w 214313"/>
                <a:gd name="connsiteY6" fmla="*/ 190823 h 247973"/>
                <a:gd name="connsiteX7" fmla="*/ 214313 w 214313"/>
                <a:gd name="connsiteY7" fmla="*/ 190823 h 247973"/>
                <a:gd name="connsiteX0" fmla="*/ 0 w 214313"/>
                <a:gd name="connsiteY0" fmla="*/ 211816 h 211816"/>
                <a:gd name="connsiteX1" fmla="*/ 71438 w 214313"/>
                <a:gd name="connsiteY1" fmla="*/ 116566 h 211816"/>
                <a:gd name="connsiteX2" fmla="*/ 166688 w 214313"/>
                <a:gd name="connsiteY2" fmla="*/ 2266 h 211816"/>
                <a:gd name="connsiteX3" fmla="*/ 166688 w 214313"/>
                <a:gd name="connsiteY3" fmla="*/ 45129 h 211816"/>
                <a:gd name="connsiteX4" fmla="*/ 204788 w 214313"/>
                <a:gd name="connsiteY4" fmla="*/ 102279 h 211816"/>
                <a:gd name="connsiteX5" fmla="*/ 214313 w 214313"/>
                <a:gd name="connsiteY5" fmla="*/ 154666 h 211816"/>
                <a:gd name="connsiteX6" fmla="*/ 214313 w 214313"/>
                <a:gd name="connsiteY6" fmla="*/ 154666 h 211816"/>
                <a:gd name="connsiteX0" fmla="*/ 0 w 214313"/>
                <a:gd name="connsiteY0" fmla="*/ 166786 h 166786"/>
                <a:gd name="connsiteX1" fmla="*/ 71438 w 214313"/>
                <a:gd name="connsiteY1" fmla="*/ 71536 h 166786"/>
                <a:gd name="connsiteX2" fmla="*/ 166688 w 214313"/>
                <a:gd name="connsiteY2" fmla="*/ 99 h 166786"/>
                <a:gd name="connsiteX3" fmla="*/ 204788 w 214313"/>
                <a:gd name="connsiteY3" fmla="*/ 57249 h 166786"/>
                <a:gd name="connsiteX4" fmla="*/ 214313 w 214313"/>
                <a:gd name="connsiteY4" fmla="*/ 109636 h 166786"/>
                <a:gd name="connsiteX5" fmla="*/ 214313 w 214313"/>
                <a:gd name="connsiteY5" fmla="*/ 109636 h 166786"/>
                <a:gd name="connsiteX0" fmla="*/ 0 w 214313"/>
                <a:gd name="connsiteY0" fmla="*/ 112717 h 112717"/>
                <a:gd name="connsiteX1" fmla="*/ 71438 w 214313"/>
                <a:gd name="connsiteY1" fmla="*/ 17467 h 112717"/>
                <a:gd name="connsiteX2" fmla="*/ 204788 w 214313"/>
                <a:gd name="connsiteY2" fmla="*/ 3180 h 112717"/>
                <a:gd name="connsiteX3" fmla="*/ 214313 w 214313"/>
                <a:gd name="connsiteY3" fmla="*/ 55567 h 112717"/>
                <a:gd name="connsiteX4" fmla="*/ 214313 w 214313"/>
                <a:gd name="connsiteY4" fmla="*/ 55567 h 112717"/>
                <a:gd name="connsiteX0" fmla="*/ 0 w 442913"/>
                <a:gd name="connsiteY0" fmla="*/ 2855 h 121918"/>
                <a:gd name="connsiteX1" fmla="*/ 300038 w 442913"/>
                <a:gd name="connsiteY1" fmla="*/ 83818 h 121918"/>
                <a:gd name="connsiteX2" fmla="*/ 433388 w 442913"/>
                <a:gd name="connsiteY2" fmla="*/ 69531 h 121918"/>
                <a:gd name="connsiteX3" fmla="*/ 442913 w 442913"/>
                <a:gd name="connsiteY3" fmla="*/ 121918 h 121918"/>
                <a:gd name="connsiteX4" fmla="*/ 442913 w 442913"/>
                <a:gd name="connsiteY4" fmla="*/ 121918 h 121918"/>
                <a:gd name="connsiteX0" fmla="*/ 0 w 290513"/>
                <a:gd name="connsiteY0" fmla="*/ 137480 h 137480"/>
                <a:gd name="connsiteX1" fmla="*/ 147638 w 290513"/>
                <a:gd name="connsiteY1" fmla="*/ 18418 h 137480"/>
                <a:gd name="connsiteX2" fmla="*/ 280988 w 290513"/>
                <a:gd name="connsiteY2" fmla="*/ 4131 h 137480"/>
                <a:gd name="connsiteX3" fmla="*/ 290513 w 290513"/>
                <a:gd name="connsiteY3" fmla="*/ 56518 h 137480"/>
                <a:gd name="connsiteX4" fmla="*/ 290513 w 290513"/>
                <a:gd name="connsiteY4" fmla="*/ 56518 h 137480"/>
                <a:gd name="connsiteX0" fmla="*/ 77700 w 368213"/>
                <a:gd name="connsiteY0" fmla="*/ 192337 h 192337"/>
                <a:gd name="connsiteX1" fmla="*/ 225338 w 368213"/>
                <a:gd name="connsiteY1" fmla="*/ 73275 h 192337"/>
                <a:gd name="connsiteX2" fmla="*/ 358688 w 368213"/>
                <a:gd name="connsiteY2" fmla="*/ 58988 h 192337"/>
                <a:gd name="connsiteX3" fmla="*/ 368213 w 368213"/>
                <a:gd name="connsiteY3" fmla="*/ 111375 h 192337"/>
                <a:gd name="connsiteX4" fmla="*/ 368213 w 368213"/>
                <a:gd name="connsiteY4" fmla="*/ 111375 h 192337"/>
                <a:gd name="connsiteX0" fmla="*/ 62992 w 353505"/>
                <a:gd name="connsiteY0" fmla="*/ 231652 h 231652"/>
                <a:gd name="connsiteX1" fmla="*/ 210630 w 353505"/>
                <a:gd name="connsiteY1" fmla="*/ 112590 h 231652"/>
                <a:gd name="connsiteX2" fmla="*/ 343980 w 353505"/>
                <a:gd name="connsiteY2" fmla="*/ 98303 h 231652"/>
                <a:gd name="connsiteX3" fmla="*/ 353505 w 353505"/>
                <a:gd name="connsiteY3" fmla="*/ 150690 h 231652"/>
                <a:gd name="connsiteX4" fmla="*/ 353505 w 353505"/>
                <a:gd name="connsiteY4" fmla="*/ 150690 h 231652"/>
                <a:gd name="connsiteX0" fmla="*/ 65926 w 356439"/>
                <a:gd name="connsiteY0" fmla="*/ 183176 h 183176"/>
                <a:gd name="connsiteX1" fmla="*/ 213564 w 356439"/>
                <a:gd name="connsiteY1" fmla="*/ 64114 h 183176"/>
                <a:gd name="connsiteX2" fmla="*/ 346914 w 356439"/>
                <a:gd name="connsiteY2" fmla="*/ 49827 h 183176"/>
                <a:gd name="connsiteX3" fmla="*/ 356439 w 356439"/>
                <a:gd name="connsiteY3" fmla="*/ 102214 h 183176"/>
                <a:gd name="connsiteX4" fmla="*/ 356439 w 356439"/>
                <a:gd name="connsiteY4" fmla="*/ 102214 h 183176"/>
                <a:gd name="connsiteX0" fmla="*/ 75496 w 367808"/>
                <a:gd name="connsiteY0" fmla="*/ 190915 h 190915"/>
                <a:gd name="connsiteX1" fmla="*/ 223134 w 367808"/>
                <a:gd name="connsiteY1" fmla="*/ 71853 h 190915"/>
                <a:gd name="connsiteX2" fmla="*/ 261235 w 367808"/>
                <a:gd name="connsiteY2" fmla="*/ 28991 h 190915"/>
                <a:gd name="connsiteX3" fmla="*/ 356484 w 367808"/>
                <a:gd name="connsiteY3" fmla="*/ 57566 h 190915"/>
                <a:gd name="connsiteX4" fmla="*/ 366009 w 367808"/>
                <a:gd name="connsiteY4" fmla="*/ 109953 h 190915"/>
                <a:gd name="connsiteX5" fmla="*/ 366009 w 367808"/>
                <a:gd name="connsiteY5" fmla="*/ 109953 h 190915"/>
                <a:gd name="connsiteX0" fmla="*/ 0 w 292312"/>
                <a:gd name="connsiteY0" fmla="*/ 168837 h 168837"/>
                <a:gd name="connsiteX1" fmla="*/ 185739 w 292312"/>
                <a:gd name="connsiteY1" fmla="*/ 6913 h 168837"/>
                <a:gd name="connsiteX2" fmla="*/ 280988 w 292312"/>
                <a:gd name="connsiteY2" fmla="*/ 35488 h 168837"/>
                <a:gd name="connsiteX3" fmla="*/ 290513 w 292312"/>
                <a:gd name="connsiteY3" fmla="*/ 87875 h 168837"/>
                <a:gd name="connsiteX4" fmla="*/ 290513 w 292312"/>
                <a:gd name="connsiteY4" fmla="*/ 87875 h 168837"/>
                <a:gd name="connsiteX0" fmla="*/ 0 w 296733"/>
                <a:gd name="connsiteY0" fmla="*/ 152594 h 152594"/>
                <a:gd name="connsiteX1" fmla="*/ 119064 w 296733"/>
                <a:gd name="connsiteY1" fmla="*/ 9720 h 152594"/>
                <a:gd name="connsiteX2" fmla="*/ 280988 w 296733"/>
                <a:gd name="connsiteY2" fmla="*/ 19245 h 152594"/>
                <a:gd name="connsiteX3" fmla="*/ 290513 w 296733"/>
                <a:gd name="connsiteY3" fmla="*/ 71632 h 152594"/>
                <a:gd name="connsiteX4" fmla="*/ 290513 w 296733"/>
                <a:gd name="connsiteY4" fmla="*/ 71632 h 152594"/>
                <a:gd name="connsiteX0" fmla="*/ 76340 w 373073"/>
                <a:gd name="connsiteY0" fmla="*/ 211354 h 211354"/>
                <a:gd name="connsiteX1" fmla="*/ 195404 w 373073"/>
                <a:gd name="connsiteY1" fmla="*/ 68480 h 211354"/>
                <a:gd name="connsiteX2" fmla="*/ 357328 w 373073"/>
                <a:gd name="connsiteY2" fmla="*/ 78005 h 211354"/>
                <a:gd name="connsiteX3" fmla="*/ 366853 w 373073"/>
                <a:gd name="connsiteY3" fmla="*/ 130392 h 211354"/>
                <a:gd name="connsiteX4" fmla="*/ 366853 w 373073"/>
                <a:gd name="connsiteY4" fmla="*/ 130392 h 211354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4" fmla="*/ 366853 w 373073"/>
                <a:gd name="connsiteY4" fmla="*/ 204964 h 285926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0" fmla="*/ 76340 w 357328"/>
                <a:gd name="connsiteY0" fmla="*/ 285926 h 285926"/>
                <a:gd name="connsiteX1" fmla="*/ 195404 w 357328"/>
                <a:gd name="connsiteY1" fmla="*/ 143052 h 285926"/>
                <a:gd name="connsiteX2" fmla="*/ 357328 w 357328"/>
                <a:gd name="connsiteY2" fmla="*/ 152577 h 285926"/>
                <a:gd name="connsiteX0" fmla="*/ 69544 w 393395"/>
                <a:gd name="connsiteY0" fmla="*/ 219251 h 219251"/>
                <a:gd name="connsiteX1" fmla="*/ 231471 w 393395"/>
                <a:gd name="connsiteY1" fmla="*/ 143052 h 219251"/>
                <a:gd name="connsiteX2" fmla="*/ 393395 w 393395"/>
                <a:gd name="connsiteY2" fmla="*/ 152577 h 219251"/>
                <a:gd name="connsiteX0" fmla="*/ 69544 w 393395"/>
                <a:gd name="connsiteY0" fmla="*/ 253118 h 253118"/>
                <a:gd name="connsiteX1" fmla="*/ 231471 w 393395"/>
                <a:gd name="connsiteY1" fmla="*/ 176919 h 253118"/>
                <a:gd name="connsiteX2" fmla="*/ 393395 w 393395"/>
                <a:gd name="connsiteY2" fmla="*/ 186444 h 253118"/>
                <a:gd name="connsiteX0" fmla="*/ 72117 w 395968"/>
                <a:gd name="connsiteY0" fmla="*/ 253118 h 253118"/>
                <a:gd name="connsiteX1" fmla="*/ 234044 w 395968"/>
                <a:gd name="connsiteY1" fmla="*/ 176919 h 253118"/>
                <a:gd name="connsiteX2" fmla="*/ 395968 w 395968"/>
                <a:gd name="connsiteY2" fmla="*/ 186444 h 253118"/>
                <a:gd name="connsiteX0" fmla="*/ 76285 w 400136"/>
                <a:gd name="connsiteY0" fmla="*/ 253118 h 253118"/>
                <a:gd name="connsiteX1" fmla="*/ 238212 w 400136"/>
                <a:gd name="connsiteY1" fmla="*/ 176919 h 253118"/>
                <a:gd name="connsiteX2" fmla="*/ 400136 w 400136"/>
                <a:gd name="connsiteY2" fmla="*/ 186444 h 253118"/>
                <a:gd name="connsiteX0" fmla="*/ 76285 w 400136"/>
                <a:gd name="connsiteY0" fmla="*/ 278647 h 278647"/>
                <a:gd name="connsiteX1" fmla="*/ 238212 w 400136"/>
                <a:gd name="connsiteY1" fmla="*/ 202448 h 278647"/>
                <a:gd name="connsiteX2" fmla="*/ 400136 w 400136"/>
                <a:gd name="connsiteY2" fmla="*/ 211973 h 2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136" h="278647">
                  <a:moveTo>
                    <a:pt x="76285" y="278647"/>
                  </a:moveTo>
                  <a:cubicBezTo>
                    <a:pt x="-132669" y="-107512"/>
                    <a:pt x="143756" y="119898"/>
                    <a:pt x="238212" y="202448"/>
                  </a:cubicBezTo>
                  <a:cubicBezTo>
                    <a:pt x="99305" y="-196014"/>
                    <a:pt x="362036" y="96879"/>
                    <a:pt x="400136" y="211973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D2019148-6E0C-1350-0F94-75432CE8B1F6}"/>
                </a:ext>
              </a:extLst>
            </p:cNvPr>
            <p:cNvSpPr/>
            <p:nvPr/>
          </p:nvSpPr>
          <p:spPr>
            <a:xfrm>
              <a:off x="3423047" y="5241222"/>
              <a:ext cx="954508" cy="359934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E701868-9851-A677-E4C0-BF2E0AFF6BA8}"/>
                </a:ext>
              </a:extLst>
            </p:cNvPr>
            <p:cNvSpPr/>
            <p:nvPr/>
          </p:nvSpPr>
          <p:spPr>
            <a:xfrm>
              <a:off x="3689676" y="49150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62B168-E1AB-66BA-13FB-58FB099FF691}"/>
                </a:ext>
              </a:extLst>
            </p:cNvPr>
            <p:cNvSpPr/>
            <p:nvPr/>
          </p:nvSpPr>
          <p:spPr>
            <a:xfrm>
              <a:off x="3506537" y="49101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4184124-2470-C48D-3A05-A25746339A21}"/>
              </a:ext>
            </a:extLst>
          </p:cNvPr>
          <p:cNvGrpSpPr/>
          <p:nvPr/>
        </p:nvGrpSpPr>
        <p:grpSpPr>
          <a:xfrm>
            <a:off x="-96855" y="-169388"/>
            <a:ext cx="2550189" cy="2989098"/>
            <a:chOff x="1980541" y="871703"/>
            <a:chExt cx="2550189" cy="298909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FA9CF-E8F4-81D2-7770-154F53B0745A}"/>
                </a:ext>
              </a:extLst>
            </p:cNvPr>
            <p:cNvSpPr/>
            <p:nvPr/>
          </p:nvSpPr>
          <p:spPr>
            <a:xfrm>
              <a:off x="3270573" y="871703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80CBC-1593-7EC5-705E-CC7927FFFCAC}"/>
                </a:ext>
              </a:extLst>
            </p:cNvPr>
            <p:cNvSpPr/>
            <p:nvPr/>
          </p:nvSpPr>
          <p:spPr>
            <a:xfrm>
              <a:off x="3469328" y="918326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D0B9A-5377-CBA9-8A03-CD103ADF3D95}"/>
                </a:ext>
              </a:extLst>
            </p:cNvPr>
            <p:cNvSpPr/>
            <p:nvPr/>
          </p:nvSpPr>
          <p:spPr>
            <a:xfrm>
              <a:off x="1980541" y="2009981"/>
              <a:ext cx="618494" cy="504089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76562D-D620-2080-3789-AA7B583884DA}"/>
                </a:ext>
              </a:extLst>
            </p:cNvPr>
            <p:cNvSpPr/>
            <p:nvPr/>
          </p:nvSpPr>
          <p:spPr>
            <a:xfrm>
              <a:off x="3027545" y="2663903"/>
              <a:ext cx="1496545" cy="1196898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87811B-BE65-F45F-6131-CC32BE34B524}"/>
                </a:ext>
              </a:extLst>
            </p:cNvPr>
            <p:cNvSpPr/>
            <p:nvPr/>
          </p:nvSpPr>
          <p:spPr>
            <a:xfrm>
              <a:off x="2289788" y="1098458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622B17-1076-30C7-767D-A5FF1F1325E4}"/>
                </a:ext>
              </a:extLst>
            </p:cNvPr>
            <p:cNvSpPr/>
            <p:nvPr/>
          </p:nvSpPr>
          <p:spPr>
            <a:xfrm>
              <a:off x="2637763" y="1838050"/>
              <a:ext cx="681654" cy="616450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E3A60C-CF84-AB03-B232-20C3862CC474}"/>
                </a:ext>
              </a:extLst>
            </p:cNvPr>
            <p:cNvSpPr/>
            <p:nvPr/>
          </p:nvSpPr>
          <p:spPr>
            <a:xfrm>
              <a:off x="2785136" y="1721833"/>
              <a:ext cx="519526" cy="519526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D84391-A6DE-D0FB-3EC0-1265C7FDE6CC}"/>
                </a:ext>
              </a:extLst>
            </p:cNvPr>
            <p:cNvSpPr/>
            <p:nvPr/>
          </p:nvSpPr>
          <p:spPr>
            <a:xfrm>
              <a:off x="2785136" y="1963608"/>
              <a:ext cx="186402" cy="16857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D4E071-4A91-991D-6E11-B302CFFB0983}"/>
                </a:ext>
              </a:extLst>
            </p:cNvPr>
            <p:cNvSpPr/>
            <p:nvPr/>
          </p:nvSpPr>
          <p:spPr>
            <a:xfrm>
              <a:off x="2977369" y="2068179"/>
              <a:ext cx="141541" cy="12800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ED1E38-3F21-9C28-0FC0-17F554325167}"/>
                </a:ext>
              </a:extLst>
            </p:cNvPr>
            <p:cNvSpPr/>
            <p:nvPr/>
          </p:nvSpPr>
          <p:spPr>
            <a:xfrm>
              <a:off x="3243653" y="2784681"/>
              <a:ext cx="602506" cy="35073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917CF-A128-0C7F-55DD-D9A442A29524}"/>
                </a:ext>
              </a:extLst>
            </p:cNvPr>
            <p:cNvSpPr/>
            <p:nvPr/>
          </p:nvSpPr>
          <p:spPr>
            <a:xfrm>
              <a:off x="3566445" y="2926715"/>
              <a:ext cx="693857" cy="624146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13C7A3-DE31-AD33-6B34-449A25C38F15}"/>
                </a:ext>
              </a:extLst>
            </p:cNvPr>
            <p:cNvSpPr/>
            <p:nvPr/>
          </p:nvSpPr>
          <p:spPr>
            <a:xfrm>
              <a:off x="3799257" y="3090576"/>
              <a:ext cx="187736" cy="35073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FCC59C-4807-2470-40D1-5355AEED7A61}"/>
                </a:ext>
              </a:extLst>
            </p:cNvPr>
            <p:cNvSpPr/>
            <p:nvPr/>
          </p:nvSpPr>
          <p:spPr>
            <a:xfrm>
              <a:off x="2182851" y="22182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98">
            <a:extLst>
              <a:ext uri="{FF2B5EF4-FFF2-40B4-BE49-F238E27FC236}">
                <a16:creationId xmlns:a16="http://schemas.microsoft.com/office/drawing/2014/main" id="{5918E1C2-7D80-7559-5C82-75253A086FE7}"/>
              </a:ext>
            </a:extLst>
          </p:cNvPr>
          <p:cNvSpPr/>
          <p:nvPr/>
        </p:nvSpPr>
        <p:spPr>
          <a:xfrm>
            <a:off x="5531208" y="4497987"/>
            <a:ext cx="2005255" cy="1399610"/>
          </a:xfrm>
          <a:custGeom>
            <a:avLst/>
            <a:gdLst>
              <a:gd name="connsiteX0" fmla="*/ 0 w 494185"/>
              <a:gd name="connsiteY0" fmla="*/ 0 h 238226"/>
              <a:gd name="connsiteX1" fmla="*/ 494185 w 494185"/>
              <a:gd name="connsiteY1" fmla="*/ 0 h 238226"/>
              <a:gd name="connsiteX2" fmla="*/ 494185 w 494185"/>
              <a:gd name="connsiteY2" fmla="*/ 238226 h 238226"/>
              <a:gd name="connsiteX3" fmla="*/ 0 w 494185"/>
              <a:gd name="connsiteY3" fmla="*/ 238226 h 238226"/>
              <a:gd name="connsiteX4" fmla="*/ 0 w 494185"/>
              <a:gd name="connsiteY4" fmla="*/ 0 h 238226"/>
              <a:gd name="connsiteX0" fmla="*/ 317500 w 811685"/>
              <a:gd name="connsiteY0" fmla="*/ 0 h 263626"/>
              <a:gd name="connsiteX1" fmla="*/ 811685 w 811685"/>
              <a:gd name="connsiteY1" fmla="*/ 0 h 263626"/>
              <a:gd name="connsiteX2" fmla="*/ 811685 w 811685"/>
              <a:gd name="connsiteY2" fmla="*/ 238226 h 263626"/>
              <a:gd name="connsiteX3" fmla="*/ 0 w 811685"/>
              <a:gd name="connsiteY3" fmla="*/ 263626 h 263626"/>
              <a:gd name="connsiteX4" fmla="*/ 317500 w 811685"/>
              <a:gd name="connsiteY4" fmla="*/ 0 h 263626"/>
              <a:gd name="connsiteX0" fmla="*/ 317500 w 1065685"/>
              <a:gd name="connsiteY0" fmla="*/ 0 h 263626"/>
              <a:gd name="connsiteX1" fmla="*/ 811685 w 1065685"/>
              <a:gd name="connsiteY1" fmla="*/ 0 h 263626"/>
              <a:gd name="connsiteX2" fmla="*/ 1065685 w 1065685"/>
              <a:gd name="connsiteY2" fmla="*/ 238226 h 263626"/>
              <a:gd name="connsiteX3" fmla="*/ 0 w 1065685"/>
              <a:gd name="connsiteY3" fmla="*/ 263626 h 263626"/>
              <a:gd name="connsiteX4" fmla="*/ 317500 w 1065685"/>
              <a:gd name="connsiteY4" fmla="*/ 0 h 263626"/>
              <a:gd name="connsiteX0" fmla="*/ 317500 w 1629783"/>
              <a:gd name="connsiteY0" fmla="*/ 0 h 1149830"/>
              <a:gd name="connsiteX1" fmla="*/ 811685 w 1629783"/>
              <a:gd name="connsiteY1" fmla="*/ 0 h 1149830"/>
              <a:gd name="connsiteX2" fmla="*/ 1065685 w 1629783"/>
              <a:gd name="connsiteY2" fmla="*/ 238226 h 1149830"/>
              <a:gd name="connsiteX3" fmla="*/ 0 w 1629783"/>
              <a:gd name="connsiteY3" fmla="*/ 263626 h 1149830"/>
              <a:gd name="connsiteX4" fmla="*/ 317500 w 1629783"/>
              <a:gd name="connsiteY4" fmla="*/ 0 h 1149830"/>
              <a:gd name="connsiteX0" fmla="*/ 757835 w 1862217"/>
              <a:gd name="connsiteY0" fmla="*/ 0 h 1617061"/>
              <a:gd name="connsiteX1" fmla="*/ 1252020 w 1862217"/>
              <a:gd name="connsiteY1" fmla="*/ 0 h 1617061"/>
              <a:gd name="connsiteX2" fmla="*/ 1506020 w 1862217"/>
              <a:gd name="connsiteY2" fmla="*/ 238226 h 1617061"/>
              <a:gd name="connsiteX3" fmla="*/ 440335 w 1862217"/>
              <a:gd name="connsiteY3" fmla="*/ 263626 h 1617061"/>
              <a:gd name="connsiteX4" fmla="*/ 757835 w 1862217"/>
              <a:gd name="connsiteY4" fmla="*/ 0 h 1617061"/>
              <a:gd name="connsiteX0" fmla="*/ 731873 w 1963959"/>
              <a:gd name="connsiteY0" fmla="*/ 0 h 1552550"/>
              <a:gd name="connsiteX1" fmla="*/ 1226058 w 1963959"/>
              <a:gd name="connsiteY1" fmla="*/ 0 h 1552550"/>
              <a:gd name="connsiteX2" fmla="*/ 1480058 w 1963959"/>
              <a:gd name="connsiteY2" fmla="*/ 238226 h 1552550"/>
              <a:gd name="connsiteX3" fmla="*/ 414373 w 1963959"/>
              <a:gd name="connsiteY3" fmla="*/ 263626 h 1552550"/>
              <a:gd name="connsiteX4" fmla="*/ 731873 w 1963959"/>
              <a:gd name="connsiteY4" fmla="*/ 0 h 1552550"/>
              <a:gd name="connsiteX0" fmla="*/ 733569 w 1956596"/>
              <a:gd name="connsiteY0" fmla="*/ 0 h 1597089"/>
              <a:gd name="connsiteX1" fmla="*/ 1227754 w 1956596"/>
              <a:gd name="connsiteY1" fmla="*/ 0 h 1597089"/>
              <a:gd name="connsiteX2" fmla="*/ 1481754 w 1956596"/>
              <a:gd name="connsiteY2" fmla="*/ 238226 h 1597089"/>
              <a:gd name="connsiteX3" fmla="*/ 416069 w 1956596"/>
              <a:gd name="connsiteY3" fmla="*/ 263626 h 1597089"/>
              <a:gd name="connsiteX4" fmla="*/ 733569 w 1956596"/>
              <a:gd name="connsiteY4" fmla="*/ 0 h 1597089"/>
              <a:gd name="connsiteX0" fmla="*/ 722769 w 2005255"/>
              <a:gd name="connsiteY0" fmla="*/ 0 h 1344944"/>
              <a:gd name="connsiteX1" fmla="*/ 1216954 w 2005255"/>
              <a:gd name="connsiteY1" fmla="*/ 0 h 1344944"/>
              <a:gd name="connsiteX2" fmla="*/ 1470954 w 2005255"/>
              <a:gd name="connsiteY2" fmla="*/ 238226 h 1344944"/>
              <a:gd name="connsiteX3" fmla="*/ 405269 w 2005255"/>
              <a:gd name="connsiteY3" fmla="*/ 263626 h 1344944"/>
              <a:gd name="connsiteX4" fmla="*/ 722769 w 2005255"/>
              <a:gd name="connsiteY4" fmla="*/ 0 h 1344944"/>
              <a:gd name="connsiteX0" fmla="*/ 722769 w 2005255"/>
              <a:gd name="connsiteY0" fmla="*/ 0 h 1399610"/>
              <a:gd name="connsiteX1" fmla="*/ 1216954 w 2005255"/>
              <a:gd name="connsiteY1" fmla="*/ 0 h 1399610"/>
              <a:gd name="connsiteX2" fmla="*/ 1470954 w 2005255"/>
              <a:gd name="connsiteY2" fmla="*/ 238226 h 1399610"/>
              <a:gd name="connsiteX3" fmla="*/ 405269 w 2005255"/>
              <a:gd name="connsiteY3" fmla="*/ 263626 h 1399610"/>
              <a:gd name="connsiteX4" fmla="*/ 722769 w 2005255"/>
              <a:gd name="connsiteY4" fmla="*/ 0 h 13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255" h="1399610">
                <a:moveTo>
                  <a:pt x="722769" y="0"/>
                </a:moveTo>
                <a:lnTo>
                  <a:pt x="1216954" y="0"/>
                </a:lnTo>
                <a:lnTo>
                  <a:pt x="1470954" y="238226"/>
                </a:lnTo>
                <a:cubicBezTo>
                  <a:pt x="3592226" y="1707193"/>
                  <a:pt x="-1411203" y="1855359"/>
                  <a:pt x="405269" y="263626"/>
                </a:cubicBezTo>
                <a:lnTo>
                  <a:pt x="722769" y="0"/>
                </a:lnTo>
                <a:close/>
              </a:path>
            </a:pathLst>
          </a:custGeom>
          <a:solidFill>
            <a:srgbClr val="FFE4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AEE6D3-9105-580E-948B-97D289396A99}"/>
              </a:ext>
            </a:extLst>
          </p:cNvPr>
          <p:cNvGrpSpPr/>
          <p:nvPr/>
        </p:nvGrpSpPr>
        <p:grpSpPr>
          <a:xfrm>
            <a:off x="9733918" y="518723"/>
            <a:ext cx="2458082" cy="2977827"/>
            <a:chOff x="5987399" y="323806"/>
            <a:chExt cx="3235535" cy="3919668"/>
          </a:xfrm>
        </p:grpSpPr>
        <p:sp>
          <p:nvSpPr>
            <p:cNvPr id="127" name="Rectangle 67">
              <a:extLst>
                <a:ext uri="{FF2B5EF4-FFF2-40B4-BE49-F238E27FC236}">
                  <a16:creationId xmlns:a16="http://schemas.microsoft.com/office/drawing/2014/main" id="{87ECDCF7-4997-BADB-F595-BF127A6D0A29}"/>
                </a:ext>
              </a:extLst>
            </p:cNvPr>
            <p:cNvSpPr/>
            <p:nvPr/>
          </p:nvSpPr>
          <p:spPr>
            <a:xfrm>
              <a:off x="6908008" y="3467100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E4203298-75AB-4A53-65E6-175B1A245FC6}"/>
                </a:ext>
              </a:extLst>
            </p:cNvPr>
            <p:cNvSpPr/>
            <p:nvPr/>
          </p:nvSpPr>
          <p:spPr>
            <a:xfrm rot="21258454">
              <a:off x="7754439" y="3412528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45">
              <a:extLst>
                <a:ext uri="{FF2B5EF4-FFF2-40B4-BE49-F238E27FC236}">
                  <a16:creationId xmlns:a16="http://schemas.microsoft.com/office/drawing/2014/main" id="{8E8D76FD-AB18-FFC7-597E-C4EE4D5FFEE7}"/>
                </a:ext>
              </a:extLst>
            </p:cNvPr>
            <p:cNvSpPr/>
            <p:nvPr/>
          </p:nvSpPr>
          <p:spPr>
            <a:xfrm flipH="1">
              <a:off x="5987399" y="1941116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2">
              <a:extLst>
                <a:ext uri="{FF2B5EF4-FFF2-40B4-BE49-F238E27FC236}">
                  <a16:creationId xmlns:a16="http://schemas.microsoft.com/office/drawing/2014/main" id="{0E952D5B-F451-DE11-10DF-378D50AE3FD6}"/>
                </a:ext>
              </a:extLst>
            </p:cNvPr>
            <p:cNvSpPr/>
            <p:nvPr/>
          </p:nvSpPr>
          <p:spPr>
            <a:xfrm>
              <a:off x="6981992" y="494942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83A7397-8D31-55DE-FFB7-18381BE773E9}"/>
                </a:ext>
              </a:extLst>
            </p:cNvPr>
            <p:cNvGrpSpPr/>
            <p:nvPr/>
          </p:nvGrpSpPr>
          <p:grpSpPr>
            <a:xfrm>
              <a:off x="8837784" y="1321117"/>
              <a:ext cx="169738" cy="348308"/>
              <a:chOff x="9213915" y="1484981"/>
              <a:chExt cx="681654" cy="616450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E5F81B2F-A277-606E-8F23-8BE15EA113D8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8E432846-8EC3-38E4-5A21-2FE429FCBDDC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9C2172E-2DCD-782D-3CCC-8A01C68247E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55D1AA7-04BE-D0F8-8059-1894E4C09D67}"/>
                </a:ext>
              </a:extLst>
            </p:cNvPr>
            <p:cNvGrpSpPr/>
            <p:nvPr/>
          </p:nvGrpSpPr>
          <p:grpSpPr>
            <a:xfrm>
              <a:off x="7811222" y="1275942"/>
              <a:ext cx="373380" cy="445891"/>
              <a:chOff x="9213915" y="1484981"/>
              <a:chExt cx="681654" cy="61645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8F12B307-A3C0-482D-5A2E-EFCF03873E87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9C7443B-3EB8-E09E-7748-96C1FFE657B6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10EEE4B-9CEB-18DC-F87E-D827C89BE8D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61">
              <a:extLst>
                <a:ext uri="{FF2B5EF4-FFF2-40B4-BE49-F238E27FC236}">
                  <a16:creationId xmlns:a16="http://schemas.microsoft.com/office/drawing/2014/main" id="{5A759A74-DA6F-EC8F-3791-C2F1DA02C777}"/>
                </a:ext>
              </a:extLst>
            </p:cNvPr>
            <p:cNvSpPr/>
            <p:nvPr/>
          </p:nvSpPr>
          <p:spPr>
            <a:xfrm>
              <a:off x="8324671" y="1600871"/>
              <a:ext cx="827226" cy="509411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09411">
                  <a:moveTo>
                    <a:pt x="496593" y="29222"/>
                  </a:moveTo>
                  <a:lnTo>
                    <a:pt x="655784" y="143522"/>
                  </a:lnTo>
                  <a:cubicBezTo>
                    <a:pt x="1291060" y="545176"/>
                    <a:pt x="-47243" y="634409"/>
                    <a:pt x="1293" y="319783"/>
                  </a:cubicBezTo>
                  <a:cubicBezTo>
                    <a:pt x="135913" y="1949"/>
                    <a:pt x="369593" y="-41564"/>
                    <a:pt x="496593" y="292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80D01B-5DD1-92CA-0A92-247F9E2935F6}"/>
                </a:ext>
              </a:extLst>
            </p:cNvPr>
            <p:cNvSpPr/>
            <p:nvPr/>
          </p:nvSpPr>
          <p:spPr>
            <a:xfrm>
              <a:off x="8807320" y="1683456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A19957-07B2-5702-3CA9-58E6282BDA52}"/>
                </a:ext>
              </a:extLst>
            </p:cNvPr>
            <p:cNvSpPr/>
            <p:nvPr/>
          </p:nvSpPr>
          <p:spPr>
            <a:xfrm>
              <a:off x="8660587" y="17158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C49A9E-05C2-EB1B-7116-7B8BECC4F887}"/>
                </a:ext>
              </a:extLst>
            </p:cNvPr>
            <p:cNvSpPr/>
            <p:nvPr/>
          </p:nvSpPr>
          <p:spPr>
            <a:xfrm>
              <a:off x="7867651" y="323806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1F8A243-5D17-75E4-3A73-E49A54CD7044}"/>
                </a:ext>
              </a:extLst>
            </p:cNvPr>
            <p:cNvSpPr/>
            <p:nvPr/>
          </p:nvSpPr>
          <p:spPr>
            <a:xfrm>
              <a:off x="6851650" y="3556002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46">
              <a:extLst>
                <a:ext uri="{FF2B5EF4-FFF2-40B4-BE49-F238E27FC236}">
                  <a16:creationId xmlns:a16="http://schemas.microsoft.com/office/drawing/2014/main" id="{F18B2B41-02A9-C885-E75D-D21887712FC6}"/>
                </a:ext>
              </a:extLst>
            </p:cNvPr>
            <p:cNvSpPr/>
            <p:nvPr/>
          </p:nvSpPr>
          <p:spPr>
            <a:xfrm rot="20542450" flipH="1">
              <a:off x="6412596" y="2320614"/>
              <a:ext cx="1358437" cy="110148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191F16F-D28F-33A7-6EE2-8D558F8904FF}"/>
                </a:ext>
              </a:extLst>
            </p:cNvPr>
            <p:cNvSpPr/>
            <p:nvPr/>
          </p:nvSpPr>
          <p:spPr>
            <a:xfrm rot="453279">
              <a:off x="7374901" y="2153738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1FB9ED-BB8C-E88E-461D-39BF99531F71}"/>
                </a:ext>
              </a:extLst>
            </p:cNvPr>
            <p:cNvSpPr/>
            <p:nvPr/>
          </p:nvSpPr>
          <p:spPr>
            <a:xfrm rot="453279">
              <a:off x="6811123" y="226276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6">
            <a:extLst>
              <a:ext uri="{FF2B5EF4-FFF2-40B4-BE49-F238E27FC236}">
                <a16:creationId xmlns:a16="http://schemas.microsoft.com/office/drawing/2014/main" id="{CC3AC409-2C14-65C2-25CC-21B5365EDABB}"/>
              </a:ext>
            </a:extLst>
          </p:cNvPr>
          <p:cNvSpPr/>
          <p:nvPr/>
        </p:nvSpPr>
        <p:spPr>
          <a:xfrm>
            <a:off x="5874668" y="3792478"/>
            <a:ext cx="822879" cy="667226"/>
          </a:xfrm>
          <a:custGeom>
            <a:avLst/>
            <a:gdLst>
              <a:gd name="connsiteX0" fmla="*/ 0 w 266700"/>
              <a:gd name="connsiteY0" fmla="*/ 0 h 188782"/>
              <a:gd name="connsiteX1" fmla="*/ 266700 w 266700"/>
              <a:gd name="connsiteY1" fmla="*/ 0 h 188782"/>
              <a:gd name="connsiteX2" fmla="*/ 266700 w 266700"/>
              <a:gd name="connsiteY2" fmla="*/ 188782 h 188782"/>
              <a:gd name="connsiteX3" fmla="*/ 0 w 266700"/>
              <a:gd name="connsiteY3" fmla="*/ 188782 h 188782"/>
              <a:gd name="connsiteX4" fmla="*/ 0 w 266700"/>
              <a:gd name="connsiteY4" fmla="*/ 0 h 1887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1856 h 330338"/>
              <a:gd name="connsiteX1" fmla="*/ 266700 w 1422400"/>
              <a:gd name="connsiteY1" fmla="*/ 1856 h 330338"/>
              <a:gd name="connsiteX2" fmla="*/ 1422400 w 1422400"/>
              <a:gd name="connsiteY2" fmla="*/ 330338 h 330338"/>
              <a:gd name="connsiteX3" fmla="*/ 0 w 1422400"/>
              <a:gd name="connsiteY3" fmla="*/ 190638 h 330338"/>
              <a:gd name="connsiteX4" fmla="*/ 0 w 1422400"/>
              <a:gd name="connsiteY4" fmla="*/ 1856 h 330338"/>
              <a:gd name="connsiteX0" fmla="*/ 0 w 1422400"/>
              <a:gd name="connsiteY0" fmla="*/ 1856 h 727752"/>
              <a:gd name="connsiteX1" fmla="*/ 266700 w 1422400"/>
              <a:gd name="connsiteY1" fmla="*/ 1856 h 727752"/>
              <a:gd name="connsiteX2" fmla="*/ 1422400 w 1422400"/>
              <a:gd name="connsiteY2" fmla="*/ 330338 h 727752"/>
              <a:gd name="connsiteX3" fmla="*/ 0 w 1422400"/>
              <a:gd name="connsiteY3" fmla="*/ 190638 h 727752"/>
              <a:gd name="connsiteX4" fmla="*/ 0 w 1422400"/>
              <a:gd name="connsiteY4" fmla="*/ 1856 h 727752"/>
              <a:gd name="connsiteX0" fmla="*/ 0 w 1441450"/>
              <a:gd name="connsiteY0" fmla="*/ 1856 h 727752"/>
              <a:gd name="connsiteX1" fmla="*/ 266700 w 1441450"/>
              <a:gd name="connsiteY1" fmla="*/ 1856 h 727752"/>
              <a:gd name="connsiteX2" fmla="*/ 1441450 w 1441450"/>
              <a:gd name="connsiteY2" fmla="*/ 330338 h 727752"/>
              <a:gd name="connsiteX3" fmla="*/ 0 w 1441450"/>
              <a:gd name="connsiteY3" fmla="*/ 190638 h 727752"/>
              <a:gd name="connsiteX4" fmla="*/ 0 w 1441450"/>
              <a:gd name="connsiteY4" fmla="*/ 1856 h 727752"/>
              <a:gd name="connsiteX0" fmla="*/ 0 w 1441450"/>
              <a:gd name="connsiteY0" fmla="*/ 161105 h 887001"/>
              <a:gd name="connsiteX1" fmla="*/ 266700 w 1441450"/>
              <a:gd name="connsiteY1" fmla="*/ 161105 h 887001"/>
              <a:gd name="connsiteX2" fmla="*/ 1441450 w 1441450"/>
              <a:gd name="connsiteY2" fmla="*/ 489587 h 887001"/>
              <a:gd name="connsiteX3" fmla="*/ 0 w 1441450"/>
              <a:gd name="connsiteY3" fmla="*/ 349887 h 887001"/>
              <a:gd name="connsiteX4" fmla="*/ 0 w 1441450"/>
              <a:gd name="connsiteY4" fmla="*/ 161105 h 887001"/>
              <a:gd name="connsiteX0" fmla="*/ 3940 w 1445390"/>
              <a:gd name="connsiteY0" fmla="*/ 161105 h 1087998"/>
              <a:gd name="connsiteX1" fmla="*/ 270640 w 1445390"/>
              <a:gd name="connsiteY1" fmla="*/ 161105 h 1087998"/>
              <a:gd name="connsiteX2" fmla="*/ 1445390 w 1445390"/>
              <a:gd name="connsiteY2" fmla="*/ 489587 h 1087998"/>
              <a:gd name="connsiteX3" fmla="*/ 3940 w 1445390"/>
              <a:gd name="connsiteY3" fmla="*/ 349887 h 1087998"/>
              <a:gd name="connsiteX4" fmla="*/ 3940 w 1445390"/>
              <a:gd name="connsiteY4" fmla="*/ 161105 h 1087998"/>
              <a:gd name="connsiteX0" fmla="*/ 5314 w 1446764"/>
              <a:gd name="connsiteY0" fmla="*/ 161105 h 1092681"/>
              <a:gd name="connsiteX1" fmla="*/ 272014 w 1446764"/>
              <a:gd name="connsiteY1" fmla="*/ 161105 h 1092681"/>
              <a:gd name="connsiteX2" fmla="*/ 1446764 w 1446764"/>
              <a:gd name="connsiteY2" fmla="*/ 489587 h 1092681"/>
              <a:gd name="connsiteX3" fmla="*/ 5314 w 1446764"/>
              <a:gd name="connsiteY3" fmla="*/ 349887 h 1092681"/>
              <a:gd name="connsiteX4" fmla="*/ 5314 w 1446764"/>
              <a:gd name="connsiteY4" fmla="*/ 161105 h 1092681"/>
              <a:gd name="connsiteX0" fmla="*/ 0 w 1441450"/>
              <a:gd name="connsiteY0" fmla="*/ 161105 h 1065793"/>
              <a:gd name="connsiteX1" fmla="*/ 266700 w 1441450"/>
              <a:gd name="connsiteY1" fmla="*/ 161105 h 1065793"/>
              <a:gd name="connsiteX2" fmla="*/ 1441450 w 1441450"/>
              <a:gd name="connsiteY2" fmla="*/ 489587 h 1065793"/>
              <a:gd name="connsiteX3" fmla="*/ 190500 w 1441450"/>
              <a:gd name="connsiteY3" fmla="*/ 283212 h 1065793"/>
              <a:gd name="connsiteX4" fmla="*/ 0 w 1441450"/>
              <a:gd name="connsiteY4" fmla="*/ 161105 h 1065793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89688 w 1340638"/>
              <a:gd name="connsiteY0" fmla="*/ 283212 h 1115147"/>
              <a:gd name="connsiteX1" fmla="*/ 165888 w 1340638"/>
              <a:gd name="connsiteY1" fmla="*/ 161105 h 1115147"/>
              <a:gd name="connsiteX2" fmla="*/ 1340638 w 1340638"/>
              <a:gd name="connsiteY2" fmla="*/ 489587 h 1115147"/>
              <a:gd name="connsiteX3" fmla="*/ 89688 w 1340638"/>
              <a:gd name="connsiteY3" fmla="*/ 283212 h 1115147"/>
              <a:gd name="connsiteX0" fmla="*/ 88564 w 1339514"/>
              <a:gd name="connsiteY0" fmla="*/ 283212 h 1086136"/>
              <a:gd name="connsiteX1" fmla="*/ 164764 w 1339514"/>
              <a:gd name="connsiteY1" fmla="*/ 161105 h 1086136"/>
              <a:gd name="connsiteX2" fmla="*/ 1339514 w 1339514"/>
              <a:gd name="connsiteY2" fmla="*/ 489587 h 1086136"/>
              <a:gd name="connsiteX3" fmla="*/ 88564 w 1339514"/>
              <a:gd name="connsiteY3" fmla="*/ 283212 h 10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514" h="1086136">
                <a:moveTo>
                  <a:pt x="88564" y="283212"/>
                </a:moveTo>
                <a:lnTo>
                  <a:pt x="164764" y="161105"/>
                </a:lnTo>
                <a:cubicBezTo>
                  <a:pt x="302347" y="-110401"/>
                  <a:pt x="1254319" y="-62819"/>
                  <a:pt x="1339514" y="489587"/>
                </a:cubicBezTo>
                <a:cubicBezTo>
                  <a:pt x="1093981" y="1366945"/>
                  <a:pt x="-370752" y="1258467"/>
                  <a:pt x="88564" y="283212"/>
                </a:cubicBezTo>
                <a:close/>
              </a:path>
            </a:pathLst>
          </a:custGeom>
          <a:solidFill>
            <a:srgbClr val="FFE4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67526A0-1F3F-DD23-EE3A-A761BB0C49F8}"/>
              </a:ext>
            </a:extLst>
          </p:cNvPr>
          <p:cNvGrpSpPr/>
          <p:nvPr/>
        </p:nvGrpSpPr>
        <p:grpSpPr>
          <a:xfrm>
            <a:off x="2987537" y="3057034"/>
            <a:ext cx="2507703" cy="3015277"/>
            <a:chOff x="2987537" y="3057034"/>
            <a:chExt cx="2507703" cy="3015277"/>
          </a:xfrm>
        </p:grpSpPr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AE0EB96-5718-4957-F3F0-09283BC4032D}"/>
                </a:ext>
              </a:extLst>
            </p:cNvPr>
            <p:cNvSpPr/>
            <p:nvPr/>
          </p:nvSpPr>
          <p:spPr>
            <a:xfrm>
              <a:off x="3209135" y="4555163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6F8832-862D-D0E6-AE44-4BAD82D2AFCF}"/>
                </a:ext>
              </a:extLst>
            </p:cNvPr>
            <p:cNvGrpSpPr/>
            <p:nvPr/>
          </p:nvGrpSpPr>
          <p:grpSpPr>
            <a:xfrm rot="666316">
              <a:off x="4464085" y="4732265"/>
              <a:ext cx="902962" cy="640917"/>
              <a:chOff x="5199267" y="3725719"/>
              <a:chExt cx="879334" cy="624146"/>
            </a:xfrm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2D9850E2-762F-8DC3-7F35-F81B082E5044}"/>
                  </a:ext>
                </a:extLst>
              </p:cNvPr>
              <p:cNvSpPr/>
              <p:nvPr/>
            </p:nvSpPr>
            <p:spPr>
              <a:xfrm rot="20770908">
                <a:off x="5199267" y="3725719"/>
                <a:ext cx="879334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BBC09F32-9172-CE50-ED9F-F52691315F26}"/>
                  </a:ext>
                </a:extLst>
              </p:cNvPr>
              <p:cNvSpPr/>
              <p:nvPr/>
            </p:nvSpPr>
            <p:spPr>
              <a:xfrm rot="21119030">
                <a:off x="5592380" y="3874796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FF247A-13D4-4DC1-87EC-C5EE358513BD}"/>
                </a:ext>
              </a:extLst>
            </p:cNvPr>
            <p:cNvGrpSpPr/>
            <p:nvPr/>
          </p:nvGrpSpPr>
          <p:grpSpPr>
            <a:xfrm>
              <a:off x="2987537" y="3057034"/>
              <a:ext cx="2240942" cy="2235133"/>
              <a:chOff x="2987537" y="3057034"/>
              <a:chExt cx="2240942" cy="2235133"/>
            </a:xfrm>
          </p:grpSpPr>
          <p:sp>
            <p:nvSpPr>
              <p:cNvPr id="49" name="Rectangle: Rounded Corners 2">
                <a:extLst>
                  <a:ext uri="{FF2B5EF4-FFF2-40B4-BE49-F238E27FC236}">
                    <a16:creationId xmlns:a16="http://schemas.microsoft.com/office/drawing/2014/main" id="{B4E3BC71-EC00-E532-37EE-1B401332CEEB}"/>
                  </a:ext>
                </a:extLst>
              </p:cNvPr>
              <p:cNvSpPr/>
              <p:nvPr/>
            </p:nvSpPr>
            <p:spPr>
              <a:xfrm rot="21217570">
                <a:off x="2987537" y="3203502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AB81017-AC52-812D-10CC-181ED79C2119}"/>
                  </a:ext>
                </a:extLst>
              </p:cNvPr>
              <p:cNvGrpSpPr/>
              <p:nvPr/>
            </p:nvGrpSpPr>
            <p:grpSpPr>
              <a:xfrm>
                <a:off x="4224917" y="4058000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54DBE2B1-815A-22AF-D7AA-5F4FAE01DE28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31B68D40-FE57-5C31-79CA-CDACAD2DAF0F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DBC65D7-43FF-5937-7320-1A42E7062DBC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AE60219-EF99-29CE-9D46-EC880FC601E0}"/>
                  </a:ext>
                </a:extLst>
              </p:cNvPr>
              <p:cNvGrpSpPr/>
              <p:nvPr/>
            </p:nvGrpSpPr>
            <p:grpSpPr>
              <a:xfrm>
                <a:off x="3328082" y="4033173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000ADBCE-124B-AC8A-2479-D29539D01AAF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8B402ED9-35BF-CB88-CE8F-A255E8FD7D5D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6CBB5640-54F7-B793-C860-F5CDB6361A3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0C7E9C89-D30B-7CBB-B2E0-181B4636BE6A}"/>
                  </a:ext>
                </a:extLst>
              </p:cNvPr>
              <p:cNvSpPr/>
              <p:nvPr/>
            </p:nvSpPr>
            <p:spPr>
              <a:xfrm rot="18592079">
                <a:off x="3789306" y="4472924"/>
                <a:ext cx="458575" cy="442804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09302 w 812375"/>
                  <a:gd name="connsiteY0" fmla="*/ 46982 h 791678"/>
                  <a:gd name="connsiteX1" fmla="*/ 745738 w 812375"/>
                  <a:gd name="connsiteY1" fmla="*/ 120543 h 791678"/>
                  <a:gd name="connsiteX2" fmla="*/ 636607 w 812375"/>
                  <a:gd name="connsiteY2" fmla="*/ 715729 h 791678"/>
                  <a:gd name="connsiteX3" fmla="*/ 109302 w 812375"/>
                  <a:gd name="connsiteY3" fmla="*/ 46982 h 791678"/>
                  <a:gd name="connsiteX0" fmla="*/ 104050 w 807123"/>
                  <a:gd name="connsiteY0" fmla="*/ 46982 h 779365"/>
                  <a:gd name="connsiteX1" fmla="*/ 740486 w 807123"/>
                  <a:gd name="connsiteY1" fmla="*/ 120543 h 779365"/>
                  <a:gd name="connsiteX2" fmla="*/ 631355 w 807123"/>
                  <a:gd name="connsiteY2" fmla="*/ 715729 h 779365"/>
                  <a:gd name="connsiteX3" fmla="*/ 104050 w 807123"/>
                  <a:gd name="connsiteY3" fmla="*/ 46982 h 77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7123" h="779365">
                    <a:moveTo>
                      <a:pt x="104050" y="46982"/>
                    </a:moveTo>
                    <a:cubicBezTo>
                      <a:pt x="341908" y="49591"/>
                      <a:pt x="495442" y="-99571"/>
                      <a:pt x="740486" y="120543"/>
                    </a:cubicBezTo>
                    <a:cubicBezTo>
                      <a:pt x="901261" y="401884"/>
                      <a:pt x="733498" y="627370"/>
                      <a:pt x="631355" y="715729"/>
                    </a:cubicBezTo>
                    <a:cubicBezTo>
                      <a:pt x="341150" y="1016772"/>
                      <a:pt x="-235850" y="158036"/>
                      <a:pt x="104050" y="46982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83C6FB1-85F7-C94B-FBAA-B19F721350F0}"/>
                  </a:ext>
                </a:extLst>
              </p:cNvPr>
              <p:cNvSpPr/>
              <p:nvPr/>
            </p:nvSpPr>
            <p:spPr>
              <a:xfrm>
                <a:off x="3672182" y="3057034"/>
                <a:ext cx="400136" cy="278647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136" h="278647">
                    <a:moveTo>
                      <a:pt x="76285" y="278647"/>
                    </a:moveTo>
                    <a:cubicBezTo>
                      <a:pt x="-132669" y="-107512"/>
                      <a:pt x="143756" y="119898"/>
                      <a:pt x="238212" y="202448"/>
                    </a:cubicBezTo>
                    <a:cubicBezTo>
                      <a:pt x="99305" y="-196014"/>
                      <a:pt x="362036" y="96879"/>
                      <a:pt x="400136" y="211973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46">
                <a:extLst>
                  <a:ext uri="{FF2B5EF4-FFF2-40B4-BE49-F238E27FC236}">
                    <a16:creationId xmlns:a16="http://schemas.microsoft.com/office/drawing/2014/main" id="{352ADC10-E430-C4B9-CDD5-6A7FC1CCC8A3}"/>
                  </a:ext>
                </a:extLst>
              </p:cNvPr>
              <p:cNvSpPr/>
              <p:nvPr/>
            </p:nvSpPr>
            <p:spPr>
              <a:xfrm>
                <a:off x="3818277" y="4932233"/>
                <a:ext cx="954508" cy="359934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D80B0FE-E8D8-2F5D-C171-42A711534F00}"/>
                  </a:ext>
                </a:extLst>
              </p:cNvPr>
              <p:cNvSpPr/>
              <p:nvPr/>
            </p:nvSpPr>
            <p:spPr>
              <a:xfrm>
                <a:off x="4084906" y="4606068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B7DAC-4CAE-1B9B-E29C-EE9D9823C1D6}"/>
                  </a:ext>
                </a:extLst>
              </p:cNvPr>
              <p:cNvSpPr/>
              <p:nvPr/>
            </p:nvSpPr>
            <p:spPr>
              <a:xfrm>
                <a:off x="3901767" y="460112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1E75E0-51D5-DF75-819E-D362AA898EA5}"/>
              </a:ext>
            </a:extLst>
          </p:cNvPr>
          <p:cNvGrpSpPr/>
          <p:nvPr/>
        </p:nvGrpSpPr>
        <p:grpSpPr>
          <a:xfrm>
            <a:off x="1835440" y="3194381"/>
            <a:ext cx="2240942" cy="3581023"/>
            <a:chOff x="8412014" y="2660081"/>
            <a:chExt cx="2240942" cy="3581023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51CE7B7F-DA3D-757E-6581-A633B7411B4C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1BB6A0A-7882-68B8-D4E1-1AAD8DFEE261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1A7D504-37CA-7D5F-B49B-EE357651C832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9A7DA65-4636-097C-24EA-7193260A108C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E42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2">
                <a:extLst>
                  <a:ext uri="{FF2B5EF4-FFF2-40B4-BE49-F238E27FC236}">
                    <a16:creationId xmlns:a16="http://schemas.microsoft.com/office/drawing/2014/main" id="{DEB8C765-EBC0-3B84-2822-E184DB1AC91D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BE01D8E-B3BF-53D0-FAD3-D0E191587F42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773E439-65CC-B694-5EBC-5EEF67926BE0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284CDB84-9A68-7EED-F2B7-F8C592FD98A4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5CF53954-748A-8776-9257-72A94511842A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81646EE-6E6F-589F-9E81-AE984BA74C92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B0D7A427-7BB5-F0CD-7053-8BB92D325AA9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D2986A47-EF35-D42C-C0B6-345311C7023B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84B95A31-D6F3-1157-3AED-B8F8417C79E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AD572FF7-471C-2AB6-8E6F-C9C46E01E01D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5692D2E-14B9-F42D-A008-4E084F957474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A227828-465C-3535-48B7-2A09775D4727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A88B513-7432-8023-F394-17A0C7050954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1E4E065-D049-2CC5-8569-2334A7D2DE19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112" name="Rectangle 5">
                  <a:extLst>
                    <a:ext uri="{FF2B5EF4-FFF2-40B4-BE49-F238E27FC236}">
                      <a16:creationId xmlns:a16="http://schemas.microsoft.com/office/drawing/2014/main" id="{83A8B942-1E37-72B5-35CA-56A3FD1709A3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380B246C-F950-055A-9F02-7B36C6C6FF82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E75AB45-FEA7-D6AF-0A1D-9C333962BFA7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A25BE32E-4443-32DB-E474-E613AD28A4EB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077D13C-425B-7BA1-0BA6-EDA6BC5020F8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Rectangle 46">
                <a:extLst>
                  <a:ext uri="{FF2B5EF4-FFF2-40B4-BE49-F238E27FC236}">
                    <a16:creationId xmlns:a16="http://schemas.microsoft.com/office/drawing/2014/main" id="{F878EB6A-F28D-AEAE-1959-99199EC9CA49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46">
                <a:extLst>
                  <a:ext uri="{FF2B5EF4-FFF2-40B4-BE49-F238E27FC236}">
                    <a16:creationId xmlns:a16="http://schemas.microsoft.com/office/drawing/2014/main" id="{90ACF85B-CC38-C793-7250-8692FB721B59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EDCA538-6EE4-5514-446F-4D213F6B6294}"/>
              </a:ext>
            </a:extLst>
          </p:cNvPr>
          <p:cNvGrpSpPr/>
          <p:nvPr/>
        </p:nvGrpSpPr>
        <p:grpSpPr>
          <a:xfrm>
            <a:off x="7333015" y="2664388"/>
            <a:ext cx="3235535" cy="3919668"/>
            <a:chOff x="7333015" y="2664388"/>
            <a:chExt cx="3235535" cy="391966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E5F04C-0FF9-D344-B32C-6CD181EB9503}"/>
                </a:ext>
              </a:extLst>
            </p:cNvPr>
            <p:cNvSpPr/>
            <p:nvPr/>
          </p:nvSpPr>
          <p:spPr>
            <a:xfrm>
              <a:off x="8253624" y="5807682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9634A331-2FA2-4C8B-9FFD-C930C01C54F8}"/>
                </a:ext>
              </a:extLst>
            </p:cNvPr>
            <p:cNvSpPr/>
            <p:nvPr/>
          </p:nvSpPr>
          <p:spPr>
            <a:xfrm rot="21258454">
              <a:off x="9100055" y="5753110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8EDD64FA-3422-A0D8-1064-D37B899B52D4}"/>
                </a:ext>
              </a:extLst>
            </p:cNvPr>
            <p:cNvSpPr/>
            <p:nvPr/>
          </p:nvSpPr>
          <p:spPr>
            <a:xfrm flipH="1">
              <a:off x="7333015" y="4281698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2">
              <a:extLst>
                <a:ext uri="{FF2B5EF4-FFF2-40B4-BE49-F238E27FC236}">
                  <a16:creationId xmlns:a16="http://schemas.microsoft.com/office/drawing/2014/main" id="{FEEF7D32-211F-E1BD-B52B-6CB790E1CB92}"/>
                </a:ext>
              </a:extLst>
            </p:cNvPr>
            <p:cNvSpPr/>
            <p:nvPr/>
          </p:nvSpPr>
          <p:spPr>
            <a:xfrm>
              <a:off x="8327608" y="2835524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E77ABF8-779C-C1BF-5C2A-D8F99F31CABF}"/>
                </a:ext>
              </a:extLst>
            </p:cNvPr>
            <p:cNvGrpSpPr/>
            <p:nvPr/>
          </p:nvGrpSpPr>
          <p:grpSpPr>
            <a:xfrm>
              <a:off x="10183400" y="3661699"/>
              <a:ext cx="169738" cy="348308"/>
              <a:chOff x="9213915" y="1484981"/>
              <a:chExt cx="681654" cy="61645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AA312EE-1E3A-EF95-DCDA-19F38B2E60C4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57736E6-7AC5-8956-F00A-0BC284231363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F6C4F33-5A88-6D14-9E74-D36F68925CA3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42588A-35BC-12CF-ADD2-9D79E5B81518}"/>
                </a:ext>
              </a:extLst>
            </p:cNvPr>
            <p:cNvGrpSpPr/>
            <p:nvPr/>
          </p:nvGrpSpPr>
          <p:grpSpPr>
            <a:xfrm>
              <a:off x="9156838" y="3616524"/>
              <a:ext cx="373380" cy="445891"/>
              <a:chOff x="9213915" y="1484981"/>
              <a:chExt cx="681654" cy="61645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BD04FE7-6403-4077-91DE-4639A13E63EE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14480A6-911D-43CB-1072-8E5878579118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8440266-BBE4-BDC1-E67B-3C802744DD2E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8482FD-592E-3179-604A-47788F5BB475}"/>
                </a:ext>
              </a:extLst>
            </p:cNvPr>
            <p:cNvSpPr/>
            <p:nvPr/>
          </p:nvSpPr>
          <p:spPr>
            <a:xfrm>
              <a:off x="9670287" y="3917536"/>
              <a:ext cx="827226" cy="533327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  <a:gd name="connsiteX0" fmla="*/ 496593 w 827226"/>
                <a:gd name="connsiteY0" fmla="*/ 11620 h 491809"/>
                <a:gd name="connsiteX1" fmla="*/ 655784 w 827226"/>
                <a:gd name="connsiteY1" fmla="*/ 125920 h 491809"/>
                <a:gd name="connsiteX2" fmla="*/ 1293 w 827226"/>
                <a:gd name="connsiteY2" fmla="*/ 302181 h 491809"/>
                <a:gd name="connsiteX3" fmla="*/ 496593 w 827226"/>
                <a:gd name="connsiteY3" fmla="*/ 11620 h 491809"/>
                <a:gd name="connsiteX0" fmla="*/ 496593 w 827226"/>
                <a:gd name="connsiteY0" fmla="*/ 39109 h 519298"/>
                <a:gd name="connsiteX1" fmla="*/ 655784 w 827226"/>
                <a:gd name="connsiteY1" fmla="*/ 153409 h 519298"/>
                <a:gd name="connsiteX2" fmla="*/ 1293 w 827226"/>
                <a:gd name="connsiteY2" fmla="*/ 329670 h 519298"/>
                <a:gd name="connsiteX3" fmla="*/ 496593 w 827226"/>
                <a:gd name="connsiteY3" fmla="*/ 39109 h 519298"/>
                <a:gd name="connsiteX0" fmla="*/ 496593 w 827226"/>
                <a:gd name="connsiteY0" fmla="*/ 53138 h 533327"/>
                <a:gd name="connsiteX1" fmla="*/ 655784 w 827226"/>
                <a:gd name="connsiteY1" fmla="*/ 167438 h 533327"/>
                <a:gd name="connsiteX2" fmla="*/ 1293 w 827226"/>
                <a:gd name="connsiteY2" fmla="*/ 343699 h 533327"/>
                <a:gd name="connsiteX3" fmla="*/ 496593 w 827226"/>
                <a:gd name="connsiteY3" fmla="*/ 53138 h 53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33327">
                  <a:moveTo>
                    <a:pt x="496593" y="53138"/>
                  </a:moveTo>
                  <a:lnTo>
                    <a:pt x="655784" y="167438"/>
                  </a:lnTo>
                  <a:cubicBezTo>
                    <a:pt x="1291060" y="569092"/>
                    <a:pt x="-47243" y="658325"/>
                    <a:pt x="1293" y="343699"/>
                  </a:cubicBezTo>
                  <a:cubicBezTo>
                    <a:pt x="45425" y="254465"/>
                    <a:pt x="260056" y="-141473"/>
                    <a:pt x="496593" y="53138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2E8D431-C4C0-C5B1-2934-58ACA3313C99}"/>
                </a:ext>
              </a:extLst>
            </p:cNvPr>
            <p:cNvSpPr/>
            <p:nvPr/>
          </p:nvSpPr>
          <p:spPr>
            <a:xfrm>
              <a:off x="10152936" y="4024038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941E30-0BAD-7D95-5BE8-3C974707D727}"/>
                </a:ext>
              </a:extLst>
            </p:cNvPr>
            <p:cNvSpPr/>
            <p:nvPr/>
          </p:nvSpPr>
          <p:spPr>
            <a:xfrm>
              <a:off x="10006203" y="4056391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DD21C9-C20A-A2F7-10BF-128A882923F7}"/>
                </a:ext>
              </a:extLst>
            </p:cNvPr>
            <p:cNvSpPr/>
            <p:nvPr/>
          </p:nvSpPr>
          <p:spPr>
            <a:xfrm>
              <a:off x="9213267" y="2664388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2C26855-75BF-4700-8D56-7D7CD629B1C3}"/>
                </a:ext>
              </a:extLst>
            </p:cNvPr>
            <p:cNvSpPr/>
            <p:nvPr/>
          </p:nvSpPr>
          <p:spPr>
            <a:xfrm>
              <a:off x="8197266" y="5896584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D53E7FD-B1DC-D835-7C5F-A23F096F0ECF}"/>
                </a:ext>
              </a:extLst>
            </p:cNvPr>
            <p:cNvSpPr/>
            <p:nvPr/>
          </p:nvSpPr>
          <p:spPr>
            <a:xfrm rot="453279">
              <a:off x="8720517" y="4494320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5ED38C-9C8C-E73C-5F28-C82AE7BDC229}"/>
                </a:ext>
              </a:extLst>
            </p:cNvPr>
            <p:cNvGrpSpPr/>
            <p:nvPr/>
          </p:nvGrpSpPr>
          <p:grpSpPr>
            <a:xfrm rot="19438688" flipH="1">
              <a:off x="7719103" y="4687295"/>
              <a:ext cx="1186397" cy="1067201"/>
              <a:chOff x="5311764" y="2248501"/>
              <a:chExt cx="693857" cy="62414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846B67F5-5DFA-814D-23A4-3091B0263242}"/>
                  </a:ext>
                </a:extLst>
              </p:cNvPr>
              <p:cNvSpPr/>
              <p:nvPr/>
            </p:nvSpPr>
            <p:spPr>
              <a:xfrm>
                <a:off x="5311764" y="2248501"/>
                <a:ext cx="693857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4F5E890-1C53-E661-97EF-B897937CCC5C}"/>
                  </a:ext>
                </a:extLst>
              </p:cNvPr>
              <p:cNvSpPr/>
              <p:nvPr/>
            </p:nvSpPr>
            <p:spPr>
              <a:xfrm>
                <a:off x="5544576" y="2412362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311594-FB7D-78A4-AB42-8B8DAF1CB3E7}"/>
                </a:ext>
              </a:extLst>
            </p:cNvPr>
            <p:cNvSpPr/>
            <p:nvPr/>
          </p:nvSpPr>
          <p:spPr>
            <a:xfrm rot="1793743">
              <a:off x="8296063" y="453980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0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6BB05B-5354-76CF-EEE9-F38D050FA9CE}"/>
              </a:ext>
            </a:extLst>
          </p:cNvPr>
          <p:cNvGrpSpPr/>
          <p:nvPr/>
        </p:nvGrpSpPr>
        <p:grpSpPr>
          <a:xfrm flipH="1">
            <a:off x="878212" y="5924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3" name="Rectangle 30">
              <a:extLst>
                <a:ext uri="{FF2B5EF4-FFF2-40B4-BE49-F238E27FC236}">
                  <a16:creationId xmlns:a16="http://schemas.microsoft.com/office/drawing/2014/main" id="{64F36DF9-225F-3D5C-FDDA-223DFAAF59BC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0">
              <a:extLst>
                <a:ext uri="{FF2B5EF4-FFF2-40B4-BE49-F238E27FC236}">
                  <a16:creationId xmlns:a16="http://schemas.microsoft.com/office/drawing/2014/main" id="{68810E6A-8EB5-170F-E3CF-24FE5792544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100">
              <a:extLst>
                <a:ext uri="{FF2B5EF4-FFF2-40B4-BE49-F238E27FC236}">
                  <a16:creationId xmlns:a16="http://schemas.microsoft.com/office/drawing/2014/main" id="{BA355F68-C374-220B-AAA8-2E55268DA949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5942F9-3691-0440-35DC-DBD6E71D982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40EA0591-945B-14FA-BF91-CB2DF2B6A2DF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C0AEDF-3D0A-A341-C32C-D75AFD649E24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4B4563-9AF2-081F-C15E-AA816750820F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88B796-04B4-EA0E-349F-27C1ED2008C4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C88C18-381B-4432-A13D-FACB82132E1D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AD54F2-CC17-DCE1-0A3A-07FB497DF6C5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EC1B15-046F-8B4D-C4DA-82BB308AD629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CAE06C-F1ED-F24A-91F4-D42F7D5C7E78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D660DA-E134-56F5-568A-77E7A542EFEB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8CB356-1EEE-5E40-AC14-460575202CA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30BBEA-267E-387B-158A-E582D218266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E361AB8C-11E7-80EA-C61B-A7A639B447C8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7C37AC71-370E-5B22-FC31-1943AE7E0055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2DE4BD53-5A83-E15B-1185-82F95BCCF7A6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14260-76E0-29ED-BC40-4FF66B9DAC86}"/>
              </a:ext>
            </a:extLst>
          </p:cNvPr>
          <p:cNvGrpSpPr/>
          <p:nvPr/>
        </p:nvGrpSpPr>
        <p:grpSpPr>
          <a:xfrm>
            <a:off x="3770648" y="863073"/>
            <a:ext cx="6085230" cy="5716454"/>
            <a:chOff x="3770648" y="863073"/>
            <a:chExt cx="6085230" cy="5716454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BC452722-CED5-B702-0371-6E8196234597}"/>
                </a:ext>
              </a:extLst>
            </p:cNvPr>
            <p:cNvSpPr/>
            <p:nvPr/>
          </p:nvSpPr>
          <p:spPr>
            <a:xfrm>
              <a:off x="5081712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0E8E42-4060-D0C2-E718-79F6ABEB64C7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5103E2-A1FE-9255-9732-156803FC9665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3C1410-7A52-58B1-9D34-3B997F081F9C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83DBDB-61A1-34C2-AF2B-FF2DD8B4B289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ADD0B-B874-1368-569B-6AE87AD18C7C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616936D-F7C8-F679-DA5B-50A37945F56E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4788AA6-2F21-77E9-2C6D-019331189873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EAFB92-4572-4D26-6A54-A5562162692D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2BB686-E096-885C-E813-B86ECE296954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08E6854E-F4D7-F936-C9DD-B25274A55F5A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90C0E1A0-4223-0C57-0AE9-DECFE282C7CD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FD935B-2D7C-0E56-DC5C-B21CDFC2F068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230FD1-162F-F22E-6204-F661BBA04027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3A035B-8E99-EA75-DAB5-5C6A2EC22308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4A3863-D963-8F2D-BE4D-7880FA50E5E2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FB1046-0507-AC7F-41ED-13BF49DCAADB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DF2DC3-29B7-E7ED-F8CC-213191B4709D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36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849730-80A9-B5B4-2C32-182E999EED36}"/>
              </a:ext>
            </a:extLst>
          </p:cNvPr>
          <p:cNvGrpSpPr/>
          <p:nvPr/>
        </p:nvGrpSpPr>
        <p:grpSpPr>
          <a:xfrm>
            <a:off x="621049" y="2142506"/>
            <a:ext cx="6173273" cy="3643228"/>
            <a:chOff x="1678427" y="1155700"/>
            <a:chExt cx="8552243" cy="5047204"/>
          </a:xfrm>
        </p:grpSpPr>
        <p:sp>
          <p:nvSpPr>
            <p:cNvPr id="3" name="Oval 25">
              <a:extLst>
                <a:ext uri="{FF2B5EF4-FFF2-40B4-BE49-F238E27FC236}">
                  <a16:creationId xmlns:a16="http://schemas.microsoft.com/office/drawing/2014/main" id="{5D4A579F-A80C-7B60-E22A-2378B9E525D5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4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25">
              <a:extLst>
                <a:ext uri="{FF2B5EF4-FFF2-40B4-BE49-F238E27FC236}">
                  <a16:creationId xmlns:a16="http://schemas.microsoft.com/office/drawing/2014/main" id="{DEE843D3-F5D1-356C-CDAC-F89ABC5B3634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1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842A8-7CC0-DA98-FC9E-535067FF3566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22" name="Oval 2">
                <a:extLst>
                  <a:ext uri="{FF2B5EF4-FFF2-40B4-BE49-F238E27FC236}">
                    <a16:creationId xmlns:a16="http://schemas.microsoft.com/office/drawing/2014/main" id="{EC2F2BD1-C5AC-41F1-E889-19D7FDDEC1C2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33394992-6D22-2A7F-47A9-0F00DF43B979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32831AE6-6A41-C47B-5F28-9EBB4183EF8B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BB10660-B4E7-7C1C-448A-61F4F7BF0AB0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EFC3B7D0-410B-62E2-E59E-0091486977A1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516C9A29-06F0-BECC-29A6-85C7B02F7C35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10">
                <a:extLst>
                  <a:ext uri="{FF2B5EF4-FFF2-40B4-BE49-F238E27FC236}">
                    <a16:creationId xmlns:a16="http://schemas.microsoft.com/office/drawing/2014/main" id="{87AE6DFF-9AE0-D428-B5F3-422DB02E3927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380F4B82-9BD2-2258-E205-0BE513547BD2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78B1E1B4-A213-01A2-8D7E-E9C25DD30E54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80B2B3FF-1478-5C82-B539-CA271B511625}"/>
                  </a:ext>
                </a:extLst>
              </p:cNvPr>
              <p:cNvSpPr/>
              <p:nvPr/>
            </p:nvSpPr>
            <p:spPr>
              <a:xfrm>
                <a:off x="7865710" y="4367846"/>
                <a:ext cx="1203961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6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D3B14070-DDA8-FF80-7A28-BFCB1459D7D7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1D11CC-AC34-9AAE-D582-2394F6E5C3C7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ysClr val="window" lastClr="FFFFFF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7F0B929-D80C-CE6C-8A67-4FBFE602D065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191FDB-5AD9-1FA1-5822-E73D42D547A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311F1C-6B2A-D032-917F-7323184FC146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C3BFEB-F4A6-329C-DFB0-1F2B1C5525F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6E13E-1AC4-45C9-6BCC-52A48522CD50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44A50A7-51AA-D7FC-A632-EE230EB6B3AB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63B281-1522-56E1-3D7A-CE5E1FEBFC0F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B3C6777-CE7E-6B70-8372-6F17E7E790A6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0FCA9F69-DD44-49F9-EC28-2DE1F7B17192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Arc 12">
                  <a:extLst>
                    <a:ext uri="{FF2B5EF4-FFF2-40B4-BE49-F238E27FC236}">
                      <a16:creationId xmlns:a16="http://schemas.microsoft.com/office/drawing/2014/main" id="{68179A4A-F087-35DB-5F51-40A98CEC720F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Arc 12">
                  <a:extLst>
                    <a:ext uri="{FF2B5EF4-FFF2-40B4-BE49-F238E27FC236}">
                      <a16:creationId xmlns:a16="http://schemas.microsoft.com/office/drawing/2014/main" id="{BB885D89-B2C3-E300-4E5F-942F98FA6FE3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42A9E9D-1899-B507-C46C-5FBFE51A0014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0" name="Arc 12">
                  <a:extLst>
                    <a:ext uri="{FF2B5EF4-FFF2-40B4-BE49-F238E27FC236}">
                      <a16:creationId xmlns:a16="http://schemas.microsoft.com/office/drawing/2014/main" id="{16D4819B-905D-9B8C-FDD1-482E8BD52EB3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Arc 12">
                  <a:extLst>
                    <a:ext uri="{FF2B5EF4-FFF2-40B4-BE49-F238E27FC236}">
                      <a16:creationId xmlns:a16="http://schemas.microsoft.com/office/drawing/2014/main" id="{87F20768-2D2C-A9D3-EAAF-C321B4CD3EFC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Arc 12">
                  <a:extLst>
                    <a:ext uri="{FF2B5EF4-FFF2-40B4-BE49-F238E27FC236}">
                      <a16:creationId xmlns:a16="http://schemas.microsoft.com/office/drawing/2014/main" id="{EB936579-67B8-AA61-489A-86D314AA217B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624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3D7347C1-507C-A603-6ABE-94F247525E5A}"/>
              </a:ext>
            </a:extLst>
          </p:cNvPr>
          <p:cNvSpPr/>
          <p:nvPr/>
        </p:nvSpPr>
        <p:spPr>
          <a:xfrm>
            <a:off x="8567645" y="1091923"/>
            <a:ext cx="982874" cy="677946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74" h="677946">
                <a:moveTo>
                  <a:pt x="456589" y="0"/>
                </a:moveTo>
                <a:cubicBezTo>
                  <a:pt x="563269" y="198120"/>
                  <a:pt x="654709" y="243840"/>
                  <a:pt x="753769" y="365760"/>
                </a:cubicBezTo>
                <a:cubicBezTo>
                  <a:pt x="962366" y="467360"/>
                  <a:pt x="1332890" y="85090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47F58-1EE3-2CF3-E62B-4CA08AD32806}"/>
              </a:ext>
            </a:extLst>
          </p:cNvPr>
          <p:cNvGrpSpPr/>
          <p:nvPr/>
        </p:nvGrpSpPr>
        <p:grpSpPr>
          <a:xfrm>
            <a:off x="1030406" y="370161"/>
            <a:ext cx="4950507" cy="6117677"/>
            <a:chOff x="3588780" y="684677"/>
            <a:chExt cx="4950507" cy="61176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433548-6FAF-4903-6268-770E270D2299}"/>
                </a:ext>
              </a:extLst>
            </p:cNvPr>
            <p:cNvGrpSpPr/>
            <p:nvPr/>
          </p:nvGrpSpPr>
          <p:grpSpPr>
            <a:xfrm rot="21258629">
              <a:off x="5888089" y="5029470"/>
              <a:ext cx="1251970" cy="1310180"/>
              <a:chOff x="5163484" y="5074286"/>
              <a:chExt cx="1251970" cy="1310180"/>
            </a:xfrm>
          </p:grpSpPr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2BFA4D2C-90FB-8495-7CF4-ACCBD11EAE1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FE08AE90-0426-32A8-43FD-D7531747AD09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C30C6-2167-1598-A435-BBF3C69A1D93}"/>
                </a:ext>
              </a:extLst>
            </p:cNvPr>
            <p:cNvSpPr/>
            <p:nvPr/>
          </p:nvSpPr>
          <p:spPr>
            <a:xfrm>
              <a:off x="3844233" y="881816"/>
              <a:ext cx="4184778" cy="4579183"/>
            </a:xfrm>
            <a:custGeom>
              <a:avLst/>
              <a:gdLst>
                <a:gd name="connsiteX0" fmla="*/ 0 w 996286"/>
                <a:gd name="connsiteY0" fmla="*/ 0 h 1064526"/>
                <a:gd name="connsiteX1" fmla="*/ 996286 w 996286"/>
                <a:gd name="connsiteY1" fmla="*/ 0 h 1064526"/>
                <a:gd name="connsiteX2" fmla="*/ 996286 w 996286"/>
                <a:gd name="connsiteY2" fmla="*/ 1064526 h 1064526"/>
                <a:gd name="connsiteX3" fmla="*/ 0 w 996286"/>
                <a:gd name="connsiteY3" fmla="*/ 1064526 h 1064526"/>
                <a:gd name="connsiteX4" fmla="*/ 0 w 996286"/>
                <a:gd name="connsiteY4" fmla="*/ 0 h 1064526"/>
                <a:gd name="connsiteX0" fmla="*/ 442131 w 1438417"/>
                <a:gd name="connsiteY0" fmla="*/ 0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442131 w 1438417"/>
                <a:gd name="connsiteY5" fmla="*/ 0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1958551 w 3373937"/>
                <a:gd name="connsiteY0" fmla="*/ 942975 h 2687723"/>
                <a:gd name="connsiteX1" fmla="*/ 3373937 w 3373937"/>
                <a:gd name="connsiteY1" fmla="*/ 0 h 2687723"/>
                <a:gd name="connsiteX2" fmla="*/ 3373937 w 3373937"/>
                <a:gd name="connsiteY2" fmla="*/ 1064526 h 2687723"/>
                <a:gd name="connsiteX3" fmla="*/ 2377651 w 3373937"/>
                <a:gd name="connsiteY3" fmla="*/ 1064526 h 2687723"/>
                <a:gd name="connsiteX4" fmla="*/ 1946 w 3373937"/>
                <a:gd name="connsiteY4" fmla="*/ 2641695 h 2687723"/>
                <a:gd name="connsiteX5" fmla="*/ 1935520 w 3373937"/>
                <a:gd name="connsiteY5" fmla="*/ 2241645 h 2687723"/>
                <a:gd name="connsiteX6" fmla="*/ 1958551 w 3373937"/>
                <a:gd name="connsiteY6" fmla="*/ 942975 h 2687723"/>
                <a:gd name="connsiteX0" fmla="*/ 1882426 w 3297812"/>
                <a:gd name="connsiteY0" fmla="*/ 942975 h 2664233"/>
                <a:gd name="connsiteX1" fmla="*/ 3297812 w 3297812"/>
                <a:gd name="connsiteY1" fmla="*/ 0 h 2664233"/>
                <a:gd name="connsiteX2" fmla="*/ 3297812 w 3297812"/>
                <a:gd name="connsiteY2" fmla="*/ 1064526 h 2664233"/>
                <a:gd name="connsiteX3" fmla="*/ 2301526 w 3297812"/>
                <a:gd name="connsiteY3" fmla="*/ 1064526 h 2664233"/>
                <a:gd name="connsiteX4" fmla="*/ 2021 w 3297812"/>
                <a:gd name="connsiteY4" fmla="*/ 2616295 h 2664233"/>
                <a:gd name="connsiteX5" fmla="*/ 1859395 w 3297812"/>
                <a:gd name="connsiteY5" fmla="*/ 2241645 h 2664233"/>
                <a:gd name="connsiteX6" fmla="*/ 1882426 w 3297812"/>
                <a:gd name="connsiteY6" fmla="*/ 942975 h 2664233"/>
                <a:gd name="connsiteX0" fmla="*/ 1882426 w 3297812"/>
                <a:gd name="connsiteY0" fmla="*/ 942975 h 4064993"/>
                <a:gd name="connsiteX1" fmla="*/ 3297812 w 3297812"/>
                <a:gd name="connsiteY1" fmla="*/ 0 h 4064993"/>
                <a:gd name="connsiteX2" fmla="*/ 3297812 w 3297812"/>
                <a:gd name="connsiteY2" fmla="*/ 1064526 h 4064993"/>
                <a:gd name="connsiteX3" fmla="*/ 536226 w 3297812"/>
                <a:gd name="connsiteY3" fmla="*/ 4061726 h 4064993"/>
                <a:gd name="connsiteX4" fmla="*/ 2021 w 3297812"/>
                <a:gd name="connsiteY4" fmla="*/ 2616295 h 4064993"/>
                <a:gd name="connsiteX5" fmla="*/ 1859395 w 3297812"/>
                <a:gd name="connsiteY5" fmla="*/ 2241645 h 4064993"/>
                <a:gd name="connsiteX6" fmla="*/ 1882426 w 3297812"/>
                <a:gd name="connsiteY6" fmla="*/ 942975 h 4064993"/>
                <a:gd name="connsiteX0" fmla="*/ 1882242 w 3297628"/>
                <a:gd name="connsiteY0" fmla="*/ 942975 h 4064993"/>
                <a:gd name="connsiteX1" fmla="*/ 3297628 w 3297628"/>
                <a:gd name="connsiteY1" fmla="*/ 0 h 4064993"/>
                <a:gd name="connsiteX2" fmla="*/ 3297628 w 3297628"/>
                <a:gd name="connsiteY2" fmla="*/ 1064526 h 4064993"/>
                <a:gd name="connsiteX3" fmla="*/ 536042 w 3297628"/>
                <a:gd name="connsiteY3" fmla="*/ 4061726 h 4064993"/>
                <a:gd name="connsiteX4" fmla="*/ 1837 w 3297628"/>
                <a:gd name="connsiteY4" fmla="*/ 2616295 h 4064993"/>
                <a:gd name="connsiteX5" fmla="*/ 1859211 w 3297628"/>
                <a:gd name="connsiteY5" fmla="*/ 2241645 h 4064993"/>
                <a:gd name="connsiteX6" fmla="*/ 1882242 w 3297628"/>
                <a:gd name="connsiteY6" fmla="*/ 942975 h 4064993"/>
                <a:gd name="connsiteX0" fmla="*/ 1881847 w 3297233"/>
                <a:gd name="connsiteY0" fmla="*/ 942975 h 4064993"/>
                <a:gd name="connsiteX1" fmla="*/ 3297233 w 3297233"/>
                <a:gd name="connsiteY1" fmla="*/ 0 h 4064993"/>
                <a:gd name="connsiteX2" fmla="*/ 3297233 w 3297233"/>
                <a:gd name="connsiteY2" fmla="*/ 1064526 h 4064993"/>
                <a:gd name="connsiteX3" fmla="*/ 535647 w 3297233"/>
                <a:gd name="connsiteY3" fmla="*/ 4061726 h 4064993"/>
                <a:gd name="connsiteX4" fmla="*/ 1442 w 3297233"/>
                <a:gd name="connsiteY4" fmla="*/ 2616295 h 4064993"/>
                <a:gd name="connsiteX5" fmla="*/ 1858816 w 3297233"/>
                <a:gd name="connsiteY5" fmla="*/ 2241645 h 4064993"/>
                <a:gd name="connsiteX6" fmla="*/ 1881847 w 3297233"/>
                <a:gd name="connsiteY6" fmla="*/ 942975 h 4064993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82030"/>
                <a:gd name="connsiteY0" fmla="*/ 942975 h 4273645"/>
                <a:gd name="connsiteX1" fmla="*/ 3975934 w 3982030"/>
                <a:gd name="connsiteY1" fmla="*/ 0 h 4273645"/>
                <a:gd name="connsiteX2" fmla="*/ 3975934 w 3982030"/>
                <a:gd name="connsiteY2" fmla="*/ 1064526 h 4273645"/>
                <a:gd name="connsiteX3" fmla="*/ 3521767 w 3982030"/>
                <a:gd name="connsiteY3" fmla="*/ 1466945 h 4273645"/>
                <a:gd name="connsiteX4" fmla="*/ 2188267 w 3982030"/>
                <a:gd name="connsiteY4" fmla="*/ 4273645 h 4273645"/>
                <a:gd name="connsiteX5" fmla="*/ 1214348 w 3982030"/>
                <a:gd name="connsiteY5" fmla="*/ 4061726 h 4273645"/>
                <a:gd name="connsiteX6" fmla="*/ 680143 w 3982030"/>
                <a:gd name="connsiteY6" fmla="*/ 2616295 h 4273645"/>
                <a:gd name="connsiteX7" fmla="*/ 2537517 w 3982030"/>
                <a:gd name="connsiteY7" fmla="*/ 2241645 h 4273645"/>
                <a:gd name="connsiteX8" fmla="*/ 2560548 w 3982030"/>
                <a:gd name="connsiteY8" fmla="*/ 942975 h 4273645"/>
                <a:gd name="connsiteX0" fmla="*/ 2560548 w 4184778"/>
                <a:gd name="connsiteY0" fmla="*/ 942975 h 4273645"/>
                <a:gd name="connsiteX1" fmla="*/ 3975934 w 4184778"/>
                <a:gd name="connsiteY1" fmla="*/ 0 h 4273645"/>
                <a:gd name="connsiteX2" fmla="*/ 3975934 w 4184778"/>
                <a:gd name="connsiteY2" fmla="*/ 1064526 h 4273645"/>
                <a:gd name="connsiteX3" fmla="*/ 3521767 w 4184778"/>
                <a:gd name="connsiteY3" fmla="*/ 1466945 h 4273645"/>
                <a:gd name="connsiteX4" fmla="*/ 2188267 w 4184778"/>
                <a:gd name="connsiteY4" fmla="*/ 4273645 h 4273645"/>
                <a:gd name="connsiteX5" fmla="*/ 1214348 w 4184778"/>
                <a:gd name="connsiteY5" fmla="*/ 4061726 h 4273645"/>
                <a:gd name="connsiteX6" fmla="*/ 680143 w 4184778"/>
                <a:gd name="connsiteY6" fmla="*/ 2616295 h 4273645"/>
                <a:gd name="connsiteX7" fmla="*/ 2537517 w 4184778"/>
                <a:gd name="connsiteY7" fmla="*/ 2241645 h 4273645"/>
                <a:gd name="connsiteX8" fmla="*/ 2560548 w 4184778"/>
                <a:gd name="connsiteY8" fmla="*/ 942975 h 4273645"/>
                <a:gd name="connsiteX0" fmla="*/ 2560548 w 4184778"/>
                <a:gd name="connsiteY0" fmla="*/ 1219998 h 4550668"/>
                <a:gd name="connsiteX1" fmla="*/ 3975934 w 4184778"/>
                <a:gd name="connsiteY1" fmla="*/ 277023 h 4550668"/>
                <a:gd name="connsiteX2" fmla="*/ 3975934 w 4184778"/>
                <a:gd name="connsiteY2" fmla="*/ 1341549 h 4550668"/>
                <a:gd name="connsiteX3" fmla="*/ 3521767 w 4184778"/>
                <a:gd name="connsiteY3" fmla="*/ 1743968 h 4550668"/>
                <a:gd name="connsiteX4" fmla="*/ 2188267 w 4184778"/>
                <a:gd name="connsiteY4" fmla="*/ 4550668 h 4550668"/>
                <a:gd name="connsiteX5" fmla="*/ 1214348 w 4184778"/>
                <a:gd name="connsiteY5" fmla="*/ 4338749 h 4550668"/>
                <a:gd name="connsiteX6" fmla="*/ 680143 w 4184778"/>
                <a:gd name="connsiteY6" fmla="*/ 2893318 h 4550668"/>
                <a:gd name="connsiteX7" fmla="*/ 2537517 w 4184778"/>
                <a:gd name="connsiteY7" fmla="*/ 2518668 h 4550668"/>
                <a:gd name="connsiteX8" fmla="*/ 2560548 w 4184778"/>
                <a:gd name="connsiteY8" fmla="*/ 1219998 h 4550668"/>
                <a:gd name="connsiteX0" fmla="*/ 2560548 w 4184778"/>
                <a:gd name="connsiteY0" fmla="*/ 1248513 h 4579183"/>
                <a:gd name="connsiteX1" fmla="*/ 3975934 w 4184778"/>
                <a:gd name="connsiteY1" fmla="*/ 305538 h 4579183"/>
                <a:gd name="connsiteX2" fmla="*/ 3975934 w 4184778"/>
                <a:gd name="connsiteY2" fmla="*/ 1370064 h 4579183"/>
                <a:gd name="connsiteX3" fmla="*/ 3521767 w 4184778"/>
                <a:gd name="connsiteY3" fmla="*/ 1772483 h 4579183"/>
                <a:gd name="connsiteX4" fmla="*/ 2188267 w 4184778"/>
                <a:gd name="connsiteY4" fmla="*/ 4579183 h 4579183"/>
                <a:gd name="connsiteX5" fmla="*/ 1214348 w 4184778"/>
                <a:gd name="connsiteY5" fmla="*/ 4367264 h 4579183"/>
                <a:gd name="connsiteX6" fmla="*/ 680143 w 4184778"/>
                <a:gd name="connsiteY6" fmla="*/ 2921833 h 4579183"/>
                <a:gd name="connsiteX7" fmla="*/ 2537517 w 4184778"/>
                <a:gd name="connsiteY7" fmla="*/ 2547183 h 4579183"/>
                <a:gd name="connsiteX8" fmla="*/ 2560548 w 4184778"/>
                <a:gd name="connsiteY8" fmla="*/ 1248513 h 457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4778" h="4579183">
                  <a:moveTo>
                    <a:pt x="2560548" y="1248513"/>
                  </a:moveTo>
                  <a:cubicBezTo>
                    <a:pt x="2359243" y="705588"/>
                    <a:pt x="2818339" y="-586637"/>
                    <a:pt x="3975934" y="305538"/>
                  </a:cubicBezTo>
                  <a:cubicBezTo>
                    <a:pt x="4445834" y="939780"/>
                    <a:pt x="3975934" y="1015222"/>
                    <a:pt x="3975934" y="1370064"/>
                  </a:cubicBezTo>
                  <a:cubicBezTo>
                    <a:pt x="3948923" y="1599738"/>
                    <a:pt x="3819711" y="1237630"/>
                    <a:pt x="3521767" y="1772483"/>
                  </a:cubicBezTo>
                  <a:cubicBezTo>
                    <a:pt x="4239823" y="3107436"/>
                    <a:pt x="4336020" y="4487503"/>
                    <a:pt x="2188267" y="4579183"/>
                  </a:cubicBezTo>
                  <a:lnTo>
                    <a:pt x="1214348" y="4367264"/>
                  </a:lnTo>
                  <a:cubicBezTo>
                    <a:pt x="1014300" y="4455500"/>
                    <a:pt x="-1036869" y="3386047"/>
                    <a:pt x="680143" y="2921833"/>
                  </a:cubicBezTo>
                  <a:cubicBezTo>
                    <a:pt x="466755" y="2571919"/>
                    <a:pt x="3246466" y="1804778"/>
                    <a:pt x="2537517" y="2547183"/>
                  </a:cubicBezTo>
                  <a:cubicBezTo>
                    <a:pt x="2980169" y="2152393"/>
                    <a:pt x="2965621" y="1852853"/>
                    <a:pt x="2560548" y="1248513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ECDA0-E873-8438-5200-AD223C97AF36}"/>
                </a:ext>
              </a:extLst>
            </p:cNvPr>
            <p:cNvSpPr/>
            <p:nvPr/>
          </p:nvSpPr>
          <p:spPr>
            <a:xfrm>
              <a:off x="3588780" y="3629426"/>
              <a:ext cx="2015728" cy="1439189"/>
            </a:xfrm>
            <a:custGeom>
              <a:avLst/>
              <a:gdLst>
                <a:gd name="connsiteX0" fmla="*/ 0 w 1117600"/>
                <a:gd name="connsiteY0" fmla="*/ 0 h 977900"/>
                <a:gd name="connsiteX1" fmla="*/ 1117600 w 1117600"/>
                <a:gd name="connsiteY1" fmla="*/ 0 h 977900"/>
                <a:gd name="connsiteX2" fmla="*/ 1117600 w 1117600"/>
                <a:gd name="connsiteY2" fmla="*/ 977900 h 977900"/>
                <a:gd name="connsiteX3" fmla="*/ 0 w 1117600"/>
                <a:gd name="connsiteY3" fmla="*/ 977900 h 977900"/>
                <a:gd name="connsiteX4" fmla="*/ 0 w 1117600"/>
                <a:gd name="connsiteY4" fmla="*/ 0 h 977900"/>
                <a:gd name="connsiteX0" fmla="*/ 0 w 1739900"/>
                <a:gd name="connsiteY0" fmla="*/ 127000 h 977900"/>
                <a:gd name="connsiteX1" fmla="*/ 1739900 w 1739900"/>
                <a:gd name="connsiteY1" fmla="*/ 0 h 977900"/>
                <a:gd name="connsiteX2" fmla="*/ 1739900 w 1739900"/>
                <a:gd name="connsiteY2" fmla="*/ 977900 h 977900"/>
                <a:gd name="connsiteX3" fmla="*/ 622300 w 1739900"/>
                <a:gd name="connsiteY3" fmla="*/ 977900 h 977900"/>
                <a:gd name="connsiteX4" fmla="*/ 0 w 1739900"/>
                <a:gd name="connsiteY4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247248 w 1987148"/>
                <a:gd name="connsiteY5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338138 w 1987148"/>
                <a:gd name="connsiteY5" fmla="*/ 264000 h 977900"/>
                <a:gd name="connsiteX6" fmla="*/ 247248 w 1987148"/>
                <a:gd name="connsiteY6" fmla="*/ 127000 h 977900"/>
                <a:gd name="connsiteX0" fmla="*/ 253534 w 1993434"/>
                <a:gd name="connsiteY0" fmla="*/ 127000 h 977900"/>
                <a:gd name="connsiteX1" fmla="*/ 1993434 w 1993434"/>
                <a:gd name="connsiteY1" fmla="*/ 0 h 977900"/>
                <a:gd name="connsiteX2" fmla="*/ 1993434 w 1993434"/>
                <a:gd name="connsiteY2" fmla="*/ 977900 h 977900"/>
                <a:gd name="connsiteX3" fmla="*/ 875834 w 1993434"/>
                <a:gd name="connsiteY3" fmla="*/ 977900 h 977900"/>
                <a:gd name="connsiteX4" fmla="*/ 211074 w 1993434"/>
                <a:gd name="connsiteY4" fmla="*/ 464025 h 977900"/>
                <a:gd name="connsiteX5" fmla="*/ 6286 w 1993434"/>
                <a:gd name="connsiteY5" fmla="*/ 359250 h 977900"/>
                <a:gd name="connsiteX6" fmla="*/ 344424 w 1993434"/>
                <a:gd name="connsiteY6" fmla="*/ 264000 h 977900"/>
                <a:gd name="connsiteX7" fmla="*/ 253534 w 1993434"/>
                <a:gd name="connsiteY7" fmla="*/ 127000 h 977900"/>
                <a:gd name="connsiteX0" fmla="*/ 250823 w 1990723"/>
                <a:gd name="connsiteY0" fmla="*/ 127000 h 977900"/>
                <a:gd name="connsiteX1" fmla="*/ 1990723 w 1990723"/>
                <a:gd name="connsiteY1" fmla="*/ 0 h 977900"/>
                <a:gd name="connsiteX2" fmla="*/ 1990723 w 1990723"/>
                <a:gd name="connsiteY2" fmla="*/ 977900 h 977900"/>
                <a:gd name="connsiteX3" fmla="*/ 873123 w 1990723"/>
                <a:gd name="connsiteY3" fmla="*/ 977900 h 977900"/>
                <a:gd name="connsiteX4" fmla="*/ 184550 w 1990723"/>
                <a:gd name="connsiteY4" fmla="*/ 597375 h 977900"/>
                <a:gd name="connsiteX5" fmla="*/ 208363 w 1990723"/>
                <a:gd name="connsiteY5" fmla="*/ 464025 h 977900"/>
                <a:gd name="connsiteX6" fmla="*/ 3575 w 1990723"/>
                <a:gd name="connsiteY6" fmla="*/ 359250 h 977900"/>
                <a:gd name="connsiteX7" fmla="*/ 341713 w 1990723"/>
                <a:gd name="connsiteY7" fmla="*/ 264000 h 977900"/>
                <a:gd name="connsiteX8" fmla="*/ 250823 w 1990723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19854 w 2035552"/>
                <a:gd name="connsiteY4" fmla="*/ 616425 h 977900"/>
                <a:gd name="connsiteX5" fmla="*/ 19829 w 2035552"/>
                <a:gd name="connsiteY5" fmla="*/ 654525 h 977900"/>
                <a:gd name="connsiteX6" fmla="*/ 253192 w 2035552"/>
                <a:gd name="connsiteY6" fmla="*/ 464025 h 977900"/>
                <a:gd name="connsiteX7" fmla="*/ 48404 w 2035552"/>
                <a:gd name="connsiteY7" fmla="*/ 359250 h 977900"/>
                <a:gd name="connsiteX8" fmla="*/ 386542 w 2035552"/>
                <a:gd name="connsiteY8" fmla="*/ 264000 h 977900"/>
                <a:gd name="connsiteX9" fmla="*/ 295652 w 2035552"/>
                <a:gd name="connsiteY9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48404 w 2035552"/>
                <a:gd name="connsiteY4" fmla="*/ 849788 h 977900"/>
                <a:gd name="connsiteX5" fmla="*/ 219854 w 2035552"/>
                <a:gd name="connsiteY5" fmla="*/ 616425 h 977900"/>
                <a:gd name="connsiteX6" fmla="*/ 19829 w 2035552"/>
                <a:gd name="connsiteY6" fmla="*/ 654525 h 977900"/>
                <a:gd name="connsiteX7" fmla="*/ 253192 w 2035552"/>
                <a:gd name="connsiteY7" fmla="*/ 464025 h 977900"/>
                <a:gd name="connsiteX8" fmla="*/ 48404 w 2035552"/>
                <a:gd name="connsiteY8" fmla="*/ 359250 h 977900"/>
                <a:gd name="connsiteX9" fmla="*/ 386542 w 2035552"/>
                <a:gd name="connsiteY9" fmla="*/ 264000 h 977900"/>
                <a:gd name="connsiteX10" fmla="*/ 295652 w 2035552"/>
                <a:gd name="connsiteY10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48429 w 2035552"/>
                <a:gd name="connsiteY4" fmla="*/ 783113 h 977900"/>
                <a:gd name="connsiteX5" fmla="*/ 48404 w 2035552"/>
                <a:gd name="connsiteY5" fmla="*/ 849788 h 977900"/>
                <a:gd name="connsiteX6" fmla="*/ 219854 w 2035552"/>
                <a:gd name="connsiteY6" fmla="*/ 616425 h 977900"/>
                <a:gd name="connsiteX7" fmla="*/ 19829 w 2035552"/>
                <a:gd name="connsiteY7" fmla="*/ 654525 h 977900"/>
                <a:gd name="connsiteX8" fmla="*/ 253192 w 2035552"/>
                <a:gd name="connsiteY8" fmla="*/ 464025 h 977900"/>
                <a:gd name="connsiteX9" fmla="*/ 48404 w 2035552"/>
                <a:gd name="connsiteY9" fmla="*/ 359250 h 977900"/>
                <a:gd name="connsiteX10" fmla="*/ 386542 w 2035552"/>
                <a:gd name="connsiteY10" fmla="*/ 264000 h 977900"/>
                <a:gd name="connsiteX11" fmla="*/ 295652 w 2035552"/>
                <a:gd name="connsiteY11" fmla="*/ 127000 h 977900"/>
                <a:gd name="connsiteX0" fmla="*/ 295652 w 2035552"/>
                <a:gd name="connsiteY0" fmla="*/ 127000 h 1045719"/>
                <a:gd name="connsiteX1" fmla="*/ 2035552 w 2035552"/>
                <a:gd name="connsiteY1" fmla="*/ 0 h 1045719"/>
                <a:gd name="connsiteX2" fmla="*/ 2035552 w 2035552"/>
                <a:gd name="connsiteY2" fmla="*/ 977900 h 1045719"/>
                <a:gd name="connsiteX3" fmla="*/ 917952 w 2035552"/>
                <a:gd name="connsiteY3" fmla="*/ 977900 h 1045719"/>
                <a:gd name="connsiteX4" fmla="*/ 134129 w 2035552"/>
                <a:gd name="connsiteY4" fmla="*/ 1040288 h 1045719"/>
                <a:gd name="connsiteX5" fmla="*/ 248429 w 2035552"/>
                <a:gd name="connsiteY5" fmla="*/ 783113 h 1045719"/>
                <a:gd name="connsiteX6" fmla="*/ 48404 w 2035552"/>
                <a:gd name="connsiteY6" fmla="*/ 849788 h 1045719"/>
                <a:gd name="connsiteX7" fmla="*/ 219854 w 2035552"/>
                <a:gd name="connsiteY7" fmla="*/ 616425 h 1045719"/>
                <a:gd name="connsiteX8" fmla="*/ 19829 w 2035552"/>
                <a:gd name="connsiteY8" fmla="*/ 654525 h 1045719"/>
                <a:gd name="connsiteX9" fmla="*/ 253192 w 2035552"/>
                <a:gd name="connsiteY9" fmla="*/ 464025 h 1045719"/>
                <a:gd name="connsiteX10" fmla="*/ 48404 w 2035552"/>
                <a:gd name="connsiteY10" fmla="*/ 359250 h 1045719"/>
                <a:gd name="connsiteX11" fmla="*/ 386542 w 2035552"/>
                <a:gd name="connsiteY11" fmla="*/ 264000 h 1045719"/>
                <a:gd name="connsiteX12" fmla="*/ 295652 w 2035552"/>
                <a:gd name="connsiteY12" fmla="*/ 127000 h 1045719"/>
                <a:gd name="connsiteX0" fmla="*/ 295652 w 2035552"/>
                <a:gd name="connsiteY0" fmla="*/ 127000 h 1048316"/>
                <a:gd name="connsiteX1" fmla="*/ 2035552 w 2035552"/>
                <a:gd name="connsiteY1" fmla="*/ 0 h 1048316"/>
                <a:gd name="connsiteX2" fmla="*/ 2035552 w 2035552"/>
                <a:gd name="connsiteY2" fmla="*/ 977900 h 1048316"/>
                <a:gd name="connsiteX3" fmla="*/ 917952 w 2035552"/>
                <a:gd name="connsiteY3" fmla="*/ 977900 h 1048316"/>
                <a:gd name="connsiteX4" fmla="*/ 310342 w 2035552"/>
                <a:gd name="connsiteY4" fmla="*/ 935513 h 1048316"/>
                <a:gd name="connsiteX5" fmla="*/ 134129 w 2035552"/>
                <a:gd name="connsiteY5" fmla="*/ 1040288 h 1048316"/>
                <a:gd name="connsiteX6" fmla="*/ 248429 w 2035552"/>
                <a:gd name="connsiteY6" fmla="*/ 783113 h 1048316"/>
                <a:gd name="connsiteX7" fmla="*/ 48404 w 2035552"/>
                <a:gd name="connsiteY7" fmla="*/ 849788 h 1048316"/>
                <a:gd name="connsiteX8" fmla="*/ 219854 w 2035552"/>
                <a:gd name="connsiteY8" fmla="*/ 616425 h 1048316"/>
                <a:gd name="connsiteX9" fmla="*/ 19829 w 2035552"/>
                <a:gd name="connsiteY9" fmla="*/ 654525 h 1048316"/>
                <a:gd name="connsiteX10" fmla="*/ 253192 w 2035552"/>
                <a:gd name="connsiteY10" fmla="*/ 464025 h 1048316"/>
                <a:gd name="connsiteX11" fmla="*/ 48404 w 2035552"/>
                <a:gd name="connsiteY11" fmla="*/ 359250 h 1048316"/>
                <a:gd name="connsiteX12" fmla="*/ 386542 w 2035552"/>
                <a:gd name="connsiteY12" fmla="*/ 264000 h 1048316"/>
                <a:gd name="connsiteX13" fmla="*/ 295652 w 2035552"/>
                <a:gd name="connsiteY13" fmla="*/ 127000 h 1048316"/>
                <a:gd name="connsiteX0" fmla="*/ 295652 w 2035552"/>
                <a:gd name="connsiteY0" fmla="*/ 127000 h 1226164"/>
                <a:gd name="connsiteX1" fmla="*/ 2035552 w 2035552"/>
                <a:gd name="connsiteY1" fmla="*/ 0 h 1226164"/>
                <a:gd name="connsiteX2" fmla="*/ 2035552 w 2035552"/>
                <a:gd name="connsiteY2" fmla="*/ 977900 h 1226164"/>
                <a:gd name="connsiteX3" fmla="*/ 917952 w 2035552"/>
                <a:gd name="connsiteY3" fmla="*/ 977900 h 1226164"/>
                <a:gd name="connsiteX4" fmla="*/ 296054 w 2035552"/>
                <a:gd name="connsiteY4" fmla="*/ 1226024 h 1226164"/>
                <a:gd name="connsiteX5" fmla="*/ 310342 w 2035552"/>
                <a:gd name="connsiteY5" fmla="*/ 935513 h 1226164"/>
                <a:gd name="connsiteX6" fmla="*/ 134129 w 2035552"/>
                <a:gd name="connsiteY6" fmla="*/ 1040288 h 1226164"/>
                <a:gd name="connsiteX7" fmla="*/ 248429 w 2035552"/>
                <a:gd name="connsiteY7" fmla="*/ 783113 h 1226164"/>
                <a:gd name="connsiteX8" fmla="*/ 48404 w 2035552"/>
                <a:gd name="connsiteY8" fmla="*/ 849788 h 1226164"/>
                <a:gd name="connsiteX9" fmla="*/ 219854 w 2035552"/>
                <a:gd name="connsiteY9" fmla="*/ 616425 h 1226164"/>
                <a:gd name="connsiteX10" fmla="*/ 19829 w 2035552"/>
                <a:gd name="connsiteY10" fmla="*/ 654525 h 1226164"/>
                <a:gd name="connsiteX11" fmla="*/ 253192 w 2035552"/>
                <a:gd name="connsiteY11" fmla="*/ 464025 h 1226164"/>
                <a:gd name="connsiteX12" fmla="*/ 48404 w 2035552"/>
                <a:gd name="connsiteY12" fmla="*/ 359250 h 1226164"/>
                <a:gd name="connsiteX13" fmla="*/ 386542 w 2035552"/>
                <a:gd name="connsiteY13" fmla="*/ 264000 h 1226164"/>
                <a:gd name="connsiteX14" fmla="*/ 295652 w 2035552"/>
                <a:gd name="connsiteY14" fmla="*/ 127000 h 1226164"/>
                <a:gd name="connsiteX0" fmla="*/ 295652 w 2035552"/>
                <a:gd name="connsiteY0" fmla="*/ 127000 h 1231345"/>
                <a:gd name="connsiteX1" fmla="*/ 2035552 w 2035552"/>
                <a:gd name="connsiteY1" fmla="*/ 0 h 1231345"/>
                <a:gd name="connsiteX2" fmla="*/ 2035552 w 2035552"/>
                <a:gd name="connsiteY2" fmla="*/ 977900 h 1231345"/>
                <a:gd name="connsiteX3" fmla="*/ 917952 w 2035552"/>
                <a:gd name="connsiteY3" fmla="*/ 977900 h 1231345"/>
                <a:gd name="connsiteX4" fmla="*/ 453217 w 2035552"/>
                <a:gd name="connsiteY4" fmla="*/ 1059337 h 1231345"/>
                <a:gd name="connsiteX5" fmla="*/ 296054 w 2035552"/>
                <a:gd name="connsiteY5" fmla="*/ 1226024 h 1231345"/>
                <a:gd name="connsiteX6" fmla="*/ 310342 w 2035552"/>
                <a:gd name="connsiteY6" fmla="*/ 935513 h 1231345"/>
                <a:gd name="connsiteX7" fmla="*/ 134129 w 2035552"/>
                <a:gd name="connsiteY7" fmla="*/ 1040288 h 1231345"/>
                <a:gd name="connsiteX8" fmla="*/ 248429 w 2035552"/>
                <a:gd name="connsiteY8" fmla="*/ 783113 h 1231345"/>
                <a:gd name="connsiteX9" fmla="*/ 48404 w 2035552"/>
                <a:gd name="connsiteY9" fmla="*/ 849788 h 1231345"/>
                <a:gd name="connsiteX10" fmla="*/ 219854 w 2035552"/>
                <a:gd name="connsiteY10" fmla="*/ 616425 h 1231345"/>
                <a:gd name="connsiteX11" fmla="*/ 19829 w 2035552"/>
                <a:gd name="connsiteY11" fmla="*/ 654525 h 1231345"/>
                <a:gd name="connsiteX12" fmla="*/ 253192 w 2035552"/>
                <a:gd name="connsiteY12" fmla="*/ 464025 h 1231345"/>
                <a:gd name="connsiteX13" fmla="*/ 48404 w 2035552"/>
                <a:gd name="connsiteY13" fmla="*/ 359250 h 1231345"/>
                <a:gd name="connsiteX14" fmla="*/ 386542 w 2035552"/>
                <a:gd name="connsiteY14" fmla="*/ 264000 h 1231345"/>
                <a:gd name="connsiteX15" fmla="*/ 295652 w 2035552"/>
                <a:gd name="connsiteY15" fmla="*/ 127000 h 1231345"/>
                <a:gd name="connsiteX0" fmla="*/ 295652 w 2035552"/>
                <a:gd name="connsiteY0" fmla="*/ 127000 h 1245640"/>
                <a:gd name="connsiteX1" fmla="*/ 2035552 w 2035552"/>
                <a:gd name="connsiteY1" fmla="*/ 0 h 1245640"/>
                <a:gd name="connsiteX2" fmla="*/ 2035552 w 2035552"/>
                <a:gd name="connsiteY2" fmla="*/ 977900 h 1245640"/>
                <a:gd name="connsiteX3" fmla="*/ 917952 w 2035552"/>
                <a:gd name="connsiteY3" fmla="*/ 977900 h 1245640"/>
                <a:gd name="connsiteX4" fmla="*/ 510367 w 2035552"/>
                <a:gd name="connsiteY4" fmla="*/ 1245074 h 1245640"/>
                <a:gd name="connsiteX5" fmla="*/ 453217 w 2035552"/>
                <a:gd name="connsiteY5" fmla="*/ 1059337 h 1245640"/>
                <a:gd name="connsiteX6" fmla="*/ 296054 w 2035552"/>
                <a:gd name="connsiteY6" fmla="*/ 1226024 h 1245640"/>
                <a:gd name="connsiteX7" fmla="*/ 310342 w 2035552"/>
                <a:gd name="connsiteY7" fmla="*/ 935513 h 1245640"/>
                <a:gd name="connsiteX8" fmla="*/ 134129 w 2035552"/>
                <a:gd name="connsiteY8" fmla="*/ 1040288 h 1245640"/>
                <a:gd name="connsiteX9" fmla="*/ 248429 w 2035552"/>
                <a:gd name="connsiteY9" fmla="*/ 783113 h 1245640"/>
                <a:gd name="connsiteX10" fmla="*/ 48404 w 2035552"/>
                <a:gd name="connsiteY10" fmla="*/ 849788 h 1245640"/>
                <a:gd name="connsiteX11" fmla="*/ 219854 w 2035552"/>
                <a:gd name="connsiteY11" fmla="*/ 616425 h 1245640"/>
                <a:gd name="connsiteX12" fmla="*/ 19829 w 2035552"/>
                <a:gd name="connsiteY12" fmla="*/ 654525 h 1245640"/>
                <a:gd name="connsiteX13" fmla="*/ 253192 w 2035552"/>
                <a:gd name="connsiteY13" fmla="*/ 464025 h 1245640"/>
                <a:gd name="connsiteX14" fmla="*/ 48404 w 2035552"/>
                <a:gd name="connsiteY14" fmla="*/ 359250 h 1245640"/>
                <a:gd name="connsiteX15" fmla="*/ 386542 w 2035552"/>
                <a:gd name="connsiteY15" fmla="*/ 264000 h 1245640"/>
                <a:gd name="connsiteX16" fmla="*/ 295652 w 2035552"/>
                <a:gd name="connsiteY16" fmla="*/ 127000 h 1245640"/>
                <a:gd name="connsiteX0" fmla="*/ 295652 w 2035552"/>
                <a:gd name="connsiteY0" fmla="*/ 127000 h 1246968"/>
                <a:gd name="connsiteX1" fmla="*/ 2035552 w 2035552"/>
                <a:gd name="connsiteY1" fmla="*/ 0 h 1246968"/>
                <a:gd name="connsiteX2" fmla="*/ 2035552 w 2035552"/>
                <a:gd name="connsiteY2" fmla="*/ 977900 h 1246968"/>
                <a:gd name="connsiteX3" fmla="*/ 917952 w 2035552"/>
                <a:gd name="connsiteY3" fmla="*/ 977900 h 1246968"/>
                <a:gd name="connsiteX4" fmla="*/ 572279 w 2035552"/>
                <a:gd name="connsiteY4" fmla="*/ 1145061 h 1246968"/>
                <a:gd name="connsiteX5" fmla="*/ 510367 w 2035552"/>
                <a:gd name="connsiteY5" fmla="*/ 1245074 h 1246968"/>
                <a:gd name="connsiteX6" fmla="*/ 453217 w 2035552"/>
                <a:gd name="connsiteY6" fmla="*/ 1059337 h 1246968"/>
                <a:gd name="connsiteX7" fmla="*/ 296054 w 2035552"/>
                <a:gd name="connsiteY7" fmla="*/ 1226024 h 1246968"/>
                <a:gd name="connsiteX8" fmla="*/ 310342 w 2035552"/>
                <a:gd name="connsiteY8" fmla="*/ 935513 h 1246968"/>
                <a:gd name="connsiteX9" fmla="*/ 134129 w 2035552"/>
                <a:gd name="connsiteY9" fmla="*/ 1040288 h 1246968"/>
                <a:gd name="connsiteX10" fmla="*/ 248429 w 2035552"/>
                <a:gd name="connsiteY10" fmla="*/ 783113 h 1246968"/>
                <a:gd name="connsiteX11" fmla="*/ 48404 w 2035552"/>
                <a:gd name="connsiteY11" fmla="*/ 849788 h 1246968"/>
                <a:gd name="connsiteX12" fmla="*/ 219854 w 2035552"/>
                <a:gd name="connsiteY12" fmla="*/ 616425 h 1246968"/>
                <a:gd name="connsiteX13" fmla="*/ 19829 w 2035552"/>
                <a:gd name="connsiteY13" fmla="*/ 654525 h 1246968"/>
                <a:gd name="connsiteX14" fmla="*/ 253192 w 2035552"/>
                <a:gd name="connsiteY14" fmla="*/ 464025 h 1246968"/>
                <a:gd name="connsiteX15" fmla="*/ 48404 w 2035552"/>
                <a:gd name="connsiteY15" fmla="*/ 359250 h 1246968"/>
                <a:gd name="connsiteX16" fmla="*/ 386542 w 2035552"/>
                <a:gd name="connsiteY16" fmla="*/ 264000 h 1246968"/>
                <a:gd name="connsiteX17" fmla="*/ 295652 w 2035552"/>
                <a:gd name="connsiteY17" fmla="*/ 127000 h 1246968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917952 w 2035552"/>
                <a:gd name="connsiteY3" fmla="*/ 97790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741740 w 2035552"/>
                <a:gd name="connsiteY3" fmla="*/ 126365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853267 w 2035552"/>
                <a:gd name="connsiteY1" fmla="*/ 16348 h 1366081"/>
                <a:gd name="connsiteX2" fmla="*/ 2035552 w 2035552"/>
                <a:gd name="connsiteY2" fmla="*/ 0 h 1366081"/>
                <a:gd name="connsiteX3" fmla="*/ 2035552 w 2035552"/>
                <a:gd name="connsiteY3" fmla="*/ 977900 h 1366081"/>
                <a:gd name="connsiteX4" fmla="*/ 741740 w 2035552"/>
                <a:gd name="connsiteY4" fmla="*/ 1263650 h 1366081"/>
                <a:gd name="connsiteX5" fmla="*/ 648479 w 2035552"/>
                <a:gd name="connsiteY5" fmla="*/ 1364136 h 1366081"/>
                <a:gd name="connsiteX6" fmla="*/ 572279 w 2035552"/>
                <a:gd name="connsiteY6" fmla="*/ 1145061 h 1366081"/>
                <a:gd name="connsiteX7" fmla="*/ 510367 w 2035552"/>
                <a:gd name="connsiteY7" fmla="*/ 1245074 h 1366081"/>
                <a:gd name="connsiteX8" fmla="*/ 453217 w 2035552"/>
                <a:gd name="connsiteY8" fmla="*/ 1059337 h 1366081"/>
                <a:gd name="connsiteX9" fmla="*/ 296054 w 2035552"/>
                <a:gd name="connsiteY9" fmla="*/ 1226024 h 1366081"/>
                <a:gd name="connsiteX10" fmla="*/ 310342 w 2035552"/>
                <a:gd name="connsiteY10" fmla="*/ 935513 h 1366081"/>
                <a:gd name="connsiteX11" fmla="*/ 134129 w 2035552"/>
                <a:gd name="connsiteY11" fmla="*/ 1040288 h 1366081"/>
                <a:gd name="connsiteX12" fmla="*/ 248429 w 2035552"/>
                <a:gd name="connsiteY12" fmla="*/ 783113 h 1366081"/>
                <a:gd name="connsiteX13" fmla="*/ 48404 w 2035552"/>
                <a:gd name="connsiteY13" fmla="*/ 849788 h 1366081"/>
                <a:gd name="connsiteX14" fmla="*/ 219854 w 2035552"/>
                <a:gd name="connsiteY14" fmla="*/ 616425 h 1366081"/>
                <a:gd name="connsiteX15" fmla="*/ 19829 w 2035552"/>
                <a:gd name="connsiteY15" fmla="*/ 654525 h 1366081"/>
                <a:gd name="connsiteX16" fmla="*/ 253192 w 2035552"/>
                <a:gd name="connsiteY16" fmla="*/ 464025 h 1366081"/>
                <a:gd name="connsiteX17" fmla="*/ 48404 w 2035552"/>
                <a:gd name="connsiteY17" fmla="*/ 359250 h 1366081"/>
                <a:gd name="connsiteX18" fmla="*/ 386542 w 2035552"/>
                <a:gd name="connsiteY18" fmla="*/ 264000 h 1366081"/>
                <a:gd name="connsiteX19" fmla="*/ 295652 w 2035552"/>
                <a:gd name="connsiteY19" fmla="*/ 127000 h 1366081"/>
                <a:gd name="connsiteX0" fmla="*/ 295652 w 2035552"/>
                <a:gd name="connsiteY0" fmla="*/ 148752 h 1387833"/>
                <a:gd name="connsiteX1" fmla="*/ 853267 w 2035552"/>
                <a:gd name="connsiteY1" fmla="*/ 38100 h 1387833"/>
                <a:gd name="connsiteX2" fmla="*/ 686579 w 2035552"/>
                <a:gd name="connsiteY2" fmla="*/ 0 h 1387833"/>
                <a:gd name="connsiteX3" fmla="*/ 2035552 w 2035552"/>
                <a:gd name="connsiteY3" fmla="*/ 21752 h 1387833"/>
                <a:gd name="connsiteX4" fmla="*/ 2035552 w 2035552"/>
                <a:gd name="connsiteY4" fmla="*/ 999652 h 1387833"/>
                <a:gd name="connsiteX5" fmla="*/ 741740 w 2035552"/>
                <a:gd name="connsiteY5" fmla="*/ 1285402 h 1387833"/>
                <a:gd name="connsiteX6" fmla="*/ 648479 w 2035552"/>
                <a:gd name="connsiteY6" fmla="*/ 1385888 h 1387833"/>
                <a:gd name="connsiteX7" fmla="*/ 572279 w 2035552"/>
                <a:gd name="connsiteY7" fmla="*/ 1166813 h 1387833"/>
                <a:gd name="connsiteX8" fmla="*/ 510367 w 2035552"/>
                <a:gd name="connsiteY8" fmla="*/ 1266826 h 1387833"/>
                <a:gd name="connsiteX9" fmla="*/ 453217 w 2035552"/>
                <a:gd name="connsiteY9" fmla="*/ 1081089 h 1387833"/>
                <a:gd name="connsiteX10" fmla="*/ 296054 w 2035552"/>
                <a:gd name="connsiteY10" fmla="*/ 1247776 h 1387833"/>
                <a:gd name="connsiteX11" fmla="*/ 310342 w 2035552"/>
                <a:gd name="connsiteY11" fmla="*/ 957265 h 1387833"/>
                <a:gd name="connsiteX12" fmla="*/ 134129 w 2035552"/>
                <a:gd name="connsiteY12" fmla="*/ 1062040 h 1387833"/>
                <a:gd name="connsiteX13" fmla="*/ 248429 w 2035552"/>
                <a:gd name="connsiteY13" fmla="*/ 804865 h 1387833"/>
                <a:gd name="connsiteX14" fmla="*/ 48404 w 2035552"/>
                <a:gd name="connsiteY14" fmla="*/ 871540 h 1387833"/>
                <a:gd name="connsiteX15" fmla="*/ 219854 w 2035552"/>
                <a:gd name="connsiteY15" fmla="*/ 638177 h 1387833"/>
                <a:gd name="connsiteX16" fmla="*/ 19829 w 2035552"/>
                <a:gd name="connsiteY16" fmla="*/ 676277 h 1387833"/>
                <a:gd name="connsiteX17" fmla="*/ 253192 w 2035552"/>
                <a:gd name="connsiteY17" fmla="*/ 485777 h 1387833"/>
                <a:gd name="connsiteX18" fmla="*/ 48404 w 2035552"/>
                <a:gd name="connsiteY18" fmla="*/ 381002 h 1387833"/>
                <a:gd name="connsiteX19" fmla="*/ 386542 w 2035552"/>
                <a:gd name="connsiteY19" fmla="*/ 285752 h 1387833"/>
                <a:gd name="connsiteX20" fmla="*/ 295652 w 2035552"/>
                <a:gd name="connsiteY20" fmla="*/ 148752 h 1387833"/>
                <a:gd name="connsiteX0" fmla="*/ 295652 w 2035552"/>
                <a:gd name="connsiteY0" fmla="*/ 188432 h 1427513"/>
                <a:gd name="connsiteX1" fmla="*/ 853267 w 2035552"/>
                <a:gd name="connsiteY1" fmla="*/ 77780 h 1427513"/>
                <a:gd name="connsiteX2" fmla="*/ 686579 w 2035552"/>
                <a:gd name="connsiteY2" fmla="*/ 39680 h 1427513"/>
                <a:gd name="connsiteX3" fmla="*/ 2035552 w 2035552"/>
                <a:gd name="connsiteY3" fmla="*/ 61432 h 1427513"/>
                <a:gd name="connsiteX4" fmla="*/ 2035552 w 2035552"/>
                <a:gd name="connsiteY4" fmla="*/ 1039332 h 1427513"/>
                <a:gd name="connsiteX5" fmla="*/ 741740 w 2035552"/>
                <a:gd name="connsiteY5" fmla="*/ 1325082 h 1427513"/>
                <a:gd name="connsiteX6" fmla="*/ 648479 w 2035552"/>
                <a:gd name="connsiteY6" fmla="*/ 1425568 h 1427513"/>
                <a:gd name="connsiteX7" fmla="*/ 572279 w 2035552"/>
                <a:gd name="connsiteY7" fmla="*/ 1206493 h 1427513"/>
                <a:gd name="connsiteX8" fmla="*/ 510367 w 2035552"/>
                <a:gd name="connsiteY8" fmla="*/ 1306506 h 1427513"/>
                <a:gd name="connsiteX9" fmla="*/ 453217 w 2035552"/>
                <a:gd name="connsiteY9" fmla="*/ 1120769 h 1427513"/>
                <a:gd name="connsiteX10" fmla="*/ 296054 w 2035552"/>
                <a:gd name="connsiteY10" fmla="*/ 1287456 h 1427513"/>
                <a:gd name="connsiteX11" fmla="*/ 310342 w 2035552"/>
                <a:gd name="connsiteY11" fmla="*/ 996945 h 1427513"/>
                <a:gd name="connsiteX12" fmla="*/ 134129 w 2035552"/>
                <a:gd name="connsiteY12" fmla="*/ 1101720 h 1427513"/>
                <a:gd name="connsiteX13" fmla="*/ 248429 w 2035552"/>
                <a:gd name="connsiteY13" fmla="*/ 844545 h 1427513"/>
                <a:gd name="connsiteX14" fmla="*/ 48404 w 2035552"/>
                <a:gd name="connsiteY14" fmla="*/ 911220 h 1427513"/>
                <a:gd name="connsiteX15" fmla="*/ 219854 w 2035552"/>
                <a:gd name="connsiteY15" fmla="*/ 677857 h 1427513"/>
                <a:gd name="connsiteX16" fmla="*/ 19829 w 2035552"/>
                <a:gd name="connsiteY16" fmla="*/ 715957 h 1427513"/>
                <a:gd name="connsiteX17" fmla="*/ 253192 w 2035552"/>
                <a:gd name="connsiteY17" fmla="*/ 525457 h 1427513"/>
                <a:gd name="connsiteX18" fmla="*/ 48404 w 2035552"/>
                <a:gd name="connsiteY18" fmla="*/ 420682 h 1427513"/>
                <a:gd name="connsiteX19" fmla="*/ 386542 w 2035552"/>
                <a:gd name="connsiteY19" fmla="*/ 325432 h 1427513"/>
                <a:gd name="connsiteX20" fmla="*/ 295652 w 2035552"/>
                <a:gd name="connsiteY20" fmla="*/ 188432 h 1427513"/>
                <a:gd name="connsiteX0" fmla="*/ 295652 w 2035552"/>
                <a:gd name="connsiteY0" fmla="*/ 181079 h 1420160"/>
                <a:gd name="connsiteX1" fmla="*/ 853267 w 2035552"/>
                <a:gd name="connsiteY1" fmla="*/ 70427 h 1420160"/>
                <a:gd name="connsiteX2" fmla="*/ 634191 w 2035552"/>
                <a:gd name="connsiteY2" fmla="*/ 41852 h 1420160"/>
                <a:gd name="connsiteX3" fmla="*/ 2035552 w 2035552"/>
                <a:gd name="connsiteY3" fmla="*/ 54079 h 1420160"/>
                <a:gd name="connsiteX4" fmla="*/ 2035552 w 2035552"/>
                <a:gd name="connsiteY4" fmla="*/ 1031979 h 1420160"/>
                <a:gd name="connsiteX5" fmla="*/ 741740 w 2035552"/>
                <a:gd name="connsiteY5" fmla="*/ 1317729 h 1420160"/>
                <a:gd name="connsiteX6" fmla="*/ 648479 w 2035552"/>
                <a:gd name="connsiteY6" fmla="*/ 1418215 h 1420160"/>
                <a:gd name="connsiteX7" fmla="*/ 572279 w 2035552"/>
                <a:gd name="connsiteY7" fmla="*/ 1199140 h 1420160"/>
                <a:gd name="connsiteX8" fmla="*/ 510367 w 2035552"/>
                <a:gd name="connsiteY8" fmla="*/ 1299153 h 1420160"/>
                <a:gd name="connsiteX9" fmla="*/ 453217 w 2035552"/>
                <a:gd name="connsiteY9" fmla="*/ 1113416 h 1420160"/>
                <a:gd name="connsiteX10" fmla="*/ 296054 w 2035552"/>
                <a:gd name="connsiteY10" fmla="*/ 1280103 h 1420160"/>
                <a:gd name="connsiteX11" fmla="*/ 310342 w 2035552"/>
                <a:gd name="connsiteY11" fmla="*/ 989592 h 1420160"/>
                <a:gd name="connsiteX12" fmla="*/ 134129 w 2035552"/>
                <a:gd name="connsiteY12" fmla="*/ 1094367 h 1420160"/>
                <a:gd name="connsiteX13" fmla="*/ 248429 w 2035552"/>
                <a:gd name="connsiteY13" fmla="*/ 837192 h 1420160"/>
                <a:gd name="connsiteX14" fmla="*/ 48404 w 2035552"/>
                <a:gd name="connsiteY14" fmla="*/ 903867 h 1420160"/>
                <a:gd name="connsiteX15" fmla="*/ 219854 w 2035552"/>
                <a:gd name="connsiteY15" fmla="*/ 670504 h 1420160"/>
                <a:gd name="connsiteX16" fmla="*/ 19829 w 2035552"/>
                <a:gd name="connsiteY16" fmla="*/ 708604 h 1420160"/>
                <a:gd name="connsiteX17" fmla="*/ 253192 w 2035552"/>
                <a:gd name="connsiteY17" fmla="*/ 518104 h 1420160"/>
                <a:gd name="connsiteX18" fmla="*/ 48404 w 2035552"/>
                <a:gd name="connsiteY18" fmla="*/ 413329 h 1420160"/>
                <a:gd name="connsiteX19" fmla="*/ 386542 w 2035552"/>
                <a:gd name="connsiteY19" fmla="*/ 318079 h 1420160"/>
                <a:gd name="connsiteX20" fmla="*/ 295652 w 2035552"/>
                <a:gd name="connsiteY20" fmla="*/ 181079 h 1420160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75828 w 2015728"/>
                <a:gd name="connsiteY0" fmla="*/ 200108 h 1439189"/>
                <a:gd name="connsiteX1" fmla="*/ 833443 w 2015728"/>
                <a:gd name="connsiteY1" fmla="*/ 89456 h 1439189"/>
                <a:gd name="connsiteX2" fmla="*/ 614367 w 2015728"/>
                <a:gd name="connsiteY2" fmla="*/ 60881 h 1439189"/>
                <a:gd name="connsiteX3" fmla="*/ 2015728 w 2015728"/>
                <a:gd name="connsiteY3" fmla="*/ 73108 h 1439189"/>
                <a:gd name="connsiteX4" fmla="*/ 2015728 w 2015728"/>
                <a:gd name="connsiteY4" fmla="*/ 1051008 h 1439189"/>
                <a:gd name="connsiteX5" fmla="*/ 721916 w 2015728"/>
                <a:gd name="connsiteY5" fmla="*/ 1336758 h 1439189"/>
                <a:gd name="connsiteX6" fmla="*/ 628655 w 2015728"/>
                <a:gd name="connsiteY6" fmla="*/ 1437244 h 1439189"/>
                <a:gd name="connsiteX7" fmla="*/ 552455 w 2015728"/>
                <a:gd name="connsiteY7" fmla="*/ 1218169 h 1439189"/>
                <a:gd name="connsiteX8" fmla="*/ 490543 w 2015728"/>
                <a:gd name="connsiteY8" fmla="*/ 1318182 h 1439189"/>
                <a:gd name="connsiteX9" fmla="*/ 433393 w 2015728"/>
                <a:gd name="connsiteY9" fmla="*/ 1132445 h 1439189"/>
                <a:gd name="connsiteX10" fmla="*/ 276230 w 2015728"/>
                <a:gd name="connsiteY10" fmla="*/ 1299132 h 1439189"/>
                <a:gd name="connsiteX11" fmla="*/ 290518 w 2015728"/>
                <a:gd name="connsiteY11" fmla="*/ 1008621 h 1439189"/>
                <a:gd name="connsiteX12" fmla="*/ 114305 w 2015728"/>
                <a:gd name="connsiteY12" fmla="*/ 1113396 h 1439189"/>
                <a:gd name="connsiteX13" fmla="*/ 228605 w 2015728"/>
                <a:gd name="connsiteY13" fmla="*/ 856221 h 1439189"/>
                <a:gd name="connsiteX14" fmla="*/ 28580 w 2015728"/>
                <a:gd name="connsiteY14" fmla="*/ 922896 h 1439189"/>
                <a:gd name="connsiteX15" fmla="*/ 200030 w 2015728"/>
                <a:gd name="connsiteY15" fmla="*/ 689533 h 1439189"/>
                <a:gd name="connsiteX16" fmla="*/ 5 w 2015728"/>
                <a:gd name="connsiteY16" fmla="*/ 727633 h 1439189"/>
                <a:gd name="connsiteX17" fmla="*/ 233368 w 2015728"/>
                <a:gd name="connsiteY17" fmla="*/ 537133 h 1439189"/>
                <a:gd name="connsiteX18" fmla="*/ 28580 w 2015728"/>
                <a:gd name="connsiteY18" fmla="*/ 432358 h 1439189"/>
                <a:gd name="connsiteX19" fmla="*/ 366718 w 2015728"/>
                <a:gd name="connsiteY19" fmla="*/ 337108 h 1439189"/>
                <a:gd name="connsiteX20" fmla="*/ 275828 w 2015728"/>
                <a:gd name="connsiteY20" fmla="*/ 200108 h 143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5728" h="1439189">
                  <a:moveTo>
                    <a:pt x="275828" y="200108"/>
                  </a:moveTo>
                  <a:cubicBezTo>
                    <a:pt x="423600" y="185449"/>
                    <a:pt x="685671" y="104115"/>
                    <a:pt x="833443" y="89456"/>
                  </a:cubicBezTo>
                  <a:cubicBezTo>
                    <a:pt x="877893" y="87869"/>
                    <a:pt x="569917" y="62468"/>
                    <a:pt x="614367" y="60881"/>
                  </a:cubicBezTo>
                  <a:cubicBezTo>
                    <a:pt x="1144988" y="-79505"/>
                    <a:pt x="1566070" y="65857"/>
                    <a:pt x="2015728" y="73108"/>
                  </a:cubicBezTo>
                  <a:lnTo>
                    <a:pt x="2015728" y="1051008"/>
                  </a:lnTo>
                  <a:lnTo>
                    <a:pt x="721916" y="1336758"/>
                  </a:lnTo>
                  <a:cubicBezTo>
                    <a:pt x="670125" y="1323343"/>
                    <a:pt x="686267" y="1409384"/>
                    <a:pt x="628655" y="1437244"/>
                  </a:cubicBezTo>
                  <a:cubicBezTo>
                    <a:pt x="571043" y="1465104"/>
                    <a:pt x="583411" y="1184038"/>
                    <a:pt x="552455" y="1218169"/>
                  </a:cubicBezTo>
                  <a:cubicBezTo>
                    <a:pt x="521499" y="1252300"/>
                    <a:pt x="518324" y="1332469"/>
                    <a:pt x="490543" y="1318182"/>
                  </a:cubicBezTo>
                  <a:cubicBezTo>
                    <a:pt x="462762" y="1303895"/>
                    <a:pt x="485781" y="1096726"/>
                    <a:pt x="433393" y="1132445"/>
                  </a:cubicBezTo>
                  <a:cubicBezTo>
                    <a:pt x="381005" y="1168164"/>
                    <a:pt x="302424" y="1335644"/>
                    <a:pt x="276230" y="1299132"/>
                  </a:cubicBezTo>
                  <a:cubicBezTo>
                    <a:pt x="250036" y="1262620"/>
                    <a:pt x="332587" y="991952"/>
                    <a:pt x="290518" y="1008621"/>
                  </a:cubicBezTo>
                  <a:cubicBezTo>
                    <a:pt x="248449" y="1025290"/>
                    <a:pt x="115892" y="1155465"/>
                    <a:pt x="114305" y="1113396"/>
                  </a:cubicBezTo>
                  <a:cubicBezTo>
                    <a:pt x="112718" y="1071327"/>
                    <a:pt x="274643" y="847490"/>
                    <a:pt x="228605" y="856221"/>
                  </a:cubicBezTo>
                  <a:cubicBezTo>
                    <a:pt x="182568" y="864952"/>
                    <a:pt x="30167" y="969727"/>
                    <a:pt x="28580" y="922896"/>
                  </a:cubicBezTo>
                  <a:cubicBezTo>
                    <a:pt x="26993" y="876065"/>
                    <a:pt x="265117" y="702233"/>
                    <a:pt x="200030" y="689533"/>
                  </a:cubicBezTo>
                  <a:cubicBezTo>
                    <a:pt x="134943" y="676833"/>
                    <a:pt x="3974" y="764939"/>
                    <a:pt x="5" y="727633"/>
                  </a:cubicBezTo>
                  <a:cubicBezTo>
                    <a:pt x="-1251" y="599125"/>
                    <a:pt x="280993" y="567295"/>
                    <a:pt x="233368" y="537133"/>
                  </a:cubicBezTo>
                  <a:cubicBezTo>
                    <a:pt x="185743" y="506971"/>
                    <a:pt x="-3170" y="471252"/>
                    <a:pt x="28580" y="432358"/>
                  </a:cubicBezTo>
                  <a:cubicBezTo>
                    <a:pt x="80968" y="383146"/>
                    <a:pt x="314330" y="386320"/>
                    <a:pt x="366718" y="337108"/>
                  </a:cubicBezTo>
                  <a:lnTo>
                    <a:pt x="275828" y="200108"/>
                  </a:ln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A6DB9-31F9-20E0-A33E-3A59DA4E7F0B}"/>
                </a:ext>
              </a:extLst>
            </p:cNvPr>
            <p:cNvSpPr/>
            <p:nvPr/>
          </p:nvSpPr>
          <p:spPr>
            <a:xfrm>
              <a:off x="7215261" y="1554897"/>
              <a:ext cx="319245" cy="32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7DC2C2-0634-CC2E-C392-55B01B3E907A}"/>
                </a:ext>
              </a:extLst>
            </p:cNvPr>
            <p:cNvSpPr/>
            <p:nvPr/>
          </p:nvSpPr>
          <p:spPr>
            <a:xfrm>
              <a:off x="7556413" y="1769869"/>
              <a:ext cx="982874" cy="677946"/>
            </a:xfrm>
            <a:custGeom>
              <a:avLst/>
              <a:gdLst>
                <a:gd name="connsiteX0" fmla="*/ 0 w 502920"/>
                <a:gd name="connsiteY0" fmla="*/ 0 h 439079"/>
                <a:gd name="connsiteX1" fmla="*/ 502920 w 502920"/>
                <a:gd name="connsiteY1" fmla="*/ 0 h 439079"/>
                <a:gd name="connsiteX2" fmla="*/ 502920 w 502920"/>
                <a:gd name="connsiteY2" fmla="*/ 439079 h 439079"/>
                <a:gd name="connsiteX3" fmla="*/ 0 w 502920"/>
                <a:gd name="connsiteY3" fmla="*/ 439079 h 439079"/>
                <a:gd name="connsiteX4" fmla="*/ 0 w 502920"/>
                <a:gd name="connsiteY4" fmla="*/ 0 h 439079"/>
                <a:gd name="connsiteX0" fmla="*/ 129540 w 502920"/>
                <a:gd name="connsiteY0" fmla="*/ 0 h 583859"/>
                <a:gd name="connsiteX1" fmla="*/ 502920 w 502920"/>
                <a:gd name="connsiteY1" fmla="*/ 144780 h 583859"/>
                <a:gd name="connsiteX2" fmla="*/ 502920 w 502920"/>
                <a:gd name="connsiteY2" fmla="*/ 583859 h 583859"/>
                <a:gd name="connsiteX3" fmla="*/ 0 w 502920"/>
                <a:gd name="connsiteY3" fmla="*/ 583859 h 583859"/>
                <a:gd name="connsiteX4" fmla="*/ 129540 w 502920"/>
                <a:gd name="connsiteY4" fmla="*/ 0 h 58385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411480 w 784860"/>
                <a:gd name="connsiteY4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56589 w 829969"/>
                <a:gd name="connsiteY0" fmla="*/ 0 h 591479"/>
                <a:gd name="connsiteX1" fmla="*/ 829969 w 829969"/>
                <a:gd name="connsiteY1" fmla="*/ 14478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829969"/>
                <a:gd name="connsiteY0" fmla="*/ 0 h 591479"/>
                <a:gd name="connsiteX1" fmla="*/ 753769 w 829969"/>
                <a:gd name="connsiteY1" fmla="*/ 36576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205130 w 753769"/>
                <a:gd name="connsiteY2" fmla="*/ 586740 h 591479"/>
                <a:gd name="connsiteX3" fmla="*/ 45109 w 753769"/>
                <a:gd name="connsiteY3" fmla="*/ 591479 h 591479"/>
                <a:gd name="connsiteX4" fmla="*/ 159409 w 753769"/>
                <a:gd name="connsiteY4" fmla="*/ 312420 h 591479"/>
                <a:gd name="connsiteX5" fmla="*/ 456589 w 753769"/>
                <a:gd name="connsiteY5" fmla="*/ 0 h 591479"/>
                <a:gd name="connsiteX0" fmla="*/ 456589 w 835338"/>
                <a:gd name="connsiteY0" fmla="*/ 0 h 672901"/>
                <a:gd name="connsiteX1" fmla="*/ 753769 w 835338"/>
                <a:gd name="connsiteY1" fmla="*/ 365760 h 672901"/>
                <a:gd name="connsiteX2" fmla="*/ 205130 w 835338"/>
                <a:gd name="connsiteY2" fmla="*/ 586740 h 672901"/>
                <a:gd name="connsiteX3" fmla="*/ 45109 w 835338"/>
                <a:gd name="connsiteY3" fmla="*/ 591479 h 672901"/>
                <a:gd name="connsiteX4" fmla="*/ 159409 w 835338"/>
                <a:gd name="connsiteY4" fmla="*/ 312420 h 672901"/>
                <a:gd name="connsiteX5" fmla="*/ 456589 w 835338"/>
                <a:gd name="connsiteY5" fmla="*/ 0 h 672901"/>
                <a:gd name="connsiteX0" fmla="*/ 456589 w 1006244"/>
                <a:gd name="connsiteY0" fmla="*/ 0 h 683498"/>
                <a:gd name="connsiteX1" fmla="*/ 753769 w 1006244"/>
                <a:gd name="connsiteY1" fmla="*/ 365760 h 683498"/>
                <a:gd name="connsiteX2" fmla="*/ 205130 w 1006244"/>
                <a:gd name="connsiteY2" fmla="*/ 586740 h 683498"/>
                <a:gd name="connsiteX3" fmla="*/ 45109 w 1006244"/>
                <a:gd name="connsiteY3" fmla="*/ 591479 h 683498"/>
                <a:gd name="connsiteX4" fmla="*/ 159409 w 1006244"/>
                <a:gd name="connsiteY4" fmla="*/ 312420 h 683498"/>
                <a:gd name="connsiteX5" fmla="*/ 456589 w 1006244"/>
                <a:gd name="connsiteY5" fmla="*/ 0 h 683498"/>
                <a:gd name="connsiteX0" fmla="*/ 456589 w 1031107"/>
                <a:gd name="connsiteY0" fmla="*/ 0 h 683498"/>
                <a:gd name="connsiteX1" fmla="*/ 753769 w 1031107"/>
                <a:gd name="connsiteY1" fmla="*/ 365760 h 683498"/>
                <a:gd name="connsiteX2" fmla="*/ 205130 w 1031107"/>
                <a:gd name="connsiteY2" fmla="*/ 586740 h 683498"/>
                <a:gd name="connsiteX3" fmla="*/ 45109 w 1031107"/>
                <a:gd name="connsiteY3" fmla="*/ 591479 h 683498"/>
                <a:gd name="connsiteX4" fmla="*/ 159409 w 1031107"/>
                <a:gd name="connsiteY4" fmla="*/ 312420 h 683498"/>
                <a:gd name="connsiteX5" fmla="*/ 456589 w 1031107"/>
                <a:gd name="connsiteY5" fmla="*/ 0 h 683498"/>
                <a:gd name="connsiteX0" fmla="*/ 456589 w 982874"/>
                <a:gd name="connsiteY0" fmla="*/ 0 h 677946"/>
                <a:gd name="connsiteX1" fmla="*/ 753769 w 982874"/>
                <a:gd name="connsiteY1" fmla="*/ 365760 h 677946"/>
                <a:gd name="connsiteX2" fmla="*/ 205130 w 982874"/>
                <a:gd name="connsiteY2" fmla="*/ 586740 h 677946"/>
                <a:gd name="connsiteX3" fmla="*/ 45109 w 982874"/>
                <a:gd name="connsiteY3" fmla="*/ 591479 h 677946"/>
                <a:gd name="connsiteX4" fmla="*/ 159409 w 982874"/>
                <a:gd name="connsiteY4" fmla="*/ 312420 h 677946"/>
                <a:gd name="connsiteX5" fmla="*/ 456589 w 982874"/>
                <a:gd name="connsiteY5" fmla="*/ 0 h 6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874" h="677946">
                  <a:moveTo>
                    <a:pt x="456589" y="0"/>
                  </a:moveTo>
                  <a:cubicBezTo>
                    <a:pt x="563269" y="198120"/>
                    <a:pt x="654709" y="243840"/>
                    <a:pt x="753769" y="365760"/>
                  </a:cubicBezTo>
                  <a:cubicBezTo>
                    <a:pt x="962366" y="467360"/>
                    <a:pt x="1332890" y="850900"/>
                    <a:pt x="205130" y="586740"/>
                  </a:cubicBezTo>
                  <a:lnTo>
                    <a:pt x="45109" y="591479"/>
                  </a:lnTo>
                  <a:cubicBezTo>
                    <a:pt x="-28551" y="521319"/>
                    <a:pt x="-26011" y="382580"/>
                    <a:pt x="159409" y="312420"/>
                  </a:cubicBezTo>
                  <a:lnTo>
                    <a:pt x="456589" y="0"/>
                  </a:ln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D7DAFC-EE47-D8AA-5127-6A2E1EDF0B60}"/>
                </a:ext>
              </a:extLst>
            </p:cNvPr>
            <p:cNvSpPr/>
            <p:nvPr/>
          </p:nvSpPr>
          <p:spPr>
            <a:xfrm>
              <a:off x="7719060" y="2225040"/>
              <a:ext cx="624840" cy="138636"/>
            </a:xfrm>
            <a:custGeom>
              <a:avLst/>
              <a:gdLst>
                <a:gd name="connsiteX0" fmla="*/ 0 w 624840"/>
                <a:gd name="connsiteY0" fmla="*/ 0 h 137160"/>
                <a:gd name="connsiteX1" fmla="*/ 624840 w 624840"/>
                <a:gd name="connsiteY1" fmla="*/ 137160 h 137160"/>
                <a:gd name="connsiteX2" fmla="*/ 624840 w 624840"/>
                <a:gd name="connsiteY2" fmla="*/ 137160 h 137160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  <a:gd name="connsiteX2" fmla="*/ 624840 w 624840"/>
                <a:gd name="connsiteY2" fmla="*/ 137160 h 138636"/>
                <a:gd name="connsiteX0" fmla="*/ 0 w 632460"/>
                <a:gd name="connsiteY0" fmla="*/ 0 h 138636"/>
                <a:gd name="connsiteX1" fmla="*/ 624840 w 632460"/>
                <a:gd name="connsiteY1" fmla="*/ 137160 h 138636"/>
                <a:gd name="connsiteX2" fmla="*/ 632460 w 632460"/>
                <a:gd name="connsiteY2" fmla="*/ 114300 h 138636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840" h="138636">
                  <a:moveTo>
                    <a:pt x="0" y="0"/>
                  </a:moveTo>
                  <a:cubicBezTo>
                    <a:pt x="208280" y="45720"/>
                    <a:pt x="363220" y="152400"/>
                    <a:pt x="624840" y="1371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22CEED-CAAD-6745-639D-B6F1BB064A20}"/>
                </a:ext>
              </a:extLst>
            </p:cNvPr>
            <p:cNvSpPr/>
            <p:nvPr/>
          </p:nvSpPr>
          <p:spPr>
            <a:xfrm rot="19684545">
              <a:off x="7929601" y="2030018"/>
              <a:ext cx="60863" cy="16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2606C6-F0EC-386F-718C-C2982EB943D2}"/>
                </a:ext>
              </a:extLst>
            </p:cNvPr>
            <p:cNvGrpSpPr/>
            <p:nvPr/>
          </p:nvGrpSpPr>
          <p:grpSpPr>
            <a:xfrm>
              <a:off x="5083891" y="5074286"/>
              <a:ext cx="1500775" cy="1728068"/>
              <a:chOff x="5083891" y="5074286"/>
              <a:chExt cx="1500775" cy="17280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F368A-493E-EA90-87B8-DD46F2ACA2A7}"/>
                  </a:ext>
                </a:extLst>
              </p:cNvPr>
              <p:cNvSpPr/>
              <p:nvPr/>
            </p:nvSpPr>
            <p:spPr>
              <a:xfrm>
                <a:off x="5204461" y="5348745"/>
                <a:ext cx="1380205" cy="1453609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57E76D-2A37-369C-E091-8F970CCBC339}"/>
                  </a:ext>
                </a:extLst>
              </p:cNvPr>
              <p:cNvSpPr/>
              <p:nvPr/>
            </p:nvSpPr>
            <p:spPr>
              <a:xfrm>
                <a:off x="5083891" y="5074286"/>
                <a:ext cx="984705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1F9CC-0801-62E0-18D2-9377A7F4A4A5}"/>
                </a:ext>
              </a:extLst>
            </p:cNvPr>
            <p:cNvSpPr/>
            <p:nvPr/>
          </p:nvSpPr>
          <p:spPr>
            <a:xfrm>
              <a:off x="7265206" y="1609514"/>
              <a:ext cx="109677" cy="111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B27360-5966-49DC-9BC5-74C00F696E7D}"/>
                </a:ext>
              </a:extLst>
            </p:cNvPr>
            <p:cNvSpPr/>
            <p:nvPr/>
          </p:nvSpPr>
          <p:spPr>
            <a:xfrm>
              <a:off x="7463678" y="1745856"/>
              <a:ext cx="47219" cy="48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C7CD49-A694-2781-8325-C66AC88DA09C}"/>
                </a:ext>
              </a:extLst>
            </p:cNvPr>
            <p:cNvSpPr/>
            <p:nvPr/>
          </p:nvSpPr>
          <p:spPr>
            <a:xfrm>
              <a:off x="6896088" y="684677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2326FE-E5A6-2FEA-D3CE-D6E3D132574B}"/>
                </a:ext>
              </a:extLst>
            </p:cNvPr>
            <p:cNvSpPr/>
            <p:nvPr/>
          </p:nvSpPr>
          <p:spPr>
            <a:xfrm>
              <a:off x="4328916" y="3575007"/>
              <a:ext cx="1798552" cy="1395631"/>
            </a:xfrm>
            <a:custGeom>
              <a:avLst/>
              <a:gdLst>
                <a:gd name="connsiteX0" fmla="*/ 0 w 1367057"/>
                <a:gd name="connsiteY0" fmla="*/ 0 h 1325653"/>
                <a:gd name="connsiteX1" fmla="*/ 1367057 w 1367057"/>
                <a:gd name="connsiteY1" fmla="*/ 0 h 1325653"/>
                <a:gd name="connsiteX2" fmla="*/ 1367057 w 1367057"/>
                <a:gd name="connsiteY2" fmla="*/ 1325653 h 1325653"/>
                <a:gd name="connsiteX3" fmla="*/ 0 w 1367057"/>
                <a:gd name="connsiteY3" fmla="*/ 1325653 h 1325653"/>
                <a:gd name="connsiteX4" fmla="*/ 0 w 1367057"/>
                <a:gd name="connsiteY4" fmla="*/ 0 h 1325653"/>
                <a:gd name="connsiteX0" fmla="*/ 330200 w 1697257"/>
                <a:gd name="connsiteY0" fmla="*/ 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330200 w 1697257"/>
                <a:gd name="connsiteY4" fmla="*/ 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82575 w 1706782"/>
                <a:gd name="connsiteY0" fmla="*/ 38100 h 1395503"/>
                <a:gd name="connsiteX1" fmla="*/ 1706782 w 1706782"/>
                <a:gd name="connsiteY1" fmla="*/ 0 h 1395503"/>
                <a:gd name="connsiteX2" fmla="*/ 1706782 w 1706782"/>
                <a:gd name="connsiteY2" fmla="*/ 1325653 h 1395503"/>
                <a:gd name="connsiteX3" fmla="*/ 0 w 1706782"/>
                <a:gd name="connsiteY3" fmla="*/ 1395503 h 1395503"/>
                <a:gd name="connsiteX4" fmla="*/ 282575 w 1706782"/>
                <a:gd name="connsiteY4" fmla="*/ 38100 h 1395503"/>
                <a:gd name="connsiteX0" fmla="*/ 374345 w 1798552"/>
                <a:gd name="connsiteY0" fmla="*/ 38100 h 1395631"/>
                <a:gd name="connsiteX1" fmla="*/ 1798552 w 1798552"/>
                <a:gd name="connsiteY1" fmla="*/ 0 h 1395631"/>
                <a:gd name="connsiteX2" fmla="*/ 1798552 w 1798552"/>
                <a:gd name="connsiteY2" fmla="*/ 1325653 h 1395631"/>
                <a:gd name="connsiteX3" fmla="*/ 91770 w 1798552"/>
                <a:gd name="connsiteY3" fmla="*/ 1395503 h 1395631"/>
                <a:gd name="connsiteX4" fmla="*/ 374345 w 1798552"/>
                <a:gd name="connsiteY4" fmla="*/ 38100 h 139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2" h="1395631">
                  <a:moveTo>
                    <a:pt x="374345" y="38100"/>
                  </a:moveTo>
                  <a:lnTo>
                    <a:pt x="1798552" y="0"/>
                  </a:lnTo>
                  <a:lnTo>
                    <a:pt x="1798552" y="1325653"/>
                  </a:lnTo>
                  <a:lnTo>
                    <a:pt x="91770" y="1395503"/>
                  </a:lnTo>
                  <a:cubicBezTo>
                    <a:pt x="-143445" y="1411348"/>
                    <a:pt x="118228" y="-48388"/>
                    <a:pt x="374345" y="38100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EB21F7-B834-970E-0785-FEA437C8837E}"/>
                </a:ext>
              </a:extLst>
            </p:cNvPr>
            <p:cNvSpPr/>
            <p:nvPr/>
          </p:nvSpPr>
          <p:spPr>
            <a:xfrm rot="416846">
              <a:off x="5046937" y="4564231"/>
              <a:ext cx="1122759" cy="729614"/>
            </a:xfrm>
            <a:prstGeom prst="rect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C7F3A3-BC5D-CCE8-3421-E5DD6DCFD85F}"/>
                </a:ext>
              </a:extLst>
            </p:cNvPr>
            <p:cNvSpPr/>
            <p:nvPr/>
          </p:nvSpPr>
          <p:spPr>
            <a:xfrm>
              <a:off x="4701540" y="4026652"/>
              <a:ext cx="518160" cy="271028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FE769F-3523-0167-5B0C-613261D72CB0}"/>
                </a:ext>
              </a:extLst>
            </p:cNvPr>
            <p:cNvSpPr/>
            <p:nvPr/>
          </p:nvSpPr>
          <p:spPr>
            <a:xfrm>
              <a:off x="7122195" y="1453675"/>
              <a:ext cx="95162" cy="53757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1">
            <a:extLst>
              <a:ext uri="{FF2B5EF4-FFF2-40B4-BE49-F238E27FC236}">
                <a16:creationId xmlns:a16="http://schemas.microsoft.com/office/drawing/2014/main" id="{F893CACA-DF6D-F6A7-A635-5328210731A3}"/>
              </a:ext>
            </a:extLst>
          </p:cNvPr>
          <p:cNvSpPr/>
          <p:nvPr/>
        </p:nvSpPr>
        <p:spPr>
          <a:xfrm>
            <a:off x="10670546" y="1388363"/>
            <a:ext cx="668311" cy="591479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  <a:gd name="connsiteX0" fmla="*/ 456589 w 456811"/>
              <a:gd name="connsiteY0" fmla="*/ 0 h 591479"/>
              <a:gd name="connsiteX1" fmla="*/ 205130 w 456811"/>
              <a:gd name="connsiteY1" fmla="*/ 586740 h 591479"/>
              <a:gd name="connsiteX2" fmla="*/ 45109 w 456811"/>
              <a:gd name="connsiteY2" fmla="*/ 591479 h 591479"/>
              <a:gd name="connsiteX3" fmla="*/ 159409 w 456811"/>
              <a:gd name="connsiteY3" fmla="*/ 312420 h 591479"/>
              <a:gd name="connsiteX4" fmla="*/ 456589 w 456811"/>
              <a:gd name="connsiteY4" fmla="*/ 0 h 591479"/>
              <a:gd name="connsiteX0" fmla="*/ 456589 w 668311"/>
              <a:gd name="connsiteY0" fmla="*/ 0 h 591479"/>
              <a:gd name="connsiteX1" fmla="*/ 205130 w 668311"/>
              <a:gd name="connsiteY1" fmla="*/ 586740 h 591479"/>
              <a:gd name="connsiteX2" fmla="*/ 45109 w 668311"/>
              <a:gd name="connsiteY2" fmla="*/ 591479 h 591479"/>
              <a:gd name="connsiteX3" fmla="*/ 159409 w 668311"/>
              <a:gd name="connsiteY3" fmla="*/ 312420 h 591479"/>
              <a:gd name="connsiteX4" fmla="*/ 456589 w 668311"/>
              <a:gd name="connsiteY4" fmla="*/ 0 h 5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311" h="591479">
                <a:moveTo>
                  <a:pt x="456589" y="0"/>
                </a:moveTo>
                <a:cubicBezTo>
                  <a:pt x="1026184" y="783907"/>
                  <a:pt x="273710" y="48816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4B8B80-0257-B22A-C028-A7DAB3532A80}"/>
              </a:ext>
            </a:extLst>
          </p:cNvPr>
          <p:cNvGrpSpPr/>
          <p:nvPr/>
        </p:nvGrpSpPr>
        <p:grpSpPr>
          <a:xfrm>
            <a:off x="8451803" y="2409774"/>
            <a:ext cx="2240942" cy="3988352"/>
            <a:chOff x="8451803" y="2409774"/>
            <a:chExt cx="2240942" cy="3988352"/>
          </a:xfrm>
        </p:grpSpPr>
        <p:sp>
          <p:nvSpPr>
            <p:cNvPr id="29" name="Rectangle 98">
              <a:extLst>
                <a:ext uri="{FF2B5EF4-FFF2-40B4-BE49-F238E27FC236}">
                  <a16:creationId xmlns:a16="http://schemas.microsoft.com/office/drawing/2014/main" id="{424623E8-8E5D-E06D-D723-9C218A3C44F0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E956529A-3E68-77FD-1B2E-90B524B79564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76CC48E8-BED7-123F-B753-A4D2EC25AD8F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9F0ABBA5-3B90-92B4-2018-977C9D2C9E2F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528FBC68-9643-3670-4B90-817A8DB6CEA8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769DD1-165B-FE80-E8C2-47555B81EB68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A1D8FB9-2601-C671-D86F-EAFD7495877A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09AED33A-14EE-D8CE-724C-F38C1B0BC6F1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994DE7C7-3EB8-8ECB-F83D-F390E0511CF2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AD512E-59F7-ABE0-7A71-C157BDEC6854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A808547D-7342-A8F3-0D5F-4DB20F916AD4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0987C731-1F25-EE7C-A817-C13AD42A5BAA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C2477B9A-44E1-B388-28BF-A28E05DD8E19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1FEBB04-CCBE-7435-E9FF-940B89992583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30" name="Rectangle: Rounded Corners 2">
                <a:extLst>
                  <a:ext uri="{FF2B5EF4-FFF2-40B4-BE49-F238E27FC236}">
                    <a16:creationId xmlns:a16="http://schemas.microsoft.com/office/drawing/2014/main" id="{60AE81FF-75E0-6C05-F77E-5BBA9E032E3A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95269A5-C039-B41C-CE5F-5A81AA4E3423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0793C70-A5DD-079D-CBA1-17A1F8867DA9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2C65E159-A2BA-59C7-B597-775154690489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D39621C-309B-B299-0E09-22A701CEC72B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64AF26C-1446-67C8-285B-2FC0F39EFFF9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4057C376-8629-F3B2-54D6-413C8CFC65B5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7F3E1F6-E48B-EDD4-7CDC-0A898154DA24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ECDB753-22D4-3C46-5F00-54945D62CAF2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BDE714-51BB-F80D-C6F2-7B929BD9A839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26D471-C898-ECD1-0F10-254C60F23646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53058A6-ED80-952C-40FE-568EA07F15B0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73BB8F-77E7-0022-B110-707281D0DB5A}"/>
              </a:ext>
            </a:extLst>
          </p:cNvPr>
          <p:cNvGrpSpPr/>
          <p:nvPr/>
        </p:nvGrpSpPr>
        <p:grpSpPr>
          <a:xfrm>
            <a:off x="4756275" y="1074367"/>
            <a:ext cx="5473129" cy="3172781"/>
            <a:chOff x="4756275" y="1074367"/>
            <a:chExt cx="5473129" cy="317278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9BB0EA-5745-D804-F464-0AFFC8A0B7D9}"/>
                </a:ext>
              </a:extLst>
            </p:cNvPr>
            <p:cNvGrpSpPr/>
            <p:nvPr/>
          </p:nvGrpSpPr>
          <p:grpSpPr>
            <a:xfrm rot="21258629">
              <a:off x="6715866" y="3168237"/>
              <a:ext cx="712766" cy="745906"/>
              <a:chOff x="5163484" y="5074286"/>
              <a:chExt cx="1251970" cy="1310180"/>
            </a:xfrm>
          </p:grpSpPr>
          <p:sp>
            <p:nvSpPr>
              <p:cNvPr id="96" name="Rectangle 7">
                <a:extLst>
                  <a:ext uri="{FF2B5EF4-FFF2-40B4-BE49-F238E27FC236}">
                    <a16:creationId xmlns:a16="http://schemas.microsoft.com/office/drawing/2014/main" id="{B67E6D2D-2BEE-D66A-A6E8-F59DC19056A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302E8490-8568-0C80-8005-5823DFC4F0C7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8D932CD-B249-2D5B-5454-977F55313D3B}"/>
                </a:ext>
              </a:extLst>
            </p:cNvPr>
            <p:cNvSpPr/>
            <p:nvPr/>
          </p:nvSpPr>
          <p:spPr>
            <a:xfrm>
              <a:off x="5055406" y="1074367"/>
              <a:ext cx="3972041" cy="2376712"/>
            </a:xfrm>
            <a:custGeom>
              <a:avLst/>
              <a:gdLst>
                <a:gd name="connsiteX0" fmla="*/ 2834265 w 3982030"/>
                <a:gd name="connsiteY0" fmla="*/ 0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8" fmla="*/ 2834265 w 3982030"/>
                <a:gd name="connsiteY8" fmla="*/ 0 h 2424226"/>
                <a:gd name="connsiteX0" fmla="*/ 2820593 w 3982030"/>
                <a:gd name="connsiteY0" fmla="*/ 37807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0" fmla="*/ 2820593 w 3972041"/>
                <a:gd name="connsiteY0" fmla="*/ 37807 h 2424226"/>
                <a:gd name="connsiteX1" fmla="*/ 3706876 w 3972041"/>
                <a:gd name="connsiteY1" fmla="*/ 0 h 2424226"/>
                <a:gd name="connsiteX2" fmla="*/ 3746020 w 3972041"/>
                <a:gd name="connsiteY2" fmla="*/ 689144 h 2424226"/>
                <a:gd name="connsiteX3" fmla="*/ 2188267 w 3972041"/>
                <a:gd name="connsiteY3" fmla="*/ 2424226 h 2424226"/>
                <a:gd name="connsiteX4" fmla="*/ 1214348 w 3972041"/>
                <a:gd name="connsiteY4" fmla="*/ 2212307 h 2424226"/>
                <a:gd name="connsiteX5" fmla="*/ 680143 w 3972041"/>
                <a:gd name="connsiteY5" fmla="*/ 766876 h 2424226"/>
                <a:gd name="connsiteX6" fmla="*/ 2537517 w 3972041"/>
                <a:gd name="connsiteY6" fmla="*/ 392226 h 2424226"/>
                <a:gd name="connsiteX7" fmla="*/ 2820593 w 3972041"/>
                <a:gd name="connsiteY7" fmla="*/ 37807 h 2424226"/>
                <a:gd name="connsiteX0" fmla="*/ 2820593 w 3972041"/>
                <a:gd name="connsiteY0" fmla="*/ 0 h 2386419"/>
                <a:gd name="connsiteX1" fmla="*/ 3746020 w 3972041"/>
                <a:gd name="connsiteY1" fmla="*/ 651337 h 2386419"/>
                <a:gd name="connsiteX2" fmla="*/ 2188267 w 3972041"/>
                <a:gd name="connsiteY2" fmla="*/ 2386419 h 2386419"/>
                <a:gd name="connsiteX3" fmla="*/ 1214348 w 3972041"/>
                <a:gd name="connsiteY3" fmla="*/ 2174500 h 2386419"/>
                <a:gd name="connsiteX4" fmla="*/ 680143 w 3972041"/>
                <a:gd name="connsiteY4" fmla="*/ 729069 h 2386419"/>
                <a:gd name="connsiteX5" fmla="*/ 2537517 w 3972041"/>
                <a:gd name="connsiteY5" fmla="*/ 354419 h 2386419"/>
                <a:gd name="connsiteX6" fmla="*/ 2820593 w 3972041"/>
                <a:gd name="connsiteY6" fmla="*/ 0 h 2386419"/>
                <a:gd name="connsiteX0" fmla="*/ 2537517 w 3972041"/>
                <a:gd name="connsiteY0" fmla="*/ 312693 h 2344693"/>
                <a:gd name="connsiteX1" fmla="*/ 3746020 w 3972041"/>
                <a:gd name="connsiteY1" fmla="*/ 609611 h 2344693"/>
                <a:gd name="connsiteX2" fmla="*/ 2188267 w 3972041"/>
                <a:gd name="connsiteY2" fmla="*/ 2344693 h 2344693"/>
                <a:gd name="connsiteX3" fmla="*/ 1214348 w 3972041"/>
                <a:gd name="connsiteY3" fmla="*/ 2132774 h 2344693"/>
                <a:gd name="connsiteX4" fmla="*/ 680143 w 3972041"/>
                <a:gd name="connsiteY4" fmla="*/ 687343 h 2344693"/>
                <a:gd name="connsiteX5" fmla="*/ 2537517 w 3972041"/>
                <a:gd name="connsiteY5" fmla="*/ 312693 h 2344693"/>
                <a:gd name="connsiteX0" fmla="*/ 680143 w 3972041"/>
                <a:gd name="connsiteY0" fmla="*/ 243116 h 1900466"/>
                <a:gd name="connsiteX1" fmla="*/ 3746020 w 3972041"/>
                <a:gd name="connsiteY1" fmla="*/ 165384 h 1900466"/>
                <a:gd name="connsiteX2" fmla="*/ 2188267 w 3972041"/>
                <a:gd name="connsiteY2" fmla="*/ 1900466 h 1900466"/>
                <a:gd name="connsiteX3" fmla="*/ 1214348 w 3972041"/>
                <a:gd name="connsiteY3" fmla="*/ 1688547 h 1900466"/>
                <a:gd name="connsiteX4" fmla="*/ 680143 w 3972041"/>
                <a:gd name="connsiteY4" fmla="*/ 243116 h 1900466"/>
                <a:gd name="connsiteX0" fmla="*/ 680143 w 3972041"/>
                <a:gd name="connsiteY0" fmla="*/ 672875 h 2330225"/>
                <a:gd name="connsiteX1" fmla="*/ 3746020 w 3972041"/>
                <a:gd name="connsiteY1" fmla="*/ 595143 h 2330225"/>
                <a:gd name="connsiteX2" fmla="*/ 2188267 w 3972041"/>
                <a:gd name="connsiteY2" fmla="*/ 2330225 h 2330225"/>
                <a:gd name="connsiteX3" fmla="*/ 1214348 w 3972041"/>
                <a:gd name="connsiteY3" fmla="*/ 2118306 h 2330225"/>
                <a:gd name="connsiteX4" fmla="*/ 680143 w 3972041"/>
                <a:gd name="connsiteY4" fmla="*/ 672875 h 2330225"/>
                <a:gd name="connsiteX0" fmla="*/ 680143 w 3972041"/>
                <a:gd name="connsiteY0" fmla="*/ 712287 h 2369637"/>
                <a:gd name="connsiteX1" fmla="*/ 3746020 w 3972041"/>
                <a:gd name="connsiteY1" fmla="*/ 634555 h 2369637"/>
                <a:gd name="connsiteX2" fmla="*/ 2188267 w 3972041"/>
                <a:gd name="connsiteY2" fmla="*/ 2369637 h 2369637"/>
                <a:gd name="connsiteX3" fmla="*/ 1214348 w 3972041"/>
                <a:gd name="connsiteY3" fmla="*/ 2157718 h 2369637"/>
                <a:gd name="connsiteX4" fmla="*/ 680143 w 3972041"/>
                <a:gd name="connsiteY4" fmla="*/ 712287 h 2369637"/>
                <a:gd name="connsiteX0" fmla="*/ 680143 w 3972041"/>
                <a:gd name="connsiteY0" fmla="*/ 712287 h 2373322"/>
                <a:gd name="connsiteX1" fmla="*/ 3746020 w 3972041"/>
                <a:gd name="connsiteY1" fmla="*/ 634555 h 2373322"/>
                <a:gd name="connsiteX2" fmla="*/ 2188267 w 3972041"/>
                <a:gd name="connsiteY2" fmla="*/ 2369637 h 2373322"/>
                <a:gd name="connsiteX3" fmla="*/ 1214348 w 3972041"/>
                <a:gd name="connsiteY3" fmla="*/ 2157718 h 2373322"/>
                <a:gd name="connsiteX4" fmla="*/ 680143 w 3972041"/>
                <a:gd name="connsiteY4" fmla="*/ 712287 h 2373322"/>
                <a:gd name="connsiteX0" fmla="*/ 680143 w 3972041"/>
                <a:gd name="connsiteY0" fmla="*/ 712287 h 2376712"/>
                <a:gd name="connsiteX1" fmla="*/ 3746020 w 3972041"/>
                <a:gd name="connsiteY1" fmla="*/ 634555 h 2376712"/>
                <a:gd name="connsiteX2" fmla="*/ 2188267 w 3972041"/>
                <a:gd name="connsiteY2" fmla="*/ 2369637 h 2376712"/>
                <a:gd name="connsiteX3" fmla="*/ 1214348 w 3972041"/>
                <a:gd name="connsiteY3" fmla="*/ 2157718 h 2376712"/>
                <a:gd name="connsiteX4" fmla="*/ 680143 w 3972041"/>
                <a:gd name="connsiteY4" fmla="*/ 712287 h 237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41" h="2376712">
                  <a:moveTo>
                    <a:pt x="680143" y="712287"/>
                  </a:moveTo>
                  <a:cubicBezTo>
                    <a:pt x="1102088" y="458427"/>
                    <a:pt x="2478666" y="-708470"/>
                    <a:pt x="3746020" y="634555"/>
                  </a:cubicBezTo>
                  <a:cubicBezTo>
                    <a:pt x="4216111" y="1794276"/>
                    <a:pt x="4067551" y="2289417"/>
                    <a:pt x="2188267" y="2369637"/>
                  </a:cubicBezTo>
                  <a:cubicBezTo>
                    <a:pt x="1645913" y="2400597"/>
                    <a:pt x="1538988" y="2329958"/>
                    <a:pt x="1214348" y="2157718"/>
                  </a:cubicBezTo>
                  <a:cubicBezTo>
                    <a:pt x="1014300" y="2245954"/>
                    <a:pt x="-1036869" y="1176501"/>
                    <a:pt x="680143" y="71228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1B1BE9-828A-ACA0-41B1-4B2C89D2CFDC}"/>
                </a:ext>
              </a:extLst>
            </p:cNvPr>
            <p:cNvSpPr/>
            <p:nvPr/>
          </p:nvSpPr>
          <p:spPr>
            <a:xfrm>
              <a:off x="8283224" y="1868480"/>
              <a:ext cx="1596788" cy="1624084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3FEAE3A-8A1D-870B-075C-A0621B729C9B}"/>
                </a:ext>
              </a:extLst>
            </p:cNvPr>
            <p:cNvGrpSpPr/>
            <p:nvPr/>
          </p:nvGrpSpPr>
          <p:grpSpPr>
            <a:xfrm rot="1152845">
              <a:off x="9246530" y="2931916"/>
              <a:ext cx="982874" cy="677946"/>
              <a:chOff x="7727235" y="2000329"/>
              <a:chExt cx="982874" cy="677946"/>
            </a:xfrm>
          </p:grpSpPr>
          <p:sp>
            <p:nvSpPr>
              <p:cNvPr id="83" name="Rectangle 11">
                <a:extLst>
                  <a:ext uri="{FF2B5EF4-FFF2-40B4-BE49-F238E27FC236}">
                    <a16:creationId xmlns:a16="http://schemas.microsoft.com/office/drawing/2014/main" id="{220EA6B1-09BA-9BAF-FAC9-0A1F9C8A092D}"/>
                  </a:ext>
                </a:extLst>
              </p:cNvPr>
              <p:cNvSpPr/>
              <p:nvPr/>
            </p:nvSpPr>
            <p:spPr>
              <a:xfrm>
                <a:off x="7727235" y="2000329"/>
                <a:ext cx="982874" cy="677946"/>
              </a:xfrm>
              <a:custGeom>
                <a:avLst/>
                <a:gdLst>
                  <a:gd name="connsiteX0" fmla="*/ 0 w 502920"/>
                  <a:gd name="connsiteY0" fmla="*/ 0 h 439079"/>
                  <a:gd name="connsiteX1" fmla="*/ 502920 w 502920"/>
                  <a:gd name="connsiteY1" fmla="*/ 0 h 439079"/>
                  <a:gd name="connsiteX2" fmla="*/ 502920 w 502920"/>
                  <a:gd name="connsiteY2" fmla="*/ 439079 h 439079"/>
                  <a:gd name="connsiteX3" fmla="*/ 0 w 502920"/>
                  <a:gd name="connsiteY3" fmla="*/ 439079 h 439079"/>
                  <a:gd name="connsiteX4" fmla="*/ 0 w 502920"/>
                  <a:gd name="connsiteY4" fmla="*/ 0 h 439079"/>
                  <a:gd name="connsiteX0" fmla="*/ 129540 w 502920"/>
                  <a:gd name="connsiteY0" fmla="*/ 0 h 583859"/>
                  <a:gd name="connsiteX1" fmla="*/ 502920 w 502920"/>
                  <a:gd name="connsiteY1" fmla="*/ 144780 h 583859"/>
                  <a:gd name="connsiteX2" fmla="*/ 502920 w 502920"/>
                  <a:gd name="connsiteY2" fmla="*/ 583859 h 583859"/>
                  <a:gd name="connsiteX3" fmla="*/ 0 w 502920"/>
                  <a:gd name="connsiteY3" fmla="*/ 583859 h 583859"/>
                  <a:gd name="connsiteX4" fmla="*/ 129540 w 502920"/>
                  <a:gd name="connsiteY4" fmla="*/ 0 h 58385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411480 w 784860"/>
                  <a:gd name="connsiteY4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56589 w 829969"/>
                  <a:gd name="connsiteY0" fmla="*/ 0 h 591479"/>
                  <a:gd name="connsiteX1" fmla="*/ 829969 w 829969"/>
                  <a:gd name="connsiteY1" fmla="*/ 14478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829969"/>
                  <a:gd name="connsiteY0" fmla="*/ 0 h 591479"/>
                  <a:gd name="connsiteX1" fmla="*/ 753769 w 829969"/>
                  <a:gd name="connsiteY1" fmla="*/ 36576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205130 w 753769"/>
                  <a:gd name="connsiteY2" fmla="*/ 586740 h 591479"/>
                  <a:gd name="connsiteX3" fmla="*/ 45109 w 753769"/>
                  <a:gd name="connsiteY3" fmla="*/ 591479 h 591479"/>
                  <a:gd name="connsiteX4" fmla="*/ 159409 w 753769"/>
                  <a:gd name="connsiteY4" fmla="*/ 312420 h 591479"/>
                  <a:gd name="connsiteX5" fmla="*/ 456589 w 753769"/>
                  <a:gd name="connsiteY5" fmla="*/ 0 h 591479"/>
                  <a:gd name="connsiteX0" fmla="*/ 456589 w 835338"/>
                  <a:gd name="connsiteY0" fmla="*/ 0 h 672901"/>
                  <a:gd name="connsiteX1" fmla="*/ 753769 w 835338"/>
                  <a:gd name="connsiteY1" fmla="*/ 365760 h 672901"/>
                  <a:gd name="connsiteX2" fmla="*/ 205130 w 835338"/>
                  <a:gd name="connsiteY2" fmla="*/ 586740 h 672901"/>
                  <a:gd name="connsiteX3" fmla="*/ 45109 w 835338"/>
                  <a:gd name="connsiteY3" fmla="*/ 591479 h 672901"/>
                  <a:gd name="connsiteX4" fmla="*/ 159409 w 835338"/>
                  <a:gd name="connsiteY4" fmla="*/ 312420 h 672901"/>
                  <a:gd name="connsiteX5" fmla="*/ 456589 w 835338"/>
                  <a:gd name="connsiteY5" fmla="*/ 0 h 672901"/>
                  <a:gd name="connsiteX0" fmla="*/ 456589 w 1006244"/>
                  <a:gd name="connsiteY0" fmla="*/ 0 h 683498"/>
                  <a:gd name="connsiteX1" fmla="*/ 753769 w 1006244"/>
                  <a:gd name="connsiteY1" fmla="*/ 365760 h 683498"/>
                  <a:gd name="connsiteX2" fmla="*/ 205130 w 1006244"/>
                  <a:gd name="connsiteY2" fmla="*/ 586740 h 683498"/>
                  <a:gd name="connsiteX3" fmla="*/ 45109 w 1006244"/>
                  <a:gd name="connsiteY3" fmla="*/ 591479 h 683498"/>
                  <a:gd name="connsiteX4" fmla="*/ 159409 w 1006244"/>
                  <a:gd name="connsiteY4" fmla="*/ 312420 h 683498"/>
                  <a:gd name="connsiteX5" fmla="*/ 456589 w 1006244"/>
                  <a:gd name="connsiteY5" fmla="*/ 0 h 683498"/>
                  <a:gd name="connsiteX0" fmla="*/ 456589 w 1031107"/>
                  <a:gd name="connsiteY0" fmla="*/ 0 h 683498"/>
                  <a:gd name="connsiteX1" fmla="*/ 753769 w 1031107"/>
                  <a:gd name="connsiteY1" fmla="*/ 365760 h 683498"/>
                  <a:gd name="connsiteX2" fmla="*/ 205130 w 1031107"/>
                  <a:gd name="connsiteY2" fmla="*/ 586740 h 683498"/>
                  <a:gd name="connsiteX3" fmla="*/ 45109 w 1031107"/>
                  <a:gd name="connsiteY3" fmla="*/ 591479 h 683498"/>
                  <a:gd name="connsiteX4" fmla="*/ 159409 w 1031107"/>
                  <a:gd name="connsiteY4" fmla="*/ 312420 h 683498"/>
                  <a:gd name="connsiteX5" fmla="*/ 456589 w 1031107"/>
                  <a:gd name="connsiteY5" fmla="*/ 0 h 683498"/>
                  <a:gd name="connsiteX0" fmla="*/ 456589 w 982874"/>
                  <a:gd name="connsiteY0" fmla="*/ 0 h 677946"/>
                  <a:gd name="connsiteX1" fmla="*/ 753769 w 982874"/>
                  <a:gd name="connsiteY1" fmla="*/ 365760 h 677946"/>
                  <a:gd name="connsiteX2" fmla="*/ 205130 w 982874"/>
                  <a:gd name="connsiteY2" fmla="*/ 586740 h 677946"/>
                  <a:gd name="connsiteX3" fmla="*/ 45109 w 982874"/>
                  <a:gd name="connsiteY3" fmla="*/ 591479 h 677946"/>
                  <a:gd name="connsiteX4" fmla="*/ 159409 w 982874"/>
                  <a:gd name="connsiteY4" fmla="*/ 312420 h 677946"/>
                  <a:gd name="connsiteX5" fmla="*/ 456589 w 982874"/>
                  <a:gd name="connsiteY5" fmla="*/ 0 h 67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874" h="677946">
                    <a:moveTo>
                      <a:pt x="456589" y="0"/>
                    </a:moveTo>
                    <a:cubicBezTo>
                      <a:pt x="563269" y="198120"/>
                      <a:pt x="654709" y="243840"/>
                      <a:pt x="753769" y="365760"/>
                    </a:cubicBezTo>
                    <a:cubicBezTo>
                      <a:pt x="962366" y="467360"/>
                      <a:pt x="1332890" y="850900"/>
                      <a:pt x="205130" y="586740"/>
                    </a:cubicBezTo>
                    <a:lnTo>
                      <a:pt x="45109" y="591479"/>
                    </a:lnTo>
                    <a:cubicBezTo>
                      <a:pt x="-28551" y="521319"/>
                      <a:pt x="-26011" y="382580"/>
                      <a:pt x="159409" y="312420"/>
                    </a:cubicBezTo>
                    <a:lnTo>
                      <a:pt x="456589" y="0"/>
                    </a:ln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6C5F1C-C159-A36B-1DDF-ACB0ECC4961F}"/>
                  </a:ext>
                </a:extLst>
              </p:cNvPr>
              <p:cNvSpPr/>
              <p:nvPr/>
            </p:nvSpPr>
            <p:spPr>
              <a:xfrm>
                <a:off x="7889882" y="2455500"/>
                <a:ext cx="624840" cy="138636"/>
              </a:xfrm>
              <a:custGeom>
                <a:avLst/>
                <a:gdLst>
                  <a:gd name="connsiteX0" fmla="*/ 0 w 624840"/>
                  <a:gd name="connsiteY0" fmla="*/ 0 h 137160"/>
                  <a:gd name="connsiteX1" fmla="*/ 624840 w 624840"/>
                  <a:gd name="connsiteY1" fmla="*/ 137160 h 137160"/>
                  <a:gd name="connsiteX2" fmla="*/ 624840 w 624840"/>
                  <a:gd name="connsiteY2" fmla="*/ 137160 h 137160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  <a:gd name="connsiteX2" fmla="*/ 624840 w 624840"/>
                  <a:gd name="connsiteY2" fmla="*/ 137160 h 138636"/>
                  <a:gd name="connsiteX0" fmla="*/ 0 w 632460"/>
                  <a:gd name="connsiteY0" fmla="*/ 0 h 138636"/>
                  <a:gd name="connsiteX1" fmla="*/ 624840 w 632460"/>
                  <a:gd name="connsiteY1" fmla="*/ 137160 h 138636"/>
                  <a:gd name="connsiteX2" fmla="*/ 632460 w 632460"/>
                  <a:gd name="connsiteY2" fmla="*/ 114300 h 138636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840" h="138636">
                    <a:moveTo>
                      <a:pt x="0" y="0"/>
                    </a:moveTo>
                    <a:cubicBezTo>
                      <a:pt x="208280" y="45720"/>
                      <a:pt x="363220" y="152400"/>
                      <a:pt x="624840" y="1371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615C4F-33F3-92A6-C32D-8CA9F4074E12}"/>
                  </a:ext>
                </a:extLst>
              </p:cNvPr>
              <p:cNvSpPr/>
              <p:nvPr/>
            </p:nvSpPr>
            <p:spPr>
              <a:xfrm rot="19684545">
                <a:off x="8100423" y="2260478"/>
                <a:ext cx="60863" cy="16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947AB68-0EDE-90D0-5F1D-454546B1844F}"/>
                </a:ext>
              </a:extLst>
            </p:cNvPr>
            <p:cNvSpPr/>
            <p:nvPr/>
          </p:nvSpPr>
          <p:spPr>
            <a:xfrm rot="701639">
              <a:off x="8938015" y="1715385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503B1C1-8E48-FF15-28CA-8170F85F1E38}"/>
                </a:ext>
              </a:extLst>
            </p:cNvPr>
            <p:cNvGrpSpPr/>
            <p:nvPr/>
          </p:nvGrpSpPr>
          <p:grpSpPr>
            <a:xfrm>
              <a:off x="9039149" y="2452377"/>
              <a:ext cx="412311" cy="425925"/>
              <a:chOff x="7293017" y="1684135"/>
              <a:chExt cx="412311" cy="42592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65D55F2-E45D-6C0A-2EC1-B4982ACEBB0B}"/>
                  </a:ext>
                </a:extLst>
              </p:cNvPr>
              <p:cNvSpPr/>
              <p:nvPr/>
            </p:nvSpPr>
            <p:spPr>
              <a:xfrm>
                <a:off x="7386083" y="1785357"/>
                <a:ext cx="319245" cy="324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7DB88FA-7296-CEA9-BF5E-CC60B5446112}"/>
                  </a:ext>
                </a:extLst>
              </p:cNvPr>
              <p:cNvSpPr/>
              <p:nvPr/>
            </p:nvSpPr>
            <p:spPr>
              <a:xfrm>
                <a:off x="7436028" y="1839974"/>
                <a:ext cx="109677" cy="1115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22A5F3A-4109-C819-BC7E-556B3822D21C}"/>
                  </a:ext>
                </a:extLst>
              </p:cNvPr>
              <p:cNvSpPr/>
              <p:nvPr/>
            </p:nvSpPr>
            <p:spPr>
              <a:xfrm>
                <a:off x="7634500" y="1976316"/>
                <a:ext cx="47219" cy="48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8A77A1E-BC69-E9CE-080A-E27586BE14E6}"/>
                  </a:ext>
                </a:extLst>
              </p:cNvPr>
              <p:cNvSpPr/>
              <p:nvPr/>
            </p:nvSpPr>
            <p:spPr>
              <a:xfrm>
                <a:off x="7293017" y="1684135"/>
                <a:ext cx="95162" cy="53757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E2EAA14-7515-403F-728D-029F30D5DAD9}"/>
                </a:ext>
              </a:extLst>
            </p:cNvPr>
            <p:cNvGrpSpPr/>
            <p:nvPr/>
          </p:nvGrpSpPr>
          <p:grpSpPr>
            <a:xfrm rot="1516108">
              <a:off x="4756275" y="1522329"/>
              <a:ext cx="2154542" cy="1493607"/>
              <a:chOff x="4750915" y="1528019"/>
              <a:chExt cx="2154542" cy="1493607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E9DE8F2F-F24C-ECC1-D9F4-DBDA6F9FF5D0}"/>
                  </a:ext>
                </a:extLst>
              </p:cNvPr>
              <p:cNvSpPr/>
              <p:nvPr/>
            </p:nvSpPr>
            <p:spPr>
              <a:xfrm>
                <a:off x="4750915" y="1582437"/>
                <a:ext cx="2015728" cy="1439189"/>
              </a:xfrm>
              <a:custGeom>
                <a:avLst/>
                <a:gdLst>
                  <a:gd name="connsiteX0" fmla="*/ 0 w 1117600"/>
                  <a:gd name="connsiteY0" fmla="*/ 0 h 977900"/>
                  <a:gd name="connsiteX1" fmla="*/ 1117600 w 1117600"/>
                  <a:gd name="connsiteY1" fmla="*/ 0 h 977900"/>
                  <a:gd name="connsiteX2" fmla="*/ 1117600 w 1117600"/>
                  <a:gd name="connsiteY2" fmla="*/ 977900 h 977900"/>
                  <a:gd name="connsiteX3" fmla="*/ 0 w 1117600"/>
                  <a:gd name="connsiteY3" fmla="*/ 977900 h 977900"/>
                  <a:gd name="connsiteX4" fmla="*/ 0 w 1117600"/>
                  <a:gd name="connsiteY4" fmla="*/ 0 h 977900"/>
                  <a:gd name="connsiteX0" fmla="*/ 0 w 1739900"/>
                  <a:gd name="connsiteY0" fmla="*/ 127000 h 977900"/>
                  <a:gd name="connsiteX1" fmla="*/ 1739900 w 1739900"/>
                  <a:gd name="connsiteY1" fmla="*/ 0 h 977900"/>
                  <a:gd name="connsiteX2" fmla="*/ 1739900 w 1739900"/>
                  <a:gd name="connsiteY2" fmla="*/ 977900 h 977900"/>
                  <a:gd name="connsiteX3" fmla="*/ 622300 w 1739900"/>
                  <a:gd name="connsiteY3" fmla="*/ 977900 h 977900"/>
                  <a:gd name="connsiteX4" fmla="*/ 0 w 1739900"/>
                  <a:gd name="connsiteY4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247248 w 1987148"/>
                  <a:gd name="connsiteY5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338138 w 1987148"/>
                  <a:gd name="connsiteY5" fmla="*/ 264000 h 977900"/>
                  <a:gd name="connsiteX6" fmla="*/ 247248 w 1987148"/>
                  <a:gd name="connsiteY6" fmla="*/ 127000 h 977900"/>
                  <a:gd name="connsiteX0" fmla="*/ 253534 w 1993434"/>
                  <a:gd name="connsiteY0" fmla="*/ 127000 h 977900"/>
                  <a:gd name="connsiteX1" fmla="*/ 1993434 w 1993434"/>
                  <a:gd name="connsiteY1" fmla="*/ 0 h 977900"/>
                  <a:gd name="connsiteX2" fmla="*/ 1993434 w 1993434"/>
                  <a:gd name="connsiteY2" fmla="*/ 977900 h 977900"/>
                  <a:gd name="connsiteX3" fmla="*/ 875834 w 1993434"/>
                  <a:gd name="connsiteY3" fmla="*/ 977900 h 977900"/>
                  <a:gd name="connsiteX4" fmla="*/ 211074 w 1993434"/>
                  <a:gd name="connsiteY4" fmla="*/ 464025 h 977900"/>
                  <a:gd name="connsiteX5" fmla="*/ 6286 w 1993434"/>
                  <a:gd name="connsiteY5" fmla="*/ 359250 h 977900"/>
                  <a:gd name="connsiteX6" fmla="*/ 344424 w 1993434"/>
                  <a:gd name="connsiteY6" fmla="*/ 264000 h 977900"/>
                  <a:gd name="connsiteX7" fmla="*/ 253534 w 1993434"/>
                  <a:gd name="connsiteY7" fmla="*/ 127000 h 977900"/>
                  <a:gd name="connsiteX0" fmla="*/ 250823 w 1990723"/>
                  <a:gd name="connsiteY0" fmla="*/ 127000 h 977900"/>
                  <a:gd name="connsiteX1" fmla="*/ 1990723 w 1990723"/>
                  <a:gd name="connsiteY1" fmla="*/ 0 h 977900"/>
                  <a:gd name="connsiteX2" fmla="*/ 1990723 w 1990723"/>
                  <a:gd name="connsiteY2" fmla="*/ 977900 h 977900"/>
                  <a:gd name="connsiteX3" fmla="*/ 873123 w 1990723"/>
                  <a:gd name="connsiteY3" fmla="*/ 977900 h 977900"/>
                  <a:gd name="connsiteX4" fmla="*/ 184550 w 1990723"/>
                  <a:gd name="connsiteY4" fmla="*/ 597375 h 977900"/>
                  <a:gd name="connsiteX5" fmla="*/ 208363 w 1990723"/>
                  <a:gd name="connsiteY5" fmla="*/ 464025 h 977900"/>
                  <a:gd name="connsiteX6" fmla="*/ 3575 w 1990723"/>
                  <a:gd name="connsiteY6" fmla="*/ 359250 h 977900"/>
                  <a:gd name="connsiteX7" fmla="*/ 341713 w 1990723"/>
                  <a:gd name="connsiteY7" fmla="*/ 264000 h 977900"/>
                  <a:gd name="connsiteX8" fmla="*/ 250823 w 1990723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19854 w 2035552"/>
                  <a:gd name="connsiteY4" fmla="*/ 616425 h 977900"/>
                  <a:gd name="connsiteX5" fmla="*/ 19829 w 2035552"/>
                  <a:gd name="connsiteY5" fmla="*/ 654525 h 977900"/>
                  <a:gd name="connsiteX6" fmla="*/ 253192 w 2035552"/>
                  <a:gd name="connsiteY6" fmla="*/ 464025 h 977900"/>
                  <a:gd name="connsiteX7" fmla="*/ 48404 w 2035552"/>
                  <a:gd name="connsiteY7" fmla="*/ 359250 h 977900"/>
                  <a:gd name="connsiteX8" fmla="*/ 386542 w 2035552"/>
                  <a:gd name="connsiteY8" fmla="*/ 264000 h 977900"/>
                  <a:gd name="connsiteX9" fmla="*/ 295652 w 2035552"/>
                  <a:gd name="connsiteY9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48404 w 2035552"/>
                  <a:gd name="connsiteY4" fmla="*/ 849788 h 977900"/>
                  <a:gd name="connsiteX5" fmla="*/ 219854 w 2035552"/>
                  <a:gd name="connsiteY5" fmla="*/ 616425 h 977900"/>
                  <a:gd name="connsiteX6" fmla="*/ 19829 w 2035552"/>
                  <a:gd name="connsiteY6" fmla="*/ 654525 h 977900"/>
                  <a:gd name="connsiteX7" fmla="*/ 253192 w 2035552"/>
                  <a:gd name="connsiteY7" fmla="*/ 464025 h 977900"/>
                  <a:gd name="connsiteX8" fmla="*/ 48404 w 2035552"/>
                  <a:gd name="connsiteY8" fmla="*/ 359250 h 977900"/>
                  <a:gd name="connsiteX9" fmla="*/ 386542 w 2035552"/>
                  <a:gd name="connsiteY9" fmla="*/ 264000 h 977900"/>
                  <a:gd name="connsiteX10" fmla="*/ 295652 w 2035552"/>
                  <a:gd name="connsiteY10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48429 w 2035552"/>
                  <a:gd name="connsiteY4" fmla="*/ 783113 h 977900"/>
                  <a:gd name="connsiteX5" fmla="*/ 48404 w 2035552"/>
                  <a:gd name="connsiteY5" fmla="*/ 849788 h 977900"/>
                  <a:gd name="connsiteX6" fmla="*/ 219854 w 2035552"/>
                  <a:gd name="connsiteY6" fmla="*/ 616425 h 977900"/>
                  <a:gd name="connsiteX7" fmla="*/ 19829 w 2035552"/>
                  <a:gd name="connsiteY7" fmla="*/ 654525 h 977900"/>
                  <a:gd name="connsiteX8" fmla="*/ 253192 w 2035552"/>
                  <a:gd name="connsiteY8" fmla="*/ 464025 h 977900"/>
                  <a:gd name="connsiteX9" fmla="*/ 48404 w 2035552"/>
                  <a:gd name="connsiteY9" fmla="*/ 359250 h 977900"/>
                  <a:gd name="connsiteX10" fmla="*/ 386542 w 2035552"/>
                  <a:gd name="connsiteY10" fmla="*/ 264000 h 977900"/>
                  <a:gd name="connsiteX11" fmla="*/ 295652 w 2035552"/>
                  <a:gd name="connsiteY11" fmla="*/ 127000 h 977900"/>
                  <a:gd name="connsiteX0" fmla="*/ 295652 w 2035552"/>
                  <a:gd name="connsiteY0" fmla="*/ 127000 h 1045719"/>
                  <a:gd name="connsiteX1" fmla="*/ 2035552 w 2035552"/>
                  <a:gd name="connsiteY1" fmla="*/ 0 h 1045719"/>
                  <a:gd name="connsiteX2" fmla="*/ 2035552 w 2035552"/>
                  <a:gd name="connsiteY2" fmla="*/ 977900 h 1045719"/>
                  <a:gd name="connsiteX3" fmla="*/ 917952 w 2035552"/>
                  <a:gd name="connsiteY3" fmla="*/ 977900 h 1045719"/>
                  <a:gd name="connsiteX4" fmla="*/ 134129 w 2035552"/>
                  <a:gd name="connsiteY4" fmla="*/ 1040288 h 1045719"/>
                  <a:gd name="connsiteX5" fmla="*/ 248429 w 2035552"/>
                  <a:gd name="connsiteY5" fmla="*/ 783113 h 1045719"/>
                  <a:gd name="connsiteX6" fmla="*/ 48404 w 2035552"/>
                  <a:gd name="connsiteY6" fmla="*/ 849788 h 1045719"/>
                  <a:gd name="connsiteX7" fmla="*/ 219854 w 2035552"/>
                  <a:gd name="connsiteY7" fmla="*/ 616425 h 1045719"/>
                  <a:gd name="connsiteX8" fmla="*/ 19829 w 2035552"/>
                  <a:gd name="connsiteY8" fmla="*/ 654525 h 1045719"/>
                  <a:gd name="connsiteX9" fmla="*/ 253192 w 2035552"/>
                  <a:gd name="connsiteY9" fmla="*/ 464025 h 1045719"/>
                  <a:gd name="connsiteX10" fmla="*/ 48404 w 2035552"/>
                  <a:gd name="connsiteY10" fmla="*/ 359250 h 1045719"/>
                  <a:gd name="connsiteX11" fmla="*/ 386542 w 2035552"/>
                  <a:gd name="connsiteY11" fmla="*/ 264000 h 1045719"/>
                  <a:gd name="connsiteX12" fmla="*/ 295652 w 2035552"/>
                  <a:gd name="connsiteY12" fmla="*/ 127000 h 1045719"/>
                  <a:gd name="connsiteX0" fmla="*/ 295652 w 2035552"/>
                  <a:gd name="connsiteY0" fmla="*/ 127000 h 1048316"/>
                  <a:gd name="connsiteX1" fmla="*/ 2035552 w 2035552"/>
                  <a:gd name="connsiteY1" fmla="*/ 0 h 1048316"/>
                  <a:gd name="connsiteX2" fmla="*/ 2035552 w 2035552"/>
                  <a:gd name="connsiteY2" fmla="*/ 977900 h 1048316"/>
                  <a:gd name="connsiteX3" fmla="*/ 917952 w 2035552"/>
                  <a:gd name="connsiteY3" fmla="*/ 977900 h 1048316"/>
                  <a:gd name="connsiteX4" fmla="*/ 310342 w 2035552"/>
                  <a:gd name="connsiteY4" fmla="*/ 935513 h 1048316"/>
                  <a:gd name="connsiteX5" fmla="*/ 134129 w 2035552"/>
                  <a:gd name="connsiteY5" fmla="*/ 1040288 h 1048316"/>
                  <a:gd name="connsiteX6" fmla="*/ 248429 w 2035552"/>
                  <a:gd name="connsiteY6" fmla="*/ 783113 h 1048316"/>
                  <a:gd name="connsiteX7" fmla="*/ 48404 w 2035552"/>
                  <a:gd name="connsiteY7" fmla="*/ 849788 h 1048316"/>
                  <a:gd name="connsiteX8" fmla="*/ 219854 w 2035552"/>
                  <a:gd name="connsiteY8" fmla="*/ 616425 h 1048316"/>
                  <a:gd name="connsiteX9" fmla="*/ 19829 w 2035552"/>
                  <a:gd name="connsiteY9" fmla="*/ 654525 h 1048316"/>
                  <a:gd name="connsiteX10" fmla="*/ 253192 w 2035552"/>
                  <a:gd name="connsiteY10" fmla="*/ 464025 h 1048316"/>
                  <a:gd name="connsiteX11" fmla="*/ 48404 w 2035552"/>
                  <a:gd name="connsiteY11" fmla="*/ 359250 h 1048316"/>
                  <a:gd name="connsiteX12" fmla="*/ 386542 w 2035552"/>
                  <a:gd name="connsiteY12" fmla="*/ 264000 h 1048316"/>
                  <a:gd name="connsiteX13" fmla="*/ 295652 w 2035552"/>
                  <a:gd name="connsiteY13" fmla="*/ 127000 h 1048316"/>
                  <a:gd name="connsiteX0" fmla="*/ 295652 w 2035552"/>
                  <a:gd name="connsiteY0" fmla="*/ 127000 h 1226164"/>
                  <a:gd name="connsiteX1" fmla="*/ 2035552 w 2035552"/>
                  <a:gd name="connsiteY1" fmla="*/ 0 h 1226164"/>
                  <a:gd name="connsiteX2" fmla="*/ 2035552 w 2035552"/>
                  <a:gd name="connsiteY2" fmla="*/ 977900 h 1226164"/>
                  <a:gd name="connsiteX3" fmla="*/ 917952 w 2035552"/>
                  <a:gd name="connsiteY3" fmla="*/ 977900 h 1226164"/>
                  <a:gd name="connsiteX4" fmla="*/ 296054 w 2035552"/>
                  <a:gd name="connsiteY4" fmla="*/ 1226024 h 1226164"/>
                  <a:gd name="connsiteX5" fmla="*/ 310342 w 2035552"/>
                  <a:gd name="connsiteY5" fmla="*/ 935513 h 1226164"/>
                  <a:gd name="connsiteX6" fmla="*/ 134129 w 2035552"/>
                  <a:gd name="connsiteY6" fmla="*/ 1040288 h 1226164"/>
                  <a:gd name="connsiteX7" fmla="*/ 248429 w 2035552"/>
                  <a:gd name="connsiteY7" fmla="*/ 783113 h 1226164"/>
                  <a:gd name="connsiteX8" fmla="*/ 48404 w 2035552"/>
                  <a:gd name="connsiteY8" fmla="*/ 849788 h 1226164"/>
                  <a:gd name="connsiteX9" fmla="*/ 219854 w 2035552"/>
                  <a:gd name="connsiteY9" fmla="*/ 616425 h 1226164"/>
                  <a:gd name="connsiteX10" fmla="*/ 19829 w 2035552"/>
                  <a:gd name="connsiteY10" fmla="*/ 654525 h 1226164"/>
                  <a:gd name="connsiteX11" fmla="*/ 253192 w 2035552"/>
                  <a:gd name="connsiteY11" fmla="*/ 464025 h 1226164"/>
                  <a:gd name="connsiteX12" fmla="*/ 48404 w 2035552"/>
                  <a:gd name="connsiteY12" fmla="*/ 359250 h 1226164"/>
                  <a:gd name="connsiteX13" fmla="*/ 386542 w 2035552"/>
                  <a:gd name="connsiteY13" fmla="*/ 264000 h 1226164"/>
                  <a:gd name="connsiteX14" fmla="*/ 295652 w 2035552"/>
                  <a:gd name="connsiteY14" fmla="*/ 127000 h 1226164"/>
                  <a:gd name="connsiteX0" fmla="*/ 295652 w 2035552"/>
                  <a:gd name="connsiteY0" fmla="*/ 127000 h 1231345"/>
                  <a:gd name="connsiteX1" fmla="*/ 2035552 w 2035552"/>
                  <a:gd name="connsiteY1" fmla="*/ 0 h 1231345"/>
                  <a:gd name="connsiteX2" fmla="*/ 2035552 w 2035552"/>
                  <a:gd name="connsiteY2" fmla="*/ 977900 h 1231345"/>
                  <a:gd name="connsiteX3" fmla="*/ 917952 w 2035552"/>
                  <a:gd name="connsiteY3" fmla="*/ 977900 h 1231345"/>
                  <a:gd name="connsiteX4" fmla="*/ 453217 w 2035552"/>
                  <a:gd name="connsiteY4" fmla="*/ 1059337 h 1231345"/>
                  <a:gd name="connsiteX5" fmla="*/ 296054 w 2035552"/>
                  <a:gd name="connsiteY5" fmla="*/ 1226024 h 1231345"/>
                  <a:gd name="connsiteX6" fmla="*/ 310342 w 2035552"/>
                  <a:gd name="connsiteY6" fmla="*/ 935513 h 1231345"/>
                  <a:gd name="connsiteX7" fmla="*/ 134129 w 2035552"/>
                  <a:gd name="connsiteY7" fmla="*/ 1040288 h 1231345"/>
                  <a:gd name="connsiteX8" fmla="*/ 248429 w 2035552"/>
                  <a:gd name="connsiteY8" fmla="*/ 783113 h 1231345"/>
                  <a:gd name="connsiteX9" fmla="*/ 48404 w 2035552"/>
                  <a:gd name="connsiteY9" fmla="*/ 849788 h 1231345"/>
                  <a:gd name="connsiteX10" fmla="*/ 219854 w 2035552"/>
                  <a:gd name="connsiteY10" fmla="*/ 616425 h 1231345"/>
                  <a:gd name="connsiteX11" fmla="*/ 19829 w 2035552"/>
                  <a:gd name="connsiteY11" fmla="*/ 654525 h 1231345"/>
                  <a:gd name="connsiteX12" fmla="*/ 253192 w 2035552"/>
                  <a:gd name="connsiteY12" fmla="*/ 464025 h 1231345"/>
                  <a:gd name="connsiteX13" fmla="*/ 48404 w 2035552"/>
                  <a:gd name="connsiteY13" fmla="*/ 359250 h 1231345"/>
                  <a:gd name="connsiteX14" fmla="*/ 386542 w 2035552"/>
                  <a:gd name="connsiteY14" fmla="*/ 264000 h 1231345"/>
                  <a:gd name="connsiteX15" fmla="*/ 295652 w 2035552"/>
                  <a:gd name="connsiteY15" fmla="*/ 127000 h 1231345"/>
                  <a:gd name="connsiteX0" fmla="*/ 295652 w 2035552"/>
                  <a:gd name="connsiteY0" fmla="*/ 127000 h 1245640"/>
                  <a:gd name="connsiteX1" fmla="*/ 2035552 w 2035552"/>
                  <a:gd name="connsiteY1" fmla="*/ 0 h 1245640"/>
                  <a:gd name="connsiteX2" fmla="*/ 2035552 w 2035552"/>
                  <a:gd name="connsiteY2" fmla="*/ 977900 h 1245640"/>
                  <a:gd name="connsiteX3" fmla="*/ 917952 w 2035552"/>
                  <a:gd name="connsiteY3" fmla="*/ 977900 h 1245640"/>
                  <a:gd name="connsiteX4" fmla="*/ 510367 w 2035552"/>
                  <a:gd name="connsiteY4" fmla="*/ 1245074 h 1245640"/>
                  <a:gd name="connsiteX5" fmla="*/ 453217 w 2035552"/>
                  <a:gd name="connsiteY5" fmla="*/ 1059337 h 1245640"/>
                  <a:gd name="connsiteX6" fmla="*/ 296054 w 2035552"/>
                  <a:gd name="connsiteY6" fmla="*/ 1226024 h 1245640"/>
                  <a:gd name="connsiteX7" fmla="*/ 310342 w 2035552"/>
                  <a:gd name="connsiteY7" fmla="*/ 935513 h 1245640"/>
                  <a:gd name="connsiteX8" fmla="*/ 134129 w 2035552"/>
                  <a:gd name="connsiteY8" fmla="*/ 1040288 h 1245640"/>
                  <a:gd name="connsiteX9" fmla="*/ 248429 w 2035552"/>
                  <a:gd name="connsiteY9" fmla="*/ 783113 h 1245640"/>
                  <a:gd name="connsiteX10" fmla="*/ 48404 w 2035552"/>
                  <a:gd name="connsiteY10" fmla="*/ 849788 h 1245640"/>
                  <a:gd name="connsiteX11" fmla="*/ 219854 w 2035552"/>
                  <a:gd name="connsiteY11" fmla="*/ 616425 h 1245640"/>
                  <a:gd name="connsiteX12" fmla="*/ 19829 w 2035552"/>
                  <a:gd name="connsiteY12" fmla="*/ 654525 h 1245640"/>
                  <a:gd name="connsiteX13" fmla="*/ 253192 w 2035552"/>
                  <a:gd name="connsiteY13" fmla="*/ 464025 h 1245640"/>
                  <a:gd name="connsiteX14" fmla="*/ 48404 w 2035552"/>
                  <a:gd name="connsiteY14" fmla="*/ 359250 h 1245640"/>
                  <a:gd name="connsiteX15" fmla="*/ 386542 w 2035552"/>
                  <a:gd name="connsiteY15" fmla="*/ 264000 h 1245640"/>
                  <a:gd name="connsiteX16" fmla="*/ 295652 w 2035552"/>
                  <a:gd name="connsiteY16" fmla="*/ 127000 h 1245640"/>
                  <a:gd name="connsiteX0" fmla="*/ 295652 w 2035552"/>
                  <a:gd name="connsiteY0" fmla="*/ 127000 h 1246968"/>
                  <a:gd name="connsiteX1" fmla="*/ 2035552 w 2035552"/>
                  <a:gd name="connsiteY1" fmla="*/ 0 h 1246968"/>
                  <a:gd name="connsiteX2" fmla="*/ 2035552 w 2035552"/>
                  <a:gd name="connsiteY2" fmla="*/ 977900 h 1246968"/>
                  <a:gd name="connsiteX3" fmla="*/ 917952 w 2035552"/>
                  <a:gd name="connsiteY3" fmla="*/ 977900 h 1246968"/>
                  <a:gd name="connsiteX4" fmla="*/ 572279 w 2035552"/>
                  <a:gd name="connsiteY4" fmla="*/ 1145061 h 1246968"/>
                  <a:gd name="connsiteX5" fmla="*/ 510367 w 2035552"/>
                  <a:gd name="connsiteY5" fmla="*/ 1245074 h 1246968"/>
                  <a:gd name="connsiteX6" fmla="*/ 453217 w 2035552"/>
                  <a:gd name="connsiteY6" fmla="*/ 1059337 h 1246968"/>
                  <a:gd name="connsiteX7" fmla="*/ 296054 w 2035552"/>
                  <a:gd name="connsiteY7" fmla="*/ 1226024 h 1246968"/>
                  <a:gd name="connsiteX8" fmla="*/ 310342 w 2035552"/>
                  <a:gd name="connsiteY8" fmla="*/ 935513 h 1246968"/>
                  <a:gd name="connsiteX9" fmla="*/ 134129 w 2035552"/>
                  <a:gd name="connsiteY9" fmla="*/ 1040288 h 1246968"/>
                  <a:gd name="connsiteX10" fmla="*/ 248429 w 2035552"/>
                  <a:gd name="connsiteY10" fmla="*/ 783113 h 1246968"/>
                  <a:gd name="connsiteX11" fmla="*/ 48404 w 2035552"/>
                  <a:gd name="connsiteY11" fmla="*/ 849788 h 1246968"/>
                  <a:gd name="connsiteX12" fmla="*/ 219854 w 2035552"/>
                  <a:gd name="connsiteY12" fmla="*/ 616425 h 1246968"/>
                  <a:gd name="connsiteX13" fmla="*/ 19829 w 2035552"/>
                  <a:gd name="connsiteY13" fmla="*/ 654525 h 1246968"/>
                  <a:gd name="connsiteX14" fmla="*/ 253192 w 2035552"/>
                  <a:gd name="connsiteY14" fmla="*/ 464025 h 1246968"/>
                  <a:gd name="connsiteX15" fmla="*/ 48404 w 2035552"/>
                  <a:gd name="connsiteY15" fmla="*/ 359250 h 1246968"/>
                  <a:gd name="connsiteX16" fmla="*/ 386542 w 2035552"/>
                  <a:gd name="connsiteY16" fmla="*/ 264000 h 1246968"/>
                  <a:gd name="connsiteX17" fmla="*/ 295652 w 2035552"/>
                  <a:gd name="connsiteY17" fmla="*/ 127000 h 1246968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917952 w 2035552"/>
                  <a:gd name="connsiteY3" fmla="*/ 97790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741740 w 2035552"/>
                  <a:gd name="connsiteY3" fmla="*/ 126365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853267 w 2035552"/>
                  <a:gd name="connsiteY1" fmla="*/ 16348 h 1366081"/>
                  <a:gd name="connsiteX2" fmla="*/ 2035552 w 2035552"/>
                  <a:gd name="connsiteY2" fmla="*/ 0 h 1366081"/>
                  <a:gd name="connsiteX3" fmla="*/ 2035552 w 2035552"/>
                  <a:gd name="connsiteY3" fmla="*/ 977900 h 1366081"/>
                  <a:gd name="connsiteX4" fmla="*/ 741740 w 2035552"/>
                  <a:gd name="connsiteY4" fmla="*/ 1263650 h 1366081"/>
                  <a:gd name="connsiteX5" fmla="*/ 648479 w 2035552"/>
                  <a:gd name="connsiteY5" fmla="*/ 1364136 h 1366081"/>
                  <a:gd name="connsiteX6" fmla="*/ 572279 w 2035552"/>
                  <a:gd name="connsiteY6" fmla="*/ 1145061 h 1366081"/>
                  <a:gd name="connsiteX7" fmla="*/ 510367 w 2035552"/>
                  <a:gd name="connsiteY7" fmla="*/ 1245074 h 1366081"/>
                  <a:gd name="connsiteX8" fmla="*/ 453217 w 2035552"/>
                  <a:gd name="connsiteY8" fmla="*/ 1059337 h 1366081"/>
                  <a:gd name="connsiteX9" fmla="*/ 296054 w 2035552"/>
                  <a:gd name="connsiteY9" fmla="*/ 1226024 h 1366081"/>
                  <a:gd name="connsiteX10" fmla="*/ 310342 w 2035552"/>
                  <a:gd name="connsiteY10" fmla="*/ 935513 h 1366081"/>
                  <a:gd name="connsiteX11" fmla="*/ 134129 w 2035552"/>
                  <a:gd name="connsiteY11" fmla="*/ 1040288 h 1366081"/>
                  <a:gd name="connsiteX12" fmla="*/ 248429 w 2035552"/>
                  <a:gd name="connsiteY12" fmla="*/ 783113 h 1366081"/>
                  <a:gd name="connsiteX13" fmla="*/ 48404 w 2035552"/>
                  <a:gd name="connsiteY13" fmla="*/ 849788 h 1366081"/>
                  <a:gd name="connsiteX14" fmla="*/ 219854 w 2035552"/>
                  <a:gd name="connsiteY14" fmla="*/ 616425 h 1366081"/>
                  <a:gd name="connsiteX15" fmla="*/ 19829 w 2035552"/>
                  <a:gd name="connsiteY15" fmla="*/ 654525 h 1366081"/>
                  <a:gd name="connsiteX16" fmla="*/ 253192 w 2035552"/>
                  <a:gd name="connsiteY16" fmla="*/ 464025 h 1366081"/>
                  <a:gd name="connsiteX17" fmla="*/ 48404 w 2035552"/>
                  <a:gd name="connsiteY17" fmla="*/ 359250 h 1366081"/>
                  <a:gd name="connsiteX18" fmla="*/ 386542 w 2035552"/>
                  <a:gd name="connsiteY18" fmla="*/ 264000 h 1366081"/>
                  <a:gd name="connsiteX19" fmla="*/ 295652 w 2035552"/>
                  <a:gd name="connsiteY19" fmla="*/ 127000 h 1366081"/>
                  <a:gd name="connsiteX0" fmla="*/ 295652 w 2035552"/>
                  <a:gd name="connsiteY0" fmla="*/ 148752 h 1387833"/>
                  <a:gd name="connsiteX1" fmla="*/ 853267 w 2035552"/>
                  <a:gd name="connsiteY1" fmla="*/ 38100 h 1387833"/>
                  <a:gd name="connsiteX2" fmla="*/ 686579 w 2035552"/>
                  <a:gd name="connsiteY2" fmla="*/ 0 h 1387833"/>
                  <a:gd name="connsiteX3" fmla="*/ 2035552 w 2035552"/>
                  <a:gd name="connsiteY3" fmla="*/ 21752 h 1387833"/>
                  <a:gd name="connsiteX4" fmla="*/ 2035552 w 2035552"/>
                  <a:gd name="connsiteY4" fmla="*/ 999652 h 1387833"/>
                  <a:gd name="connsiteX5" fmla="*/ 741740 w 2035552"/>
                  <a:gd name="connsiteY5" fmla="*/ 1285402 h 1387833"/>
                  <a:gd name="connsiteX6" fmla="*/ 648479 w 2035552"/>
                  <a:gd name="connsiteY6" fmla="*/ 1385888 h 1387833"/>
                  <a:gd name="connsiteX7" fmla="*/ 572279 w 2035552"/>
                  <a:gd name="connsiteY7" fmla="*/ 1166813 h 1387833"/>
                  <a:gd name="connsiteX8" fmla="*/ 510367 w 2035552"/>
                  <a:gd name="connsiteY8" fmla="*/ 1266826 h 1387833"/>
                  <a:gd name="connsiteX9" fmla="*/ 453217 w 2035552"/>
                  <a:gd name="connsiteY9" fmla="*/ 1081089 h 1387833"/>
                  <a:gd name="connsiteX10" fmla="*/ 296054 w 2035552"/>
                  <a:gd name="connsiteY10" fmla="*/ 1247776 h 1387833"/>
                  <a:gd name="connsiteX11" fmla="*/ 310342 w 2035552"/>
                  <a:gd name="connsiteY11" fmla="*/ 957265 h 1387833"/>
                  <a:gd name="connsiteX12" fmla="*/ 134129 w 2035552"/>
                  <a:gd name="connsiteY12" fmla="*/ 1062040 h 1387833"/>
                  <a:gd name="connsiteX13" fmla="*/ 248429 w 2035552"/>
                  <a:gd name="connsiteY13" fmla="*/ 804865 h 1387833"/>
                  <a:gd name="connsiteX14" fmla="*/ 48404 w 2035552"/>
                  <a:gd name="connsiteY14" fmla="*/ 871540 h 1387833"/>
                  <a:gd name="connsiteX15" fmla="*/ 219854 w 2035552"/>
                  <a:gd name="connsiteY15" fmla="*/ 638177 h 1387833"/>
                  <a:gd name="connsiteX16" fmla="*/ 19829 w 2035552"/>
                  <a:gd name="connsiteY16" fmla="*/ 676277 h 1387833"/>
                  <a:gd name="connsiteX17" fmla="*/ 253192 w 2035552"/>
                  <a:gd name="connsiteY17" fmla="*/ 485777 h 1387833"/>
                  <a:gd name="connsiteX18" fmla="*/ 48404 w 2035552"/>
                  <a:gd name="connsiteY18" fmla="*/ 381002 h 1387833"/>
                  <a:gd name="connsiteX19" fmla="*/ 386542 w 2035552"/>
                  <a:gd name="connsiteY19" fmla="*/ 285752 h 1387833"/>
                  <a:gd name="connsiteX20" fmla="*/ 295652 w 2035552"/>
                  <a:gd name="connsiteY20" fmla="*/ 148752 h 1387833"/>
                  <a:gd name="connsiteX0" fmla="*/ 295652 w 2035552"/>
                  <a:gd name="connsiteY0" fmla="*/ 188432 h 1427513"/>
                  <a:gd name="connsiteX1" fmla="*/ 853267 w 2035552"/>
                  <a:gd name="connsiteY1" fmla="*/ 77780 h 1427513"/>
                  <a:gd name="connsiteX2" fmla="*/ 686579 w 2035552"/>
                  <a:gd name="connsiteY2" fmla="*/ 39680 h 1427513"/>
                  <a:gd name="connsiteX3" fmla="*/ 2035552 w 2035552"/>
                  <a:gd name="connsiteY3" fmla="*/ 61432 h 1427513"/>
                  <a:gd name="connsiteX4" fmla="*/ 2035552 w 2035552"/>
                  <a:gd name="connsiteY4" fmla="*/ 1039332 h 1427513"/>
                  <a:gd name="connsiteX5" fmla="*/ 741740 w 2035552"/>
                  <a:gd name="connsiteY5" fmla="*/ 1325082 h 1427513"/>
                  <a:gd name="connsiteX6" fmla="*/ 648479 w 2035552"/>
                  <a:gd name="connsiteY6" fmla="*/ 1425568 h 1427513"/>
                  <a:gd name="connsiteX7" fmla="*/ 572279 w 2035552"/>
                  <a:gd name="connsiteY7" fmla="*/ 1206493 h 1427513"/>
                  <a:gd name="connsiteX8" fmla="*/ 510367 w 2035552"/>
                  <a:gd name="connsiteY8" fmla="*/ 1306506 h 1427513"/>
                  <a:gd name="connsiteX9" fmla="*/ 453217 w 2035552"/>
                  <a:gd name="connsiteY9" fmla="*/ 1120769 h 1427513"/>
                  <a:gd name="connsiteX10" fmla="*/ 296054 w 2035552"/>
                  <a:gd name="connsiteY10" fmla="*/ 1287456 h 1427513"/>
                  <a:gd name="connsiteX11" fmla="*/ 310342 w 2035552"/>
                  <a:gd name="connsiteY11" fmla="*/ 996945 h 1427513"/>
                  <a:gd name="connsiteX12" fmla="*/ 134129 w 2035552"/>
                  <a:gd name="connsiteY12" fmla="*/ 1101720 h 1427513"/>
                  <a:gd name="connsiteX13" fmla="*/ 248429 w 2035552"/>
                  <a:gd name="connsiteY13" fmla="*/ 844545 h 1427513"/>
                  <a:gd name="connsiteX14" fmla="*/ 48404 w 2035552"/>
                  <a:gd name="connsiteY14" fmla="*/ 911220 h 1427513"/>
                  <a:gd name="connsiteX15" fmla="*/ 219854 w 2035552"/>
                  <a:gd name="connsiteY15" fmla="*/ 677857 h 1427513"/>
                  <a:gd name="connsiteX16" fmla="*/ 19829 w 2035552"/>
                  <a:gd name="connsiteY16" fmla="*/ 715957 h 1427513"/>
                  <a:gd name="connsiteX17" fmla="*/ 253192 w 2035552"/>
                  <a:gd name="connsiteY17" fmla="*/ 525457 h 1427513"/>
                  <a:gd name="connsiteX18" fmla="*/ 48404 w 2035552"/>
                  <a:gd name="connsiteY18" fmla="*/ 420682 h 1427513"/>
                  <a:gd name="connsiteX19" fmla="*/ 386542 w 2035552"/>
                  <a:gd name="connsiteY19" fmla="*/ 325432 h 1427513"/>
                  <a:gd name="connsiteX20" fmla="*/ 295652 w 2035552"/>
                  <a:gd name="connsiteY20" fmla="*/ 188432 h 1427513"/>
                  <a:gd name="connsiteX0" fmla="*/ 295652 w 2035552"/>
                  <a:gd name="connsiteY0" fmla="*/ 181079 h 1420160"/>
                  <a:gd name="connsiteX1" fmla="*/ 853267 w 2035552"/>
                  <a:gd name="connsiteY1" fmla="*/ 70427 h 1420160"/>
                  <a:gd name="connsiteX2" fmla="*/ 634191 w 2035552"/>
                  <a:gd name="connsiteY2" fmla="*/ 41852 h 1420160"/>
                  <a:gd name="connsiteX3" fmla="*/ 2035552 w 2035552"/>
                  <a:gd name="connsiteY3" fmla="*/ 54079 h 1420160"/>
                  <a:gd name="connsiteX4" fmla="*/ 2035552 w 2035552"/>
                  <a:gd name="connsiteY4" fmla="*/ 1031979 h 1420160"/>
                  <a:gd name="connsiteX5" fmla="*/ 741740 w 2035552"/>
                  <a:gd name="connsiteY5" fmla="*/ 1317729 h 1420160"/>
                  <a:gd name="connsiteX6" fmla="*/ 648479 w 2035552"/>
                  <a:gd name="connsiteY6" fmla="*/ 1418215 h 1420160"/>
                  <a:gd name="connsiteX7" fmla="*/ 572279 w 2035552"/>
                  <a:gd name="connsiteY7" fmla="*/ 1199140 h 1420160"/>
                  <a:gd name="connsiteX8" fmla="*/ 510367 w 2035552"/>
                  <a:gd name="connsiteY8" fmla="*/ 1299153 h 1420160"/>
                  <a:gd name="connsiteX9" fmla="*/ 453217 w 2035552"/>
                  <a:gd name="connsiteY9" fmla="*/ 1113416 h 1420160"/>
                  <a:gd name="connsiteX10" fmla="*/ 296054 w 2035552"/>
                  <a:gd name="connsiteY10" fmla="*/ 1280103 h 1420160"/>
                  <a:gd name="connsiteX11" fmla="*/ 310342 w 2035552"/>
                  <a:gd name="connsiteY11" fmla="*/ 989592 h 1420160"/>
                  <a:gd name="connsiteX12" fmla="*/ 134129 w 2035552"/>
                  <a:gd name="connsiteY12" fmla="*/ 1094367 h 1420160"/>
                  <a:gd name="connsiteX13" fmla="*/ 248429 w 2035552"/>
                  <a:gd name="connsiteY13" fmla="*/ 837192 h 1420160"/>
                  <a:gd name="connsiteX14" fmla="*/ 48404 w 2035552"/>
                  <a:gd name="connsiteY14" fmla="*/ 903867 h 1420160"/>
                  <a:gd name="connsiteX15" fmla="*/ 219854 w 2035552"/>
                  <a:gd name="connsiteY15" fmla="*/ 670504 h 1420160"/>
                  <a:gd name="connsiteX16" fmla="*/ 19829 w 2035552"/>
                  <a:gd name="connsiteY16" fmla="*/ 708604 h 1420160"/>
                  <a:gd name="connsiteX17" fmla="*/ 253192 w 2035552"/>
                  <a:gd name="connsiteY17" fmla="*/ 518104 h 1420160"/>
                  <a:gd name="connsiteX18" fmla="*/ 48404 w 2035552"/>
                  <a:gd name="connsiteY18" fmla="*/ 413329 h 1420160"/>
                  <a:gd name="connsiteX19" fmla="*/ 386542 w 2035552"/>
                  <a:gd name="connsiteY19" fmla="*/ 318079 h 1420160"/>
                  <a:gd name="connsiteX20" fmla="*/ 295652 w 2035552"/>
                  <a:gd name="connsiteY20" fmla="*/ 181079 h 1420160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75828 w 2015728"/>
                  <a:gd name="connsiteY0" fmla="*/ 200108 h 1439189"/>
                  <a:gd name="connsiteX1" fmla="*/ 833443 w 2015728"/>
                  <a:gd name="connsiteY1" fmla="*/ 89456 h 1439189"/>
                  <a:gd name="connsiteX2" fmla="*/ 614367 w 2015728"/>
                  <a:gd name="connsiteY2" fmla="*/ 60881 h 1439189"/>
                  <a:gd name="connsiteX3" fmla="*/ 2015728 w 2015728"/>
                  <a:gd name="connsiteY3" fmla="*/ 73108 h 1439189"/>
                  <a:gd name="connsiteX4" fmla="*/ 2015728 w 2015728"/>
                  <a:gd name="connsiteY4" fmla="*/ 1051008 h 1439189"/>
                  <a:gd name="connsiteX5" fmla="*/ 721916 w 2015728"/>
                  <a:gd name="connsiteY5" fmla="*/ 1336758 h 1439189"/>
                  <a:gd name="connsiteX6" fmla="*/ 628655 w 2015728"/>
                  <a:gd name="connsiteY6" fmla="*/ 1437244 h 1439189"/>
                  <a:gd name="connsiteX7" fmla="*/ 552455 w 2015728"/>
                  <a:gd name="connsiteY7" fmla="*/ 1218169 h 1439189"/>
                  <a:gd name="connsiteX8" fmla="*/ 490543 w 2015728"/>
                  <a:gd name="connsiteY8" fmla="*/ 1318182 h 1439189"/>
                  <a:gd name="connsiteX9" fmla="*/ 433393 w 2015728"/>
                  <a:gd name="connsiteY9" fmla="*/ 1132445 h 1439189"/>
                  <a:gd name="connsiteX10" fmla="*/ 276230 w 2015728"/>
                  <a:gd name="connsiteY10" fmla="*/ 1299132 h 1439189"/>
                  <a:gd name="connsiteX11" fmla="*/ 290518 w 2015728"/>
                  <a:gd name="connsiteY11" fmla="*/ 1008621 h 1439189"/>
                  <a:gd name="connsiteX12" fmla="*/ 114305 w 2015728"/>
                  <a:gd name="connsiteY12" fmla="*/ 1113396 h 1439189"/>
                  <a:gd name="connsiteX13" fmla="*/ 228605 w 2015728"/>
                  <a:gd name="connsiteY13" fmla="*/ 856221 h 1439189"/>
                  <a:gd name="connsiteX14" fmla="*/ 28580 w 2015728"/>
                  <a:gd name="connsiteY14" fmla="*/ 922896 h 1439189"/>
                  <a:gd name="connsiteX15" fmla="*/ 200030 w 2015728"/>
                  <a:gd name="connsiteY15" fmla="*/ 689533 h 1439189"/>
                  <a:gd name="connsiteX16" fmla="*/ 5 w 2015728"/>
                  <a:gd name="connsiteY16" fmla="*/ 727633 h 1439189"/>
                  <a:gd name="connsiteX17" fmla="*/ 233368 w 2015728"/>
                  <a:gd name="connsiteY17" fmla="*/ 537133 h 1439189"/>
                  <a:gd name="connsiteX18" fmla="*/ 28580 w 2015728"/>
                  <a:gd name="connsiteY18" fmla="*/ 432358 h 1439189"/>
                  <a:gd name="connsiteX19" fmla="*/ 366718 w 2015728"/>
                  <a:gd name="connsiteY19" fmla="*/ 337108 h 1439189"/>
                  <a:gd name="connsiteX20" fmla="*/ 275828 w 2015728"/>
                  <a:gd name="connsiteY20" fmla="*/ 200108 h 143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15728" h="1439189">
                    <a:moveTo>
                      <a:pt x="275828" y="200108"/>
                    </a:moveTo>
                    <a:cubicBezTo>
                      <a:pt x="423600" y="185449"/>
                      <a:pt x="685671" y="104115"/>
                      <a:pt x="833443" y="89456"/>
                    </a:cubicBezTo>
                    <a:cubicBezTo>
                      <a:pt x="877893" y="87869"/>
                      <a:pt x="569917" y="62468"/>
                      <a:pt x="614367" y="60881"/>
                    </a:cubicBezTo>
                    <a:cubicBezTo>
                      <a:pt x="1144988" y="-79505"/>
                      <a:pt x="1566070" y="65857"/>
                      <a:pt x="2015728" y="73108"/>
                    </a:cubicBezTo>
                    <a:lnTo>
                      <a:pt x="2015728" y="1051008"/>
                    </a:lnTo>
                    <a:lnTo>
                      <a:pt x="721916" y="1336758"/>
                    </a:lnTo>
                    <a:cubicBezTo>
                      <a:pt x="670125" y="1323343"/>
                      <a:pt x="686267" y="1409384"/>
                      <a:pt x="628655" y="1437244"/>
                    </a:cubicBezTo>
                    <a:cubicBezTo>
                      <a:pt x="571043" y="1465104"/>
                      <a:pt x="583411" y="1184038"/>
                      <a:pt x="552455" y="1218169"/>
                    </a:cubicBezTo>
                    <a:cubicBezTo>
                      <a:pt x="521499" y="1252300"/>
                      <a:pt x="518324" y="1332469"/>
                      <a:pt x="490543" y="1318182"/>
                    </a:cubicBezTo>
                    <a:cubicBezTo>
                      <a:pt x="462762" y="1303895"/>
                      <a:pt x="485781" y="1096726"/>
                      <a:pt x="433393" y="1132445"/>
                    </a:cubicBezTo>
                    <a:cubicBezTo>
                      <a:pt x="381005" y="1168164"/>
                      <a:pt x="302424" y="1335644"/>
                      <a:pt x="276230" y="1299132"/>
                    </a:cubicBezTo>
                    <a:cubicBezTo>
                      <a:pt x="250036" y="1262620"/>
                      <a:pt x="332587" y="991952"/>
                      <a:pt x="290518" y="1008621"/>
                    </a:cubicBezTo>
                    <a:cubicBezTo>
                      <a:pt x="248449" y="1025290"/>
                      <a:pt x="115892" y="1155465"/>
                      <a:pt x="114305" y="1113396"/>
                    </a:cubicBezTo>
                    <a:cubicBezTo>
                      <a:pt x="112718" y="1071327"/>
                      <a:pt x="274643" y="847490"/>
                      <a:pt x="228605" y="856221"/>
                    </a:cubicBezTo>
                    <a:cubicBezTo>
                      <a:pt x="182568" y="864952"/>
                      <a:pt x="30167" y="969727"/>
                      <a:pt x="28580" y="922896"/>
                    </a:cubicBezTo>
                    <a:cubicBezTo>
                      <a:pt x="26993" y="876065"/>
                      <a:pt x="265117" y="702233"/>
                      <a:pt x="200030" y="689533"/>
                    </a:cubicBezTo>
                    <a:cubicBezTo>
                      <a:pt x="134943" y="676833"/>
                      <a:pt x="3974" y="764939"/>
                      <a:pt x="5" y="727633"/>
                    </a:cubicBezTo>
                    <a:cubicBezTo>
                      <a:pt x="-1251" y="599125"/>
                      <a:pt x="280993" y="567295"/>
                      <a:pt x="233368" y="537133"/>
                    </a:cubicBezTo>
                    <a:cubicBezTo>
                      <a:pt x="185743" y="506971"/>
                      <a:pt x="-3170" y="471252"/>
                      <a:pt x="28580" y="432358"/>
                    </a:cubicBezTo>
                    <a:cubicBezTo>
                      <a:pt x="80968" y="383146"/>
                      <a:pt x="314330" y="386320"/>
                      <a:pt x="366718" y="337108"/>
                    </a:cubicBezTo>
                    <a:lnTo>
                      <a:pt x="275828" y="200108"/>
                    </a:ln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22">
                <a:extLst>
                  <a:ext uri="{FF2B5EF4-FFF2-40B4-BE49-F238E27FC236}">
                    <a16:creationId xmlns:a16="http://schemas.microsoft.com/office/drawing/2014/main" id="{15F67C2C-44F7-BA95-C8C8-16DE38535169}"/>
                  </a:ext>
                </a:extLst>
              </p:cNvPr>
              <p:cNvSpPr/>
              <p:nvPr/>
            </p:nvSpPr>
            <p:spPr>
              <a:xfrm>
                <a:off x="5491051" y="1528019"/>
                <a:ext cx="1414406" cy="1395631"/>
              </a:xfrm>
              <a:custGeom>
                <a:avLst/>
                <a:gdLst>
                  <a:gd name="connsiteX0" fmla="*/ 0 w 1367057"/>
                  <a:gd name="connsiteY0" fmla="*/ 0 h 1325653"/>
                  <a:gd name="connsiteX1" fmla="*/ 1367057 w 1367057"/>
                  <a:gd name="connsiteY1" fmla="*/ 0 h 1325653"/>
                  <a:gd name="connsiteX2" fmla="*/ 1367057 w 1367057"/>
                  <a:gd name="connsiteY2" fmla="*/ 1325653 h 1325653"/>
                  <a:gd name="connsiteX3" fmla="*/ 0 w 1367057"/>
                  <a:gd name="connsiteY3" fmla="*/ 1325653 h 1325653"/>
                  <a:gd name="connsiteX4" fmla="*/ 0 w 1367057"/>
                  <a:gd name="connsiteY4" fmla="*/ 0 h 1325653"/>
                  <a:gd name="connsiteX0" fmla="*/ 330200 w 1697257"/>
                  <a:gd name="connsiteY0" fmla="*/ 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330200 w 1697257"/>
                  <a:gd name="connsiteY4" fmla="*/ 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82575 w 1706782"/>
                  <a:gd name="connsiteY0" fmla="*/ 38100 h 1395503"/>
                  <a:gd name="connsiteX1" fmla="*/ 1706782 w 1706782"/>
                  <a:gd name="connsiteY1" fmla="*/ 0 h 1395503"/>
                  <a:gd name="connsiteX2" fmla="*/ 1706782 w 1706782"/>
                  <a:gd name="connsiteY2" fmla="*/ 1325653 h 1395503"/>
                  <a:gd name="connsiteX3" fmla="*/ 0 w 1706782"/>
                  <a:gd name="connsiteY3" fmla="*/ 1395503 h 1395503"/>
                  <a:gd name="connsiteX4" fmla="*/ 282575 w 1706782"/>
                  <a:gd name="connsiteY4" fmla="*/ 38100 h 1395503"/>
                  <a:gd name="connsiteX0" fmla="*/ 374345 w 1798552"/>
                  <a:gd name="connsiteY0" fmla="*/ 38100 h 1395631"/>
                  <a:gd name="connsiteX1" fmla="*/ 1798552 w 1798552"/>
                  <a:gd name="connsiteY1" fmla="*/ 0 h 1395631"/>
                  <a:gd name="connsiteX2" fmla="*/ 1798552 w 1798552"/>
                  <a:gd name="connsiteY2" fmla="*/ 1325653 h 1395631"/>
                  <a:gd name="connsiteX3" fmla="*/ 91770 w 1798552"/>
                  <a:gd name="connsiteY3" fmla="*/ 1395503 h 1395631"/>
                  <a:gd name="connsiteX4" fmla="*/ 374345 w 1798552"/>
                  <a:gd name="connsiteY4" fmla="*/ 38100 h 139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8552" h="1395631">
                    <a:moveTo>
                      <a:pt x="374345" y="38100"/>
                    </a:moveTo>
                    <a:lnTo>
                      <a:pt x="1798552" y="0"/>
                    </a:lnTo>
                    <a:lnTo>
                      <a:pt x="1798552" y="1325653"/>
                    </a:lnTo>
                    <a:lnTo>
                      <a:pt x="91770" y="1395503"/>
                    </a:lnTo>
                    <a:cubicBezTo>
                      <a:pt x="-143445" y="1411348"/>
                      <a:pt x="118228" y="-48388"/>
                      <a:pt x="374345" y="3810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254B4D-3083-6455-25BE-6AD23689D104}"/>
                  </a:ext>
                </a:extLst>
              </p:cNvPr>
              <p:cNvSpPr/>
              <p:nvPr/>
            </p:nvSpPr>
            <p:spPr>
              <a:xfrm rot="18567784" flipV="1">
                <a:off x="5863675" y="1979663"/>
                <a:ext cx="518160" cy="271028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41F371-B04D-BA30-C0CF-C20E868DC5C5}"/>
                </a:ext>
              </a:extLst>
            </p:cNvPr>
            <p:cNvGrpSpPr/>
            <p:nvPr/>
          </p:nvGrpSpPr>
          <p:grpSpPr>
            <a:xfrm>
              <a:off x="5889594" y="2549335"/>
              <a:ext cx="1295817" cy="1697813"/>
              <a:chOff x="5205201" y="5001588"/>
              <a:chExt cx="1550287" cy="203122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B0C6C7A-362E-48E8-BA2F-5ECC1EB0DB86}"/>
                  </a:ext>
                </a:extLst>
              </p:cNvPr>
              <p:cNvGrpSpPr/>
              <p:nvPr/>
            </p:nvGrpSpPr>
            <p:grpSpPr>
              <a:xfrm>
                <a:off x="5254713" y="5304746"/>
                <a:ext cx="1500775" cy="1728068"/>
                <a:chOff x="5083891" y="5074286"/>
                <a:chExt cx="1500775" cy="1728068"/>
              </a:xfrm>
            </p:grpSpPr>
            <p:sp>
              <p:nvSpPr>
                <p:cNvPr id="94" name="Rectangle 7">
                  <a:extLst>
                    <a:ext uri="{FF2B5EF4-FFF2-40B4-BE49-F238E27FC236}">
                      <a16:creationId xmlns:a16="http://schemas.microsoft.com/office/drawing/2014/main" id="{5C24115E-5BB5-74B0-E77C-150C6E581080}"/>
                    </a:ext>
                  </a:extLst>
                </p:cNvPr>
                <p:cNvSpPr/>
                <p:nvPr/>
              </p:nvSpPr>
              <p:spPr>
                <a:xfrm>
                  <a:off x="5204461" y="5348745"/>
                  <a:ext cx="1380205" cy="1453609"/>
                </a:xfrm>
                <a:custGeom>
                  <a:avLst/>
                  <a:gdLst>
                    <a:gd name="connsiteX0" fmla="*/ 0 w 335280"/>
                    <a:gd name="connsiteY0" fmla="*/ 0 h 221476"/>
                    <a:gd name="connsiteX1" fmla="*/ 335280 w 335280"/>
                    <a:gd name="connsiteY1" fmla="*/ 0 h 221476"/>
                    <a:gd name="connsiteX2" fmla="*/ 335280 w 335280"/>
                    <a:gd name="connsiteY2" fmla="*/ 221476 h 221476"/>
                    <a:gd name="connsiteX3" fmla="*/ 0 w 335280"/>
                    <a:gd name="connsiteY3" fmla="*/ 221476 h 221476"/>
                    <a:gd name="connsiteX4" fmla="*/ 0 w 335280"/>
                    <a:gd name="connsiteY4" fmla="*/ 0 h 221476"/>
                    <a:gd name="connsiteX0" fmla="*/ 0 w 335280"/>
                    <a:gd name="connsiteY0" fmla="*/ 0 h 1151116"/>
                    <a:gd name="connsiteX1" fmla="*/ 335280 w 335280"/>
                    <a:gd name="connsiteY1" fmla="*/ 0 h 1151116"/>
                    <a:gd name="connsiteX2" fmla="*/ 335280 w 335280"/>
                    <a:gd name="connsiteY2" fmla="*/ 221476 h 1151116"/>
                    <a:gd name="connsiteX3" fmla="*/ 68580 w 335280"/>
                    <a:gd name="connsiteY3" fmla="*/ 1151116 h 1151116"/>
                    <a:gd name="connsiteX4" fmla="*/ 0 w 335280"/>
                    <a:gd name="connsiteY4" fmla="*/ 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87680 w 487680"/>
                    <a:gd name="connsiteY2" fmla="*/ 2214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34340 w 487680"/>
                    <a:gd name="connsiteY2" fmla="*/ 10215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544830"/>
                    <a:gd name="connsiteY0" fmla="*/ 0 h 1120636"/>
                    <a:gd name="connsiteX1" fmla="*/ 544830 w 544830"/>
                    <a:gd name="connsiteY1" fmla="*/ 128270 h 1120636"/>
                    <a:gd name="connsiteX2" fmla="*/ 434340 w 544830"/>
                    <a:gd name="connsiteY2" fmla="*/ 991096 h 1120636"/>
                    <a:gd name="connsiteX3" fmla="*/ 220980 w 544830"/>
                    <a:gd name="connsiteY3" fmla="*/ 1120636 h 1120636"/>
                    <a:gd name="connsiteX4" fmla="*/ 0 w 544830"/>
                    <a:gd name="connsiteY4" fmla="*/ 0 h 1120636"/>
                    <a:gd name="connsiteX0" fmla="*/ 0 w 1028325"/>
                    <a:gd name="connsiteY0" fmla="*/ 0 h 1120636"/>
                    <a:gd name="connsiteX1" fmla="*/ 544830 w 1028325"/>
                    <a:gd name="connsiteY1" fmla="*/ 128270 h 1120636"/>
                    <a:gd name="connsiteX2" fmla="*/ 434340 w 1028325"/>
                    <a:gd name="connsiteY2" fmla="*/ 991096 h 1120636"/>
                    <a:gd name="connsiteX3" fmla="*/ 1028065 w 1028325"/>
                    <a:gd name="connsiteY3" fmla="*/ 1026656 h 1120636"/>
                    <a:gd name="connsiteX4" fmla="*/ 220980 w 1028325"/>
                    <a:gd name="connsiteY4" fmla="*/ 1120636 h 1120636"/>
                    <a:gd name="connsiteX5" fmla="*/ 0 w 1028325"/>
                    <a:gd name="connsiteY5" fmla="*/ 0 h 1120636"/>
                    <a:gd name="connsiteX0" fmla="*/ 0 w 1028325"/>
                    <a:gd name="connsiteY0" fmla="*/ 0 h 1140956"/>
                    <a:gd name="connsiteX1" fmla="*/ 544830 w 1028325"/>
                    <a:gd name="connsiteY1" fmla="*/ 128270 h 1140956"/>
                    <a:gd name="connsiteX2" fmla="*/ 434340 w 1028325"/>
                    <a:gd name="connsiteY2" fmla="*/ 991096 h 1140956"/>
                    <a:gd name="connsiteX3" fmla="*/ 1028065 w 1028325"/>
                    <a:gd name="connsiteY3" fmla="*/ 1026656 h 1140956"/>
                    <a:gd name="connsiteX4" fmla="*/ 745490 w 1028325"/>
                    <a:gd name="connsiteY4" fmla="*/ 1140956 h 1140956"/>
                    <a:gd name="connsiteX5" fmla="*/ 220980 w 1028325"/>
                    <a:gd name="connsiteY5" fmla="*/ 1120636 h 1140956"/>
                    <a:gd name="connsiteX6" fmla="*/ 0 w 1028325"/>
                    <a:gd name="connsiteY6" fmla="*/ 0 h 1140956"/>
                    <a:gd name="connsiteX0" fmla="*/ 0 w 1296110"/>
                    <a:gd name="connsiteY0" fmla="*/ 0 h 1169735"/>
                    <a:gd name="connsiteX1" fmla="*/ 544830 w 1296110"/>
                    <a:gd name="connsiteY1" fmla="*/ 128270 h 1169735"/>
                    <a:gd name="connsiteX2" fmla="*/ 434340 w 1296110"/>
                    <a:gd name="connsiteY2" fmla="*/ 991096 h 1169735"/>
                    <a:gd name="connsiteX3" fmla="*/ 1028065 w 1296110"/>
                    <a:gd name="connsiteY3" fmla="*/ 1026656 h 1169735"/>
                    <a:gd name="connsiteX4" fmla="*/ 745490 w 1296110"/>
                    <a:gd name="connsiteY4" fmla="*/ 1140956 h 1169735"/>
                    <a:gd name="connsiteX5" fmla="*/ 1294765 w 1296110"/>
                    <a:gd name="connsiteY5" fmla="*/ 1169531 h 1169735"/>
                    <a:gd name="connsiteX6" fmla="*/ 220980 w 1296110"/>
                    <a:gd name="connsiteY6" fmla="*/ 1120636 h 1169735"/>
                    <a:gd name="connsiteX7" fmla="*/ 0 w 1296110"/>
                    <a:gd name="connsiteY7" fmla="*/ 0 h 1169735"/>
                    <a:gd name="connsiteX0" fmla="*/ 0 w 1296110"/>
                    <a:gd name="connsiteY0" fmla="*/ 0 h 1218452"/>
                    <a:gd name="connsiteX1" fmla="*/ 544830 w 1296110"/>
                    <a:gd name="connsiteY1" fmla="*/ 128270 h 1218452"/>
                    <a:gd name="connsiteX2" fmla="*/ 434340 w 1296110"/>
                    <a:gd name="connsiteY2" fmla="*/ 991096 h 1218452"/>
                    <a:gd name="connsiteX3" fmla="*/ 1028065 w 1296110"/>
                    <a:gd name="connsiteY3" fmla="*/ 1026656 h 1218452"/>
                    <a:gd name="connsiteX4" fmla="*/ 745490 w 1296110"/>
                    <a:gd name="connsiteY4" fmla="*/ 1140956 h 1218452"/>
                    <a:gd name="connsiteX5" fmla="*/ 1294765 w 1296110"/>
                    <a:gd name="connsiteY5" fmla="*/ 1169531 h 1218452"/>
                    <a:gd name="connsiteX6" fmla="*/ 853439 w 1296110"/>
                    <a:gd name="connsiteY6" fmla="*/ 1217156 h 1218452"/>
                    <a:gd name="connsiteX7" fmla="*/ 220980 w 1296110"/>
                    <a:gd name="connsiteY7" fmla="*/ 1120636 h 1218452"/>
                    <a:gd name="connsiteX8" fmla="*/ 0 w 1296110"/>
                    <a:gd name="connsiteY8" fmla="*/ 0 h 1218452"/>
                    <a:gd name="connsiteX0" fmla="*/ 0 w 1296110"/>
                    <a:gd name="connsiteY0" fmla="*/ 0 h 1261846"/>
                    <a:gd name="connsiteX1" fmla="*/ 544830 w 1296110"/>
                    <a:gd name="connsiteY1" fmla="*/ 128270 h 1261846"/>
                    <a:gd name="connsiteX2" fmla="*/ 434340 w 1296110"/>
                    <a:gd name="connsiteY2" fmla="*/ 991096 h 1261846"/>
                    <a:gd name="connsiteX3" fmla="*/ 1028065 w 1296110"/>
                    <a:gd name="connsiteY3" fmla="*/ 1026656 h 1261846"/>
                    <a:gd name="connsiteX4" fmla="*/ 745490 w 1296110"/>
                    <a:gd name="connsiteY4" fmla="*/ 1140956 h 1261846"/>
                    <a:gd name="connsiteX5" fmla="*/ 1294765 w 1296110"/>
                    <a:gd name="connsiteY5" fmla="*/ 1169531 h 1261846"/>
                    <a:gd name="connsiteX6" fmla="*/ 853439 w 1296110"/>
                    <a:gd name="connsiteY6" fmla="*/ 1217156 h 1261846"/>
                    <a:gd name="connsiteX7" fmla="*/ 672464 w 1296110"/>
                    <a:gd name="connsiteY7" fmla="*/ 1261605 h 1261846"/>
                    <a:gd name="connsiteX8" fmla="*/ 220980 w 1296110"/>
                    <a:gd name="connsiteY8" fmla="*/ 1120636 h 1261846"/>
                    <a:gd name="connsiteX9" fmla="*/ 0 w 1296110"/>
                    <a:gd name="connsiteY9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44243"/>
                    <a:gd name="connsiteY0" fmla="*/ 0 h 1365922"/>
                    <a:gd name="connsiteX1" fmla="*/ 544830 w 1044243"/>
                    <a:gd name="connsiteY1" fmla="*/ 128270 h 1365922"/>
                    <a:gd name="connsiteX2" fmla="*/ 434340 w 1044243"/>
                    <a:gd name="connsiteY2" fmla="*/ 991096 h 1365922"/>
                    <a:gd name="connsiteX3" fmla="*/ 1028065 w 1044243"/>
                    <a:gd name="connsiteY3" fmla="*/ 1026656 h 1365922"/>
                    <a:gd name="connsiteX4" fmla="*/ 745490 w 1044243"/>
                    <a:gd name="connsiteY4" fmla="*/ 1140956 h 1365922"/>
                    <a:gd name="connsiteX5" fmla="*/ 853439 w 1044243"/>
                    <a:gd name="connsiteY5" fmla="*/ 1217156 h 1365922"/>
                    <a:gd name="connsiteX6" fmla="*/ 672464 w 1044243"/>
                    <a:gd name="connsiteY6" fmla="*/ 1261605 h 1365922"/>
                    <a:gd name="connsiteX7" fmla="*/ 220980 w 1044243"/>
                    <a:gd name="connsiteY7" fmla="*/ 1120636 h 1365922"/>
                    <a:gd name="connsiteX8" fmla="*/ 0 w 1044243"/>
                    <a:gd name="connsiteY8" fmla="*/ 0 h 1365922"/>
                    <a:gd name="connsiteX0" fmla="*/ 0 w 1029047"/>
                    <a:gd name="connsiteY0" fmla="*/ 0 h 1451007"/>
                    <a:gd name="connsiteX1" fmla="*/ 544830 w 1029047"/>
                    <a:gd name="connsiteY1" fmla="*/ 128270 h 1451007"/>
                    <a:gd name="connsiteX2" fmla="*/ 434340 w 1029047"/>
                    <a:gd name="connsiteY2" fmla="*/ 991096 h 1451007"/>
                    <a:gd name="connsiteX3" fmla="*/ 1028065 w 1029047"/>
                    <a:gd name="connsiteY3" fmla="*/ 1026656 h 1451007"/>
                    <a:gd name="connsiteX4" fmla="*/ 745490 w 1029047"/>
                    <a:gd name="connsiteY4" fmla="*/ 1140956 h 1451007"/>
                    <a:gd name="connsiteX5" fmla="*/ 853439 w 1029047"/>
                    <a:gd name="connsiteY5" fmla="*/ 1217156 h 1451007"/>
                    <a:gd name="connsiteX6" fmla="*/ 672464 w 1029047"/>
                    <a:gd name="connsiteY6" fmla="*/ 1261605 h 1451007"/>
                    <a:gd name="connsiteX7" fmla="*/ 220980 w 1029047"/>
                    <a:gd name="connsiteY7" fmla="*/ 1120636 h 1451007"/>
                    <a:gd name="connsiteX8" fmla="*/ 0 w 1029047"/>
                    <a:gd name="connsiteY8" fmla="*/ 0 h 1451007"/>
                    <a:gd name="connsiteX0" fmla="*/ 0 w 1352218"/>
                    <a:gd name="connsiteY0" fmla="*/ 0 h 1451007"/>
                    <a:gd name="connsiteX1" fmla="*/ 544830 w 1352218"/>
                    <a:gd name="connsiteY1" fmla="*/ 128270 h 1451007"/>
                    <a:gd name="connsiteX2" fmla="*/ 434340 w 1352218"/>
                    <a:gd name="connsiteY2" fmla="*/ 991096 h 1451007"/>
                    <a:gd name="connsiteX3" fmla="*/ 1028065 w 1352218"/>
                    <a:gd name="connsiteY3" fmla="*/ 1026656 h 1451007"/>
                    <a:gd name="connsiteX4" fmla="*/ 745490 w 1352218"/>
                    <a:gd name="connsiteY4" fmla="*/ 1140956 h 1451007"/>
                    <a:gd name="connsiteX5" fmla="*/ 853439 w 1352218"/>
                    <a:gd name="connsiteY5" fmla="*/ 1217156 h 1451007"/>
                    <a:gd name="connsiteX6" fmla="*/ 672464 w 1352218"/>
                    <a:gd name="connsiteY6" fmla="*/ 1261605 h 1451007"/>
                    <a:gd name="connsiteX7" fmla="*/ 220980 w 1352218"/>
                    <a:gd name="connsiteY7" fmla="*/ 1120636 h 1451007"/>
                    <a:gd name="connsiteX8" fmla="*/ 0 w 1352218"/>
                    <a:gd name="connsiteY8" fmla="*/ 0 h 1451007"/>
                    <a:gd name="connsiteX0" fmla="*/ 0 w 1382490"/>
                    <a:gd name="connsiteY0" fmla="*/ 0 h 1451007"/>
                    <a:gd name="connsiteX1" fmla="*/ 544830 w 1382490"/>
                    <a:gd name="connsiteY1" fmla="*/ 128270 h 1451007"/>
                    <a:gd name="connsiteX2" fmla="*/ 434340 w 1382490"/>
                    <a:gd name="connsiteY2" fmla="*/ 991096 h 1451007"/>
                    <a:gd name="connsiteX3" fmla="*/ 1028065 w 1382490"/>
                    <a:gd name="connsiteY3" fmla="*/ 1026656 h 1451007"/>
                    <a:gd name="connsiteX4" fmla="*/ 745490 w 1382490"/>
                    <a:gd name="connsiteY4" fmla="*/ 1140956 h 1451007"/>
                    <a:gd name="connsiteX5" fmla="*/ 853439 w 1382490"/>
                    <a:gd name="connsiteY5" fmla="*/ 1217156 h 1451007"/>
                    <a:gd name="connsiteX6" fmla="*/ 672464 w 1382490"/>
                    <a:gd name="connsiteY6" fmla="*/ 1261605 h 1451007"/>
                    <a:gd name="connsiteX7" fmla="*/ 220980 w 1382490"/>
                    <a:gd name="connsiteY7" fmla="*/ 1120636 h 1451007"/>
                    <a:gd name="connsiteX8" fmla="*/ 0 w 1382490"/>
                    <a:gd name="connsiteY8" fmla="*/ 0 h 1451007"/>
                    <a:gd name="connsiteX0" fmla="*/ 0 w 1354281"/>
                    <a:gd name="connsiteY0" fmla="*/ 0 h 1451007"/>
                    <a:gd name="connsiteX1" fmla="*/ 544830 w 1354281"/>
                    <a:gd name="connsiteY1" fmla="*/ 128270 h 1451007"/>
                    <a:gd name="connsiteX2" fmla="*/ 434340 w 1354281"/>
                    <a:gd name="connsiteY2" fmla="*/ 991096 h 1451007"/>
                    <a:gd name="connsiteX3" fmla="*/ 1028065 w 1354281"/>
                    <a:gd name="connsiteY3" fmla="*/ 1026656 h 1451007"/>
                    <a:gd name="connsiteX4" fmla="*/ 745490 w 1354281"/>
                    <a:gd name="connsiteY4" fmla="*/ 1140956 h 1451007"/>
                    <a:gd name="connsiteX5" fmla="*/ 853439 w 1354281"/>
                    <a:gd name="connsiteY5" fmla="*/ 1217156 h 1451007"/>
                    <a:gd name="connsiteX6" fmla="*/ 672464 w 1354281"/>
                    <a:gd name="connsiteY6" fmla="*/ 1261605 h 1451007"/>
                    <a:gd name="connsiteX7" fmla="*/ 220980 w 1354281"/>
                    <a:gd name="connsiteY7" fmla="*/ 1120636 h 1451007"/>
                    <a:gd name="connsiteX8" fmla="*/ 0 w 1354281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9922"/>
                    <a:gd name="connsiteY0" fmla="*/ 0 h 1451007"/>
                    <a:gd name="connsiteX1" fmla="*/ 544830 w 1359922"/>
                    <a:gd name="connsiteY1" fmla="*/ 128270 h 1451007"/>
                    <a:gd name="connsiteX2" fmla="*/ 434340 w 1359922"/>
                    <a:gd name="connsiteY2" fmla="*/ 991096 h 1451007"/>
                    <a:gd name="connsiteX3" fmla="*/ 1028065 w 1359922"/>
                    <a:gd name="connsiteY3" fmla="*/ 1026656 h 1451007"/>
                    <a:gd name="connsiteX4" fmla="*/ 745490 w 1359922"/>
                    <a:gd name="connsiteY4" fmla="*/ 1140956 h 1451007"/>
                    <a:gd name="connsiteX5" fmla="*/ 853439 w 1359922"/>
                    <a:gd name="connsiteY5" fmla="*/ 1217156 h 1451007"/>
                    <a:gd name="connsiteX6" fmla="*/ 672464 w 1359922"/>
                    <a:gd name="connsiteY6" fmla="*/ 1261605 h 1451007"/>
                    <a:gd name="connsiteX7" fmla="*/ 220980 w 1359922"/>
                    <a:gd name="connsiteY7" fmla="*/ 1120636 h 1451007"/>
                    <a:gd name="connsiteX8" fmla="*/ 0 w 1359922"/>
                    <a:gd name="connsiteY8" fmla="*/ 0 h 1451007"/>
                    <a:gd name="connsiteX0" fmla="*/ 0 w 1359922"/>
                    <a:gd name="connsiteY0" fmla="*/ 0 h 1453609"/>
                    <a:gd name="connsiteX1" fmla="*/ 544830 w 1359922"/>
                    <a:gd name="connsiteY1" fmla="*/ 128270 h 1453609"/>
                    <a:gd name="connsiteX2" fmla="*/ 434340 w 1359922"/>
                    <a:gd name="connsiteY2" fmla="*/ 991096 h 1453609"/>
                    <a:gd name="connsiteX3" fmla="*/ 1028065 w 1359922"/>
                    <a:gd name="connsiteY3" fmla="*/ 1026656 h 1453609"/>
                    <a:gd name="connsiteX4" fmla="*/ 745490 w 1359922"/>
                    <a:gd name="connsiteY4" fmla="*/ 1140956 h 1453609"/>
                    <a:gd name="connsiteX5" fmla="*/ 853439 w 1359922"/>
                    <a:gd name="connsiteY5" fmla="*/ 1217156 h 1453609"/>
                    <a:gd name="connsiteX6" fmla="*/ 672464 w 1359922"/>
                    <a:gd name="connsiteY6" fmla="*/ 1261605 h 1453609"/>
                    <a:gd name="connsiteX7" fmla="*/ 220980 w 1359922"/>
                    <a:gd name="connsiteY7" fmla="*/ 1120636 h 1453609"/>
                    <a:gd name="connsiteX8" fmla="*/ 0 w 1359922"/>
                    <a:gd name="connsiteY8" fmla="*/ 0 h 1453609"/>
                    <a:gd name="connsiteX0" fmla="*/ 0 w 1374494"/>
                    <a:gd name="connsiteY0" fmla="*/ 0 h 1453609"/>
                    <a:gd name="connsiteX1" fmla="*/ 544830 w 1374494"/>
                    <a:gd name="connsiteY1" fmla="*/ 128270 h 1453609"/>
                    <a:gd name="connsiteX2" fmla="*/ 434340 w 1374494"/>
                    <a:gd name="connsiteY2" fmla="*/ 991096 h 1453609"/>
                    <a:gd name="connsiteX3" fmla="*/ 1028065 w 1374494"/>
                    <a:gd name="connsiteY3" fmla="*/ 1026656 h 1453609"/>
                    <a:gd name="connsiteX4" fmla="*/ 745490 w 1374494"/>
                    <a:gd name="connsiteY4" fmla="*/ 1140956 h 1453609"/>
                    <a:gd name="connsiteX5" fmla="*/ 853439 w 1374494"/>
                    <a:gd name="connsiteY5" fmla="*/ 1217156 h 1453609"/>
                    <a:gd name="connsiteX6" fmla="*/ 672464 w 1374494"/>
                    <a:gd name="connsiteY6" fmla="*/ 1261605 h 1453609"/>
                    <a:gd name="connsiteX7" fmla="*/ 220980 w 1374494"/>
                    <a:gd name="connsiteY7" fmla="*/ 1120636 h 1453609"/>
                    <a:gd name="connsiteX8" fmla="*/ 0 w 1374494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80205" h="1453609">
                      <a:moveTo>
                        <a:pt x="0" y="0"/>
                      </a:moveTo>
                      <a:lnTo>
                        <a:pt x="544830" y="128270"/>
                      </a:lnTo>
                      <a:lnTo>
                        <a:pt x="437515" y="1000621"/>
                      </a:lnTo>
                      <a:cubicBezTo>
                        <a:pt x="479848" y="1190274"/>
                        <a:pt x="966682" y="925903"/>
                        <a:pt x="1028065" y="1026656"/>
                      </a:cubicBezTo>
                      <a:cubicBezTo>
                        <a:pt x="984673" y="1037239"/>
                        <a:pt x="1077807" y="1130373"/>
                        <a:pt x="745490" y="1140956"/>
                      </a:cubicBezTo>
                      <a:cubicBezTo>
                        <a:pt x="1954636" y="1175881"/>
                        <a:pt x="979910" y="1225623"/>
                        <a:pt x="853439" y="1217156"/>
                      </a:cubicBezTo>
                      <a:cubicBezTo>
                        <a:pt x="2007552" y="1276422"/>
                        <a:pt x="945513" y="1370614"/>
                        <a:pt x="672464" y="1261605"/>
                      </a:cubicBezTo>
                      <a:cubicBezTo>
                        <a:pt x="1834832" y="1540052"/>
                        <a:pt x="-214312" y="1534339"/>
                        <a:pt x="220980" y="11206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BC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4A5EC078-030B-9539-AB86-83D8DAB785D0}"/>
                    </a:ext>
                  </a:extLst>
                </p:cNvPr>
                <p:cNvSpPr/>
                <p:nvPr/>
              </p:nvSpPr>
              <p:spPr>
                <a:xfrm>
                  <a:off x="5083891" y="5074286"/>
                  <a:ext cx="984705" cy="729614"/>
                </a:xfrm>
                <a:custGeom>
                  <a:avLst/>
                  <a:gdLst>
                    <a:gd name="connsiteX0" fmla="*/ 0 w 516488"/>
                    <a:gd name="connsiteY0" fmla="*/ 0 h 269598"/>
                    <a:gd name="connsiteX1" fmla="*/ 516488 w 516488"/>
                    <a:gd name="connsiteY1" fmla="*/ 0 h 269598"/>
                    <a:gd name="connsiteX2" fmla="*/ 516488 w 516488"/>
                    <a:gd name="connsiteY2" fmla="*/ 269598 h 269598"/>
                    <a:gd name="connsiteX3" fmla="*/ 0 w 516488"/>
                    <a:gd name="connsiteY3" fmla="*/ 269598 h 269598"/>
                    <a:gd name="connsiteX4" fmla="*/ 0 w 516488"/>
                    <a:gd name="connsiteY4" fmla="*/ 0 h 269598"/>
                    <a:gd name="connsiteX0" fmla="*/ 0 w 726038"/>
                    <a:gd name="connsiteY0" fmla="*/ 127000 h 269598"/>
                    <a:gd name="connsiteX1" fmla="*/ 726038 w 726038"/>
                    <a:gd name="connsiteY1" fmla="*/ 0 h 269598"/>
                    <a:gd name="connsiteX2" fmla="*/ 726038 w 726038"/>
                    <a:gd name="connsiteY2" fmla="*/ 269598 h 269598"/>
                    <a:gd name="connsiteX3" fmla="*/ 209550 w 726038"/>
                    <a:gd name="connsiteY3" fmla="*/ 269598 h 269598"/>
                    <a:gd name="connsiteX4" fmla="*/ 0 w 726038"/>
                    <a:gd name="connsiteY4" fmla="*/ 127000 h 269598"/>
                    <a:gd name="connsiteX0" fmla="*/ 0 w 726038"/>
                    <a:gd name="connsiteY0" fmla="*/ 127000 h 968098"/>
                    <a:gd name="connsiteX1" fmla="*/ 726038 w 726038"/>
                    <a:gd name="connsiteY1" fmla="*/ 0 h 968098"/>
                    <a:gd name="connsiteX2" fmla="*/ 726038 w 726038"/>
                    <a:gd name="connsiteY2" fmla="*/ 269598 h 968098"/>
                    <a:gd name="connsiteX3" fmla="*/ 184150 w 726038"/>
                    <a:gd name="connsiteY3" fmla="*/ 968098 h 968098"/>
                    <a:gd name="connsiteX4" fmla="*/ 0 w 726038"/>
                    <a:gd name="connsiteY4" fmla="*/ 127000 h 968098"/>
                    <a:gd name="connsiteX0" fmla="*/ 0 w 726038"/>
                    <a:gd name="connsiteY0" fmla="*/ 127000 h 977265"/>
                    <a:gd name="connsiteX1" fmla="*/ 726038 w 726038"/>
                    <a:gd name="connsiteY1" fmla="*/ 0 h 977265"/>
                    <a:gd name="connsiteX2" fmla="*/ 726038 w 726038"/>
                    <a:gd name="connsiteY2" fmla="*/ 269598 h 977265"/>
                    <a:gd name="connsiteX3" fmla="*/ 294640 w 726038"/>
                    <a:gd name="connsiteY3" fmla="*/ 977265 h 977265"/>
                    <a:gd name="connsiteX4" fmla="*/ 184150 w 726038"/>
                    <a:gd name="connsiteY4" fmla="*/ 968098 h 977265"/>
                    <a:gd name="connsiteX5" fmla="*/ 0 w 726038"/>
                    <a:gd name="connsiteY5" fmla="*/ 127000 h 977265"/>
                    <a:gd name="connsiteX0" fmla="*/ 0 w 726038"/>
                    <a:gd name="connsiteY0" fmla="*/ 127000 h 1053298"/>
                    <a:gd name="connsiteX1" fmla="*/ 726038 w 726038"/>
                    <a:gd name="connsiteY1" fmla="*/ 0 h 1053298"/>
                    <a:gd name="connsiteX2" fmla="*/ 726038 w 726038"/>
                    <a:gd name="connsiteY2" fmla="*/ 269598 h 1053298"/>
                    <a:gd name="connsiteX3" fmla="*/ 440690 w 726038"/>
                    <a:gd name="connsiteY3" fmla="*/ 1012190 h 1053298"/>
                    <a:gd name="connsiteX4" fmla="*/ 294640 w 726038"/>
                    <a:gd name="connsiteY4" fmla="*/ 977265 h 1053298"/>
                    <a:gd name="connsiteX5" fmla="*/ 184150 w 726038"/>
                    <a:gd name="connsiteY5" fmla="*/ 968098 h 1053298"/>
                    <a:gd name="connsiteX6" fmla="*/ 0 w 726038"/>
                    <a:gd name="connsiteY6" fmla="*/ 127000 h 1053298"/>
                    <a:gd name="connsiteX0" fmla="*/ 0 w 726038"/>
                    <a:gd name="connsiteY0" fmla="*/ 127000 h 1097840"/>
                    <a:gd name="connsiteX1" fmla="*/ 726038 w 726038"/>
                    <a:gd name="connsiteY1" fmla="*/ 0 h 1097840"/>
                    <a:gd name="connsiteX2" fmla="*/ 726038 w 726038"/>
                    <a:gd name="connsiteY2" fmla="*/ 269598 h 1097840"/>
                    <a:gd name="connsiteX3" fmla="*/ 586740 w 726038"/>
                    <a:gd name="connsiteY3" fmla="*/ 1056639 h 1097840"/>
                    <a:gd name="connsiteX4" fmla="*/ 440690 w 726038"/>
                    <a:gd name="connsiteY4" fmla="*/ 1012190 h 1097840"/>
                    <a:gd name="connsiteX5" fmla="*/ 294640 w 726038"/>
                    <a:gd name="connsiteY5" fmla="*/ 977265 h 1097840"/>
                    <a:gd name="connsiteX6" fmla="*/ 184150 w 726038"/>
                    <a:gd name="connsiteY6" fmla="*/ 968098 h 1097840"/>
                    <a:gd name="connsiteX7" fmla="*/ 0 w 726038"/>
                    <a:gd name="connsiteY7" fmla="*/ 127000 h 1097840"/>
                    <a:gd name="connsiteX0" fmla="*/ 0 w 1097513"/>
                    <a:gd name="connsiteY0" fmla="*/ 127000 h 1097840"/>
                    <a:gd name="connsiteX1" fmla="*/ 726038 w 1097513"/>
                    <a:gd name="connsiteY1" fmla="*/ 0 h 1097840"/>
                    <a:gd name="connsiteX2" fmla="*/ 1097513 w 1097513"/>
                    <a:gd name="connsiteY2" fmla="*/ 396598 h 1097840"/>
                    <a:gd name="connsiteX3" fmla="*/ 586740 w 1097513"/>
                    <a:gd name="connsiteY3" fmla="*/ 1056639 h 1097840"/>
                    <a:gd name="connsiteX4" fmla="*/ 440690 w 1097513"/>
                    <a:gd name="connsiteY4" fmla="*/ 1012190 h 1097840"/>
                    <a:gd name="connsiteX5" fmla="*/ 294640 w 1097513"/>
                    <a:gd name="connsiteY5" fmla="*/ 977265 h 1097840"/>
                    <a:gd name="connsiteX6" fmla="*/ 184150 w 1097513"/>
                    <a:gd name="connsiteY6" fmla="*/ 968098 h 1097840"/>
                    <a:gd name="connsiteX7" fmla="*/ 0 w 1097513"/>
                    <a:gd name="connsiteY7" fmla="*/ 127000 h 1097840"/>
                    <a:gd name="connsiteX0" fmla="*/ 0 w 1097513"/>
                    <a:gd name="connsiteY0" fmla="*/ 0 h 970840"/>
                    <a:gd name="connsiteX1" fmla="*/ 1097513 w 1097513"/>
                    <a:gd name="connsiteY1" fmla="*/ 269598 h 970840"/>
                    <a:gd name="connsiteX2" fmla="*/ 586740 w 1097513"/>
                    <a:gd name="connsiteY2" fmla="*/ 929639 h 970840"/>
                    <a:gd name="connsiteX3" fmla="*/ 440690 w 1097513"/>
                    <a:gd name="connsiteY3" fmla="*/ 885190 h 970840"/>
                    <a:gd name="connsiteX4" fmla="*/ 294640 w 1097513"/>
                    <a:gd name="connsiteY4" fmla="*/ 850265 h 970840"/>
                    <a:gd name="connsiteX5" fmla="*/ 184150 w 1097513"/>
                    <a:gd name="connsiteY5" fmla="*/ 841098 h 970840"/>
                    <a:gd name="connsiteX6" fmla="*/ 0 w 1097513"/>
                    <a:gd name="connsiteY6" fmla="*/ 0 h 970840"/>
                    <a:gd name="connsiteX0" fmla="*/ 0 w 1141963"/>
                    <a:gd name="connsiteY0" fmla="*/ 0 h 770815"/>
                    <a:gd name="connsiteX1" fmla="*/ 1141963 w 1141963"/>
                    <a:gd name="connsiteY1" fmla="*/ 69573 h 770815"/>
                    <a:gd name="connsiteX2" fmla="*/ 631190 w 1141963"/>
                    <a:gd name="connsiteY2" fmla="*/ 729614 h 770815"/>
                    <a:gd name="connsiteX3" fmla="*/ 485140 w 1141963"/>
                    <a:gd name="connsiteY3" fmla="*/ 685165 h 770815"/>
                    <a:gd name="connsiteX4" fmla="*/ 339090 w 1141963"/>
                    <a:gd name="connsiteY4" fmla="*/ 650240 h 770815"/>
                    <a:gd name="connsiteX5" fmla="*/ 228600 w 1141963"/>
                    <a:gd name="connsiteY5" fmla="*/ 641073 h 770815"/>
                    <a:gd name="connsiteX6" fmla="*/ 0 w 1141963"/>
                    <a:gd name="connsiteY6" fmla="*/ 0 h 770815"/>
                    <a:gd name="connsiteX0" fmla="*/ 184 w 1142147"/>
                    <a:gd name="connsiteY0" fmla="*/ 0 h 770815"/>
                    <a:gd name="connsiteX1" fmla="*/ 1142147 w 1142147"/>
                    <a:gd name="connsiteY1" fmla="*/ 69573 h 770815"/>
                    <a:gd name="connsiteX2" fmla="*/ 631374 w 1142147"/>
                    <a:gd name="connsiteY2" fmla="*/ 729614 h 770815"/>
                    <a:gd name="connsiteX3" fmla="*/ 485324 w 1142147"/>
                    <a:gd name="connsiteY3" fmla="*/ 685165 h 770815"/>
                    <a:gd name="connsiteX4" fmla="*/ 339274 w 1142147"/>
                    <a:gd name="connsiteY4" fmla="*/ 650240 h 770815"/>
                    <a:gd name="connsiteX5" fmla="*/ 228784 w 1142147"/>
                    <a:gd name="connsiteY5" fmla="*/ 641073 h 770815"/>
                    <a:gd name="connsiteX6" fmla="*/ 184 w 1142147"/>
                    <a:gd name="connsiteY6" fmla="*/ 0 h 770815"/>
                    <a:gd name="connsiteX0" fmla="*/ 241 w 1104104"/>
                    <a:gd name="connsiteY0" fmla="*/ 0 h 770815"/>
                    <a:gd name="connsiteX1" fmla="*/ 1104104 w 1104104"/>
                    <a:gd name="connsiteY1" fmla="*/ 69573 h 770815"/>
                    <a:gd name="connsiteX2" fmla="*/ 593331 w 1104104"/>
                    <a:gd name="connsiteY2" fmla="*/ 729614 h 770815"/>
                    <a:gd name="connsiteX3" fmla="*/ 447281 w 1104104"/>
                    <a:gd name="connsiteY3" fmla="*/ 685165 h 770815"/>
                    <a:gd name="connsiteX4" fmla="*/ 301231 w 1104104"/>
                    <a:gd name="connsiteY4" fmla="*/ 650240 h 770815"/>
                    <a:gd name="connsiteX5" fmla="*/ 190741 w 1104104"/>
                    <a:gd name="connsiteY5" fmla="*/ 641073 h 770815"/>
                    <a:gd name="connsiteX6" fmla="*/ 241 w 1104104"/>
                    <a:gd name="connsiteY6" fmla="*/ 0 h 770815"/>
                    <a:gd name="connsiteX0" fmla="*/ 17655 w 1121518"/>
                    <a:gd name="connsiteY0" fmla="*/ 0 h 770815"/>
                    <a:gd name="connsiteX1" fmla="*/ 1121518 w 1121518"/>
                    <a:gd name="connsiteY1" fmla="*/ 69573 h 770815"/>
                    <a:gd name="connsiteX2" fmla="*/ 610745 w 1121518"/>
                    <a:gd name="connsiteY2" fmla="*/ 729614 h 770815"/>
                    <a:gd name="connsiteX3" fmla="*/ 464695 w 1121518"/>
                    <a:gd name="connsiteY3" fmla="*/ 685165 h 770815"/>
                    <a:gd name="connsiteX4" fmla="*/ 318645 w 1121518"/>
                    <a:gd name="connsiteY4" fmla="*/ 650240 h 770815"/>
                    <a:gd name="connsiteX5" fmla="*/ 208155 w 1121518"/>
                    <a:gd name="connsiteY5" fmla="*/ 641073 h 770815"/>
                    <a:gd name="connsiteX6" fmla="*/ 17655 w 1121518"/>
                    <a:gd name="connsiteY6" fmla="*/ 0 h 770815"/>
                    <a:gd name="connsiteX0" fmla="*/ 21351 w 1125214"/>
                    <a:gd name="connsiteY0" fmla="*/ 0 h 770815"/>
                    <a:gd name="connsiteX1" fmla="*/ 1125214 w 1125214"/>
                    <a:gd name="connsiteY1" fmla="*/ 69573 h 770815"/>
                    <a:gd name="connsiteX2" fmla="*/ 614441 w 1125214"/>
                    <a:gd name="connsiteY2" fmla="*/ 729614 h 770815"/>
                    <a:gd name="connsiteX3" fmla="*/ 468391 w 1125214"/>
                    <a:gd name="connsiteY3" fmla="*/ 685165 h 770815"/>
                    <a:gd name="connsiteX4" fmla="*/ 322341 w 1125214"/>
                    <a:gd name="connsiteY4" fmla="*/ 650240 h 770815"/>
                    <a:gd name="connsiteX5" fmla="*/ 211851 w 1125214"/>
                    <a:gd name="connsiteY5" fmla="*/ 641073 h 770815"/>
                    <a:gd name="connsiteX6" fmla="*/ 21351 w 1125214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4705" h="729614">
                      <a:moveTo>
                        <a:pt x="18969" y="0"/>
                      </a:moveTo>
                      <a:lnTo>
                        <a:pt x="960907" y="120373"/>
                      </a:lnTo>
                      <a:cubicBezTo>
                        <a:pt x="1047228" y="225571"/>
                        <a:pt x="891392" y="593149"/>
                        <a:pt x="612059" y="729614"/>
                      </a:cubicBezTo>
                      <a:cubicBezTo>
                        <a:pt x="588314" y="722411"/>
                        <a:pt x="578192" y="591767"/>
                        <a:pt x="466009" y="685165"/>
                      </a:cubicBezTo>
                      <a:cubicBezTo>
                        <a:pt x="425263" y="714269"/>
                        <a:pt x="462199" y="433751"/>
                        <a:pt x="319959" y="650240"/>
                      </a:cubicBezTo>
                      <a:cubicBezTo>
                        <a:pt x="199785" y="382865"/>
                        <a:pt x="237568" y="646511"/>
                        <a:pt x="209469" y="641073"/>
                      </a:cubicBezTo>
                      <a:cubicBezTo>
                        <a:pt x="85644" y="487707"/>
                        <a:pt x="-50881" y="404191"/>
                        <a:pt x="18969" y="0"/>
                      </a:cubicBezTo>
                      <a:close/>
                    </a:path>
                  </a:pathLst>
                </a:custGeom>
                <a:solidFill>
                  <a:srgbClr val="FBF6F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42E7C0-5CBD-585A-A441-440A7A4ADB79}"/>
                  </a:ext>
                </a:extLst>
              </p:cNvPr>
              <p:cNvSpPr/>
              <p:nvPr/>
            </p:nvSpPr>
            <p:spPr>
              <a:xfrm rot="416846">
                <a:off x="5205201" y="5001588"/>
                <a:ext cx="1122759" cy="521953"/>
              </a:xfrm>
              <a:prstGeom prst="rect">
                <a:avLst/>
              </a:pr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4C5E48-9093-B312-BAEF-B3E1114DB53F}"/>
                </a:ext>
              </a:extLst>
            </p:cNvPr>
            <p:cNvSpPr/>
            <p:nvPr/>
          </p:nvSpPr>
          <p:spPr>
            <a:xfrm rot="665969">
              <a:off x="8024953" y="1831488"/>
              <a:ext cx="669262" cy="1329138"/>
            </a:xfrm>
            <a:prstGeom prst="ellipse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31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7D0C02-AA3E-B714-5A53-1D259CF78983}"/>
              </a:ext>
            </a:extLst>
          </p:cNvPr>
          <p:cNvGrpSpPr/>
          <p:nvPr/>
        </p:nvGrpSpPr>
        <p:grpSpPr>
          <a:xfrm>
            <a:off x="3805601" y="576854"/>
            <a:ext cx="4302939" cy="5834197"/>
            <a:chOff x="3805601" y="576854"/>
            <a:chExt cx="4302939" cy="58341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94B2A-273B-6A0A-FCF4-2AACCBAEBD79}"/>
                </a:ext>
              </a:extLst>
            </p:cNvPr>
            <p:cNvSpPr/>
            <p:nvPr/>
          </p:nvSpPr>
          <p:spPr>
            <a:xfrm>
              <a:off x="5170191" y="5086350"/>
              <a:ext cx="764368" cy="1324701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368" h="1324701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13612" y="973930"/>
                    <a:pt x="763883" y="1038224"/>
                  </a:cubicBezTo>
                  <a:cubicBezTo>
                    <a:pt x="776054" y="1083468"/>
                    <a:pt x="554334" y="1089025"/>
                    <a:pt x="673397" y="1228725"/>
                  </a:cubicBezTo>
                  <a:cubicBezTo>
                    <a:pt x="349547" y="1177925"/>
                    <a:pt x="492736" y="1336675"/>
                    <a:pt x="435272" y="1323975"/>
                  </a:cubicBezTo>
                  <a:cubicBezTo>
                    <a:pt x="310819" y="1209675"/>
                    <a:pt x="162553" y="1185862"/>
                    <a:pt x="61913" y="981075"/>
                  </a:cubicBezTo>
                  <a:cubicBezTo>
                    <a:pt x="136525" y="415925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80F342F-0F57-82FA-6281-B5ECA742A1D4}"/>
                </a:ext>
              </a:extLst>
            </p:cNvPr>
            <p:cNvSpPr/>
            <p:nvPr/>
          </p:nvSpPr>
          <p:spPr>
            <a:xfrm>
              <a:off x="6096000" y="4956445"/>
              <a:ext cx="773866" cy="1310239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95251 w 764368"/>
                <a:gd name="connsiteY6" fmla="*/ 1004888 h 1324701"/>
                <a:gd name="connsiteX7" fmla="*/ 0 w 764368"/>
                <a:gd name="connsiteY7" fmla="*/ 0 h 1324701"/>
                <a:gd name="connsiteX0" fmla="*/ 0 w 773874"/>
                <a:gd name="connsiteY0" fmla="*/ 0 h 1324701"/>
                <a:gd name="connsiteX1" fmla="*/ 395583 w 773874"/>
                <a:gd name="connsiteY1" fmla="*/ 14288 h 1324701"/>
                <a:gd name="connsiteX2" fmla="*/ 371770 w 773874"/>
                <a:gd name="connsiteY2" fmla="*/ 819150 h 1324701"/>
                <a:gd name="connsiteX3" fmla="*/ 773408 w 773874"/>
                <a:gd name="connsiteY3" fmla="*/ 981074 h 1324701"/>
                <a:gd name="connsiteX4" fmla="*/ 673397 w 773874"/>
                <a:gd name="connsiteY4" fmla="*/ 1228725 h 1324701"/>
                <a:gd name="connsiteX5" fmla="*/ 435272 w 773874"/>
                <a:gd name="connsiteY5" fmla="*/ 1323975 h 1324701"/>
                <a:gd name="connsiteX6" fmla="*/ 95251 w 773874"/>
                <a:gd name="connsiteY6" fmla="*/ 1004888 h 1324701"/>
                <a:gd name="connsiteX7" fmla="*/ 0 w 773874"/>
                <a:gd name="connsiteY7" fmla="*/ 0 h 1324701"/>
                <a:gd name="connsiteX0" fmla="*/ 0 w 774095"/>
                <a:gd name="connsiteY0" fmla="*/ 0 h 1324493"/>
                <a:gd name="connsiteX1" fmla="*/ 395583 w 774095"/>
                <a:gd name="connsiteY1" fmla="*/ 14288 h 1324493"/>
                <a:gd name="connsiteX2" fmla="*/ 371770 w 774095"/>
                <a:gd name="connsiteY2" fmla="*/ 819150 h 1324493"/>
                <a:gd name="connsiteX3" fmla="*/ 773408 w 774095"/>
                <a:gd name="connsiteY3" fmla="*/ 981074 h 1324493"/>
                <a:gd name="connsiteX4" fmla="*/ 749597 w 774095"/>
                <a:gd name="connsiteY4" fmla="*/ 1162050 h 1324493"/>
                <a:gd name="connsiteX5" fmla="*/ 435272 w 774095"/>
                <a:gd name="connsiteY5" fmla="*/ 1323975 h 1324493"/>
                <a:gd name="connsiteX6" fmla="*/ 95251 w 774095"/>
                <a:gd name="connsiteY6" fmla="*/ 1004888 h 1324493"/>
                <a:gd name="connsiteX7" fmla="*/ 0 w 774095"/>
                <a:gd name="connsiteY7" fmla="*/ 0 h 1324493"/>
                <a:gd name="connsiteX0" fmla="*/ 0 w 774095"/>
                <a:gd name="connsiteY0" fmla="*/ 0 h 1310239"/>
                <a:gd name="connsiteX1" fmla="*/ 395583 w 774095"/>
                <a:gd name="connsiteY1" fmla="*/ 14288 h 1310239"/>
                <a:gd name="connsiteX2" fmla="*/ 371770 w 774095"/>
                <a:gd name="connsiteY2" fmla="*/ 819150 h 1310239"/>
                <a:gd name="connsiteX3" fmla="*/ 773408 w 774095"/>
                <a:gd name="connsiteY3" fmla="*/ 981074 h 1310239"/>
                <a:gd name="connsiteX4" fmla="*/ 749597 w 774095"/>
                <a:gd name="connsiteY4" fmla="*/ 1162050 h 1310239"/>
                <a:gd name="connsiteX5" fmla="*/ 559097 w 774095"/>
                <a:gd name="connsiteY5" fmla="*/ 1309687 h 1310239"/>
                <a:gd name="connsiteX6" fmla="*/ 95251 w 774095"/>
                <a:gd name="connsiteY6" fmla="*/ 1004888 h 1310239"/>
                <a:gd name="connsiteX7" fmla="*/ 0 w 774095"/>
                <a:gd name="connsiteY7" fmla="*/ 0 h 1310239"/>
                <a:gd name="connsiteX0" fmla="*/ 0 w 773866"/>
                <a:gd name="connsiteY0" fmla="*/ 0 h 1310239"/>
                <a:gd name="connsiteX1" fmla="*/ 395583 w 773866"/>
                <a:gd name="connsiteY1" fmla="*/ 14288 h 1310239"/>
                <a:gd name="connsiteX2" fmla="*/ 371770 w 773866"/>
                <a:gd name="connsiteY2" fmla="*/ 819150 h 1310239"/>
                <a:gd name="connsiteX3" fmla="*/ 773408 w 773866"/>
                <a:gd name="connsiteY3" fmla="*/ 981074 h 1310239"/>
                <a:gd name="connsiteX4" fmla="*/ 749597 w 773866"/>
                <a:gd name="connsiteY4" fmla="*/ 1162050 h 1310239"/>
                <a:gd name="connsiteX5" fmla="*/ 559097 w 773866"/>
                <a:gd name="connsiteY5" fmla="*/ 1309687 h 1310239"/>
                <a:gd name="connsiteX6" fmla="*/ 95251 w 773866"/>
                <a:gd name="connsiteY6" fmla="*/ 1004888 h 1310239"/>
                <a:gd name="connsiteX7" fmla="*/ 0 w 773866"/>
                <a:gd name="connsiteY7" fmla="*/ 0 h 131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3866" h="1310239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23137" y="916780"/>
                    <a:pt x="773408" y="981074"/>
                  </a:cubicBezTo>
                  <a:cubicBezTo>
                    <a:pt x="785579" y="1026318"/>
                    <a:pt x="549572" y="965200"/>
                    <a:pt x="749597" y="1162050"/>
                  </a:cubicBezTo>
                  <a:cubicBezTo>
                    <a:pt x="425747" y="1111250"/>
                    <a:pt x="616561" y="1322387"/>
                    <a:pt x="559097" y="1309687"/>
                  </a:cubicBezTo>
                  <a:cubicBezTo>
                    <a:pt x="434644" y="1195387"/>
                    <a:pt x="195891" y="1209675"/>
                    <a:pt x="95251" y="1004888"/>
                  </a:cubicBezTo>
                  <a:cubicBezTo>
                    <a:pt x="169863" y="439738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AC712C-1494-BEDD-929A-0374AB715A8F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88DC84-85BD-4A7C-07E9-D0564AC118BB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F22AA7-1F78-69C9-A6B5-44FFF76B0142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004AD2-3ADB-D08D-9082-AE2A2347DFB1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30A5FC-0AED-6F47-5959-07D683339AE2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79A61-BD98-4FC0-8FEB-1D1265819883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5DD71C-61FB-C0C0-B56C-EE530A3F1A54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5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D08B4-9B9C-287A-3E2F-5A5E08DCE9DC}"/>
              </a:ext>
            </a:extLst>
          </p:cNvPr>
          <p:cNvGrpSpPr/>
          <p:nvPr/>
        </p:nvGrpSpPr>
        <p:grpSpPr>
          <a:xfrm>
            <a:off x="4196415" y="78356"/>
            <a:ext cx="5892439" cy="6393895"/>
            <a:chOff x="4196415" y="78356"/>
            <a:chExt cx="5892439" cy="63938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D2E989-E83C-67C6-27AF-892785A594F0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7B89D96D-F7BF-15AD-8443-CE7999A90FB0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ECAC88-3C16-C959-A30F-5311B35BF673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F1D460-28D5-45AA-12EB-DF43529AA469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68D9FD-2D90-ECAC-4FC1-06DEEE636291}"/>
                </a:ext>
              </a:extLst>
            </p:cNvPr>
            <p:cNvSpPr/>
            <p:nvPr/>
          </p:nvSpPr>
          <p:spPr>
            <a:xfrm>
              <a:off x="4501622" y="525576"/>
              <a:ext cx="733138" cy="472926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72926">
                  <a:moveTo>
                    <a:pt x="478344" y="42976"/>
                  </a:moveTo>
                  <a:cubicBezTo>
                    <a:pt x="579150" y="-15762"/>
                    <a:pt x="652176" y="-22905"/>
                    <a:pt x="733138" y="76313"/>
                  </a:cubicBezTo>
                  <a:cubicBezTo>
                    <a:pt x="720438" y="154894"/>
                    <a:pt x="662494" y="200138"/>
                    <a:pt x="728375" y="312057"/>
                  </a:cubicBezTo>
                  <a:cubicBezTo>
                    <a:pt x="713559" y="356243"/>
                    <a:pt x="710914" y="354920"/>
                    <a:pt x="670433" y="379527"/>
                  </a:cubicBezTo>
                  <a:cubicBezTo>
                    <a:pt x="643710" y="403075"/>
                    <a:pt x="742928" y="410220"/>
                    <a:pt x="632332" y="422390"/>
                  </a:cubicBezTo>
                  <a:cubicBezTo>
                    <a:pt x="259798" y="413128"/>
                    <a:pt x="13471" y="514992"/>
                    <a:pt x="6856" y="452550"/>
                  </a:cubicBezTo>
                  <a:cubicBezTo>
                    <a:pt x="-64581" y="254113"/>
                    <a:pt x="445006" y="274751"/>
                    <a:pt x="478344" y="42976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D4889A-8E0D-09CE-BE8A-984557F9253F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B1C708-743A-AB74-033D-823586384022}"/>
                </a:ext>
              </a:extLst>
            </p:cNvPr>
            <p:cNvSpPr/>
            <p:nvPr/>
          </p:nvSpPr>
          <p:spPr>
            <a:xfrm>
              <a:off x="4564857" y="913892"/>
              <a:ext cx="600868" cy="84610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84610">
                  <a:moveTo>
                    <a:pt x="569118" y="1265"/>
                  </a:moveTo>
                  <a:cubicBezTo>
                    <a:pt x="534193" y="471"/>
                    <a:pt x="232569" y="-14609"/>
                    <a:pt x="0" y="8461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C3030B-0820-7AE7-96D9-7B6D068A97DC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29D0E8-087A-A969-9DC4-56A849828091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CD908E-EF0D-948A-1914-56E9AED1D1C5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7E1B83-48B4-B0C9-7D81-2AAB532B1413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18EE9B96-8A04-398B-2886-A7B893FDCAE3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C5846AF-81E0-F82A-CE21-58E6E08D6273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EF09483F-9A15-F9ED-A93D-301D1C16E267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647655-3DC9-8957-2100-D00449850A45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3C2A74-BF53-E033-0124-5A5B1D9E9354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BC3CED-7D9C-D7EB-92EA-70E71B4064AA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ED1B5F-8781-6336-793D-E7B8DB7505B2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88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BD07B-5F95-EEB1-00E7-A61D71365F9D}"/>
              </a:ext>
            </a:extLst>
          </p:cNvPr>
          <p:cNvGrpSpPr/>
          <p:nvPr/>
        </p:nvGrpSpPr>
        <p:grpSpPr>
          <a:xfrm>
            <a:off x="5707932" y="-242933"/>
            <a:ext cx="6091113" cy="6555144"/>
            <a:chOff x="2919374" y="281088"/>
            <a:chExt cx="6091113" cy="6555144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1BECD7D5-131B-3791-4BCF-192D50220DDF}"/>
                </a:ext>
              </a:extLst>
            </p:cNvPr>
            <p:cNvSpPr/>
            <p:nvPr/>
          </p:nvSpPr>
          <p:spPr>
            <a:xfrm>
              <a:off x="4852707" y="5243515"/>
              <a:ext cx="1243292" cy="1592717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292" h="1592717">
                  <a:moveTo>
                    <a:pt x="513816" y="0"/>
                  </a:moveTo>
                  <a:lnTo>
                    <a:pt x="1243292" y="0"/>
                  </a:lnTo>
                  <a:cubicBezTo>
                    <a:pt x="1176617" y="330613"/>
                    <a:pt x="906742" y="365952"/>
                    <a:pt x="1043267" y="991840"/>
                  </a:cubicBezTo>
                  <a:cubicBezTo>
                    <a:pt x="1278217" y="1087883"/>
                    <a:pt x="1006755" y="1136062"/>
                    <a:pt x="928967" y="1185861"/>
                  </a:cubicBezTo>
                  <a:cubicBezTo>
                    <a:pt x="813080" y="1282227"/>
                    <a:pt x="413030" y="1606548"/>
                    <a:pt x="373343" y="1592260"/>
                  </a:cubicBezTo>
                  <a:cubicBezTo>
                    <a:pt x="320956" y="1584322"/>
                    <a:pt x="416205" y="1368952"/>
                    <a:pt x="576542" y="1290636"/>
                  </a:cubicBezTo>
                  <a:cubicBezTo>
                    <a:pt x="-485495" y="1720848"/>
                    <a:pt x="250447" y="1186448"/>
                    <a:pt x="395567" y="1176336"/>
                  </a:cubicBezTo>
                  <a:cubicBezTo>
                    <a:pt x="-542917" y="1302162"/>
                    <a:pt x="442650" y="989839"/>
                    <a:pt x="751941" y="982315"/>
                  </a:cubicBezTo>
                  <a:cubicBezTo>
                    <a:pt x="791628" y="673927"/>
                    <a:pt x="593191" y="327438"/>
                    <a:pt x="5138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6E474D6C-69D5-7021-C068-A930F4D47F8C}"/>
                </a:ext>
              </a:extLst>
            </p:cNvPr>
            <p:cNvSpPr/>
            <p:nvPr/>
          </p:nvSpPr>
          <p:spPr>
            <a:xfrm>
              <a:off x="4079278" y="5033268"/>
              <a:ext cx="1244244" cy="1486060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496189 w 1225665"/>
                <a:gd name="connsiteY0" fmla="*/ 0 h 1592717"/>
                <a:gd name="connsiteX1" fmla="*/ 1225665 w 1225665"/>
                <a:gd name="connsiteY1" fmla="*/ 0 h 1592717"/>
                <a:gd name="connsiteX2" fmla="*/ 1025640 w 1225665"/>
                <a:gd name="connsiteY2" fmla="*/ 991840 h 1592717"/>
                <a:gd name="connsiteX3" fmla="*/ 911340 w 1225665"/>
                <a:gd name="connsiteY3" fmla="*/ 1185861 h 1592717"/>
                <a:gd name="connsiteX4" fmla="*/ 355716 w 1225665"/>
                <a:gd name="connsiteY4" fmla="*/ 1592260 h 1592717"/>
                <a:gd name="connsiteX5" fmla="*/ 558915 w 1225665"/>
                <a:gd name="connsiteY5" fmla="*/ 1290636 h 1592717"/>
                <a:gd name="connsiteX6" fmla="*/ 400800 w 1225665"/>
                <a:gd name="connsiteY6" fmla="*/ 1115376 h 1592717"/>
                <a:gd name="connsiteX7" fmla="*/ 734314 w 1225665"/>
                <a:gd name="connsiteY7" fmla="*/ 982315 h 1592717"/>
                <a:gd name="connsiteX8" fmla="*/ 496189 w 1225665"/>
                <a:gd name="connsiteY8" fmla="*/ 0 h 1592717"/>
                <a:gd name="connsiteX0" fmla="*/ 646512 w 1375988"/>
                <a:gd name="connsiteY0" fmla="*/ 0 h 1592717"/>
                <a:gd name="connsiteX1" fmla="*/ 1375988 w 1375988"/>
                <a:gd name="connsiteY1" fmla="*/ 0 h 1592717"/>
                <a:gd name="connsiteX2" fmla="*/ 1175963 w 1375988"/>
                <a:gd name="connsiteY2" fmla="*/ 991840 h 1592717"/>
                <a:gd name="connsiteX3" fmla="*/ 1061663 w 1375988"/>
                <a:gd name="connsiteY3" fmla="*/ 1185861 h 1592717"/>
                <a:gd name="connsiteX4" fmla="*/ 506039 w 1375988"/>
                <a:gd name="connsiteY4" fmla="*/ 1592260 h 1592717"/>
                <a:gd name="connsiteX5" fmla="*/ 488258 w 1375988"/>
                <a:gd name="connsiteY5" fmla="*/ 1229676 h 1592717"/>
                <a:gd name="connsiteX6" fmla="*/ 551123 w 1375988"/>
                <a:gd name="connsiteY6" fmla="*/ 1115376 h 1592717"/>
                <a:gd name="connsiteX7" fmla="*/ 884637 w 1375988"/>
                <a:gd name="connsiteY7" fmla="*/ 982315 h 1592717"/>
                <a:gd name="connsiteX8" fmla="*/ 646512 w 1375988"/>
                <a:gd name="connsiteY8" fmla="*/ 0 h 1592717"/>
                <a:gd name="connsiteX0" fmla="*/ 646512 w 1375988"/>
                <a:gd name="connsiteY0" fmla="*/ 0 h 1486250"/>
                <a:gd name="connsiteX1" fmla="*/ 1375988 w 1375988"/>
                <a:gd name="connsiteY1" fmla="*/ 0 h 1486250"/>
                <a:gd name="connsiteX2" fmla="*/ 1175963 w 1375988"/>
                <a:gd name="connsiteY2" fmla="*/ 991840 h 1486250"/>
                <a:gd name="connsiteX3" fmla="*/ 1061663 w 1375988"/>
                <a:gd name="connsiteY3" fmla="*/ 1185861 h 1486250"/>
                <a:gd name="connsiteX4" fmla="*/ 269819 w 1375988"/>
                <a:gd name="connsiteY4" fmla="*/ 1485580 h 1486250"/>
                <a:gd name="connsiteX5" fmla="*/ 488258 w 1375988"/>
                <a:gd name="connsiteY5" fmla="*/ 1229676 h 1486250"/>
                <a:gd name="connsiteX6" fmla="*/ 551123 w 1375988"/>
                <a:gd name="connsiteY6" fmla="*/ 1115376 h 1486250"/>
                <a:gd name="connsiteX7" fmla="*/ 884637 w 1375988"/>
                <a:gd name="connsiteY7" fmla="*/ 982315 h 1486250"/>
                <a:gd name="connsiteX8" fmla="*/ 646512 w 1375988"/>
                <a:gd name="connsiteY8" fmla="*/ 0 h 1486250"/>
                <a:gd name="connsiteX0" fmla="*/ 646512 w 1269676"/>
                <a:gd name="connsiteY0" fmla="*/ 0 h 1486250"/>
                <a:gd name="connsiteX1" fmla="*/ 1193108 w 1269676"/>
                <a:gd name="connsiteY1" fmla="*/ 38100 h 1486250"/>
                <a:gd name="connsiteX2" fmla="*/ 1175963 w 1269676"/>
                <a:gd name="connsiteY2" fmla="*/ 991840 h 1486250"/>
                <a:gd name="connsiteX3" fmla="*/ 1061663 w 1269676"/>
                <a:gd name="connsiteY3" fmla="*/ 1185861 h 1486250"/>
                <a:gd name="connsiteX4" fmla="*/ 269819 w 1269676"/>
                <a:gd name="connsiteY4" fmla="*/ 1485580 h 1486250"/>
                <a:gd name="connsiteX5" fmla="*/ 488258 w 1269676"/>
                <a:gd name="connsiteY5" fmla="*/ 1229676 h 1486250"/>
                <a:gd name="connsiteX6" fmla="*/ 551123 w 1269676"/>
                <a:gd name="connsiteY6" fmla="*/ 1115376 h 1486250"/>
                <a:gd name="connsiteX7" fmla="*/ 884637 w 1269676"/>
                <a:gd name="connsiteY7" fmla="*/ 982315 h 1486250"/>
                <a:gd name="connsiteX8" fmla="*/ 646512 w 1269676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53450 w 1258716"/>
                <a:gd name="connsiteY0" fmla="*/ 0 h 1486060"/>
                <a:gd name="connsiteX1" fmla="*/ 1100046 w 1258716"/>
                <a:gd name="connsiteY1" fmla="*/ 38100 h 1486060"/>
                <a:gd name="connsiteX2" fmla="*/ 999081 w 1258716"/>
                <a:gd name="connsiteY2" fmla="*/ 938500 h 1486060"/>
                <a:gd name="connsiteX3" fmla="*/ 968601 w 1258716"/>
                <a:gd name="connsiteY3" fmla="*/ 1185861 h 1486060"/>
                <a:gd name="connsiteX4" fmla="*/ 176757 w 1258716"/>
                <a:gd name="connsiteY4" fmla="*/ 1485580 h 1486060"/>
                <a:gd name="connsiteX5" fmla="*/ 395196 w 1258716"/>
                <a:gd name="connsiteY5" fmla="*/ 1229676 h 1486060"/>
                <a:gd name="connsiteX6" fmla="*/ 458061 w 1258716"/>
                <a:gd name="connsiteY6" fmla="*/ 1115376 h 1486060"/>
                <a:gd name="connsiteX7" fmla="*/ 791575 w 1258716"/>
                <a:gd name="connsiteY7" fmla="*/ 982315 h 1486060"/>
                <a:gd name="connsiteX8" fmla="*/ 553450 w 1258716"/>
                <a:gd name="connsiteY8" fmla="*/ 0 h 1486060"/>
                <a:gd name="connsiteX0" fmla="*/ 559080 w 1264346"/>
                <a:gd name="connsiteY0" fmla="*/ 0 h 1486060"/>
                <a:gd name="connsiteX1" fmla="*/ 1105676 w 1264346"/>
                <a:gd name="connsiteY1" fmla="*/ 38100 h 1486060"/>
                <a:gd name="connsiteX2" fmla="*/ 1004711 w 1264346"/>
                <a:gd name="connsiteY2" fmla="*/ 938500 h 1486060"/>
                <a:gd name="connsiteX3" fmla="*/ 974231 w 1264346"/>
                <a:gd name="connsiteY3" fmla="*/ 1185861 h 1486060"/>
                <a:gd name="connsiteX4" fmla="*/ 182387 w 1264346"/>
                <a:gd name="connsiteY4" fmla="*/ 1485580 h 1486060"/>
                <a:gd name="connsiteX5" fmla="*/ 400826 w 1264346"/>
                <a:gd name="connsiteY5" fmla="*/ 1229676 h 1486060"/>
                <a:gd name="connsiteX6" fmla="*/ 463691 w 1264346"/>
                <a:gd name="connsiteY6" fmla="*/ 1115376 h 1486060"/>
                <a:gd name="connsiteX7" fmla="*/ 797205 w 1264346"/>
                <a:gd name="connsiteY7" fmla="*/ 982315 h 1486060"/>
                <a:gd name="connsiteX8" fmla="*/ 559080 w 1264346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4244" h="1486060">
                  <a:moveTo>
                    <a:pt x="610416" y="0"/>
                  </a:moveTo>
                  <a:lnTo>
                    <a:pt x="1085574" y="38100"/>
                  </a:lnTo>
                  <a:cubicBezTo>
                    <a:pt x="1018899" y="368713"/>
                    <a:pt x="901424" y="746952"/>
                    <a:pt x="984609" y="938500"/>
                  </a:cubicBezTo>
                  <a:cubicBezTo>
                    <a:pt x="1547219" y="1133603"/>
                    <a:pt x="1031917" y="1166542"/>
                    <a:pt x="954129" y="1185861"/>
                  </a:cubicBezTo>
                  <a:cubicBezTo>
                    <a:pt x="723942" y="1190787"/>
                    <a:pt x="201972" y="1499868"/>
                    <a:pt x="162285" y="1485580"/>
                  </a:cubicBezTo>
                  <a:cubicBezTo>
                    <a:pt x="71798" y="1447162"/>
                    <a:pt x="239437" y="1303230"/>
                    <a:pt x="399774" y="1224914"/>
                  </a:cubicBezTo>
                  <a:cubicBezTo>
                    <a:pt x="-419376" y="1489392"/>
                    <a:pt x="241318" y="1096913"/>
                    <a:pt x="443589" y="1115376"/>
                  </a:cubicBezTo>
                  <a:cubicBezTo>
                    <a:pt x="469728" y="1172411"/>
                    <a:pt x="-337169" y="1132100"/>
                    <a:pt x="504230" y="1043248"/>
                  </a:cubicBezTo>
                  <a:cubicBezTo>
                    <a:pt x="559816" y="1021071"/>
                    <a:pt x="748293" y="1053796"/>
                    <a:pt x="777103" y="982315"/>
                  </a:cubicBezTo>
                  <a:cubicBezTo>
                    <a:pt x="816790" y="673927"/>
                    <a:pt x="742178" y="484600"/>
                    <a:pt x="6104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2F7AF3-0236-6EAE-A0A3-90D0A08DFFE7}"/>
                </a:ext>
              </a:extLst>
            </p:cNvPr>
            <p:cNvGrpSpPr/>
            <p:nvPr/>
          </p:nvGrpSpPr>
          <p:grpSpPr>
            <a:xfrm>
              <a:off x="2919374" y="281088"/>
              <a:ext cx="6091113" cy="5457371"/>
              <a:chOff x="2670074" y="29028"/>
              <a:chExt cx="6398909" cy="5733143"/>
            </a:xfrm>
            <a:solidFill>
              <a:srgbClr val="704A2F"/>
            </a:solidFill>
          </p:grpSpPr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06DF993B-F8BD-D786-262C-7FDE1B78749B}"/>
                  </a:ext>
                </a:extLst>
              </p:cNvPr>
              <p:cNvSpPr/>
              <p:nvPr/>
            </p:nvSpPr>
            <p:spPr>
              <a:xfrm rot="532401">
                <a:off x="2670074" y="29028"/>
                <a:ext cx="6398909" cy="5733143"/>
              </a:xfrm>
              <a:custGeom>
                <a:avLst/>
                <a:gdLst>
                  <a:gd name="connsiteX0" fmla="*/ 0 w 1937982"/>
                  <a:gd name="connsiteY0" fmla="*/ 0 h 1845860"/>
                  <a:gd name="connsiteX1" fmla="*/ 1937982 w 1937982"/>
                  <a:gd name="connsiteY1" fmla="*/ 0 h 1845860"/>
                  <a:gd name="connsiteX2" fmla="*/ 1937982 w 1937982"/>
                  <a:gd name="connsiteY2" fmla="*/ 1845860 h 1845860"/>
                  <a:gd name="connsiteX3" fmla="*/ 0 w 1937982"/>
                  <a:gd name="connsiteY3" fmla="*/ 1845860 h 1845860"/>
                  <a:gd name="connsiteX4" fmla="*/ 0 w 1937982"/>
                  <a:gd name="connsiteY4" fmla="*/ 0 h 1845860"/>
                  <a:gd name="connsiteX0" fmla="*/ 0 w 1982432"/>
                  <a:gd name="connsiteY0" fmla="*/ 0 h 2080810"/>
                  <a:gd name="connsiteX1" fmla="*/ 1982432 w 1982432"/>
                  <a:gd name="connsiteY1" fmla="*/ 234950 h 2080810"/>
                  <a:gd name="connsiteX2" fmla="*/ 1982432 w 1982432"/>
                  <a:gd name="connsiteY2" fmla="*/ 2080810 h 2080810"/>
                  <a:gd name="connsiteX3" fmla="*/ 44450 w 1982432"/>
                  <a:gd name="connsiteY3" fmla="*/ 2080810 h 2080810"/>
                  <a:gd name="connsiteX4" fmla="*/ 0 w 1982432"/>
                  <a:gd name="connsiteY4" fmla="*/ 0 h 2080810"/>
                  <a:gd name="connsiteX0" fmla="*/ 0 w 1982432"/>
                  <a:gd name="connsiteY0" fmla="*/ 225168 h 2305978"/>
                  <a:gd name="connsiteX1" fmla="*/ 621257 w 1982432"/>
                  <a:gd name="connsiteY1" fmla="*/ 928 h 2305978"/>
                  <a:gd name="connsiteX2" fmla="*/ 1982432 w 1982432"/>
                  <a:gd name="connsiteY2" fmla="*/ 460118 h 2305978"/>
                  <a:gd name="connsiteX3" fmla="*/ 1982432 w 1982432"/>
                  <a:gd name="connsiteY3" fmla="*/ 2305978 h 2305978"/>
                  <a:gd name="connsiteX4" fmla="*/ 44450 w 1982432"/>
                  <a:gd name="connsiteY4" fmla="*/ 2305978 h 2305978"/>
                  <a:gd name="connsiteX5" fmla="*/ 0 w 1982432"/>
                  <a:gd name="connsiteY5" fmla="*/ 225168 h 2305978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82432 w 1982432"/>
                  <a:gd name="connsiteY3" fmla="*/ 481604 h 2327464"/>
                  <a:gd name="connsiteX4" fmla="*/ 1982432 w 1982432"/>
                  <a:gd name="connsiteY4" fmla="*/ 2327464 h 2327464"/>
                  <a:gd name="connsiteX5" fmla="*/ 44450 w 1982432"/>
                  <a:gd name="connsiteY5" fmla="*/ 2327464 h 2327464"/>
                  <a:gd name="connsiteX6" fmla="*/ 0 w 1982432"/>
                  <a:gd name="connsiteY6" fmla="*/ 246654 h 2327464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23007 w 1982432"/>
                  <a:gd name="connsiteY3" fmla="*/ 244664 h 2327464"/>
                  <a:gd name="connsiteX4" fmla="*/ 1982432 w 1982432"/>
                  <a:gd name="connsiteY4" fmla="*/ 481604 h 2327464"/>
                  <a:gd name="connsiteX5" fmla="*/ 1982432 w 1982432"/>
                  <a:gd name="connsiteY5" fmla="*/ 2327464 h 2327464"/>
                  <a:gd name="connsiteX6" fmla="*/ 44450 w 1982432"/>
                  <a:gd name="connsiteY6" fmla="*/ 2327464 h 2327464"/>
                  <a:gd name="connsiteX7" fmla="*/ 0 w 1982432"/>
                  <a:gd name="connsiteY7" fmla="*/ 246654 h 2327464"/>
                  <a:gd name="connsiteX0" fmla="*/ 0 w 2401532"/>
                  <a:gd name="connsiteY0" fmla="*/ 246654 h 2327464"/>
                  <a:gd name="connsiteX1" fmla="*/ 621257 w 2401532"/>
                  <a:gd name="connsiteY1" fmla="*/ 22414 h 2327464"/>
                  <a:gd name="connsiteX2" fmla="*/ 1307057 w 2401532"/>
                  <a:gd name="connsiteY2" fmla="*/ 9714 h 2327464"/>
                  <a:gd name="connsiteX3" fmla="*/ 1923007 w 2401532"/>
                  <a:gd name="connsiteY3" fmla="*/ 244664 h 2327464"/>
                  <a:gd name="connsiteX4" fmla="*/ 2401532 w 2401532"/>
                  <a:gd name="connsiteY4" fmla="*/ 678454 h 2327464"/>
                  <a:gd name="connsiteX5" fmla="*/ 1982432 w 2401532"/>
                  <a:gd name="connsiteY5" fmla="*/ 2327464 h 2327464"/>
                  <a:gd name="connsiteX6" fmla="*/ 44450 w 2401532"/>
                  <a:gd name="connsiteY6" fmla="*/ 2327464 h 2327464"/>
                  <a:gd name="connsiteX7" fmla="*/ 0 w 2401532"/>
                  <a:gd name="connsiteY7" fmla="*/ 246654 h 2327464"/>
                  <a:gd name="connsiteX0" fmla="*/ 0 w 2677886"/>
                  <a:gd name="connsiteY0" fmla="*/ 246654 h 2327464"/>
                  <a:gd name="connsiteX1" fmla="*/ 621257 w 2677886"/>
                  <a:gd name="connsiteY1" fmla="*/ 22414 h 2327464"/>
                  <a:gd name="connsiteX2" fmla="*/ 1307057 w 2677886"/>
                  <a:gd name="connsiteY2" fmla="*/ 9714 h 2327464"/>
                  <a:gd name="connsiteX3" fmla="*/ 1923007 w 2677886"/>
                  <a:gd name="connsiteY3" fmla="*/ 244664 h 2327464"/>
                  <a:gd name="connsiteX4" fmla="*/ 2401532 w 2677886"/>
                  <a:gd name="connsiteY4" fmla="*/ 678454 h 2327464"/>
                  <a:gd name="connsiteX5" fmla="*/ 2672307 w 2677886"/>
                  <a:gd name="connsiteY5" fmla="*/ 1286064 h 2327464"/>
                  <a:gd name="connsiteX6" fmla="*/ 1982432 w 2677886"/>
                  <a:gd name="connsiteY6" fmla="*/ 2327464 h 2327464"/>
                  <a:gd name="connsiteX7" fmla="*/ 44450 w 2677886"/>
                  <a:gd name="connsiteY7" fmla="*/ 2327464 h 2327464"/>
                  <a:gd name="connsiteX8" fmla="*/ 0 w 2677886"/>
                  <a:gd name="connsiteY8" fmla="*/ 246654 h 2327464"/>
                  <a:gd name="connsiteX0" fmla="*/ 0 w 2729260"/>
                  <a:gd name="connsiteY0" fmla="*/ 246654 h 2327464"/>
                  <a:gd name="connsiteX1" fmla="*/ 621257 w 2729260"/>
                  <a:gd name="connsiteY1" fmla="*/ 22414 h 2327464"/>
                  <a:gd name="connsiteX2" fmla="*/ 1307057 w 2729260"/>
                  <a:gd name="connsiteY2" fmla="*/ 9714 h 2327464"/>
                  <a:gd name="connsiteX3" fmla="*/ 1923007 w 2729260"/>
                  <a:gd name="connsiteY3" fmla="*/ 244664 h 2327464"/>
                  <a:gd name="connsiteX4" fmla="*/ 2401532 w 2729260"/>
                  <a:gd name="connsiteY4" fmla="*/ 678454 h 2327464"/>
                  <a:gd name="connsiteX5" fmla="*/ 2672307 w 2729260"/>
                  <a:gd name="connsiteY5" fmla="*/ 1286064 h 2327464"/>
                  <a:gd name="connsiteX6" fmla="*/ 2723107 w 2729260"/>
                  <a:gd name="connsiteY6" fmla="*/ 1914714 h 2327464"/>
                  <a:gd name="connsiteX7" fmla="*/ 1982432 w 2729260"/>
                  <a:gd name="connsiteY7" fmla="*/ 2327464 h 2327464"/>
                  <a:gd name="connsiteX8" fmla="*/ 44450 w 2729260"/>
                  <a:gd name="connsiteY8" fmla="*/ 2327464 h 2327464"/>
                  <a:gd name="connsiteX9" fmla="*/ 0 w 2729260"/>
                  <a:gd name="connsiteY9" fmla="*/ 246654 h 2327464"/>
                  <a:gd name="connsiteX0" fmla="*/ 0 w 2729260"/>
                  <a:gd name="connsiteY0" fmla="*/ 246654 h 2454464"/>
                  <a:gd name="connsiteX1" fmla="*/ 621257 w 2729260"/>
                  <a:gd name="connsiteY1" fmla="*/ 22414 h 2454464"/>
                  <a:gd name="connsiteX2" fmla="*/ 1307057 w 2729260"/>
                  <a:gd name="connsiteY2" fmla="*/ 9714 h 2454464"/>
                  <a:gd name="connsiteX3" fmla="*/ 1923007 w 2729260"/>
                  <a:gd name="connsiteY3" fmla="*/ 244664 h 2454464"/>
                  <a:gd name="connsiteX4" fmla="*/ 2401532 w 2729260"/>
                  <a:gd name="connsiteY4" fmla="*/ 678454 h 2454464"/>
                  <a:gd name="connsiteX5" fmla="*/ 2672307 w 2729260"/>
                  <a:gd name="connsiteY5" fmla="*/ 1286064 h 2454464"/>
                  <a:gd name="connsiteX6" fmla="*/ 2723107 w 2729260"/>
                  <a:gd name="connsiteY6" fmla="*/ 1914714 h 2454464"/>
                  <a:gd name="connsiteX7" fmla="*/ 2405607 w 2729260"/>
                  <a:gd name="connsiteY7" fmla="*/ 2454464 h 2454464"/>
                  <a:gd name="connsiteX8" fmla="*/ 1982432 w 2729260"/>
                  <a:gd name="connsiteY8" fmla="*/ 2327464 h 2454464"/>
                  <a:gd name="connsiteX9" fmla="*/ 44450 w 2729260"/>
                  <a:gd name="connsiteY9" fmla="*/ 2327464 h 2454464"/>
                  <a:gd name="connsiteX10" fmla="*/ 0 w 2729260"/>
                  <a:gd name="connsiteY10" fmla="*/ 246654 h 2454464"/>
                  <a:gd name="connsiteX0" fmla="*/ 0 w 2729260"/>
                  <a:gd name="connsiteY0" fmla="*/ 246654 h 2765614"/>
                  <a:gd name="connsiteX1" fmla="*/ 621257 w 2729260"/>
                  <a:gd name="connsiteY1" fmla="*/ 22414 h 2765614"/>
                  <a:gd name="connsiteX2" fmla="*/ 1307057 w 2729260"/>
                  <a:gd name="connsiteY2" fmla="*/ 9714 h 2765614"/>
                  <a:gd name="connsiteX3" fmla="*/ 1923007 w 2729260"/>
                  <a:gd name="connsiteY3" fmla="*/ 244664 h 2765614"/>
                  <a:gd name="connsiteX4" fmla="*/ 2401532 w 2729260"/>
                  <a:gd name="connsiteY4" fmla="*/ 678454 h 2765614"/>
                  <a:gd name="connsiteX5" fmla="*/ 2672307 w 2729260"/>
                  <a:gd name="connsiteY5" fmla="*/ 1286064 h 2765614"/>
                  <a:gd name="connsiteX6" fmla="*/ 2723107 w 2729260"/>
                  <a:gd name="connsiteY6" fmla="*/ 1914714 h 2765614"/>
                  <a:gd name="connsiteX7" fmla="*/ 2405607 w 2729260"/>
                  <a:gd name="connsiteY7" fmla="*/ 2454464 h 2765614"/>
                  <a:gd name="connsiteX8" fmla="*/ 2001482 w 2729260"/>
                  <a:gd name="connsiteY8" fmla="*/ 2765614 h 2765614"/>
                  <a:gd name="connsiteX9" fmla="*/ 44450 w 2729260"/>
                  <a:gd name="connsiteY9" fmla="*/ 2327464 h 2765614"/>
                  <a:gd name="connsiteX10" fmla="*/ 0 w 2729260"/>
                  <a:gd name="connsiteY10" fmla="*/ 246654 h 2765614"/>
                  <a:gd name="connsiteX0" fmla="*/ 0 w 2729260"/>
                  <a:gd name="connsiteY0" fmla="*/ 246654 h 2921568"/>
                  <a:gd name="connsiteX1" fmla="*/ 621257 w 2729260"/>
                  <a:gd name="connsiteY1" fmla="*/ 22414 h 2921568"/>
                  <a:gd name="connsiteX2" fmla="*/ 1307057 w 2729260"/>
                  <a:gd name="connsiteY2" fmla="*/ 9714 h 2921568"/>
                  <a:gd name="connsiteX3" fmla="*/ 1923007 w 2729260"/>
                  <a:gd name="connsiteY3" fmla="*/ 244664 h 2921568"/>
                  <a:gd name="connsiteX4" fmla="*/ 2401532 w 2729260"/>
                  <a:gd name="connsiteY4" fmla="*/ 678454 h 2921568"/>
                  <a:gd name="connsiteX5" fmla="*/ 2672307 w 2729260"/>
                  <a:gd name="connsiteY5" fmla="*/ 1286064 h 2921568"/>
                  <a:gd name="connsiteX6" fmla="*/ 2723107 w 2729260"/>
                  <a:gd name="connsiteY6" fmla="*/ 1914714 h 2921568"/>
                  <a:gd name="connsiteX7" fmla="*/ 2405607 w 2729260"/>
                  <a:gd name="connsiteY7" fmla="*/ 2454464 h 2921568"/>
                  <a:gd name="connsiteX8" fmla="*/ 2001482 w 2729260"/>
                  <a:gd name="connsiteY8" fmla="*/ 2765614 h 2921568"/>
                  <a:gd name="connsiteX9" fmla="*/ 1599157 w 2729260"/>
                  <a:gd name="connsiteY9" fmla="*/ 2918014 h 2921568"/>
                  <a:gd name="connsiteX10" fmla="*/ 44450 w 2729260"/>
                  <a:gd name="connsiteY10" fmla="*/ 2327464 h 2921568"/>
                  <a:gd name="connsiteX11" fmla="*/ 0 w 2729260"/>
                  <a:gd name="connsiteY11" fmla="*/ 246654 h 2921568"/>
                  <a:gd name="connsiteX0" fmla="*/ 483643 w 3212903"/>
                  <a:gd name="connsiteY0" fmla="*/ 246654 h 2921568"/>
                  <a:gd name="connsiteX1" fmla="*/ 1104900 w 3212903"/>
                  <a:gd name="connsiteY1" fmla="*/ 22414 h 2921568"/>
                  <a:gd name="connsiteX2" fmla="*/ 1790700 w 3212903"/>
                  <a:gd name="connsiteY2" fmla="*/ 9714 h 2921568"/>
                  <a:gd name="connsiteX3" fmla="*/ 2406650 w 3212903"/>
                  <a:gd name="connsiteY3" fmla="*/ 244664 h 2921568"/>
                  <a:gd name="connsiteX4" fmla="*/ 2885175 w 3212903"/>
                  <a:gd name="connsiteY4" fmla="*/ 678454 h 2921568"/>
                  <a:gd name="connsiteX5" fmla="*/ 3155950 w 3212903"/>
                  <a:gd name="connsiteY5" fmla="*/ 1286064 h 2921568"/>
                  <a:gd name="connsiteX6" fmla="*/ 3206750 w 3212903"/>
                  <a:gd name="connsiteY6" fmla="*/ 1914714 h 2921568"/>
                  <a:gd name="connsiteX7" fmla="*/ 2889250 w 3212903"/>
                  <a:gd name="connsiteY7" fmla="*/ 2454464 h 2921568"/>
                  <a:gd name="connsiteX8" fmla="*/ 2485125 w 3212903"/>
                  <a:gd name="connsiteY8" fmla="*/ 2765614 h 2921568"/>
                  <a:gd name="connsiteX9" fmla="*/ 2082800 w 3212903"/>
                  <a:gd name="connsiteY9" fmla="*/ 2918014 h 2921568"/>
                  <a:gd name="connsiteX10" fmla="*/ 528093 w 3212903"/>
                  <a:gd name="connsiteY10" fmla="*/ 2327464 h 2921568"/>
                  <a:gd name="connsiteX11" fmla="*/ 0 w 3212903"/>
                  <a:gd name="connsiteY11" fmla="*/ 657414 h 2921568"/>
                  <a:gd name="connsiteX12" fmla="*/ 483643 w 3212903"/>
                  <a:gd name="connsiteY12" fmla="*/ 246654 h 2921568"/>
                  <a:gd name="connsiteX0" fmla="*/ 797349 w 3526609"/>
                  <a:gd name="connsiteY0" fmla="*/ 246654 h 2921568"/>
                  <a:gd name="connsiteX1" fmla="*/ 1418606 w 3526609"/>
                  <a:gd name="connsiteY1" fmla="*/ 22414 h 2921568"/>
                  <a:gd name="connsiteX2" fmla="*/ 2104406 w 3526609"/>
                  <a:gd name="connsiteY2" fmla="*/ 9714 h 2921568"/>
                  <a:gd name="connsiteX3" fmla="*/ 2720356 w 3526609"/>
                  <a:gd name="connsiteY3" fmla="*/ 244664 h 2921568"/>
                  <a:gd name="connsiteX4" fmla="*/ 3198881 w 3526609"/>
                  <a:gd name="connsiteY4" fmla="*/ 678454 h 2921568"/>
                  <a:gd name="connsiteX5" fmla="*/ 3469656 w 3526609"/>
                  <a:gd name="connsiteY5" fmla="*/ 1286064 h 2921568"/>
                  <a:gd name="connsiteX6" fmla="*/ 3520456 w 3526609"/>
                  <a:gd name="connsiteY6" fmla="*/ 1914714 h 2921568"/>
                  <a:gd name="connsiteX7" fmla="*/ 3202956 w 3526609"/>
                  <a:gd name="connsiteY7" fmla="*/ 2454464 h 2921568"/>
                  <a:gd name="connsiteX8" fmla="*/ 2798831 w 3526609"/>
                  <a:gd name="connsiteY8" fmla="*/ 2765614 h 2921568"/>
                  <a:gd name="connsiteX9" fmla="*/ 2396506 w 3526609"/>
                  <a:gd name="connsiteY9" fmla="*/ 2918014 h 2921568"/>
                  <a:gd name="connsiteX10" fmla="*/ 841799 w 3526609"/>
                  <a:gd name="connsiteY10" fmla="*/ 2327464 h 2921568"/>
                  <a:gd name="connsiteX11" fmla="*/ 15257 w 3526609"/>
                  <a:gd name="connsiteY11" fmla="*/ 1273364 h 2921568"/>
                  <a:gd name="connsiteX12" fmla="*/ 313706 w 3526609"/>
                  <a:gd name="connsiteY12" fmla="*/ 657414 h 2921568"/>
                  <a:gd name="connsiteX13" fmla="*/ 797349 w 3526609"/>
                  <a:gd name="connsiteY13" fmla="*/ 246654 h 2921568"/>
                  <a:gd name="connsiteX0" fmla="*/ 845242 w 3574502"/>
                  <a:gd name="connsiteY0" fmla="*/ 246654 h 2921568"/>
                  <a:gd name="connsiteX1" fmla="*/ 1466499 w 3574502"/>
                  <a:gd name="connsiteY1" fmla="*/ 22414 h 2921568"/>
                  <a:gd name="connsiteX2" fmla="*/ 2152299 w 3574502"/>
                  <a:gd name="connsiteY2" fmla="*/ 9714 h 2921568"/>
                  <a:gd name="connsiteX3" fmla="*/ 2768249 w 3574502"/>
                  <a:gd name="connsiteY3" fmla="*/ 244664 h 2921568"/>
                  <a:gd name="connsiteX4" fmla="*/ 3246774 w 3574502"/>
                  <a:gd name="connsiteY4" fmla="*/ 678454 h 2921568"/>
                  <a:gd name="connsiteX5" fmla="*/ 3517549 w 3574502"/>
                  <a:gd name="connsiteY5" fmla="*/ 1286064 h 2921568"/>
                  <a:gd name="connsiteX6" fmla="*/ 3568349 w 3574502"/>
                  <a:gd name="connsiteY6" fmla="*/ 1914714 h 2921568"/>
                  <a:gd name="connsiteX7" fmla="*/ 3250849 w 3574502"/>
                  <a:gd name="connsiteY7" fmla="*/ 2454464 h 2921568"/>
                  <a:gd name="connsiteX8" fmla="*/ 2846724 w 3574502"/>
                  <a:gd name="connsiteY8" fmla="*/ 2765614 h 2921568"/>
                  <a:gd name="connsiteX9" fmla="*/ 2444399 w 3574502"/>
                  <a:gd name="connsiteY9" fmla="*/ 2918014 h 2921568"/>
                  <a:gd name="connsiteX10" fmla="*/ 889692 w 3574502"/>
                  <a:gd name="connsiteY10" fmla="*/ 2327464 h 2921568"/>
                  <a:gd name="connsiteX11" fmla="*/ 63150 w 3574502"/>
                  <a:gd name="connsiteY11" fmla="*/ 1952814 h 2921568"/>
                  <a:gd name="connsiteX12" fmla="*/ 63150 w 3574502"/>
                  <a:gd name="connsiteY12" fmla="*/ 1273364 h 2921568"/>
                  <a:gd name="connsiteX13" fmla="*/ 361599 w 3574502"/>
                  <a:gd name="connsiteY13" fmla="*/ 657414 h 2921568"/>
                  <a:gd name="connsiteX14" fmla="*/ 845242 w 3574502"/>
                  <a:gd name="connsiteY14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863309 w 3548119"/>
                  <a:gd name="connsiteY10" fmla="*/ 23274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749009 w 3548119"/>
                  <a:gd name="connsiteY10" fmla="*/ 27592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46840"/>
                  <a:gd name="connsiteX1" fmla="*/ 1440116 w 3548119"/>
                  <a:gd name="connsiteY1" fmla="*/ 22414 h 2946840"/>
                  <a:gd name="connsiteX2" fmla="*/ 2125916 w 3548119"/>
                  <a:gd name="connsiteY2" fmla="*/ 9714 h 2946840"/>
                  <a:gd name="connsiteX3" fmla="*/ 2741866 w 3548119"/>
                  <a:gd name="connsiteY3" fmla="*/ 244664 h 2946840"/>
                  <a:gd name="connsiteX4" fmla="*/ 3220391 w 3548119"/>
                  <a:gd name="connsiteY4" fmla="*/ 678454 h 2946840"/>
                  <a:gd name="connsiteX5" fmla="*/ 3491166 w 3548119"/>
                  <a:gd name="connsiteY5" fmla="*/ 1286064 h 2946840"/>
                  <a:gd name="connsiteX6" fmla="*/ 3541966 w 3548119"/>
                  <a:gd name="connsiteY6" fmla="*/ 1914714 h 2946840"/>
                  <a:gd name="connsiteX7" fmla="*/ 3224466 w 3548119"/>
                  <a:gd name="connsiteY7" fmla="*/ 2454464 h 2946840"/>
                  <a:gd name="connsiteX8" fmla="*/ 2820341 w 3548119"/>
                  <a:gd name="connsiteY8" fmla="*/ 2765614 h 2946840"/>
                  <a:gd name="connsiteX9" fmla="*/ 2418016 w 3548119"/>
                  <a:gd name="connsiteY9" fmla="*/ 2918014 h 2946840"/>
                  <a:gd name="connsiteX10" fmla="*/ 1128967 w 3548119"/>
                  <a:gd name="connsiteY10" fmla="*/ 2937064 h 2946840"/>
                  <a:gd name="connsiteX11" fmla="*/ 749009 w 3548119"/>
                  <a:gd name="connsiteY11" fmla="*/ 2759264 h 2946840"/>
                  <a:gd name="connsiteX12" fmla="*/ 341567 w 3548119"/>
                  <a:gd name="connsiteY12" fmla="*/ 2454464 h 2946840"/>
                  <a:gd name="connsiteX13" fmla="*/ 36767 w 3548119"/>
                  <a:gd name="connsiteY13" fmla="*/ 1952814 h 2946840"/>
                  <a:gd name="connsiteX14" fmla="*/ 36767 w 3548119"/>
                  <a:gd name="connsiteY14" fmla="*/ 1273364 h 2946840"/>
                  <a:gd name="connsiteX15" fmla="*/ 335216 w 3548119"/>
                  <a:gd name="connsiteY15" fmla="*/ 657414 h 2946840"/>
                  <a:gd name="connsiteX16" fmla="*/ 818859 w 3548119"/>
                  <a:gd name="connsiteY16" fmla="*/ 246654 h 2946840"/>
                  <a:gd name="connsiteX0" fmla="*/ 818859 w 3548119"/>
                  <a:gd name="connsiteY0" fmla="*/ 246654 h 3130892"/>
                  <a:gd name="connsiteX1" fmla="*/ 1440116 w 3548119"/>
                  <a:gd name="connsiteY1" fmla="*/ 22414 h 3130892"/>
                  <a:gd name="connsiteX2" fmla="*/ 2125916 w 3548119"/>
                  <a:gd name="connsiteY2" fmla="*/ 9714 h 3130892"/>
                  <a:gd name="connsiteX3" fmla="*/ 2741866 w 3548119"/>
                  <a:gd name="connsiteY3" fmla="*/ 244664 h 3130892"/>
                  <a:gd name="connsiteX4" fmla="*/ 3220391 w 3548119"/>
                  <a:gd name="connsiteY4" fmla="*/ 678454 h 3130892"/>
                  <a:gd name="connsiteX5" fmla="*/ 3491166 w 3548119"/>
                  <a:gd name="connsiteY5" fmla="*/ 1286064 h 3130892"/>
                  <a:gd name="connsiteX6" fmla="*/ 3541966 w 3548119"/>
                  <a:gd name="connsiteY6" fmla="*/ 1914714 h 3130892"/>
                  <a:gd name="connsiteX7" fmla="*/ 3224466 w 3548119"/>
                  <a:gd name="connsiteY7" fmla="*/ 2454464 h 3130892"/>
                  <a:gd name="connsiteX8" fmla="*/ 2820341 w 3548119"/>
                  <a:gd name="connsiteY8" fmla="*/ 2765614 h 3130892"/>
                  <a:gd name="connsiteX9" fmla="*/ 2418016 w 3548119"/>
                  <a:gd name="connsiteY9" fmla="*/ 2918014 h 3130892"/>
                  <a:gd name="connsiteX10" fmla="*/ 1128967 w 3548119"/>
                  <a:gd name="connsiteY10" fmla="*/ 2937064 h 3130892"/>
                  <a:gd name="connsiteX11" fmla="*/ 749009 w 3548119"/>
                  <a:gd name="connsiteY11" fmla="*/ 2759264 h 3130892"/>
                  <a:gd name="connsiteX12" fmla="*/ 341567 w 3548119"/>
                  <a:gd name="connsiteY12" fmla="*/ 2454464 h 3130892"/>
                  <a:gd name="connsiteX13" fmla="*/ 36767 w 3548119"/>
                  <a:gd name="connsiteY13" fmla="*/ 1952814 h 3130892"/>
                  <a:gd name="connsiteX14" fmla="*/ 36767 w 3548119"/>
                  <a:gd name="connsiteY14" fmla="*/ 1273364 h 3130892"/>
                  <a:gd name="connsiteX15" fmla="*/ 335216 w 3548119"/>
                  <a:gd name="connsiteY15" fmla="*/ 657414 h 3130892"/>
                  <a:gd name="connsiteX16" fmla="*/ 818859 w 3548119"/>
                  <a:gd name="connsiteY16" fmla="*/ 246654 h 3130892"/>
                  <a:gd name="connsiteX0" fmla="*/ 818859 w 3548119"/>
                  <a:gd name="connsiteY0" fmla="*/ 246654 h 3160610"/>
                  <a:gd name="connsiteX1" fmla="*/ 1440116 w 3548119"/>
                  <a:gd name="connsiteY1" fmla="*/ 22414 h 3160610"/>
                  <a:gd name="connsiteX2" fmla="*/ 2125916 w 3548119"/>
                  <a:gd name="connsiteY2" fmla="*/ 9714 h 3160610"/>
                  <a:gd name="connsiteX3" fmla="*/ 2741866 w 3548119"/>
                  <a:gd name="connsiteY3" fmla="*/ 244664 h 3160610"/>
                  <a:gd name="connsiteX4" fmla="*/ 3220391 w 3548119"/>
                  <a:gd name="connsiteY4" fmla="*/ 678454 h 3160610"/>
                  <a:gd name="connsiteX5" fmla="*/ 3491166 w 3548119"/>
                  <a:gd name="connsiteY5" fmla="*/ 1286064 h 3160610"/>
                  <a:gd name="connsiteX6" fmla="*/ 3541966 w 3548119"/>
                  <a:gd name="connsiteY6" fmla="*/ 1914714 h 3160610"/>
                  <a:gd name="connsiteX7" fmla="*/ 3224466 w 3548119"/>
                  <a:gd name="connsiteY7" fmla="*/ 2454464 h 3160610"/>
                  <a:gd name="connsiteX8" fmla="*/ 2820341 w 3548119"/>
                  <a:gd name="connsiteY8" fmla="*/ 2765614 h 3160610"/>
                  <a:gd name="connsiteX9" fmla="*/ 2418016 w 3548119"/>
                  <a:gd name="connsiteY9" fmla="*/ 2918014 h 3160610"/>
                  <a:gd name="connsiteX10" fmla="*/ 1128967 w 3548119"/>
                  <a:gd name="connsiteY10" fmla="*/ 2937064 h 3160610"/>
                  <a:gd name="connsiteX11" fmla="*/ 749009 w 3548119"/>
                  <a:gd name="connsiteY11" fmla="*/ 2759264 h 3160610"/>
                  <a:gd name="connsiteX12" fmla="*/ 341567 w 3548119"/>
                  <a:gd name="connsiteY12" fmla="*/ 2454464 h 3160610"/>
                  <a:gd name="connsiteX13" fmla="*/ 36767 w 3548119"/>
                  <a:gd name="connsiteY13" fmla="*/ 1952814 h 3160610"/>
                  <a:gd name="connsiteX14" fmla="*/ 36767 w 3548119"/>
                  <a:gd name="connsiteY14" fmla="*/ 1273364 h 3160610"/>
                  <a:gd name="connsiteX15" fmla="*/ 335216 w 3548119"/>
                  <a:gd name="connsiteY15" fmla="*/ 657414 h 3160610"/>
                  <a:gd name="connsiteX16" fmla="*/ 818859 w 3548119"/>
                  <a:gd name="connsiteY16" fmla="*/ 246654 h 3160610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99819"/>
                  <a:gd name="connsiteY0" fmla="*/ 246654 h 3164386"/>
                  <a:gd name="connsiteX1" fmla="*/ 1440116 w 3599819"/>
                  <a:gd name="connsiteY1" fmla="*/ 22414 h 3164386"/>
                  <a:gd name="connsiteX2" fmla="*/ 2125916 w 3599819"/>
                  <a:gd name="connsiteY2" fmla="*/ 9714 h 3164386"/>
                  <a:gd name="connsiteX3" fmla="*/ 2741866 w 3599819"/>
                  <a:gd name="connsiteY3" fmla="*/ 244664 h 3164386"/>
                  <a:gd name="connsiteX4" fmla="*/ 3220391 w 3599819"/>
                  <a:gd name="connsiteY4" fmla="*/ 678454 h 3164386"/>
                  <a:gd name="connsiteX5" fmla="*/ 3491166 w 3599819"/>
                  <a:gd name="connsiteY5" fmla="*/ 1286064 h 3164386"/>
                  <a:gd name="connsiteX6" fmla="*/ 3541966 w 3599819"/>
                  <a:gd name="connsiteY6" fmla="*/ 1914714 h 3164386"/>
                  <a:gd name="connsiteX7" fmla="*/ 3224466 w 3599819"/>
                  <a:gd name="connsiteY7" fmla="*/ 2454464 h 3164386"/>
                  <a:gd name="connsiteX8" fmla="*/ 2820341 w 3599819"/>
                  <a:gd name="connsiteY8" fmla="*/ 2765614 h 3164386"/>
                  <a:gd name="connsiteX9" fmla="*/ 2437066 w 3599819"/>
                  <a:gd name="connsiteY9" fmla="*/ 2930714 h 3164386"/>
                  <a:gd name="connsiteX10" fmla="*/ 1128967 w 3599819"/>
                  <a:gd name="connsiteY10" fmla="*/ 2937064 h 3164386"/>
                  <a:gd name="connsiteX11" fmla="*/ 749009 w 3599819"/>
                  <a:gd name="connsiteY11" fmla="*/ 2759264 h 3164386"/>
                  <a:gd name="connsiteX12" fmla="*/ 341567 w 3599819"/>
                  <a:gd name="connsiteY12" fmla="*/ 2454464 h 3164386"/>
                  <a:gd name="connsiteX13" fmla="*/ 36767 w 3599819"/>
                  <a:gd name="connsiteY13" fmla="*/ 1952814 h 3164386"/>
                  <a:gd name="connsiteX14" fmla="*/ 36767 w 3599819"/>
                  <a:gd name="connsiteY14" fmla="*/ 1273364 h 3164386"/>
                  <a:gd name="connsiteX15" fmla="*/ 335216 w 3599819"/>
                  <a:gd name="connsiteY15" fmla="*/ 657414 h 3164386"/>
                  <a:gd name="connsiteX16" fmla="*/ 818859 w 3599819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55935 h 3173667"/>
                  <a:gd name="connsiteX1" fmla="*/ 1440116 w 3628956"/>
                  <a:gd name="connsiteY1" fmla="*/ 31695 h 3173667"/>
                  <a:gd name="connsiteX2" fmla="*/ 2125916 w 3628956"/>
                  <a:gd name="connsiteY2" fmla="*/ 18995 h 3173667"/>
                  <a:gd name="connsiteX3" fmla="*/ 2741866 w 3628956"/>
                  <a:gd name="connsiteY3" fmla="*/ 253945 h 3173667"/>
                  <a:gd name="connsiteX4" fmla="*/ 3220391 w 3628956"/>
                  <a:gd name="connsiteY4" fmla="*/ 687735 h 3173667"/>
                  <a:gd name="connsiteX5" fmla="*/ 3491166 w 3628956"/>
                  <a:gd name="connsiteY5" fmla="*/ 1295345 h 3173667"/>
                  <a:gd name="connsiteX6" fmla="*/ 3541966 w 3628956"/>
                  <a:gd name="connsiteY6" fmla="*/ 1923995 h 3173667"/>
                  <a:gd name="connsiteX7" fmla="*/ 3224466 w 3628956"/>
                  <a:gd name="connsiteY7" fmla="*/ 2463745 h 3173667"/>
                  <a:gd name="connsiteX8" fmla="*/ 2820341 w 3628956"/>
                  <a:gd name="connsiteY8" fmla="*/ 2774895 h 3173667"/>
                  <a:gd name="connsiteX9" fmla="*/ 2437066 w 3628956"/>
                  <a:gd name="connsiteY9" fmla="*/ 2939995 h 3173667"/>
                  <a:gd name="connsiteX10" fmla="*/ 1128967 w 3628956"/>
                  <a:gd name="connsiteY10" fmla="*/ 2946345 h 3173667"/>
                  <a:gd name="connsiteX11" fmla="*/ 749009 w 3628956"/>
                  <a:gd name="connsiteY11" fmla="*/ 2768545 h 3173667"/>
                  <a:gd name="connsiteX12" fmla="*/ 341567 w 3628956"/>
                  <a:gd name="connsiteY12" fmla="*/ 2463745 h 3173667"/>
                  <a:gd name="connsiteX13" fmla="*/ 36767 w 3628956"/>
                  <a:gd name="connsiteY13" fmla="*/ 1962095 h 3173667"/>
                  <a:gd name="connsiteX14" fmla="*/ 36767 w 3628956"/>
                  <a:gd name="connsiteY14" fmla="*/ 1282645 h 3173667"/>
                  <a:gd name="connsiteX15" fmla="*/ 335216 w 3628956"/>
                  <a:gd name="connsiteY15" fmla="*/ 666695 h 3173667"/>
                  <a:gd name="connsiteX16" fmla="*/ 818859 w 3628956"/>
                  <a:gd name="connsiteY16" fmla="*/ 255935 h 3173667"/>
                  <a:gd name="connsiteX0" fmla="*/ 818859 w 3628956"/>
                  <a:gd name="connsiteY0" fmla="*/ 330614 h 3248346"/>
                  <a:gd name="connsiteX1" fmla="*/ 1440116 w 3628956"/>
                  <a:gd name="connsiteY1" fmla="*/ 106374 h 3248346"/>
                  <a:gd name="connsiteX2" fmla="*/ 2125916 w 3628956"/>
                  <a:gd name="connsiteY2" fmla="*/ 93674 h 3248346"/>
                  <a:gd name="connsiteX3" fmla="*/ 2741866 w 3628956"/>
                  <a:gd name="connsiteY3" fmla="*/ 328624 h 3248346"/>
                  <a:gd name="connsiteX4" fmla="*/ 3220391 w 3628956"/>
                  <a:gd name="connsiteY4" fmla="*/ 762414 h 3248346"/>
                  <a:gd name="connsiteX5" fmla="*/ 3491166 w 3628956"/>
                  <a:gd name="connsiteY5" fmla="*/ 1370024 h 3248346"/>
                  <a:gd name="connsiteX6" fmla="*/ 3541966 w 3628956"/>
                  <a:gd name="connsiteY6" fmla="*/ 1998674 h 3248346"/>
                  <a:gd name="connsiteX7" fmla="*/ 3224466 w 3628956"/>
                  <a:gd name="connsiteY7" fmla="*/ 2538424 h 3248346"/>
                  <a:gd name="connsiteX8" fmla="*/ 2820341 w 3628956"/>
                  <a:gd name="connsiteY8" fmla="*/ 2849574 h 3248346"/>
                  <a:gd name="connsiteX9" fmla="*/ 2437066 w 3628956"/>
                  <a:gd name="connsiteY9" fmla="*/ 3014674 h 3248346"/>
                  <a:gd name="connsiteX10" fmla="*/ 1128967 w 3628956"/>
                  <a:gd name="connsiteY10" fmla="*/ 3021024 h 3248346"/>
                  <a:gd name="connsiteX11" fmla="*/ 749009 w 3628956"/>
                  <a:gd name="connsiteY11" fmla="*/ 2843224 h 3248346"/>
                  <a:gd name="connsiteX12" fmla="*/ 341567 w 3628956"/>
                  <a:gd name="connsiteY12" fmla="*/ 2538424 h 3248346"/>
                  <a:gd name="connsiteX13" fmla="*/ 36767 w 3628956"/>
                  <a:gd name="connsiteY13" fmla="*/ 2036774 h 3248346"/>
                  <a:gd name="connsiteX14" fmla="*/ 36767 w 3628956"/>
                  <a:gd name="connsiteY14" fmla="*/ 1357324 h 3248346"/>
                  <a:gd name="connsiteX15" fmla="*/ 335216 w 3628956"/>
                  <a:gd name="connsiteY15" fmla="*/ 741374 h 3248346"/>
                  <a:gd name="connsiteX16" fmla="*/ 818859 w 3628956"/>
                  <a:gd name="connsiteY16" fmla="*/ 330614 h 3248346"/>
                  <a:gd name="connsiteX0" fmla="*/ 818859 w 3628956"/>
                  <a:gd name="connsiteY0" fmla="*/ 362342 h 3280074"/>
                  <a:gd name="connsiteX1" fmla="*/ 1440116 w 3628956"/>
                  <a:gd name="connsiteY1" fmla="*/ 138102 h 3280074"/>
                  <a:gd name="connsiteX2" fmla="*/ 2125916 w 3628956"/>
                  <a:gd name="connsiteY2" fmla="*/ 125402 h 3280074"/>
                  <a:gd name="connsiteX3" fmla="*/ 2741866 w 3628956"/>
                  <a:gd name="connsiteY3" fmla="*/ 360352 h 3280074"/>
                  <a:gd name="connsiteX4" fmla="*/ 3220391 w 3628956"/>
                  <a:gd name="connsiteY4" fmla="*/ 794142 h 3280074"/>
                  <a:gd name="connsiteX5" fmla="*/ 3491166 w 3628956"/>
                  <a:gd name="connsiteY5" fmla="*/ 1401752 h 3280074"/>
                  <a:gd name="connsiteX6" fmla="*/ 3541966 w 3628956"/>
                  <a:gd name="connsiteY6" fmla="*/ 2030402 h 3280074"/>
                  <a:gd name="connsiteX7" fmla="*/ 3224466 w 3628956"/>
                  <a:gd name="connsiteY7" fmla="*/ 2570152 h 3280074"/>
                  <a:gd name="connsiteX8" fmla="*/ 2820341 w 3628956"/>
                  <a:gd name="connsiteY8" fmla="*/ 2881302 h 3280074"/>
                  <a:gd name="connsiteX9" fmla="*/ 2437066 w 3628956"/>
                  <a:gd name="connsiteY9" fmla="*/ 3046402 h 3280074"/>
                  <a:gd name="connsiteX10" fmla="*/ 1128967 w 3628956"/>
                  <a:gd name="connsiteY10" fmla="*/ 3052752 h 3280074"/>
                  <a:gd name="connsiteX11" fmla="*/ 749009 w 3628956"/>
                  <a:gd name="connsiteY11" fmla="*/ 2874952 h 3280074"/>
                  <a:gd name="connsiteX12" fmla="*/ 341567 w 3628956"/>
                  <a:gd name="connsiteY12" fmla="*/ 2570152 h 3280074"/>
                  <a:gd name="connsiteX13" fmla="*/ 36767 w 3628956"/>
                  <a:gd name="connsiteY13" fmla="*/ 2068502 h 3280074"/>
                  <a:gd name="connsiteX14" fmla="*/ 36767 w 3628956"/>
                  <a:gd name="connsiteY14" fmla="*/ 1389052 h 3280074"/>
                  <a:gd name="connsiteX15" fmla="*/ 335216 w 3628956"/>
                  <a:gd name="connsiteY15" fmla="*/ 773102 h 3280074"/>
                  <a:gd name="connsiteX16" fmla="*/ 818859 w 3628956"/>
                  <a:gd name="connsiteY16" fmla="*/ 362342 h 3280074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61615 w 3684412"/>
                  <a:gd name="connsiteY0" fmla="*/ 364549 h 3282281"/>
                  <a:gd name="connsiteX1" fmla="*/ 1473347 w 3684412"/>
                  <a:gd name="connsiteY1" fmla="*/ 133959 h 3282281"/>
                  <a:gd name="connsiteX2" fmla="*/ 2181372 w 3684412"/>
                  <a:gd name="connsiteY2" fmla="*/ 127609 h 3282281"/>
                  <a:gd name="connsiteX3" fmla="*/ 2797322 w 3684412"/>
                  <a:gd name="connsiteY3" fmla="*/ 362559 h 3282281"/>
                  <a:gd name="connsiteX4" fmla="*/ 3275847 w 3684412"/>
                  <a:gd name="connsiteY4" fmla="*/ 796349 h 3282281"/>
                  <a:gd name="connsiteX5" fmla="*/ 3546622 w 3684412"/>
                  <a:gd name="connsiteY5" fmla="*/ 1403959 h 3282281"/>
                  <a:gd name="connsiteX6" fmla="*/ 3597422 w 3684412"/>
                  <a:gd name="connsiteY6" fmla="*/ 2032609 h 3282281"/>
                  <a:gd name="connsiteX7" fmla="*/ 3279922 w 3684412"/>
                  <a:gd name="connsiteY7" fmla="*/ 2572359 h 3282281"/>
                  <a:gd name="connsiteX8" fmla="*/ 2875797 w 3684412"/>
                  <a:gd name="connsiteY8" fmla="*/ 2883509 h 3282281"/>
                  <a:gd name="connsiteX9" fmla="*/ 2492522 w 3684412"/>
                  <a:gd name="connsiteY9" fmla="*/ 3048609 h 3282281"/>
                  <a:gd name="connsiteX10" fmla="*/ 1184423 w 3684412"/>
                  <a:gd name="connsiteY10" fmla="*/ 3054959 h 3282281"/>
                  <a:gd name="connsiteX11" fmla="*/ 804465 w 3684412"/>
                  <a:gd name="connsiteY11" fmla="*/ 2877159 h 3282281"/>
                  <a:gd name="connsiteX12" fmla="*/ 397023 w 3684412"/>
                  <a:gd name="connsiteY12" fmla="*/ 2572359 h 3282281"/>
                  <a:gd name="connsiteX13" fmla="*/ 92223 w 3684412"/>
                  <a:gd name="connsiteY13" fmla="*/ 2070709 h 3282281"/>
                  <a:gd name="connsiteX14" fmla="*/ 92223 w 3684412"/>
                  <a:gd name="connsiteY14" fmla="*/ 1391259 h 3282281"/>
                  <a:gd name="connsiteX15" fmla="*/ 377972 w 3684412"/>
                  <a:gd name="connsiteY15" fmla="*/ 788009 h 3282281"/>
                  <a:gd name="connsiteX16" fmla="*/ 861615 w 3684412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306480"/>
                  <a:gd name="connsiteX1" fmla="*/ 1479383 w 3690448"/>
                  <a:gd name="connsiteY1" fmla="*/ 133959 h 3306480"/>
                  <a:gd name="connsiteX2" fmla="*/ 2187408 w 3690448"/>
                  <a:gd name="connsiteY2" fmla="*/ 127609 h 3306480"/>
                  <a:gd name="connsiteX3" fmla="*/ 2803358 w 3690448"/>
                  <a:gd name="connsiteY3" fmla="*/ 362559 h 3306480"/>
                  <a:gd name="connsiteX4" fmla="*/ 3281883 w 3690448"/>
                  <a:gd name="connsiteY4" fmla="*/ 796349 h 3306480"/>
                  <a:gd name="connsiteX5" fmla="*/ 3552658 w 3690448"/>
                  <a:gd name="connsiteY5" fmla="*/ 1403959 h 3306480"/>
                  <a:gd name="connsiteX6" fmla="*/ 3603458 w 3690448"/>
                  <a:gd name="connsiteY6" fmla="*/ 2032609 h 3306480"/>
                  <a:gd name="connsiteX7" fmla="*/ 3285958 w 3690448"/>
                  <a:gd name="connsiteY7" fmla="*/ 2572359 h 3306480"/>
                  <a:gd name="connsiteX8" fmla="*/ 2881833 w 3690448"/>
                  <a:gd name="connsiteY8" fmla="*/ 2883509 h 3306480"/>
                  <a:gd name="connsiteX9" fmla="*/ 2498558 w 3690448"/>
                  <a:gd name="connsiteY9" fmla="*/ 3048609 h 3306480"/>
                  <a:gd name="connsiteX10" fmla="*/ 1173790 w 3690448"/>
                  <a:gd name="connsiteY10" fmla="*/ 3050196 h 3306480"/>
                  <a:gd name="connsiteX11" fmla="*/ 793833 w 3690448"/>
                  <a:gd name="connsiteY11" fmla="*/ 2874778 h 3306480"/>
                  <a:gd name="connsiteX12" fmla="*/ 381628 w 3690448"/>
                  <a:gd name="connsiteY12" fmla="*/ 2572359 h 3306480"/>
                  <a:gd name="connsiteX13" fmla="*/ 98259 w 3690448"/>
                  <a:gd name="connsiteY13" fmla="*/ 2070709 h 3306480"/>
                  <a:gd name="connsiteX14" fmla="*/ 98259 w 3690448"/>
                  <a:gd name="connsiteY14" fmla="*/ 1391259 h 3306480"/>
                  <a:gd name="connsiteX15" fmla="*/ 384008 w 3690448"/>
                  <a:gd name="connsiteY15" fmla="*/ 788009 h 3306480"/>
                  <a:gd name="connsiteX16" fmla="*/ 867651 w 3690448"/>
                  <a:gd name="connsiteY16" fmla="*/ 364549 h 330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448" h="3306480">
                    <a:moveTo>
                      <a:pt x="867651" y="364549"/>
                    </a:moveTo>
                    <a:cubicBezTo>
                      <a:pt x="968903" y="259111"/>
                      <a:pt x="1086031" y="13972"/>
                      <a:pt x="1479383" y="133959"/>
                    </a:cubicBezTo>
                    <a:cubicBezTo>
                      <a:pt x="1541825" y="35534"/>
                      <a:pt x="1896366" y="-107341"/>
                      <a:pt x="2187408" y="127609"/>
                    </a:cubicBezTo>
                    <a:cubicBezTo>
                      <a:pt x="2348275" y="93742"/>
                      <a:pt x="2655191" y="72576"/>
                      <a:pt x="2803358" y="362559"/>
                    </a:cubicBezTo>
                    <a:cubicBezTo>
                      <a:pt x="3045416" y="424606"/>
                      <a:pt x="3192225" y="461252"/>
                      <a:pt x="3281883" y="796349"/>
                    </a:cubicBezTo>
                    <a:cubicBezTo>
                      <a:pt x="3473741" y="945969"/>
                      <a:pt x="3627500" y="1076539"/>
                      <a:pt x="3552658" y="1403959"/>
                    </a:cubicBezTo>
                    <a:cubicBezTo>
                      <a:pt x="3664841" y="1516142"/>
                      <a:pt x="3770675" y="1774376"/>
                      <a:pt x="3603458" y="2032609"/>
                    </a:cubicBezTo>
                    <a:cubicBezTo>
                      <a:pt x="3563241" y="2212526"/>
                      <a:pt x="3669075" y="2417842"/>
                      <a:pt x="3285958" y="2572359"/>
                    </a:cubicBezTo>
                    <a:cubicBezTo>
                      <a:pt x="3214750" y="2701476"/>
                      <a:pt x="3162591" y="2811542"/>
                      <a:pt x="2881833" y="2883509"/>
                    </a:cubicBezTo>
                    <a:cubicBezTo>
                      <a:pt x="2830275" y="2951242"/>
                      <a:pt x="2639016" y="3082476"/>
                      <a:pt x="2498558" y="3048609"/>
                    </a:cubicBezTo>
                    <a:cubicBezTo>
                      <a:pt x="2351450" y="3241755"/>
                      <a:pt x="1559023" y="3515863"/>
                      <a:pt x="1173790" y="3050196"/>
                    </a:cubicBezTo>
                    <a:cubicBezTo>
                      <a:pt x="1041581" y="3032998"/>
                      <a:pt x="890323" y="3025325"/>
                      <a:pt x="793833" y="2874778"/>
                    </a:cubicBezTo>
                    <a:cubicBezTo>
                      <a:pt x="530045" y="2847526"/>
                      <a:pt x="466997" y="2732433"/>
                      <a:pt x="381628" y="2572359"/>
                    </a:cubicBezTo>
                    <a:cubicBezTo>
                      <a:pt x="243871" y="2509917"/>
                      <a:pt x="90851" y="2448535"/>
                      <a:pt x="98259" y="2070709"/>
                    </a:cubicBezTo>
                    <a:cubicBezTo>
                      <a:pt x="892" y="1897672"/>
                      <a:pt x="-62607" y="1630442"/>
                      <a:pt x="98259" y="1391259"/>
                    </a:cubicBezTo>
                    <a:cubicBezTo>
                      <a:pt x="106725" y="1218751"/>
                      <a:pt x="54163" y="1015219"/>
                      <a:pt x="384008" y="788009"/>
                    </a:cubicBezTo>
                    <a:cubicBezTo>
                      <a:pt x="410814" y="673314"/>
                      <a:pt x="478895" y="431619"/>
                      <a:pt x="867651" y="36454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E0241EE-6535-710B-8955-4380F07D723B}"/>
                  </a:ext>
                </a:extLst>
              </p:cNvPr>
              <p:cNvSpPr/>
              <p:nvPr/>
            </p:nvSpPr>
            <p:spPr>
              <a:xfrm>
                <a:off x="5729828" y="2755899"/>
                <a:ext cx="279400" cy="279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27ED78B-2CC7-BCE5-3E4B-09F73FDE3C7B}"/>
                  </a:ext>
                </a:extLst>
              </p:cNvPr>
              <p:cNvCxnSpPr>
                <a:stCxn id="49" idx="2"/>
                <a:endCxn id="50" idx="0"/>
              </p:cNvCxnSpPr>
              <p:nvPr/>
            </p:nvCxnSpPr>
            <p:spPr>
              <a:xfrm flipH="1">
                <a:off x="5869528" y="373470"/>
                <a:ext cx="994257" cy="23824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C649EAD-FF2E-BCA2-7CC4-EC39D0BE933F}"/>
                  </a:ext>
                </a:extLst>
              </p:cNvPr>
              <p:cNvCxnSpPr>
                <a:stCxn id="49" idx="3"/>
                <a:endCxn id="50" idx="7"/>
              </p:cNvCxnSpPr>
              <p:nvPr/>
            </p:nvCxnSpPr>
            <p:spPr>
              <a:xfrm flipH="1">
                <a:off x="5968311" y="940717"/>
                <a:ext cx="1887856" cy="185609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8F70953-E3C5-E692-5F65-34E530C07624}"/>
                  </a:ext>
                </a:extLst>
              </p:cNvPr>
              <p:cNvCxnSpPr>
                <a:stCxn id="49" idx="4"/>
                <a:endCxn id="50" idx="6"/>
              </p:cNvCxnSpPr>
              <p:nvPr/>
            </p:nvCxnSpPr>
            <p:spPr>
              <a:xfrm flipH="1">
                <a:off x="6009228" y="1811854"/>
                <a:ext cx="2550708" cy="10837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47DE3B-E869-F1FF-4AB2-9730F1FC32C6}"/>
                  </a:ext>
                </a:extLst>
              </p:cNvPr>
              <p:cNvCxnSpPr>
                <a:stCxn id="49" idx="5"/>
                <a:endCxn id="50" idx="4"/>
              </p:cNvCxnSpPr>
              <p:nvPr/>
            </p:nvCxnSpPr>
            <p:spPr>
              <a:xfrm flipH="1">
                <a:off x="5869528" y="2925207"/>
                <a:ext cx="2991779" cy="11009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AFD5D25-558B-2CFD-2746-A75338FC119E}"/>
                  </a:ext>
                </a:extLst>
              </p:cNvPr>
              <p:cNvCxnSpPr>
                <a:stCxn id="49" idx="6"/>
                <a:endCxn id="50" idx="3"/>
              </p:cNvCxnSpPr>
              <p:nvPr/>
            </p:nvCxnSpPr>
            <p:spPr>
              <a:xfrm flipH="1" flipV="1">
                <a:off x="5770745" y="2994382"/>
                <a:ext cx="3009453" cy="102139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EBC0E5A-4454-DC56-B05C-8473E3A69059}"/>
                  </a:ext>
                </a:extLst>
              </p:cNvPr>
              <p:cNvCxnSpPr>
                <a:stCxn id="49" idx="7"/>
                <a:endCxn id="50" idx="4"/>
              </p:cNvCxnSpPr>
              <p:nvPr/>
            </p:nvCxnSpPr>
            <p:spPr>
              <a:xfrm flipH="1" flipV="1">
                <a:off x="5869528" y="3035299"/>
                <a:ext cx="2222382" cy="182023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A3B38C0-6231-B3CC-0604-2059B5E8087B}"/>
                  </a:ext>
                </a:extLst>
              </p:cNvPr>
              <p:cNvCxnSpPr>
                <a:stCxn id="49" idx="8"/>
                <a:endCxn id="50" idx="4"/>
              </p:cNvCxnSpPr>
              <p:nvPr/>
            </p:nvCxnSpPr>
            <p:spPr>
              <a:xfrm flipH="1" flipV="1">
                <a:off x="5869528" y="3035299"/>
                <a:ext cx="1446832" cy="22451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2A1954-0167-2CC0-5C9B-35556ADFB3AC}"/>
                  </a:ext>
                </a:extLst>
              </p:cNvPr>
              <p:cNvCxnSpPr>
                <a:stCxn id="49" idx="9"/>
                <a:endCxn id="50" idx="4"/>
              </p:cNvCxnSpPr>
              <p:nvPr/>
            </p:nvCxnSpPr>
            <p:spPr>
              <a:xfrm flipH="1" flipV="1">
                <a:off x="5869528" y="3035299"/>
                <a:ext cx="746064" cy="24255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B4764D7-6B0C-640C-C3DC-C6776B9F536C}"/>
                  </a:ext>
                </a:extLst>
              </p:cNvPr>
              <p:cNvCxnSpPr>
                <a:stCxn id="49" idx="1"/>
                <a:endCxn id="50" idx="1"/>
              </p:cNvCxnSpPr>
              <p:nvPr/>
            </p:nvCxnSpPr>
            <p:spPr>
              <a:xfrm>
                <a:off x="5649128" y="194982"/>
                <a:ext cx="121617" cy="260183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245E14E-576D-B4BE-FEBB-12D23F5760D7}"/>
                  </a:ext>
                </a:extLst>
              </p:cNvPr>
              <p:cNvCxnSpPr>
                <a:stCxn id="49" idx="0"/>
                <a:endCxn id="50" idx="1"/>
              </p:cNvCxnSpPr>
              <p:nvPr/>
            </p:nvCxnSpPr>
            <p:spPr>
              <a:xfrm>
                <a:off x="4539460" y="426408"/>
                <a:ext cx="1231285" cy="23704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DC22D9-F17C-067E-1FA3-CFE7BB3FA5F2}"/>
                  </a:ext>
                </a:extLst>
              </p:cNvPr>
              <p:cNvCxnSpPr>
                <a:stCxn id="49" idx="15"/>
                <a:endCxn id="50" idx="3"/>
              </p:cNvCxnSpPr>
              <p:nvPr/>
            </p:nvCxnSpPr>
            <p:spPr>
              <a:xfrm>
                <a:off x="3597645" y="1022508"/>
                <a:ext cx="2173100" cy="19718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55FF6A5-F1C2-2A5A-AE2C-959B2BF7C91E}"/>
                  </a:ext>
                </a:extLst>
              </p:cNvPr>
              <p:cNvCxnSpPr>
                <a:stCxn id="49" idx="14"/>
                <a:endCxn id="50" idx="3"/>
              </p:cNvCxnSpPr>
              <p:nvPr/>
            </p:nvCxnSpPr>
            <p:spPr>
              <a:xfrm>
                <a:off x="2946768" y="1979546"/>
                <a:ext cx="2823977" cy="101483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3EC171-61A2-0EC5-43FE-401914F7F4EB}"/>
                  </a:ext>
                </a:extLst>
              </p:cNvPr>
              <p:cNvCxnSpPr>
                <a:cxnSpLocks/>
                <a:stCxn id="49" idx="13"/>
                <a:endCxn id="50" idx="4"/>
              </p:cNvCxnSpPr>
              <p:nvPr/>
            </p:nvCxnSpPr>
            <p:spPr>
              <a:xfrm flipV="1">
                <a:off x="2765044" y="3035299"/>
                <a:ext cx="3104484" cy="10825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12766F4-BC40-D3C4-4DB2-8E99926C6B75}"/>
                  </a:ext>
                </a:extLst>
              </p:cNvPr>
              <p:cNvCxnSpPr>
                <a:stCxn id="49" idx="12"/>
                <a:endCxn id="50" idx="4"/>
              </p:cNvCxnSpPr>
              <p:nvPr/>
            </p:nvCxnSpPr>
            <p:spPr>
              <a:xfrm flipV="1">
                <a:off x="3116330" y="3035299"/>
                <a:ext cx="2753198" cy="10434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A48B70-BD29-B0E1-954C-D58A979AC630}"/>
                  </a:ext>
                </a:extLst>
              </p:cNvPr>
              <p:cNvCxnSpPr>
                <a:stCxn id="49" idx="11"/>
                <a:endCxn id="50" idx="4"/>
              </p:cNvCxnSpPr>
              <p:nvPr/>
            </p:nvCxnSpPr>
            <p:spPr>
              <a:xfrm flipV="1">
                <a:off x="3741619" y="3035299"/>
                <a:ext cx="2127909" cy="16717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611139-6A80-A33B-6460-BA1DBC54597B}"/>
                  </a:ext>
                </a:extLst>
              </p:cNvPr>
              <p:cNvCxnSpPr>
                <a:stCxn id="49" idx="10"/>
                <a:endCxn id="50" idx="4"/>
              </p:cNvCxnSpPr>
              <p:nvPr/>
            </p:nvCxnSpPr>
            <p:spPr>
              <a:xfrm flipV="1">
                <a:off x="4345630" y="3035299"/>
                <a:ext cx="1523898" cy="20739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AEB5FA6C-903A-B33C-9ED8-246FF55CF16E}"/>
                </a:ext>
              </a:extLst>
            </p:cNvPr>
            <p:cNvSpPr/>
            <p:nvPr/>
          </p:nvSpPr>
          <p:spPr>
            <a:xfrm>
              <a:off x="3380132" y="487475"/>
              <a:ext cx="3642601" cy="5294515"/>
            </a:xfrm>
            <a:custGeom>
              <a:avLst/>
              <a:gdLst>
                <a:gd name="connsiteX0" fmla="*/ 0 w 464457"/>
                <a:gd name="connsiteY0" fmla="*/ 0 h 856343"/>
                <a:gd name="connsiteX1" fmla="*/ 464457 w 464457"/>
                <a:gd name="connsiteY1" fmla="*/ 0 h 856343"/>
                <a:gd name="connsiteX2" fmla="*/ 464457 w 464457"/>
                <a:gd name="connsiteY2" fmla="*/ 856343 h 856343"/>
                <a:gd name="connsiteX3" fmla="*/ 0 w 464457"/>
                <a:gd name="connsiteY3" fmla="*/ 856343 h 856343"/>
                <a:gd name="connsiteX4" fmla="*/ 0 w 464457"/>
                <a:gd name="connsiteY4" fmla="*/ 0 h 856343"/>
                <a:gd name="connsiteX0" fmla="*/ 203200 w 667657"/>
                <a:gd name="connsiteY0" fmla="*/ 0 h 856343"/>
                <a:gd name="connsiteX1" fmla="*/ 667657 w 667657"/>
                <a:gd name="connsiteY1" fmla="*/ 0 h 856343"/>
                <a:gd name="connsiteX2" fmla="*/ 667657 w 667657"/>
                <a:gd name="connsiteY2" fmla="*/ 856343 h 856343"/>
                <a:gd name="connsiteX3" fmla="*/ 0 w 667657"/>
                <a:gd name="connsiteY3" fmla="*/ 609600 h 856343"/>
                <a:gd name="connsiteX4" fmla="*/ 203200 w 667657"/>
                <a:gd name="connsiteY4" fmla="*/ 0 h 856343"/>
                <a:gd name="connsiteX0" fmla="*/ 203200 w 667657"/>
                <a:gd name="connsiteY0" fmla="*/ 0 h 1059543"/>
                <a:gd name="connsiteX1" fmla="*/ 667657 w 667657"/>
                <a:gd name="connsiteY1" fmla="*/ 0 h 1059543"/>
                <a:gd name="connsiteX2" fmla="*/ 653143 w 667657"/>
                <a:gd name="connsiteY2" fmla="*/ 1059543 h 1059543"/>
                <a:gd name="connsiteX3" fmla="*/ 0 w 667657"/>
                <a:gd name="connsiteY3" fmla="*/ 609600 h 1059543"/>
                <a:gd name="connsiteX4" fmla="*/ 203200 w 667657"/>
                <a:gd name="connsiteY4" fmla="*/ 0 h 1059543"/>
                <a:gd name="connsiteX0" fmla="*/ 203200 w 725714"/>
                <a:gd name="connsiteY0" fmla="*/ 14515 h 1074058"/>
                <a:gd name="connsiteX1" fmla="*/ 725714 w 725714"/>
                <a:gd name="connsiteY1" fmla="*/ 0 h 1074058"/>
                <a:gd name="connsiteX2" fmla="*/ 653143 w 725714"/>
                <a:gd name="connsiteY2" fmla="*/ 1074058 h 1074058"/>
                <a:gd name="connsiteX3" fmla="*/ 0 w 725714"/>
                <a:gd name="connsiteY3" fmla="*/ 624115 h 1074058"/>
                <a:gd name="connsiteX4" fmla="*/ 203200 w 725714"/>
                <a:gd name="connsiteY4" fmla="*/ 14515 h 1074058"/>
                <a:gd name="connsiteX0" fmla="*/ 0 w 1074057"/>
                <a:gd name="connsiteY0" fmla="*/ 0 h 1306286"/>
                <a:gd name="connsiteX1" fmla="*/ 1074057 w 1074057"/>
                <a:gd name="connsiteY1" fmla="*/ 232228 h 1306286"/>
                <a:gd name="connsiteX2" fmla="*/ 1001486 w 1074057"/>
                <a:gd name="connsiteY2" fmla="*/ 1306286 h 1306286"/>
                <a:gd name="connsiteX3" fmla="*/ 348343 w 1074057"/>
                <a:gd name="connsiteY3" fmla="*/ 856343 h 1306286"/>
                <a:gd name="connsiteX4" fmla="*/ 0 w 1074057"/>
                <a:gd name="connsiteY4" fmla="*/ 0 h 1306286"/>
                <a:gd name="connsiteX0" fmla="*/ 0 w 1001486"/>
                <a:gd name="connsiteY0" fmla="*/ 0 h 1306286"/>
                <a:gd name="connsiteX1" fmla="*/ 1001486 w 1001486"/>
                <a:gd name="connsiteY1" fmla="*/ 1306286 h 1306286"/>
                <a:gd name="connsiteX2" fmla="*/ 348343 w 1001486"/>
                <a:gd name="connsiteY2" fmla="*/ 856343 h 1306286"/>
                <a:gd name="connsiteX3" fmla="*/ 0 w 1001486"/>
                <a:gd name="connsiteY3" fmla="*/ 0 h 1306286"/>
                <a:gd name="connsiteX0" fmla="*/ 0 w 1039586"/>
                <a:gd name="connsiteY0" fmla="*/ 0 h 1306286"/>
                <a:gd name="connsiteX1" fmla="*/ 1039586 w 1039586"/>
                <a:gd name="connsiteY1" fmla="*/ 1306286 h 1306286"/>
                <a:gd name="connsiteX2" fmla="*/ 386443 w 1039586"/>
                <a:gd name="connsiteY2" fmla="*/ 856343 h 1306286"/>
                <a:gd name="connsiteX3" fmla="*/ 0 w 1039586"/>
                <a:gd name="connsiteY3" fmla="*/ 0 h 1306286"/>
                <a:gd name="connsiteX0" fmla="*/ 0 w 1039586"/>
                <a:gd name="connsiteY0" fmla="*/ 324926 h 1631212"/>
                <a:gd name="connsiteX1" fmla="*/ 1039586 w 1039586"/>
                <a:gd name="connsiteY1" fmla="*/ 1631212 h 1631212"/>
                <a:gd name="connsiteX2" fmla="*/ 386443 w 1039586"/>
                <a:gd name="connsiteY2" fmla="*/ 1181269 h 1631212"/>
                <a:gd name="connsiteX3" fmla="*/ 0 w 1039586"/>
                <a:gd name="connsiteY3" fmla="*/ 324926 h 1631212"/>
                <a:gd name="connsiteX0" fmla="*/ 0 w 1106261"/>
                <a:gd name="connsiteY0" fmla="*/ 326038 h 1622799"/>
                <a:gd name="connsiteX1" fmla="*/ 1106261 w 1106261"/>
                <a:gd name="connsiteY1" fmla="*/ 1622799 h 1622799"/>
                <a:gd name="connsiteX2" fmla="*/ 453118 w 1106261"/>
                <a:gd name="connsiteY2" fmla="*/ 1172856 h 1622799"/>
                <a:gd name="connsiteX3" fmla="*/ 0 w 1106261"/>
                <a:gd name="connsiteY3" fmla="*/ 326038 h 1622799"/>
                <a:gd name="connsiteX0" fmla="*/ 0 w 1300600"/>
                <a:gd name="connsiteY0" fmla="*/ 532240 h 1829001"/>
                <a:gd name="connsiteX1" fmla="*/ 1106261 w 1300600"/>
                <a:gd name="connsiteY1" fmla="*/ 1829001 h 1829001"/>
                <a:gd name="connsiteX2" fmla="*/ 453118 w 1300600"/>
                <a:gd name="connsiteY2" fmla="*/ 1379058 h 1829001"/>
                <a:gd name="connsiteX3" fmla="*/ 0 w 1300600"/>
                <a:gd name="connsiteY3" fmla="*/ 532240 h 1829001"/>
                <a:gd name="connsiteX0" fmla="*/ 0 w 1251470"/>
                <a:gd name="connsiteY0" fmla="*/ 565915 h 1738851"/>
                <a:gd name="connsiteX1" fmla="*/ 1049111 w 1251470"/>
                <a:gd name="connsiteY1" fmla="*/ 1738851 h 1738851"/>
                <a:gd name="connsiteX2" fmla="*/ 453118 w 1251470"/>
                <a:gd name="connsiteY2" fmla="*/ 1412733 h 1738851"/>
                <a:gd name="connsiteX3" fmla="*/ 0 w 1251470"/>
                <a:gd name="connsiteY3" fmla="*/ 565915 h 1738851"/>
                <a:gd name="connsiteX0" fmla="*/ 0 w 1283347"/>
                <a:gd name="connsiteY0" fmla="*/ 552324 h 1725260"/>
                <a:gd name="connsiteX1" fmla="*/ 1049111 w 1283347"/>
                <a:gd name="connsiteY1" fmla="*/ 1725260 h 1725260"/>
                <a:gd name="connsiteX2" fmla="*/ 453118 w 1283347"/>
                <a:gd name="connsiteY2" fmla="*/ 1399142 h 1725260"/>
                <a:gd name="connsiteX3" fmla="*/ 0 w 1283347"/>
                <a:gd name="connsiteY3" fmla="*/ 552324 h 1725260"/>
                <a:gd name="connsiteX0" fmla="*/ 0 w 1240775"/>
                <a:gd name="connsiteY0" fmla="*/ 522722 h 1695658"/>
                <a:gd name="connsiteX1" fmla="*/ 1049111 w 1240775"/>
                <a:gd name="connsiteY1" fmla="*/ 1695658 h 1695658"/>
                <a:gd name="connsiteX2" fmla="*/ 453118 w 1240775"/>
                <a:gd name="connsiteY2" fmla="*/ 1369540 h 1695658"/>
                <a:gd name="connsiteX3" fmla="*/ 0 w 1240775"/>
                <a:gd name="connsiteY3" fmla="*/ 522722 h 1695658"/>
                <a:gd name="connsiteX0" fmla="*/ 0 w 1304763"/>
                <a:gd name="connsiteY0" fmla="*/ 531767 h 1704703"/>
                <a:gd name="connsiteX1" fmla="*/ 1049111 w 1304763"/>
                <a:gd name="connsiteY1" fmla="*/ 1704703 h 1704703"/>
                <a:gd name="connsiteX2" fmla="*/ 453118 w 1304763"/>
                <a:gd name="connsiteY2" fmla="*/ 1378585 h 1704703"/>
                <a:gd name="connsiteX3" fmla="*/ 0 w 1304763"/>
                <a:gd name="connsiteY3" fmla="*/ 531767 h 1704703"/>
                <a:gd name="connsiteX0" fmla="*/ 0 w 1304763"/>
                <a:gd name="connsiteY0" fmla="*/ 513847 h 1686783"/>
                <a:gd name="connsiteX1" fmla="*/ 1049111 w 1304763"/>
                <a:gd name="connsiteY1" fmla="*/ 1686783 h 1686783"/>
                <a:gd name="connsiteX2" fmla="*/ 453118 w 1304763"/>
                <a:gd name="connsiteY2" fmla="*/ 1360665 h 1686783"/>
                <a:gd name="connsiteX3" fmla="*/ 0 w 1304763"/>
                <a:gd name="connsiteY3" fmla="*/ 513847 h 1686783"/>
                <a:gd name="connsiteX0" fmla="*/ 0 w 1279705"/>
                <a:gd name="connsiteY0" fmla="*/ 3207 h 1176143"/>
                <a:gd name="connsiteX1" fmla="*/ 1211943 w 1279705"/>
                <a:gd name="connsiteY1" fmla="*/ 583326 h 1176143"/>
                <a:gd name="connsiteX2" fmla="*/ 1049111 w 1279705"/>
                <a:gd name="connsiteY2" fmla="*/ 1176143 h 1176143"/>
                <a:gd name="connsiteX3" fmla="*/ 453118 w 1279705"/>
                <a:gd name="connsiteY3" fmla="*/ 850025 h 1176143"/>
                <a:gd name="connsiteX4" fmla="*/ 0 w 1279705"/>
                <a:gd name="connsiteY4" fmla="*/ 3207 h 1176143"/>
                <a:gd name="connsiteX0" fmla="*/ 0 w 1287479"/>
                <a:gd name="connsiteY0" fmla="*/ 364509 h 1537445"/>
                <a:gd name="connsiteX1" fmla="*/ 1211943 w 1287479"/>
                <a:gd name="connsiteY1" fmla="*/ 944628 h 1537445"/>
                <a:gd name="connsiteX2" fmla="*/ 1049111 w 1287479"/>
                <a:gd name="connsiteY2" fmla="*/ 1537445 h 1537445"/>
                <a:gd name="connsiteX3" fmla="*/ 453118 w 1287479"/>
                <a:gd name="connsiteY3" fmla="*/ 1211327 h 1537445"/>
                <a:gd name="connsiteX4" fmla="*/ 0 w 1287479"/>
                <a:gd name="connsiteY4" fmla="*/ 364509 h 1537445"/>
                <a:gd name="connsiteX0" fmla="*/ 0 w 1279705"/>
                <a:gd name="connsiteY0" fmla="*/ 352697 h 1525633"/>
                <a:gd name="connsiteX1" fmla="*/ 1211943 w 1279705"/>
                <a:gd name="connsiteY1" fmla="*/ 932816 h 1525633"/>
                <a:gd name="connsiteX2" fmla="*/ 1049111 w 1279705"/>
                <a:gd name="connsiteY2" fmla="*/ 1525633 h 1525633"/>
                <a:gd name="connsiteX3" fmla="*/ 453118 w 1279705"/>
                <a:gd name="connsiteY3" fmla="*/ 1199515 h 1525633"/>
                <a:gd name="connsiteX4" fmla="*/ 0 w 1279705"/>
                <a:gd name="connsiteY4" fmla="*/ 352697 h 1525633"/>
                <a:gd name="connsiteX0" fmla="*/ 0 w 1279705"/>
                <a:gd name="connsiteY0" fmla="*/ 517898 h 1690834"/>
                <a:gd name="connsiteX1" fmla="*/ 1211943 w 1279705"/>
                <a:gd name="connsiteY1" fmla="*/ 1098017 h 1690834"/>
                <a:gd name="connsiteX2" fmla="*/ 1049111 w 1279705"/>
                <a:gd name="connsiteY2" fmla="*/ 1690834 h 1690834"/>
                <a:gd name="connsiteX3" fmla="*/ 453118 w 1279705"/>
                <a:gd name="connsiteY3" fmla="*/ 1364716 h 1690834"/>
                <a:gd name="connsiteX4" fmla="*/ 0 w 1279705"/>
                <a:gd name="connsiteY4" fmla="*/ 517898 h 1690834"/>
                <a:gd name="connsiteX0" fmla="*/ 0 w 1232080"/>
                <a:gd name="connsiteY0" fmla="*/ 517898 h 1690834"/>
                <a:gd name="connsiteX1" fmla="*/ 1164318 w 1232080"/>
                <a:gd name="connsiteY1" fmla="*/ 1098017 h 1690834"/>
                <a:gd name="connsiteX2" fmla="*/ 1001486 w 1232080"/>
                <a:gd name="connsiteY2" fmla="*/ 1690834 h 1690834"/>
                <a:gd name="connsiteX3" fmla="*/ 405493 w 1232080"/>
                <a:gd name="connsiteY3" fmla="*/ 1364716 h 1690834"/>
                <a:gd name="connsiteX4" fmla="*/ 0 w 1232080"/>
                <a:gd name="connsiteY4" fmla="*/ 517898 h 1690834"/>
                <a:gd name="connsiteX0" fmla="*/ 0 w 1232080"/>
                <a:gd name="connsiteY0" fmla="*/ 535969 h 1708905"/>
                <a:gd name="connsiteX1" fmla="*/ 1164318 w 1232080"/>
                <a:gd name="connsiteY1" fmla="*/ 1116088 h 1708905"/>
                <a:gd name="connsiteX2" fmla="*/ 1001486 w 1232080"/>
                <a:gd name="connsiteY2" fmla="*/ 1708905 h 1708905"/>
                <a:gd name="connsiteX3" fmla="*/ 405493 w 1232080"/>
                <a:gd name="connsiteY3" fmla="*/ 1382787 h 1708905"/>
                <a:gd name="connsiteX4" fmla="*/ 0 w 1232080"/>
                <a:gd name="connsiteY4" fmla="*/ 535969 h 1708905"/>
                <a:gd name="connsiteX0" fmla="*/ 0 w 1232080"/>
                <a:gd name="connsiteY0" fmla="*/ 494505 h 1667441"/>
                <a:gd name="connsiteX1" fmla="*/ 1164318 w 1232080"/>
                <a:gd name="connsiteY1" fmla="*/ 1074624 h 1667441"/>
                <a:gd name="connsiteX2" fmla="*/ 1001486 w 1232080"/>
                <a:gd name="connsiteY2" fmla="*/ 1667441 h 1667441"/>
                <a:gd name="connsiteX3" fmla="*/ 405493 w 1232080"/>
                <a:gd name="connsiteY3" fmla="*/ 1341323 h 1667441"/>
                <a:gd name="connsiteX4" fmla="*/ 0 w 1232080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37578"/>
                <a:gd name="connsiteY0" fmla="*/ 494505 h 2305616"/>
                <a:gd name="connsiteX1" fmla="*/ 1164318 w 1237578"/>
                <a:gd name="connsiteY1" fmla="*/ 1074624 h 2305616"/>
                <a:gd name="connsiteX2" fmla="*/ 1220561 w 1237578"/>
                <a:gd name="connsiteY2" fmla="*/ 2305616 h 2305616"/>
                <a:gd name="connsiteX3" fmla="*/ 405493 w 1237578"/>
                <a:gd name="connsiteY3" fmla="*/ 1341323 h 2305616"/>
                <a:gd name="connsiteX4" fmla="*/ 0 w 1237578"/>
                <a:gd name="connsiteY4" fmla="*/ 494505 h 2305616"/>
                <a:gd name="connsiteX0" fmla="*/ 0 w 1220561"/>
                <a:gd name="connsiteY0" fmla="*/ 494505 h 2305616"/>
                <a:gd name="connsiteX1" fmla="*/ 1164318 w 1220561"/>
                <a:gd name="connsiteY1" fmla="*/ 1074624 h 2305616"/>
                <a:gd name="connsiteX2" fmla="*/ 1220561 w 1220561"/>
                <a:gd name="connsiteY2" fmla="*/ 2305616 h 2305616"/>
                <a:gd name="connsiteX3" fmla="*/ 405493 w 1220561"/>
                <a:gd name="connsiteY3" fmla="*/ 1341323 h 2305616"/>
                <a:gd name="connsiteX4" fmla="*/ 0 w 1220561"/>
                <a:gd name="connsiteY4" fmla="*/ 494505 h 2305616"/>
                <a:gd name="connsiteX0" fmla="*/ 0 w 1468211"/>
                <a:gd name="connsiteY0" fmla="*/ 494505 h 2305616"/>
                <a:gd name="connsiteX1" fmla="*/ 1164318 w 1468211"/>
                <a:gd name="connsiteY1" fmla="*/ 1074624 h 2305616"/>
                <a:gd name="connsiteX2" fmla="*/ 1468211 w 1468211"/>
                <a:gd name="connsiteY2" fmla="*/ 2305616 h 2305616"/>
                <a:gd name="connsiteX3" fmla="*/ 405493 w 1468211"/>
                <a:gd name="connsiteY3" fmla="*/ 1341323 h 2305616"/>
                <a:gd name="connsiteX4" fmla="*/ 0 w 1468211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3246360"/>
                <a:gd name="connsiteX1" fmla="*/ 1164318 w 1334861"/>
                <a:gd name="connsiteY1" fmla="*/ 1074624 h 3246360"/>
                <a:gd name="connsiteX2" fmla="*/ 1334861 w 1334861"/>
                <a:gd name="connsiteY2" fmla="*/ 2296091 h 3246360"/>
                <a:gd name="connsiteX3" fmla="*/ 735693 w 1334861"/>
                <a:gd name="connsiteY3" fmla="*/ 3227275 h 3246360"/>
                <a:gd name="connsiteX4" fmla="*/ 405493 w 1334861"/>
                <a:gd name="connsiteY4" fmla="*/ 1341323 h 3246360"/>
                <a:gd name="connsiteX5" fmla="*/ 0 w 1334861"/>
                <a:gd name="connsiteY5" fmla="*/ 494505 h 3246360"/>
                <a:gd name="connsiteX0" fmla="*/ 0 w 1334861"/>
                <a:gd name="connsiteY0" fmla="*/ 494505 h 5050855"/>
                <a:gd name="connsiteX1" fmla="*/ 1164318 w 1334861"/>
                <a:gd name="connsiteY1" fmla="*/ 1074624 h 5050855"/>
                <a:gd name="connsiteX2" fmla="*/ 1334861 w 1334861"/>
                <a:gd name="connsiteY2" fmla="*/ 2296091 h 5050855"/>
                <a:gd name="connsiteX3" fmla="*/ 817580 w 1334861"/>
                <a:gd name="connsiteY3" fmla="*/ 5042427 h 5050855"/>
                <a:gd name="connsiteX4" fmla="*/ 405493 w 1334861"/>
                <a:gd name="connsiteY4" fmla="*/ 1341323 h 5050855"/>
                <a:gd name="connsiteX5" fmla="*/ 0 w 1334861"/>
                <a:gd name="connsiteY5" fmla="*/ 494505 h 5050855"/>
                <a:gd name="connsiteX0" fmla="*/ 290968 w 1625829"/>
                <a:gd name="connsiteY0" fmla="*/ 494505 h 5050855"/>
                <a:gd name="connsiteX1" fmla="*/ 1455286 w 1625829"/>
                <a:gd name="connsiteY1" fmla="*/ 1074624 h 5050855"/>
                <a:gd name="connsiteX2" fmla="*/ 1625829 w 1625829"/>
                <a:gd name="connsiteY2" fmla="*/ 2296091 h 5050855"/>
                <a:gd name="connsiteX3" fmla="*/ 1108548 w 1625829"/>
                <a:gd name="connsiteY3" fmla="*/ 5042427 h 5050855"/>
                <a:gd name="connsiteX4" fmla="*/ 696461 w 1625829"/>
                <a:gd name="connsiteY4" fmla="*/ 1341323 h 5050855"/>
                <a:gd name="connsiteX5" fmla="*/ 290968 w 1625829"/>
                <a:gd name="connsiteY5" fmla="*/ 494505 h 5050855"/>
                <a:gd name="connsiteX0" fmla="*/ 363831 w 1698692"/>
                <a:gd name="connsiteY0" fmla="*/ 494505 h 5050855"/>
                <a:gd name="connsiteX1" fmla="*/ 1528149 w 1698692"/>
                <a:gd name="connsiteY1" fmla="*/ 1074624 h 5050855"/>
                <a:gd name="connsiteX2" fmla="*/ 1698692 w 1698692"/>
                <a:gd name="connsiteY2" fmla="*/ 2296091 h 5050855"/>
                <a:gd name="connsiteX3" fmla="*/ 1181411 w 1698692"/>
                <a:gd name="connsiteY3" fmla="*/ 5042427 h 5050855"/>
                <a:gd name="connsiteX4" fmla="*/ 769324 w 1698692"/>
                <a:gd name="connsiteY4" fmla="*/ 1341323 h 5050855"/>
                <a:gd name="connsiteX5" fmla="*/ 363831 w 1698692"/>
                <a:gd name="connsiteY5" fmla="*/ 494505 h 5050855"/>
                <a:gd name="connsiteX0" fmla="*/ 326299 w 1661160"/>
                <a:gd name="connsiteY0" fmla="*/ 494505 h 5003356"/>
                <a:gd name="connsiteX1" fmla="*/ 1490617 w 1661160"/>
                <a:gd name="connsiteY1" fmla="*/ 1074624 h 5003356"/>
                <a:gd name="connsiteX2" fmla="*/ 1661160 w 1661160"/>
                <a:gd name="connsiteY2" fmla="*/ 2296091 h 5003356"/>
                <a:gd name="connsiteX3" fmla="*/ 1201029 w 1661160"/>
                <a:gd name="connsiteY3" fmla="*/ 4994802 h 5003356"/>
                <a:gd name="connsiteX4" fmla="*/ 731792 w 1661160"/>
                <a:gd name="connsiteY4" fmla="*/ 1341323 h 5003356"/>
                <a:gd name="connsiteX5" fmla="*/ 326299 w 1661160"/>
                <a:gd name="connsiteY5" fmla="*/ 494505 h 5003356"/>
                <a:gd name="connsiteX0" fmla="*/ 359311 w 1694172"/>
                <a:gd name="connsiteY0" fmla="*/ 494505 h 5003356"/>
                <a:gd name="connsiteX1" fmla="*/ 1523629 w 1694172"/>
                <a:gd name="connsiteY1" fmla="*/ 1074624 h 5003356"/>
                <a:gd name="connsiteX2" fmla="*/ 1694172 w 1694172"/>
                <a:gd name="connsiteY2" fmla="*/ 2296091 h 5003356"/>
                <a:gd name="connsiteX3" fmla="*/ 1234041 w 1694172"/>
                <a:gd name="connsiteY3" fmla="*/ 4994802 h 5003356"/>
                <a:gd name="connsiteX4" fmla="*/ 764804 w 1694172"/>
                <a:gd name="connsiteY4" fmla="*/ 1341323 h 5003356"/>
                <a:gd name="connsiteX5" fmla="*/ 359311 w 1694172"/>
                <a:gd name="connsiteY5" fmla="*/ 494505 h 5003356"/>
                <a:gd name="connsiteX0" fmla="*/ 379974 w 1714835"/>
                <a:gd name="connsiteY0" fmla="*/ 494505 h 5003356"/>
                <a:gd name="connsiteX1" fmla="*/ 1544292 w 1714835"/>
                <a:gd name="connsiteY1" fmla="*/ 1074624 h 5003356"/>
                <a:gd name="connsiteX2" fmla="*/ 1714835 w 1714835"/>
                <a:gd name="connsiteY2" fmla="*/ 2296091 h 5003356"/>
                <a:gd name="connsiteX3" fmla="*/ 1254704 w 1714835"/>
                <a:gd name="connsiteY3" fmla="*/ 4994802 h 5003356"/>
                <a:gd name="connsiteX4" fmla="*/ 785467 w 1714835"/>
                <a:gd name="connsiteY4" fmla="*/ 1341323 h 5003356"/>
                <a:gd name="connsiteX5" fmla="*/ 379974 w 1714835"/>
                <a:gd name="connsiteY5" fmla="*/ 494505 h 5003356"/>
                <a:gd name="connsiteX0" fmla="*/ 379974 w 2048769"/>
                <a:gd name="connsiteY0" fmla="*/ 494505 h 5467842"/>
                <a:gd name="connsiteX1" fmla="*/ 1544292 w 2048769"/>
                <a:gd name="connsiteY1" fmla="*/ 1074624 h 5467842"/>
                <a:gd name="connsiteX2" fmla="*/ 1714835 w 2048769"/>
                <a:gd name="connsiteY2" fmla="*/ 2296091 h 5467842"/>
                <a:gd name="connsiteX3" fmla="*/ 2039593 w 2048769"/>
                <a:gd name="connsiteY3" fmla="*/ 5179899 h 5467842"/>
                <a:gd name="connsiteX4" fmla="*/ 1254704 w 2048769"/>
                <a:gd name="connsiteY4" fmla="*/ 4994802 h 5467842"/>
                <a:gd name="connsiteX5" fmla="*/ 785467 w 2048769"/>
                <a:gd name="connsiteY5" fmla="*/ 1341323 h 5467842"/>
                <a:gd name="connsiteX6" fmla="*/ 379974 w 2048769"/>
                <a:gd name="connsiteY6" fmla="*/ 494505 h 5467842"/>
                <a:gd name="connsiteX0" fmla="*/ 379974 w 2048769"/>
                <a:gd name="connsiteY0" fmla="*/ 494505 h 5306824"/>
                <a:gd name="connsiteX1" fmla="*/ 1544292 w 2048769"/>
                <a:gd name="connsiteY1" fmla="*/ 1074624 h 5306824"/>
                <a:gd name="connsiteX2" fmla="*/ 1714835 w 2048769"/>
                <a:gd name="connsiteY2" fmla="*/ 2296091 h 5306824"/>
                <a:gd name="connsiteX3" fmla="*/ 2039593 w 2048769"/>
                <a:gd name="connsiteY3" fmla="*/ 5179899 h 5306824"/>
                <a:gd name="connsiteX4" fmla="*/ 1254704 w 2048769"/>
                <a:gd name="connsiteY4" fmla="*/ 4994802 h 5306824"/>
                <a:gd name="connsiteX5" fmla="*/ 785467 w 2048769"/>
                <a:gd name="connsiteY5" fmla="*/ 1341323 h 5306824"/>
                <a:gd name="connsiteX6" fmla="*/ 379974 w 2048769"/>
                <a:gd name="connsiteY6" fmla="*/ 494505 h 5306824"/>
                <a:gd name="connsiteX0" fmla="*/ 379974 w 2048769"/>
                <a:gd name="connsiteY0" fmla="*/ 494505 h 5232721"/>
                <a:gd name="connsiteX1" fmla="*/ 1544292 w 2048769"/>
                <a:gd name="connsiteY1" fmla="*/ 1074624 h 5232721"/>
                <a:gd name="connsiteX2" fmla="*/ 1714835 w 2048769"/>
                <a:gd name="connsiteY2" fmla="*/ 2296091 h 5232721"/>
                <a:gd name="connsiteX3" fmla="*/ 2039593 w 2048769"/>
                <a:gd name="connsiteY3" fmla="*/ 5179899 h 5232721"/>
                <a:gd name="connsiteX4" fmla="*/ 1254704 w 2048769"/>
                <a:gd name="connsiteY4" fmla="*/ 4994802 h 5232721"/>
                <a:gd name="connsiteX5" fmla="*/ 785467 w 2048769"/>
                <a:gd name="connsiteY5" fmla="*/ 1341323 h 5232721"/>
                <a:gd name="connsiteX6" fmla="*/ 379974 w 2048769"/>
                <a:gd name="connsiteY6" fmla="*/ 494505 h 5232721"/>
                <a:gd name="connsiteX0" fmla="*/ 379974 w 3241615"/>
                <a:gd name="connsiteY0" fmla="*/ 494505 h 5232721"/>
                <a:gd name="connsiteX1" fmla="*/ 1544292 w 3241615"/>
                <a:gd name="connsiteY1" fmla="*/ 1074624 h 5232721"/>
                <a:gd name="connsiteX2" fmla="*/ 1714835 w 3241615"/>
                <a:gd name="connsiteY2" fmla="*/ 2296091 h 5232721"/>
                <a:gd name="connsiteX3" fmla="*/ 3239743 w 3241615"/>
                <a:gd name="connsiteY3" fmla="*/ 4846525 h 5232721"/>
                <a:gd name="connsiteX4" fmla="*/ 2039593 w 3241615"/>
                <a:gd name="connsiteY4" fmla="*/ 5179899 h 5232721"/>
                <a:gd name="connsiteX5" fmla="*/ 1254704 w 3241615"/>
                <a:gd name="connsiteY5" fmla="*/ 4994802 h 5232721"/>
                <a:gd name="connsiteX6" fmla="*/ 785467 w 3241615"/>
                <a:gd name="connsiteY6" fmla="*/ 1341323 h 5232721"/>
                <a:gd name="connsiteX7" fmla="*/ 379974 w 3241615"/>
                <a:gd name="connsiteY7" fmla="*/ 494505 h 5232721"/>
                <a:gd name="connsiteX0" fmla="*/ 379974 w 3241834"/>
                <a:gd name="connsiteY0" fmla="*/ 494505 h 5284903"/>
                <a:gd name="connsiteX1" fmla="*/ 1544292 w 3241834"/>
                <a:gd name="connsiteY1" fmla="*/ 1074624 h 5284903"/>
                <a:gd name="connsiteX2" fmla="*/ 1714835 w 3241834"/>
                <a:gd name="connsiteY2" fmla="*/ 2296091 h 5284903"/>
                <a:gd name="connsiteX3" fmla="*/ 3239743 w 3241834"/>
                <a:gd name="connsiteY3" fmla="*/ 4846525 h 5284903"/>
                <a:gd name="connsiteX4" fmla="*/ 2039593 w 3241834"/>
                <a:gd name="connsiteY4" fmla="*/ 5179899 h 5284903"/>
                <a:gd name="connsiteX5" fmla="*/ 1254704 w 3241834"/>
                <a:gd name="connsiteY5" fmla="*/ 4994802 h 5284903"/>
                <a:gd name="connsiteX6" fmla="*/ 785467 w 3241834"/>
                <a:gd name="connsiteY6" fmla="*/ 1341323 h 5284903"/>
                <a:gd name="connsiteX7" fmla="*/ 379974 w 3241834"/>
                <a:gd name="connsiteY7" fmla="*/ 494505 h 5284903"/>
                <a:gd name="connsiteX0" fmla="*/ 379974 w 3239743"/>
                <a:gd name="connsiteY0" fmla="*/ 494505 h 5294515"/>
                <a:gd name="connsiteX1" fmla="*/ 1544292 w 3239743"/>
                <a:gd name="connsiteY1" fmla="*/ 1074624 h 5294515"/>
                <a:gd name="connsiteX2" fmla="*/ 1714835 w 3239743"/>
                <a:gd name="connsiteY2" fmla="*/ 2296091 h 5294515"/>
                <a:gd name="connsiteX3" fmla="*/ 3239743 w 3239743"/>
                <a:gd name="connsiteY3" fmla="*/ 4846525 h 5294515"/>
                <a:gd name="connsiteX4" fmla="*/ 2039593 w 3239743"/>
                <a:gd name="connsiteY4" fmla="*/ 5179899 h 5294515"/>
                <a:gd name="connsiteX5" fmla="*/ 1254704 w 3239743"/>
                <a:gd name="connsiteY5" fmla="*/ 4994802 h 5294515"/>
                <a:gd name="connsiteX6" fmla="*/ 785467 w 3239743"/>
                <a:gd name="connsiteY6" fmla="*/ 1341323 h 5294515"/>
                <a:gd name="connsiteX7" fmla="*/ 379974 w 3239743"/>
                <a:gd name="connsiteY7" fmla="*/ 494505 h 5294515"/>
                <a:gd name="connsiteX0" fmla="*/ 379974 w 3679065"/>
                <a:gd name="connsiteY0" fmla="*/ 494505 h 5294515"/>
                <a:gd name="connsiteX1" fmla="*/ 1544292 w 3679065"/>
                <a:gd name="connsiteY1" fmla="*/ 1074624 h 5294515"/>
                <a:gd name="connsiteX2" fmla="*/ 1714835 w 3679065"/>
                <a:gd name="connsiteY2" fmla="*/ 2296091 h 5294515"/>
                <a:gd name="connsiteX3" fmla="*/ 3601693 w 3679065"/>
                <a:gd name="connsiteY3" fmla="*/ 4427425 h 5294515"/>
                <a:gd name="connsiteX4" fmla="*/ 3239743 w 3679065"/>
                <a:gd name="connsiteY4" fmla="*/ 4846525 h 5294515"/>
                <a:gd name="connsiteX5" fmla="*/ 2039593 w 3679065"/>
                <a:gd name="connsiteY5" fmla="*/ 5179899 h 5294515"/>
                <a:gd name="connsiteX6" fmla="*/ 1254704 w 3679065"/>
                <a:gd name="connsiteY6" fmla="*/ 4994802 h 5294515"/>
                <a:gd name="connsiteX7" fmla="*/ 785467 w 3679065"/>
                <a:gd name="connsiteY7" fmla="*/ 1341323 h 5294515"/>
                <a:gd name="connsiteX8" fmla="*/ 379974 w 3679065"/>
                <a:gd name="connsiteY8" fmla="*/ 494505 h 5294515"/>
                <a:gd name="connsiteX0" fmla="*/ 379974 w 3642601"/>
                <a:gd name="connsiteY0" fmla="*/ 494505 h 5294515"/>
                <a:gd name="connsiteX1" fmla="*/ 1544292 w 3642601"/>
                <a:gd name="connsiteY1" fmla="*/ 1074624 h 5294515"/>
                <a:gd name="connsiteX2" fmla="*/ 1714835 w 3642601"/>
                <a:gd name="connsiteY2" fmla="*/ 2296091 h 5294515"/>
                <a:gd name="connsiteX3" fmla="*/ 3601693 w 3642601"/>
                <a:gd name="connsiteY3" fmla="*/ 4427425 h 5294515"/>
                <a:gd name="connsiteX4" fmla="*/ 3239743 w 3642601"/>
                <a:gd name="connsiteY4" fmla="*/ 4846525 h 5294515"/>
                <a:gd name="connsiteX5" fmla="*/ 2039593 w 3642601"/>
                <a:gd name="connsiteY5" fmla="*/ 5179899 h 5294515"/>
                <a:gd name="connsiteX6" fmla="*/ 1254704 w 3642601"/>
                <a:gd name="connsiteY6" fmla="*/ 4994802 h 5294515"/>
                <a:gd name="connsiteX7" fmla="*/ 785467 w 3642601"/>
                <a:gd name="connsiteY7" fmla="*/ 1341323 h 5294515"/>
                <a:gd name="connsiteX8" fmla="*/ 379974 w 3642601"/>
                <a:gd name="connsiteY8" fmla="*/ 494505 h 529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2601" h="5294515">
                  <a:moveTo>
                    <a:pt x="379974" y="494505"/>
                  </a:moveTo>
                  <a:cubicBezTo>
                    <a:pt x="400082" y="-64295"/>
                    <a:pt x="1893315" y="-454365"/>
                    <a:pt x="1544292" y="1074624"/>
                  </a:cubicBezTo>
                  <a:cubicBezTo>
                    <a:pt x="1509594" y="1212963"/>
                    <a:pt x="1230118" y="1908741"/>
                    <a:pt x="1714835" y="2296091"/>
                  </a:cubicBezTo>
                  <a:cubicBezTo>
                    <a:pt x="1975185" y="2872354"/>
                    <a:pt x="3347542" y="4002353"/>
                    <a:pt x="3601693" y="4427425"/>
                  </a:cubicBezTo>
                  <a:cubicBezTo>
                    <a:pt x="3760594" y="4776297"/>
                    <a:pt x="3417543" y="4738575"/>
                    <a:pt x="3239743" y="4846525"/>
                  </a:cubicBezTo>
                  <a:cubicBezTo>
                    <a:pt x="3055744" y="5365260"/>
                    <a:pt x="2281533" y="5369499"/>
                    <a:pt x="2039593" y="5179899"/>
                  </a:cubicBezTo>
                  <a:cubicBezTo>
                    <a:pt x="1943855" y="5210584"/>
                    <a:pt x="1362125" y="5350402"/>
                    <a:pt x="1254704" y="4994802"/>
                  </a:cubicBezTo>
                  <a:cubicBezTo>
                    <a:pt x="-1176477" y="4179206"/>
                    <a:pt x="649874" y="2083704"/>
                    <a:pt x="785467" y="1341323"/>
                  </a:cubicBezTo>
                  <a:lnTo>
                    <a:pt x="379974" y="494505"/>
                  </a:ln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B93970-B511-C976-2005-1ED4B1AE2A33}"/>
                </a:ext>
              </a:extLst>
            </p:cNvPr>
            <p:cNvSpPr/>
            <p:nvPr/>
          </p:nvSpPr>
          <p:spPr>
            <a:xfrm>
              <a:off x="4415549" y="819369"/>
              <a:ext cx="189492" cy="25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CC3B4A0-3E1A-BE78-16F2-08F27106F590}"/>
                </a:ext>
              </a:extLst>
            </p:cNvPr>
            <p:cNvSpPr/>
            <p:nvPr/>
          </p:nvSpPr>
          <p:spPr>
            <a:xfrm>
              <a:off x="4459877" y="929048"/>
              <a:ext cx="100836" cy="1365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8EBC88B4-BD01-B146-36D9-B1BC819F71BB}"/>
                </a:ext>
              </a:extLst>
            </p:cNvPr>
            <p:cNvSpPr/>
            <p:nvPr/>
          </p:nvSpPr>
          <p:spPr>
            <a:xfrm>
              <a:off x="4474198" y="2576807"/>
              <a:ext cx="3392714" cy="2862998"/>
            </a:xfrm>
            <a:custGeom>
              <a:avLst/>
              <a:gdLst>
                <a:gd name="connsiteX0" fmla="*/ 0 w 2495550"/>
                <a:gd name="connsiteY0" fmla="*/ 0 h 717485"/>
                <a:gd name="connsiteX1" fmla="*/ 2495550 w 2495550"/>
                <a:gd name="connsiteY1" fmla="*/ 0 h 717485"/>
                <a:gd name="connsiteX2" fmla="*/ 2495550 w 2495550"/>
                <a:gd name="connsiteY2" fmla="*/ 717485 h 717485"/>
                <a:gd name="connsiteX3" fmla="*/ 0 w 2495550"/>
                <a:gd name="connsiteY3" fmla="*/ 717485 h 717485"/>
                <a:gd name="connsiteX4" fmla="*/ 0 w 2495550"/>
                <a:gd name="connsiteY4" fmla="*/ 0 h 717485"/>
                <a:gd name="connsiteX0" fmla="*/ 0 w 2495550"/>
                <a:gd name="connsiteY0" fmla="*/ 723900 h 1441385"/>
                <a:gd name="connsiteX1" fmla="*/ 2228850 w 2495550"/>
                <a:gd name="connsiteY1" fmla="*/ 0 h 1441385"/>
                <a:gd name="connsiteX2" fmla="*/ 2495550 w 2495550"/>
                <a:gd name="connsiteY2" fmla="*/ 1441385 h 1441385"/>
                <a:gd name="connsiteX3" fmla="*/ 0 w 2495550"/>
                <a:gd name="connsiteY3" fmla="*/ 1441385 h 1441385"/>
                <a:gd name="connsiteX4" fmla="*/ 0 w 2495550"/>
                <a:gd name="connsiteY4" fmla="*/ 723900 h 1441385"/>
                <a:gd name="connsiteX0" fmla="*/ 0 w 2667000"/>
                <a:gd name="connsiteY0" fmla="*/ 1085850 h 1441385"/>
                <a:gd name="connsiteX1" fmla="*/ 2400300 w 2667000"/>
                <a:gd name="connsiteY1" fmla="*/ 0 h 1441385"/>
                <a:gd name="connsiteX2" fmla="*/ 2667000 w 2667000"/>
                <a:gd name="connsiteY2" fmla="*/ 1441385 h 1441385"/>
                <a:gd name="connsiteX3" fmla="*/ 171450 w 2667000"/>
                <a:gd name="connsiteY3" fmla="*/ 1441385 h 1441385"/>
                <a:gd name="connsiteX4" fmla="*/ 0 w 2667000"/>
                <a:gd name="connsiteY4" fmla="*/ 1085850 h 1441385"/>
                <a:gd name="connsiteX0" fmla="*/ 0 w 2667000"/>
                <a:gd name="connsiteY0" fmla="*/ 1085850 h 2165285"/>
                <a:gd name="connsiteX1" fmla="*/ 2400300 w 2667000"/>
                <a:gd name="connsiteY1" fmla="*/ 0 h 2165285"/>
                <a:gd name="connsiteX2" fmla="*/ 2667000 w 2667000"/>
                <a:gd name="connsiteY2" fmla="*/ 1441385 h 2165285"/>
                <a:gd name="connsiteX3" fmla="*/ 2552700 w 2667000"/>
                <a:gd name="connsiteY3" fmla="*/ 2165285 h 2165285"/>
                <a:gd name="connsiteX4" fmla="*/ 0 w 2667000"/>
                <a:gd name="connsiteY4" fmla="*/ 1085850 h 2165285"/>
                <a:gd name="connsiteX0" fmla="*/ 0 w 3086100"/>
                <a:gd name="connsiteY0" fmla="*/ 1085850 h 2165285"/>
                <a:gd name="connsiteX1" fmla="*/ 2400300 w 3086100"/>
                <a:gd name="connsiteY1" fmla="*/ 0 h 2165285"/>
                <a:gd name="connsiteX2" fmla="*/ 3086100 w 3086100"/>
                <a:gd name="connsiteY2" fmla="*/ 1650935 h 2165285"/>
                <a:gd name="connsiteX3" fmla="*/ 2552700 w 3086100"/>
                <a:gd name="connsiteY3" fmla="*/ 2165285 h 2165285"/>
                <a:gd name="connsiteX4" fmla="*/ 0 w 3086100"/>
                <a:gd name="connsiteY4" fmla="*/ 1085850 h 2165285"/>
                <a:gd name="connsiteX0" fmla="*/ 83310 w 3169410"/>
                <a:gd name="connsiteY0" fmla="*/ 1085850 h 2165285"/>
                <a:gd name="connsiteX1" fmla="*/ 2483610 w 3169410"/>
                <a:gd name="connsiteY1" fmla="*/ 0 h 2165285"/>
                <a:gd name="connsiteX2" fmla="*/ 3169410 w 3169410"/>
                <a:gd name="connsiteY2" fmla="*/ 1650935 h 2165285"/>
                <a:gd name="connsiteX3" fmla="*/ 2636010 w 3169410"/>
                <a:gd name="connsiteY3" fmla="*/ 2165285 h 2165285"/>
                <a:gd name="connsiteX4" fmla="*/ 83310 w 3169410"/>
                <a:gd name="connsiteY4" fmla="*/ 1085850 h 2165285"/>
                <a:gd name="connsiteX0" fmla="*/ 91102 w 3177202"/>
                <a:gd name="connsiteY0" fmla="*/ 1486875 h 2566310"/>
                <a:gd name="connsiteX1" fmla="*/ 2491402 w 3177202"/>
                <a:gd name="connsiteY1" fmla="*/ 401025 h 2566310"/>
                <a:gd name="connsiteX2" fmla="*/ 3177202 w 3177202"/>
                <a:gd name="connsiteY2" fmla="*/ 2051960 h 2566310"/>
                <a:gd name="connsiteX3" fmla="*/ 2643802 w 3177202"/>
                <a:gd name="connsiteY3" fmla="*/ 2566310 h 2566310"/>
                <a:gd name="connsiteX4" fmla="*/ 91102 w 3177202"/>
                <a:gd name="connsiteY4" fmla="*/ 1486875 h 2566310"/>
                <a:gd name="connsiteX0" fmla="*/ 91102 w 3177202"/>
                <a:gd name="connsiteY0" fmla="*/ 1486875 h 2789351"/>
                <a:gd name="connsiteX1" fmla="*/ 2491402 w 3177202"/>
                <a:gd name="connsiteY1" fmla="*/ 401025 h 2789351"/>
                <a:gd name="connsiteX2" fmla="*/ 3177202 w 3177202"/>
                <a:gd name="connsiteY2" fmla="*/ 2051960 h 2789351"/>
                <a:gd name="connsiteX3" fmla="*/ 2643802 w 3177202"/>
                <a:gd name="connsiteY3" fmla="*/ 2566310 h 2789351"/>
                <a:gd name="connsiteX4" fmla="*/ 91102 w 3177202"/>
                <a:gd name="connsiteY4" fmla="*/ 1486875 h 2789351"/>
                <a:gd name="connsiteX0" fmla="*/ 91102 w 3177202"/>
                <a:gd name="connsiteY0" fmla="*/ 1486875 h 2873223"/>
                <a:gd name="connsiteX1" fmla="*/ 2491402 w 3177202"/>
                <a:gd name="connsiteY1" fmla="*/ 401025 h 2873223"/>
                <a:gd name="connsiteX2" fmla="*/ 3177202 w 3177202"/>
                <a:gd name="connsiteY2" fmla="*/ 2051960 h 2873223"/>
                <a:gd name="connsiteX3" fmla="*/ 2643802 w 3177202"/>
                <a:gd name="connsiteY3" fmla="*/ 2566310 h 2873223"/>
                <a:gd name="connsiteX4" fmla="*/ 91102 w 3177202"/>
                <a:gd name="connsiteY4" fmla="*/ 1486875 h 2873223"/>
                <a:gd name="connsiteX0" fmla="*/ 91102 w 3205817"/>
                <a:gd name="connsiteY0" fmla="*/ 1486875 h 2873223"/>
                <a:gd name="connsiteX1" fmla="*/ 2491402 w 3205817"/>
                <a:gd name="connsiteY1" fmla="*/ 401025 h 2873223"/>
                <a:gd name="connsiteX2" fmla="*/ 3177202 w 3205817"/>
                <a:gd name="connsiteY2" fmla="*/ 2051960 h 2873223"/>
                <a:gd name="connsiteX3" fmla="*/ 2643802 w 3205817"/>
                <a:gd name="connsiteY3" fmla="*/ 2566310 h 2873223"/>
                <a:gd name="connsiteX4" fmla="*/ 91102 w 3205817"/>
                <a:gd name="connsiteY4" fmla="*/ 1486875 h 2873223"/>
                <a:gd name="connsiteX0" fmla="*/ 91102 w 3370014"/>
                <a:gd name="connsiteY0" fmla="*/ 1486875 h 2873223"/>
                <a:gd name="connsiteX1" fmla="*/ 2491402 w 3370014"/>
                <a:gd name="connsiteY1" fmla="*/ 401025 h 2873223"/>
                <a:gd name="connsiteX2" fmla="*/ 3177202 w 3370014"/>
                <a:gd name="connsiteY2" fmla="*/ 2051960 h 2873223"/>
                <a:gd name="connsiteX3" fmla="*/ 2643802 w 3370014"/>
                <a:gd name="connsiteY3" fmla="*/ 2566310 h 2873223"/>
                <a:gd name="connsiteX4" fmla="*/ 91102 w 3370014"/>
                <a:gd name="connsiteY4" fmla="*/ 1486875 h 2873223"/>
                <a:gd name="connsiteX0" fmla="*/ 91102 w 3399424"/>
                <a:gd name="connsiteY0" fmla="*/ 1486875 h 2873223"/>
                <a:gd name="connsiteX1" fmla="*/ 2491402 w 3399424"/>
                <a:gd name="connsiteY1" fmla="*/ 401025 h 2873223"/>
                <a:gd name="connsiteX2" fmla="*/ 3177202 w 3399424"/>
                <a:gd name="connsiteY2" fmla="*/ 2051960 h 2873223"/>
                <a:gd name="connsiteX3" fmla="*/ 2643802 w 3399424"/>
                <a:gd name="connsiteY3" fmla="*/ 2566310 h 2873223"/>
                <a:gd name="connsiteX4" fmla="*/ 91102 w 3399424"/>
                <a:gd name="connsiteY4" fmla="*/ 1486875 h 2873223"/>
                <a:gd name="connsiteX0" fmla="*/ 91102 w 3447725"/>
                <a:gd name="connsiteY0" fmla="*/ 1486875 h 2873223"/>
                <a:gd name="connsiteX1" fmla="*/ 2491402 w 3447725"/>
                <a:gd name="connsiteY1" fmla="*/ 401025 h 2873223"/>
                <a:gd name="connsiteX2" fmla="*/ 3177202 w 3447725"/>
                <a:gd name="connsiteY2" fmla="*/ 2051960 h 2873223"/>
                <a:gd name="connsiteX3" fmla="*/ 2643802 w 3447725"/>
                <a:gd name="connsiteY3" fmla="*/ 2566310 h 2873223"/>
                <a:gd name="connsiteX4" fmla="*/ 91102 w 3447725"/>
                <a:gd name="connsiteY4" fmla="*/ 1486875 h 2873223"/>
                <a:gd name="connsiteX0" fmla="*/ 92790 w 3441678"/>
                <a:gd name="connsiteY0" fmla="*/ 1476650 h 2862998"/>
                <a:gd name="connsiteX1" fmla="*/ 2450227 w 3441678"/>
                <a:gd name="connsiteY1" fmla="*/ 405088 h 2862998"/>
                <a:gd name="connsiteX2" fmla="*/ 3178890 w 3441678"/>
                <a:gd name="connsiteY2" fmla="*/ 2041735 h 2862998"/>
                <a:gd name="connsiteX3" fmla="*/ 2645490 w 3441678"/>
                <a:gd name="connsiteY3" fmla="*/ 2556085 h 2862998"/>
                <a:gd name="connsiteX4" fmla="*/ 92790 w 3441678"/>
                <a:gd name="connsiteY4" fmla="*/ 1476650 h 2862998"/>
                <a:gd name="connsiteX0" fmla="*/ 92790 w 3392714"/>
                <a:gd name="connsiteY0" fmla="*/ 1476650 h 2862998"/>
                <a:gd name="connsiteX1" fmla="*/ 2450227 w 3392714"/>
                <a:gd name="connsiteY1" fmla="*/ 405088 h 2862998"/>
                <a:gd name="connsiteX2" fmla="*/ 3178890 w 3392714"/>
                <a:gd name="connsiteY2" fmla="*/ 2041735 h 2862998"/>
                <a:gd name="connsiteX3" fmla="*/ 2645490 w 3392714"/>
                <a:gd name="connsiteY3" fmla="*/ 2556085 h 2862998"/>
                <a:gd name="connsiteX4" fmla="*/ 92790 w 3392714"/>
                <a:gd name="connsiteY4" fmla="*/ 1476650 h 286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714" h="2862998">
                  <a:moveTo>
                    <a:pt x="92790" y="1476650"/>
                  </a:moveTo>
                  <a:cubicBezTo>
                    <a:pt x="-435848" y="-85450"/>
                    <a:pt x="1421527" y="-347387"/>
                    <a:pt x="2450227" y="405088"/>
                  </a:cubicBezTo>
                  <a:cubicBezTo>
                    <a:pt x="3021727" y="841100"/>
                    <a:pt x="3764678" y="2120073"/>
                    <a:pt x="3178890" y="2041735"/>
                  </a:cubicBezTo>
                  <a:cubicBezTo>
                    <a:pt x="3415428" y="2098885"/>
                    <a:pt x="3609103" y="2613235"/>
                    <a:pt x="2645490" y="2556085"/>
                  </a:cubicBezTo>
                  <a:cubicBezTo>
                    <a:pt x="2351803" y="3339273"/>
                    <a:pt x="200740" y="2493687"/>
                    <a:pt x="92790" y="1476650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39785B01-C0E1-9BB7-E549-457AAB4C391B}"/>
                </a:ext>
              </a:extLst>
            </p:cNvPr>
            <p:cNvSpPr/>
            <p:nvPr/>
          </p:nvSpPr>
          <p:spPr>
            <a:xfrm>
              <a:off x="3686180" y="896049"/>
              <a:ext cx="703715" cy="1088577"/>
            </a:xfrm>
            <a:custGeom>
              <a:avLst/>
              <a:gdLst>
                <a:gd name="connsiteX0" fmla="*/ 0 w 466348"/>
                <a:gd name="connsiteY0" fmla="*/ 0 h 313308"/>
                <a:gd name="connsiteX1" fmla="*/ 466348 w 466348"/>
                <a:gd name="connsiteY1" fmla="*/ 0 h 313308"/>
                <a:gd name="connsiteX2" fmla="*/ 466348 w 466348"/>
                <a:gd name="connsiteY2" fmla="*/ 313308 h 313308"/>
                <a:gd name="connsiteX3" fmla="*/ 0 w 466348"/>
                <a:gd name="connsiteY3" fmla="*/ 313308 h 313308"/>
                <a:gd name="connsiteX4" fmla="*/ 0 w 466348"/>
                <a:gd name="connsiteY4" fmla="*/ 0 h 313308"/>
                <a:gd name="connsiteX0" fmla="*/ 0 w 466348"/>
                <a:gd name="connsiteY0" fmla="*/ 45720 h 359028"/>
                <a:gd name="connsiteX1" fmla="*/ 329188 w 466348"/>
                <a:gd name="connsiteY1" fmla="*/ 0 h 359028"/>
                <a:gd name="connsiteX2" fmla="*/ 466348 w 466348"/>
                <a:gd name="connsiteY2" fmla="*/ 359028 h 359028"/>
                <a:gd name="connsiteX3" fmla="*/ 0 w 466348"/>
                <a:gd name="connsiteY3" fmla="*/ 359028 h 359028"/>
                <a:gd name="connsiteX4" fmla="*/ 0 w 466348"/>
                <a:gd name="connsiteY4" fmla="*/ 45720 h 359028"/>
                <a:gd name="connsiteX0" fmla="*/ 0 w 626368"/>
                <a:gd name="connsiteY0" fmla="*/ 45720 h 549528"/>
                <a:gd name="connsiteX1" fmla="*/ 329188 w 626368"/>
                <a:gd name="connsiteY1" fmla="*/ 0 h 549528"/>
                <a:gd name="connsiteX2" fmla="*/ 626368 w 626368"/>
                <a:gd name="connsiteY2" fmla="*/ 549528 h 549528"/>
                <a:gd name="connsiteX3" fmla="*/ 0 w 626368"/>
                <a:gd name="connsiteY3" fmla="*/ 359028 h 549528"/>
                <a:gd name="connsiteX4" fmla="*/ 0 w 626368"/>
                <a:gd name="connsiteY4" fmla="*/ 45720 h 549528"/>
                <a:gd name="connsiteX0" fmla="*/ 0 w 496828"/>
                <a:gd name="connsiteY0" fmla="*/ 45720 h 397128"/>
                <a:gd name="connsiteX1" fmla="*/ 329188 w 496828"/>
                <a:gd name="connsiteY1" fmla="*/ 0 h 397128"/>
                <a:gd name="connsiteX2" fmla="*/ 496828 w 496828"/>
                <a:gd name="connsiteY2" fmla="*/ 397128 h 397128"/>
                <a:gd name="connsiteX3" fmla="*/ 0 w 496828"/>
                <a:gd name="connsiteY3" fmla="*/ 359028 h 397128"/>
                <a:gd name="connsiteX4" fmla="*/ 0 w 496828"/>
                <a:gd name="connsiteY4" fmla="*/ 45720 h 397128"/>
                <a:gd name="connsiteX0" fmla="*/ 0 w 618748"/>
                <a:gd name="connsiteY0" fmla="*/ 45720 h 435228"/>
                <a:gd name="connsiteX1" fmla="*/ 329188 w 618748"/>
                <a:gd name="connsiteY1" fmla="*/ 0 h 435228"/>
                <a:gd name="connsiteX2" fmla="*/ 618748 w 618748"/>
                <a:gd name="connsiteY2" fmla="*/ 435228 h 435228"/>
                <a:gd name="connsiteX3" fmla="*/ 0 w 618748"/>
                <a:gd name="connsiteY3" fmla="*/ 359028 h 435228"/>
                <a:gd name="connsiteX4" fmla="*/ 0 w 618748"/>
                <a:gd name="connsiteY4" fmla="*/ 45720 h 43522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41729"/>
                <a:gd name="connsiteY0" fmla="*/ 45720 h 458088"/>
                <a:gd name="connsiteX1" fmla="*/ 329188 w 641729"/>
                <a:gd name="connsiteY1" fmla="*/ 0 h 458088"/>
                <a:gd name="connsiteX2" fmla="*/ 626368 w 641729"/>
                <a:gd name="connsiteY2" fmla="*/ 458088 h 458088"/>
                <a:gd name="connsiteX3" fmla="*/ 0 w 641729"/>
                <a:gd name="connsiteY3" fmla="*/ 359028 h 458088"/>
                <a:gd name="connsiteX4" fmla="*/ 0 w 641729"/>
                <a:gd name="connsiteY4" fmla="*/ 45720 h 458088"/>
                <a:gd name="connsiteX0" fmla="*/ 0 w 639515"/>
                <a:gd name="connsiteY0" fmla="*/ 51467 h 463835"/>
                <a:gd name="connsiteX1" fmla="*/ 329188 w 639515"/>
                <a:gd name="connsiteY1" fmla="*/ 5747 h 463835"/>
                <a:gd name="connsiteX2" fmla="*/ 626368 w 639515"/>
                <a:gd name="connsiteY2" fmla="*/ 463835 h 463835"/>
                <a:gd name="connsiteX3" fmla="*/ 0 w 639515"/>
                <a:gd name="connsiteY3" fmla="*/ 364775 h 463835"/>
                <a:gd name="connsiteX4" fmla="*/ 0 w 639515"/>
                <a:gd name="connsiteY4" fmla="*/ 51467 h 463835"/>
                <a:gd name="connsiteX0" fmla="*/ 0 w 639515"/>
                <a:gd name="connsiteY0" fmla="*/ 105982 h 518350"/>
                <a:gd name="connsiteX1" fmla="*/ 329188 w 639515"/>
                <a:gd name="connsiteY1" fmla="*/ 60262 h 518350"/>
                <a:gd name="connsiteX2" fmla="*/ 626368 w 639515"/>
                <a:gd name="connsiteY2" fmla="*/ 518350 h 518350"/>
                <a:gd name="connsiteX3" fmla="*/ 0 w 639515"/>
                <a:gd name="connsiteY3" fmla="*/ 419290 h 518350"/>
                <a:gd name="connsiteX4" fmla="*/ 0 w 639515"/>
                <a:gd name="connsiteY4" fmla="*/ 105982 h 518350"/>
                <a:gd name="connsiteX0" fmla="*/ 42862 w 639515"/>
                <a:gd name="connsiteY0" fmla="*/ 203371 h 501439"/>
                <a:gd name="connsiteX1" fmla="*/ 329188 w 639515"/>
                <a:gd name="connsiteY1" fmla="*/ 43351 h 501439"/>
                <a:gd name="connsiteX2" fmla="*/ 626368 w 639515"/>
                <a:gd name="connsiteY2" fmla="*/ 501439 h 501439"/>
                <a:gd name="connsiteX3" fmla="*/ 0 w 639515"/>
                <a:gd name="connsiteY3" fmla="*/ 402379 h 501439"/>
                <a:gd name="connsiteX4" fmla="*/ 42862 w 639515"/>
                <a:gd name="connsiteY4" fmla="*/ 203371 h 501439"/>
                <a:gd name="connsiteX0" fmla="*/ 78871 w 675524"/>
                <a:gd name="connsiteY0" fmla="*/ 215583 h 513651"/>
                <a:gd name="connsiteX1" fmla="*/ 365197 w 675524"/>
                <a:gd name="connsiteY1" fmla="*/ 55563 h 513651"/>
                <a:gd name="connsiteX2" fmla="*/ 662377 w 675524"/>
                <a:gd name="connsiteY2" fmla="*/ 513651 h 513651"/>
                <a:gd name="connsiteX3" fmla="*/ 36009 w 675524"/>
                <a:gd name="connsiteY3" fmla="*/ 414591 h 513651"/>
                <a:gd name="connsiteX4" fmla="*/ 78871 w 675524"/>
                <a:gd name="connsiteY4" fmla="*/ 215583 h 513651"/>
                <a:gd name="connsiteX0" fmla="*/ 78871 w 675524"/>
                <a:gd name="connsiteY0" fmla="*/ 215583 h 728916"/>
                <a:gd name="connsiteX1" fmla="*/ 365197 w 675524"/>
                <a:gd name="connsiteY1" fmla="*/ 55563 h 728916"/>
                <a:gd name="connsiteX2" fmla="*/ 662377 w 675524"/>
                <a:gd name="connsiteY2" fmla="*/ 513651 h 728916"/>
                <a:gd name="connsiteX3" fmla="*/ 188409 w 675524"/>
                <a:gd name="connsiteY3" fmla="*/ 728916 h 728916"/>
                <a:gd name="connsiteX4" fmla="*/ 78871 w 675524"/>
                <a:gd name="connsiteY4" fmla="*/ 215583 h 728916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319082 w 675524"/>
                <a:gd name="connsiteY3" fmla="*/ 456501 h 705104"/>
                <a:gd name="connsiteX4" fmla="*/ 159834 w 675524"/>
                <a:gd name="connsiteY4" fmla="*/ 705104 h 705104"/>
                <a:gd name="connsiteX5" fmla="*/ 78871 w 675524"/>
                <a:gd name="connsiteY5" fmla="*/ 215583 h 705104"/>
                <a:gd name="connsiteX0" fmla="*/ 78871 w 675524"/>
                <a:gd name="connsiteY0" fmla="*/ 215583 h 922546"/>
                <a:gd name="connsiteX1" fmla="*/ 365197 w 675524"/>
                <a:gd name="connsiteY1" fmla="*/ 55563 h 922546"/>
                <a:gd name="connsiteX2" fmla="*/ 662377 w 675524"/>
                <a:gd name="connsiteY2" fmla="*/ 513651 h 922546"/>
                <a:gd name="connsiteX3" fmla="*/ 319082 w 675524"/>
                <a:gd name="connsiteY3" fmla="*/ 456501 h 922546"/>
                <a:gd name="connsiteX4" fmla="*/ 159834 w 675524"/>
                <a:gd name="connsiteY4" fmla="*/ 705104 h 922546"/>
                <a:gd name="connsiteX5" fmla="*/ 78871 w 675524"/>
                <a:gd name="connsiteY5" fmla="*/ 215583 h 922546"/>
                <a:gd name="connsiteX0" fmla="*/ 78871 w 675524"/>
                <a:gd name="connsiteY0" fmla="*/ 215583 h 1079166"/>
                <a:gd name="connsiteX1" fmla="*/ 365197 w 675524"/>
                <a:gd name="connsiteY1" fmla="*/ 55563 h 1079166"/>
                <a:gd name="connsiteX2" fmla="*/ 662377 w 675524"/>
                <a:gd name="connsiteY2" fmla="*/ 513651 h 1079166"/>
                <a:gd name="connsiteX3" fmla="*/ 319082 w 675524"/>
                <a:gd name="connsiteY3" fmla="*/ 456501 h 1079166"/>
                <a:gd name="connsiteX4" fmla="*/ 159834 w 675524"/>
                <a:gd name="connsiteY4" fmla="*/ 705104 h 1079166"/>
                <a:gd name="connsiteX5" fmla="*/ 78871 w 675524"/>
                <a:gd name="connsiteY5" fmla="*/ 215583 h 1079166"/>
                <a:gd name="connsiteX0" fmla="*/ 78871 w 675524"/>
                <a:gd name="connsiteY0" fmla="*/ 215583 h 793174"/>
                <a:gd name="connsiteX1" fmla="*/ 365197 w 675524"/>
                <a:gd name="connsiteY1" fmla="*/ 55563 h 793174"/>
                <a:gd name="connsiteX2" fmla="*/ 662377 w 675524"/>
                <a:gd name="connsiteY2" fmla="*/ 513651 h 793174"/>
                <a:gd name="connsiteX3" fmla="*/ 319082 w 675524"/>
                <a:gd name="connsiteY3" fmla="*/ 456501 h 793174"/>
                <a:gd name="connsiteX4" fmla="*/ 195257 w 675524"/>
                <a:gd name="connsiteY4" fmla="*/ 770826 h 793174"/>
                <a:gd name="connsiteX5" fmla="*/ 159834 w 675524"/>
                <a:gd name="connsiteY5" fmla="*/ 705104 h 793174"/>
                <a:gd name="connsiteX6" fmla="*/ 78871 w 675524"/>
                <a:gd name="connsiteY6" fmla="*/ 215583 h 793174"/>
                <a:gd name="connsiteX0" fmla="*/ 78871 w 675524"/>
                <a:gd name="connsiteY0" fmla="*/ 215583 h 1040844"/>
                <a:gd name="connsiteX1" fmla="*/ 365197 w 675524"/>
                <a:gd name="connsiteY1" fmla="*/ 55563 h 1040844"/>
                <a:gd name="connsiteX2" fmla="*/ 662377 w 675524"/>
                <a:gd name="connsiteY2" fmla="*/ 513651 h 1040844"/>
                <a:gd name="connsiteX3" fmla="*/ 319082 w 675524"/>
                <a:gd name="connsiteY3" fmla="*/ 456501 h 1040844"/>
                <a:gd name="connsiteX4" fmla="*/ 195257 w 675524"/>
                <a:gd name="connsiteY4" fmla="*/ 770826 h 1040844"/>
                <a:gd name="connsiteX5" fmla="*/ 159834 w 675524"/>
                <a:gd name="connsiteY5" fmla="*/ 705104 h 1040844"/>
                <a:gd name="connsiteX6" fmla="*/ 78871 w 675524"/>
                <a:gd name="connsiteY6" fmla="*/ 215583 h 1040844"/>
                <a:gd name="connsiteX0" fmla="*/ 78871 w 675524"/>
                <a:gd name="connsiteY0" fmla="*/ 215583 h 1053049"/>
                <a:gd name="connsiteX1" fmla="*/ 365197 w 675524"/>
                <a:gd name="connsiteY1" fmla="*/ 55563 h 1053049"/>
                <a:gd name="connsiteX2" fmla="*/ 662377 w 675524"/>
                <a:gd name="connsiteY2" fmla="*/ 513651 h 1053049"/>
                <a:gd name="connsiteX3" fmla="*/ 309557 w 675524"/>
                <a:gd name="connsiteY3" fmla="*/ 523176 h 1053049"/>
                <a:gd name="connsiteX4" fmla="*/ 195257 w 675524"/>
                <a:gd name="connsiteY4" fmla="*/ 770826 h 1053049"/>
                <a:gd name="connsiteX5" fmla="*/ 159834 w 675524"/>
                <a:gd name="connsiteY5" fmla="*/ 705104 h 1053049"/>
                <a:gd name="connsiteX6" fmla="*/ 78871 w 675524"/>
                <a:gd name="connsiteY6" fmla="*/ 215583 h 1053049"/>
                <a:gd name="connsiteX0" fmla="*/ 78871 w 675524"/>
                <a:gd name="connsiteY0" fmla="*/ 215583 h 1034022"/>
                <a:gd name="connsiteX1" fmla="*/ 365197 w 675524"/>
                <a:gd name="connsiteY1" fmla="*/ 55563 h 1034022"/>
                <a:gd name="connsiteX2" fmla="*/ 662377 w 675524"/>
                <a:gd name="connsiteY2" fmla="*/ 513651 h 1034022"/>
                <a:gd name="connsiteX3" fmla="*/ 309557 w 675524"/>
                <a:gd name="connsiteY3" fmla="*/ 523176 h 1034022"/>
                <a:gd name="connsiteX4" fmla="*/ 195257 w 675524"/>
                <a:gd name="connsiteY4" fmla="*/ 770826 h 1034022"/>
                <a:gd name="connsiteX5" fmla="*/ 159834 w 675524"/>
                <a:gd name="connsiteY5" fmla="*/ 705104 h 1034022"/>
                <a:gd name="connsiteX6" fmla="*/ 78871 w 675524"/>
                <a:gd name="connsiteY6" fmla="*/ 215583 h 1034022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09557 w 675524"/>
                <a:gd name="connsiteY3" fmla="*/ 523176 h 1088577"/>
                <a:gd name="connsiteX4" fmla="*/ 195257 w 675524"/>
                <a:gd name="connsiteY4" fmla="*/ 770826 h 1088577"/>
                <a:gd name="connsiteX5" fmla="*/ 159834 w 675524"/>
                <a:gd name="connsiteY5" fmla="*/ 705104 h 1088577"/>
                <a:gd name="connsiteX6" fmla="*/ 78871 w 675524"/>
                <a:gd name="connsiteY6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99240"/>
                <a:gd name="connsiteY0" fmla="*/ 215583 h 1088577"/>
                <a:gd name="connsiteX1" fmla="*/ 365197 w 699240"/>
                <a:gd name="connsiteY1" fmla="*/ 55563 h 1088577"/>
                <a:gd name="connsiteX2" fmla="*/ 662377 w 699240"/>
                <a:gd name="connsiteY2" fmla="*/ 513651 h 1088577"/>
                <a:gd name="connsiteX3" fmla="*/ 364325 w 699240"/>
                <a:gd name="connsiteY3" fmla="*/ 516032 h 1088577"/>
                <a:gd name="connsiteX4" fmla="*/ 309557 w 699240"/>
                <a:gd name="connsiteY4" fmla="*/ 523176 h 1088577"/>
                <a:gd name="connsiteX5" fmla="*/ 195257 w 699240"/>
                <a:gd name="connsiteY5" fmla="*/ 770826 h 1088577"/>
                <a:gd name="connsiteX6" fmla="*/ 159834 w 699240"/>
                <a:gd name="connsiteY6" fmla="*/ 705104 h 1088577"/>
                <a:gd name="connsiteX7" fmla="*/ 78871 w 699240"/>
                <a:gd name="connsiteY7" fmla="*/ 215583 h 1088577"/>
                <a:gd name="connsiteX0" fmla="*/ 78871 w 690001"/>
                <a:gd name="connsiteY0" fmla="*/ 215583 h 1088577"/>
                <a:gd name="connsiteX1" fmla="*/ 365197 w 690001"/>
                <a:gd name="connsiteY1" fmla="*/ 55563 h 1088577"/>
                <a:gd name="connsiteX2" fmla="*/ 662377 w 690001"/>
                <a:gd name="connsiteY2" fmla="*/ 513651 h 1088577"/>
                <a:gd name="connsiteX3" fmla="*/ 364325 w 690001"/>
                <a:gd name="connsiteY3" fmla="*/ 516032 h 1088577"/>
                <a:gd name="connsiteX4" fmla="*/ 309557 w 690001"/>
                <a:gd name="connsiteY4" fmla="*/ 523176 h 1088577"/>
                <a:gd name="connsiteX5" fmla="*/ 195257 w 690001"/>
                <a:gd name="connsiteY5" fmla="*/ 770826 h 1088577"/>
                <a:gd name="connsiteX6" fmla="*/ 159834 w 690001"/>
                <a:gd name="connsiteY6" fmla="*/ 705104 h 1088577"/>
                <a:gd name="connsiteX7" fmla="*/ 78871 w 690001"/>
                <a:gd name="connsiteY7" fmla="*/ 215583 h 1088577"/>
                <a:gd name="connsiteX0" fmla="*/ 78871 w 703715"/>
                <a:gd name="connsiteY0" fmla="*/ 215583 h 1088577"/>
                <a:gd name="connsiteX1" fmla="*/ 365197 w 703715"/>
                <a:gd name="connsiteY1" fmla="*/ 55563 h 1088577"/>
                <a:gd name="connsiteX2" fmla="*/ 662377 w 703715"/>
                <a:gd name="connsiteY2" fmla="*/ 513651 h 1088577"/>
                <a:gd name="connsiteX3" fmla="*/ 364325 w 703715"/>
                <a:gd name="connsiteY3" fmla="*/ 516032 h 1088577"/>
                <a:gd name="connsiteX4" fmla="*/ 309557 w 703715"/>
                <a:gd name="connsiteY4" fmla="*/ 523176 h 1088577"/>
                <a:gd name="connsiteX5" fmla="*/ 195257 w 703715"/>
                <a:gd name="connsiteY5" fmla="*/ 770826 h 1088577"/>
                <a:gd name="connsiteX6" fmla="*/ 159834 w 703715"/>
                <a:gd name="connsiteY6" fmla="*/ 705104 h 1088577"/>
                <a:gd name="connsiteX7" fmla="*/ 78871 w 703715"/>
                <a:gd name="connsiteY7" fmla="*/ 215583 h 10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3715" h="1088577">
                  <a:moveTo>
                    <a:pt x="78871" y="215583"/>
                  </a:moveTo>
                  <a:cubicBezTo>
                    <a:pt x="-149538" y="100330"/>
                    <a:pt x="171648" y="-96837"/>
                    <a:pt x="365197" y="55563"/>
                  </a:cubicBezTo>
                  <a:cubicBezTo>
                    <a:pt x="403297" y="40619"/>
                    <a:pt x="746197" y="18055"/>
                    <a:pt x="662377" y="513651"/>
                  </a:cubicBezTo>
                  <a:cubicBezTo>
                    <a:pt x="816617" y="1101571"/>
                    <a:pt x="499328" y="1402651"/>
                    <a:pt x="364325" y="516032"/>
                  </a:cubicBezTo>
                  <a:cubicBezTo>
                    <a:pt x="305522" y="517620"/>
                    <a:pt x="344482" y="479917"/>
                    <a:pt x="309557" y="523176"/>
                  </a:cubicBezTo>
                  <a:cubicBezTo>
                    <a:pt x="578572" y="448563"/>
                    <a:pt x="294823" y="1637442"/>
                    <a:pt x="195257" y="770826"/>
                  </a:cubicBezTo>
                  <a:cubicBezTo>
                    <a:pt x="168716" y="812260"/>
                    <a:pt x="173675" y="799232"/>
                    <a:pt x="159834" y="705104"/>
                  </a:cubicBezTo>
                  <a:cubicBezTo>
                    <a:pt x="185234" y="494305"/>
                    <a:pt x="105859" y="378757"/>
                    <a:pt x="78871" y="215583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56">
              <a:extLst>
                <a:ext uri="{FF2B5EF4-FFF2-40B4-BE49-F238E27FC236}">
                  <a16:creationId xmlns:a16="http://schemas.microsoft.com/office/drawing/2014/main" id="{E9DEC5B0-F7D7-1A4F-E043-A77992036C61}"/>
                </a:ext>
              </a:extLst>
            </p:cNvPr>
            <p:cNvSpPr/>
            <p:nvPr/>
          </p:nvSpPr>
          <p:spPr>
            <a:xfrm rot="2947017">
              <a:off x="3636741" y="1014015"/>
              <a:ext cx="390857" cy="576291"/>
            </a:xfrm>
            <a:custGeom>
              <a:avLst/>
              <a:gdLst>
                <a:gd name="connsiteX0" fmla="*/ 0 w 379323"/>
                <a:gd name="connsiteY0" fmla="*/ 295920 h 591840"/>
                <a:gd name="connsiteX1" fmla="*/ 189662 w 379323"/>
                <a:gd name="connsiteY1" fmla="*/ 0 h 591840"/>
                <a:gd name="connsiteX2" fmla="*/ 379324 w 379323"/>
                <a:gd name="connsiteY2" fmla="*/ 295920 h 591840"/>
                <a:gd name="connsiteX3" fmla="*/ 189662 w 379323"/>
                <a:gd name="connsiteY3" fmla="*/ 591840 h 591840"/>
                <a:gd name="connsiteX4" fmla="*/ 0 w 379323"/>
                <a:gd name="connsiteY4" fmla="*/ 295920 h 591840"/>
                <a:gd name="connsiteX0" fmla="*/ 0 w 384596"/>
                <a:gd name="connsiteY0" fmla="*/ 36990 h 332910"/>
                <a:gd name="connsiteX1" fmla="*/ 379324 w 384596"/>
                <a:gd name="connsiteY1" fmla="*/ 36990 h 332910"/>
                <a:gd name="connsiteX2" fmla="*/ 189662 w 384596"/>
                <a:gd name="connsiteY2" fmla="*/ 332910 h 332910"/>
                <a:gd name="connsiteX3" fmla="*/ 0 w 384596"/>
                <a:gd name="connsiteY3" fmla="*/ 36990 h 332910"/>
                <a:gd name="connsiteX0" fmla="*/ 22789 w 407385"/>
                <a:gd name="connsiteY0" fmla="*/ 83891 h 379811"/>
                <a:gd name="connsiteX1" fmla="*/ 402113 w 407385"/>
                <a:gd name="connsiteY1" fmla="*/ 83891 h 379811"/>
                <a:gd name="connsiteX2" fmla="*/ 212451 w 407385"/>
                <a:gd name="connsiteY2" fmla="*/ 379811 h 379811"/>
                <a:gd name="connsiteX3" fmla="*/ 22789 w 407385"/>
                <a:gd name="connsiteY3" fmla="*/ 83891 h 379811"/>
                <a:gd name="connsiteX0" fmla="*/ 13764 w 396011"/>
                <a:gd name="connsiteY0" fmla="*/ 56263 h 352183"/>
                <a:gd name="connsiteX1" fmla="*/ 56970 w 396011"/>
                <a:gd name="connsiteY1" fmla="*/ 15 h 352183"/>
                <a:gd name="connsiteX2" fmla="*/ 393088 w 396011"/>
                <a:gd name="connsiteY2" fmla="*/ 56263 h 352183"/>
                <a:gd name="connsiteX3" fmla="*/ 203426 w 396011"/>
                <a:gd name="connsiteY3" fmla="*/ 352183 h 352183"/>
                <a:gd name="connsiteX4" fmla="*/ 13764 w 396011"/>
                <a:gd name="connsiteY4" fmla="*/ 56263 h 352183"/>
                <a:gd name="connsiteX0" fmla="*/ 151604 w 343395"/>
                <a:gd name="connsiteY0" fmla="*/ 372693 h 372952"/>
                <a:gd name="connsiteX1" fmla="*/ 5148 w 343395"/>
                <a:gd name="connsiteY1" fmla="*/ 20525 h 372952"/>
                <a:gd name="connsiteX2" fmla="*/ 341266 w 343395"/>
                <a:gd name="connsiteY2" fmla="*/ 76773 h 372952"/>
                <a:gd name="connsiteX3" fmla="*/ 151604 w 343395"/>
                <a:gd name="connsiteY3" fmla="*/ 372693 h 372952"/>
                <a:gd name="connsiteX0" fmla="*/ 160695 w 352505"/>
                <a:gd name="connsiteY0" fmla="*/ 364345 h 364516"/>
                <a:gd name="connsiteX1" fmla="*/ 4888 w 352505"/>
                <a:gd name="connsiteY1" fmla="*/ 22979 h 364516"/>
                <a:gd name="connsiteX2" fmla="*/ 350357 w 352505"/>
                <a:gd name="connsiteY2" fmla="*/ 68425 h 364516"/>
                <a:gd name="connsiteX3" fmla="*/ 160695 w 352505"/>
                <a:gd name="connsiteY3" fmla="*/ 364345 h 364516"/>
                <a:gd name="connsiteX0" fmla="*/ 160695 w 352505"/>
                <a:gd name="connsiteY0" fmla="*/ 417242 h 417413"/>
                <a:gd name="connsiteX1" fmla="*/ 4888 w 352505"/>
                <a:gd name="connsiteY1" fmla="*/ 75876 h 417413"/>
                <a:gd name="connsiteX2" fmla="*/ 350357 w 352505"/>
                <a:gd name="connsiteY2" fmla="*/ 121322 h 417413"/>
                <a:gd name="connsiteX3" fmla="*/ 160695 w 352505"/>
                <a:gd name="connsiteY3" fmla="*/ 417242 h 417413"/>
                <a:gd name="connsiteX0" fmla="*/ 116507 w 354084"/>
                <a:gd name="connsiteY0" fmla="*/ 572503 h 572608"/>
                <a:gd name="connsiteX1" fmla="*/ 6923 w 354084"/>
                <a:gd name="connsiteY1" fmla="*/ 75876 h 572608"/>
                <a:gd name="connsiteX2" fmla="*/ 352392 w 354084"/>
                <a:gd name="connsiteY2" fmla="*/ 121322 h 572608"/>
                <a:gd name="connsiteX3" fmla="*/ 116507 w 354084"/>
                <a:gd name="connsiteY3" fmla="*/ 572503 h 572608"/>
                <a:gd name="connsiteX0" fmla="*/ 118964 w 356830"/>
                <a:gd name="connsiteY0" fmla="*/ 572503 h 574601"/>
                <a:gd name="connsiteX1" fmla="*/ 9380 w 356830"/>
                <a:gd name="connsiteY1" fmla="*/ 75876 h 574601"/>
                <a:gd name="connsiteX2" fmla="*/ 354849 w 356830"/>
                <a:gd name="connsiteY2" fmla="*/ 121322 h 574601"/>
                <a:gd name="connsiteX3" fmla="*/ 118964 w 356830"/>
                <a:gd name="connsiteY3" fmla="*/ 572503 h 574601"/>
                <a:gd name="connsiteX0" fmla="*/ 125982 w 363501"/>
                <a:gd name="connsiteY0" fmla="*/ 572503 h 614412"/>
                <a:gd name="connsiteX1" fmla="*/ 63198 w 363501"/>
                <a:gd name="connsiteY1" fmla="*/ 538436 h 614412"/>
                <a:gd name="connsiteX2" fmla="*/ 16398 w 363501"/>
                <a:gd name="connsiteY2" fmla="*/ 75876 h 614412"/>
                <a:gd name="connsiteX3" fmla="*/ 361867 w 363501"/>
                <a:gd name="connsiteY3" fmla="*/ 121322 h 614412"/>
                <a:gd name="connsiteX4" fmla="*/ 125982 w 363501"/>
                <a:gd name="connsiteY4" fmla="*/ 572503 h 614412"/>
                <a:gd name="connsiteX0" fmla="*/ 361867 w 362046"/>
                <a:gd name="connsiteY0" fmla="*/ 125745 h 542980"/>
                <a:gd name="connsiteX1" fmla="*/ 63198 w 362046"/>
                <a:gd name="connsiteY1" fmla="*/ 542859 h 542980"/>
                <a:gd name="connsiteX2" fmla="*/ 16398 w 362046"/>
                <a:gd name="connsiteY2" fmla="*/ 80299 h 542980"/>
                <a:gd name="connsiteX3" fmla="*/ 361867 w 362046"/>
                <a:gd name="connsiteY3" fmla="*/ 125745 h 542980"/>
                <a:gd name="connsiteX0" fmla="*/ 356729 w 356955"/>
                <a:gd name="connsiteY0" fmla="*/ 125745 h 576291"/>
                <a:gd name="connsiteX1" fmla="*/ 111102 w 356955"/>
                <a:gd name="connsiteY1" fmla="*/ 576180 h 576291"/>
                <a:gd name="connsiteX2" fmla="*/ 11260 w 356955"/>
                <a:gd name="connsiteY2" fmla="*/ 80299 h 576291"/>
                <a:gd name="connsiteX3" fmla="*/ 356729 w 356955"/>
                <a:gd name="connsiteY3" fmla="*/ 125745 h 576291"/>
                <a:gd name="connsiteX0" fmla="*/ 390631 w 390857"/>
                <a:gd name="connsiteY0" fmla="*/ 125745 h 576291"/>
                <a:gd name="connsiteX1" fmla="*/ 145004 w 390857"/>
                <a:gd name="connsiteY1" fmla="*/ 576180 h 576291"/>
                <a:gd name="connsiteX2" fmla="*/ 45162 w 390857"/>
                <a:gd name="connsiteY2" fmla="*/ 80299 h 576291"/>
                <a:gd name="connsiteX3" fmla="*/ 390631 w 390857"/>
                <a:gd name="connsiteY3" fmla="*/ 125745 h 57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7" h="576291">
                  <a:moveTo>
                    <a:pt x="390631" y="125745"/>
                  </a:moveTo>
                  <a:cubicBezTo>
                    <a:pt x="398431" y="202838"/>
                    <a:pt x="202582" y="583754"/>
                    <a:pt x="145004" y="576180"/>
                  </a:cubicBezTo>
                  <a:cubicBezTo>
                    <a:pt x="-56142" y="391778"/>
                    <a:pt x="-4822" y="139141"/>
                    <a:pt x="45162" y="80299"/>
                  </a:cubicBezTo>
                  <a:cubicBezTo>
                    <a:pt x="135731" y="-88058"/>
                    <a:pt x="382831" y="48652"/>
                    <a:pt x="390631" y="125745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EE1E13B-BC2C-1D0D-DB81-574FE0CDE0DC}"/>
                </a:ext>
              </a:extLst>
            </p:cNvPr>
            <p:cNvSpPr/>
            <p:nvPr/>
          </p:nvSpPr>
          <p:spPr>
            <a:xfrm>
              <a:off x="4415549" y="2448730"/>
              <a:ext cx="3098765" cy="2504578"/>
            </a:xfrm>
            <a:custGeom>
              <a:avLst/>
              <a:gdLst>
                <a:gd name="connsiteX0" fmla="*/ 1276886 w 2766486"/>
                <a:gd name="connsiteY0" fmla="*/ 1019 h 2211725"/>
                <a:gd name="connsiteX1" fmla="*/ 2346610 w 2766486"/>
                <a:gd name="connsiteY1" fmla="*/ 381089 h 2211725"/>
                <a:gd name="connsiteX2" fmla="*/ 2410407 w 2766486"/>
                <a:gd name="connsiteY2" fmla="*/ 425443 h 2211725"/>
                <a:gd name="connsiteX3" fmla="*/ 2437555 w 2766486"/>
                <a:gd name="connsiteY3" fmla="*/ 462841 h 2211725"/>
                <a:gd name="connsiteX4" fmla="*/ 2636924 w 2766486"/>
                <a:gd name="connsiteY4" fmla="*/ 1432905 h 2211725"/>
                <a:gd name="connsiteX5" fmla="*/ 2027324 w 2766486"/>
                <a:gd name="connsiteY5" fmla="*/ 1994880 h 2211725"/>
                <a:gd name="connsiteX6" fmla="*/ 336216 w 2766486"/>
                <a:gd name="connsiteY6" fmla="*/ 1937581 h 2211725"/>
                <a:gd name="connsiteX7" fmla="*/ 312199 w 2766486"/>
                <a:gd name="connsiteY7" fmla="*/ 1921937 h 2211725"/>
                <a:gd name="connsiteX8" fmla="*/ 303890 w 2766486"/>
                <a:gd name="connsiteY8" fmla="*/ 1910214 h 2211725"/>
                <a:gd name="connsiteX9" fmla="*/ 55534 w 2766486"/>
                <a:gd name="connsiteY9" fmla="*/ 1455065 h 2211725"/>
                <a:gd name="connsiteX10" fmla="*/ 1276886 w 2766486"/>
                <a:gd name="connsiteY10" fmla="*/ 1019 h 2211725"/>
                <a:gd name="connsiteX0" fmla="*/ 1276886 w 2766486"/>
                <a:gd name="connsiteY0" fmla="*/ 1019 h 2258603"/>
                <a:gd name="connsiteX1" fmla="*/ 2346610 w 2766486"/>
                <a:gd name="connsiteY1" fmla="*/ 381089 h 2258603"/>
                <a:gd name="connsiteX2" fmla="*/ 2410407 w 2766486"/>
                <a:gd name="connsiteY2" fmla="*/ 425443 h 2258603"/>
                <a:gd name="connsiteX3" fmla="*/ 2437555 w 2766486"/>
                <a:gd name="connsiteY3" fmla="*/ 462841 h 2258603"/>
                <a:gd name="connsiteX4" fmla="*/ 2636924 w 2766486"/>
                <a:gd name="connsiteY4" fmla="*/ 1432905 h 2258603"/>
                <a:gd name="connsiteX5" fmla="*/ 1392324 w 2766486"/>
                <a:gd name="connsiteY5" fmla="*/ 2096480 h 2258603"/>
                <a:gd name="connsiteX6" fmla="*/ 336216 w 2766486"/>
                <a:gd name="connsiteY6" fmla="*/ 1937581 h 2258603"/>
                <a:gd name="connsiteX7" fmla="*/ 312199 w 2766486"/>
                <a:gd name="connsiteY7" fmla="*/ 1921937 h 2258603"/>
                <a:gd name="connsiteX8" fmla="*/ 303890 w 2766486"/>
                <a:gd name="connsiteY8" fmla="*/ 1910214 h 2258603"/>
                <a:gd name="connsiteX9" fmla="*/ 55534 w 2766486"/>
                <a:gd name="connsiteY9" fmla="*/ 1455065 h 2258603"/>
                <a:gd name="connsiteX10" fmla="*/ 1276886 w 276648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1392324 w 3150796"/>
                <a:gd name="connsiteY5" fmla="*/ 2096480 h 2258603"/>
                <a:gd name="connsiteX6" fmla="*/ 336216 w 3150796"/>
                <a:gd name="connsiteY6" fmla="*/ 1937581 h 2258603"/>
                <a:gd name="connsiteX7" fmla="*/ 312199 w 3150796"/>
                <a:gd name="connsiteY7" fmla="*/ 1921937 h 2258603"/>
                <a:gd name="connsiteX8" fmla="*/ 303890 w 3150796"/>
                <a:gd name="connsiteY8" fmla="*/ 1910214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303890 w 3150796"/>
                <a:gd name="connsiteY9" fmla="*/ 1910214 h 2258603"/>
                <a:gd name="connsiteX10" fmla="*/ 55534 w 3150796"/>
                <a:gd name="connsiteY10" fmla="*/ 1455065 h 2258603"/>
                <a:gd name="connsiteX11" fmla="*/ 1276886 w 3150796"/>
                <a:gd name="connsiteY11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55534 w 3150796"/>
                <a:gd name="connsiteY8" fmla="*/ 1455065 h 2258603"/>
                <a:gd name="connsiteX9" fmla="*/ 1276886 w 3150796"/>
                <a:gd name="connsiteY9" fmla="*/ 1019 h 2258603"/>
                <a:gd name="connsiteX0" fmla="*/ 1276886 w 3150796"/>
                <a:gd name="connsiteY0" fmla="*/ 1019 h 2096480"/>
                <a:gd name="connsiteX1" fmla="*/ 2346610 w 3150796"/>
                <a:gd name="connsiteY1" fmla="*/ 381089 h 2096480"/>
                <a:gd name="connsiteX2" fmla="*/ 2410407 w 3150796"/>
                <a:gd name="connsiteY2" fmla="*/ 425443 h 2096480"/>
                <a:gd name="connsiteX3" fmla="*/ 2437555 w 3150796"/>
                <a:gd name="connsiteY3" fmla="*/ 462841 h 2096480"/>
                <a:gd name="connsiteX4" fmla="*/ 3094124 w 3150796"/>
                <a:gd name="connsiteY4" fmla="*/ 1178905 h 2096480"/>
                <a:gd name="connsiteX5" fmla="*/ 2264650 w 3150796"/>
                <a:gd name="connsiteY5" fmla="*/ 1640670 h 2096480"/>
                <a:gd name="connsiteX6" fmla="*/ 1392324 w 3150796"/>
                <a:gd name="connsiteY6" fmla="*/ 2096480 h 2096480"/>
                <a:gd name="connsiteX7" fmla="*/ 55534 w 3150796"/>
                <a:gd name="connsiteY7" fmla="*/ 1455065 h 2096480"/>
                <a:gd name="connsiteX8" fmla="*/ 1276886 w 3150796"/>
                <a:gd name="connsiteY8" fmla="*/ 1019 h 2096480"/>
                <a:gd name="connsiteX0" fmla="*/ 1276886 w 3150796"/>
                <a:gd name="connsiteY0" fmla="*/ 1019 h 2367270"/>
                <a:gd name="connsiteX1" fmla="*/ 2346610 w 3150796"/>
                <a:gd name="connsiteY1" fmla="*/ 381089 h 2367270"/>
                <a:gd name="connsiteX2" fmla="*/ 2410407 w 3150796"/>
                <a:gd name="connsiteY2" fmla="*/ 425443 h 2367270"/>
                <a:gd name="connsiteX3" fmla="*/ 2437555 w 3150796"/>
                <a:gd name="connsiteY3" fmla="*/ 462841 h 2367270"/>
                <a:gd name="connsiteX4" fmla="*/ 3094124 w 3150796"/>
                <a:gd name="connsiteY4" fmla="*/ 1178905 h 2367270"/>
                <a:gd name="connsiteX5" fmla="*/ 2264650 w 3150796"/>
                <a:gd name="connsiteY5" fmla="*/ 1640670 h 2367270"/>
                <a:gd name="connsiteX6" fmla="*/ 1392324 w 3150796"/>
                <a:gd name="connsiteY6" fmla="*/ 2096480 h 2367270"/>
                <a:gd name="connsiteX7" fmla="*/ 55534 w 3150796"/>
                <a:gd name="connsiteY7" fmla="*/ 1455065 h 2367270"/>
                <a:gd name="connsiteX8" fmla="*/ 1276886 w 3150796"/>
                <a:gd name="connsiteY8" fmla="*/ 1019 h 2367270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498322"/>
                <a:gd name="connsiteX1" fmla="*/ 2346610 w 3150796"/>
                <a:gd name="connsiteY1" fmla="*/ 381089 h 2498322"/>
                <a:gd name="connsiteX2" fmla="*/ 2410407 w 3150796"/>
                <a:gd name="connsiteY2" fmla="*/ 425443 h 2498322"/>
                <a:gd name="connsiteX3" fmla="*/ 2437555 w 3150796"/>
                <a:gd name="connsiteY3" fmla="*/ 462841 h 2498322"/>
                <a:gd name="connsiteX4" fmla="*/ 3094124 w 3150796"/>
                <a:gd name="connsiteY4" fmla="*/ 1178905 h 2498322"/>
                <a:gd name="connsiteX5" fmla="*/ 2264650 w 3150796"/>
                <a:gd name="connsiteY5" fmla="*/ 1640670 h 2498322"/>
                <a:gd name="connsiteX6" fmla="*/ 1392324 w 3150796"/>
                <a:gd name="connsiteY6" fmla="*/ 2096480 h 2498322"/>
                <a:gd name="connsiteX7" fmla="*/ 55534 w 3150796"/>
                <a:gd name="connsiteY7" fmla="*/ 1455065 h 2498322"/>
                <a:gd name="connsiteX8" fmla="*/ 1276886 w 3150796"/>
                <a:gd name="connsiteY8" fmla="*/ 1019 h 2498322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8765"/>
                <a:gd name="connsiteY0" fmla="*/ 1019 h 2504578"/>
                <a:gd name="connsiteX1" fmla="*/ 2346610 w 3098765"/>
                <a:gd name="connsiteY1" fmla="*/ 381089 h 2504578"/>
                <a:gd name="connsiteX2" fmla="*/ 2410407 w 3098765"/>
                <a:gd name="connsiteY2" fmla="*/ 425443 h 2504578"/>
                <a:gd name="connsiteX3" fmla="*/ 2437555 w 3098765"/>
                <a:gd name="connsiteY3" fmla="*/ 462841 h 2504578"/>
                <a:gd name="connsiteX4" fmla="*/ 3094124 w 3098765"/>
                <a:gd name="connsiteY4" fmla="*/ 1178905 h 2504578"/>
                <a:gd name="connsiteX5" fmla="*/ 2264650 w 3098765"/>
                <a:gd name="connsiteY5" fmla="*/ 1640670 h 2504578"/>
                <a:gd name="connsiteX6" fmla="*/ 1392324 w 3098765"/>
                <a:gd name="connsiteY6" fmla="*/ 2096480 h 2504578"/>
                <a:gd name="connsiteX7" fmla="*/ 55534 w 3098765"/>
                <a:gd name="connsiteY7" fmla="*/ 1455065 h 2504578"/>
                <a:gd name="connsiteX8" fmla="*/ 1276886 w 3098765"/>
                <a:gd name="connsiteY8" fmla="*/ 1019 h 250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765" h="2504578">
                  <a:moveTo>
                    <a:pt x="1276886" y="1019"/>
                  </a:moveTo>
                  <a:cubicBezTo>
                    <a:pt x="1594673" y="12714"/>
                    <a:pt x="1957051" y="125911"/>
                    <a:pt x="2346610" y="381089"/>
                  </a:cubicBezTo>
                  <a:lnTo>
                    <a:pt x="2410407" y="425443"/>
                  </a:lnTo>
                  <a:lnTo>
                    <a:pt x="2437555" y="462841"/>
                  </a:lnTo>
                  <a:cubicBezTo>
                    <a:pt x="2600000" y="570342"/>
                    <a:pt x="3025068" y="855650"/>
                    <a:pt x="3094124" y="1178905"/>
                  </a:cubicBezTo>
                  <a:cubicBezTo>
                    <a:pt x="3128595" y="1412463"/>
                    <a:pt x="2982623" y="1823021"/>
                    <a:pt x="2264650" y="1640670"/>
                  </a:cubicBezTo>
                  <a:cubicBezTo>
                    <a:pt x="2514417" y="1839319"/>
                    <a:pt x="2089438" y="2396668"/>
                    <a:pt x="1392324" y="2096480"/>
                  </a:cubicBezTo>
                  <a:cubicBezTo>
                    <a:pt x="1622308" y="2859296"/>
                    <a:pt x="280514" y="2500269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7972347-A86A-FE73-0415-C4260EC2DAF2}"/>
                </a:ext>
              </a:extLst>
            </p:cNvPr>
            <p:cNvSpPr/>
            <p:nvPr/>
          </p:nvSpPr>
          <p:spPr>
            <a:xfrm>
              <a:off x="4415550" y="2448730"/>
              <a:ext cx="2483102" cy="1775728"/>
            </a:xfrm>
            <a:custGeom>
              <a:avLst/>
              <a:gdLst>
                <a:gd name="connsiteX0" fmla="*/ 1276886 w 2175713"/>
                <a:gd name="connsiteY0" fmla="*/ 1019 h 1754703"/>
                <a:gd name="connsiteX1" fmla="*/ 1920741 w 2175713"/>
                <a:gd name="connsiteY1" fmla="*/ 151777 h 1754703"/>
                <a:gd name="connsiteX2" fmla="*/ 1945328 w 2175713"/>
                <a:gd name="connsiteY2" fmla="*/ 163078 h 1754703"/>
                <a:gd name="connsiteX3" fmla="*/ 2006595 w 2175713"/>
                <a:gd name="connsiteY3" fmla="*/ 273110 h 1754703"/>
                <a:gd name="connsiteX4" fmla="*/ 2046151 w 2175713"/>
                <a:gd name="connsiteY4" fmla="*/ 975883 h 1754703"/>
                <a:gd name="connsiteX5" fmla="*/ 1436551 w 2175713"/>
                <a:gd name="connsiteY5" fmla="*/ 1537858 h 1754703"/>
                <a:gd name="connsiteX6" fmla="*/ 163924 w 2175713"/>
                <a:gd name="connsiteY6" fmla="*/ 1669794 h 1754703"/>
                <a:gd name="connsiteX7" fmla="*/ 161138 w 2175713"/>
                <a:gd name="connsiteY7" fmla="*/ 1668834 h 1754703"/>
                <a:gd name="connsiteX8" fmla="*/ 133875 w 2175713"/>
                <a:gd name="connsiteY8" fmla="*/ 1619004 h 1754703"/>
                <a:gd name="connsiteX9" fmla="*/ 55534 w 2175713"/>
                <a:gd name="connsiteY9" fmla="*/ 1455065 h 1754703"/>
                <a:gd name="connsiteX10" fmla="*/ 1276886 w 2175713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453394"/>
                <a:gd name="connsiteY0" fmla="*/ 1019 h 1754703"/>
                <a:gd name="connsiteX1" fmla="*/ 1920741 w 2453394"/>
                <a:gd name="connsiteY1" fmla="*/ 151777 h 1754703"/>
                <a:gd name="connsiteX2" fmla="*/ 1945328 w 2453394"/>
                <a:gd name="connsiteY2" fmla="*/ 163078 h 1754703"/>
                <a:gd name="connsiteX3" fmla="*/ 2082795 w 2453394"/>
                <a:gd name="connsiteY3" fmla="*/ 663635 h 1754703"/>
                <a:gd name="connsiteX4" fmla="*/ 2046151 w 2453394"/>
                <a:gd name="connsiteY4" fmla="*/ 975883 h 1754703"/>
                <a:gd name="connsiteX5" fmla="*/ 1436551 w 2453394"/>
                <a:gd name="connsiteY5" fmla="*/ 1537858 h 1754703"/>
                <a:gd name="connsiteX6" fmla="*/ 163924 w 2453394"/>
                <a:gd name="connsiteY6" fmla="*/ 1669794 h 1754703"/>
                <a:gd name="connsiteX7" fmla="*/ 161138 w 2453394"/>
                <a:gd name="connsiteY7" fmla="*/ 1668834 h 1754703"/>
                <a:gd name="connsiteX8" fmla="*/ 133875 w 2453394"/>
                <a:gd name="connsiteY8" fmla="*/ 1619004 h 1754703"/>
                <a:gd name="connsiteX9" fmla="*/ 55534 w 2453394"/>
                <a:gd name="connsiteY9" fmla="*/ 1455065 h 1754703"/>
                <a:gd name="connsiteX10" fmla="*/ 1276886 w 2453394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2046151 w 2483102"/>
                <a:gd name="connsiteY4" fmla="*/ 97588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77615"/>
                <a:gd name="connsiteX1" fmla="*/ 1920741 w 2483102"/>
                <a:gd name="connsiteY1" fmla="*/ 151777 h 1777615"/>
                <a:gd name="connsiteX2" fmla="*/ 1945328 w 2483102"/>
                <a:gd name="connsiteY2" fmla="*/ 163078 h 1777615"/>
                <a:gd name="connsiteX3" fmla="*/ 2082795 w 2483102"/>
                <a:gd name="connsiteY3" fmla="*/ 663635 h 1777615"/>
                <a:gd name="connsiteX4" fmla="*/ 1588951 w 2483102"/>
                <a:gd name="connsiteY4" fmla="*/ 994933 h 1777615"/>
                <a:gd name="connsiteX5" fmla="*/ 969826 w 2483102"/>
                <a:gd name="connsiteY5" fmla="*/ 1452133 h 1777615"/>
                <a:gd name="connsiteX6" fmla="*/ 163924 w 2483102"/>
                <a:gd name="connsiteY6" fmla="*/ 1669794 h 1777615"/>
                <a:gd name="connsiteX7" fmla="*/ 161138 w 2483102"/>
                <a:gd name="connsiteY7" fmla="*/ 1668834 h 1777615"/>
                <a:gd name="connsiteX8" fmla="*/ 133875 w 2483102"/>
                <a:gd name="connsiteY8" fmla="*/ 1619004 h 1777615"/>
                <a:gd name="connsiteX9" fmla="*/ 55534 w 2483102"/>
                <a:gd name="connsiteY9" fmla="*/ 1455065 h 1777615"/>
                <a:gd name="connsiteX10" fmla="*/ 1276886 w 2483102"/>
                <a:gd name="connsiteY10" fmla="*/ 1019 h 1777615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133875 w 2483102"/>
                <a:gd name="connsiteY8" fmla="*/ 1619004 h 1775193"/>
                <a:gd name="connsiteX9" fmla="*/ 55534 w 2483102"/>
                <a:gd name="connsiteY9" fmla="*/ 1455065 h 1775193"/>
                <a:gd name="connsiteX10" fmla="*/ 1276886 w 2483102"/>
                <a:gd name="connsiteY10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55534 w 2483102"/>
                <a:gd name="connsiteY8" fmla="*/ 1455065 h 1775193"/>
                <a:gd name="connsiteX9" fmla="*/ 1276886 w 2483102"/>
                <a:gd name="connsiteY9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55534 w 2483102"/>
                <a:gd name="connsiteY7" fmla="*/ 1455065 h 1775193"/>
                <a:gd name="connsiteX8" fmla="*/ 1276886 w 2483102"/>
                <a:gd name="connsiteY8" fmla="*/ 1019 h 1775193"/>
                <a:gd name="connsiteX0" fmla="*/ 1276886 w 2483102"/>
                <a:gd name="connsiteY0" fmla="*/ 1019 h 1580722"/>
                <a:gd name="connsiteX1" fmla="*/ 1920741 w 2483102"/>
                <a:gd name="connsiteY1" fmla="*/ 151777 h 1580722"/>
                <a:gd name="connsiteX2" fmla="*/ 1945328 w 2483102"/>
                <a:gd name="connsiteY2" fmla="*/ 163078 h 1580722"/>
                <a:gd name="connsiteX3" fmla="*/ 2082795 w 2483102"/>
                <a:gd name="connsiteY3" fmla="*/ 663635 h 1580722"/>
                <a:gd name="connsiteX4" fmla="*/ 1588951 w 2483102"/>
                <a:gd name="connsiteY4" fmla="*/ 994933 h 1580722"/>
                <a:gd name="connsiteX5" fmla="*/ 969826 w 2483102"/>
                <a:gd name="connsiteY5" fmla="*/ 1452133 h 1580722"/>
                <a:gd name="connsiteX6" fmla="*/ 55534 w 2483102"/>
                <a:gd name="connsiteY6" fmla="*/ 1455065 h 1580722"/>
                <a:gd name="connsiteX7" fmla="*/ 1276886 w 2483102"/>
                <a:gd name="connsiteY7" fmla="*/ 1019 h 1580722"/>
                <a:gd name="connsiteX0" fmla="*/ 1276886 w 2483102"/>
                <a:gd name="connsiteY0" fmla="*/ 1019 h 1800782"/>
                <a:gd name="connsiteX1" fmla="*/ 1920741 w 2483102"/>
                <a:gd name="connsiteY1" fmla="*/ 151777 h 1800782"/>
                <a:gd name="connsiteX2" fmla="*/ 1945328 w 2483102"/>
                <a:gd name="connsiteY2" fmla="*/ 163078 h 1800782"/>
                <a:gd name="connsiteX3" fmla="*/ 2082795 w 2483102"/>
                <a:gd name="connsiteY3" fmla="*/ 663635 h 1800782"/>
                <a:gd name="connsiteX4" fmla="*/ 1588951 w 2483102"/>
                <a:gd name="connsiteY4" fmla="*/ 994933 h 1800782"/>
                <a:gd name="connsiteX5" fmla="*/ 969826 w 2483102"/>
                <a:gd name="connsiteY5" fmla="*/ 1452133 h 1800782"/>
                <a:gd name="connsiteX6" fmla="*/ 55534 w 2483102"/>
                <a:gd name="connsiteY6" fmla="*/ 1455065 h 1800782"/>
                <a:gd name="connsiteX7" fmla="*/ 1276886 w 2483102"/>
                <a:gd name="connsiteY7" fmla="*/ 1019 h 1800782"/>
                <a:gd name="connsiteX0" fmla="*/ 1276886 w 2483102"/>
                <a:gd name="connsiteY0" fmla="*/ 1019 h 1779533"/>
                <a:gd name="connsiteX1" fmla="*/ 1920741 w 2483102"/>
                <a:gd name="connsiteY1" fmla="*/ 151777 h 1779533"/>
                <a:gd name="connsiteX2" fmla="*/ 1945328 w 2483102"/>
                <a:gd name="connsiteY2" fmla="*/ 163078 h 1779533"/>
                <a:gd name="connsiteX3" fmla="*/ 2082795 w 2483102"/>
                <a:gd name="connsiteY3" fmla="*/ 663635 h 1779533"/>
                <a:gd name="connsiteX4" fmla="*/ 1588951 w 2483102"/>
                <a:gd name="connsiteY4" fmla="*/ 994933 h 1779533"/>
                <a:gd name="connsiteX5" fmla="*/ 969826 w 2483102"/>
                <a:gd name="connsiteY5" fmla="*/ 1452133 h 1779533"/>
                <a:gd name="connsiteX6" fmla="*/ 55534 w 2483102"/>
                <a:gd name="connsiteY6" fmla="*/ 1455065 h 1779533"/>
                <a:gd name="connsiteX7" fmla="*/ 1276886 w 2483102"/>
                <a:gd name="connsiteY7" fmla="*/ 1019 h 1779533"/>
                <a:gd name="connsiteX0" fmla="*/ 1276886 w 2483102"/>
                <a:gd name="connsiteY0" fmla="*/ 1019 h 1775728"/>
                <a:gd name="connsiteX1" fmla="*/ 1920741 w 2483102"/>
                <a:gd name="connsiteY1" fmla="*/ 151777 h 1775728"/>
                <a:gd name="connsiteX2" fmla="*/ 1945328 w 2483102"/>
                <a:gd name="connsiteY2" fmla="*/ 163078 h 1775728"/>
                <a:gd name="connsiteX3" fmla="*/ 2082795 w 2483102"/>
                <a:gd name="connsiteY3" fmla="*/ 663635 h 1775728"/>
                <a:gd name="connsiteX4" fmla="*/ 1588951 w 2483102"/>
                <a:gd name="connsiteY4" fmla="*/ 994933 h 1775728"/>
                <a:gd name="connsiteX5" fmla="*/ 969826 w 2483102"/>
                <a:gd name="connsiteY5" fmla="*/ 1452133 h 1775728"/>
                <a:gd name="connsiteX6" fmla="*/ 55534 w 2483102"/>
                <a:gd name="connsiteY6" fmla="*/ 1455065 h 1775728"/>
                <a:gd name="connsiteX7" fmla="*/ 1276886 w 2483102"/>
                <a:gd name="connsiteY7" fmla="*/ 1019 h 17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2" h="1775728">
                  <a:moveTo>
                    <a:pt x="1276886" y="1019"/>
                  </a:moveTo>
                  <a:cubicBezTo>
                    <a:pt x="1475503" y="8329"/>
                    <a:pt x="1691538" y="55287"/>
                    <a:pt x="1920741" y="151777"/>
                  </a:cubicBezTo>
                  <a:lnTo>
                    <a:pt x="1945328" y="163078"/>
                  </a:lnTo>
                  <a:cubicBezTo>
                    <a:pt x="3013500" y="609330"/>
                    <a:pt x="2176673" y="722208"/>
                    <a:pt x="2082795" y="663635"/>
                  </a:cubicBezTo>
                  <a:cubicBezTo>
                    <a:pt x="2246995" y="1112135"/>
                    <a:pt x="1829457" y="1096732"/>
                    <a:pt x="1588951" y="994933"/>
                  </a:cubicBezTo>
                  <a:cubicBezTo>
                    <a:pt x="1928676" y="1410858"/>
                    <a:pt x="1363526" y="1598183"/>
                    <a:pt x="969826" y="1452133"/>
                  </a:cubicBezTo>
                  <a:cubicBezTo>
                    <a:pt x="733307" y="2095560"/>
                    <a:pt x="75794" y="1606430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4510085-470F-9B2E-5279-89106AD7EC51}"/>
              </a:ext>
            </a:extLst>
          </p:cNvPr>
          <p:cNvGrpSpPr/>
          <p:nvPr/>
        </p:nvGrpSpPr>
        <p:grpSpPr>
          <a:xfrm>
            <a:off x="295395" y="660632"/>
            <a:ext cx="4485959" cy="5426898"/>
            <a:chOff x="2238690" y="-1344137"/>
            <a:chExt cx="6959855" cy="84196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92337A-5F04-C729-4CF8-24336B4FB835}"/>
                </a:ext>
              </a:extLst>
            </p:cNvPr>
            <p:cNvGrpSpPr/>
            <p:nvPr/>
          </p:nvGrpSpPr>
          <p:grpSpPr>
            <a:xfrm>
              <a:off x="2238690" y="-1344137"/>
              <a:ext cx="4548715" cy="5912034"/>
              <a:chOff x="-1240938" y="-1444478"/>
              <a:chExt cx="4548715" cy="591203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4727C63-EDFA-F6A8-4215-58C01F0BE837}"/>
                  </a:ext>
                </a:extLst>
              </p:cNvPr>
              <p:cNvGrpSpPr/>
              <p:nvPr/>
            </p:nvGrpSpPr>
            <p:grpSpPr>
              <a:xfrm>
                <a:off x="-1240938" y="-1444478"/>
                <a:ext cx="4548715" cy="5912034"/>
                <a:chOff x="-1240938" y="-1444478"/>
                <a:chExt cx="4548715" cy="5912034"/>
              </a:xfrm>
            </p:grpSpPr>
            <p:sp>
              <p:nvSpPr>
                <p:cNvPr id="99" name="Rectangle 79">
                  <a:extLst>
                    <a:ext uri="{FF2B5EF4-FFF2-40B4-BE49-F238E27FC236}">
                      <a16:creationId xmlns:a16="http://schemas.microsoft.com/office/drawing/2014/main" id="{5633544A-9EA0-E1E5-B9EE-9EA8E4958318}"/>
                    </a:ext>
                  </a:extLst>
                </p:cNvPr>
                <p:cNvSpPr/>
                <p:nvPr/>
              </p:nvSpPr>
              <p:spPr>
                <a:xfrm>
                  <a:off x="-1240938" y="-1444478"/>
                  <a:ext cx="4548715" cy="5912034"/>
                </a:xfrm>
                <a:custGeom>
                  <a:avLst/>
                  <a:gdLst>
                    <a:gd name="connsiteX0" fmla="*/ 0 w 1211580"/>
                    <a:gd name="connsiteY0" fmla="*/ 0 h 2038853"/>
                    <a:gd name="connsiteX1" fmla="*/ 1211580 w 1211580"/>
                    <a:gd name="connsiteY1" fmla="*/ 0 h 2038853"/>
                    <a:gd name="connsiteX2" fmla="*/ 1211580 w 1211580"/>
                    <a:gd name="connsiteY2" fmla="*/ 2038853 h 2038853"/>
                    <a:gd name="connsiteX3" fmla="*/ 0 w 1211580"/>
                    <a:gd name="connsiteY3" fmla="*/ 2038853 h 2038853"/>
                    <a:gd name="connsiteX4" fmla="*/ 0 w 1211580"/>
                    <a:gd name="connsiteY4" fmla="*/ 0 h 2038853"/>
                    <a:gd name="connsiteX0" fmla="*/ 0 w 3927485"/>
                    <a:gd name="connsiteY0" fmla="*/ 0 h 2038853"/>
                    <a:gd name="connsiteX1" fmla="*/ 3927485 w 3927485"/>
                    <a:gd name="connsiteY1" fmla="*/ 1351129 h 2038853"/>
                    <a:gd name="connsiteX2" fmla="*/ 1211580 w 3927485"/>
                    <a:gd name="connsiteY2" fmla="*/ 2038853 h 2038853"/>
                    <a:gd name="connsiteX3" fmla="*/ 0 w 3927485"/>
                    <a:gd name="connsiteY3" fmla="*/ 2038853 h 2038853"/>
                    <a:gd name="connsiteX4" fmla="*/ 0 w 3927485"/>
                    <a:gd name="connsiteY4" fmla="*/ 0 h 2038853"/>
                    <a:gd name="connsiteX0" fmla="*/ 0 w 3927485"/>
                    <a:gd name="connsiteY0" fmla="*/ 820159 h 2859012"/>
                    <a:gd name="connsiteX1" fmla="*/ 3849172 w 3927485"/>
                    <a:gd name="connsiteY1" fmla="*/ 47573 h 2859012"/>
                    <a:gd name="connsiteX2" fmla="*/ 3927485 w 3927485"/>
                    <a:gd name="connsiteY2" fmla="*/ 2171288 h 2859012"/>
                    <a:gd name="connsiteX3" fmla="*/ 1211580 w 3927485"/>
                    <a:gd name="connsiteY3" fmla="*/ 2859012 h 2859012"/>
                    <a:gd name="connsiteX4" fmla="*/ 0 w 3927485"/>
                    <a:gd name="connsiteY4" fmla="*/ 2859012 h 2859012"/>
                    <a:gd name="connsiteX5" fmla="*/ 0 w 3927485"/>
                    <a:gd name="connsiteY5" fmla="*/ 820159 h 2859012"/>
                    <a:gd name="connsiteX0" fmla="*/ 0 w 3927485"/>
                    <a:gd name="connsiteY0" fmla="*/ 948465 h 2987318"/>
                    <a:gd name="connsiteX1" fmla="*/ 2852885 w 3927485"/>
                    <a:gd name="connsiteY1" fmla="*/ 203175 h 2987318"/>
                    <a:gd name="connsiteX2" fmla="*/ 3849172 w 3927485"/>
                    <a:gd name="connsiteY2" fmla="*/ 175879 h 2987318"/>
                    <a:gd name="connsiteX3" fmla="*/ 3927485 w 3927485"/>
                    <a:gd name="connsiteY3" fmla="*/ 2299594 h 2987318"/>
                    <a:gd name="connsiteX4" fmla="*/ 1211580 w 3927485"/>
                    <a:gd name="connsiteY4" fmla="*/ 2987318 h 2987318"/>
                    <a:gd name="connsiteX5" fmla="*/ 0 w 3927485"/>
                    <a:gd name="connsiteY5" fmla="*/ 2987318 h 2987318"/>
                    <a:gd name="connsiteX6" fmla="*/ 0 w 3927485"/>
                    <a:gd name="connsiteY6" fmla="*/ 948465 h 2987318"/>
                    <a:gd name="connsiteX0" fmla="*/ 0 w 3927485"/>
                    <a:gd name="connsiteY0" fmla="*/ 925350 h 2964203"/>
                    <a:gd name="connsiteX1" fmla="*/ 1815655 w 3927485"/>
                    <a:gd name="connsiteY1" fmla="*/ 289242 h 2964203"/>
                    <a:gd name="connsiteX2" fmla="*/ 2852885 w 3927485"/>
                    <a:gd name="connsiteY2" fmla="*/ 180060 h 2964203"/>
                    <a:gd name="connsiteX3" fmla="*/ 3849172 w 3927485"/>
                    <a:gd name="connsiteY3" fmla="*/ 152764 h 2964203"/>
                    <a:gd name="connsiteX4" fmla="*/ 3927485 w 3927485"/>
                    <a:gd name="connsiteY4" fmla="*/ 2276479 h 2964203"/>
                    <a:gd name="connsiteX5" fmla="*/ 1211580 w 3927485"/>
                    <a:gd name="connsiteY5" fmla="*/ 2964203 h 2964203"/>
                    <a:gd name="connsiteX6" fmla="*/ 0 w 3927485"/>
                    <a:gd name="connsiteY6" fmla="*/ 2964203 h 2964203"/>
                    <a:gd name="connsiteX7" fmla="*/ 0 w 3927485"/>
                    <a:gd name="connsiteY7" fmla="*/ 925350 h 2964203"/>
                    <a:gd name="connsiteX0" fmla="*/ 0 w 3927485"/>
                    <a:gd name="connsiteY0" fmla="*/ 925350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0 w 3927485"/>
                    <a:gd name="connsiteY8" fmla="*/ 925350 h 2964203"/>
                    <a:gd name="connsiteX0" fmla="*/ 68239 w 3927485"/>
                    <a:gd name="connsiteY0" fmla="*/ 1935284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68239 w 3927485"/>
                    <a:gd name="connsiteY8" fmla="*/ 1935284 h 2964203"/>
                    <a:gd name="connsiteX0" fmla="*/ 0 w 3859246"/>
                    <a:gd name="connsiteY0" fmla="*/ 1935284 h 5748346"/>
                    <a:gd name="connsiteX1" fmla="*/ 737482 w 3859246"/>
                    <a:gd name="connsiteY1" fmla="*/ 1108108 h 5748346"/>
                    <a:gd name="connsiteX2" fmla="*/ 1747416 w 3859246"/>
                    <a:gd name="connsiteY2" fmla="*/ 289242 h 5748346"/>
                    <a:gd name="connsiteX3" fmla="*/ 2784646 w 3859246"/>
                    <a:gd name="connsiteY3" fmla="*/ 180060 h 5748346"/>
                    <a:gd name="connsiteX4" fmla="*/ 3780933 w 3859246"/>
                    <a:gd name="connsiteY4" fmla="*/ 152764 h 5748346"/>
                    <a:gd name="connsiteX5" fmla="*/ 3859246 w 3859246"/>
                    <a:gd name="connsiteY5" fmla="*/ 2276479 h 5748346"/>
                    <a:gd name="connsiteX6" fmla="*/ 1143341 w 3859246"/>
                    <a:gd name="connsiteY6" fmla="*/ 2964203 h 5748346"/>
                    <a:gd name="connsiteX7" fmla="*/ 1064526 w 3859246"/>
                    <a:gd name="connsiteY7" fmla="*/ 5748346 h 5748346"/>
                    <a:gd name="connsiteX8" fmla="*/ 0 w 3859246"/>
                    <a:gd name="connsiteY8" fmla="*/ 1935284 h 5748346"/>
                    <a:gd name="connsiteX0" fmla="*/ 340692 w 4199938"/>
                    <a:gd name="connsiteY0" fmla="*/ 1935284 h 5748346"/>
                    <a:gd name="connsiteX1" fmla="*/ 1078174 w 4199938"/>
                    <a:gd name="connsiteY1" fmla="*/ 1108108 h 5748346"/>
                    <a:gd name="connsiteX2" fmla="*/ 2088108 w 4199938"/>
                    <a:gd name="connsiteY2" fmla="*/ 289242 h 5748346"/>
                    <a:gd name="connsiteX3" fmla="*/ 3125338 w 4199938"/>
                    <a:gd name="connsiteY3" fmla="*/ 180060 h 5748346"/>
                    <a:gd name="connsiteX4" fmla="*/ 4121625 w 4199938"/>
                    <a:gd name="connsiteY4" fmla="*/ 152764 h 5748346"/>
                    <a:gd name="connsiteX5" fmla="*/ 4199938 w 4199938"/>
                    <a:gd name="connsiteY5" fmla="*/ 2276479 h 5748346"/>
                    <a:gd name="connsiteX6" fmla="*/ 1484033 w 4199938"/>
                    <a:gd name="connsiteY6" fmla="*/ 2964203 h 5748346"/>
                    <a:gd name="connsiteX7" fmla="*/ 1405218 w 4199938"/>
                    <a:gd name="connsiteY7" fmla="*/ 5748346 h 5748346"/>
                    <a:gd name="connsiteX8" fmla="*/ 0 w 4199938"/>
                    <a:gd name="connsiteY8" fmla="*/ 3018793 h 5748346"/>
                    <a:gd name="connsiteX9" fmla="*/ 340692 w 4199938"/>
                    <a:gd name="connsiteY9" fmla="*/ 1935284 h 5748346"/>
                    <a:gd name="connsiteX0" fmla="*/ 340692 w 4199938"/>
                    <a:gd name="connsiteY0" fmla="*/ 1935284 h 5761286"/>
                    <a:gd name="connsiteX1" fmla="*/ 1078174 w 4199938"/>
                    <a:gd name="connsiteY1" fmla="*/ 1108108 h 5761286"/>
                    <a:gd name="connsiteX2" fmla="*/ 2088108 w 4199938"/>
                    <a:gd name="connsiteY2" fmla="*/ 289242 h 5761286"/>
                    <a:gd name="connsiteX3" fmla="*/ 3125338 w 4199938"/>
                    <a:gd name="connsiteY3" fmla="*/ 180060 h 5761286"/>
                    <a:gd name="connsiteX4" fmla="*/ 4121625 w 4199938"/>
                    <a:gd name="connsiteY4" fmla="*/ 152764 h 5761286"/>
                    <a:gd name="connsiteX5" fmla="*/ 4199938 w 4199938"/>
                    <a:gd name="connsiteY5" fmla="*/ 2276479 h 5761286"/>
                    <a:gd name="connsiteX6" fmla="*/ 1484033 w 4199938"/>
                    <a:gd name="connsiteY6" fmla="*/ 2964203 h 5761286"/>
                    <a:gd name="connsiteX7" fmla="*/ 1405218 w 4199938"/>
                    <a:gd name="connsiteY7" fmla="*/ 5748346 h 5761286"/>
                    <a:gd name="connsiteX8" fmla="*/ 327546 w 4199938"/>
                    <a:gd name="connsiteY8" fmla="*/ 4247092 h 5761286"/>
                    <a:gd name="connsiteX9" fmla="*/ 0 w 4199938"/>
                    <a:gd name="connsiteY9" fmla="*/ 3018793 h 5761286"/>
                    <a:gd name="connsiteX10" fmla="*/ 340692 w 4199938"/>
                    <a:gd name="connsiteY10" fmla="*/ 1935284 h 5761286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1484033 w 4199938"/>
                    <a:gd name="connsiteY6" fmla="*/ 2964203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3026230 w 4199938"/>
                    <a:gd name="connsiteY6" fmla="*/ 4642877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5190"/>
                    <a:gd name="connsiteX1" fmla="*/ 1078174 w 4199938"/>
                    <a:gd name="connsiteY1" fmla="*/ 1108108 h 5845190"/>
                    <a:gd name="connsiteX2" fmla="*/ 2088108 w 4199938"/>
                    <a:gd name="connsiteY2" fmla="*/ 289242 h 5845190"/>
                    <a:gd name="connsiteX3" fmla="*/ 3125338 w 4199938"/>
                    <a:gd name="connsiteY3" fmla="*/ 180060 h 5845190"/>
                    <a:gd name="connsiteX4" fmla="*/ 4121625 w 4199938"/>
                    <a:gd name="connsiteY4" fmla="*/ 152764 h 5845190"/>
                    <a:gd name="connsiteX5" fmla="*/ 4199938 w 4199938"/>
                    <a:gd name="connsiteY5" fmla="*/ 2276479 h 5845190"/>
                    <a:gd name="connsiteX6" fmla="*/ 3026230 w 4199938"/>
                    <a:gd name="connsiteY6" fmla="*/ 4642877 h 5845190"/>
                    <a:gd name="connsiteX7" fmla="*/ 1405218 w 4199938"/>
                    <a:gd name="connsiteY7" fmla="*/ 5748346 h 5845190"/>
                    <a:gd name="connsiteX8" fmla="*/ 573206 w 4199938"/>
                    <a:gd name="connsiteY8" fmla="*/ 5188787 h 5845190"/>
                    <a:gd name="connsiteX9" fmla="*/ 327546 w 4199938"/>
                    <a:gd name="connsiteY9" fmla="*/ 4247092 h 5845190"/>
                    <a:gd name="connsiteX10" fmla="*/ 0 w 4199938"/>
                    <a:gd name="connsiteY10" fmla="*/ 3018793 h 5845190"/>
                    <a:gd name="connsiteX11" fmla="*/ 340692 w 4199938"/>
                    <a:gd name="connsiteY11" fmla="*/ 1935284 h 5845190"/>
                    <a:gd name="connsiteX0" fmla="*/ 340692 w 4199938"/>
                    <a:gd name="connsiteY0" fmla="*/ 1935284 h 5880977"/>
                    <a:gd name="connsiteX1" fmla="*/ 1078174 w 4199938"/>
                    <a:gd name="connsiteY1" fmla="*/ 1108108 h 5880977"/>
                    <a:gd name="connsiteX2" fmla="*/ 2088108 w 4199938"/>
                    <a:gd name="connsiteY2" fmla="*/ 289242 h 5880977"/>
                    <a:gd name="connsiteX3" fmla="*/ 3125338 w 4199938"/>
                    <a:gd name="connsiteY3" fmla="*/ 180060 h 5880977"/>
                    <a:gd name="connsiteX4" fmla="*/ 4121625 w 4199938"/>
                    <a:gd name="connsiteY4" fmla="*/ 152764 h 5880977"/>
                    <a:gd name="connsiteX5" fmla="*/ 4199938 w 4199938"/>
                    <a:gd name="connsiteY5" fmla="*/ 2276479 h 5880977"/>
                    <a:gd name="connsiteX6" fmla="*/ 3026230 w 4199938"/>
                    <a:gd name="connsiteY6" fmla="*/ 4642877 h 5880977"/>
                    <a:gd name="connsiteX7" fmla="*/ 1405218 w 4199938"/>
                    <a:gd name="connsiteY7" fmla="*/ 5748346 h 5880977"/>
                    <a:gd name="connsiteX8" fmla="*/ 573206 w 4199938"/>
                    <a:gd name="connsiteY8" fmla="*/ 5188787 h 5880977"/>
                    <a:gd name="connsiteX9" fmla="*/ 327546 w 4199938"/>
                    <a:gd name="connsiteY9" fmla="*/ 4247092 h 5880977"/>
                    <a:gd name="connsiteX10" fmla="*/ 0 w 4199938"/>
                    <a:gd name="connsiteY10" fmla="*/ 3018793 h 5880977"/>
                    <a:gd name="connsiteX11" fmla="*/ 340692 w 4199938"/>
                    <a:gd name="connsiteY11" fmla="*/ 1935284 h 5880977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514436 w 4373682"/>
                    <a:gd name="connsiteY0" fmla="*/ 1935284 h 5869223"/>
                    <a:gd name="connsiteX1" fmla="*/ 1251918 w 4373682"/>
                    <a:gd name="connsiteY1" fmla="*/ 1108108 h 5869223"/>
                    <a:gd name="connsiteX2" fmla="*/ 2261852 w 4373682"/>
                    <a:gd name="connsiteY2" fmla="*/ 289242 h 5869223"/>
                    <a:gd name="connsiteX3" fmla="*/ 3299082 w 4373682"/>
                    <a:gd name="connsiteY3" fmla="*/ 180060 h 5869223"/>
                    <a:gd name="connsiteX4" fmla="*/ 4295369 w 4373682"/>
                    <a:gd name="connsiteY4" fmla="*/ 152764 h 5869223"/>
                    <a:gd name="connsiteX5" fmla="*/ 4373682 w 4373682"/>
                    <a:gd name="connsiteY5" fmla="*/ 2276479 h 5869223"/>
                    <a:gd name="connsiteX6" fmla="*/ 3199974 w 4373682"/>
                    <a:gd name="connsiteY6" fmla="*/ 4642877 h 5869223"/>
                    <a:gd name="connsiteX7" fmla="*/ 1578962 w 4373682"/>
                    <a:gd name="connsiteY7" fmla="*/ 5748346 h 5869223"/>
                    <a:gd name="connsiteX8" fmla="*/ 746950 w 4373682"/>
                    <a:gd name="connsiteY8" fmla="*/ 5188787 h 5869223"/>
                    <a:gd name="connsiteX9" fmla="*/ 501290 w 4373682"/>
                    <a:gd name="connsiteY9" fmla="*/ 4247092 h 5869223"/>
                    <a:gd name="connsiteX10" fmla="*/ 173744 w 4373682"/>
                    <a:gd name="connsiteY10" fmla="*/ 3018793 h 5869223"/>
                    <a:gd name="connsiteX11" fmla="*/ 514436 w 4373682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78095 h 5912034"/>
                    <a:gd name="connsiteX1" fmla="*/ 1364284 w 4486048"/>
                    <a:gd name="connsiteY1" fmla="*/ 1150919 h 5912034"/>
                    <a:gd name="connsiteX2" fmla="*/ 2374218 w 4486048"/>
                    <a:gd name="connsiteY2" fmla="*/ 332053 h 5912034"/>
                    <a:gd name="connsiteX3" fmla="*/ 3411448 w 4486048"/>
                    <a:gd name="connsiteY3" fmla="*/ 222871 h 5912034"/>
                    <a:gd name="connsiteX4" fmla="*/ 4407735 w 4486048"/>
                    <a:gd name="connsiteY4" fmla="*/ 195575 h 5912034"/>
                    <a:gd name="connsiteX5" fmla="*/ 4486048 w 4486048"/>
                    <a:gd name="connsiteY5" fmla="*/ 2319290 h 5912034"/>
                    <a:gd name="connsiteX6" fmla="*/ 3312340 w 4486048"/>
                    <a:gd name="connsiteY6" fmla="*/ 4685688 h 5912034"/>
                    <a:gd name="connsiteX7" fmla="*/ 1691328 w 4486048"/>
                    <a:gd name="connsiteY7" fmla="*/ 5791157 h 5912034"/>
                    <a:gd name="connsiteX8" fmla="*/ 859316 w 4486048"/>
                    <a:gd name="connsiteY8" fmla="*/ 5231598 h 5912034"/>
                    <a:gd name="connsiteX9" fmla="*/ 613656 w 4486048"/>
                    <a:gd name="connsiteY9" fmla="*/ 4289903 h 5912034"/>
                    <a:gd name="connsiteX10" fmla="*/ 286110 w 4486048"/>
                    <a:gd name="connsiteY10" fmla="*/ 3061604 h 5912034"/>
                    <a:gd name="connsiteX11" fmla="*/ 626802 w 4486048"/>
                    <a:gd name="connsiteY11" fmla="*/ 1978095 h 5912034"/>
                    <a:gd name="connsiteX0" fmla="*/ 626802 w 4487853"/>
                    <a:gd name="connsiteY0" fmla="*/ 1978095 h 5912034"/>
                    <a:gd name="connsiteX1" fmla="*/ 1364284 w 4487853"/>
                    <a:gd name="connsiteY1" fmla="*/ 1150919 h 5912034"/>
                    <a:gd name="connsiteX2" fmla="*/ 2374218 w 4487853"/>
                    <a:gd name="connsiteY2" fmla="*/ 332053 h 5912034"/>
                    <a:gd name="connsiteX3" fmla="*/ 3411448 w 4487853"/>
                    <a:gd name="connsiteY3" fmla="*/ 222871 h 5912034"/>
                    <a:gd name="connsiteX4" fmla="*/ 4407735 w 4487853"/>
                    <a:gd name="connsiteY4" fmla="*/ 195575 h 5912034"/>
                    <a:gd name="connsiteX5" fmla="*/ 4486048 w 4487853"/>
                    <a:gd name="connsiteY5" fmla="*/ 2319290 h 5912034"/>
                    <a:gd name="connsiteX6" fmla="*/ 3312340 w 4487853"/>
                    <a:gd name="connsiteY6" fmla="*/ 4685688 h 5912034"/>
                    <a:gd name="connsiteX7" fmla="*/ 1691328 w 4487853"/>
                    <a:gd name="connsiteY7" fmla="*/ 5791157 h 5912034"/>
                    <a:gd name="connsiteX8" fmla="*/ 859316 w 4487853"/>
                    <a:gd name="connsiteY8" fmla="*/ 5231598 h 5912034"/>
                    <a:gd name="connsiteX9" fmla="*/ 613656 w 4487853"/>
                    <a:gd name="connsiteY9" fmla="*/ 4289903 h 5912034"/>
                    <a:gd name="connsiteX10" fmla="*/ 286110 w 4487853"/>
                    <a:gd name="connsiteY10" fmla="*/ 3061604 h 5912034"/>
                    <a:gd name="connsiteX11" fmla="*/ 626802 w 4487853"/>
                    <a:gd name="connsiteY11" fmla="*/ 1978095 h 5912034"/>
                    <a:gd name="connsiteX0" fmla="*/ 626802 w 4555667"/>
                    <a:gd name="connsiteY0" fmla="*/ 1978095 h 5912034"/>
                    <a:gd name="connsiteX1" fmla="*/ 1364284 w 4555667"/>
                    <a:gd name="connsiteY1" fmla="*/ 1150919 h 5912034"/>
                    <a:gd name="connsiteX2" fmla="*/ 2374218 w 4555667"/>
                    <a:gd name="connsiteY2" fmla="*/ 332053 h 5912034"/>
                    <a:gd name="connsiteX3" fmla="*/ 3411448 w 4555667"/>
                    <a:gd name="connsiteY3" fmla="*/ 222871 h 5912034"/>
                    <a:gd name="connsiteX4" fmla="*/ 4407735 w 4555667"/>
                    <a:gd name="connsiteY4" fmla="*/ 195575 h 5912034"/>
                    <a:gd name="connsiteX5" fmla="*/ 4486048 w 4555667"/>
                    <a:gd name="connsiteY5" fmla="*/ 2319290 h 5912034"/>
                    <a:gd name="connsiteX6" fmla="*/ 3312340 w 4555667"/>
                    <a:gd name="connsiteY6" fmla="*/ 4685688 h 5912034"/>
                    <a:gd name="connsiteX7" fmla="*/ 1691328 w 4555667"/>
                    <a:gd name="connsiteY7" fmla="*/ 5791157 h 5912034"/>
                    <a:gd name="connsiteX8" fmla="*/ 859316 w 4555667"/>
                    <a:gd name="connsiteY8" fmla="*/ 5231598 h 5912034"/>
                    <a:gd name="connsiteX9" fmla="*/ 613656 w 4555667"/>
                    <a:gd name="connsiteY9" fmla="*/ 4289903 h 5912034"/>
                    <a:gd name="connsiteX10" fmla="*/ 286110 w 4555667"/>
                    <a:gd name="connsiteY10" fmla="*/ 3061604 h 5912034"/>
                    <a:gd name="connsiteX11" fmla="*/ 626802 w 4555667"/>
                    <a:gd name="connsiteY11" fmla="*/ 1978095 h 5912034"/>
                    <a:gd name="connsiteX0" fmla="*/ 626802 w 4548715"/>
                    <a:gd name="connsiteY0" fmla="*/ 1978095 h 5912034"/>
                    <a:gd name="connsiteX1" fmla="*/ 1364284 w 4548715"/>
                    <a:gd name="connsiteY1" fmla="*/ 1150919 h 5912034"/>
                    <a:gd name="connsiteX2" fmla="*/ 2374218 w 4548715"/>
                    <a:gd name="connsiteY2" fmla="*/ 332053 h 5912034"/>
                    <a:gd name="connsiteX3" fmla="*/ 3411448 w 4548715"/>
                    <a:gd name="connsiteY3" fmla="*/ 222871 h 5912034"/>
                    <a:gd name="connsiteX4" fmla="*/ 4407735 w 4548715"/>
                    <a:gd name="connsiteY4" fmla="*/ 195575 h 5912034"/>
                    <a:gd name="connsiteX5" fmla="*/ 4486048 w 4548715"/>
                    <a:gd name="connsiteY5" fmla="*/ 2319290 h 5912034"/>
                    <a:gd name="connsiteX6" fmla="*/ 3312340 w 4548715"/>
                    <a:gd name="connsiteY6" fmla="*/ 4685688 h 5912034"/>
                    <a:gd name="connsiteX7" fmla="*/ 1691328 w 4548715"/>
                    <a:gd name="connsiteY7" fmla="*/ 5791157 h 5912034"/>
                    <a:gd name="connsiteX8" fmla="*/ 859316 w 4548715"/>
                    <a:gd name="connsiteY8" fmla="*/ 5231598 h 5912034"/>
                    <a:gd name="connsiteX9" fmla="*/ 613656 w 4548715"/>
                    <a:gd name="connsiteY9" fmla="*/ 4289903 h 5912034"/>
                    <a:gd name="connsiteX10" fmla="*/ 286110 w 4548715"/>
                    <a:gd name="connsiteY10" fmla="*/ 3061604 h 5912034"/>
                    <a:gd name="connsiteX11" fmla="*/ 626802 w 4548715"/>
                    <a:gd name="connsiteY11" fmla="*/ 1978095 h 5912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48715" h="5912034">
                      <a:moveTo>
                        <a:pt x="626802" y="1978095"/>
                      </a:moveTo>
                      <a:cubicBezTo>
                        <a:pt x="428994" y="1423087"/>
                        <a:pt x="897901" y="929391"/>
                        <a:pt x="1364284" y="1150919"/>
                      </a:cubicBezTo>
                      <a:cubicBezTo>
                        <a:pt x="1093687" y="307922"/>
                        <a:pt x="2042122" y="145533"/>
                        <a:pt x="2374218" y="332053"/>
                      </a:cubicBezTo>
                      <a:cubicBezTo>
                        <a:pt x="2583484" y="-81929"/>
                        <a:pt x="3265872" y="65921"/>
                        <a:pt x="3411448" y="222871"/>
                      </a:cubicBezTo>
                      <a:cubicBezTo>
                        <a:pt x="3748093" y="24979"/>
                        <a:pt x="4228635" y="-147004"/>
                        <a:pt x="4407735" y="195575"/>
                      </a:cubicBezTo>
                      <a:cubicBezTo>
                        <a:pt x="4513992" y="343488"/>
                        <a:pt x="4619601" y="348642"/>
                        <a:pt x="4486048" y="2319290"/>
                      </a:cubicBezTo>
                      <a:lnTo>
                        <a:pt x="3312340" y="4685688"/>
                      </a:lnTo>
                      <a:lnTo>
                        <a:pt x="1691328" y="5791157"/>
                      </a:lnTo>
                      <a:cubicBezTo>
                        <a:pt x="1312060" y="6105055"/>
                        <a:pt x="602199" y="5768410"/>
                        <a:pt x="859316" y="5231598"/>
                      </a:cubicBezTo>
                      <a:cubicBezTo>
                        <a:pt x="311214" y="4995036"/>
                        <a:pt x="304306" y="4553759"/>
                        <a:pt x="613656" y="4289903"/>
                      </a:cubicBezTo>
                      <a:cubicBezTo>
                        <a:pt x="-277997" y="4135229"/>
                        <a:pt x="-20882" y="3219443"/>
                        <a:pt x="286110" y="3061604"/>
                      </a:cubicBezTo>
                      <a:cubicBezTo>
                        <a:pt x="-118941" y="2591252"/>
                        <a:pt x="172044" y="2120901"/>
                        <a:pt x="626802" y="1978095"/>
                      </a:cubicBezTo>
                      <a:close/>
                    </a:path>
                  </a:pathLst>
                </a:custGeom>
                <a:solidFill>
                  <a:srgbClr val="D7914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69B3660-3225-9ED7-DEA7-8FE85D706988}"/>
                    </a:ext>
                  </a:extLst>
                </p:cNvPr>
                <p:cNvSpPr/>
                <p:nvPr/>
              </p:nvSpPr>
              <p:spPr>
                <a:xfrm>
                  <a:off x="1855237" y="1860933"/>
                  <a:ext cx="344520" cy="33692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70472F4-BE4D-68FA-F33D-2331CD777710}"/>
                    </a:ext>
                  </a:extLst>
                </p:cNvPr>
                <p:cNvCxnSpPr>
                  <a:stCxn id="99" idx="1"/>
                  <a:endCxn id="100" idx="1"/>
                </p:cNvCxnSpPr>
                <p:nvPr/>
              </p:nvCxnSpPr>
              <p:spPr>
                <a:xfrm>
                  <a:off x="123346" y="-293559"/>
                  <a:ext cx="1782345" cy="22038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DD7238F-D6E6-179A-1DAA-D3DBBC0871EA}"/>
                    </a:ext>
                  </a:extLst>
                </p:cNvPr>
                <p:cNvCxnSpPr>
                  <a:stCxn id="99" idx="0"/>
                </p:cNvCxnSpPr>
                <p:nvPr/>
              </p:nvCxnSpPr>
              <p:spPr>
                <a:xfrm>
                  <a:off x="-614136" y="533617"/>
                  <a:ext cx="2641633" cy="1495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70628E7-C93F-9975-2537-A20E24D49680}"/>
                    </a:ext>
                  </a:extLst>
                </p:cNvPr>
                <p:cNvCxnSpPr>
                  <a:stCxn id="99" idx="10"/>
                  <a:endCxn id="100" idx="5"/>
                </p:cNvCxnSpPr>
                <p:nvPr/>
              </p:nvCxnSpPr>
              <p:spPr>
                <a:xfrm>
                  <a:off x="-954828" y="1617126"/>
                  <a:ext cx="3104131" cy="531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286A1D1-A332-0363-86E5-341DF8195F5B}"/>
                    </a:ext>
                  </a:extLst>
                </p:cNvPr>
                <p:cNvCxnSpPr>
                  <a:stCxn id="99" idx="9"/>
                  <a:endCxn id="100" idx="6"/>
                </p:cNvCxnSpPr>
                <p:nvPr/>
              </p:nvCxnSpPr>
              <p:spPr>
                <a:xfrm flipV="1">
                  <a:off x="-627282" y="2029396"/>
                  <a:ext cx="2827039" cy="816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DE6D18D-634C-7F79-709D-D27637BFC2F0}"/>
                    </a:ext>
                  </a:extLst>
                </p:cNvPr>
                <p:cNvCxnSpPr>
                  <a:stCxn id="99" idx="8"/>
                  <a:endCxn id="100" idx="6"/>
                </p:cNvCxnSpPr>
                <p:nvPr/>
              </p:nvCxnSpPr>
              <p:spPr>
                <a:xfrm flipV="1">
                  <a:off x="-381622" y="2029396"/>
                  <a:ext cx="2581379" cy="1757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3128125-4D33-BF05-1FCA-61187D775B85}"/>
                    </a:ext>
                  </a:extLst>
                </p:cNvPr>
                <p:cNvCxnSpPr>
                  <a:stCxn id="99" idx="2"/>
                </p:cNvCxnSpPr>
                <p:nvPr/>
              </p:nvCxnSpPr>
              <p:spPr>
                <a:xfrm>
                  <a:off x="1133280" y="-1112425"/>
                  <a:ext cx="907363" cy="3141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058CBB9-B640-4070-FC9F-A9CAE0509CE7}"/>
                    </a:ext>
                  </a:extLst>
                </p:cNvPr>
                <p:cNvCxnSpPr>
                  <a:cxnSpLocks/>
                  <a:stCxn id="99" idx="3"/>
                  <a:endCxn id="100" idx="6"/>
                </p:cNvCxnSpPr>
                <p:nvPr/>
              </p:nvCxnSpPr>
              <p:spPr>
                <a:xfrm>
                  <a:off x="2170510" y="-1221607"/>
                  <a:ext cx="29247" cy="3251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ectangle 78">
                <a:extLst>
                  <a:ext uri="{FF2B5EF4-FFF2-40B4-BE49-F238E27FC236}">
                    <a16:creationId xmlns:a16="http://schemas.microsoft.com/office/drawing/2014/main" id="{A569D2AF-0E76-F843-D131-965FFDA04DC4}"/>
                  </a:ext>
                </a:extLst>
              </p:cNvPr>
              <p:cNvSpPr/>
              <p:nvPr/>
            </p:nvSpPr>
            <p:spPr>
              <a:xfrm>
                <a:off x="122811" y="-329533"/>
                <a:ext cx="3177437" cy="3469933"/>
              </a:xfrm>
              <a:custGeom>
                <a:avLst/>
                <a:gdLst>
                  <a:gd name="connsiteX0" fmla="*/ 0 w 1241301"/>
                  <a:gd name="connsiteY0" fmla="*/ 0 h 1526667"/>
                  <a:gd name="connsiteX1" fmla="*/ 1241301 w 1241301"/>
                  <a:gd name="connsiteY1" fmla="*/ 0 h 1526667"/>
                  <a:gd name="connsiteX2" fmla="*/ 1241301 w 1241301"/>
                  <a:gd name="connsiteY2" fmla="*/ 1526667 h 1526667"/>
                  <a:gd name="connsiteX3" fmla="*/ 0 w 1241301"/>
                  <a:gd name="connsiteY3" fmla="*/ 1526667 h 1526667"/>
                  <a:gd name="connsiteX4" fmla="*/ 0 w 1241301"/>
                  <a:gd name="connsiteY4" fmla="*/ 0 h 1526667"/>
                  <a:gd name="connsiteX0" fmla="*/ 0 w 2387713"/>
                  <a:gd name="connsiteY0" fmla="*/ 0 h 1526667"/>
                  <a:gd name="connsiteX1" fmla="*/ 2387713 w 2387713"/>
                  <a:gd name="connsiteY1" fmla="*/ 259307 h 1526667"/>
                  <a:gd name="connsiteX2" fmla="*/ 1241301 w 2387713"/>
                  <a:gd name="connsiteY2" fmla="*/ 1526667 h 1526667"/>
                  <a:gd name="connsiteX3" fmla="*/ 0 w 2387713"/>
                  <a:gd name="connsiteY3" fmla="*/ 1526667 h 1526667"/>
                  <a:gd name="connsiteX4" fmla="*/ 0 w 2387713"/>
                  <a:gd name="connsiteY4" fmla="*/ 0 h 1526667"/>
                  <a:gd name="connsiteX0" fmla="*/ 0 w 2387713"/>
                  <a:gd name="connsiteY0" fmla="*/ 428219 h 1954886"/>
                  <a:gd name="connsiteX1" fmla="*/ 1616121 w 2387713"/>
                  <a:gd name="connsiteY1" fmla="*/ 5139 h 1954886"/>
                  <a:gd name="connsiteX2" fmla="*/ 2387713 w 2387713"/>
                  <a:gd name="connsiteY2" fmla="*/ 687526 h 1954886"/>
                  <a:gd name="connsiteX3" fmla="*/ 1241301 w 2387713"/>
                  <a:gd name="connsiteY3" fmla="*/ 1954886 h 1954886"/>
                  <a:gd name="connsiteX4" fmla="*/ 0 w 2387713"/>
                  <a:gd name="connsiteY4" fmla="*/ 1954886 h 1954886"/>
                  <a:gd name="connsiteX5" fmla="*/ 0 w 2387713"/>
                  <a:gd name="connsiteY5" fmla="*/ 428219 h 1954886"/>
                  <a:gd name="connsiteX0" fmla="*/ 0 w 2387713"/>
                  <a:gd name="connsiteY0" fmla="*/ 440898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0 w 2387713"/>
                  <a:gd name="connsiteY6" fmla="*/ 440898 h 1967565"/>
                  <a:gd name="connsiteX0" fmla="*/ 95534 w 2387713"/>
                  <a:gd name="connsiteY0" fmla="*/ 782092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95534 w 2387713"/>
                  <a:gd name="connsiteY6" fmla="*/ 782092 h 1967565"/>
                  <a:gd name="connsiteX0" fmla="*/ 472419 w 2764598"/>
                  <a:gd name="connsiteY0" fmla="*/ 782092 h 1967565"/>
                  <a:gd name="connsiteX1" fmla="*/ 1160493 w 2764598"/>
                  <a:gd name="connsiteY1" fmla="*/ 195239 h 1967565"/>
                  <a:gd name="connsiteX2" fmla="*/ 1993006 w 2764598"/>
                  <a:gd name="connsiteY2" fmla="*/ 17818 h 1967565"/>
                  <a:gd name="connsiteX3" fmla="*/ 2764598 w 2764598"/>
                  <a:gd name="connsiteY3" fmla="*/ 700205 h 1967565"/>
                  <a:gd name="connsiteX4" fmla="*/ 1618186 w 2764598"/>
                  <a:gd name="connsiteY4" fmla="*/ 1967565 h 1967565"/>
                  <a:gd name="connsiteX5" fmla="*/ 376885 w 2764598"/>
                  <a:gd name="connsiteY5" fmla="*/ 1967565 h 1967565"/>
                  <a:gd name="connsiteX6" fmla="*/ 433 w 2764598"/>
                  <a:gd name="connsiteY6" fmla="*/ 1491778 h 1967565"/>
                  <a:gd name="connsiteX7" fmla="*/ 472419 w 2764598"/>
                  <a:gd name="connsiteY7" fmla="*/ 782092 h 1967565"/>
                  <a:gd name="connsiteX0" fmla="*/ 668740 w 2960919"/>
                  <a:gd name="connsiteY0" fmla="*/ 782092 h 2527123"/>
                  <a:gd name="connsiteX1" fmla="*/ 1356814 w 2960919"/>
                  <a:gd name="connsiteY1" fmla="*/ 195239 h 2527123"/>
                  <a:gd name="connsiteX2" fmla="*/ 2189327 w 2960919"/>
                  <a:gd name="connsiteY2" fmla="*/ 17818 h 2527123"/>
                  <a:gd name="connsiteX3" fmla="*/ 2960919 w 2960919"/>
                  <a:gd name="connsiteY3" fmla="*/ 700205 h 2527123"/>
                  <a:gd name="connsiteX4" fmla="*/ 1814507 w 2960919"/>
                  <a:gd name="connsiteY4" fmla="*/ 1967565 h 2527123"/>
                  <a:gd name="connsiteX5" fmla="*/ 0 w 2960919"/>
                  <a:gd name="connsiteY5" fmla="*/ 2527123 h 2527123"/>
                  <a:gd name="connsiteX6" fmla="*/ 196754 w 2960919"/>
                  <a:gd name="connsiteY6" fmla="*/ 1491778 h 2527123"/>
                  <a:gd name="connsiteX7" fmla="*/ 668740 w 2960919"/>
                  <a:gd name="connsiteY7" fmla="*/ 782092 h 2527123"/>
                  <a:gd name="connsiteX0" fmla="*/ 668740 w 2960919"/>
                  <a:gd name="connsiteY0" fmla="*/ 782092 h 2924793"/>
                  <a:gd name="connsiteX1" fmla="*/ 1356814 w 2960919"/>
                  <a:gd name="connsiteY1" fmla="*/ 195239 h 2924793"/>
                  <a:gd name="connsiteX2" fmla="*/ 2189327 w 2960919"/>
                  <a:gd name="connsiteY2" fmla="*/ 17818 h 2924793"/>
                  <a:gd name="connsiteX3" fmla="*/ 2960919 w 2960919"/>
                  <a:gd name="connsiteY3" fmla="*/ 700205 h 2924793"/>
                  <a:gd name="connsiteX4" fmla="*/ 1814507 w 2960919"/>
                  <a:gd name="connsiteY4" fmla="*/ 1967565 h 2924793"/>
                  <a:gd name="connsiteX5" fmla="*/ 674427 w 2960919"/>
                  <a:gd name="connsiteY5" fmla="*/ 2924793 h 2924793"/>
                  <a:gd name="connsiteX6" fmla="*/ 0 w 2960919"/>
                  <a:gd name="connsiteY6" fmla="*/ 2527123 h 2924793"/>
                  <a:gd name="connsiteX7" fmla="*/ 196754 w 2960919"/>
                  <a:gd name="connsiteY7" fmla="*/ 1491778 h 2924793"/>
                  <a:gd name="connsiteX8" fmla="*/ 668740 w 2960919"/>
                  <a:gd name="connsiteY8" fmla="*/ 782092 h 2924793"/>
                  <a:gd name="connsiteX0" fmla="*/ 749403 w 3041582"/>
                  <a:gd name="connsiteY0" fmla="*/ 782092 h 3040074"/>
                  <a:gd name="connsiteX1" fmla="*/ 1437477 w 3041582"/>
                  <a:gd name="connsiteY1" fmla="*/ 195239 h 3040074"/>
                  <a:gd name="connsiteX2" fmla="*/ 2269990 w 3041582"/>
                  <a:gd name="connsiteY2" fmla="*/ 17818 h 3040074"/>
                  <a:gd name="connsiteX3" fmla="*/ 3041582 w 3041582"/>
                  <a:gd name="connsiteY3" fmla="*/ 700205 h 3040074"/>
                  <a:gd name="connsiteX4" fmla="*/ 1895170 w 3041582"/>
                  <a:gd name="connsiteY4" fmla="*/ 1967565 h 3040074"/>
                  <a:gd name="connsiteX5" fmla="*/ 755090 w 3041582"/>
                  <a:gd name="connsiteY5" fmla="*/ 2924793 h 3040074"/>
                  <a:gd name="connsiteX6" fmla="*/ 80663 w 3041582"/>
                  <a:gd name="connsiteY6" fmla="*/ 2527123 h 3040074"/>
                  <a:gd name="connsiteX7" fmla="*/ 277417 w 3041582"/>
                  <a:gd name="connsiteY7" fmla="*/ 1491778 h 3040074"/>
                  <a:gd name="connsiteX8" fmla="*/ 749403 w 3041582"/>
                  <a:gd name="connsiteY8" fmla="*/ 782092 h 3040074"/>
                  <a:gd name="connsiteX0" fmla="*/ 875236 w 3167415"/>
                  <a:gd name="connsiteY0" fmla="*/ 782092 h 3037029"/>
                  <a:gd name="connsiteX1" fmla="*/ 1563310 w 3167415"/>
                  <a:gd name="connsiteY1" fmla="*/ 195239 h 3037029"/>
                  <a:gd name="connsiteX2" fmla="*/ 2395823 w 3167415"/>
                  <a:gd name="connsiteY2" fmla="*/ 17818 h 3037029"/>
                  <a:gd name="connsiteX3" fmla="*/ 3167415 w 3167415"/>
                  <a:gd name="connsiteY3" fmla="*/ 700205 h 3037029"/>
                  <a:gd name="connsiteX4" fmla="*/ 2021003 w 3167415"/>
                  <a:gd name="connsiteY4" fmla="*/ 1967565 h 3037029"/>
                  <a:gd name="connsiteX5" fmla="*/ 880923 w 3167415"/>
                  <a:gd name="connsiteY5" fmla="*/ 2924793 h 3037029"/>
                  <a:gd name="connsiteX6" fmla="*/ 206496 w 3167415"/>
                  <a:gd name="connsiteY6" fmla="*/ 2527123 h 3037029"/>
                  <a:gd name="connsiteX7" fmla="*/ 403250 w 3167415"/>
                  <a:gd name="connsiteY7" fmla="*/ 1491778 h 3037029"/>
                  <a:gd name="connsiteX8" fmla="*/ 875236 w 3167415"/>
                  <a:gd name="connsiteY8" fmla="*/ 782092 h 3037029"/>
                  <a:gd name="connsiteX0" fmla="*/ 885984 w 3178163"/>
                  <a:gd name="connsiteY0" fmla="*/ 782092 h 3053779"/>
                  <a:gd name="connsiteX1" fmla="*/ 1574058 w 3178163"/>
                  <a:gd name="connsiteY1" fmla="*/ 195239 h 3053779"/>
                  <a:gd name="connsiteX2" fmla="*/ 2406571 w 3178163"/>
                  <a:gd name="connsiteY2" fmla="*/ 17818 h 3053779"/>
                  <a:gd name="connsiteX3" fmla="*/ 3178163 w 3178163"/>
                  <a:gd name="connsiteY3" fmla="*/ 700205 h 3053779"/>
                  <a:gd name="connsiteX4" fmla="*/ 2031751 w 3178163"/>
                  <a:gd name="connsiteY4" fmla="*/ 1967565 h 3053779"/>
                  <a:gd name="connsiteX5" fmla="*/ 891671 w 3178163"/>
                  <a:gd name="connsiteY5" fmla="*/ 2924793 h 3053779"/>
                  <a:gd name="connsiteX6" fmla="*/ 217244 w 3178163"/>
                  <a:gd name="connsiteY6" fmla="*/ 2527123 h 3053779"/>
                  <a:gd name="connsiteX7" fmla="*/ 413998 w 3178163"/>
                  <a:gd name="connsiteY7" fmla="*/ 1491778 h 3053779"/>
                  <a:gd name="connsiteX8" fmla="*/ 885984 w 3178163"/>
                  <a:gd name="connsiteY8" fmla="*/ 782092 h 3053779"/>
                  <a:gd name="connsiteX0" fmla="*/ 779296 w 3071475"/>
                  <a:gd name="connsiteY0" fmla="*/ 782092 h 3042349"/>
                  <a:gd name="connsiteX1" fmla="*/ 1467370 w 3071475"/>
                  <a:gd name="connsiteY1" fmla="*/ 195239 h 3042349"/>
                  <a:gd name="connsiteX2" fmla="*/ 2299883 w 3071475"/>
                  <a:gd name="connsiteY2" fmla="*/ 17818 h 3042349"/>
                  <a:gd name="connsiteX3" fmla="*/ 3071475 w 3071475"/>
                  <a:gd name="connsiteY3" fmla="*/ 700205 h 3042349"/>
                  <a:gd name="connsiteX4" fmla="*/ 1925063 w 3071475"/>
                  <a:gd name="connsiteY4" fmla="*/ 1967565 h 3042349"/>
                  <a:gd name="connsiteX5" fmla="*/ 784983 w 3071475"/>
                  <a:gd name="connsiteY5" fmla="*/ 2924793 h 3042349"/>
                  <a:gd name="connsiteX6" fmla="*/ 110556 w 3071475"/>
                  <a:gd name="connsiteY6" fmla="*/ 2527123 h 3042349"/>
                  <a:gd name="connsiteX7" fmla="*/ 307310 w 3071475"/>
                  <a:gd name="connsiteY7" fmla="*/ 1491778 h 3042349"/>
                  <a:gd name="connsiteX8" fmla="*/ 779296 w 3071475"/>
                  <a:gd name="connsiteY8" fmla="*/ 782092 h 3042349"/>
                  <a:gd name="connsiteX0" fmla="*/ 876674 w 3168853"/>
                  <a:gd name="connsiteY0" fmla="*/ 782092 h 3042349"/>
                  <a:gd name="connsiteX1" fmla="*/ 1564748 w 3168853"/>
                  <a:gd name="connsiteY1" fmla="*/ 195239 h 3042349"/>
                  <a:gd name="connsiteX2" fmla="*/ 2397261 w 3168853"/>
                  <a:gd name="connsiteY2" fmla="*/ 17818 h 3042349"/>
                  <a:gd name="connsiteX3" fmla="*/ 3168853 w 3168853"/>
                  <a:gd name="connsiteY3" fmla="*/ 700205 h 3042349"/>
                  <a:gd name="connsiteX4" fmla="*/ 2022441 w 3168853"/>
                  <a:gd name="connsiteY4" fmla="*/ 1967565 h 3042349"/>
                  <a:gd name="connsiteX5" fmla="*/ 882361 w 3168853"/>
                  <a:gd name="connsiteY5" fmla="*/ 2924793 h 3042349"/>
                  <a:gd name="connsiteX6" fmla="*/ 207934 w 3168853"/>
                  <a:gd name="connsiteY6" fmla="*/ 2527123 h 3042349"/>
                  <a:gd name="connsiteX7" fmla="*/ 404688 w 3168853"/>
                  <a:gd name="connsiteY7" fmla="*/ 1491778 h 3042349"/>
                  <a:gd name="connsiteX8" fmla="*/ 876674 w 316885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889459 h 3149716"/>
                  <a:gd name="connsiteX1" fmla="*/ 1630778 w 3234883"/>
                  <a:gd name="connsiteY1" fmla="*/ 302606 h 3149716"/>
                  <a:gd name="connsiteX2" fmla="*/ 2463291 w 3234883"/>
                  <a:gd name="connsiteY2" fmla="*/ 125185 h 3149716"/>
                  <a:gd name="connsiteX3" fmla="*/ 3234883 w 3234883"/>
                  <a:gd name="connsiteY3" fmla="*/ 807572 h 3149716"/>
                  <a:gd name="connsiteX4" fmla="*/ 2088471 w 3234883"/>
                  <a:gd name="connsiteY4" fmla="*/ 2074932 h 3149716"/>
                  <a:gd name="connsiteX5" fmla="*/ 948391 w 3234883"/>
                  <a:gd name="connsiteY5" fmla="*/ 3032160 h 3149716"/>
                  <a:gd name="connsiteX6" fmla="*/ 273964 w 3234883"/>
                  <a:gd name="connsiteY6" fmla="*/ 2634490 h 3149716"/>
                  <a:gd name="connsiteX7" fmla="*/ 470718 w 3234883"/>
                  <a:gd name="connsiteY7" fmla="*/ 1599145 h 3149716"/>
                  <a:gd name="connsiteX8" fmla="*/ 942704 w 3234883"/>
                  <a:gd name="connsiteY8" fmla="*/ 889459 h 3149716"/>
                  <a:gd name="connsiteX0" fmla="*/ 942704 w 3234883"/>
                  <a:gd name="connsiteY0" fmla="*/ 984772 h 3245029"/>
                  <a:gd name="connsiteX1" fmla="*/ 1630778 w 3234883"/>
                  <a:gd name="connsiteY1" fmla="*/ 397919 h 3245029"/>
                  <a:gd name="connsiteX2" fmla="*/ 2463291 w 3234883"/>
                  <a:gd name="connsiteY2" fmla="*/ 220498 h 3245029"/>
                  <a:gd name="connsiteX3" fmla="*/ 3234883 w 3234883"/>
                  <a:gd name="connsiteY3" fmla="*/ 902885 h 3245029"/>
                  <a:gd name="connsiteX4" fmla="*/ 2088471 w 3234883"/>
                  <a:gd name="connsiteY4" fmla="*/ 2170245 h 3245029"/>
                  <a:gd name="connsiteX5" fmla="*/ 948391 w 3234883"/>
                  <a:gd name="connsiteY5" fmla="*/ 3127473 h 3245029"/>
                  <a:gd name="connsiteX6" fmla="*/ 273964 w 3234883"/>
                  <a:gd name="connsiteY6" fmla="*/ 2729803 h 3245029"/>
                  <a:gd name="connsiteX7" fmla="*/ 470718 w 3234883"/>
                  <a:gd name="connsiteY7" fmla="*/ 1694458 h 3245029"/>
                  <a:gd name="connsiteX8" fmla="*/ 942704 w 3234883"/>
                  <a:gd name="connsiteY8" fmla="*/ 984772 h 3245029"/>
                  <a:gd name="connsiteX0" fmla="*/ 942704 w 3234883"/>
                  <a:gd name="connsiteY0" fmla="*/ 1181446 h 3441703"/>
                  <a:gd name="connsiteX1" fmla="*/ 1630778 w 3234883"/>
                  <a:gd name="connsiteY1" fmla="*/ 594593 h 3441703"/>
                  <a:gd name="connsiteX2" fmla="*/ 2463291 w 3234883"/>
                  <a:gd name="connsiteY2" fmla="*/ 417172 h 3441703"/>
                  <a:gd name="connsiteX3" fmla="*/ 3234883 w 3234883"/>
                  <a:gd name="connsiteY3" fmla="*/ 1099559 h 3441703"/>
                  <a:gd name="connsiteX4" fmla="*/ 2088471 w 3234883"/>
                  <a:gd name="connsiteY4" fmla="*/ 2366919 h 3441703"/>
                  <a:gd name="connsiteX5" fmla="*/ 948391 w 3234883"/>
                  <a:gd name="connsiteY5" fmla="*/ 3324147 h 3441703"/>
                  <a:gd name="connsiteX6" fmla="*/ 273964 w 3234883"/>
                  <a:gd name="connsiteY6" fmla="*/ 2926477 h 3441703"/>
                  <a:gd name="connsiteX7" fmla="*/ 470718 w 3234883"/>
                  <a:gd name="connsiteY7" fmla="*/ 1891132 h 3441703"/>
                  <a:gd name="connsiteX8" fmla="*/ 942704 w 3234883"/>
                  <a:gd name="connsiteY8" fmla="*/ 1181446 h 3441703"/>
                  <a:gd name="connsiteX0" fmla="*/ 942704 w 3245946"/>
                  <a:gd name="connsiteY0" fmla="*/ 1301130 h 3561387"/>
                  <a:gd name="connsiteX1" fmla="*/ 1630778 w 3245946"/>
                  <a:gd name="connsiteY1" fmla="*/ 714277 h 3561387"/>
                  <a:gd name="connsiteX2" fmla="*/ 2463291 w 3245946"/>
                  <a:gd name="connsiteY2" fmla="*/ 536856 h 3561387"/>
                  <a:gd name="connsiteX3" fmla="*/ 3234883 w 3245946"/>
                  <a:gd name="connsiteY3" fmla="*/ 1219243 h 3561387"/>
                  <a:gd name="connsiteX4" fmla="*/ 2088471 w 3245946"/>
                  <a:gd name="connsiteY4" fmla="*/ 2486603 h 3561387"/>
                  <a:gd name="connsiteX5" fmla="*/ 948391 w 3245946"/>
                  <a:gd name="connsiteY5" fmla="*/ 3443831 h 3561387"/>
                  <a:gd name="connsiteX6" fmla="*/ 273964 w 3245946"/>
                  <a:gd name="connsiteY6" fmla="*/ 3046161 h 3561387"/>
                  <a:gd name="connsiteX7" fmla="*/ 470718 w 3245946"/>
                  <a:gd name="connsiteY7" fmla="*/ 2010816 h 3561387"/>
                  <a:gd name="connsiteX8" fmla="*/ 942704 w 3245946"/>
                  <a:gd name="connsiteY8" fmla="*/ 1301130 h 3561387"/>
                  <a:gd name="connsiteX0" fmla="*/ 942704 w 3084836"/>
                  <a:gd name="connsiteY0" fmla="*/ 1287521 h 3547778"/>
                  <a:gd name="connsiteX1" fmla="*/ 1630778 w 3084836"/>
                  <a:gd name="connsiteY1" fmla="*/ 700668 h 3547778"/>
                  <a:gd name="connsiteX2" fmla="*/ 2463291 w 3084836"/>
                  <a:gd name="connsiteY2" fmla="*/ 523247 h 3547778"/>
                  <a:gd name="connsiteX3" fmla="*/ 3071110 w 3084836"/>
                  <a:gd name="connsiteY3" fmla="*/ 1260226 h 3547778"/>
                  <a:gd name="connsiteX4" fmla="*/ 2088471 w 3084836"/>
                  <a:gd name="connsiteY4" fmla="*/ 2472994 h 3547778"/>
                  <a:gd name="connsiteX5" fmla="*/ 948391 w 3084836"/>
                  <a:gd name="connsiteY5" fmla="*/ 3430222 h 3547778"/>
                  <a:gd name="connsiteX6" fmla="*/ 273964 w 3084836"/>
                  <a:gd name="connsiteY6" fmla="*/ 3032552 h 3547778"/>
                  <a:gd name="connsiteX7" fmla="*/ 470718 w 3084836"/>
                  <a:gd name="connsiteY7" fmla="*/ 1997207 h 3547778"/>
                  <a:gd name="connsiteX8" fmla="*/ 942704 w 3084836"/>
                  <a:gd name="connsiteY8" fmla="*/ 1287521 h 3547778"/>
                  <a:gd name="connsiteX0" fmla="*/ 942704 w 3178216"/>
                  <a:gd name="connsiteY0" fmla="*/ 1302156 h 3562413"/>
                  <a:gd name="connsiteX1" fmla="*/ 1630778 w 3178216"/>
                  <a:gd name="connsiteY1" fmla="*/ 715303 h 3562413"/>
                  <a:gd name="connsiteX2" fmla="*/ 2463291 w 3178216"/>
                  <a:gd name="connsiteY2" fmla="*/ 537882 h 3562413"/>
                  <a:gd name="connsiteX3" fmla="*/ 3071110 w 3178216"/>
                  <a:gd name="connsiteY3" fmla="*/ 1274861 h 3562413"/>
                  <a:gd name="connsiteX4" fmla="*/ 2088471 w 3178216"/>
                  <a:gd name="connsiteY4" fmla="*/ 2487629 h 3562413"/>
                  <a:gd name="connsiteX5" fmla="*/ 948391 w 3178216"/>
                  <a:gd name="connsiteY5" fmla="*/ 3444857 h 3562413"/>
                  <a:gd name="connsiteX6" fmla="*/ 273964 w 3178216"/>
                  <a:gd name="connsiteY6" fmla="*/ 3047187 h 3562413"/>
                  <a:gd name="connsiteX7" fmla="*/ 470718 w 3178216"/>
                  <a:gd name="connsiteY7" fmla="*/ 2011842 h 3562413"/>
                  <a:gd name="connsiteX8" fmla="*/ 942704 w 3178216"/>
                  <a:gd name="connsiteY8" fmla="*/ 1302156 h 3562413"/>
                  <a:gd name="connsiteX0" fmla="*/ 942704 w 3167890"/>
                  <a:gd name="connsiteY0" fmla="*/ 1168728 h 3428985"/>
                  <a:gd name="connsiteX1" fmla="*/ 1630778 w 3167890"/>
                  <a:gd name="connsiteY1" fmla="*/ 581875 h 3428985"/>
                  <a:gd name="connsiteX2" fmla="*/ 2463291 w 3167890"/>
                  <a:gd name="connsiteY2" fmla="*/ 404454 h 3428985"/>
                  <a:gd name="connsiteX3" fmla="*/ 3071110 w 3167890"/>
                  <a:gd name="connsiteY3" fmla="*/ 1141433 h 3428985"/>
                  <a:gd name="connsiteX4" fmla="*/ 2088471 w 3167890"/>
                  <a:gd name="connsiteY4" fmla="*/ 2354201 h 3428985"/>
                  <a:gd name="connsiteX5" fmla="*/ 948391 w 3167890"/>
                  <a:gd name="connsiteY5" fmla="*/ 3311429 h 3428985"/>
                  <a:gd name="connsiteX6" fmla="*/ 273964 w 3167890"/>
                  <a:gd name="connsiteY6" fmla="*/ 2913759 h 3428985"/>
                  <a:gd name="connsiteX7" fmla="*/ 470718 w 3167890"/>
                  <a:gd name="connsiteY7" fmla="*/ 1878414 h 3428985"/>
                  <a:gd name="connsiteX8" fmla="*/ 942704 w 3167890"/>
                  <a:gd name="connsiteY8" fmla="*/ 1168728 h 3428985"/>
                  <a:gd name="connsiteX0" fmla="*/ 942704 w 3177437"/>
                  <a:gd name="connsiteY0" fmla="*/ 1209676 h 3469933"/>
                  <a:gd name="connsiteX1" fmla="*/ 1630778 w 3177437"/>
                  <a:gd name="connsiteY1" fmla="*/ 622823 h 3469933"/>
                  <a:gd name="connsiteX2" fmla="*/ 2463291 w 3177437"/>
                  <a:gd name="connsiteY2" fmla="*/ 445402 h 3469933"/>
                  <a:gd name="connsiteX3" fmla="*/ 3071110 w 3177437"/>
                  <a:gd name="connsiteY3" fmla="*/ 1182381 h 3469933"/>
                  <a:gd name="connsiteX4" fmla="*/ 2088471 w 3177437"/>
                  <a:gd name="connsiteY4" fmla="*/ 2395149 h 3469933"/>
                  <a:gd name="connsiteX5" fmla="*/ 948391 w 3177437"/>
                  <a:gd name="connsiteY5" fmla="*/ 3352377 h 3469933"/>
                  <a:gd name="connsiteX6" fmla="*/ 273964 w 3177437"/>
                  <a:gd name="connsiteY6" fmla="*/ 2954707 h 3469933"/>
                  <a:gd name="connsiteX7" fmla="*/ 470718 w 3177437"/>
                  <a:gd name="connsiteY7" fmla="*/ 1919362 h 3469933"/>
                  <a:gd name="connsiteX8" fmla="*/ 942704 w 3177437"/>
                  <a:gd name="connsiteY8" fmla="*/ 1209676 h 346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7437" h="3469933">
                    <a:moveTo>
                      <a:pt x="942704" y="1209676"/>
                    </a:moveTo>
                    <a:cubicBezTo>
                      <a:pt x="900434" y="595840"/>
                      <a:pt x="1402367" y="515915"/>
                      <a:pt x="1630778" y="622823"/>
                    </a:cubicBezTo>
                    <a:cubicBezTo>
                      <a:pt x="1777302" y="129230"/>
                      <a:pt x="2227784" y="124680"/>
                      <a:pt x="2463291" y="445402"/>
                    </a:cubicBezTo>
                    <a:cubicBezTo>
                      <a:pt x="2447532" y="-418956"/>
                      <a:pt x="3509949" y="54167"/>
                      <a:pt x="3071110" y="1182381"/>
                    </a:cubicBezTo>
                    <a:lnTo>
                      <a:pt x="2088471" y="2395149"/>
                    </a:lnTo>
                    <a:cubicBezTo>
                      <a:pt x="1872217" y="2454917"/>
                      <a:pt x="1164645" y="3292609"/>
                      <a:pt x="948391" y="3352377"/>
                    </a:cubicBezTo>
                    <a:cubicBezTo>
                      <a:pt x="-40693" y="3697491"/>
                      <a:pt x="130284" y="3196446"/>
                      <a:pt x="273964" y="2954707"/>
                    </a:cubicBezTo>
                    <a:cubicBezTo>
                      <a:pt x="-283699" y="2354834"/>
                      <a:pt x="127629" y="1946029"/>
                      <a:pt x="470718" y="1919362"/>
                    </a:cubicBezTo>
                    <a:cubicBezTo>
                      <a:pt x="191319" y="1464436"/>
                      <a:pt x="553363" y="1132339"/>
                      <a:pt x="942704" y="1209676"/>
                    </a:cubicBezTo>
                    <a:close/>
                  </a:path>
                </a:pathLst>
              </a:custGeom>
              <a:solidFill>
                <a:srgbClr val="D285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CDD608F-F583-DFD7-47CF-DCB80C0FF867}"/>
                  </a:ext>
                </a:extLst>
              </p:cNvPr>
              <p:cNvCxnSpPr>
                <a:stCxn id="117" idx="2"/>
                <a:endCxn id="117" idx="4"/>
              </p:cNvCxnSpPr>
              <p:nvPr/>
            </p:nvCxnSpPr>
            <p:spPr>
              <a:xfrm flipH="1">
                <a:off x="2211282" y="115869"/>
                <a:ext cx="374820" cy="1949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3C8BC-5F44-4F50-8E3C-5FE6D5469AA6}"/>
                  </a:ext>
                </a:extLst>
              </p:cNvPr>
              <p:cNvCxnSpPr>
                <a:stCxn id="117" idx="1"/>
                <a:endCxn id="117" idx="4"/>
              </p:cNvCxnSpPr>
              <p:nvPr/>
            </p:nvCxnSpPr>
            <p:spPr>
              <a:xfrm>
                <a:off x="1753589" y="293290"/>
                <a:ext cx="457693" cy="1772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779657D-8064-DABB-D0A3-ADF567F43C3B}"/>
                  </a:ext>
                </a:extLst>
              </p:cNvPr>
              <p:cNvCxnSpPr>
                <a:stCxn id="117" idx="0"/>
                <a:endCxn id="117" idx="4"/>
              </p:cNvCxnSpPr>
              <p:nvPr/>
            </p:nvCxnSpPr>
            <p:spPr>
              <a:xfrm>
                <a:off x="1065515" y="880143"/>
                <a:ext cx="1145767" cy="118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622D37-4CA3-4F61-9C4A-53982D0E824C}"/>
                  </a:ext>
                </a:extLst>
              </p:cNvPr>
              <p:cNvCxnSpPr>
                <a:stCxn id="117" idx="7"/>
                <a:endCxn id="117" idx="4"/>
              </p:cNvCxnSpPr>
              <p:nvPr/>
            </p:nvCxnSpPr>
            <p:spPr>
              <a:xfrm>
                <a:off x="593529" y="1589829"/>
                <a:ext cx="1617753" cy="47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03A7488-E205-E9C0-43E2-23337B7E9052}"/>
                  </a:ext>
                </a:extLst>
              </p:cNvPr>
              <p:cNvCxnSpPr>
                <a:cxnSpLocks/>
                <a:stCxn id="117" idx="6"/>
                <a:endCxn id="117" idx="4"/>
              </p:cNvCxnSpPr>
              <p:nvPr/>
            </p:nvCxnSpPr>
            <p:spPr>
              <a:xfrm flipV="1">
                <a:off x="396775" y="2065616"/>
                <a:ext cx="1814507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708BA4E-4503-2062-1F3F-ECA5E4B070EF}"/>
                </a:ext>
              </a:extLst>
            </p:cNvPr>
            <p:cNvSpPr/>
            <p:nvPr/>
          </p:nvSpPr>
          <p:spPr>
            <a:xfrm>
              <a:off x="5726251" y="4735064"/>
              <a:ext cx="929173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A82EE3F6-D405-849C-C296-8CF492CC0187}"/>
                </a:ext>
              </a:extLst>
            </p:cNvPr>
            <p:cNvSpPr/>
            <p:nvPr/>
          </p:nvSpPr>
          <p:spPr>
            <a:xfrm>
              <a:off x="6922057" y="4407172"/>
              <a:ext cx="929172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2B06C9-02A5-C0D0-AF13-4420AA8167B2}"/>
                </a:ext>
              </a:extLst>
            </p:cNvPr>
            <p:cNvGrpSpPr/>
            <p:nvPr/>
          </p:nvGrpSpPr>
          <p:grpSpPr>
            <a:xfrm>
              <a:off x="3723229" y="3057941"/>
              <a:ext cx="2163916" cy="1429439"/>
              <a:chOff x="3723229" y="3057941"/>
              <a:chExt cx="2163916" cy="1429439"/>
            </a:xfrm>
            <a:solidFill>
              <a:srgbClr val="D11608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F17926B-22D9-9ECB-F26B-597F0E936194}"/>
                  </a:ext>
                </a:extLst>
              </p:cNvPr>
              <p:cNvSpPr/>
              <p:nvPr/>
            </p:nvSpPr>
            <p:spPr>
              <a:xfrm rot="19336408">
                <a:off x="3948215" y="3817218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2D6E1C5-8F00-0628-BF01-94AB0E09E9EE}"/>
                  </a:ext>
                </a:extLst>
              </p:cNvPr>
              <p:cNvSpPr/>
              <p:nvPr/>
            </p:nvSpPr>
            <p:spPr>
              <a:xfrm rot="19336408">
                <a:off x="3723230" y="3480669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DAC9907-85E1-0201-13CC-85DCE92DE89B}"/>
                  </a:ext>
                </a:extLst>
              </p:cNvPr>
              <p:cNvSpPr/>
              <p:nvPr/>
            </p:nvSpPr>
            <p:spPr>
              <a:xfrm rot="19336408">
                <a:off x="3723229" y="3057941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F527C1-BCF1-5694-1619-37C0B1685AD4}"/>
                </a:ext>
              </a:extLst>
            </p:cNvPr>
            <p:cNvSpPr/>
            <p:nvPr/>
          </p:nvSpPr>
          <p:spPr>
            <a:xfrm>
              <a:off x="4579620" y="914399"/>
              <a:ext cx="4107180" cy="4086225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6AB27382-9710-78E2-EEAC-C522D5578042}"/>
                </a:ext>
              </a:extLst>
            </p:cNvPr>
            <p:cNvSpPr/>
            <p:nvPr/>
          </p:nvSpPr>
          <p:spPr>
            <a:xfrm>
              <a:off x="4241800" y="1509588"/>
              <a:ext cx="2844121" cy="3040317"/>
            </a:xfrm>
            <a:custGeom>
              <a:avLst/>
              <a:gdLst>
                <a:gd name="connsiteX0" fmla="*/ 0 w 853301"/>
                <a:gd name="connsiteY0" fmla="*/ 0 h 1460311"/>
                <a:gd name="connsiteX1" fmla="*/ 853301 w 853301"/>
                <a:gd name="connsiteY1" fmla="*/ 0 h 1460311"/>
                <a:gd name="connsiteX2" fmla="*/ 853301 w 853301"/>
                <a:gd name="connsiteY2" fmla="*/ 1460311 h 1460311"/>
                <a:gd name="connsiteX3" fmla="*/ 0 w 853301"/>
                <a:gd name="connsiteY3" fmla="*/ 1460311 h 1460311"/>
                <a:gd name="connsiteX4" fmla="*/ 0 w 853301"/>
                <a:gd name="connsiteY4" fmla="*/ 0 h 1460311"/>
                <a:gd name="connsiteX0" fmla="*/ 0 w 948836"/>
                <a:gd name="connsiteY0" fmla="*/ 0 h 1828801"/>
                <a:gd name="connsiteX1" fmla="*/ 948836 w 948836"/>
                <a:gd name="connsiteY1" fmla="*/ 368490 h 1828801"/>
                <a:gd name="connsiteX2" fmla="*/ 948836 w 948836"/>
                <a:gd name="connsiteY2" fmla="*/ 1828801 h 1828801"/>
                <a:gd name="connsiteX3" fmla="*/ 95535 w 948836"/>
                <a:gd name="connsiteY3" fmla="*/ 1828801 h 1828801"/>
                <a:gd name="connsiteX4" fmla="*/ 0 w 948836"/>
                <a:gd name="connsiteY4" fmla="*/ 0 h 1828801"/>
                <a:gd name="connsiteX0" fmla="*/ 0 w 1453803"/>
                <a:gd name="connsiteY0" fmla="*/ 0 h 1828801"/>
                <a:gd name="connsiteX1" fmla="*/ 1453803 w 1453803"/>
                <a:gd name="connsiteY1" fmla="*/ 1337481 h 1828801"/>
                <a:gd name="connsiteX2" fmla="*/ 948836 w 1453803"/>
                <a:gd name="connsiteY2" fmla="*/ 1828801 h 1828801"/>
                <a:gd name="connsiteX3" fmla="*/ 95535 w 1453803"/>
                <a:gd name="connsiteY3" fmla="*/ 1828801 h 1828801"/>
                <a:gd name="connsiteX4" fmla="*/ 0 w 1453803"/>
                <a:gd name="connsiteY4" fmla="*/ 0 h 1828801"/>
                <a:gd name="connsiteX0" fmla="*/ 74746 w 1528549"/>
                <a:gd name="connsiteY0" fmla="*/ 0 h 2156347"/>
                <a:gd name="connsiteX1" fmla="*/ 1528549 w 1528549"/>
                <a:gd name="connsiteY1" fmla="*/ 1337481 h 2156347"/>
                <a:gd name="connsiteX2" fmla="*/ 0 w 1528549"/>
                <a:gd name="connsiteY2" fmla="*/ 2156347 h 2156347"/>
                <a:gd name="connsiteX3" fmla="*/ 170281 w 1528549"/>
                <a:gd name="connsiteY3" fmla="*/ 1828801 h 2156347"/>
                <a:gd name="connsiteX4" fmla="*/ 74746 w 1528549"/>
                <a:gd name="connsiteY4" fmla="*/ 0 h 2156347"/>
                <a:gd name="connsiteX0" fmla="*/ 341194 w 1794997"/>
                <a:gd name="connsiteY0" fmla="*/ 0 h 2156347"/>
                <a:gd name="connsiteX1" fmla="*/ 1794997 w 1794997"/>
                <a:gd name="connsiteY1" fmla="*/ 1337481 h 2156347"/>
                <a:gd name="connsiteX2" fmla="*/ 266448 w 1794997"/>
                <a:gd name="connsiteY2" fmla="*/ 2156347 h 2156347"/>
                <a:gd name="connsiteX3" fmla="*/ 0 w 1794997"/>
                <a:gd name="connsiteY3" fmla="*/ 1596789 h 2156347"/>
                <a:gd name="connsiteX4" fmla="*/ 341194 w 1794997"/>
                <a:gd name="connsiteY4" fmla="*/ 0 h 2156347"/>
                <a:gd name="connsiteX0" fmla="*/ 487671 w 1941474"/>
                <a:gd name="connsiteY0" fmla="*/ 0 h 2156347"/>
                <a:gd name="connsiteX1" fmla="*/ 1941474 w 1941474"/>
                <a:gd name="connsiteY1" fmla="*/ 1337481 h 2156347"/>
                <a:gd name="connsiteX2" fmla="*/ 412925 w 1941474"/>
                <a:gd name="connsiteY2" fmla="*/ 2156347 h 2156347"/>
                <a:gd name="connsiteX3" fmla="*/ 146477 w 1941474"/>
                <a:gd name="connsiteY3" fmla="*/ 1596789 h 2156347"/>
                <a:gd name="connsiteX4" fmla="*/ 10000 w 1941474"/>
                <a:gd name="connsiteY4" fmla="*/ 968992 h 2156347"/>
                <a:gd name="connsiteX5" fmla="*/ 487671 w 1941474"/>
                <a:gd name="connsiteY5" fmla="*/ 0 h 2156347"/>
                <a:gd name="connsiteX0" fmla="*/ 487671 w 2160552"/>
                <a:gd name="connsiteY0" fmla="*/ 0 h 2156347"/>
                <a:gd name="connsiteX1" fmla="*/ 1941474 w 2160552"/>
                <a:gd name="connsiteY1" fmla="*/ 1337481 h 2156347"/>
                <a:gd name="connsiteX2" fmla="*/ 412925 w 2160552"/>
                <a:gd name="connsiteY2" fmla="*/ 2156347 h 2156347"/>
                <a:gd name="connsiteX3" fmla="*/ 146477 w 2160552"/>
                <a:gd name="connsiteY3" fmla="*/ 1596789 h 2156347"/>
                <a:gd name="connsiteX4" fmla="*/ 10000 w 2160552"/>
                <a:gd name="connsiteY4" fmla="*/ 968992 h 2156347"/>
                <a:gd name="connsiteX5" fmla="*/ 487671 w 2160552"/>
                <a:gd name="connsiteY5" fmla="*/ 0 h 2156347"/>
                <a:gd name="connsiteX0" fmla="*/ 487671 w 2161687"/>
                <a:gd name="connsiteY0" fmla="*/ 357770 h 2514117"/>
                <a:gd name="connsiteX1" fmla="*/ 1941474 w 2161687"/>
                <a:gd name="connsiteY1" fmla="*/ 1695251 h 2514117"/>
                <a:gd name="connsiteX2" fmla="*/ 412925 w 2161687"/>
                <a:gd name="connsiteY2" fmla="*/ 2514117 h 2514117"/>
                <a:gd name="connsiteX3" fmla="*/ 146477 w 2161687"/>
                <a:gd name="connsiteY3" fmla="*/ 1954559 h 2514117"/>
                <a:gd name="connsiteX4" fmla="*/ 10000 w 2161687"/>
                <a:gd name="connsiteY4" fmla="*/ 1326762 h 2514117"/>
                <a:gd name="connsiteX5" fmla="*/ 487671 w 2161687"/>
                <a:gd name="connsiteY5" fmla="*/ 357770 h 2514117"/>
                <a:gd name="connsiteX0" fmla="*/ 698004 w 2372020"/>
                <a:gd name="connsiteY0" fmla="*/ 357770 h 2514117"/>
                <a:gd name="connsiteX1" fmla="*/ 2151807 w 2372020"/>
                <a:gd name="connsiteY1" fmla="*/ 1695251 h 2514117"/>
                <a:gd name="connsiteX2" fmla="*/ 623258 w 2372020"/>
                <a:gd name="connsiteY2" fmla="*/ 2514117 h 2514117"/>
                <a:gd name="connsiteX3" fmla="*/ 356810 w 2372020"/>
                <a:gd name="connsiteY3" fmla="*/ 1954559 h 2514117"/>
                <a:gd name="connsiteX4" fmla="*/ 220333 w 2372020"/>
                <a:gd name="connsiteY4" fmla="*/ 1326762 h 2514117"/>
                <a:gd name="connsiteX5" fmla="*/ 698004 w 2372020"/>
                <a:gd name="connsiteY5" fmla="*/ 357770 h 2514117"/>
                <a:gd name="connsiteX0" fmla="*/ 743698 w 2417714"/>
                <a:gd name="connsiteY0" fmla="*/ 357770 h 2514117"/>
                <a:gd name="connsiteX1" fmla="*/ 2197501 w 2417714"/>
                <a:gd name="connsiteY1" fmla="*/ 1695251 h 2514117"/>
                <a:gd name="connsiteX2" fmla="*/ 668952 w 2417714"/>
                <a:gd name="connsiteY2" fmla="*/ 2514117 h 2514117"/>
                <a:gd name="connsiteX3" fmla="*/ 402504 w 2417714"/>
                <a:gd name="connsiteY3" fmla="*/ 1954559 h 2514117"/>
                <a:gd name="connsiteX4" fmla="*/ 266027 w 2417714"/>
                <a:gd name="connsiteY4" fmla="*/ 1326762 h 2514117"/>
                <a:gd name="connsiteX5" fmla="*/ 743698 w 2417714"/>
                <a:gd name="connsiteY5" fmla="*/ 357770 h 2514117"/>
                <a:gd name="connsiteX0" fmla="*/ 733916 w 2407932"/>
                <a:gd name="connsiteY0" fmla="*/ 357770 h 2514117"/>
                <a:gd name="connsiteX1" fmla="*/ 2187719 w 2407932"/>
                <a:gd name="connsiteY1" fmla="*/ 1695251 h 2514117"/>
                <a:gd name="connsiteX2" fmla="*/ 659170 w 2407932"/>
                <a:gd name="connsiteY2" fmla="*/ 2514117 h 2514117"/>
                <a:gd name="connsiteX3" fmla="*/ 392722 w 2407932"/>
                <a:gd name="connsiteY3" fmla="*/ 1954559 h 2514117"/>
                <a:gd name="connsiteX4" fmla="*/ 256245 w 2407932"/>
                <a:gd name="connsiteY4" fmla="*/ 1326762 h 2514117"/>
                <a:gd name="connsiteX5" fmla="*/ 733916 w 2407932"/>
                <a:gd name="connsiteY5" fmla="*/ 357770 h 2514117"/>
                <a:gd name="connsiteX0" fmla="*/ 727953 w 2401969"/>
                <a:gd name="connsiteY0" fmla="*/ 357770 h 2514117"/>
                <a:gd name="connsiteX1" fmla="*/ 2181756 w 2401969"/>
                <a:gd name="connsiteY1" fmla="*/ 1695251 h 2514117"/>
                <a:gd name="connsiteX2" fmla="*/ 653207 w 2401969"/>
                <a:gd name="connsiteY2" fmla="*/ 2514117 h 2514117"/>
                <a:gd name="connsiteX3" fmla="*/ 386759 w 2401969"/>
                <a:gd name="connsiteY3" fmla="*/ 1954559 h 2514117"/>
                <a:gd name="connsiteX4" fmla="*/ 250282 w 2401969"/>
                <a:gd name="connsiteY4" fmla="*/ 1326762 h 2514117"/>
                <a:gd name="connsiteX5" fmla="*/ 727953 w 2401969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5330"/>
                <a:gd name="connsiteX1" fmla="*/ 2193685 w 2413898"/>
                <a:gd name="connsiteY1" fmla="*/ 1695251 h 2515330"/>
                <a:gd name="connsiteX2" fmla="*/ 665136 w 2413898"/>
                <a:gd name="connsiteY2" fmla="*/ 2514117 h 2515330"/>
                <a:gd name="connsiteX3" fmla="*/ 398688 w 2413898"/>
                <a:gd name="connsiteY3" fmla="*/ 1954559 h 2515330"/>
                <a:gd name="connsiteX4" fmla="*/ 262211 w 2413898"/>
                <a:gd name="connsiteY4" fmla="*/ 1326762 h 2515330"/>
                <a:gd name="connsiteX5" fmla="*/ 739882 w 2413898"/>
                <a:gd name="connsiteY5" fmla="*/ 357770 h 2515330"/>
                <a:gd name="connsiteX0" fmla="*/ 739882 w 2413898"/>
                <a:gd name="connsiteY0" fmla="*/ 357770 h 2783626"/>
                <a:gd name="connsiteX1" fmla="*/ 2193685 w 2413898"/>
                <a:gd name="connsiteY1" fmla="*/ 1695251 h 2783626"/>
                <a:gd name="connsiteX2" fmla="*/ 665136 w 2413898"/>
                <a:gd name="connsiteY2" fmla="*/ 2514117 h 2783626"/>
                <a:gd name="connsiteX3" fmla="*/ 398688 w 2413898"/>
                <a:gd name="connsiteY3" fmla="*/ 1954559 h 2783626"/>
                <a:gd name="connsiteX4" fmla="*/ 262211 w 2413898"/>
                <a:gd name="connsiteY4" fmla="*/ 1326762 h 2783626"/>
                <a:gd name="connsiteX5" fmla="*/ 739882 w 2413898"/>
                <a:gd name="connsiteY5" fmla="*/ 357770 h 2783626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898" h="2792061">
                  <a:moveTo>
                    <a:pt x="739882" y="357770"/>
                  </a:moveTo>
                  <a:cubicBezTo>
                    <a:pt x="1238131" y="-151746"/>
                    <a:pt x="3032917" y="-415603"/>
                    <a:pt x="2193685" y="1695251"/>
                  </a:cubicBezTo>
                  <a:cubicBezTo>
                    <a:pt x="2107250" y="2036445"/>
                    <a:pt x="656037" y="3360278"/>
                    <a:pt x="665136" y="2514117"/>
                  </a:cubicBezTo>
                  <a:cubicBezTo>
                    <a:pt x="453491" y="2532315"/>
                    <a:pt x="269140" y="2345794"/>
                    <a:pt x="398688" y="1954559"/>
                  </a:cubicBezTo>
                  <a:cubicBezTo>
                    <a:pt x="366844" y="1899968"/>
                    <a:pt x="-74434" y="2118332"/>
                    <a:pt x="262211" y="1326762"/>
                  </a:cubicBezTo>
                  <a:cubicBezTo>
                    <a:pt x="-397429" y="1686152"/>
                    <a:pt x="348646" y="421459"/>
                    <a:pt x="739882" y="357770"/>
                  </a:cubicBezTo>
                  <a:close/>
                </a:path>
              </a:pathLst>
            </a:custGeom>
            <a:solidFill>
              <a:srgbClr val="D791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6207F-F7A2-C494-4192-6CE95FC42A48}"/>
                </a:ext>
              </a:extLst>
            </p:cNvPr>
            <p:cNvSpPr/>
            <p:nvPr/>
          </p:nvSpPr>
          <p:spPr>
            <a:xfrm rot="243300">
              <a:off x="6639002" y="1002736"/>
              <a:ext cx="2088552" cy="3115314"/>
            </a:xfrm>
            <a:custGeom>
              <a:avLst/>
              <a:gdLst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247857 w 2293144"/>
                <a:gd name="connsiteY7" fmla="*/ 45096 h 3060278"/>
                <a:gd name="connsiteX8" fmla="*/ 275394 w 2293144"/>
                <a:gd name="connsiteY8" fmla="*/ 0 h 3060278"/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423436 w 2293144"/>
                <a:gd name="connsiteY7" fmla="*/ 815659 h 3060278"/>
                <a:gd name="connsiteX8" fmla="*/ 275394 w 2293144"/>
                <a:gd name="connsiteY8" fmla="*/ 0 h 3060278"/>
                <a:gd name="connsiteX0" fmla="*/ 536746 w 2293144"/>
                <a:gd name="connsiteY0" fmla="*/ 265557 h 3051530"/>
                <a:gd name="connsiteX1" fmla="*/ 449522 w 2293144"/>
                <a:gd name="connsiteY1" fmla="*/ 0 h 3051530"/>
                <a:gd name="connsiteX2" fmla="*/ 2293144 w 2293144"/>
                <a:gd name="connsiteY2" fmla="*/ 2032565 h 3051530"/>
                <a:gd name="connsiteX3" fmla="*/ 2045287 w 2293144"/>
                <a:gd name="connsiteY3" fmla="*/ 3006434 h 3051530"/>
                <a:gd name="connsiteX4" fmla="*/ 2017750 w 2293144"/>
                <a:gd name="connsiteY4" fmla="*/ 3051530 h 3051530"/>
                <a:gd name="connsiteX5" fmla="*/ 1843622 w 2293144"/>
                <a:gd name="connsiteY5" fmla="*/ 3042782 h 3051530"/>
                <a:gd name="connsiteX6" fmla="*/ 0 w 2293144"/>
                <a:gd name="connsiteY6" fmla="*/ 1010217 h 3051530"/>
                <a:gd name="connsiteX7" fmla="*/ 423436 w 2293144"/>
                <a:gd name="connsiteY7" fmla="*/ 806911 h 3051530"/>
                <a:gd name="connsiteX8" fmla="*/ 536746 w 2293144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170670 w 1918020"/>
                <a:gd name="connsiteY6" fmla="*/ 1525361 h 3051530"/>
                <a:gd name="connsiteX7" fmla="*/ 48312 w 1918020"/>
                <a:gd name="connsiteY7" fmla="*/ 806911 h 3051530"/>
                <a:gd name="connsiteX8" fmla="*/ 161622 w 1918020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014075 w 1918020"/>
                <a:gd name="connsiteY5" fmla="*/ 2559356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06434"/>
                <a:gd name="connsiteX1" fmla="*/ 74398 w 1918020"/>
                <a:gd name="connsiteY1" fmla="*/ 0 h 3006434"/>
                <a:gd name="connsiteX2" fmla="*/ 1918020 w 1918020"/>
                <a:gd name="connsiteY2" fmla="*/ 2032565 h 3006434"/>
                <a:gd name="connsiteX3" fmla="*/ 1670163 w 1918020"/>
                <a:gd name="connsiteY3" fmla="*/ 3006434 h 3006434"/>
                <a:gd name="connsiteX4" fmla="*/ 1504293 w 1918020"/>
                <a:gd name="connsiteY4" fmla="*/ 2851260 h 3006434"/>
                <a:gd name="connsiteX5" fmla="*/ 1014075 w 1918020"/>
                <a:gd name="connsiteY5" fmla="*/ 2559356 h 3006434"/>
                <a:gd name="connsiteX6" fmla="*/ 409777 w 1918020"/>
                <a:gd name="connsiteY6" fmla="*/ 2189152 h 3006434"/>
                <a:gd name="connsiteX7" fmla="*/ 170670 w 1918020"/>
                <a:gd name="connsiteY7" fmla="*/ 1525361 h 3006434"/>
                <a:gd name="connsiteX8" fmla="*/ 48312 w 1918020"/>
                <a:gd name="connsiteY8" fmla="*/ 806911 h 3006434"/>
                <a:gd name="connsiteX9" fmla="*/ 161622 w 1918020"/>
                <a:gd name="connsiteY9" fmla="*/ 265557 h 3006434"/>
                <a:gd name="connsiteX0" fmla="*/ 161622 w 1918020"/>
                <a:gd name="connsiteY0" fmla="*/ 265557 h 3020543"/>
                <a:gd name="connsiteX1" fmla="*/ 74398 w 1918020"/>
                <a:gd name="connsiteY1" fmla="*/ 0 h 3020543"/>
                <a:gd name="connsiteX2" fmla="*/ 1918020 w 1918020"/>
                <a:gd name="connsiteY2" fmla="*/ 2032565 h 3020543"/>
                <a:gd name="connsiteX3" fmla="*/ 1670163 w 1918020"/>
                <a:gd name="connsiteY3" fmla="*/ 3006434 h 3020543"/>
                <a:gd name="connsiteX4" fmla="*/ 1504293 w 1918020"/>
                <a:gd name="connsiteY4" fmla="*/ 2851260 h 3020543"/>
                <a:gd name="connsiteX5" fmla="*/ 1014075 w 1918020"/>
                <a:gd name="connsiteY5" fmla="*/ 2559356 h 3020543"/>
                <a:gd name="connsiteX6" fmla="*/ 409777 w 1918020"/>
                <a:gd name="connsiteY6" fmla="*/ 2189152 h 3020543"/>
                <a:gd name="connsiteX7" fmla="*/ 170670 w 1918020"/>
                <a:gd name="connsiteY7" fmla="*/ 1525361 h 3020543"/>
                <a:gd name="connsiteX8" fmla="*/ 48312 w 1918020"/>
                <a:gd name="connsiteY8" fmla="*/ 806911 h 3020543"/>
                <a:gd name="connsiteX9" fmla="*/ 161622 w 1918020"/>
                <a:gd name="connsiteY9" fmla="*/ 265557 h 3020543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265377 w 2021775"/>
                <a:gd name="connsiteY0" fmla="*/ 265557 h 3120575"/>
                <a:gd name="connsiteX1" fmla="*/ 178153 w 2021775"/>
                <a:gd name="connsiteY1" fmla="*/ 0 h 3120575"/>
                <a:gd name="connsiteX2" fmla="*/ 2021775 w 2021775"/>
                <a:gd name="connsiteY2" fmla="*/ 2032565 h 3120575"/>
                <a:gd name="connsiteX3" fmla="*/ 1773918 w 2021775"/>
                <a:gd name="connsiteY3" fmla="*/ 3006434 h 3120575"/>
                <a:gd name="connsiteX4" fmla="*/ 1608048 w 2021775"/>
                <a:gd name="connsiteY4" fmla="*/ 2851260 h 3120575"/>
                <a:gd name="connsiteX5" fmla="*/ 1117830 w 2021775"/>
                <a:gd name="connsiteY5" fmla="*/ 2559356 h 3120575"/>
                <a:gd name="connsiteX6" fmla="*/ 513532 w 2021775"/>
                <a:gd name="connsiteY6" fmla="*/ 2189152 h 3120575"/>
                <a:gd name="connsiteX7" fmla="*/ 274425 w 2021775"/>
                <a:gd name="connsiteY7" fmla="*/ 1525361 h 3120575"/>
                <a:gd name="connsiteX8" fmla="*/ 152067 w 2021775"/>
                <a:gd name="connsiteY8" fmla="*/ 806911 h 3120575"/>
                <a:gd name="connsiteX9" fmla="*/ 265377 w 2021775"/>
                <a:gd name="connsiteY9" fmla="*/ 265557 h 3120575"/>
                <a:gd name="connsiteX0" fmla="*/ 304606 w 2061004"/>
                <a:gd name="connsiteY0" fmla="*/ 265557 h 3120575"/>
                <a:gd name="connsiteX1" fmla="*/ 217382 w 2061004"/>
                <a:gd name="connsiteY1" fmla="*/ 0 h 3120575"/>
                <a:gd name="connsiteX2" fmla="*/ 2061004 w 2061004"/>
                <a:gd name="connsiteY2" fmla="*/ 2032565 h 3120575"/>
                <a:gd name="connsiteX3" fmla="*/ 1813147 w 2061004"/>
                <a:gd name="connsiteY3" fmla="*/ 3006434 h 3120575"/>
                <a:gd name="connsiteX4" fmla="*/ 1647277 w 2061004"/>
                <a:gd name="connsiteY4" fmla="*/ 2851260 h 3120575"/>
                <a:gd name="connsiteX5" fmla="*/ 1157059 w 2061004"/>
                <a:gd name="connsiteY5" fmla="*/ 2559356 h 3120575"/>
                <a:gd name="connsiteX6" fmla="*/ 552761 w 2061004"/>
                <a:gd name="connsiteY6" fmla="*/ 2189152 h 3120575"/>
                <a:gd name="connsiteX7" fmla="*/ 313654 w 2061004"/>
                <a:gd name="connsiteY7" fmla="*/ 1525361 h 3120575"/>
                <a:gd name="connsiteX8" fmla="*/ 191296 w 2061004"/>
                <a:gd name="connsiteY8" fmla="*/ 806911 h 3120575"/>
                <a:gd name="connsiteX9" fmla="*/ 304606 w 2061004"/>
                <a:gd name="connsiteY9" fmla="*/ 265557 h 3120575"/>
                <a:gd name="connsiteX0" fmla="*/ 339727 w 2096125"/>
                <a:gd name="connsiteY0" fmla="*/ 265557 h 3120575"/>
                <a:gd name="connsiteX1" fmla="*/ 252503 w 2096125"/>
                <a:gd name="connsiteY1" fmla="*/ 0 h 3120575"/>
                <a:gd name="connsiteX2" fmla="*/ 2096125 w 2096125"/>
                <a:gd name="connsiteY2" fmla="*/ 2032565 h 3120575"/>
                <a:gd name="connsiteX3" fmla="*/ 1848268 w 2096125"/>
                <a:gd name="connsiteY3" fmla="*/ 3006434 h 3120575"/>
                <a:gd name="connsiteX4" fmla="*/ 1682398 w 2096125"/>
                <a:gd name="connsiteY4" fmla="*/ 2851260 h 3120575"/>
                <a:gd name="connsiteX5" fmla="*/ 1192180 w 2096125"/>
                <a:gd name="connsiteY5" fmla="*/ 2559356 h 3120575"/>
                <a:gd name="connsiteX6" fmla="*/ 587882 w 2096125"/>
                <a:gd name="connsiteY6" fmla="*/ 2189152 h 3120575"/>
                <a:gd name="connsiteX7" fmla="*/ 348775 w 2096125"/>
                <a:gd name="connsiteY7" fmla="*/ 1525361 h 3120575"/>
                <a:gd name="connsiteX8" fmla="*/ 226417 w 2096125"/>
                <a:gd name="connsiteY8" fmla="*/ 806911 h 3120575"/>
                <a:gd name="connsiteX9" fmla="*/ 339727 w 2096125"/>
                <a:gd name="connsiteY9" fmla="*/ 265557 h 3120575"/>
                <a:gd name="connsiteX0" fmla="*/ 376438 w 2132836"/>
                <a:gd name="connsiteY0" fmla="*/ 265557 h 3120575"/>
                <a:gd name="connsiteX1" fmla="*/ 289214 w 2132836"/>
                <a:gd name="connsiteY1" fmla="*/ 0 h 3120575"/>
                <a:gd name="connsiteX2" fmla="*/ 2132836 w 2132836"/>
                <a:gd name="connsiteY2" fmla="*/ 2032565 h 3120575"/>
                <a:gd name="connsiteX3" fmla="*/ 1884979 w 2132836"/>
                <a:gd name="connsiteY3" fmla="*/ 3006434 h 3120575"/>
                <a:gd name="connsiteX4" fmla="*/ 1719109 w 2132836"/>
                <a:gd name="connsiteY4" fmla="*/ 2851260 h 3120575"/>
                <a:gd name="connsiteX5" fmla="*/ 1228891 w 2132836"/>
                <a:gd name="connsiteY5" fmla="*/ 2559356 h 3120575"/>
                <a:gd name="connsiteX6" fmla="*/ 624593 w 2132836"/>
                <a:gd name="connsiteY6" fmla="*/ 2189152 h 3120575"/>
                <a:gd name="connsiteX7" fmla="*/ 385486 w 2132836"/>
                <a:gd name="connsiteY7" fmla="*/ 1525361 h 3120575"/>
                <a:gd name="connsiteX8" fmla="*/ 263128 w 2132836"/>
                <a:gd name="connsiteY8" fmla="*/ 806911 h 3120575"/>
                <a:gd name="connsiteX9" fmla="*/ 376438 w 2132836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9074" h="3120575">
                  <a:moveTo>
                    <a:pt x="322676" y="265557"/>
                  </a:moveTo>
                  <a:cubicBezTo>
                    <a:pt x="216245" y="163424"/>
                    <a:pt x="264527" y="88519"/>
                    <a:pt x="235452" y="0"/>
                  </a:cubicBezTo>
                  <a:cubicBezTo>
                    <a:pt x="1270987" y="104628"/>
                    <a:pt x="2079074" y="974709"/>
                    <a:pt x="2079074" y="2032565"/>
                  </a:cubicBezTo>
                  <a:cubicBezTo>
                    <a:pt x="2079074" y="2385184"/>
                    <a:pt x="1989287" y="2716939"/>
                    <a:pt x="1831217" y="3006434"/>
                  </a:cubicBezTo>
                  <a:cubicBezTo>
                    <a:pt x="1745597" y="3200357"/>
                    <a:pt x="1656716" y="3146239"/>
                    <a:pt x="1665347" y="2851260"/>
                  </a:cubicBezTo>
                  <a:cubicBezTo>
                    <a:pt x="1508570" y="3049506"/>
                    <a:pt x="1056245" y="3254378"/>
                    <a:pt x="1175129" y="2559356"/>
                  </a:cubicBezTo>
                  <a:cubicBezTo>
                    <a:pt x="735197" y="3104384"/>
                    <a:pt x="342903" y="2573811"/>
                    <a:pt x="570831" y="2189152"/>
                  </a:cubicBezTo>
                  <a:cubicBezTo>
                    <a:pt x="42085" y="2445393"/>
                    <a:pt x="178891" y="1803199"/>
                    <a:pt x="331724" y="1525361"/>
                  </a:cubicBezTo>
                  <a:cubicBezTo>
                    <a:pt x="-78837" y="1577437"/>
                    <a:pt x="-50049" y="1103591"/>
                    <a:pt x="209366" y="806911"/>
                  </a:cubicBezTo>
                  <a:cubicBezTo>
                    <a:pt x="-222085" y="742482"/>
                    <a:pt x="113933" y="369005"/>
                    <a:pt x="322676" y="265557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ACB78B1B-2FF7-0448-2845-9E0916FF6847}"/>
                </a:ext>
              </a:extLst>
            </p:cNvPr>
            <p:cNvSpPr/>
            <p:nvPr/>
          </p:nvSpPr>
          <p:spPr>
            <a:xfrm>
              <a:off x="7824788" y="688340"/>
              <a:ext cx="682077" cy="1613470"/>
            </a:xfrm>
            <a:custGeom>
              <a:avLst/>
              <a:gdLst>
                <a:gd name="connsiteX0" fmla="*/ 0 w 220980"/>
                <a:gd name="connsiteY0" fmla="*/ 0 h 1356360"/>
                <a:gd name="connsiteX1" fmla="*/ 220980 w 220980"/>
                <a:gd name="connsiteY1" fmla="*/ 0 h 1356360"/>
                <a:gd name="connsiteX2" fmla="*/ 220980 w 220980"/>
                <a:gd name="connsiteY2" fmla="*/ 1356360 h 1356360"/>
                <a:gd name="connsiteX3" fmla="*/ 0 w 220980"/>
                <a:gd name="connsiteY3" fmla="*/ 1356360 h 1356360"/>
                <a:gd name="connsiteX4" fmla="*/ 0 w 220980"/>
                <a:gd name="connsiteY4" fmla="*/ 0 h 1356360"/>
                <a:gd name="connsiteX0" fmla="*/ 0 w 386080"/>
                <a:gd name="connsiteY0" fmla="*/ 0 h 1521460"/>
                <a:gd name="connsiteX1" fmla="*/ 386080 w 386080"/>
                <a:gd name="connsiteY1" fmla="*/ 165100 h 1521460"/>
                <a:gd name="connsiteX2" fmla="*/ 386080 w 386080"/>
                <a:gd name="connsiteY2" fmla="*/ 1521460 h 1521460"/>
                <a:gd name="connsiteX3" fmla="*/ 165100 w 386080"/>
                <a:gd name="connsiteY3" fmla="*/ 1521460 h 1521460"/>
                <a:gd name="connsiteX4" fmla="*/ 0 w 386080"/>
                <a:gd name="connsiteY4" fmla="*/ 0 h 1521460"/>
                <a:gd name="connsiteX0" fmla="*/ 12700 w 398780"/>
                <a:gd name="connsiteY0" fmla="*/ 0 h 1521460"/>
                <a:gd name="connsiteX1" fmla="*/ 398780 w 398780"/>
                <a:gd name="connsiteY1" fmla="*/ 165100 h 1521460"/>
                <a:gd name="connsiteX2" fmla="*/ 398780 w 398780"/>
                <a:gd name="connsiteY2" fmla="*/ 1521460 h 1521460"/>
                <a:gd name="connsiteX3" fmla="*/ 0 w 398780"/>
                <a:gd name="connsiteY3" fmla="*/ 1000760 h 1521460"/>
                <a:gd name="connsiteX4" fmla="*/ 12700 w 398780"/>
                <a:gd name="connsiteY4" fmla="*/ 0 h 1521460"/>
                <a:gd name="connsiteX0" fmla="*/ 12700 w 563880"/>
                <a:gd name="connsiteY0" fmla="*/ 0 h 1623060"/>
                <a:gd name="connsiteX1" fmla="*/ 398780 w 563880"/>
                <a:gd name="connsiteY1" fmla="*/ 165100 h 1623060"/>
                <a:gd name="connsiteX2" fmla="*/ 563880 w 563880"/>
                <a:gd name="connsiteY2" fmla="*/ 1623060 h 1623060"/>
                <a:gd name="connsiteX3" fmla="*/ 0 w 563880"/>
                <a:gd name="connsiteY3" fmla="*/ 1000760 h 1623060"/>
                <a:gd name="connsiteX4" fmla="*/ 12700 w 5638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589280"/>
                <a:gd name="connsiteY0" fmla="*/ 0 h 1724660"/>
                <a:gd name="connsiteX1" fmla="*/ 487680 w 589280"/>
                <a:gd name="connsiteY1" fmla="*/ 165100 h 1724660"/>
                <a:gd name="connsiteX2" fmla="*/ 589280 w 589280"/>
                <a:gd name="connsiteY2" fmla="*/ 1724660 h 1724660"/>
                <a:gd name="connsiteX3" fmla="*/ 0 w 589280"/>
                <a:gd name="connsiteY3" fmla="*/ 1330960 h 1724660"/>
                <a:gd name="connsiteX4" fmla="*/ 101600 w 589280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849629"/>
                <a:gd name="connsiteY0" fmla="*/ 0 h 1724660"/>
                <a:gd name="connsiteX1" fmla="*/ 849629 w 849629"/>
                <a:gd name="connsiteY1" fmla="*/ 150812 h 1724660"/>
                <a:gd name="connsiteX2" fmla="*/ 698817 w 849629"/>
                <a:gd name="connsiteY2" fmla="*/ 1724660 h 1724660"/>
                <a:gd name="connsiteX3" fmla="*/ 0 w 849629"/>
                <a:gd name="connsiteY3" fmla="*/ 1073784 h 1724660"/>
                <a:gd name="connsiteX4" fmla="*/ 211137 w 849629"/>
                <a:gd name="connsiteY4" fmla="*/ 0 h 1724660"/>
                <a:gd name="connsiteX0" fmla="*/ 211137 w 849629"/>
                <a:gd name="connsiteY0" fmla="*/ 0 h 1719897"/>
                <a:gd name="connsiteX1" fmla="*/ 849629 w 849629"/>
                <a:gd name="connsiteY1" fmla="*/ 150812 h 1719897"/>
                <a:gd name="connsiteX2" fmla="*/ 741679 w 849629"/>
                <a:gd name="connsiteY2" fmla="*/ 1719897 h 1719897"/>
                <a:gd name="connsiteX3" fmla="*/ 0 w 849629"/>
                <a:gd name="connsiteY3" fmla="*/ 1073784 h 1719897"/>
                <a:gd name="connsiteX4" fmla="*/ 211137 w 849629"/>
                <a:gd name="connsiteY4" fmla="*/ 0 h 1719897"/>
                <a:gd name="connsiteX0" fmla="*/ 211137 w 741679"/>
                <a:gd name="connsiteY0" fmla="*/ 0 h 1719897"/>
                <a:gd name="connsiteX1" fmla="*/ 716279 w 741679"/>
                <a:gd name="connsiteY1" fmla="*/ 112712 h 1719897"/>
                <a:gd name="connsiteX2" fmla="*/ 741679 w 741679"/>
                <a:gd name="connsiteY2" fmla="*/ 1719897 h 1719897"/>
                <a:gd name="connsiteX3" fmla="*/ 0 w 741679"/>
                <a:gd name="connsiteY3" fmla="*/ 1073784 h 1719897"/>
                <a:gd name="connsiteX4" fmla="*/ 211137 w 741679"/>
                <a:gd name="connsiteY4" fmla="*/ 0 h 1719897"/>
                <a:gd name="connsiteX0" fmla="*/ 211137 w 797053"/>
                <a:gd name="connsiteY0" fmla="*/ 0 h 1719897"/>
                <a:gd name="connsiteX1" fmla="*/ 716279 w 797053"/>
                <a:gd name="connsiteY1" fmla="*/ 112712 h 1719897"/>
                <a:gd name="connsiteX2" fmla="*/ 741679 w 797053"/>
                <a:gd name="connsiteY2" fmla="*/ 1719897 h 1719897"/>
                <a:gd name="connsiteX3" fmla="*/ 0 w 797053"/>
                <a:gd name="connsiteY3" fmla="*/ 1073784 h 1719897"/>
                <a:gd name="connsiteX4" fmla="*/ 211137 w 797053"/>
                <a:gd name="connsiteY4" fmla="*/ 0 h 1719897"/>
                <a:gd name="connsiteX0" fmla="*/ 211137 w 816172"/>
                <a:gd name="connsiteY0" fmla="*/ 0 h 1719897"/>
                <a:gd name="connsiteX1" fmla="*/ 716279 w 816172"/>
                <a:gd name="connsiteY1" fmla="*/ 112712 h 1719897"/>
                <a:gd name="connsiteX2" fmla="*/ 741679 w 816172"/>
                <a:gd name="connsiteY2" fmla="*/ 1719897 h 1719897"/>
                <a:gd name="connsiteX3" fmla="*/ 0 w 816172"/>
                <a:gd name="connsiteY3" fmla="*/ 1073784 h 1719897"/>
                <a:gd name="connsiteX4" fmla="*/ 211137 w 816172"/>
                <a:gd name="connsiteY4" fmla="*/ 0 h 1719897"/>
                <a:gd name="connsiteX0" fmla="*/ 217648 w 822683"/>
                <a:gd name="connsiteY0" fmla="*/ 0 h 1744658"/>
                <a:gd name="connsiteX1" fmla="*/ 722790 w 822683"/>
                <a:gd name="connsiteY1" fmla="*/ 112712 h 1744658"/>
                <a:gd name="connsiteX2" fmla="*/ 748190 w 822683"/>
                <a:gd name="connsiteY2" fmla="*/ 1719897 h 1744658"/>
                <a:gd name="connsiteX3" fmla="*/ 160816 w 822683"/>
                <a:gd name="connsiteY3" fmla="*/ 1054736 h 1744658"/>
                <a:gd name="connsiteX4" fmla="*/ 6511 w 822683"/>
                <a:gd name="connsiteY4" fmla="*/ 1073784 h 1744658"/>
                <a:gd name="connsiteX5" fmla="*/ 217648 w 822683"/>
                <a:gd name="connsiteY5" fmla="*/ 0 h 1744658"/>
                <a:gd name="connsiteX0" fmla="*/ 122018 w 727053"/>
                <a:gd name="connsiteY0" fmla="*/ 0 h 1744658"/>
                <a:gd name="connsiteX1" fmla="*/ 627160 w 727053"/>
                <a:gd name="connsiteY1" fmla="*/ 112712 h 1744658"/>
                <a:gd name="connsiteX2" fmla="*/ 652560 w 727053"/>
                <a:gd name="connsiteY2" fmla="*/ 1719897 h 1744658"/>
                <a:gd name="connsiteX3" fmla="*/ 65186 w 727053"/>
                <a:gd name="connsiteY3" fmla="*/ 1054736 h 1744658"/>
                <a:gd name="connsiteX4" fmla="*/ 53756 w 727053"/>
                <a:gd name="connsiteY4" fmla="*/ 988059 h 1744658"/>
                <a:gd name="connsiteX5" fmla="*/ 122018 w 727053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56832 w 661867"/>
                <a:gd name="connsiteY0" fmla="*/ 0 h 1744658"/>
                <a:gd name="connsiteX1" fmla="*/ 561974 w 661867"/>
                <a:gd name="connsiteY1" fmla="*/ 112712 h 1744658"/>
                <a:gd name="connsiteX2" fmla="*/ 587374 w 661867"/>
                <a:gd name="connsiteY2" fmla="*/ 1719897 h 1744658"/>
                <a:gd name="connsiteX3" fmla="*/ 0 w 661867"/>
                <a:gd name="connsiteY3" fmla="*/ 1054736 h 1744658"/>
                <a:gd name="connsiteX4" fmla="*/ 60007 w 661867"/>
                <a:gd name="connsiteY4" fmla="*/ 845184 h 1744658"/>
                <a:gd name="connsiteX5" fmla="*/ 56832 w 661867"/>
                <a:gd name="connsiteY5" fmla="*/ 0 h 1744658"/>
                <a:gd name="connsiteX0" fmla="*/ 56832 w 661867"/>
                <a:gd name="connsiteY0" fmla="*/ 0 h 1752051"/>
                <a:gd name="connsiteX1" fmla="*/ 561974 w 661867"/>
                <a:gd name="connsiteY1" fmla="*/ 112712 h 1752051"/>
                <a:gd name="connsiteX2" fmla="*/ 587374 w 661867"/>
                <a:gd name="connsiteY2" fmla="*/ 1719897 h 1752051"/>
                <a:gd name="connsiteX3" fmla="*/ 0 w 661867"/>
                <a:gd name="connsiteY3" fmla="*/ 1054736 h 1752051"/>
                <a:gd name="connsiteX4" fmla="*/ 60007 w 661867"/>
                <a:gd name="connsiteY4" fmla="*/ 845184 h 1752051"/>
                <a:gd name="connsiteX5" fmla="*/ 56832 w 661867"/>
                <a:gd name="connsiteY5" fmla="*/ 0 h 1752051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77" h="1613470">
                  <a:moveTo>
                    <a:pt x="56832" y="0"/>
                  </a:moveTo>
                  <a:lnTo>
                    <a:pt x="561974" y="112712"/>
                  </a:lnTo>
                  <a:cubicBezTo>
                    <a:pt x="732366" y="862752"/>
                    <a:pt x="688445" y="1298470"/>
                    <a:pt x="630237" y="1572260"/>
                  </a:cubicBezTo>
                  <a:cubicBezTo>
                    <a:pt x="519112" y="1738789"/>
                    <a:pt x="47413" y="1367208"/>
                    <a:pt x="0" y="1054736"/>
                  </a:cubicBezTo>
                  <a:cubicBezTo>
                    <a:pt x="4974" y="970863"/>
                    <a:pt x="-2646" y="901910"/>
                    <a:pt x="60007" y="845184"/>
                  </a:cubicBezTo>
                  <a:cubicBezTo>
                    <a:pt x="206587" y="709506"/>
                    <a:pt x="22965" y="443653"/>
                    <a:pt x="56832" y="0"/>
                  </a:cubicBez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F70FEE0-0B59-A931-617F-D39706396B91}"/>
                </a:ext>
              </a:extLst>
            </p:cNvPr>
            <p:cNvSpPr/>
            <p:nvPr/>
          </p:nvSpPr>
          <p:spPr>
            <a:xfrm>
              <a:off x="7696200" y="-220980"/>
              <a:ext cx="1211580" cy="1226820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895C1E2-161A-3406-F428-62E8B2D91F30}"/>
                </a:ext>
              </a:extLst>
            </p:cNvPr>
            <p:cNvSpPr/>
            <p:nvPr/>
          </p:nvSpPr>
          <p:spPr>
            <a:xfrm>
              <a:off x="8110301" y="142217"/>
              <a:ext cx="314896" cy="385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52748F-1388-FBFB-5F6F-296602163FFB}"/>
                </a:ext>
              </a:extLst>
            </p:cNvPr>
            <p:cNvSpPr/>
            <p:nvPr/>
          </p:nvSpPr>
          <p:spPr>
            <a:xfrm>
              <a:off x="8177498" y="274765"/>
              <a:ext cx="180501" cy="2207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489169C-909F-E597-96D9-29F68B9887A7}"/>
                </a:ext>
              </a:extLst>
            </p:cNvPr>
            <p:cNvSpPr/>
            <p:nvPr/>
          </p:nvSpPr>
          <p:spPr>
            <a:xfrm>
              <a:off x="7903147" y="665479"/>
              <a:ext cx="603717" cy="385122"/>
            </a:xfrm>
            <a:prstGeom prst="ellipse">
              <a:avLst/>
            </a:prstGeom>
            <a:solidFill>
              <a:srgbClr val="AB62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2BF8CF49-E4D9-30EB-E7E0-A532640AFC34}"/>
                </a:ext>
              </a:extLst>
            </p:cNvPr>
            <p:cNvSpPr/>
            <p:nvPr/>
          </p:nvSpPr>
          <p:spPr>
            <a:xfrm>
              <a:off x="8258589" y="417275"/>
              <a:ext cx="759425" cy="1679988"/>
            </a:xfrm>
            <a:custGeom>
              <a:avLst/>
              <a:gdLst>
                <a:gd name="connsiteX0" fmla="*/ 0 w 792200"/>
                <a:gd name="connsiteY0" fmla="*/ 0 h 249923"/>
                <a:gd name="connsiteX1" fmla="*/ 792200 w 792200"/>
                <a:gd name="connsiteY1" fmla="*/ 0 h 249923"/>
                <a:gd name="connsiteX2" fmla="*/ 792200 w 792200"/>
                <a:gd name="connsiteY2" fmla="*/ 249923 h 249923"/>
                <a:gd name="connsiteX3" fmla="*/ 0 w 792200"/>
                <a:gd name="connsiteY3" fmla="*/ 249923 h 249923"/>
                <a:gd name="connsiteX4" fmla="*/ 0 w 792200"/>
                <a:gd name="connsiteY4" fmla="*/ 0 h 249923"/>
                <a:gd name="connsiteX0" fmla="*/ 0 w 792200"/>
                <a:gd name="connsiteY0" fmla="*/ 184080 h 434003"/>
                <a:gd name="connsiteX1" fmla="*/ 367252 w 792200"/>
                <a:gd name="connsiteY1" fmla="*/ 0 h 434003"/>
                <a:gd name="connsiteX2" fmla="*/ 792200 w 792200"/>
                <a:gd name="connsiteY2" fmla="*/ 184080 h 434003"/>
                <a:gd name="connsiteX3" fmla="*/ 792200 w 792200"/>
                <a:gd name="connsiteY3" fmla="*/ 434003 h 434003"/>
                <a:gd name="connsiteX4" fmla="*/ 0 w 792200"/>
                <a:gd name="connsiteY4" fmla="*/ 434003 h 434003"/>
                <a:gd name="connsiteX5" fmla="*/ 0 w 792200"/>
                <a:gd name="connsiteY5" fmla="*/ 184080 h 434003"/>
                <a:gd name="connsiteX0" fmla="*/ 0 w 792200"/>
                <a:gd name="connsiteY0" fmla="*/ 184080 h 1066463"/>
                <a:gd name="connsiteX1" fmla="*/ 367252 w 792200"/>
                <a:gd name="connsiteY1" fmla="*/ 0 h 1066463"/>
                <a:gd name="connsiteX2" fmla="*/ 792200 w 792200"/>
                <a:gd name="connsiteY2" fmla="*/ 184080 h 1066463"/>
                <a:gd name="connsiteX3" fmla="*/ 395960 w 792200"/>
                <a:gd name="connsiteY3" fmla="*/ 1066463 h 1066463"/>
                <a:gd name="connsiteX4" fmla="*/ 0 w 792200"/>
                <a:gd name="connsiteY4" fmla="*/ 434003 h 1066463"/>
                <a:gd name="connsiteX5" fmla="*/ 0 w 792200"/>
                <a:gd name="connsiteY5" fmla="*/ 184080 h 1066463"/>
                <a:gd name="connsiteX0" fmla="*/ 15520 w 807720"/>
                <a:gd name="connsiteY0" fmla="*/ 184080 h 1554143"/>
                <a:gd name="connsiteX1" fmla="*/ 382772 w 807720"/>
                <a:gd name="connsiteY1" fmla="*/ 0 h 1554143"/>
                <a:gd name="connsiteX2" fmla="*/ 807720 w 807720"/>
                <a:gd name="connsiteY2" fmla="*/ 184080 h 1554143"/>
                <a:gd name="connsiteX3" fmla="*/ 0 w 807720"/>
                <a:gd name="connsiteY3" fmla="*/ 1554143 h 1554143"/>
                <a:gd name="connsiteX4" fmla="*/ 15520 w 807720"/>
                <a:gd name="connsiteY4" fmla="*/ 434003 h 1554143"/>
                <a:gd name="connsiteX5" fmla="*/ 15520 w 807720"/>
                <a:gd name="connsiteY5" fmla="*/ 184080 h 1554143"/>
                <a:gd name="connsiteX0" fmla="*/ 15520 w 426720"/>
                <a:gd name="connsiteY0" fmla="*/ 184080 h 1554143"/>
                <a:gd name="connsiteX1" fmla="*/ 382772 w 426720"/>
                <a:gd name="connsiteY1" fmla="*/ 0 h 1554143"/>
                <a:gd name="connsiteX2" fmla="*/ 426720 w 426720"/>
                <a:gd name="connsiteY2" fmla="*/ 1007040 h 1554143"/>
                <a:gd name="connsiteX3" fmla="*/ 0 w 426720"/>
                <a:gd name="connsiteY3" fmla="*/ 1554143 h 1554143"/>
                <a:gd name="connsiteX4" fmla="*/ 15520 w 426720"/>
                <a:gd name="connsiteY4" fmla="*/ 434003 h 1554143"/>
                <a:gd name="connsiteX5" fmla="*/ 15520 w 426720"/>
                <a:gd name="connsiteY5" fmla="*/ 184080 h 1554143"/>
                <a:gd name="connsiteX0" fmla="*/ 15520 w 668621"/>
                <a:gd name="connsiteY0" fmla="*/ 256154 h 1626217"/>
                <a:gd name="connsiteX1" fmla="*/ 382772 w 668621"/>
                <a:gd name="connsiteY1" fmla="*/ 72074 h 1626217"/>
                <a:gd name="connsiteX2" fmla="*/ 426720 w 668621"/>
                <a:gd name="connsiteY2" fmla="*/ 1079114 h 1626217"/>
                <a:gd name="connsiteX3" fmla="*/ 0 w 668621"/>
                <a:gd name="connsiteY3" fmla="*/ 1626217 h 1626217"/>
                <a:gd name="connsiteX4" fmla="*/ 15520 w 668621"/>
                <a:gd name="connsiteY4" fmla="*/ 506077 h 1626217"/>
                <a:gd name="connsiteX5" fmla="*/ 15520 w 668621"/>
                <a:gd name="connsiteY5" fmla="*/ 256154 h 1626217"/>
                <a:gd name="connsiteX0" fmla="*/ 15520 w 727552"/>
                <a:gd name="connsiteY0" fmla="*/ 260371 h 1630434"/>
                <a:gd name="connsiteX1" fmla="*/ 382772 w 727552"/>
                <a:gd name="connsiteY1" fmla="*/ 76291 h 1630434"/>
                <a:gd name="connsiteX2" fmla="*/ 426720 w 727552"/>
                <a:gd name="connsiteY2" fmla="*/ 1083331 h 1630434"/>
                <a:gd name="connsiteX3" fmla="*/ 0 w 727552"/>
                <a:gd name="connsiteY3" fmla="*/ 1630434 h 1630434"/>
                <a:gd name="connsiteX4" fmla="*/ 15520 w 727552"/>
                <a:gd name="connsiteY4" fmla="*/ 510294 h 1630434"/>
                <a:gd name="connsiteX5" fmla="*/ 15520 w 727552"/>
                <a:gd name="connsiteY5" fmla="*/ 260371 h 1630434"/>
                <a:gd name="connsiteX0" fmla="*/ 15520 w 530272"/>
                <a:gd name="connsiteY0" fmla="*/ 184080 h 1554143"/>
                <a:gd name="connsiteX1" fmla="*/ 382772 w 530272"/>
                <a:gd name="connsiteY1" fmla="*/ 0 h 1554143"/>
                <a:gd name="connsiteX2" fmla="*/ 527551 w 530272"/>
                <a:gd name="connsiteY2" fmla="*/ 434340 h 1554143"/>
                <a:gd name="connsiteX3" fmla="*/ 426720 w 530272"/>
                <a:gd name="connsiteY3" fmla="*/ 1007040 h 1554143"/>
                <a:gd name="connsiteX4" fmla="*/ 0 w 530272"/>
                <a:gd name="connsiteY4" fmla="*/ 1554143 h 1554143"/>
                <a:gd name="connsiteX5" fmla="*/ 15520 w 530272"/>
                <a:gd name="connsiteY5" fmla="*/ 434003 h 1554143"/>
                <a:gd name="connsiteX6" fmla="*/ 15520 w 530272"/>
                <a:gd name="connsiteY6" fmla="*/ 184080 h 1554143"/>
                <a:gd name="connsiteX0" fmla="*/ 15520 w 629046"/>
                <a:gd name="connsiteY0" fmla="*/ 250417 h 1620480"/>
                <a:gd name="connsiteX1" fmla="*/ 382772 w 629046"/>
                <a:gd name="connsiteY1" fmla="*/ 66337 h 1620480"/>
                <a:gd name="connsiteX2" fmla="*/ 527551 w 629046"/>
                <a:gd name="connsiteY2" fmla="*/ 500677 h 1620480"/>
                <a:gd name="connsiteX3" fmla="*/ 426720 w 629046"/>
                <a:gd name="connsiteY3" fmla="*/ 1073377 h 1620480"/>
                <a:gd name="connsiteX4" fmla="*/ 0 w 629046"/>
                <a:gd name="connsiteY4" fmla="*/ 1620480 h 1620480"/>
                <a:gd name="connsiteX5" fmla="*/ 15520 w 629046"/>
                <a:gd name="connsiteY5" fmla="*/ 500340 h 1620480"/>
                <a:gd name="connsiteX6" fmla="*/ 15520 w 629046"/>
                <a:gd name="connsiteY6" fmla="*/ 250417 h 1620480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0 w 721605"/>
                <a:gd name="connsiteY4" fmla="*/ 1609309 h 1609309"/>
                <a:gd name="connsiteX5" fmla="*/ 15520 w 721605"/>
                <a:gd name="connsiteY5" fmla="*/ 489169 h 1609309"/>
                <a:gd name="connsiteX6" fmla="*/ 15520 w 721605"/>
                <a:gd name="connsiteY6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60851 w 721605"/>
                <a:gd name="connsiteY4" fmla="*/ 382826 h 1609309"/>
                <a:gd name="connsiteX5" fmla="*/ 0 w 721605"/>
                <a:gd name="connsiteY5" fmla="*/ 1609309 h 1609309"/>
                <a:gd name="connsiteX6" fmla="*/ 15520 w 721605"/>
                <a:gd name="connsiteY6" fmla="*/ 489169 h 1609309"/>
                <a:gd name="connsiteX7" fmla="*/ 15520 w 721605"/>
                <a:gd name="connsiteY7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30371 w 721605"/>
                <a:gd name="connsiteY4" fmla="*/ 611426 h 1609309"/>
                <a:gd name="connsiteX5" fmla="*/ 260851 w 721605"/>
                <a:gd name="connsiteY5" fmla="*/ 382826 h 1609309"/>
                <a:gd name="connsiteX6" fmla="*/ 0 w 721605"/>
                <a:gd name="connsiteY6" fmla="*/ 1609309 h 1609309"/>
                <a:gd name="connsiteX7" fmla="*/ 15520 w 721605"/>
                <a:gd name="connsiteY7" fmla="*/ 489169 h 1609309"/>
                <a:gd name="connsiteX8" fmla="*/ 15520 w 721605"/>
                <a:gd name="connsiteY8" fmla="*/ 239246 h 1609309"/>
                <a:gd name="connsiteX0" fmla="*/ 15520 w 721605"/>
                <a:gd name="connsiteY0" fmla="*/ 239246 h 1688525"/>
                <a:gd name="connsiteX1" fmla="*/ 382772 w 721605"/>
                <a:gd name="connsiteY1" fmla="*/ 55166 h 1688525"/>
                <a:gd name="connsiteX2" fmla="*/ 527551 w 721605"/>
                <a:gd name="connsiteY2" fmla="*/ 489506 h 1688525"/>
                <a:gd name="connsiteX3" fmla="*/ 426720 w 721605"/>
                <a:gd name="connsiteY3" fmla="*/ 1062206 h 1688525"/>
                <a:gd name="connsiteX4" fmla="*/ 230371 w 721605"/>
                <a:gd name="connsiteY4" fmla="*/ 611426 h 1688525"/>
                <a:gd name="connsiteX5" fmla="*/ 260851 w 721605"/>
                <a:gd name="connsiteY5" fmla="*/ 382826 h 1688525"/>
                <a:gd name="connsiteX6" fmla="*/ 0 w 721605"/>
                <a:gd name="connsiteY6" fmla="*/ 1609309 h 1688525"/>
                <a:gd name="connsiteX7" fmla="*/ 15520 w 721605"/>
                <a:gd name="connsiteY7" fmla="*/ 489169 h 1688525"/>
                <a:gd name="connsiteX8" fmla="*/ 15520 w 721605"/>
                <a:gd name="connsiteY8" fmla="*/ 239246 h 1688525"/>
                <a:gd name="connsiteX0" fmla="*/ 15520 w 721605"/>
                <a:gd name="connsiteY0" fmla="*/ 239246 h 1687784"/>
                <a:gd name="connsiteX1" fmla="*/ 382772 w 721605"/>
                <a:gd name="connsiteY1" fmla="*/ 55166 h 1687784"/>
                <a:gd name="connsiteX2" fmla="*/ 527551 w 721605"/>
                <a:gd name="connsiteY2" fmla="*/ 489506 h 1687784"/>
                <a:gd name="connsiteX3" fmla="*/ 426720 w 721605"/>
                <a:gd name="connsiteY3" fmla="*/ 1062206 h 1687784"/>
                <a:gd name="connsiteX4" fmla="*/ 230371 w 721605"/>
                <a:gd name="connsiteY4" fmla="*/ 611426 h 1687784"/>
                <a:gd name="connsiteX5" fmla="*/ 260851 w 721605"/>
                <a:gd name="connsiteY5" fmla="*/ 382826 h 1687784"/>
                <a:gd name="connsiteX6" fmla="*/ 0 w 721605"/>
                <a:gd name="connsiteY6" fmla="*/ 1609309 h 1687784"/>
                <a:gd name="connsiteX7" fmla="*/ 15520 w 721605"/>
                <a:gd name="connsiteY7" fmla="*/ 489169 h 1687784"/>
                <a:gd name="connsiteX8" fmla="*/ 15520 w 721605"/>
                <a:gd name="connsiteY8" fmla="*/ 239246 h 1687784"/>
                <a:gd name="connsiteX0" fmla="*/ 15520 w 721605"/>
                <a:gd name="connsiteY0" fmla="*/ 239246 h 1692470"/>
                <a:gd name="connsiteX1" fmla="*/ 382772 w 721605"/>
                <a:gd name="connsiteY1" fmla="*/ 55166 h 1692470"/>
                <a:gd name="connsiteX2" fmla="*/ 527551 w 721605"/>
                <a:gd name="connsiteY2" fmla="*/ 489506 h 1692470"/>
                <a:gd name="connsiteX3" fmla="*/ 426720 w 721605"/>
                <a:gd name="connsiteY3" fmla="*/ 1062206 h 1692470"/>
                <a:gd name="connsiteX4" fmla="*/ 230371 w 721605"/>
                <a:gd name="connsiteY4" fmla="*/ 611426 h 1692470"/>
                <a:gd name="connsiteX5" fmla="*/ 260851 w 721605"/>
                <a:gd name="connsiteY5" fmla="*/ 382826 h 1692470"/>
                <a:gd name="connsiteX6" fmla="*/ 0 w 721605"/>
                <a:gd name="connsiteY6" fmla="*/ 1609309 h 1692470"/>
                <a:gd name="connsiteX7" fmla="*/ 15520 w 721605"/>
                <a:gd name="connsiteY7" fmla="*/ 489169 h 1692470"/>
                <a:gd name="connsiteX8" fmla="*/ 15520 w 721605"/>
                <a:gd name="connsiteY8" fmla="*/ 239246 h 1692470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09634"/>
                <a:gd name="connsiteX1" fmla="*/ 382772 w 721605"/>
                <a:gd name="connsiteY1" fmla="*/ 55166 h 1609634"/>
                <a:gd name="connsiteX2" fmla="*/ 527551 w 721605"/>
                <a:gd name="connsiteY2" fmla="*/ 489506 h 1609634"/>
                <a:gd name="connsiteX3" fmla="*/ 426720 w 721605"/>
                <a:gd name="connsiteY3" fmla="*/ 1062206 h 1609634"/>
                <a:gd name="connsiteX4" fmla="*/ 230371 w 721605"/>
                <a:gd name="connsiteY4" fmla="*/ 611426 h 1609634"/>
                <a:gd name="connsiteX5" fmla="*/ 260851 w 721605"/>
                <a:gd name="connsiteY5" fmla="*/ 382826 h 1609634"/>
                <a:gd name="connsiteX6" fmla="*/ 260851 w 721605"/>
                <a:gd name="connsiteY6" fmla="*/ 596186 h 1609634"/>
                <a:gd name="connsiteX7" fmla="*/ 0 w 721605"/>
                <a:gd name="connsiteY7" fmla="*/ 1609309 h 1609634"/>
                <a:gd name="connsiteX8" fmla="*/ 15520 w 721605"/>
                <a:gd name="connsiteY8" fmla="*/ 489169 h 1609634"/>
                <a:gd name="connsiteX9" fmla="*/ 15520 w 721605"/>
                <a:gd name="connsiteY9" fmla="*/ 239246 h 1609634"/>
                <a:gd name="connsiteX0" fmla="*/ 15520 w 721605"/>
                <a:gd name="connsiteY0" fmla="*/ 239246 h 1652899"/>
                <a:gd name="connsiteX1" fmla="*/ 382772 w 721605"/>
                <a:gd name="connsiteY1" fmla="*/ 55166 h 1652899"/>
                <a:gd name="connsiteX2" fmla="*/ 527551 w 721605"/>
                <a:gd name="connsiteY2" fmla="*/ 489506 h 1652899"/>
                <a:gd name="connsiteX3" fmla="*/ 426720 w 721605"/>
                <a:gd name="connsiteY3" fmla="*/ 1062206 h 1652899"/>
                <a:gd name="connsiteX4" fmla="*/ 230371 w 721605"/>
                <a:gd name="connsiteY4" fmla="*/ 611426 h 1652899"/>
                <a:gd name="connsiteX5" fmla="*/ 260851 w 721605"/>
                <a:gd name="connsiteY5" fmla="*/ 382826 h 1652899"/>
                <a:gd name="connsiteX6" fmla="*/ 260851 w 721605"/>
                <a:gd name="connsiteY6" fmla="*/ 596186 h 1652899"/>
                <a:gd name="connsiteX7" fmla="*/ 0 w 721605"/>
                <a:gd name="connsiteY7" fmla="*/ 1609309 h 1652899"/>
                <a:gd name="connsiteX8" fmla="*/ 15520 w 721605"/>
                <a:gd name="connsiteY8" fmla="*/ 489169 h 1652899"/>
                <a:gd name="connsiteX9" fmla="*/ 15520 w 721605"/>
                <a:gd name="connsiteY9" fmla="*/ 239246 h 1652899"/>
                <a:gd name="connsiteX0" fmla="*/ 15520 w 721605"/>
                <a:gd name="connsiteY0" fmla="*/ 239246 h 1679988"/>
                <a:gd name="connsiteX1" fmla="*/ 382772 w 721605"/>
                <a:gd name="connsiteY1" fmla="*/ 55166 h 1679988"/>
                <a:gd name="connsiteX2" fmla="*/ 527551 w 721605"/>
                <a:gd name="connsiteY2" fmla="*/ 489506 h 1679988"/>
                <a:gd name="connsiteX3" fmla="*/ 426720 w 721605"/>
                <a:gd name="connsiteY3" fmla="*/ 1062206 h 1679988"/>
                <a:gd name="connsiteX4" fmla="*/ 230371 w 721605"/>
                <a:gd name="connsiteY4" fmla="*/ 611426 h 1679988"/>
                <a:gd name="connsiteX5" fmla="*/ 260851 w 721605"/>
                <a:gd name="connsiteY5" fmla="*/ 382826 h 1679988"/>
                <a:gd name="connsiteX6" fmla="*/ 260851 w 721605"/>
                <a:gd name="connsiteY6" fmla="*/ 596186 h 1679988"/>
                <a:gd name="connsiteX7" fmla="*/ 0 w 721605"/>
                <a:gd name="connsiteY7" fmla="*/ 1609309 h 1679988"/>
                <a:gd name="connsiteX8" fmla="*/ 15520 w 721605"/>
                <a:gd name="connsiteY8" fmla="*/ 489169 h 1679988"/>
                <a:gd name="connsiteX9" fmla="*/ 15520 w 72160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425" h="1679988">
                  <a:moveTo>
                    <a:pt x="53340" y="239246"/>
                  </a:moveTo>
                  <a:cubicBezTo>
                    <a:pt x="190997" y="238846"/>
                    <a:pt x="282935" y="55566"/>
                    <a:pt x="420592" y="55166"/>
                  </a:cubicBezTo>
                  <a:cubicBezTo>
                    <a:pt x="876771" y="-192684"/>
                    <a:pt x="817126" y="474066"/>
                    <a:pt x="565371" y="489506"/>
                  </a:cubicBezTo>
                  <a:cubicBezTo>
                    <a:pt x="572696" y="657346"/>
                    <a:pt x="572785" y="875572"/>
                    <a:pt x="464540" y="1062206"/>
                  </a:cubicBezTo>
                  <a:cubicBezTo>
                    <a:pt x="428980" y="1071096"/>
                    <a:pt x="295836" y="724656"/>
                    <a:pt x="268191" y="611426"/>
                  </a:cubicBezTo>
                  <a:cubicBezTo>
                    <a:pt x="240546" y="498196"/>
                    <a:pt x="282161" y="384096"/>
                    <a:pt x="298671" y="382826"/>
                  </a:cubicBezTo>
                  <a:cubicBezTo>
                    <a:pt x="315181" y="381556"/>
                    <a:pt x="342146" y="391772"/>
                    <a:pt x="298671" y="596186"/>
                  </a:cubicBezTo>
                  <a:cubicBezTo>
                    <a:pt x="681916" y="1935980"/>
                    <a:pt x="105378" y="1689375"/>
                    <a:pt x="37820" y="1609309"/>
                  </a:cubicBezTo>
                  <a:cubicBezTo>
                    <a:pt x="25213" y="1246089"/>
                    <a:pt x="119287" y="1050509"/>
                    <a:pt x="0" y="519649"/>
                  </a:cubicBezTo>
                  <a:lnTo>
                    <a:pt x="53340" y="239246"/>
                  </a:ln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A9079F16-09D7-2118-358E-0B576B93FBD6}"/>
                </a:ext>
              </a:extLst>
            </p:cNvPr>
            <p:cNvSpPr/>
            <p:nvPr/>
          </p:nvSpPr>
          <p:spPr>
            <a:xfrm>
              <a:off x="8510682" y="605354"/>
              <a:ext cx="687863" cy="654875"/>
            </a:xfrm>
            <a:custGeom>
              <a:avLst/>
              <a:gdLst>
                <a:gd name="connsiteX0" fmla="*/ 0 w 444023"/>
                <a:gd name="connsiteY0" fmla="*/ 0 h 334835"/>
                <a:gd name="connsiteX1" fmla="*/ 444023 w 444023"/>
                <a:gd name="connsiteY1" fmla="*/ 0 h 334835"/>
                <a:gd name="connsiteX2" fmla="*/ 444023 w 444023"/>
                <a:gd name="connsiteY2" fmla="*/ 334835 h 334835"/>
                <a:gd name="connsiteX3" fmla="*/ 0 w 444023"/>
                <a:gd name="connsiteY3" fmla="*/ 334835 h 334835"/>
                <a:gd name="connsiteX4" fmla="*/ 0 w 444023"/>
                <a:gd name="connsiteY4" fmla="*/ 0 h 334835"/>
                <a:gd name="connsiteX0" fmla="*/ 99060 w 543083"/>
                <a:gd name="connsiteY0" fmla="*/ 0 h 334835"/>
                <a:gd name="connsiteX1" fmla="*/ 543083 w 543083"/>
                <a:gd name="connsiteY1" fmla="*/ 0 h 334835"/>
                <a:gd name="connsiteX2" fmla="*/ 543083 w 543083"/>
                <a:gd name="connsiteY2" fmla="*/ 334835 h 334835"/>
                <a:gd name="connsiteX3" fmla="*/ 0 w 543083"/>
                <a:gd name="connsiteY3" fmla="*/ 327215 h 334835"/>
                <a:gd name="connsiteX4" fmla="*/ 99060 w 543083"/>
                <a:gd name="connsiteY4" fmla="*/ 0 h 33483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863" h="654875">
                  <a:moveTo>
                    <a:pt x="99060" y="0"/>
                  </a:moveTo>
                  <a:cubicBezTo>
                    <a:pt x="645848" y="58272"/>
                    <a:pt x="659235" y="360383"/>
                    <a:pt x="687863" y="654875"/>
                  </a:cubicBezTo>
                  <a:cubicBezTo>
                    <a:pt x="374755" y="347535"/>
                    <a:pt x="229288" y="436435"/>
                    <a:pt x="0" y="327215"/>
                  </a:cubicBezTo>
                  <a:lnTo>
                    <a:pt x="99060" y="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E102030-50B7-57FC-743E-10A94C54DE7D}"/>
                </a:ext>
              </a:extLst>
            </p:cNvPr>
            <p:cNvGrpSpPr/>
            <p:nvPr/>
          </p:nvGrpSpPr>
          <p:grpSpPr>
            <a:xfrm>
              <a:off x="6760078" y="4171943"/>
              <a:ext cx="868297" cy="942126"/>
              <a:chOff x="6574621" y="4229521"/>
              <a:chExt cx="868297" cy="942126"/>
            </a:xfrm>
          </p:grpSpPr>
          <p:sp>
            <p:nvSpPr>
              <p:cNvPr id="90" name="Oval 73">
                <a:extLst>
                  <a:ext uri="{FF2B5EF4-FFF2-40B4-BE49-F238E27FC236}">
                    <a16:creationId xmlns:a16="http://schemas.microsoft.com/office/drawing/2014/main" id="{3A107892-A4E3-F98C-4E82-AD5C5484B74C}"/>
                  </a:ext>
                </a:extLst>
              </p:cNvPr>
              <p:cNvSpPr/>
              <p:nvPr/>
            </p:nvSpPr>
            <p:spPr>
              <a:xfrm rot="1165021">
                <a:off x="6637280" y="4580421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73">
                <a:extLst>
                  <a:ext uri="{FF2B5EF4-FFF2-40B4-BE49-F238E27FC236}">
                    <a16:creationId xmlns:a16="http://schemas.microsoft.com/office/drawing/2014/main" id="{FC861C12-941A-7A64-1A32-D54938C6AB08}"/>
                  </a:ext>
                </a:extLst>
              </p:cNvPr>
              <p:cNvSpPr/>
              <p:nvPr/>
            </p:nvSpPr>
            <p:spPr>
              <a:xfrm rot="11394425">
                <a:off x="6574621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F0D790-1815-BAA1-3F00-89AC242492EB}"/>
                </a:ext>
              </a:extLst>
            </p:cNvPr>
            <p:cNvGrpSpPr/>
            <p:nvPr/>
          </p:nvGrpSpPr>
          <p:grpSpPr>
            <a:xfrm>
              <a:off x="5717673" y="4127930"/>
              <a:ext cx="957448" cy="1017163"/>
              <a:chOff x="5541323" y="4229521"/>
              <a:chExt cx="957448" cy="1017163"/>
            </a:xfrm>
          </p:grpSpPr>
          <p:sp>
            <p:nvSpPr>
              <p:cNvPr id="88" name="Oval 73">
                <a:extLst>
                  <a:ext uri="{FF2B5EF4-FFF2-40B4-BE49-F238E27FC236}">
                    <a16:creationId xmlns:a16="http://schemas.microsoft.com/office/drawing/2014/main" id="{96EB7597-2DE4-3590-6B84-8F67900D8035}"/>
                  </a:ext>
                </a:extLst>
              </p:cNvPr>
              <p:cNvSpPr/>
              <p:nvPr/>
            </p:nvSpPr>
            <p:spPr>
              <a:xfrm rot="1165021">
                <a:off x="5541323" y="4655458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73">
                <a:extLst>
                  <a:ext uri="{FF2B5EF4-FFF2-40B4-BE49-F238E27FC236}">
                    <a16:creationId xmlns:a16="http://schemas.microsoft.com/office/drawing/2014/main" id="{55644BD4-30E2-6A77-AAB6-02D98D8EA46C}"/>
                  </a:ext>
                </a:extLst>
              </p:cNvPr>
              <p:cNvSpPr/>
              <p:nvPr/>
            </p:nvSpPr>
            <p:spPr>
              <a:xfrm rot="11394425">
                <a:off x="5630474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655B8E-42B2-249D-082D-50D117D0D8D0}"/>
              </a:ext>
            </a:extLst>
          </p:cNvPr>
          <p:cNvGrpSpPr/>
          <p:nvPr/>
        </p:nvGrpSpPr>
        <p:grpSpPr>
          <a:xfrm>
            <a:off x="9821581" y="2299605"/>
            <a:ext cx="3690448" cy="3935058"/>
            <a:chOff x="3571784" y="1093241"/>
            <a:chExt cx="3690448" cy="39350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71A8372-0346-6EF2-559C-67BC97B87D8C}"/>
                </a:ext>
              </a:extLst>
            </p:cNvPr>
            <p:cNvGrpSpPr/>
            <p:nvPr/>
          </p:nvGrpSpPr>
          <p:grpSpPr>
            <a:xfrm>
              <a:off x="3571784" y="1093241"/>
              <a:ext cx="3690448" cy="3306480"/>
              <a:chOff x="3960661" y="5806716"/>
              <a:chExt cx="3690448" cy="33064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2FB9AF3-E676-B8C1-C155-0D31AF2264BA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D24BFA5-BBC2-F8C8-FA98-51F8A25CA745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2">
                  <a:extLst>
                    <a:ext uri="{FF2B5EF4-FFF2-40B4-BE49-F238E27FC236}">
                      <a16:creationId xmlns:a16="http://schemas.microsoft.com/office/drawing/2014/main" id="{5BC9F0BF-067A-1621-3997-3E8E85BAE65E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2">
                  <a:extLst>
                    <a:ext uri="{FF2B5EF4-FFF2-40B4-BE49-F238E27FC236}">
                      <a16:creationId xmlns:a16="http://schemas.microsoft.com/office/drawing/2014/main" id="{B4431455-76E5-1841-BBA6-9A9064133CEE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0370E5F-9457-2143-2488-C828F1D3F7EE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31ACC24-A666-D058-A4EC-16E1D5F87268}"/>
                  </a:ext>
                </a:extLst>
              </p:cNvPr>
              <p:cNvCxnSpPr>
                <a:stCxn id="3" idx="1"/>
                <a:endCxn id="24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9C4769-1290-D4A7-DDE0-87D340E92640}"/>
                  </a:ext>
                </a:extLst>
              </p:cNvPr>
              <p:cNvCxnSpPr>
                <a:stCxn id="3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0A1114F-C649-9990-185E-E96D3C99333B}"/>
                  </a:ext>
                </a:extLst>
              </p:cNvPr>
              <p:cNvCxnSpPr>
                <a:stCxn id="3" idx="15"/>
                <a:endCxn id="24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D2E0714-27AF-9793-8CB8-3322C3A90C09}"/>
                  </a:ext>
                </a:extLst>
              </p:cNvPr>
              <p:cNvCxnSpPr>
                <a:stCxn id="3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4B4BBF-5C38-CE27-B3BF-0C5A6B6B4A70}"/>
                  </a:ext>
                </a:extLst>
              </p:cNvPr>
              <p:cNvCxnSpPr>
                <a:stCxn id="3" idx="13"/>
                <a:endCxn id="24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7B372B-8506-1FB4-8770-1663B9FADF32}"/>
                  </a:ext>
                </a:extLst>
              </p:cNvPr>
              <p:cNvCxnSpPr>
                <a:cxnSpLocks/>
                <a:stCxn id="3" idx="12"/>
                <a:endCxn id="24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DB87853-71DF-3B28-02FD-5BAAEEF02E7C}"/>
                  </a:ext>
                </a:extLst>
              </p:cNvPr>
              <p:cNvCxnSpPr>
                <a:stCxn id="3" idx="11"/>
                <a:endCxn id="24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8F693C7-F2C5-8A77-2BBD-7E4DCED7347A}"/>
                  </a:ext>
                </a:extLst>
              </p:cNvPr>
              <p:cNvCxnSpPr>
                <a:stCxn id="3" idx="10"/>
                <a:endCxn id="24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7531F2-0E2A-D19C-1572-41C8D6B8BBDC}"/>
                  </a:ext>
                </a:extLst>
              </p:cNvPr>
              <p:cNvCxnSpPr>
                <a:cxnSpLocks/>
                <a:stCxn id="3" idx="2"/>
                <a:endCxn id="24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E97BB2E-8AFC-5816-4217-9D1D0C828947}"/>
                  </a:ext>
                </a:extLst>
              </p:cNvPr>
              <p:cNvCxnSpPr>
                <a:cxnSpLocks/>
                <a:stCxn id="3" idx="3"/>
                <a:endCxn id="24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6F14F9F-DAA6-8A0D-23B1-EA3D7CE2D515}"/>
                  </a:ext>
                </a:extLst>
              </p:cNvPr>
              <p:cNvCxnSpPr>
                <a:stCxn id="3" idx="4"/>
                <a:endCxn id="24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4B9ACE1-9ACA-4CB1-7D1E-78AE9702874C}"/>
                  </a:ext>
                </a:extLst>
              </p:cNvPr>
              <p:cNvCxnSpPr>
                <a:cxnSpLocks/>
                <a:stCxn id="3" idx="5"/>
                <a:endCxn id="24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2E5296-52F8-0438-6B1C-3FFD75855284}"/>
                  </a:ext>
                </a:extLst>
              </p:cNvPr>
              <p:cNvCxnSpPr>
                <a:stCxn id="3" idx="6"/>
                <a:endCxn id="24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368CB3F-7EE5-6020-0DDB-9E483F301B70}"/>
                  </a:ext>
                </a:extLst>
              </p:cNvPr>
              <p:cNvCxnSpPr>
                <a:stCxn id="3" idx="7"/>
                <a:endCxn id="24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51510F-1128-A971-E6D8-83F9773B7319}"/>
                  </a:ext>
                </a:extLst>
              </p:cNvPr>
              <p:cNvCxnSpPr>
                <a:stCxn id="3" idx="8"/>
                <a:endCxn id="24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7C6E546-32C7-AB4F-5458-EAC10C9038B4}"/>
                  </a:ext>
                </a:extLst>
              </p:cNvPr>
              <p:cNvCxnSpPr>
                <a:stCxn id="3" idx="9"/>
                <a:endCxn id="24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451D1D-77CC-B617-8626-804D17195D2E}"/>
                </a:ext>
              </a:extLst>
            </p:cNvPr>
            <p:cNvGrpSpPr/>
            <p:nvPr/>
          </p:nvGrpSpPr>
          <p:grpSpPr>
            <a:xfrm>
              <a:off x="4671168" y="1517088"/>
              <a:ext cx="1473200" cy="3511211"/>
              <a:chOff x="4671168" y="1517088"/>
              <a:chExt cx="1473200" cy="3511211"/>
            </a:xfrm>
          </p:grpSpPr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693BF902-6A2B-A228-FADE-DD9439E946E4}"/>
                  </a:ext>
                </a:extLst>
              </p:cNvPr>
              <p:cNvSpPr/>
              <p:nvPr/>
            </p:nvSpPr>
            <p:spPr>
              <a:xfrm flipH="1">
                <a:off x="5440286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CC7A08B-CA72-BD47-44A7-B6B2D0CF28E8}"/>
                  </a:ext>
                </a:extLst>
              </p:cNvPr>
              <p:cNvSpPr/>
              <p:nvPr/>
            </p:nvSpPr>
            <p:spPr>
              <a:xfrm>
                <a:off x="5104122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3E5A53-1EDB-3958-ED4D-3D51B05092D5}"/>
                  </a:ext>
                </a:extLst>
              </p:cNvPr>
              <p:cNvSpPr/>
              <p:nvPr/>
            </p:nvSpPr>
            <p:spPr>
              <a:xfrm rot="606833">
                <a:off x="4969679" y="3571416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40DFD7-665A-E754-7BDC-F7EC7EAC287A}"/>
                  </a:ext>
                </a:extLst>
              </p:cNvPr>
              <p:cNvSpPr/>
              <p:nvPr/>
            </p:nvSpPr>
            <p:spPr>
              <a:xfrm rot="20843157">
                <a:off x="5506275" y="3565591"/>
                <a:ext cx="354917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18F62-5C8E-402C-2104-F6E30BF4CE8C}"/>
                  </a:ext>
                </a:extLst>
              </p:cNvPr>
              <p:cNvSpPr/>
              <p:nvPr/>
            </p:nvSpPr>
            <p:spPr>
              <a:xfrm>
                <a:off x="5037913" y="2882900"/>
                <a:ext cx="767972" cy="1658717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972" h="1658717">
                    <a:moveTo>
                      <a:pt x="86536" y="12700"/>
                    </a:moveTo>
                    <a:lnTo>
                      <a:pt x="664386" y="0"/>
                    </a:lnTo>
                    <a:cubicBezTo>
                      <a:pt x="480236" y="399035"/>
                      <a:pt x="499286" y="575820"/>
                      <a:pt x="569136" y="701805"/>
                    </a:cubicBezTo>
                    <a:cubicBezTo>
                      <a:pt x="1371776" y="1736855"/>
                      <a:pt x="-563704" y="2197865"/>
                      <a:pt x="169086" y="701805"/>
                    </a:cubicBezTo>
                    <a:cubicBezTo>
                      <a:pt x="255869" y="446703"/>
                      <a:pt x="190253" y="261452"/>
                      <a:pt x="86536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48BFFB5-CC45-A73B-A4E8-AE79766B770D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EBA0B0-16EF-F9C3-FB60-325E62D02E3B}"/>
                  </a:ext>
                </a:extLst>
              </p:cNvPr>
              <p:cNvSpPr/>
              <p:nvPr/>
            </p:nvSpPr>
            <p:spPr>
              <a:xfrm>
                <a:off x="5233318" y="1517088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B2BD4C-0D82-1FAF-1969-E17BAEDA2C36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24355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30DE0F-E2E7-8EBA-9AEF-D170423B64C3}"/>
                </a:ext>
              </a:extLst>
            </p:cNvPr>
            <p:cNvGrpSpPr/>
            <p:nvPr/>
          </p:nvGrpSpPr>
          <p:grpSpPr>
            <a:xfrm>
              <a:off x="4979232" y="2200378"/>
              <a:ext cx="833804" cy="719293"/>
              <a:chOff x="9689305" y="2286116"/>
              <a:chExt cx="833804" cy="719293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413DF69D-A342-94C0-4895-61D3A2B65BA5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7FA460-E32C-2B0D-5A27-E873FCF0ED4F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B0470D-CF1F-A772-E096-10D951701148}"/>
                  </a:ext>
                </a:extLst>
              </p:cNvPr>
              <p:cNvGrpSpPr/>
              <p:nvPr/>
            </p:nvGrpSpPr>
            <p:grpSpPr>
              <a:xfrm>
                <a:off x="9689305" y="2286116"/>
                <a:ext cx="810993" cy="233245"/>
                <a:chOff x="9689305" y="2286116"/>
                <a:chExt cx="810993" cy="23324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956FA0-CB20-1E71-079A-125031DA4EA1}"/>
                    </a:ext>
                  </a:extLst>
                </p:cNvPr>
                <p:cNvSpPr/>
                <p:nvPr/>
              </p:nvSpPr>
              <p:spPr>
                <a:xfrm>
                  <a:off x="9689305" y="230028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7DA689C-E2D5-A2F5-9036-D0EBCC044FF6}"/>
                    </a:ext>
                  </a:extLst>
                </p:cNvPr>
                <p:cNvSpPr/>
                <p:nvPr/>
              </p:nvSpPr>
              <p:spPr>
                <a:xfrm flipV="1">
                  <a:off x="9773839" y="235058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2DFB974-3DBF-75AC-37CD-3C5658A08EC6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69D83CC-A37A-87B4-79B0-CAEA336C7CF0}"/>
                    </a:ext>
                  </a:extLst>
                </p:cNvPr>
                <p:cNvSpPr/>
                <p:nvPr/>
              </p:nvSpPr>
              <p:spPr>
                <a:xfrm flipV="1">
                  <a:off x="10415763" y="233641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A75004-0B15-0DCF-E4C8-66492F006801}"/>
                  </a:ext>
                </a:extLst>
              </p:cNvPr>
              <p:cNvSpPr/>
              <p:nvPr/>
            </p:nvSpPr>
            <p:spPr>
              <a:xfrm flipV="1">
                <a:off x="9931002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E55E0D-29FF-247B-C109-4E8B58D82002}"/>
                  </a:ext>
                </a:extLst>
              </p:cNvPr>
              <p:cNvSpPr/>
              <p:nvPr/>
            </p:nvSpPr>
            <p:spPr>
              <a:xfrm flipV="1">
                <a:off x="10066733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078F6A-68B1-8021-9CEE-9A773D6AA863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5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687752-A150-3729-7820-EAE3C861A26E}"/>
              </a:ext>
            </a:extLst>
          </p:cNvPr>
          <p:cNvGrpSpPr/>
          <p:nvPr/>
        </p:nvGrpSpPr>
        <p:grpSpPr>
          <a:xfrm>
            <a:off x="9914744" y="1981397"/>
            <a:ext cx="833804" cy="719293"/>
            <a:chOff x="11229029" y="3406742"/>
            <a:chExt cx="833804" cy="719293"/>
          </a:xfrm>
        </p:grpSpPr>
        <p:sp>
          <p:nvSpPr>
            <p:cNvPr id="159" name="Rectangle 19">
              <a:extLst>
                <a:ext uri="{FF2B5EF4-FFF2-40B4-BE49-F238E27FC236}">
                  <a16:creationId xmlns:a16="http://schemas.microsoft.com/office/drawing/2014/main" id="{BE11B8DC-3F50-8809-D31B-3D48FB8A8065}"/>
                </a:ext>
              </a:extLst>
            </p:cNvPr>
            <p:cNvSpPr/>
            <p:nvPr/>
          </p:nvSpPr>
          <p:spPr>
            <a:xfrm>
              <a:off x="11327967" y="3697960"/>
              <a:ext cx="648417" cy="338691"/>
            </a:xfrm>
            <a:custGeom>
              <a:avLst/>
              <a:gdLst>
                <a:gd name="connsiteX0" fmla="*/ 0 w 215029"/>
                <a:gd name="connsiteY0" fmla="*/ 0 h 114594"/>
                <a:gd name="connsiteX1" fmla="*/ 215029 w 215029"/>
                <a:gd name="connsiteY1" fmla="*/ 0 h 114594"/>
                <a:gd name="connsiteX2" fmla="*/ 215029 w 215029"/>
                <a:gd name="connsiteY2" fmla="*/ 114594 h 114594"/>
                <a:gd name="connsiteX3" fmla="*/ 0 w 215029"/>
                <a:gd name="connsiteY3" fmla="*/ 114594 h 114594"/>
                <a:gd name="connsiteX4" fmla="*/ 0 w 215029"/>
                <a:gd name="connsiteY4" fmla="*/ 0 h 114594"/>
                <a:gd name="connsiteX0" fmla="*/ 0 w 310279"/>
                <a:gd name="connsiteY0" fmla="*/ 61912 h 114594"/>
                <a:gd name="connsiteX1" fmla="*/ 310279 w 310279"/>
                <a:gd name="connsiteY1" fmla="*/ 0 h 114594"/>
                <a:gd name="connsiteX2" fmla="*/ 310279 w 310279"/>
                <a:gd name="connsiteY2" fmla="*/ 114594 h 114594"/>
                <a:gd name="connsiteX3" fmla="*/ 95250 w 310279"/>
                <a:gd name="connsiteY3" fmla="*/ 114594 h 114594"/>
                <a:gd name="connsiteX4" fmla="*/ 0 w 310279"/>
                <a:gd name="connsiteY4" fmla="*/ 61912 h 114594"/>
                <a:gd name="connsiteX0" fmla="*/ 161925 w 472204"/>
                <a:gd name="connsiteY0" fmla="*/ 61912 h 169363"/>
                <a:gd name="connsiteX1" fmla="*/ 472204 w 472204"/>
                <a:gd name="connsiteY1" fmla="*/ 0 h 169363"/>
                <a:gd name="connsiteX2" fmla="*/ 472204 w 472204"/>
                <a:gd name="connsiteY2" fmla="*/ 114594 h 169363"/>
                <a:gd name="connsiteX3" fmla="*/ 0 w 472204"/>
                <a:gd name="connsiteY3" fmla="*/ 169363 h 169363"/>
                <a:gd name="connsiteX4" fmla="*/ 161925 w 472204"/>
                <a:gd name="connsiteY4" fmla="*/ 61912 h 169363"/>
                <a:gd name="connsiteX0" fmla="*/ 161925 w 598411"/>
                <a:gd name="connsiteY0" fmla="*/ 61912 h 174125"/>
                <a:gd name="connsiteX1" fmla="*/ 472204 w 598411"/>
                <a:gd name="connsiteY1" fmla="*/ 0 h 174125"/>
                <a:gd name="connsiteX2" fmla="*/ 598411 w 598411"/>
                <a:gd name="connsiteY2" fmla="*/ 174125 h 174125"/>
                <a:gd name="connsiteX3" fmla="*/ 0 w 598411"/>
                <a:gd name="connsiteY3" fmla="*/ 169363 h 174125"/>
                <a:gd name="connsiteX4" fmla="*/ 161925 w 598411"/>
                <a:gd name="connsiteY4" fmla="*/ 61912 h 174125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116975 h 121737"/>
                <a:gd name="connsiteX4" fmla="*/ 161925 w 598411"/>
                <a:gd name="connsiteY4" fmla="*/ 9524 h 121737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97925 h 121737"/>
                <a:gd name="connsiteX4" fmla="*/ 161925 w 598411"/>
                <a:gd name="connsiteY4" fmla="*/ 9524 h 121737"/>
                <a:gd name="connsiteX0" fmla="*/ 161925 w 612699"/>
                <a:gd name="connsiteY0" fmla="*/ 9524 h 100306"/>
                <a:gd name="connsiteX1" fmla="*/ 538879 w 612699"/>
                <a:gd name="connsiteY1" fmla="*/ 0 h 100306"/>
                <a:gd name="connsiteX2" fmla="*/ 612699 w 612699"/>
                <a:gd name="connsiteY2" fmla="*/ 100306 h 100306"/>
                <a:gd name="connsiteX3" fmla="*/ 0 w 612699"/>
                <a:gd name="connsiteY3" fmla="*/ 97925 h 100306"/>
                <a:gd name="connsiteX4" fmla="*/ 161925 w 612699"/>
                <a:gd name="connsiteY4" fmla="*/ 9524 h 100306"/>
                <a:gd name="connsiteX0" fmla="*/ 161925 w 612699"/>
                <a:gd name="connsiteY0" fmla="*/ 0 h 90782"/>
                <a:gd name="connsiteX1" fmla="*/ 541260 w 612699"/>
                <a:gd name="connsiteY1" fmla="*/ 1 h 90782"/>
                <a:gd name="connsiteX2" fmla="*/ 612699 w 612699"/>
                <a:gd name="connsiteY2" fmla="*/ 90782 h 90782"/>
                <a:gd name="connsiteX3" fmla="*/ 0 w 612699"/>
                <a:gd name="connsiteY3" fmla="*/ 88401 h 90782"/>
                <a:gd name="connsiteX4" fmla="*/ 161925 w 612699"/>
                <a:gd name="connsiteY4" fmla="*/ 0 h 90782"/>
                <a:gd name="connsiteX0" fmla="*/ 161925 w 612699"/>
                <a:gd name="connsiteY0" fmla="*/ 77257 h 168039"/>
                <a:gd name="connsiteX1" fmla="*/ 541260 w 612699"/>
                <a:gd name="connsiteY1" fmla="*/ 77258 h 168039"/>
                <a:gd name="connsiteX2" fmla="*/ 612699 w 612699"/>
                <a:gd name="connsiteY2" fmla="*/ 168039 h 168039"/>
                <a:gd name="connsiteX3" fmla="*/ 0 w 612699"/>
                <a:gd name="connsiteY3" fmla="*/ 165658 h 168039"/>
                <a:gd name="connsiteX4" fmla="*/ 161925 w 612699"/>
                <a:gd name="connsiteY4" fmla="*/ 77257 h 168039"/>
                <a:gd name="connsiteX0" fmla="*/ 161925 w 612699"/>
                <a:gd name="connsiteY0" fmla="*/ 87693 h 178475"/>
                <a:gd name="connsiteX1" fmla="*/ 541260 w 612699"/>
                <a:gd name="connsiteY1" fmla="*/ 87694 h 178475"/>
                <a:gd name="connsiteX2" fmla="*/ 612699 w 612699"/>
                <a:gd name="connsiteY2" fmla="*/ 178475 h 178475"/>
                <a:gd name="connsiteX3" fmla="*/ 0 w 612699"/>
                <a:gd name="connsiteY3" fmla="*/ 176094 h 178475"/>
                <a:gd name="connsiteX4" fmla="*/ 161925 w 612699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321880"/>
                <a:gd name="connsiteX1" fmla="*/ 541260 w 632409"/>
                <a:gd name="connsiteY1" fmla="*/ 87694 h 321880"/>
                <a:gd name="connsiteX2" fmla="*/ 629367 w 632409"/>
                <a:gd name="connsiteY2" fmla="*/ 178475 h 321880"/>
                <a:gd name="connsiteX3" fmla="*/ 0 w 632409"/>
                <a:gd name="connsiteY3" fmla="*/ 176094 h 321880"/>
                <a:gd name="connsiteX4" fmla="*/ 161925 w 632409"/>
                <a:gd name="connsiteY4" fmla="*/ 87693 h 321880"/>
                <a:gd name="connsiteX0" fmla="*/ 161925 w 632409"/>
                <a:gd name="connsiteY0" fmla="*/ 87693 h 337950"/>
                <a:gd name="connsiteX1" fmla="*/ 541260 w 632409"/>
                <a:gd name="connsiteY1" fmla="*/ 87694 h 337950"/>
                <a:gd name="connsiteX2" fmla="*/ 629367 w 632409"/>
                <a:gd name="connsiteY2" fmla="*/ 178475 h 337950"/>
                <a:gd name="connsiteX3" fmla="*/ 0 w 632409"/>
                <a:gd name="connsiteY3" fmla="*/ 176094 h 337950"/>
                <a:gd name="connsiteX4" fmla="*/ 161925 w 632409"/>
                <a:gd name="connsiteY4" fmla="*/ 87693 h 337950"/>
                <a:gd name="connsiteX0" fmla="*/ 161925 w 631654"/>
                <a:gd name="connsiteY0" fmla="*/ 87693 h 337950"/>
                <a:gd name="connsiteX1" fmla="*/ 541260 w 631654"/>
                <a:gd name="connsiteY1" fmla="*/ 87694 h 337950"/>
                <a:gd name="connsiteX2" fmla="*/ 629367 w 631654"/>
                <a:gd name="connsiteY2" fmla="*/ 178475 h 337950"/>
                <a:gd name="connsiteX3" fmla="*/ 0 w 631654"/>
                <a:gd name="connsiteY3" fmla="*/ 176094 h 337950"/>
                <a:gd name="connsiteX4" fmla="*/ 161925 w 631654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417" h="338691">
                  <a:moveTo>
                    <a:pt x="161925" y="87693"/>
                  </a:moveTo>
                  <a:cubicBezTo>
                    <a:pt x="316945" y="-86138"/>
                    <a:pt x="500540" y="44831"/>
                    <a:pt x="541260" y="87694"/>
                  </a:cubicBezTo>
                  <a:cubicBezTo>
                    <a:pt x="618253" y="113192"/>
                    <a:pt x="607141" y="152977"/>
                    <a:pt x="648417" y="180856"/>
                  </a:cubicBezTo>
                  <a:cubicBezTo>
                    <a:pt x="607697" y="246737"/>
                    <a:pt x="243126" y="503119"/>
                    <a:pt x="0" y="176094"/>
                  </a:cubicBezTo>
                  <a:cubicBezTo>
                    <a:pt x="53975" y="146627"/>
                    <a:pt x="72231" y="100491"/>
                    <a:pt x="161925" y="87693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76E8E639-34A3-0CFC-7A88-A3A8D2045763}"/>
                </a:ext>
              </a:extLst>
            </p:cNvPr>
            <p:cNvSpPr/>
            <p:nvPr/>
          </p:nvSpPr>
          <p:spPr>
            <a:xfrm>
              <a:off x="11259269" y="3625817"/>
              <a:ext cx="648417" cy="338691"/>
            </a:xfrm>
            <a:custGeom>
              <a:avLst/>
              <a:gdLst>
                <a:gd name="connsiteX0" fmla="*/ 0 w 215029"/>
                <a:gd name="connsiteY0" fmla="*/ 0 h 114594"/>
                <a:gd name="connsiteX1" fmla="*/ 215029 w 215029"/>
                <a:gd name="connsiteY1" fmla="*/ 0 h 114594"/>
                <a:gd name="connsiteX2" fmla="*/ 215029 w 215029"/>
                <a:gd name="connsiteY2" fmla="*/ 114594 h 114594"/>
                <a:gd name="connsiteX3" fmla="*/ 0 w 215029"/>
                <a:gd name="connsiteY3" fmla="*/ 114594 h 114594"/>
                <a:gd name="connsiteX4" fmla="*/ 0 w 215029"/>
                <a:gd name="connsiteY4" fmla="*/ 0 h 114594"/>
                <a:gd name="connsiteX0" fmla="*/ 0 w 310279"/>
                <a:gd name="connsiteY0" fmla="*/ 61912 h 114594"/>
                <a:gd name="connsiteX1" fmla="*/ 310279 w 310279"/>
                <a:gd name="connsiteY1" fmla="*/ 0 h 114594"/>
                <a:gd name="connsiteX2" fmla="*/ 310279 w 310279"/>
                <a:gd name="connsiteY2" fmla="*/ 114594 h 114594"/>
                <a:gd name="connsiteX3" fmla="*/ 95250 w 310279"/>
                <a:gd name="connsiteY3" fmla="*/ 114594 h 114594"/>
                <a:gd name="connsiteX4" fmla="*/ 0 w 310279"/>
                <a:gd name="connsiteY4" fmla="*/ 61912 h 114594"/>
                <a:gd name="connsiteX0" fmla="*/ 161925 w 472204"/>
                <a:gd name="connsiteY0" fmla="*/ 61912 h 169363"/>
                <a:gd name="connsiteX1" fmla="*/ 472204 w 472204"/>
                <a:gd name="connsiteY1" fmla="*/ 0 h 169363"/>
                <a:gd name="connsiteX2" fmla="*/ 472204 w 472204"/>
                <a:gd name="connsiteY2" fmla="*/ 114594 h 169363"/>
                <a:gd name="connsiteX3" fmla="*/ 0 w 472204"/>
                <a:gd name="connsiteY3" fmla="*/ 169363 h 169363"/>
                <a:gd name="connsiteX4" fmla="*/ 161925 w 472204"/>
                <a:gd name="connsiteY4" fmla="*/ 61912 h 169363"/>
                <a:gd name="connsiteX0" fmla="*/ 161925 w 598411"/>
                <a:gd name="connsiteY0" fmla="*/ 61912 h 174125"/>
                <a:gd name="connsiteX1" fmla="*/ 472204 w 598411"/>
                <a:gd name="connsiteY1" fmla="*/ 0 h 174125"/>
                <a:gd name="connsiteX2" fmla="*/ 598411 w 598411"/>
                <a:gd name="connsiteY2" fmla="*/ 174125 h 174125"/>
                <a:gd name="connsiteX3" fmla="*/ 0 w 598411"/>
                <a:gd name="connsiteY3" fmla="*/ 169363 h 174125"/>
                <a:gd name="connsiteX4" fmla="*/ 161925 w 598411"/>
                <a:gd name="connsiteY4" fmla="*/ 61912 h 174125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116975 h 121737"/>
                <a:gd name="connsiteX4" fmla="*/ 161925 w 598411"/>
                <a:gd name="connsiteY4" fmla="*/ 9524 h 121737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97925 h 121737"/>
                <a:gd name="connsiteX4" fmla="*/ 161925 w 598411"/>
                <a:gd name="connsiteY4" fmla="*/ 9524 h 121737"/>
                <a:gd name="connsiteX0" fmla="*/ 161925 w 612699"/>
                <a:gd name="connsiteY0" fmla="*/ 9524 h 100306"/>
                <a:gd name="connsiteX1" fmla="*/ 538879 w 612699"/>
                <a:gd name="connsiteY1" fmla="*/ 0 h 100306"/>
                <a:gd name="connsiteX2" fmla="*/ 612699 w 612699"/>
                <a:gd name="connsiteY2" fmla="*/ 100306 h 100306"/>
                <a:gd name="connsiteX3" fmla="*/ 0 w 612699"/>
                <a:gd name="connsiteY3" fmla="*/ 97925 h 100306"/>
                <a:gd name="connsiteX4" fmla="*/ 161925 w 612699"/>
                <a:gd name="connsiteY4" fmla="*/ 9524 h 100306"/>
                <a:gd name="connsiteX0" fmla="*/ 161925 w 612699"/>
                <a:gd name="connsiteY0" fmla="*/ 0 h 90782"/>
                <a:gd name="connsiteX1" fmla="*/ 541260 w 612699"/>
                <a:gd name="connsiteY1" fmla="*/ 1 h 90782"/>
                <a:gd name="connsiteX2" fmla="*/ 612699 w 612699"/>
                <a:gd name="connsiteY2" fmla="*/ 90782 h 90782"/>
                <a:gd name="connsiteX3" fmla="*/ 0 w 612699"/>
                <a:gd name="connsiteY3" fmla="*/ 88401 h 90782"/>
                <a:gd name="connsiteX4" fmla="*/ 161925 w 612699"/>
                <a:gd name="connsiteY4" fmla="*/ 0 h 90782"/>
                <a:gd name="connsiteX0" fmla="*/ 161925 w 612699"/>
                <a:gd name="connsiteY0" fmla="*/ 77257 h 168039"/>
                <a:gd name="connsiteX1" fmla="*/ 541260 w 612699"/>
                <a:gd name="connsiteY1" fmla="*/ 77258 h 168039"/>
                <a:gd name="connsiteX2" fmla="*/ 612699 w 612699"/>
                <a:gd name="connsiteY2" fmla="*/ 168039 h 168039"/>
                <a:gd name="connsiteX3" fmla="*/ 0 w 612699"/>
                <a:gd name="connsiteY3" fmla="*/ 165658 h 168039"/>
                <a:gd name="connsiteX4" fmla="*/ 161925 w 612699"/>
                <a:gd name="connsiteY4" fmla="*/ 77257 h 168039"/>
                <a:gd name="connsiteX0" fmla="*/ 161925 w 612699"/>
                <a:gd name="connsiteY0" fmla="*/ 87693 h 178475"/>
                <a:gd name="connsiteX1" fmla="*/ 541260 w 612699"/>
                <a:gd name="connsiteY1" fmla="*/ 87694 h 178475"/>
                <a:gd name="connsiteX2" fmla="*/ 612699 w 612699"/>
                <a:gd name="connsiteY2" fmla="*/ 178475 h 178475"/>
                <a:gd name="connsiteX3" fmla="*/ 0 w 612699"/>
                <a:gd name="connsiteY3" fmla="*/ 176094 h 178475"/>
                <a:gd name="connsiteX4" fmla="*/ 161925 w 612699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321880"/>
                <a:gd name="connsiteX1" fmla="*/ 541260 w 632409"/>
                <a:gd name="connsiteY1" fmla="*/ 87694 h 321880"/>
                <a:gd name="connsiteX2" fmla="*/ 629367 w 632409"/>
                <a:gd name="connsiteY2" fmla="*/ 178475 h 321880"/>
                <a:gd name="connsiteX3" fmla="*/ 0 w 632409"/>
                <a:gd name="connsiteY3" fmla="*/ 176094 h 321880"/>
                <a:gd name="connsiteX4" fmla="*/ 161925 w 632409"/>
                <a:gd name="connsiteY4" fmla="*/ 87693 h 321880"/>
                <a:gd name="connsiteX0" fmla="*/ 161925 w 632409"/>
                <a:gd name="connsiteY0" fmla="*/ 87693 h 337950"/>
                <a:gd name="connsiteX1" fmla="*/ 541260 w 632409"/>
                <a:gd name="connsiteY1" fmla="*/ 87694 h 337950"/>
                <a:gd name="connsiteX2" fmla="*/ 629367 w 632409"/>
                <a:gd name="connsiteY2" fmla="*/ 178475 h 337950"/>
                <a:gd name="connsiteX3" fmla="*/ 0 w 632409"/>
                <a:gd name="connsiteY3" fmla="*/ 176094 h 337950"/>
                <a:gd name="connsiteX4" fmla="*/ 161925 w 632409"/>
                <a:gd name="connsiteY4" fmla="*/ 87693 h 337950"/>
                <a:gd name="connsiteX0" fmla="*/ 161925 w 631654"/>
                <a:gd name="connsiteY0" fmla="*/ 87693 h 337950"/>
                <a:gd name="connsiteX1" fmla="*/ 541260 w 631654"/>
                <a:gd name="connsiteY1" fmla="*/ 87694 h 337950"/>
                <a:gd name="connsiteX2" fmla="*/ 629367 w 631654"/>
                <a:gd name="connsiteY2" fmla="*/ 178475 h 337950"/>
                <a:gd name="connsiteX3" fmla="*/ 0 w 631654"/>
                <a:gd name="connsiteY3" fmla="*/ 176094 h 337950"/>
                <a:gd name="connsiteX4" fmla="*/ 161925 w 631654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417" h="338691">
                  <a:moveTo>
                    <a:pt x="161925" y="87693"/>
                  </a:moveTo>
                  <a:cubicBezTo>
                    <a:pt x="316945" y="-86138"/>
                    <a:pt x="500540" y="44831"/>
                    <a:pt x="541260" y="87694"/>
                  </a:cubicBezTo>
                  <a:cubicBezTo>
                    <a:pt x="618253" y="113192"/>
                    <a:pt x="607141" y="152977"/>
                    <a:pt x="648417" y="180856"/>
                  </a:cubicBezTo>
                  <a:cubicBezTo>
                    <a:pt x="607697" y="246737"/>
                    <a:pt x="243126" y="503119"/>
                    <a:pt x="0" y="176094"/>
                  </a:cubicBezTo>
                  <a:cubicBezTo>
                    <a:pt x="53975" y="146627"/>
                    <a:pt x="72231" y="100491"/>
                    <a:pt x="161925" y="87693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BBEC466-7645-519F-8037-E2CCD0C26413}"/>
                </a:ext>
              </a:extLst>
            </p:cNvPr>
            <p:cNvSpPr/>
            <p:nvPr/>
          </p:nvSpPr>
          <p:spPr>
            <a:xfrm>
              <a:off x="11229029" y="3420912"/>
              <a:ext cx="169069" cy="219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0454D33-753B-856B-E4BF-EE6D7A35CB15}"/>
                </a:ext>
              </a:extLst>
            </p:cNvPr>
            <p:cNvSpPr/>
            <p:nvPr/>
          </p:nvSpPr>
          <p:spPr>
            <a:xfrm flipV="1">
              <a:off x="11313563" y="3471208"/>
              <a:ext cx="45719" cy="59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23C1B47-F92E-AA65-79E8-B15D017B92E6}"/>
                </a:ext>
              </a:extLst>
            </p:cNvPr>
            <p:cNvSpPr/>
            <p:nvPr/>
          </p:nvSpPr>
          <p:spPr>
            <a:xfrm>
              <a:off x="11870953" y="3406742"/>
              <a:ext cx="169069" cy="219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5122A9A-5B3C-DB79-ACE5-5282FC879EC9}"/>
                </a:ext>
              </a:extLst>
            </p:cNvPr>
            <p:cNvSpPr/>
            <p:nvPr/>
          </p:nvSpPr>
          <p:spPr>
            <a:xfrm flipV="1">
              <a:off x="11955487" y="3457038"/>
              <a:ext cx="45719" cy="59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6008FD0-F09A-2242-97EE-7A3CD30F3E41}"/>
                </a:ext>
              </a:extLst>
            </p:cNvPr>
            <p:cNvSpPr/>
            <p:nvPr/>
          </p:nvSpPr>
          <p:spPr>
            <a:xfrm flipV="1">
              <a:off x="11470726" y="3706951"/>
              <a:ext cx="45719" cy="59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52FE97F-230A-BD69-68CA-AB9AC5BB65CF}"/>
                </a:ext>
              </a:extLst>
            </p:cNvPr>
            <p:cNvSpPr/>
            <p:nvPr/>
          </p:nvSpPr>
          <p:spPr>
            <a:xfrm flipV="1">
              <a:off x="11606457" y="3706951"/>
              <a:ext cx="45719" cy="59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7943423F-DFA4-07EA-2289-32DEA4387F1A}"/>
                </a:ext>
              </a:extLst>
            </p:cNvPr>
            <p:cNvSpPr/>
            <p:nvPr/>
          </p:nvSpPr>
          <p:spPr>
            <a:xfrm>
              <a:off x="11616943" y="3625817"/>
              <a:ext cx="445890" cy="500218"/>
            </a:xfrm>
            <a:custGeom>
              <a:avLst/>
              <a:gdLst>
                <a:gd name="connsiteX0" fmla="*/ 0 w 96442"/>
                <a:gd name="connsiteY0" fmla="*/ 0 h 45719"/>
                <a:gd name="connsiteX1" fmla="*/ 96442 w 96442"/>
                <a:gd name="connsiteY1" fmla="*/ 0 h 45719"/>
                <a:gd name="connsiteX2" fmla="*/ 96442 w 96442"/>
                <a:gd name="connsiteY2" fmla="*/ 45719 h 45719"/>
                <a:gd name="connsiteX3" fmla="*/ 0 w 96442"/>
                <a:gd name="connsiteY3" fmla="*/ 45719 h 45719"/>
                <a:gd name="connsiteX4" fmla="*/ 0 w 96442"/>
                <a:gd name="connsiteY4" fmla="*/ 0 h 45719"/>
                <a:gd name="connsiteX0" fmla="*/ 0 w 389335"/>
                <a:gd name="connsiteY0" fmla="*/ 0 h 493394"/>
                <a:gd name="connsiteX1" fmla="*/ 96442 w 389335"/>
                <a:gd name="connsiteY1" fmla="*/ 0 h 493394"/>
                <a:gd name="connsiteX2" fmla="*/ 389335 w 389335"/>
                <a:gd name="connsiteY2" fmla="*/ 493394 h 493394"/>
                <a:gd name="connsiteX3" fmla="*/ 0 w 389335"/>
                <a:gd name="connsiteY3" fmla="*/ 45719 h 493394"/>
                <a:gd name="connsiteX4" fmla="*/ 0 w 389335"/>
                <a:gd name="connsiteY4" fmla="*/ 0 h 493394"/>
                <a:gd name="connsiteX0" fmla="*/ 0 w 452394"/>
                <a:gd name="connsiteY0" fmla="*/ 0 h 493394"/>
                <a:gd name="connsiteX1" fmla="*/ 96442 w 452394"/>
                <a:gd name="connsiteY1" fmla="*/ 0 h 493394"/>
                <a:gd name="connsiteX2" fmla="*/ 389335 w 452394"/>
                <a:gd name="connsiteY2" fmla="*/ 493394 h 493394"/>
                <a:gd name="connsiteX3" fmla="*/ 0 w 452394"/>
                <a:gd name="connsiteY3" fmla="*/ 45719 h 493394"/>
                <a:gd name="connsiteX4" fmla="*/ 0 w 452394"/>
                <a:gd name="connsiteY4" fmla="*/ 0 h 493394"/>
                <a:gd name="connsiteX0" fmla="*/ 0 w 452394"/>
                <a:gd name="connsiteY0" fmla="*/ 0 h 497593"/>
                <a:gd name="connsiteX1" fmla="*/ 96442 w 452394"/>
                <a:gd name="connsiteY1" fmla="*/ 0 h 497593"/>
                <a:gd name="connsiteX2" fmla="*/ 389335 w 452394"/>
                <a:gd name="connsiteY2" fmla="*/ 493394 h 497593"/>
                <a:gd name="connsiteX3" fmla="*/ 0 w 452394"/>
                <a:gd name="connsiteY3" fmla="*/ 45719 h 497593"/>
                <a:gd name="connsiteX4" fmla="*/ 0 w 452394"/>
                <a:gd name="connsiteY4" fmla="*/ 0 h 497593"/>
                <a:gd name="connsiteX0" fmla="*/ 0 w 452394"/>
                <a:gd name="connsiteY0" fmla="*/ 0 h 493394"/>
                <a:gd name="connsiteX1" fmla="*/ 96442 w 452394"/>
                <a:gd name="connsiteY1" fmla="*/ 0 h 493394"/>
                <a:gd name="connsiteX2" fmla="*/ 389335 w 452394"/>
                <a:gd name="connsiteY2" fmla="*/ 493394 h 493394"/>
                <a:gd name="connsiteX3" fmla="*/ 0 w 452394"/>
                <a:gd name="connsiteY3" fmla="*/ 0 h 493394"/>
                <a:gd name="connsiteX0" fmla="*/ 0 w 389335"/>
                <a:gd name="connsiteY0" fmla="*/ 0 h 493394"/>
                <a:gd name="connsiteX1" fmla="*/ 389335 w 389335"/>
                <a:gd name="connsiteY1" fmla="*/ 493394 h 493394"/>
                <a:gd name="connsiteX2" fmla="*/ 0 w 389335"/>
                <a:gd name="connsiteY2" fmla="*/ 0 h 493394"/>
                <a:gd name="connsiteX0" fmla="*/ 0 w 389335"/>
                <a:gd name="connsiteY0" fmla="*/ 0 h 493394"/>
                <a:gd name="connsiteX1" fmla="*/ 389335 w 389335"/>
                <a:gd name="connsiteY1" fmla="*/ 493394 h 493394"/>
                <a:gd name="connsiteX2" fmla="*/ 0 w 389335"/>
                <a:gd name="connsiteY2" fmla="*/ 0 h 493394"/>
                <a:gd name="connsiteX0" fmla="*/ 0 w 445890"/>
                <a:gd name="connsiteY0" fmla="*/ 0 h 493394"/>
                <a:gd name="connsiteX1" fmla="*/ 389335 w 445890"/>
                <a:gd name="connsiteY1" fmla="*/ 493394 h 493394"/>
                <a:gd name="connsiteX2" fmla="*/ 0 w 445890"/>
                <a:gd name="connsiteY2" fmla="*/ 0 h 493394"/>
                <a:gd name="connsiteX0" fmla="*/ 0 w 445890"/>
                <a:gd name="connsiteY0" fmla="*/ 0 h 497856"/>
                <a:gd name="connsiteX1" fmla="*/ 389335 w 445890"/>
                <a:gd name="connsiteY1" fmla="*/ 493394 h 497856"/>
                <a:gd name="connsiteX2" fmla="*/ 0 w 445890"/>
                <a:gd name="connsiteY2" fmla="*/ 0 h 497856"/>
                <a:gd name="connsiteX0" fmla="*/ 0 w 445890"/>
                <a:gd name="connsiteY0" fmla="*/ 0 h 500218"/>
                <a:gd name="connsiteX1" fmla="*/ 389335 w 445890"/>
                <a:gd name="connsiteY1" fmla="*/ 493394 h 500218"/>
                <a:gd name="connsiteX2" fmla="*/ 0 w 445890"/>
                <a:gd name="connsiteY2" fmla="*/ 0 h 5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890" h="500218">
                  <a:moveTo>
                    <a:pt x="0" y="0"/>
                  </a:moveTo>
                  <a:cubicBezTo>
                    <a:pt x="408385" y="12065"/>
                    <a:pt x="531020" y="376554"/>
                    <a:pt x="389335" y="493394"/>
                  </a:cubicBezTo>
                  <a:cubicBezTo>
                    <a:pt x="268486" y="548163"/>
                    <a:pt x="270273" y="263207"/>
                    <a:pt x="0" y="0"/>
                  </a:cubicBezTo>
                  <a:close/>
                </a:path>
              </a:pathLst>
            </a:custGeom>
            <a:solidFill>
              <a:srgbClr val="D82E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DD4DDF-FD4E-E52E-F848-39E39FEE9648}"/>
              </a:ext>
            </a:extLst>
          </p:cNvPr>
          <p:cNvGrpSpPr/>
          <p:nvPr/>
        </p:nvGrpSpPr>
        <p:grpSpPr>
          <a:xfrm>
            <a:off x="3169201" y="2611306"/>
            <a:ext cx="3885585" cy="2894586"/>
            <a:chOff x="3169201" y="2611306"/>
            <a:chExt cx="3885585" cy="289458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B3C502A-4188-5AC6-F84E-4D0B728A2D33}"/>
                </a:ext>
              </a:extLst>
            </p:cNvPr>
            <p:cNvGrpSpPr/>
            <p:nvPr/>
          </p:nvGrpSpPr>
          <p:grpSpPr>
            <a:xfrm>
              <a:off x="5012435" y="4484099"/>
              <a:ext cx="765661" cy="561375"/>
              <a:chOff x="4935120" y="4629280"/>
              <a:chExt cx="765661" cy="561375"/>
            </a:xfrm>
          </p:grpSpPr>
          <p:sp>
            <p:nvSpPr>
              <p:cNvPr id="140" name="Rectangle 134">
                <a:extLst>
                  <a:ext uri="{FF2B5EF4-FFF2-40B4-BE49-F238E27FC236}">
                    <a16:creationId xmlns:a16="http://schemas.microsoft.com/office/drawing/2014/main" id="{5C9B6282-F992-6BD8-C95A-706835754248}"/>
                  </a:ext>
                </a:extLst>
              </p:cNvPr>
              <p:cNvSpPr/>
              <p:nvPr/>
            </p:nvSpPr>
            <p:spPr>
              <a:xfrm>
                <a:off x="4935120" y="4949049"/>
                <a:ext cx="765661" cy="241606"/>
              </a:xfrm>
              <a:custGeom>
                <a:avLst/>
                <a:gdLst>
                  <a:gd name="connsiteX0" fmla="*/ 0 w 323850"/>
                  <a:gd name="connsiteY0" fmla="*/ 0 h 45719"/>
                  <a:gd name="connsiteX1" fmla="*/ 323850 w 323850"/>
                  <a:gd name="connsiteY1" fmla="*/ 0 h 45719"/>
                  <a:gd name="connsiteX2" fmla="*/ 323850 w 323850"/>
                  <a:gd name="connsiteY2" fmla="*/ 45719 h 45719"/>
                  <a:gd name="connsiteX3" fmla="*/ 0 w 323850"/>
                  <a:gd name="connsiteY3" fmla="*/ 45719 h 45719"/>
                  <a:gd name="connsiteX4" fmla="*/ 0 w 323850"/>
                  <a:gd name="connsiteY4" fmla="*/ 0 h 45719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295275 w 457200"/>
                  <a:gd name="connsiteY3" fmla="*/ 77787 h 112394"/>
                  <a:gd name="connsiteX4" fmla="*/ 0 w 457200"/>
                  <a:gd name="connsiteY4" fmla="*/ 112394 h 112394"/>
                  <a:gd name="connsiteX5" fmla="*/ 133350 w 457200"/>
                  <a:gd name="connsiteY5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295275 w 457200"/>
                  <a:gd name="connsiteY2" fmla="*/ 77787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319087"/>
                  <a:gd name="connsiteY0" fmla="*/ 85725 h 198119"/>
                  <a:gd name="connsiteX1" fmla="*/ 319087 w 319087"/>
                  <a:gd name="connsiteY1" fmla="*/ 0 h 198119"/>
                  <a:gd name="connsiteX2" fmla="*/ 295275 w 319087"/>
                  <a:gd name="connsiteY2" fmla="*/ 163512 h 198119"/>
                  <a:gd name="connsiteX3" fmla="*/ 0 w 319087"/>
                  <a:gd name="connsiteY3" fmla="*/ 198119 h 198119"/>
                  <a:gd name="connsiteX4" fmla="*/ 133350 w 319087"/>
                  <a:gd name="connsiteY4" fmla="*/ 85725 h 198119"/>
                  <a:gd name="connsiteX0" fmla="*/ 133350 w 637180"/>
                  <a:gd name="connsiteY0" fmla="*/ 85725 h 198119"/>
                  <a:gd name="connsiteX1" fmla="*/ 319087 w 637180"/>
                  <a:gd name="connsiteY1" fmla="*/ 0 h 198119"/>
                  <a:gd name="connsiteX2" fmla="*/ 295275 w 637180"/>
                  <a:gd name="connsiteY2" fmla="*/ 163512 h 198119"/>
                  <a:gd name="connsiteX3" fmla="*/ 0 w 637180"/>
                  <a:gd name="connsiteY3" fmla="*/ 198119 h 198119"/>
                  <a:gd name="connsiteX4" fmla="*/ 133350 w 637180"/>
                  <a:gd name="connsiteY4" fmla="*/ 85725 h 198119"/>
                  <a:gd name="connsiteX0" fmla="*/ 133350 w 645606"/>
                  <a:gd name="connsiteY0" fmla="*/ 85725 h 210452"/>
                  <a:gd name="connsiteX1" fmla="*/ 319087 w 645606"/>
                  <a:gd name="connsiteY1" fmla="*/ 0 h 210452"/>
                  <a:gd name="connsiteX2" fmla="*/ 295275 w 645606"/>
                  <a:gd name="connsiteY2" fmla="*/ 163512 h 210452"/>
                  <a:gd name="connsiteX3" fmla="*/ 0 w 645606"/>
                  <a:gd name="connsiteY3" fmla="*/ 198119 h 210452"/>
                  <a:gd name="connsiteX4" fmla="*/ 133350 w 645606"/>
                  <a:gd name="connsiteY4" fmla="*/ 85725 h 210452"/>
                  <a:gd name="connsiteX0" fmla="*/ 133350 w 649839"/>
                  <a:gd name="connsiteY0" fmla="*/ 85725 h 198119"/>
                  <a:gd name="connsiteX1" fmla="*/ 319087 w 649839"/>
                  <a:gd name="connsiteY1" fmla="*/ 0 h 198119"/>
                  <a:gd name="connsiteX2" fmla="*/ 295275 w 649839"/>
                  <a:gd name="connsiteY2" fmla="*/ 163512 h 198119"/>
                  <a:gd name="connsiteX3" fmla="*/ 0 w 649839"/>
                  <a:gd name="connsiteY3" fmla="*/ 198119 h 198119"/>
                  <a:gd name="connsiteX4" fmla="*/ 133350 w 649839"/>
                  <a:gd name="connsiteY4" fmla="*/ 85725 h 198119"/>
                  <a:gd name="connsiteX0" fmla="*/ 133350 w 659711"/>
                  <a:gd name="connsiteY0" fmla="*/ 85725 h 216931"/>
                  <a:gd name="connsiteX1" fmla="*/ 319087 w 659711"/>
                  <a:gd name="connsiteY1" fmla="*/ 0 h 216931"/>
                  <a:gd name="connsiteX2" fmla="*/ 295275 w 659711"/>
                  <a:gd name="connsiteY2" fmla="*/ 163512 h 216931"/>
                  <a:gd name="connsiteX3" fmla="*/ 0 w 659711"/>
                  <a:gd name="connsiteY3" fmla="*/ 198119 h 216931"/>
                  <a:gd name="connsiteX4" fmla="*/ 133350 w 659711"/>
                  <a:gd name="connsiteY4" fmla="*/ 85725 h 216931"/>
                  <a:gd name="connsiteX0" fmla="*/ 133350 w 659711"/>
                  <a:gd name="connsiteY0" fmla="*/ 85725 h 224696"/>
                  <a:gd name="connsiteX1" fmla="*/ 319087 w 659711"/>
                  <a:gd name="connsiteY1" fmla="*/ 0 h 224696"/>
                  <a:gd name="connsiteX2" fmla="*/ 295275 w 659711"/>
                  <a:gd name="connsiteY2" fmla="*/ 163512 h 224696"/>
                  <a:gd name="connsiteX3" fmla="*/ 0 w 659711"/>
                  <a:gd name="connsiteY3" fmla="*/ 198119 h 224696"/>
                  <a:gd name="connsiteX4" fmla="*/ 133350 w 659711"/>
                  <a:gd name="connsiteY4" fmla="*/ 85725 h 224696"/>
                  <a:gd name="connsiteX0" fmla="*/ 133350 w 659711"/>
                  <a:gd name="connsiteY0" fmla="*/ 85725 h 241606"/>
                  <a:gd name="connsiteX1" fmla="*/ 319087 w 659711"/>
                  <a:gd name="connsiteY1" fmla="*/ 0 h 241606"/>
                  <a:gd name="connsiteX2" fmla="*/ 295275 w 659711"/>
                  <a:gd name="connsiteY2" fmla="*/ 163512 h 241606"/>
                  <a:gd name="connsiteX3" fmla="*/ 0 w 659711"/>
                  <a:gd name="connsiteY3" fmla="*/ 198119 h 241606"/>
                  <a:gd name="connsiteX4" fmla="*/ 133350 w 659711"/>
                  <a:gd name="connsiteY4" fmla="*/ 85725 h 241606"/>
                  <a:gd name="connsiteX0" fmla="*/ 224826 w 751187"/>
                  <a:gd name="connsiteY0" fmla="*/ 85725 h 241606"/>
                  <a:gd name="connsiteX1" fmla="*/ 410563 w 751187"/>
                  <a:gd name="connsiteY1" fmla="*/ 0 h 241606"/>
                  <a:gd name="connsiteX2" fmla="*/ 386751 w 751187"/>
                  <a:gd name="connsiteY2" fmla="*/ 163512 h 241606"/>
                  <a:gd name="connsiteX3" fmla="*/ 91476 w 751187"/>
                  <a:gd name="connsiteY3" fmla="*/ 198119 h 241606"/>
                  <a:gd name="connsiteX4" fmla="*/ 224826 w 751187"/>
                  <a:gd name="connsiteY4" fmla="*/ 85725 h 241606"/>
                  <a:gd name="connsiteX0" fmla="*/ 254102 w 780463"/>
                  <a:gd name="connsiteY0" fmla="*/ 85725 h 241606"/>
                  <a:gd name="connsiteX1" fmla="*/ 439839 w 780463"/>
                  <a:gd name="connsiteY1" fmla="*/ 0 h 241606"/>
                  <a:gd name="connsiteX2" fmla="*/ 416027 w 780463"/>
                  <a:gd name="connsiteY2" fmla="*/ 163512 h 241606"/>
                  <a:gd name="connsiteX3" fmla="*/ 120752 w 780463"/>
                  <a:gd name="connsiteY3" fmla="*/ 198119 h 241606"/>
                  <a:gd name="connsiteX4" fmla="*/ 254102 w 780463"/>
                  <a:gd name="connsiteY4" fmla="*/ 85725 h 241606"/>
                  <a:gd name="connsiteX0" fmla="*/ 239300 w 765661"/>
                  <a:gd name="connsiteY0" fmla="*/ 85725 h 241606"/>
                  <a:gd name="connsiteX1" fmla="*/ 425037 w 765661"/>
                  <a:gd name="connsiteY1" fmla="*/ 0 h 241606"/>
                  <a:gd name="connsiteX2" fmla="*/ 401225 w 765661"/>
                  <a:gd name="connsiteY2" fmla="*/ 163512 h 241606"/>
                  <a:gd name="connsiteX3" fmla="*/ 105950 w 765661"/>
                  <a:gd name="connsiteY3" fmla="*/ 198119 h 241606"/>
                  <a:gd name="connsiteX4" fmla="*/ 239300 w 765661"/>
                  <a:gd name="connsiteY4" fmla="*/ 85725 h 24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61" h="241606">
                    <a:moveTo>
                      <a:pt x="239300" y="85725"/>
                    </a:moveTo>
                    <a:lnTo>
                      <a:pt x="425037" y="0"/>
                    </a:lnTo>
                    <a:cubicBezTo>
                      <a:pt x="1160050" y="287867"/>
                      <a:pt x="490124" y="228071"/>
                      <a:pt x="401225" y="163512"/>
                    </a:cubicBezTo>
                    <a:cubicBezTo>
                      <a:pt x="259937" y="284585"/>
                      <a:pt x="232950" y="238970"/>
                      <a:pt x="105950" y="198119"/>
                    </a:cubicBezTo>
                    <a:cubicBezTo>
                      <a:pt x="-111537" y="346392"/>
                      <a:pt x="42450" y="-5397"/>
                      <a:pt x="239300" y="85725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3">
                <a:extLst>
                  <a:ext uri="{FF2B5EF4-FFF2-40B4-BE49-F238E27FC236}">
                    <a16:creationId xmlns:a16="http://schemas.microsoft.com/office/drawing/2014/main" id="{34D0F16F-6B3D-F8EF-92FF-9739268867F8}"/>
                  </a:ext>
                </a:extLst>
              </p:cNvPr>
              <p:cNvSpPr/>
              <p:nvPr/>
            </p:nvSpPr>
            <p:spPr>
              <a:xfrm>
                <a:off x="5022020" y="4629280"/>
                <a:ext cx="527051" cy="386443"/>
              </a:xfrm>
              <a:custGeom>
                <a:avLst/>
                <a:gdLst>
                  <a:gd name="connsiteX0" fmla="*/ 0 w 482600"/>
                  <a:gd name="connsiteY0" fmla="*/ 254000 h 508000"/>
                  <a:gd name="connsiteX1" fmla="*/ 241300 w 482600"/>
                  <a:gd name="connsiteY1" fmla="*/ 0 h 508000"/>
                  <a:gd name="connsiteX2" fmla="*/ 482600 w 482600"/>
                  <a:gd name="connsiteY2" fmla="*/ 254000 h 508000"/>
                  <a:gd name="connsiteX3" fmla="*/ 241300 w 482600"/>
                  <a:gd name="connsiteY3" fmla="*/ 508000 h 508000"/>
                  <a:gd name="connsiteX4" fmla="*/ 0 w 482600"/>
                  <a:gd name="connsiteY4" fmla="*/ 254000 h 508000"/>
                  <a:gd name="connsiteX0" fmla="*/ 0 w 489307"/>
                  <a:gd name="connsiteY0" fmla="*/ 31750 h 285750"/>
                  <a:gd name="connsiteX1" fmla="*/ 482600 w 489307"/>
                  <a:gd name="connsiteY1" fmla="*/ 31750 h 285750"/>
                  <a:gd name="connsiteX2" fmla="*/ 241300 w 489307"/>
                  <a:gd name="connsiteY2" fmla="*/ 285750 h 285750"/>
                  <a:gd name="connsiteX3" fmla="*/ 0 w 489307"/>
                  <a:gd name="connsiteY3" fmla="*/ 31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307" h="285750">
                    <a:moveTo>
                      <a:pt x="0" y="31750"/>
                    </a:moveTo>
                    <a:cubicBezTo>
                      <a:pt x="40217" y="-10583"/>
                      <a:pt x="442383" y="-10583"/>
                      <a:pt x="482600" y="31750"/>
                    </a:cubicBezTo>
                    <a:cubicBezTo>
                      <a:pt x="522817" y="74083"/>
                      <a:pt x="374566" y="285750"/>
                      <a:pt x="241300" y="285750"/>
                    </a:cubicBezTo>
                    <a:cubicBezTo>
                      <a:pt x="108034" y="285750"/>
                      <a:pt x="0" y="172030"/>
                      <a:pt x="0" y="3175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A7A4A15-E9CE-39C9-4164-D64C9A108905}"/>
                </a:ext>
              </a:extLst>
            </p:cNvPr>
            <p:cNvGrpSpPr/>
            <p:nvPr/>
          </p:nvGrpSpPr>
          <p:grpSpPr>
            <a:xfrm>
              <a:off x="5516748" y="4471767"/>
              <a:ext cx="765661" cy="561375"/>
              <a:chOff x="5361400" y="4655457"/>
              <a:chExt cx="765661" cy="56137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8F749C-11B4-E4B6-4B45-833487068C97}"/>
                  </a:ext>
                </a:extLst>
              </p:cNvPr>
              <p:cNvSpPr/>
              <p:nvPr/>
            </p:nvSpPr>
            <p:spPr>
              <a:xfrm>
                <a:off x="5361400" y="4975226"/>
                <a:ext cx="765661" cy="241606"/>
              </a:xfrm>
              <a:custGeom>
                <a:avLst/>
                <a:gdLst>
                  <a:gd name="connsiteX0" fmla="*/ 0 w 323850"/>
                  <a:gd name="connsiteY0" fmla="*/ 0 h 45719"/>
                  <a:gd name="connsiteX1" fmla="*/ 323850 w 323850"/>
                  <a:gd name="connsiteY1" fmla="*/ 0 h 45719"/>
                  <a:gd name="connsiteX2" fmla="*/ 323850 w 323850"/>
                  <a:gd name="connsiteY2" fmla="*/ 45719 h 45719"/>
                  <a:gd name="connsiteX3" fmla="*/ 0 w 323850"/>
                  <a:gd name="connsiteY3" fmla="*/ 45719 h 45719"/>
                  <a:gd name="connsiteX4" fmla="*/ 0 w 323850"/>
                  <a:gd name="connsiteY4" fmla="*/ 0 h 45719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295275 w 457200"/>
                  <a:gd name="connsiteY3" fmla="*/ 77787 h 112394"/>
                  <a:gd name="connsiteX4" fmla="*/ 0 w 457200"/>
                  <a:gd name="connsiteY4" fmla="*/ 112394 h 112394"/>
                  <a:gd name="connsiteX5" fmla="*/ 133350 w 457200"/>
                  <a:gd name="connsiteY5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295275 w 457200"/>
                  <a:gd name="connsiteY2" fmla="*/ 77787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319087"/>
                  <a:gd name="connsiteY0" fmla="*/ 85725 h 198119"/>
                  <a:gd name="connsiteX1" fmla="*/ 319087 w 319087"/>
                  <a:gd name="connsiteY1" fmla="*/ 0 h 198119"/>
                  <a:gd name="connsiteX2" fmla="*/ 295275 w 319087"/>
                  <a:gd name="connsiteY2" fmla="*/ 163512 h 198119"/>
                  <a:gd name="connsiteX3" fmla="*/ 0 w 319087"/>
                  <a:gd name="connsiteY3" fmla="*/ 198119 h 198119"/>
                  <a:gd name="connsiteX4" fmla="*/ 133350 w 319087"/>
                  <a:gd name="connsiteY4" fmla="*/ 85725 h 198119"/>
                  <a:gd name="connsiteX0" fmla="*/ 133350 w 637180"/>
                  <a:gd name="connsiteY0" fmla="*/ 85725 h 198119"/>
                  <a:gd name="connsiteX1" fmla="*/ 319087 w 637180"/>
                  <a:gd name="connsiteY1" fmla="*/ 0 h 198119"/>
                  <a:gd name="connsiteX2" fmla="*/ 295275 w 637180"/>
                  <a:gd name="connsiteY2" fmla="*/ 163512 h 198119"/>
                  <a:gd name="connsiteX3" fmla="*/ 0 w 637180"/>
                  <a:gd name="connsiteY3" fmla="*/ 198119 h 198119"/>
                  <a:gd name="connsiteX4" fmla="*/ 133350 w 637180"/>
                  <a:gd name="connsiteY4" fmla="*/ 85725 h 198119"/>
                  <a:gd name="connsiteX0" fmla="*/ 133350 w 645606"/>
                  <a:gd name="connsiteY0" fmla="*/ 85725 h 210452"/>
                  <a:gd name="connsiteX1" fmla="*/ 319087 w 645606"/>
                  <a:gd name="connsiteY1" fmla="*/ 0 h 210452"/>
                  <a:gd name="connsiteX2" fmla="*/ 295275 w 645606"/>
                  <a:gd name="connsiteY2" fmla="*/ 163512 h 210452"/>
                  <a:gd name="connsiteX3" fmla="*/ 0 w 645606"/>
                  <a:gd name="connsiteY3" fmla="*/ 198119 h 210452"/>
                  <a:gd name="connsiteX4" fmla="*/ 133350 w 645606"/>
                  <a:gd name="connsiteY4" fmla="*/ 85725 h 210452"/>
                  <a:gd name="connsiteX0" fmla="*/ 133350 w 649839"/>
                  <a:gd name="connsiteY0" fmla="*/ 85725 h 198119"/>
                  <a:gd name="connsiteX1" fmla="*/ 319087 w 649839"/>
                  <a:gd name="connsiteY1" fmla="*/ 0 h 198119"/>
                  <a:gd name="connsiteX2" fmla="*/ 295275 w 649839"/>
                  <a:gd name="connsiteY2" fmla="*/ 163512 h 198119"/>
                  <a:gd name="connsiteX3" fmla="*/ 0 w 649839"/>
                  <a:gd name="connsiteY3" fmla="*/ 198119 h 198119"/>
                  <a:gd name="connsiteX4" fmla="*/ 133350 w 649839"/>
                  <a:gd name="connsiteY4" fmla="*/ 85725 h 198119"/>
                  <a:gd name="connsiteX0" fmla="*/ 133350 w 659711"/>
                  <a:gd name="connsiteY0" fmla="*/ 85725 h 216931"/>
                  <a:gd name="connsiteX1" fmla="*/ 319087 w 659711"/>
                  <a:gd name="connsiteY1" fmla="*/ 0 h 216931"/>
                  <a:gd name="connsiteX2" fmla="*/ 295275 w 659711"/>
                  <a:gd name="connsiteY2" fmla="*/ 163512 h 216931"/>
                  <a:gd name="connsiteX3" fmla="*/ 0 w 659711"/>
                  <a:gd name="connsiteY3" fmla="*/ 198119 h 216931"/>
                  <a:gd name="connsiteX4" fmla="*/ 133350 w 659711"/>
                  <a:gd name="connsiteY4" fmla="*/ 85725 h 216931"/>
                  <a:gd name="connsiteX0" fmla="*/ 133350 w 659711"/>
                  <a:gd name="connsiteY0" fmla="*/ 85725 h 224696"/>
                  <a:gd name="connsiteX1" fmla="*/ 319087 w 659711"/>
                  <a:gd name="connsiteY1" fmla="*/ 0 h 224696"/>
                  <a:gd name="connsiteX2" fmla="*/ 295275 w 659711"/>
                  <a:gd name="connsiteY2" fmla="*/ 163512 h 224696"/>
                  <a:gd name="connsiteX3" fmla="*/ 0 w 659711"/>
                  <a:gd name="connsiteY3" fmla="*/ 198119 h 224696"/>
                  <a:gd name="connsiteX4" fmla="*/ 133350 w 659711"/>
                  <a:gd name="connsiteY4" fmla="*/ 85725 h 224696"/>
                  <a:gd name="connsiteX0" fmla="*/ 133350 w 659711"/>
                  <a:gd name="connsiteY0" fmla="*/ 85725 h 241606"/>
                  <a:gd name="connsiteX1" fmla="*/ 319087 w 659711"/>
                  <a:gd name="connsiteY1" fmla="*/ 0 h 241606"/>
                  <a:gd name="connsiteX2" fmla="*/ 295275 w 659711"/>
                  <a:gd name="connsiteY2" fmla="*/ 163512 h 241606"/>
                  <a:gd name="connsiteX3" fmla="*/ 0 w 659711"/>
                  <a:gd name="connsiteY3" fmla="*/ 198119 h 241606"/>
                  <a:gd name="connsiteX4" fmla="*/ 133350 w 659711"/>
                  <a:gd name="connsiteY4" fmla="*/ 85725 h 241606"/>
                  <a:gd name="connsiteX0" fmla="*/ 224826 w 751187"/>
                  <a:gd name="connsiteY0" fmla="*/ 85725 h 241606"/>
                  <a:gd name="connsiteX1" fmla="*/ 410563 w 751187"/>
                  <a:gd name="connsiteY1" fmla="*/ 0 h 241606"/>
                  <a:gd name="connsiteX2" fmla="*/ 386751 w 751187"/>
                  <a:gd name="connsiteY2" fmla="*/ 163512 h 241606"/>
                  <a:gd name="connsiteX3" fmla="*/ 91476 w 751187"/>
                  <a:gd name="connsiteY3" fmla="*/ 198119 h 241606"/>
                  <a:gd name="connsiteX4" fmla="*/ 224826 w 751187"/>
                  <a:gd name="connsiteY4" fmla="*/ 85725 h 241606"/>
                  <a:gd name="connsiteX0" fmla="*/ 254102 w 780463"/>
                  <a:gd name="connsiteY0" fmla="*/ 85725 h 241606"/>
                  <a:gd name="connsiteX1" fmla="*/ 439839 w 780463"/>
                  <a:gd name="connsiteY1" fmla="*/ 0 h 241606"/>
                  <a:gd name="connsiteX2" fmla="*/ 416027 w 780463"/>
                  <a:gd name="connsiteY2" fmla="*/ 163512 h 241606"/>
                  <a:gd name="connsiteX3" fmla="*/ 120752 w 780463"/>
                  <a:gd name="connsiteY3" fmla="*/ 198119 h 241606"/>
                  <a:gd name="connsiteX4" fmla="*/ 254102 w 780463"/>
                  <a:gd name="connsiteY4" fmla="*/ 85725 h 241606"/>
                  <a:gd name="connsiteX0" fmla="*/ 239300 w 765661"/>
                  <a:gd name="connsiteY0" fmla="*/ 85725 h 241606"/>
                  <a:gd name="connsiteX1" fmla="*/ 425037 w 765661"/>
                  <a:gd name="connsiteY1" fmla="*/ 0 h 241606"/>
                  <a:gd name="connsiteX2" fmla="*/ 401225 w 765661"/>
                  <a:gd name="connsiteY2" fmla="*/ 163512 h 241606"/>
                  <a:gd name="connsiteX3" fmla="*/ 105950 w 765661"/>
                  <a:gd name="connsiteY3" fmla="*/ 198119 h 241606"/>
                  <a:gd name="connsiteX4" fmla="*/ 239300 w 765661"/>
                  <a:gd name="connsiteY4" fmla="*/ 85725 h 24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61" h="241606">
                    <a:moveTo>
                      <a:pt x="239300" y="85725"/>
                    </a:moveTo>
                    <a:lnTo>
                      <a:pt x="425037" y="0"/>
                    </a:lnTo>
                    <a:cubicBezTo>
                      <a:pt x="1160050" y="287867"/>
                      <a:pt x="490124" y="228071"/>
                      <a:pt x="401225" y="163512"/>
                    </a:cubicBezTo>
                    <a:cubicBezTo>
                      <a:pt x="259937" y="284585"/>
                      <a:pt x="232950" y="238970"/>
                      <a:pt x="105950" y="198119"/>
                    </a:cubicBezTo>
                    <a:cubicBezTo>
                      <a:pt x="-111537" y="346392"/>
                      <a:pt x="42450" y="-5397"/>
                      <a:pt x="239300" y="85725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D783203-244C-33A7-0676-C67766EBDE39}"/>
                  </a:ext>
                </a:extLst>
              </p:cNvPr>
              <p:cNvSpPr/>
              <p:nvPr/>
            </p:nvSpPr>
            <p:spPr>
              <a:xfrm>
                <a:off x="5448300" y="4655457"/>
                <a:ext cx="527051" cy="386443"/>
              </a:xfrm>
              <a:custGeom>
                <a:avLst/>
                <a:gdLst>
                  <a:gd name="connsiteX0" fmla="*/ 0 w 482600"/>
                  <a:gd name="connsiteY0" fmla="*/ 254000 h 508000"/>
                  <a:gd name="connsiteX1" fmla="*/ 241300 w 482600"/>
                  <a:gd name="connsiteY1" fmla="*/ 0 h 508000"/>
                  <a:gd name="connsiteX2" fmla="*/ 482600 w 482600"/>
                  <a:gd name="connsiteY2" fmla="*/ 254000 h 508000"/>
                  <a:gd name="connsiteX3" fmla="*/ 241300 w 482600"/>
                  <a:gd name="connsiteY3" fmla="*/ 508000 h 508000"/>
                  <a:gd name="connsiteX4" fmla="*/ 0 w 482600"/>
                  <a:gd name="connsiteY4" fmla="*/ 254000 h 508000"/>
                  <a:gd name="connsiteX0" fmla="*/ 0 w 489307"/>
                  <a:gd name="connsiteY0" fmla="*/ 31750 h 285750"/>
                  <a:gd name="connsiteX1" fmla="*/ 482600 w 489307"/>
                  <a:gd name="connsiteY1" fmla="*/ 31750 h 285750"/>
                  <a:gd name="connsiteX2" fmla="*/ 241300 w 489307"/>
                  <a:gd name="connsiteY2" fmla="*/ 285750 h 285750"/>
                  <a:gd name="connsiteX3" fmla="*/ 0 w 489307"/>
                  <a:gd name="connsiteY3" fmla="*/ 31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307" h="285750">
                    <a:moveTo>
                      <a:pt x="0" y="31750"/>
                    </a:moveTo>
                    <a:cubicBezTo>
                      <a:pt x="40217" y="-10583"/>
                      <a:pt x="442383" y="-10583"/>
                      <a:pt x="482600" y="31750"/>
                    </a:cubicBezTo>
                    <a:cubicBezTo>
                      <a:pt x="522817" y="74083"/>
                      <a:pt x="374566" y="285750"/>
                      <a:pt x="241300" y="285750"/>
                    </a:cubicBezTo>
                    <a:cubicBezTo>
                      <a:pt x="108034" y="285750"/>
                      <a:pt x="0" y="172030"/>
                      <a:pt x="0" y="3175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61AA696-8B55-08B7-2C2E-4981303E3BE9}"/>
                </a:ext>
              </a:extLst>
            </p:cNvPr>
            <p:cNvGrpSpPr/>
            <p:nvPr/>
          </p:nvGrpSpPr>
          <p:grpSpPr>
            <a:xfrm>
              <a:off x="5448043" y="2778782"/>
              <a:ext cx="1606743" cy="1467995"/>
              <a:chOff x="5448043" y="2778782"/>
              <a:chExt cx="1606743" cy="1467995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6F00FB5-3301-E4C8-B10A-8F1430E8D210}"/>
                  </a:ext>
                </a:extLst>
              </p:cNvPr>
              <p:cNvSpPr/>
              <p:nvPr/>
            </p:nvSpPr>
            <p:spPr>
              <a:xfrm rot="3078568">
                <a:off x="6028686" y="3158404"/>
                <a:ext cx="674187" cy="1378012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187" h="1378012">
                    <a:moveTo>
                      <a:pt x="0" y="655702"/>
                    </a:moveTo>
                    <a:cubicBezTo>
                      <a:pt x="0" y="293728"/>
                      <a:pt x="104894" y="15239"/>
                      <a:pt x="350520" y="291"/>
                    </a:cubicBezTo>
                    <a:cubicBezTo>
                      <a:pt x="596146" y="-14657"/>
                      <a:pt x="886064" y="548044"/>
                      <a:pt x="446998" y="1208083"/>
                    </a:cubicBezTo>
                    <a:cubicBezTo>
                      <a:pt x="446998" y="1426553"/>
                      <a:pt x="425020" y="1403177"/>
                      <a:pt x="350520" y="1311113"/>
                    </a:cubicBezTo>
                    <a:cubicBezTo>
                      <a:pt x="276020" y="1219050"/>
                      <a:pt x="0" y="1017676"/>
                      <a:pt x="0" y="655702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5">
                <a:extLst>
                  <a:ext uri="{FF2B5EF4-FFF2-40B4-BE49-F238E27FC236}">
                    <a16:creationId xmlns:a16="http://schemas.microsoft.com/office/drawing/2014/main" id="{9DE96352-3C01-0A7E-D35B-2CB9F810A57D}"/>
                  </a:ext>
                </a:extLst>
              </p:cNvPr>
              <p:cNvSpPr/>
              <p:nvPr/>
            </p:nvSpPr>
            <p:spPr>
              <a:xfrm rot="20459623" flipH="1">
                <a:off x="5448043" y="2778782"/>
                <a:ext cx="711511" cy="1385566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  <a:gd name="connsiteX0" fmla="*/ 0 w 704922"/>
                  <a:gd name="connsiteY0" fmla="*/ 658580 h 1380890"/>
                  <a:gd name="connsiteX1" fmla="*/ 350520 w 704922"/>
                  <a:gd name="connsiteY1" fmla="*/ 3169 h 1380890"/>
                  <a:gd name="connsiteX2" fmla="*/ 446998 w 704922"/>
                  <a:gd name="connsiteY2" fmla="*/ 1210961 h 1380890"/>
                  <a:gd name="connsiteX3" fmla="*/ 350520 w 704922"/>
                  <a:gd name="connsiteY3" fmla="*/ 1313991 h 1380890"/>
                  <a:gd name="connsiteX4" fmla="*/ 0 w 704922"/>
                  <a:gd name="connsiteY4" fmla="*/ 658580 h 1380890"/>
                  <a:gd name="connsiteX0" fmla="*/ 22063 w 726985"/>
                  <a:gd name="connsiteY0" fmla="*/ 658580 h 1380890"/>
                  <a:gd name="connsiteX1" fmla="*/ 372583 w 726985"/>
                  <a:gd name="connsiteY1" fmla="*/ 3169 h 1380890"/>
                  <a:gd name="connsiteX2" fmla="*/ 469061 w 726985"/>
                  <a:gd name="connsiteY2" fmla="*/ 1210961 h 1380890"/>
                  <a:gd name="connsiteX3" fmla="*/ 372583 w 726985"/>
                  <a:gd name="connsiteY3" fmla="*/ 1313991 h 1380890"/>
                  <a:gd name="connsiteX4" fmla="*/ 22063 w 726985"/>
                  <a:gd name="connsiteY4" fmla="*/ 658580 h 1380890"/>
                  <a:gd name="connsiteX0" fmla="*/ 40815 w 745737"/>
                  <a:gd name="connsiteY0" fmla="*/ 658580 h 1380890"/>
                  <a:gd name="connsiteX1" fmla="*/ 391335 w 745737"/>
                  <a:gd name="connsiteY1" fmla="*/ 3169 h 1380890"/>
                  <a:gd name="connsiteX2" fmla="*/ 487813 w 745737"/>
                  <a:gd name="connsiteY2" fmla="*/ 1210961 h 1380890"/>
                  <a:gd name="connsiteX3" fmla="*/ 391335 w 745737"/>
                  <a:gd name="connsiteY3" fmla="*/ 1313991 h 1380890"/>
                  <a:gd name="connsiteX4" fmla="*/ 40815 w 745737"/>
                  <a:gd name="connsiteY4" fmla="*/ 658580 h 1380890"/>
                  <a:gd name="connsiteX0" fmla="*/ 18702 w 591783"/>
                  <a:gd name="connsiteY0" fmla="*/ 670170 h 1395731"/>
                  <a:gd name="connsiteX1" fmla="*/ 369222 w 591783"/>
                  <a:gd name="connsiteY1" fmla="*/ 14759 h 1395731"/>
                  <a:gd name="connsiteX2" fmla="*/ 387450 w 591783"/>
                  <a:gd name="connsiteY2" fmla="*/ 1229356 h 1395731"/>
                  <a:gd name="connsiteX3" fmla="*/ 369222 w 591783"/>
                  <a:gd name="connsiteY3" fmla="*/ 1325581 h 1395731"/>
                  <a:gd name="connsiteX4" fmla="*/ 18702 w 591783"/>
                  <a:gd name="connsiteY4" fmla="*/ 670170 h 1395731"/>
                  <a:gd name="connsiteX0" fmla="*/ 44400 w 711511"/>
                  <a:gd name="connsiteY0" fmla="*/ 660005 h 1385566"/>
                  <a:gd name="connsiteX1" fmla="*/ 394920 w 711511"/>
                  <a:gd name="connsiteY1" fmla="*/ 4594 h 1385566"/>
                  <a:gd name="connsiteX2" fmla="*/ 413148 w 711511"/>
                  <a:gd name="connsiteY2" fmla="*/ 1219191 h 1385566"/>
                  <a:gd name="connsiteX3" fmla="*/ 394920 w 711511"/>
                  <a:gd name="connsiteY3" fmla="*/ 1315416 h 1385566"/>
                  <a:gd name="connsiteX4" fmla="*/ 44400 w 711511"/>
                  <a:gd name="connsiteY4" fmla="*/ 660005 h 138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511" h="1385566">
                    <a:moveTo>
                      <a:pt x="44400" y="660005"/>
                    </a:moveTo>
                    <a:cubicBezTo>
                      <a:pt x="-64269" y="275017"/>
                      <a:pt x="16941" y="68779"/>
                      <a:pt x="394920" y="4594"/>
                    </a:cubicBezTo>
                    <a:cubicBezTo>
                      <a:pt x="772899" y="-59591"/>
                      <a:pt x="852214" y="559152"/>
                      <a:pt x="413148" y="1219191"/>
                    </a:cubicBezTo>
                    <a:cubicBezTo>
                      <a:pt x="413148" y="1437661"/>
                      <a:pt x="456378" y="1408613"/>
                      <a:pt x="394920" y="1315416"/>
                    </a:cubicBezTo>
                    <a:cubicBezTo>
                      <a:pt x="333462" y="1222219"/>
                      <a:pt x="153069" y="1044993"/>
                      <a:pt x="44400" y="660005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24F7478-934B-A4D2-69D8-A0D1AA2B8E3F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5888597" y="3759236"/>
                <a:ext cx="768511" cy="487541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BD52DAE-56DD-36CA-312E-7BD6C99C2702}"/>
                  </a:ext>
                </a:extLst>
              </p:cNvPr>
              <p:cNvCxnSpPr>
                <a:stCxn id="138" idx="2"/>
              </p:cNvCxnSpPr>
              <p:nvPr/>
            </p:nvCxnSpPr>
            <p:spPr>
              <a:xfrm flipH="1" flipV="1">
                <a:off x="5826096" y="3429000"/>
                <a:ext cx="94875" cy="558966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5">
                <a:extLst>
                  <a:ext uri="{FF2B5EF4-FFF2-40B4-BE49-F238E27FC236}">
                    <a16:creationId xmlns:a16="http://schemas.microsoft.com/office/drawing/2014/main" id="{D2AF0A33-CCED-1A8B-66CD-4911E653F455}"/>
                  </a:ext>
                </a:extLst>
              </p:cNvPr>
              <p:cNvSpPr/>
              <p:nvPr/>
            </p:nvSpPr>
            <p:spPr>
              <a:xfrm rot="1140377">
                <a:off x="5916321" y="2794785"/>
                <a:ext cx="711511" cy="1385566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  <a:gd name="connsiteX0" fmla="*/ 0 w 704922"/>
                  <a:gd name="connsiteY0" fmla="*/ 658580 h 1380890"/>
                  <a:gd name="connsiteX1" fmla="*/ 350520 w 704922"/>
                  <a:gd name="connsiteY1" fmla="*/ 3169 h 1380890"/>
                  <a:gd name="connsiteX2" fmla="*/ 446998 w 704922"/>
                  <a:gd name="connsiteY2" fmla="*/ 1210961 h 1380890"/>
                  <a:gd name="connsiteX3" fmla="*/ 350520 w 704922"/>
                  <a:gd name="connsiteY3" fmla="*/ 1313991 h 1380890"/>
                  <a:gd name="connsiteX4" fmla="*/ 0 w 704922"/>
                  <a:gd name="connsiteY4" fmla="*/ 658580 h 1380890"/>
                  <a:gd name="connsiteX0" fmla="*/ 22063 w 726985"/>
                  <a:gd name="connsiteY0" fmla="*/ 658580 h 1380890"/>
                  <a:gd name="connsiteX1" fmla="*/ 372583 w 726985"/>
                  <a:gd name="connsiteY1" fmla="*/ 3169 h 1380890"/>
                  <a:gd name="connsiteX2" fmla="*/ 469061 w 726985"/>
                  <a:gd name="connsiteY2" fmla="*/ 1210961 h 1380890"/>
                  <a:gd name="connsiteX3" fmla="*/ 372583 w 726985"/>
                  <a:gd name="connsiteY3" fmla="*/ 1313991 h 1380890"/>
                  <a:gd name="connsiteX4" fmla="*/ 22063 w 726985"/>
                  <a:gd name="connsiteY4" fmla="*/ 658580 h 1380890"/>
                  <a:gd name="connsiteX0" fmla="*/ 40815 w 745737"/>
                  <a:gd name="connsiteY0" fmla="*/ 658580 h 1380890"/>
                  <a:gd name="connsiteX1" fmla="*/ 391335 w 745737"/>
                  <a:gd name="connsiteY1" fmla="*/ 3169 h 1380890"/>
                  <a:gd name="connsiteX2" fmla="*/ 487813 w 745737"/>
                  <a:gd name="connsiteY2" fmla="*/ 1210961 h 1380890"/>
                  <a:gd name="connsiteX3" fmla="*/ 391335 w 745737"/>
                  <a:gd name="connsiteY3" fmla="*/ 1313991 h 1380890"/>
                  <a:gd name="connsiteX4" fmla="*/ 40815 w 745737"/>
                  <a:gd name="connsiteY4" fmla="*/ 658580 h 1380890"/>
                  <a:gd name="connsiteX0" fmla="*/ 18702 w 591783"/>
                  <a:gd name="connsiteY0" fmla="*/ 670170 h 1395731"/>
                  <a:gd name="connsiteX1" fmla="*/ 369222 w 591783"/>
                  <a:gd name="connsiteY1" fmla="*/ 14759 h 1395731"/>
                  <a:gd name="connsiteX2" fmla="*/ 387450 w 591783"/>
                  <a:gd name="connsiteY2" fmla="*/ 1229356 h 1395731"/>
                  <a:gd name="connsiteX3" fmla="*/ 369222 w 591783"/>
                  <a:gd name="connsiteY3" fmla="*/ 1325581 h 1395731"/>
                  <a:gd name="connsiteX4" fmla="*/ 18702 w 591783"/>
                  <a:gd name="connsiteY4" fmla="*/ 670170 h 1395731"/>
                  <a:gd name="connsiteX0" fmla="*/ 44400 w 711511"/>
                  <a:gd name="connsiteY0" fmla="*/ 660005 h 1385566"/>
                  <a:gd name="connsiteX1" fmla="*/ 394920 w 711511"/>
                  <a:gd name="connsiteY1" fmla="*/ 4594 h 1385566"/>
                  <a:gd name="connsiteX2" fmla="*/ 413148 w 711511"/>
                  <a:gd name="connsiteY2" fmla="*/ 1219191 h 1385566"/>
                  <a:gd name="connsiteX3" fmla="*/ 394920 w 711511"/>
                  <a:gd name="connsiteY3" fmla="*/ 1315416 h 1385566"/>
                  <a:gd name="connsiteX4" fmla="*/ 44400 w 711511"/>
                  <a:gd name="connsiteY4" fmla="*/ 660005 h 138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511" h="1385566">
                    <a:moveTo>
                      <a:pt x="44400" y="660005"/>
                    </a:moveTo>
                    <a:cubicBezTo>
                      <a:pt x="-64269" y="275017"/>
                      <a:pt x="16941" y="68779"/>
                      <a:pt x="394920" y="4594"/>
                    </a:cubicBezTo>
                    <a:cubicBezTo>
                      <a:pt x="772899" y="-59591"/>
                      <a:pt x="852214" y="559152"/>
                      <a:pt x="413148" y="1219191"/>
                    </a:cubicBezTo>
                    <a:cubicBezTo>
                      <a:pt x="413148" y="1437661"/>
                      <a:pt x="456378" y="1408613"/>
                      <a:pt x="394920" y="1315416"/>
                    </a:cubicBezTo>
                    <a:cubicBezTo>
                      <a:pt x="333462" y="1222219"/>
                      <a:pt x="153069" y="1044993"/>
                      <a:pt x="44400" y="660005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D600498-8590-45A3-DF49-AD256B391B38}"/>
                  </a:ext>
                </a:extLst>
              </p:cNvPr>
              <p:cNvCxnSpPr>
                <a:cxnSpLocks/>
                <a:stCxn id="137" idx="3"/>
              </p:cNvCxnSpPr>
              <p:nvPr/>
            </p:nvCxnSpPr>
            <p:spPr>
              <a:xfrm flipV="1">
                <a:off x="6106332" y="3289300"/>
                <a:ext cx="259448" cy="799712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E9447F4-0092-AC56-DF3F-B5FF49E58062}"/>
                </a:ext>
              </a:extLst>
            </p:cNvPr>
            <p:cNvSpPr/>
            <p:nvPr/>
          </p:nvSpPr>
          <p:spPr>
            <a:xfrm>
              <a:off x="4457700" y="3035299"/>
              <a:ext cx="1911825" cy="1862133"/>
            </a:xfrm>
            <a:custGeom>
              <a:avLst/>
              <a:gdLst>
                <a:gd name="connsiteX0" fmla="*/ 0 w 850900"/>
                <a:gd name="connsiteY0" fmla="*/ 0 h 228600"/>
                <a:gd name="connsiteX1" fmla="*/ 850900 w 850900"/>
                <a:gd name="connsiteY1" fmla="*/ 0 h 228600"/>
                <a:gd name="connsiteX2" fmla="*/ 850900 w 850900"/>
                <a:gd name="connsiteY2" fmla="*/ 228600 h 228600"/>
                <a:gd name="connsiteX3" fmla="*/ 0 w 850900"/>
                <a:gd name="connsiteY3" fmla="*/ 228600 h 228600"/>
                <a:gd name="connsiteX4" fmla="*/ 0 w 850900"/>
                <a:gd name="connsiteY4" fmla="*/ 0 h 228600"/>
                <a:gd name="connsiteX0" fmla="*/ 0 w 1155700"/>
                <a:gd name="connsiteY0" fmla="*/ 0 h 711200"/>
                <a:gd name="connsiteX1" fmla="*/ 850900 w 1155700"/>
                <a:gd name="connsiteY1" fmla="*/ 0 h 711200"/>
                <a:gd name="connsiteX2" fmla="*/ 1155700 w 1155700"/>
                <a:gd name="connsiteY2" fmla="*/ 711200 h 711200"/>
                <a:gd name="connsiteX3" fmla="*/ 0 w 1155700"/>
                <a:gd name="connsiteY3" fmla="*/ 228600 h 711200"/>
                <a:gd name="connsiteX4" fmla="*/ 0 w 1155700"/>
                <a:gd name="connsiteY4" fmla="*/ 0 h 711200"/>
                <a:gd name="connsiteX0" fmla="*/ 0 w 1155700"/>
                <a:gd name="connsiteY0" fmla="*/ 0 h 1790700"/>
                <a:gd name="connsiteX1" fmla="*/ 850900 w 1155700"/>
                <a:gd name="connsiteY1" fmla="*/ 0 h 1790700"/>
                <a:gd name="connsiteX2" fmla="*/ 1155700 w 1155700"/>
                <a:gd name="connsiteY2" fmla="*/ 711200 h 1790700"/>
                <a:gd name="connsiteX3" fmla="*/ 660400 w 1155700"/>
                <a:gd name="connsiteY3" fmla="*/ 1790700 h 1790700"/>
                <a:gd name="connsiteX4" fmla="*/ 0 w 1155700"/>
                <a:gd name="connsiteY4" fmla="*/ 0 h 1790700"/>
                <a:gd name="connsiteX0" fmla="*/ 0 w 1123950"/>
                <a:gd name="connsiteY0" fmla="*/ 0 h 1790700"/>
                <a:gd name="connsiteX1" fmla="*/ 850900 w 1123950"/>
                <a:gd name="connsiteY1" fmla="*/ 0 h 1790700"/>
                <a:gd name="connsiteX2" fmla="*/ 1123950 w 1123950"/>
                <a:gd name="connsiteY2" fmla="*/ 679450 h 1790700"/>
                <a:gd name="connsiteX3" fmla="*/ 660400 w 1123950"/>
                <a:gd name="connsiteY3" fmla="*/ 1790700 h 1790700"/>
                <a:gd name="connsiteX4" fmla="*/ 0 w 1123950"/>
                <a:gd name="connsiteY4" fmla="*/ 0 h 1790700"/>
                <a:gd name="connsiteX0" fmla="*/ 0 w 1705245"/>
                <a:gd name="connsiteY0" fmla="*/ 0 h 1790700"/>
                <a:gd name="connsiteX1" fmla="*/ 850900 w 1705245"/>
                <a:gd name="connsiteY1" fmla="*/ 0 h 1790700"/>
                <a:gd name="connsiteX2" fmla="*/ 1123950 w 1705245"/>
                <a:gd name="connsiteY2" fmla="*/ 679450 h 1790700"/>
                <a:gd name="connsiteX3" fmla="*/ 660400 w 1705245"/>
                <a:gd name="connsiteY3" fmla="*/ 1790700 h 1790700"/>
                <a:gd name="connsiteX4" fmla="*/ 0 w 1705245"/>
                <a:gd name="connsiteY4" fmla="*/ 0 h 1790700"/>
                <a:gd name="connsiteX0" fmla="*/ 0 w 1949001"/>
                <a:gd name="connsiteY0" fmla="*/ 0 h 1879468"/>
                <a:gd name="connsiteX1" fmla="*/ 850900 w 1949001"/>
                <a:gd name="connsiteY1" fmla="*/ 0 h 1879468"/>
                <a:gd name="connsiteX2" fmla="*/ 1123950 w 1949001"/>
                <a:gd name="connsiteY2" fmla="*/ 679450 h 1879468"/>
                <a:gd name="connsiteX3" fmla="*/ 660400 w 1949001"/>
                <a:gd name="connsiteY3" fmla="*/ 1790700 h 1879468"/>
                <a:gd name="connsiteX4" fmla="*/ 0 w 1949001"/>
                <a:gd name="connsiteY4" fmla="*/ 0 h 1879468"/>
                <a:gd name="connsiteX0" fmla="*/ 0 w 1844883"/>
                <a:gd name="connsiteY0" fmla="*/ 0 h 1874400"/>
                <a:gd name="connsiteX1" fmla="*/ 850900 w 1844883"/>
                <a:gd name="connsiteY1" fmla="*/ 0 h 1874400"/>
                <a:gd name="connsiteX2" fmla="*/ 1123950 w 1844883"/>
                <a:gd name="connsiteY2" fmla="*/ 679450 h 1874400"/>
                <a:gd name="connsiteX3" fmla="*/ 660400 w 1844883"/>
                <a:gd name="connsiteY3" fmla="*/ 1790700 h 1874400"/>
                <a:gd name="connsiteX4" fmla="*/ 0 w 1844883"/>
                <a:gd name="connsiteY4" fmla="*/ 0 h 1874400"/>
                <a:gd name="connsiteX0" fmla="*/ 0 w 1913065"/>
                <a:gd name="connsiteY0" fmla="*/ 0 h 1864570"/>
                <a:gd name="connsiteX1" fmla="*/ 850900 w 1913065"/>
                <a:gd name="connsiteY1" fmla="*/ 0 h 1864570"/>
                <a:gd name="connsiteX2" fmla="*/ 1123950 w 1913065"/>
                <a:gd name="connsiteY2" fmla="*/ 679450 h 1864570"/>
                <a:gd name="connsiteX3" fmla="*/ 660400 w 1913065"/>
                <a:gd name="connsiteY3" fmla="*/ 1790700 h 1864570"/>
                <a:gd name="connsiteX4" fmla="*/ 0 w 1913065"/>
                <a:gd name="connsiteY4" fmla="*/ 0 h 1864570"/>
                <a:gd name="connsiteX0" fmla="*/ 0 w 1929380"/>
                <a:gd name="connsiteY0" fmla="*/ 0 h 1856683"/>
                <a:gd name="connsiteX1" fmla="*/ 850900 w 1929380"/>
                <a:gd name="connsiteY1" fmla="*/ 0 h 1856683"/>
                <a:gd name="connsiteX2" fmla="*/ 1123950 w 1929380"/>
                <a:gd name="connsiteY2" fmla="*/ 679450 h 1856683"/>
                <a:gd name="connsiteX3" fmla="*/ 660400 w 1929380"/>
                <a:gd name="connsiteY3" fmla="*/ 1790700 h 1856683"/>
                <a:gd name="connsiteX4" fmla="*/ 0 w 1929380"/>
                <a:gd name="connsiteY4" fmla="*/ 0 h 1856683"/>
                <a:gd name="connsiteX0" fmla="*/ 0 w 1907014"/>
                <a:gd name="connsiteY0" fmla="*/ 0 h 1856327"/>
                <a:gd name="connsiteX1" fmla="*/ 850900 w 1907014"/>
                <a:gd name="connsiteY1" fmla="*/ 0 h 1856327"/>
                <a:gd name="connsiteX2" fmla="*/ 1085850 w 1907014"/>
                <a:gd name="connsiteY2" fmla="*/ 666750 h 1856327"/>
                <a:gd name="connsiteX3" fmla="*/ 660400 w 1907014"/>
                <a:gd name="connsiteY3" fmla="*/ 1790700 h 1856327"/>
                <a:gd name="connsiteX4" fmla="*/ 0 w 1907014"/>
                <a:gd name="connsiteY4" fmla="*/ 0 h 1856327"/>
                <a:gd name="connsiteX0" fmla="*/ 0 w 1907014"/>
                <a:gd name="connsiteY0" fmla="*/ 0 h 1874849"/>
                <a:gd name="connsiteX1" fmla="*/ 850900 w 1907014"/>
                <a:gd name="connsiteY1" fmla="*/ 0 h 1874849"/>
                <a:gd name="connsiteX2" fmla="*/ 1085850 w 1907014"/>
                <a:gd name="connsiteY2" fmla="*/ 666750 h 1874849"/>
                <a:gd name="connsiteX3" fmla="*/ 660400 w 1907014"/>
                <a:gd name="connsiteY3" fmla="*/ 1809750 h 1874849"/>
                <a:gd name="connsiteX4" fmla="*/ 0 w 1907014"/>
                <a:gd name="connsiteY4" fmla="*/ 0 h 1874849"/>
                <a:gd name="connsiteX0" fmla="*/ 0 w 1907014"/>
                <a:gd name="connsiteY0" fmla="*/ 0 h 1856006"/>
                <a:gd name="connsiteX1" fmla="*/ 850900 w 1907014"/>
                <a:gd name="connsiteY1" fmla="*/ 0 h 1856006"/>
                <a:gd name="connsiteX2" fmla="*/ 1085850 w 1907014"/>
                <a:gd name="connsiteY2" fmla="*/ 666750 h 1856006"/>
                <a:gd name="connsiteX3" fmla="*/ 660400 w 1907014"/>
                <a:gd name="connsiteY3" fmla="*/ 1809750 h 1856006"/>
                <a:gd name="connsiteX4" fmla="*/ 0 w 1907014"/>
                <a:gd name="connsiteY4" fmla="*/ 0 h 1856006"/>
                <a:gd name="connsiteX0" fmla="*/ 0 w 1932420"/>
                <a:gd name="connsiteY0" fmla="*/ 0 h 1861568"/>
                <a:gd name="connsiteX1" fmla="*/ 850900 w 1932420"/>
                <a:gd name="connsiteY1" fmla="*/ 0 h 1861568"/>
                <a:gd name="connsiteX2" fmla="*/ 1085850 w 1932420"/>
                <a:gd name="connsiteY2" fmla="*/ 666750 h 1861568"/>
                <a:gd name="connsiteX3" fmla="*/ 660400 w 1932420"/>
                <a:gd name="connsiteY3" fmla="*/ 1809750 h 1861568"/>
                <a:gd name="connsiteX4" fmla="*/ 0 w 1932420"/>
                <a:gd name="connsiteY4" fmla="*/ 0 h 1861568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0 w 1911825"/>
                <a:gd name="connsiteY4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25" h="1862133">
                  <a:moveTo>
                    <a:pt x="0" y="0"/>
                  </a:moveTo>
                  <a:lnTo>
                    <a:pt x="850900" y="0"/>
                  </a:lnTo>
                  <a:lnTo>
                    <a:pt x="1085850" y="666750"/>
                  </a:lnTo>
                  <a:cubicBezTo>
                    <a:pt x="2271183" y="192617"/>
                    <a:pt x="2224617" y="2207683"/>
                    <a:pt x="660400" y="1809750"/>
                  </a:cubicBezTo>
                  <a:cubicBezTo>
                    <a:pt x="325967" y="1775884"/>
                    <a:pt x="-268817" y="1761067"/>
                    <a:pt x="152400" y="673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B5DA64-3506-6432-7AEB-BFA4D26CFA2C}"/>
                </a:ext>
              </a:extLst>
            </p:cNvPr>
            <p:cNvGrpSpPr/>
            <p:nvPr/>
          </p:nvGrpSpPr>
          <p:grpSpPr>
            <a:xfrm rot="13693659">
              <a:off x="5499711" y="3658344"/>
              <a:ext cx="648985" cy="1335912"/>
              <a:chOff x="8777394" y="4215983"/>
              <a:chExt cx="648985" cy="1335912"/>
            </a:xfrm>
          </p:grpSpPr>
          <p:sp>
            <p:nvSpPr>
              <p:cNvPr id="3" name="Oval 60">
                <a:extLst>
                  <a:ext uri="{FF2B5EF4-FFF2-40B4-BE49-F238E27FC236}">
                    <a16:creationId xmlns:a16="http://schemas.microsoft.com/office/drawing/2014/main" id="{F0A36248-99CF-15A0-97D1-BE8DC682A7BA}"/>
                  </a:ext>
                </a:extLst>
              </p:cNvPr>
              <p:cNvSpPr/>
              <p:nvPr/>
            </p:nvSpPr>
            <p:spPr>
              <a:xfrm rot="1668905">
                <a:off x="8817352" y="4427739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A05D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60">
                <a:extLst>
                  <a:ext uri="{FF2B5EF4-FFF2-40B4-BE49-F238E27FC236}">
                    <a16:creationId xmlns:a16="http://schemas.microsoft.com/office/drawing/2014/main" id="{F20BB862-0416-BA36-481C-AB6288A36514}"/>
                  </a:ext>
                </a:extLst>
              </p:cNvPr>
              <p:cNvSpPr/>
              <p:nvPr/>
            </p:nvSpPr>
            <p:spPr>
              <a:xfrm rot="1668905">
                <a:off x="8792610" y="4342554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60">
                <a:extLst>
                  <a:ext uri="{FF2B5EF4-FFF2-40B4-BE49-F238E27FC236}">
                    <a16:creationId xmlns:a16="http://schemas.microsoft.com/office/drawing/2014/main" id="{85B6F958-CC2E-B532-ED5C-9538828E20FF}"/>
                  </a:ext>
                </a:extLst>
              </p:cNvPr>
              <p:cNvSpPr/>
              <p:nvPr/>
            </p:nvSpPr>
            <p:spPr>
              <a:xfrm rot="1668905">
                <a:off x="8777394" y="4242189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60">
                <a:extLst>
                  <a:ext uri="{FF2B5EF4-FFF2-40B4-BE49-F238E27FC236}">
                    <a16:creationId xmlns:a16="http://schemas.microsoft.com/office/drawing/2014/main" id="{E76A43D6-5EC1-2BD3-F8ED-962B543D6E8E}"/>
                  </a:ext>
                </a:extLst>
              </p:cNvPr>
              <p:cNvSpPr/>
              <p:nvPr/>
            </p:nvSpPr>
            <p:spPr>
              <a:xfrm rot="19887239">
                <a:off x="8882553" y="4215983"/>
                <a:ext cx="398553" cy="423695"/>
              </a:xfrm>
              <a:custGeom>
                <a:avLst/>
                <a:gdLst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0 w 303596"/>
                  <a:gd name="connsiteY3" fmla="*/ 378987 h 378987"/>
                  <a:gd name="connsiteX4" fmla="*/ 0 w 303596"/>
                  <a:gd name="connsiteY4" fmla="*/ 0 h 378987"/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108102 w 303596"/>
                  <a:gd name="connsiteY3" fmla="*/ 293219 h 378987"/>
                  <a:gd name="connsiteX4" fmla="*/ 0 w 303596"/>
                  <a:gd name="connsiteY4" fmla="*/ 0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161004 w 356498"/>
                  <a:gd name="connsiteY3" fmla="*/ 293219 h 378987"/>
                  <a:gd name="connsiteX4" fmla="*/ 0 w 356498"/>
                  <a:gd name="connsiteY4" fmla="*/ 50738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254179 w 356498"/>
                  <a:gd name="connsiteY3" fmla="*/ 228246 h 378987"/>
                  <a:gd name="connsiteX4" fmla="*/ 0 w 356498"/>
                  <a:gd name="connsiteY4" fmla="*/ 50738 h 3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8" h="378987">
                    <a:moveTo>
                      <a:pt x="0" y="50738"/>
                    </a:moveTo>
                    <a:lnTo>
                      <a:pt x="356498" y="0"/>
                    </a:lnTo>
                    <a:lnTo>
                      <a:pt x="356498" y="378987"/>
                    </a:lnTo>
                    <a:lnTo>
                      <a:pt x="254179" y="228246"/>
                    </a:lnTo>
                    <a:lnTo>
                      <a:pt x="0" y="50738"/>
                    </a:lnTo>
                    <a:close/>
                  </a:path>
                </a:pathLst>
              </a:cu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F7C6556-ED91-4174-586E-F5E02A63FE03}"/>
                </a:ext>
              </a:extLst>
            </p:cNvPr>
            <p:cNvSpPr/>
            <p:nvPr/>
          </p:nvSpPr>
          <p:spPr>
            <a:xfrm>
              <a:off x="3169201" y="2611306"/>
              <a:ext cx="2476500" cy="2476500"/>
            </a:xfrm>
            <a:prstGeom prst="ellipse">
              <a:avLst/>
            </a:pr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04CC00C-CEA9-EF11-A404-2B3539539F44}"/>
                </a:ext>
              </a:extLst>
            </p:cNvPr>
            <p:cNvGrpSpPr/>
            <p:nvPr/>
          </p:nvGrpSpPr>
          <p:grpSpPr>
            <a:xfrm>
              <a:off x="3524642" y="4048914"/>
              <a:ext cx="1420478" cy="454782"/>
              <a:chOff x="11129552" y="3420912"/>
              <a:chExt cx="684264" cy="219075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98941BE-489C-D769-88CF-3D2A7D793C46}"/>
                  </a:ext>
                </a:extLst>
              </p:cNvPr>
              <p:cNvSpPr/>
              <p:nvPr/>
            </p:nvSpPr>
            <p:spPr>
              <a:xfrm>
                <a:off x="11129552" y="3420912"/>
                <a:ext cx="169069" cy="2190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B11F0F9-D309-230A-D17C-FFBF28311832}"/>
                  </a:ext>
                </a:extLst>
              </p:cNvPr>
              <p:cNvSpPr/>
              <p:nvPr/>
            </p:nvSpPr>
            <p:spPr>
              <a:xfrm flipV="1">
                <a:off x="11168368" y="3507235"/>
                <a:ext cx="45719" cy="59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D0A648B-CAE8-70B6-A941-D586790E0B0D}"/>
                  </a:ext>
                </a:extLst>
              </p:cNvPr>
              <p:cNvSpPr/>
              <p:nvPr/>
            </p:nvSpPr>
            <p:spPr>
              <a:xfrm>
                <a:off x="11644747" y="3420912"/>
                <a:ext cx="169069" cy="2190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B4E2911-E76F-94A2-DD53-C15834CEA6FF}"/>
                  </a:ext>
                </a:extLst>
              </p:cNvPr>
              <p:cNvSpPr/>
              <p:nvPr/>
            </p:nvSpPr>
            <p:spPr>
              <a:xfrm flipV="1">
                <a:off x="11691595" y="3505302"/>
                <a:ext cx="45719" cy="59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60BC442-3440-9B68-57D3-A5E77A7F0AE1}"/>
                </a:ext>
              </a:extLst>
            </p:cNvPr>
            <p:cNvGrpSpPr/>
            <p:nvPr/>
          </p:nvGrpSpPr>
          <p:grpSpPr>
            <a:xfrm>
              <a:off x="3766278" y="4535215"/>
              <a:ext cx="1021098" cy="970677"/>
              <a:chOff x="6111381" y="740876"/>
              <a:chExt cx="1326989" cy="126146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67A6BD9-B57C-AFCA-F5BE-432E1D26AEF8}"/>
                  </a:ext>
                </a:extLst>
              </p:cNvPr>
              <p:cNvGrpSpPr/>
              <p:nvPr/>
            </p:nvGrpSpPr>
            <p:grpSpPr>
              <a:xfrm>
                <a:off x="6111381" y="740876"/>
                <a:ext cx="1326989" cy="1261464"/>
                <a:chOff x="6037846" y="845483"/>
                <a:chExt cx="1326989" cy="126146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FD9D2DB-7B0C-2BA2-54D9-2472ADACA8FA}"/>
                    </a:ext>
                  </a:extLst>
                </p:cNvPr>
                <p:cNvSpPr/>
                <p:nvPr/>
              </p:nvSpPr>
              <p:spPr>
                <a:xfrm>
                  <a:off x="6798393" y="889653"/>
                  <a:ext cx="566442" cy="1217294"/>
                </a:xfrm>
                <a:custGeom>
                  <a:avLst/>
                  <a:gdLst>
                    <a:gd name="connsiteX0" fmla="*/ 0 w 237224"/>
                    <a:gd name="connsiteY0" fmla="*/ 0 h 45719"/>
                    <a:gd name="connsiteX1" fmla="*/ 237224 w 237224"/>
                    <a:gd name="connsiteY1" fmla="*/ 0 h 45719"/>
                    <a:gd name="connsiteX2" fmla="*/ 237224 w 237224"/>
                    <a:gd name="connsiteY2" fmla="*/ 45719 h 45719"/>
                    <a:gd name="connsiteX3" fmla="*/ 0 w 237224"/>
                    <a:gd name="connsiteY3" fmla="*/ 45719 h 45719"/>
                    <a:gd name="connsiteX4" fmla="*/ 0 w 237224"/>
                    <a:gd name="connsiteY4" fmla="*/ 0 h 45719"/>
                    <a:gd name="connsiteX0" fmla="*/ 0 w 237224"/>
                    <a:gd name="connsiteY0" fmla="*/ 0 h 1217294"/>
                    <a:gd name="connsiteX1" fmla="*/ 237224 w 237224"/>
                    <a:gd name="connsiteY1" fmla="*/ 0 h 1217294"/>
                    <a:gd name="connsiteX2" fmla="*/ 208649 w 237224"/>
                    <a:gd name="connsiteY2" fmla="*/ 1217294 h 1217294"/>
                    <a:gd name="connsiteX3" fmla="*/ 0 w 237224"/>
                    <a:gd name="connsiteY3" fmla="*/ 45719 h 1217294"/>
                    <a:gd name="connsiteX4" fmla="*/ 0 w 237224"/>
                    <a:gd name="connsiteY4" fmla="*/ 0 h 1217294"/>
                    <a:gd name="connsiteX0" fmla="*/ 0 w 237224"/>
                    <a:gd name="connsiteY0" fmla="*/ 0 h 1217294"/>
                    <a:gd name="connsiteX1" fmla="*/ 237224 w 237224"/>
                    <a:gd name="connsiteY1" fmla="*/ 0 h 1217294"/>
                    <a:gd name="connsiteX2" fmla="*/ 208649 w 237224"/>
                    <a:gd name="connsiteY2" fmla="*/ 1217294 h 1217294"/>
                    <a:gd name="connsiteX3" fmla="*/ 0 w 237224"/>
                    <a:gd name="connsiteY3" fmla="*/ 0 h 1217294"/>
                    <a:gd name="connsiteX0" fmla="*/ 0 w 491335"/>
                    <a:gd name="connsiteY0" fmla="*/ 0 h 1217294"/>
                    <a:gd name="connsiteX1" fmla="*/ 237224 w 491335"/>
                    <a:gd name="connsiteY1" fmla="*/ 0 h 1217294"/>
                    <a:gd name="connsiteX2" fmla="*/ 208649 w 491335"/>
                    <a:gd name="connsiteY2" fmla="*/ 1217294 h 1217294"/>
                    <a:gd name="connsiteX3" fmla="*/ 0 w 491335"/>
                    <a:gd name="connsiteY3" fmla="*/ 0 h 1217294"/>
                    <a:gd name="connsiteX0" fmla="*/ 4665 w 496000"/>
                    <a:gd name="connsiteY0" fmla="*/ 0 h 1217294"/>
                    <a:gd name="connsiteX1" fmla="*/ 241889 w 496000"/>
                    <a:gd name="connsiteY1" fmla="*/ 0 h 1217294"/>
                    <a:gd name="connsiteX2" fmla="*/ 213314 w 496000"/>
                    <a:gd name="connsiteY2" fmla="*/ 1217294 h 1217294"/>
                    <a:gd name="connsiteX3" fmla="*/ 4665 w 496000"/>
                    <a:gd name="connsiteY3" fmla="*/ 0 h 1217294"/>
                    <a:gd name="connsiteX0" fmla="*/ 4665 w 560356"/>
                    <a:gd name="connsiteY0" fmla="*/ 0 h 1217294"/>
                    <a:gd name="connsiteX1" fmla="*/ 241889 w 560356"/>
                    <a:gd name="connsiteY1" fmla="*/ 0 h 1217294"/>
                    <a:gd name="connsiteX2" fmla="*/ 213314 w 560356"/>
                    <a:gd name="connsiteY2" fmla="*/ 1217294 h 1217294"/>
                    <a:gd name="connsiteX3" fmla="*/ 4665 w 560356"/>
                    <a:gd name="connsiteY3" fmla="*/ 0 h 1217294"/>
                    <a:gd name="connsiteX0" fmla="*/ 4665 w 538658"/>
                    <a:gd name="connsiteY0" fmla="*/ 0 h 1217294"/>
                    <a:gd name="connsiteX1" fmla="*/ 179976 w 538658"/>
                    <a:gd name="connsiteY1" fmla="*/ 0 h 1217294"/>
                    <a:gd name="connsiteX2" fmla="*/ 213314 w 538658"/>
                    <a:gd name="connsiteY2" fmla="*/ 1217294 h 1217294"/>
                    <a:gd name="connsiteX3" fmla="*/ 4665 w 538658"/>
                    <a:gd name="connsiteY3" fmla="*/ 0 h 1217294"/>
                    <a:gd name="connsiteX0" fmla="*/ 4665 w 566008"/>
                    <a:gd name="connsiteY0" fmla="*/ 0 h 1217294"/>
                    <a:gd name="connsiteX1" fmla="*/ 179976 w 566008"/>
                    <a:gd name="connsiteY1" fmla="*/ 0 h 1217294"/>
                    <a:gd name="connsiteX2" fmla="*/ 213314 w 566008"/>
                    <a:gd name="connsiteY2" fmla="*/ 1217294 h 1217294"/>
                    <a:gd name="connsiteX3" fmla="*/ 4665 w 566008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5099 w 566442"/>
                    <a:gd name="connsiteY0" fmla="*/ 0 h 1217294"/>
                    <a:gd name="connsiteX1" fmla="*/ 180410 w 566442"/>
                    <a:gd name="connsiteY1" fmla="*/ 0 h 1217294"/>
                    <a:gd name="connsiteX2" fmla="*/ 213748 w 566442"/>
                    <a:gd name="connsiteY2" fmla="*/ 1217294 h 1217294"/>
                    <a:gd name="connsiteX3" fmla="*/ 5099 w 566442"/>
                    <a:gd name="connsiteY3" fmla="*/ 0 h 1217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442" h="1217294">
                      <a:moveTo>
                        <a:pt x="5099" y="0"/>
                      </a:moveTo>
                      <a:lnTo>
                        <a:pt x="180410" y="0"/>
                      </a:lnTo>
                      <a:cubicBezTo>
                        <a:pt x="509022" y="105728"/>
                        <a:pt x="837635" y="1082992"/>
                        <a:pt x="213748" y="1217294"/>
                      </a:cubicBezTo>
                      <a:cubicBezTo>
                        <a:pt x="-360626" y="1149666"/>
                        <a:pt x="455648" y="300990"/>
                        <a:pt x="5099" y="0"/>
                      </a:cubicBezTo>
                      <a:close/>
                    </a:path>
                  </a:pathLst>
                </a:custGeom>
                <a:solidFill>
                  <a:srgbClr val="D82E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9CD63B6-B2DE-4F80-31D9-988AB3300353}"/>
                    </a:ext>
                  </a:extLst>
                </p:cNvPr>
                <p:cNvSpPr/>
                <p:nvPr/>
              </p:nvSpPr>
              <p:spPr>
                <a:xfrm>
                  <a:off x="6037846" y="845483"/>
                  <a:ext cx="1038485" cy="806450"/>
                </a:xfrm>
                <a:custGeom>
                  <a:avLst/>
                  <a:gdLst>
                    <a:gd name="connsiteX0" fmla="*/ 0 w 644621"/>
                    <a:gd name="connsiteY0" fmla="*/ 0 h 241300"/>
                    <a:gd name="connsiteX1" fmla="*/ 644621 w 644621"/>
                    <a:gd name="connsiteY1" fmla="*/ 0 h 241300"/>
                    <a:gd name="connsiteX2" fmla="*/ 644621 w 644621"/>
                    <a:gd name="connsiteY2" fmla="*/ 241300 h 241300"/>
                    <a:gd name="connsiteX3" fmla="*/ 0 w 644621"/>
                    <a:gd name="connsiteY3" fmla="*/ 241300 h 241300"/>
                    <a:gd name="connsiteX4" fmla="*/ 0 w 644621"/>
                    <a:gd name="connsiteY4" fmla="*/ 0 h 241300"/>
                    <a:gd name="connsiteX0" fmla="*/ 127000 w 644621"/>
                    <a:gd name="connsiteY0" fmla="*/ 0 h 279400"/>
                    <a:gd name="connsiteX1" fmla="*/ 644621 w 644621"/>
                    <a:gd name="connsiteY1" fmla="*/ 38100 h 279400"/>
                    <a:gd name="connsiteX2" fmla="*/ 644621 w 644621"/>
                    <a:gd name="connsiteY2" fmla="*/ 279400 h 279400"/>
                    <a:gd name="connsiteX3" fmla="*/ 0 w 644621"/>
                    <a:gd name="connsiteY3" fmla="*/ 279400 h 279400"/>
                    <a:gd name="connsiteX4" fmla="*/ 127000 w 644621"/>
                    <a:gd name="connsiteY4" fmla="*/ 0 h 279400"/>
                    <a:gd name="connsiteX0" fmla="*/ 323850 w 841471"/>
                    <a:gd name="connsiteY0" fmla="*/ 0 h 806450"/>
                    <a:gd name="connsiteX1" fmla="*/ 841471 w 841471"/>
                    <a:gd name="connsiteY1" fmla="*/ 38100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23850 w 855758"/>
                    <a:gd name="connsiteY0" fmla="*/ 0 h 806450"/>
                    <a:gd name="connsiteX1" fmla="*/ 855758 w 855758"/>
                    <a:gd name="connsiteY1" fmla="*/ 90488 h 806450"/>
                    <a:gd name="connsiteX2" fmla="*/ 841471 w 855758"/>
                    <a:gd name="connsiteY2" fmla="*/ 279400 h 806450"/>
                    <a:gd name="connsiteX3" fmla="*/ 0 w 855758"/>
                    <a:gd name="connsiteY3" fmla="*/ 806450 h 806450"/>
                    <a:gd name="connsiteX4" fmla="*/ 323850 w 855758"/>
                    <a:gd name="connsiteY4" fmla="*/ 0 h 806450"/>
                    <a:gd name="connsiteX0" fmla="*/ 323850 w 841471"/>
                    <a:gd name="connsiteY0" fmla="*/ 0 h 806450"/>
                    <a:gd name="connsiteX1" fmla="*/ 789083 w 841471"/>
                    <a:gd name="connsiteY1" fmla="*/ 52388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23850 w 841471"/>
                    <a:gd name="connsiteY0" fmla="*/ 0 h 806450"/>
                    <a:gd name="connsiteX1" fmla="*/ 789083 w 841471"/>
                    <a:gd name="connsiteY1" fmla="*/ 52388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52162 w 869783"/>
                    <a:gd name="connsiteY0" fmla="*/ 0 h 806450"/>
                    <a:gd name="connsiteX1" fmla="*/ 817395 w 869783"/>
                    <a:gd name="connsiteY1" fmla="*/ 52388 h 806450"/>
                    <a:gd name="connsiteX2" fmla="*/ 869783 w 869783"/>
                    <a:gd name="connsiteY2" fmla="*/ 279400 h 806450"/>
                    <a:gd name="connsiteX3" fmla="*/ 28312 w 869783"/>
                    <a:gd name="connsiteY3" fmla="*/ 806450 h 806450"/>
                    <a:gd name="connsiteX4" fmla="*/ 352162 w 869783"/>
                    <a:gd name="connsiteY4" fmla="*/ 0 h 806450"/>
                    <a:gd name="connsiteX0" fmla="*/ 459981 w 977602"/>
                    <a:gd name="connsiteY0" fmla="*/ 0 h 806450"/>
                    <a:gd name="connsiteX1" fmla="*/ 925214 w 977602"/>
                    <a:gd name="connsiteY1" fmla="*/ 52388 h 806450"/>
                    <a:gd name="connsiteX2" fmla="*/ 977602 w 977602"/>
                    <a:gd name="connsiteY2" fmla="*/ 279400 h 806450"/>
                    <a:gd name="connsiteX3" fmla="*/ 136131 w 977602"/>
                    <a:gd name="connsiteY3" fmla="*/ 806450 h 806450"/>
                    <a:gd name="connsiteX4" fmla="*/ 459981 w 977602"/>
                    <a:gd name="connsiteY4" fmla="*/ 0 h 806450"/>
                    <a:gd name="connsiteX0" fmla="*/ 459981 w 977602"/>
                    <a:gd name="connsiteY0" fmla="*/ 0 h 806450"/>
                    <a:gd name="connsiteX1" fmla="*/ 925214 w 977602"/>
                    <a:gd name="connsiteY1" fmla="*/ 52388 h 806450"/>
                    <a:gd name="connsiteX2" fmla="*/ 977602 w 977602"/>
                    <a:gd name="connsiteY2" fmla="*/ 279400 h 806450"/>
                    <a:gd name="connsiteX3" fmla="*/ 136131 w 977602"/>
                    <a:gd name="connsiteY3" fmla="*/ 806450 h 806450"/>
                    <a:gd name="connsiteX4" fmla="*/ 459981 w 977602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136131 w 925214"/>
                    <a:gd name="connsiteY2" fmla="*/ 806450 h 806450"/>
                    <a:gd name="connsiteX3" fmla="*/ 459981 w 925214"/>
                    <a:gd name="connsiteY3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136131 w 925214"/>
                    <a:gd name="connsiteY2" fmla="*/ 806450 h 806450"/>
                    <a:gd name="connsiteX3" fmla="*/ 459981 w 925214"/>
                    <a:gd name="connsiteY3" fmla="*/ 0 h 806450"/>
                    <a:gd name="connsiteX0" fmla="*/ 459981 w 1022814"/>
                    <a:gd name="connsiteY0" fmla="*/ 0 h 806450"/>
                    <a:gd name="connsiteX1" fmla="*/ 925214 w 1022814"/>
                    <a:gd name="connsiteY1" fmla="*/ 52388 h 806450"/>
                    <a:gd name="connsiteX2" fmla="*/ 136131 w 1022814"/>
                    <a:gd name="connsiteY2" fmla="*/ 806450 h 806450"/>
                    <a:gd name="connsiteX3" fmla="*/ 459981 w 1022814"/>
                    <a:gd name="connsiteY3" fmla="*/ 0 h 806450"/>
                    <a:gd name="connsiteX0" fmla="*/ 459981 w 925214"/>
                    <a:gd name="connsiteY0" fmla="*/ 0 h 868036"/>
                    <a:gd name="connsiteX1" fmla="*/ 925214 w 925214"/>
                    <a:gd name="connsiteY1" fmla="*/ 52388 h 868036"/>
                    <a:gd name="connsiteX2" fmla="*/ 339427 w 925214"/>
                    <a:gd name="connsiteY2" fmla="*/ 717550 h 868036"/>
                    <a:gd name="connsiteX3" fmla="*/ 136131 w 925214"/>
                    <a:gd name="connsiteY3" fmla="*/ 806450 h 868036"/>
                    <a:gd name="connsiteX4" fmla="*/ 459981 w 925214"/>
                    <a:gd name="connsiteY4" fmla="*/ 0 h 868036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1032794"/>
                    <a:gd name="connsiteY0" fmla="*/ 0 h 806450"/>
                    <a:gd name="connsiteX1" fmla="*/ 925214 w 1032794"/>
                    <a:gd name="connsiteY1" fmla="*/ 52388 h 806450"/>
                    <a:gd name="connsiteX2" fmla="*/ 339427 w 1032794"/>
                    <a:gd name="connsiteY2" fmla="*/ 717550 h 806450"/>
                    <a:gd name="connsiteX3" fmla="*/ 136131 w 1032794"/>
                    <a:gd name="connsiteY3" fmla="*/ 806450 h 806450"/>
                    <a:gd name="connsiteX4" fmla="*/ 459981 w 1032794"/>
                    <a:gd name="connsiteY4" fmla="*/ 0 h 806450"/>
                    <a:gd name="connsiteX0" fmla="*/ 459981 w 971005"/>
                    <a:gd name="connsiteY0" fmla="*/ 0 h 806450"/>
                    <a:gd name="connsiteX1" fmla="*/ 849014 w 971005"/>
                    <a:gd name="connsiteY1" fmla="*/ 52388 h 806450"/>
                    <a:gd name="connsiteX2" fmla="*/ 339427 w 971005"/>
                    <a:gd name="connsiteY2" fmla="*/ 717550 h 806450"/>
                    <a:gd name="connsiteX3" fmla="*/ 136131 w 971005"/>
                    <a:gd name="connsiteY3" fmla="*/ 806450 h 806450"/>
                    <a:gd name="connsiteX4" fmla="*/ 459981 w 971005"/>
                    <a:gd name="connsiteY4" fmla="*/ 0 h 806450"/>
                    <a:gd name="connsiteX0" fmla="*/ 459981 w 1031901"/>
                    <a:gd name="connsiteY0" fmla="*/ 0 h 806450"/>
                    <a:gd name="connsiteX1" fmla="*/ 849014 w 1031901"/>
                    <a:gd name="connsiteY1" fmla="*/ 52388 h 806450"/>
                    <a:gd name="connsiteX2" fmla="*/ 339427 w 1031901"/>
                    <a:gd name="connsiteY2" fmla="*/ 717550 h 806450"/>
                    <a:gd name="connsiteX3" fmla="*/ 136131 w 1031901"/>
                    <a:gd name="connsiteY3" fmla="*/ 806450 h 806450"/>
                    <a:gd name="connsiteX4" fmla="*/ 459981 w 1031901"/>
                    <a:gd name="connsiteY4" fmla="*/ 0 h 806450"/>
                    <a:gd name="connsiteX0" fmla="*/ 459981 w 1032823"/>
                    <a:gd name="connsiteY0" fmla="*/ 0 h 806450"/>
                    <a:gd name="connsiteX1" fmla="*/ 849014 w 1032823"/>
                    <a:gd name="connsiteY1" fmla="*/ 52388 h 806450"/>
                    <a:gd name="connsiteX2" fmla="*/ 339427 w 1032823"/>
                    <a:gd name="connsiteY2" fmla="*/ 717550 h 806450"/>
                    <a:gd name="connsiteX3" fmla="*/ 136131 w 1032823"/>
                    <a:gd name="connsiteY3" fmla="*/ 806450 h 806450"/>
                    <a:gd name="connsiteX4" fmla="*/ 459981 w 1032823"/>
                    <a:gd name="connsiteY4" fmla="*/ 0 h 806450"/>
                    <a:gd name="connsiteX0" fmla="*/ 459981 w 1038485"/>
                    <a:gd name="connsiteY0" fmla="*/ 0 h 806450"/>
                    <a:gd name="connsiteX1" fmla="*/ 849014 w 1038485"/>
                    <a:gd name="connsiteY1" fmla="*/ 52388 h 806450"/>
                    <a:gd name="connsiteX2" fmla="*/ 339427 w 1038485"/>
                    <a:gd name="connsiteY2" fmla="*/ 717550 h 806450"/>
                    <a:gd name="connsiteX3" fmla="*/ 136131 w 1038485"/>
                    <a:gd name="connsiteY3" fmla="*/ 806450 h 806450"/>
                    <a:gd name="connsiteX4" fmla="*/ 459981 w 1038485"/>
                    <a:gd name="connsiteY4" fmla="*/ 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8485" h="806450">
                      <a:moveTo>
                        <a:pt x="459981" y="0"/>
                      </a:moveTo>
                      <a:cubicBezTo>
                        <a:pt x="610297" y="50800"/>
                        <a:pt x="693936" y="34925"/>
                        <a:pt x="849014" y="52388"/>
                      </a:cubicBezTo>
                      <a:cubicBezTo>
                        <a:pt x="1267072" y="313267"/>
                        <a:pt x="947190" y="839523"/>
                        <a:pt x="339427" y="717550"/>
                      </a:cubicBezTo>
                      <a:cubicBezTo>
                        <a:pt x="279351" y="757502"/>
                        <a:pt x="282726" y="772054"/>
                        <a:pt x="136131" y="806450"/>
                      </a:cubicBezTo>
                      <a:cubicBezTo>
                        <a:pt x="-32144" y="704320"/>
                        <a:pt x="-152794" y="30692"/>
                        <a:pt x="459981" y="0"/>
                      </a:cubicBezTo>
                      <a:close/>
                    </a:path>
                  </a:pathLst>
                </a:custGeom>
                <a:solidFill>
                  <a:srgbClr val="F5C62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1A13D4A-E1C2-485D-8316-AB76E8C4B6B0}"/>
                    </a:ext>
                  </a:extLst>
                </p:cNvPr>
                <p:cNvSpPr/>
                <p:nvPr/>
              </p:nvSpPr>
              <p:spPr>
                <a:xfrm>
                  <a:off x="6372724" y="1218509"/>
                  <a:ext cx="609600" cy="352425"/>
                </a:xfrm>
                <a:custGeom>
                  <a:avLst/>
                  <a:gdLst>
                    <a:gd name="connsiteX0" fmla="*/ 0 w 609600"/>
                    <a:gd name="connsiteY0" fmla="*/ 352425 h 352425"/>
                    <a:gd name="connsiteX1" fmla="*/ 138112 w 609600"/>
                    <a:gd name="connsiteY1" fmla="*/ 242888 h 352425"/>
                    <a:gd name="connsiteX2" fmla="*/ 442912 w 609600"/>
                    <a:gd name="connsiteY2" fmla="*/ 185738 h 352425"/>
                    <a:gd name="connsiteX3" fmla="*/ 609600 w 609600"/>
                    <a:gd name="connsiteY3" fmla="*/ 0 h 352425"/>
                    <a:gd name="connsiteX4" fmla="*/ 609600 w 609600"/>
                    <a:gd name="connsiteY4" fmla="*/ 0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0" h="352425">
                      <a:moveTo>
                        <a:pt x="0" y="352425"/>
                      </a:moveTo>
                      <a:cubicBezTo>
                        <a:pt x="32146" y="311547"/>
                        <a:pt x="64293" y="270669"/>
                        <a:pt x="138112" y="242888"/>
                      </a:cubicBezTo>
                      <a:cubicBezTo>
                        <a:pt x="211931" y="215107"/>
                        <a:pt x="364331" y="226219"/>
                        <a:pt x="442912" y="185738"/>
                      </a:cubicBezTo>
                      <a:cubicBezTo>
                        <a:pt x="521493" y="145257"/>
                        <a:pt x="609600" y="0"/>
                        <a:pt x="609600" y="0"/>
                      </a:cubicBezTo>
                      <a:lnTo>
                        <a:pt x="6096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9343F6F5-E98E-AE07-C0B0-99B3CCBC7093}"/>
                  </a:ext>
                </a:extLst>
              </p:cNvPr>
              <p:cNvSpPr/>
              <p:nvPr/>
            </p:nvSpPr>
            <p:spPr>
              <a:xfrm flipV="1">
                <a:off x="6611144" y="1154082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083C1DBC-4E90-85F2-30D2-567D1A1C3F89}"/>
                  </a:ext>
                </a:extLst>
              </p:cNvPr>
              <p:cNvSpPr/>
              <p:nvPr/>
            </p:nvSpPr>
            <p:spPr>
              <a:xfrm flipV="1">
                <a:off x="6385159" y="1115889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954323A-7764-C26F-B01E-1C06578A9A71}"/>
                </a:ext>
              </a:extLst>
            </p:cNvPr>
            <p:cNvSpPr/>
            <p:nvPr/>
          </p:nvSpPr>
          <p:spPr>
            <a:xfrm rot="20512289">
              <a:off x="4006641" y="2896917"/>
              <a:ext cx="367380" cy="276763"/>
            </a:xfrm>
            <a:custGeom>
              <a:avLst/>
              <a:gdLst>
                <a:gd name="connsiteX0" fmla="*/ 185404 w 351106"/>
                <a:gd name="connsiteY0" fmla="*/ 254009 h 281512"/>
                <a:gd name="connsiteX1" fmla="*/ 1254 w 351106"/>
                <a:gd name="connsiteY1" fmla="*/ 273059 h 281512"/>
                <a:gd name="connsiteX2" fmla="*/ 102854 w 351106"/>
                <a:gd name="connsiteY2" fmla="*/ 133359 h 281512"/>
                <a:gd name="connsiteX3" fmla="*/ 71104 w 351106"/>
                <a:gd name="connsiteY3" fmla="*/ 9 h 281512"/>
                <a:gd name="connsiteX4" fmla="*/ 312404 w 351106"/>
                <a:gd name="connsiteY4" fmla="*/ 139709 h 281512"/>
                <a:gd name="connsiteX5" fmla="*/ 350504 w 351106"/>
                <a:gd name="connsiteY5" fmla="*/ 260359 h 281512"/>
                <a:gd name="connsiteX6" fmla="*/ 350504 w 351106"/>
                <a:gd name="connsiteY6" fmla="*/ 260359 h 281512"/>
                <a:gd name="connsiteX0" fmla="*/ 186055 w 351757"/>
                <a:gd name="connsiteY0" fmla="*/ 134149 h 161652"/>
                <a:gd name="connsiteX1" fmla="*/ 1905 w 351757"/>
                <a:gd name="connsiteY1" fmla="*/ 153199 h 161652"/>
                <a:gd name="connsiteX2" fmla="*/ 103505 w 351757"/>
                <a:gd name="connsiteY2" fmla="*/ 13499 h 161652"/>
                <a:gd name="connsiteX3" fmla="*/ 313055 w 351757"/>
                <a:gd name="connsiteY3" fmla="*/ 19849 h 161652"/>
                <a:gd name="connsiteX4" fmla="*/ 351155 w 351757"/>
                <a:gd name="connsiteY4" fmla="*/ 140499 h 161652"/>
                <a:gd name="connsiteX5" fmla="*/ 351155 w 351757"/>
                <a:gd name="connsiteY5" fmla="*/ 140499 h 161652"/>
                <a:gd name="connsiteX0" fmla="*/ 85863 w 251565"/>
                <a:gd name="connsiteY0" fmla="*/ 134149 h 140499"/>
                <a:gd name="connsiteX1" fmla="*/ 3313 w 251565"/>
                <a:gd name="connsiteY1" fmla="*/ 13499 h 140499"/>
                <a:gd name="connsiteX2" fmla="*/ 212863 w 251565"/>
                <a:gd name="connsiteY2" fmla="*/ 19849 h 140499"/>
                <a:gd name="connsiteX3" fmla="*/ 250963 w 251565"/>
                <a:gd name="connsiteY3" fmla="*/ 140499 h 140499"/>
                <a:gd name="connsiteX4" fmla="*/ 250963 w 251565"/>
                <a:gd name="connsiteY4" fmla="*/ 140499 h 140499"/>
                <a:gd name="connsiteX0" fmla="*/ 208210 w 373912"/>
                <a:gd name="connsiteY0" fmla="*/ 134149 h 156875"/>
                <a:gd name="connsiteX1" fmla="*/ 125660 w 373912"/>
                <a:gd name="connsiteY1" fmla="*/ 13499 h 156875"/>
                <a:gd name="connsiteX2" fmla="*/ 335210 w 373912"/>
                <a:gd name="connsiteY2" fmla="*/ 19849 h 156875"/>
                <a:gd name="connsiteX3" fmla="*/ 373310 w 373912"/>
                <a:gd name="connsiteY3" fmla="*/ 140499 h 156875"/>
                <a:gd name="connsiteX4" fmla="*/ 373310 w 373912"/>
                <a:gd name="connsiteY4" fmla="*/ 140499 h 156875"/>
                <a:gd name="connsiteX0" fmla="*/ 219443 w 385145"/>
                <a:gd name="connsiteY0" fmla="*/ 126443 h 147842"/>
                <a:gd name="connsiteX1" fmla="*/ 136893 w 385145"/>
                <a:gd name="connsiteY1" fmla="*/ 5793 h 147842"/>
                <a:gd name="connsiteX2" fmla="*/ 346443 w 385145"/>
                <a:gd name="connsiteY2" fmla="*/ 12143 h 147842"/>
                <a:gd name="connsiteX3" fmla="*/ 384543 w 385145"/>
                <a:gd name="connsiteY3" fmla="*/ 132793 h 147842"/>
                <a:gd name="connsiteX4" fmla="*/ 384543 w 385145"/>
                <a:gd name="connsiteY4" fmla="*/ 132793 h 147842"/>
                <a:gd name="connsiteX0" fmla="*/ 197065 w 362767"/>
                <a:gd name="connsiteY0" fmla="*/ 146197 h 171818"/>
                <a:gd name="connsiteX1" fmla="*/ 114515 w 362767"/>
                <a:gd name="connsiteY1" fmla="*/ 25547 h 171818"/>
                <a:gd name="connsiteX2" fmla="*/ 324065 w 362767"/>
                <a:gd name="connsiteY2" fmla="*/ 31897 h 171818"/>
                <a:gd name="connsiteX3" fmla="*/ 362165 w 362767"/>
                <a:gd name="connsiteY3" fmla="*/ 152547 h 171818"/>
                <a:gd name="connsiteX4" fmla="*/ 362165 w 362767"/>
                <a:gd name="connsiteY4" fmla="*/ 152547 h 171818"/>
                <a:gd name="connsiteX0" fmla="*/ 115137 w 280839"/>
                <a:gd name="connsiteY0" fmla="*/ 125814 h 132164"/>
                <a:gd name="connsiteX1" fmla="*/ 8777 w 280839"/>
                <a:gd name="connsiteY1" fmla="*/ 13896 h 132164"/>
                <a:gd name="connsiteX2" fmla="*/ 32587 w 280839"/>
                <a:gd name="connsiteY2" fmla="*/ 5164 h 132164"/>
                <a:gd name="connsiteX3" fmla="*/ 242137 w 280839"/>
                <a:gd name="connsiteY3" fmla="*/ 11514 h 132164"/>
                <a:gd name="connsiteX4" fmla="*/ 280237 w 280839"/>
                <a:gd name="connsiteY4" fmla="*/ 132164 h 132164"/>
                <a:gd name="connsiteX5" fmla="*/ 280237 w 280839"/>
                <a:gd name="connsiteY5" fmla="*/ 132164 h 132164"/>
                <a:gd name="connsiteX0" fmla="*/ 109017 w 274719"/>
                <a:gd name="connsiteY0" fmla="*/ 127715 h 134065"/>
                <a:gd name="connsiteX1" fmla="*/ 2657 w 274719"/>
                <a:gd name="connsiteY1" fmla="*/ 15797 h 134065"/>
                <a:gd name="connsiteX2" fmla="*/ 236017 w 274719"/>
                <a:gd name="connsiteY2" fmla="*/ 13415 h 134065"/>
                <a:gd name="connsiteX3" fmla="*/ 274117 w 274719"/>
                <a:gd name="connsiteY3" fmla="*/ 134065 h 134065"/>
                <a:gd name="connsiteX4" fmla="*/ 274117 w 274719"/>
                <a:gd name="connsiteY4" fmla="*/ 134065 h 134065"/>
                <a:gd name="connsiteX0" fmla="*/ 83511 w 248650"/>
                <a:gd name="connsiteY0" fmla="*/ 127715 h 134065"/>
                <a:gd name="connsiteX1" fmla="*/ 3345 w 248650"/>
                <a:gd name="connsiteY1" fmla="*/ 15797 h 134065"/>
                <a:gd name="connsiteX2" fmla="*/ 210511 w 248650"/>
                <a:gd name="connsiteY2" fmla="*/ 13415 h 134065"/>
                <a:gd name="connsiteX3" fmla="*/ 248611 w 248650"/>
                <a:gd name="connsiteY3" fmla="*/ 134065 h 134065"/>
                <a:gd name="connsiteX4" fmla="*/ 248611 w 248650"/>
                <a:gd name="connsiteY4" fmla="*/ 134065 h 134065"/>
                <a:gd name="connsiteX0" fmla="*/ 217091 w 382230"/>
                <a:gd name="connsiteY0" fmla="*/ 127715 h 145319"/>
                <a:gd name="connsiteX1" fmla="*/ 136925 w 382230"/>
                <a:gd name="connsiteY1" fmla="*/ 15797 h 145319"/>
                <a:gd name="connsiteX2" fmla="*/ 344091 w 382230"/>
                <a:gd name="connsiteY2" fmla="*/ 13415 h 145319"/>
                <a:gd name="connsiteX3" fmla="*/ 382191 w 382230"/>
                <a:gd name="connsiteY3" fmla="*/ 134065 h 145319"/>
                <a:gd name="connsiteX4" fmla="*/ 382191 w 382230"/>
                <a:gd name="connsiteY4" fmla="*/ 134065 h 145319"/>
                <a:gd name="connsiteX0" fmla="*/ 229519 w 394658"/>
                <a:gd name="connsiteY0" fmla="*/ 127715 h 142655"/>
                <a:gd name="connsiteX1" fmla="*/ 149353 w 394658"/>
                <a:gd name="connsiteY1" fmla="*/ 15797 h 142655"/>
                <a:gd name="connsiteX2" fmla="*/ 356519 w 394658"/>
                <a:gd name="connsiteY2" fmla="*/ 13415 h 142655"/>
                <a:gd name="connsiteX3" fmla="*/ 394619 w 394658"/>
                <a:gd name="connsiteY3" fmla="*/ 134065 h 142655"/>
                <a:gd name="connsiteX4" fmla="*/ 394619 w 394658"/>
                <a:gd name="connsiteY4" fmla="*/ 134065 h 142655"/>
                <a:gd name="connsiteX0" fmla="*/ 202280 w 367419"/>
                <a:gd name="connsiteY0" fmla="*/ 127715 h 149919"/>
                <a:gd name="connsiteX1" fmla="*/ 122114 w 367419"/>
                <a:gd name="connsiteY1" fmla="*/ 15797 h 149919"/>
                <a:gd name="connsiteX2" fmla="*/ 329280 w 367419"/>
                <a:gd name="connsiteY2" fmla="*/ 13415 h 149919"/>
                <a:gd name="connsiteX3" fmla="*/ 367380 w 367419"/>
                <a:gd name="connsiteY3" fmla="*/ 134065 h 149919"/>
                <a:gd name="connsiteX4" fmla="*/ 367380 w 367419"/>
                <a:gd name="connsiteY4" fmla="*/ 134065 h 149919"/>
                <a:gd name="connsiteX0" fmla="*/ 202280 w 367380"/>
                <a:gd name="connsiteY0" fmla="*/ 113364 h 135568"/>
                <a:gd name="connsiteX1" fmla="*/ 122114 w 367380"/>
                <a:gd name="connsiteY1" fmla="*/ 1446 h 135568"/>
                <a:gd name="connsiteX2" fmla="*/ 367380 w 367380"/>
                <a:gd name="connsiteY2" fmla="*/ 119714 h 135568"/>
                <a:gd name="connsiteX3" fmla="*/ 367380 w 367380"/>
                <a:gd name="connsiteY3" fmla="*/ 119714 h 135568"/>
                <a:gd name="connsiteX0" fmla="*/ 202280 w 367380"/>
                <a:gd name="connsiteY0" fmla="*/ 212327 h 234531"/>
                <a:gd name="connsiteX1" fmla="*/ 122114 w 367380"/>
                <a:gd name="connsiteY1" fmla="*/ 100409 h 234531"/>
                <a:gd name="connsiteX2" fmla="*/ 367380 w 367380"/>
                <a:gd name="connsiteY2" fmla="*/ 218677 h 234531"/>
                <a:gd name="connsiteX3" fmla="*/ 367380 w 367380"/>
                <a:gd name="connsiteY3" fmla="*/ 218677 h 234531"/>
                <a:gd name="connsiteX0" fmla="*/ 202280 w 367380"/>
                <a:gd name="connsiteY0" fmla="*/ 239002 h 261206"/>
                <a:gd name="connsiteX1" fmla="*/ 122114 w 367380"/>
                <a:gd name="connsiteY1" fmla="*/ 127084 h 261206"/>
                <a:gd name="connsiteX2" fmla="*/ 367380 w 367380"/>
                <a:gd name="connsiteY2" fmla="*/ 245352 h 261206"/>
                <a:gd name="connsiteX3" fmla="*/ 367380 w 367380"/>
                <a:gd name="connsiteY3" fmla="*/ 245352 h 261206"/>
                <a:gd name="connsiteX0" fmla="*/ 202280 w 367380"/>
                <a:gd name="connsiteY0" fmla="*/ 254559 h 276763"/>
                <a:gd name="connsiteX1" fmla="*/ 122114 w 367380"/>
                <a:gd name="connsiteY1" fmla="*/ 142641 h 276763"/>
                <a:gd name="connsiteX2" fmla="*/ 367380 w 367380"/>
                <a:gd name="connsiteY2" fmla="*/ 260909 h 276763"/>
                <a:gd name="connsiteX3" fmla="*/ 367380 w 367380"/>
                <a:gd name="connsiteY3" fmla="*/ 260909 h 2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80" h="276763">
                  <a:moveTo>
                    <a:pt x="202280" y="254559"/>
                  </a:moveTo>
                  <a:cubicBezTo>
                    <a:pt x="-156362" y="346634"/>
                    <a:pt x="58086" y="121210"/>
                    <a:pt x="122114" y="142641"/>
                  </a:cubicBezTo>
                  <a:cubicBezTo>
                    <a:pt x="-107544" y="60355"/>
                    <a:pt x="214582" y="-187427"/>
                    <a:pt x="367380" y="260909"/>
                  </a:cubicBezTo>
                  <a:lnTo>
                    <a:pt x="367380" y="260909"/>
                  </a:lnTo>
                </a:path>
              </a:pathLst>
            </a:cu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81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5C061F2-E6B1-7510-7A92-0FB1632127C5}"/>
              </a:ext>
            </a:extLst>
          </p:cNvPr>
          <p:cNvGrpSpPr/>
          <p:nvPr/>
        </p:nvGrpSpPr>
        <p:grpSpPr>
          <a:xfrm flipH="1">
            <a:off x="-3727044" y="398110"/>
            <a:ext cx="1727551" cy="1951629"/>
            <a:chOff x="6660107" y="655092"/>
            <a:chExt cx="1727551" cy="1951629"/>
          </a:xfrm>
        </p:grpSpPr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B3289D0-F97A-55D2-9964-5EDBE40304D6}"/>
                </a:ext>
              </a:extLst>
            </p:cNvPr>
            <p:cNvSpPr/>
            <p:nvPr/>
          </p:nvSpPr>
          <p:spPr>
            <a:xfrm>
              <a:off x="6660107" y="655092"/>
              <a:ext cx="1727551" cy="1951629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2310672-CAB1-056F-4350-D8CD42DC6B36}"/>
                </a:ext>
              </a:extLst>
            </p:cNvPr>
            <p:cNvSpPr/>
            <p:nvPr/>
          </p:nvSpPr>
          <p:spPr>
            <a:xfrm rot="453041">
              <a:off x="7114431" y="1233486"/>
              <a:ext cx="900613" cy="1269242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5701EF-8072-30E4-9F97-8CC00E20B298}"/>
              </a:ext>
            </a:extLst>
          </p:cNvPr>
          <p:cNvGrpSpPr/>
          <p:nvPr/>
        </p:nvGrpSpPr>
        <p:grpSpPr>
          <a:xfrm>
            <a:off x="-1288585" y="421085"/>
            <a:ext cx="1727551" cy="1951629"/>
            <a:chOff x="6660107" y="655092"/>
            <a:chExt cx="1727551" cy="19516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0A311E-376E-3BB9-36E5-6A1FCFBD555F}"/>
                </a:ext>
              </a:extLst>
            </p:cNvPr>
            <p:cNvSpPr/>
            <p:nvPr/>
          </p:nvSpPr>
          <p:spPr>
            <a:xfrm>
              <a:off x="6660107" y="655092"/>
              <a:ext cx="1727551" cy="1951629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231626AD-BDC2-1072-C37B-1BB2DF6E8EED}"/>
                </a:ext>
              </a:extLst>
            </p:cNvPr>
            <p:cNvSpPr/>
            <p:nvPr/>
          </p:nvSpPr>
          <p:spPr>
            <a:xfrm rot="387616">
              <a:off x="7124070" y="1221489"/>
              <a:ext cx="900613" cy="1269242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EB022D-DC0A-2230-BCA6-C3E477A68E30}"/>
              </a:ext>
            </a:extLst>
          </p:cNvPr>
          <p:cNvGrpSpPr/>
          <p:nvPr/>
        </p:nvGrpSpPr>
        <p:grpSpPr>
          <a:xfrm>
            <a:off x="-4435214" y="1055243"/>
            <a:ext cx="9376432" cy="4696491"/>
            <a:chOff x="1588326" y="522342"/>
            <a:chExt cx="10510310" cy="52644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1F677E-CD33-955F-95A8-7031D2279388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56" name="Rectangle 87">
                <a:extLst>
                  <a:ext uri="{FF2B5EF4-FFF2-40B4-BE49-F238E27FC236}">
                    <a16:creationId xmlns:a16="http://schemas.microsoft.com/office/drawing/2014/main" id="{3509096A-399F-C01B-03A6-84DF60F168CD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7CA93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86">
                <a:extLst>
                  <a:ext uri="{FF2B5EF4-FFF2-40B4-BE49-F238E27FC236}">
                    <a16:creationId xmlns:a16="http://schemas.microsoft.com/office/drawing/2014/main" id="{02D7F420-D74E-4CCC-3A3D-CC7DF6AE6868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85">
                <a:extLst>
                  <a:ext uri="{FF2B5EF4-FFF2-40B4-BE49-F238E27FC236}">
                    <a16:creationId xmlns:a16="http://schemas.microsoft.com/office/drawing/2014/main" id="{8BAE07D6-6F77-8BD0-E8D6-EFBA140291B1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CBEAD1-4592-087A-572A-93A57DA77903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D45C4C0F-50C4-F3D8-0616-E03ACA7944B8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BA3EE9C-1E14-4766-518E-CFCD0F967190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6B094F1-A1AE-7C93-7CF4-F7CFA3F544B1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E023D9D3-6B85-D0F5-779A-A369196A69F5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19229266-21F0-C2E6-370B-E378FD1E2D0E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9E1B1FEF-7317-7387-1E58-A6F492F0BC9D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147F2E-0E0A-B32D-BD79-1138EE4EEEE9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87EB89-5725-E820-05B9-BFDD375F9D52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252305CD-D72D-1709-8301-7465D35F156B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7000">
                    <a:srgbClr val="ED7D31">
                      <a:lumMod val="20000"/>
                      <a:lumOff val="80000"/>
                    </a:srgbClr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4AEA3E88-6F35-3923-DBAC-26C3781F5BE7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D073D-D6DF-09F7-B947-037520DE3C06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8EC098-4CBF-6652-ECB7-5132E9FF337D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4DACF58-2ED0-8647-38E0-2BC175D51101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709A7C-6700-344D-D7F8-5222F3B2DE72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41BCCC0-20E6-79FD-24E3-1CBBE3035E9C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1FE6733-76F9-4377-8414-83853B0A64D9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7ACB2DD-21EE-2467-45D6-6F060C59E1F6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082CE6-D3DB-A284-9FAE-B9F6D78D6C02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29A876-AC0F-9CF3-0A34-8850004D3F4C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1C7450-C97B-0A83-081B-6D68AD2BA006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F6C15E3-2AA1-0F85-35E0-DAEBAC864015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E45822-AAD9-8961-50DB-632AA944A666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D4C230D-4069-850E-394F-2C4E36586F8F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A18E3D6-3A25-D8C7-76C1-65DBDD60A910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E927A-69CA-92CF-42E5-FA74A70179EF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3B4098-0962-CBE4-00AC-F16A0148D038}"/>
              </a:ext>
            </a:extLst>
          </p:cNvPr>
          <p:cNvGrpSpPr/>
          <p:nvPr/>
        </p:nvGrpSpPr>
        <p:grpSpPr>
          <a:xfrm>
            <a:off x="8038338" y="748229"/>
            <a:ext cx="3896547" cy="5891987"/>
            <a:chOff x="4336395" y="397734"/>
            <a:chExt cx="3896547" cy="5891987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B4B1F9CC-9CA7-2BC3-9100-A9FC49F3572B}"/>
                </a:ext>
              </a:extLst>
            </p:cNvPr>
            <p:cNvSpPr/>
            <p:nvPr/>
          </p:nvSpPr>
          <p:spPr>
            <a:xfrm rot="20355773">
              <a:off x="4689013" y="4104288"/>
              <a:ext cx="921387" cy="2185433"/>
            </a:xfrm>
            <a:custGeom>
              <a:avLst/>
              <a:gdLst>
                <a:gd name="connsiteX0" fmla="*/ 0 w 723831"/>
                <a:gd name="connsiteY0" fmla="*/ 1059990 h 2119980"/>
                <a:gd name="connsiteX1" fmla="*/ 361916 w 723831"/>
                <a:gd name="connsiteY1" fmla="*/ 0 h 2119980"/>
                <a:gd name="connsiteX2" fmla="*/ 723832 w 723831"/>
                <a:gd name="connsiteY2" fmla="*/ 1059990 h 2119980"/>
                <a:gd name="connsiteX3" fmla="*/ 361916 w 723831"/>
                <a:gd name="connsiteY3" fmla="*/ 2119980 h 2119980"/>
                <a:gd name="connsiteX4" fmla="*/ 0 w 723831"/>
                <a:gd name="connsiteY4" fmla="*/ 1059990 h 2119980"/>
                <a:gd name="connsiteX0" fmla="*/ 9865 w 819296"/>
                <a:gd name="connsiteY0" fmla="*/ 955181 h 2015171"/>
                <a:gd name="connsiteX1" fmla="*/ 729308 w 819296"/>
                <a:gd name="connsiteY1" fmla="*/ 0 h 2015171"/>
                <a:gd name="connsiteX2" fmla="*/ 733697 w 819296"/>
                <a:gd name="connsiteY2" fmla="*/ 955181 h 2015171"/>
                <a:gd name="connsiteX3" fmla="*/ 371781 w 819296"/>
                <a:gd name="connsiteY3" fmla="*/ 2015171 h 2015171"/>
                <a:gd name="connsiteX4" fmla="*/ 9865 w 819296"/>
                <a:gd name="connsiteY4" fmla="*/ 955181 h 2015171"/>
                <a:gd name="connsiteX0" fmla="*/ 20140 w 515155"/>
                <a:gd name="connsiteY0" fmla="*/ 715145 h 2020137"/>
                <a:gd name="connsiteX1" fmla="*/ 479619 w 515155"/>
                <a:gd name="connsiteY1" fmla="*/ 2732 h 2020137"/>
                <a:gd name="connsiteX2" fmla="*/ 484008 w 515155"/>
                <a:gd name="connsiteY2" fmla="*/ 957913 h 2020137"/>
                <a:gd name="connsiteX3" fmla="*/ 122092 w 515155"/>
                <a:gd name="connsiteY3" fmla="*/ 2017903 h 2020137"/>
                <a:gd name="connsiteX4" fmla="*/ 20140 w 515155"/>
                <a:gd name="connsiteY4" fmla="*/ 715145 h 2020137"/>
                <a:gd name="connsiteX0" fmla="*/ 2454 w 497469"/>
                <a:gd name="connsiteY0" fmla="*/ 715764 h 2020756"/>
                <a:gd name="connsiteX1" fmla="*/ 461933 w 497469"/>
                <a:gd name="connsiteY1" fmla="*/ 3351 h 2020756"/>
                <a:gd name="connsiteX2" fmla="*/ 466322 w 497469"/>
                <a:gd name="connsiteY2" fmla="*/ 958532 h 2020756"/>
                <a:gd name="connsiteX3" fmla="*/ 104406 w 497469"/>
                <a:gd name="connsiteY3" fmla="*/ 2018522 h 2020756"/>
                <a:gd name="connsiteX4" fmla="*/ 2454 w 497469"/>
                <a:gd name="connsiteY4" fmla="*/ 715764 h 2020756"/>
                <a:gd name="connsiteX0" fmla="*/ 306532 w 920513"/>
                <a:gd name="connsiteY0" fmla="*/ 715764 h 2177573"/>
                <a:gd name="connsiteX1" fmla="*/ 766011 w 920513"/>
                <a:gd name="connsiteY1" fmla="*/ 3351 h 2177573"/>
                <a:gd name="connsiteX2" fmla="*/ 770400 w 920513"/>
                <a:gd name="connsiteY2" fmla="*/ 958532 h 2177573"/>
                <a:gd name="connsiteX3" fmla="*/ 408484 w 920513"/>
                <a:gd name="connsiteY3" fmla="*/ 2018522 h 2177573"/>
                <a:gd name="connsiteX4" fmla="*/ 306532 w 920513"/>
                <a:gd name="connsiteY4" fmla="*/ 715764 h 2177573"/>
                <a:gd name="connsiteX0" fmla="*/ 307406 w 921387"/>
                <a:gd name="connsiteY0" fmla="*/ 714362 h 2176171"/>
                <a:gd name="connsiteX1" fmla="*/ 766885 w 921387"/>
                <a:gd name="connsiteY1" fmla="*/ 1949 h 2176171"/>
                <a:gd name="connsiteX2" fmla="*/ 771274 w 921387"/>
                <a:gd name="connsiteY2" fmla="*/ 957130 h 2176171"/>
                <a:gd name="connsiteX3" fmla="*/ 409358 w 921387"/>
                <a:gd name="connsiteY3" fmla="*/ 2017120 h 2176171"/>
                <a:gd name="connsiteX4" fmla="*/ 307406 w 921387"/>
                <a:gd name="connsiteY4" fmla="*/ 714362 h 2176171"/>
                <a:gd name="connsiteX0" fmla="*/ 307406 w 921387"/>
                <a:gd name="connsiteY0" fmla="*/ 723624 h 2185433"/>
                <a:gd name="connsiteX1" fmla="*/ 766885 w 921387"/>
                <a:gd name="connsiteY1" fmla="*/ 11211 h 2185433"/>
                <a:gd name="connsiteX2" fmla="*/ 771274 w 921387"/>
                <a:gd name="connsiteY2" fmla="*/ 966392 h 2185433"/>
                <a:gd name="connsiteX3" fmla="*/ 409358 w 921387"/>
                <a:gd name="connsiteY3" fmla="*/ 2026382 h 2185433"/>
                <a:gd name="connsiteX4" fmla="*/ 307406 w 921387"/>
                <a:gd name="connsiteY4" fmla="*/ 723624 h 21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387" h="2185433">
                  <a:moveTo>
                    <a:pt x="307406" y="723624"/>
                  </a:moveTo>
                  <a:cubicBezTo>
                    <a:pt x="272766" y="572079"/>
                    <a:pt x="518542" y="-94004"/>
                    <a:pt x="766885" y="11211"/>
                  </a:cubicBezTo>
                  <a:cubicBezTo>
                    <a:pt x="1015228" y="116426"/>
                    <a:pt x="771274" y="380976"/>
                    <a:pt x="771274" y="966392"/>
                  </a:cubicBezTo>
                  <a:cubicBezTo>
                    <a:pt x="771274" y="1551808"/>
                    <a:pt x="1285932" y="2581296"/>
                    <a:pt x="409358" y="2026382"/>
                  </a:cubicBezTo>
                  <a:cubicBezTo>
                    <a:pt x="-467216" y="1471468"/>
                    <a:pt x="342046" y="875169"/>
                    <a:pt x="307406" y="723624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141E89-DBF5-F3A9-8E47-2BAE7DE00560}"/>
                </a:ext>
              </a:extLst>
            </p:cNvPr>
            <p:cNvSpPr/>
            <p:nvPr/>
          </p:nvSpPr>
          <p:spPr>
            <a:xfrm>
              <a:off x="6903966" y="5025528"/>
              <a:ext cx="878533" cy="87853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E15858E7-5908-986F-CEEB-7612915E8EDA}"/>
                </a:ext>
              </a:extLst>
            </p:cNvPr>
            <p:cNvSpPr/>
            <p:nvPr/>
          </p:nvSpPr>
          <p:spPr>
            <a:xfrm rot="21235323">
              <a:off x="5472587" y="397734"/>
              <a:ext cx="1943517" cy="2072066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517" h="2072066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934712" y="1958870"/>
                    <a:pt x="346094" y="2072066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78E97B6F-5B69-1149-EB11-FA262582618A}"/>
                </a:ext>
              </a:extLst>
            </p:cNvPr>
            <p:cNvSpPr/>
            <p:nvPr/>
          </p:nvSpPr>
          <p:spPr>
            <a:xfrm rot="278203">
              <a:off x="6257626" y="840836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1A328A-2750-495C-5527-A9E1144AE1B4}"/>
                </a:ext>
              </a:extLst>
            </p:cNvPr>
            <p:cNvSpPr/>
            <p:nvPr/>
          </p:nvSpPr>
          <p:spPr>
            <a:xfrm rot="341498">
              <a:off x="6762173" y="96003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EA649804-4FC1-BE59-01E5-2B4E0D9494A2}"/>
                </a:ext>
              </a:extLst>
            </p:cNvPr>
            <p:cNvSpPr/>
            <p:nvPr/>
          </p:nvSpPr>
          <p:spPr>
            <a:xfrm>
              <a:off x="4873511" y="4277865"/>
              <a:ext cx="2450852" cy="1945388"/>
            </a:xfrm>
            <a:custGeom>
              <a:avLst/>
              <a:gdLst>
                <a:gd name="connsiteX0" fmla="*/ 0 w 1322205"/>
                <a:gd name="connsiteY0" fmla="*/ 0 h 1377831"/>
                <a:gd name="connsiteX1" fmla="*/ 1322205 w 1322205"/>
                <a:gd name="connsiteY1" fmla="*/ 0 h 1377831"/>
                <a:gd name="connsiteX2" fmla="*/ 1322205 w 1322205"/>
                <a:gd name="connsiteY2" fmla="*/ 1377831 h 1377831"/>
                <a:gd name="connsiteX3" fmla="*/ 0 w 1322205"/>
                <a:gd name="connsiteY3" fmla="*/ 1377831 h 1377831"/>
                <a:gd name="connsiteX4" fmla="*/ 0 w 1322205"/>
                <a:gd name="connsiteY4" fmla="*/ 0 h 1377831"/>
                <a:gd name="connsiteX0" fmla="*/ 0 w 1414971"/>
                <a:gd name="connsiteY0" fmla="*/ 132521 h 1510352"/>
                <a:gd name="connsiteX1" fmla="*/ 1414971 w 1414971"/>
                <a:gd name="connsiteY1" fmla="*/ 0 h 1510352"/>
                <a:gd name="connsiteX2" fmla="*/ 1322205 w 1414971"/>
                <a:gd name="connsiteY2" fmla="*/ 1510352 h 1510352"/>
                <a:gd name="connsiteX3" fmla="*/ 0 w 1414971"/>
                <a:gd name="connsiteY3" fmla="*/ 1510352 h 1510352"/>
                <a:gd name="connsiteX4" fmla="*/ 0 w 1414971"/>
                <a:gd name="connsiteY4" fmla="*/ 132521 h 1510352"/>
                <a:gd name="connsiteX0" fmla="*/ 0 w 1414971"/>
                <a:gd name="connsiteY0" fmla="*/ 132521 h 1822772"/>
                <a:gd name="connsiteX1" fmla="*/ 1414971 w 1414971"/>
                <a:gd name="connsiteY1" fmla="*/ 0 h 1822772"/>
                <a:gd name="connsiteX2" fmla="*/ 499245 w 1414971"/>
                <a:gd name="connsiteY2" fmla="*/ 1822772 h 1822772"/>
                <a:gd name="connsiteX3" fmla="*/ 0 w 1414971"/>
                <a:gd name="connsiteY3" fmla="*/ 1510352 h 1822772"/>
                <a:gd name="connsiteX4" fmla="*/ 0 w 1414971"/>
                <a:gd name="connsiteY4" fmla="*/ 132521 h 1822772"/>
                <a:gd name="connsiteX0" fmla="*/ 0 w 1608731"/>
                <a:gd name="connsiteY0" fmla="*/ 132521 h 1907834"/>
                <a:gd name="connsiteX1" fmla="*/ 1414971 w 1608731"/>
                <a:gd name="connsiteY1" fmla="*/ 0 h 1907834"/>
                <a:gd name="connsiteX2" fmla="*/ 499245 w 1608731"/>
                <a:gd name="connsiteY2" fmla="*/ 1822772 h 1907834"/>
                <a:gd name="connsiteX3" fmla="*/ 0 w 1608731"/>
                <a:gd name="connsiteY3" fmla="*/ 1510352 h 1907834"/>
                <a:gd name="connsiteX4" fmla="*/ 0 w 1608731"/>
                <a:gd name="connsiteY4" fmla="*/ 132521 h 1907834"/>
                <a:gd name="connsiteX0" fmla="*/ 0 w 1959161"/>
                <a:gd name="connsiteY0" fmla="*/ 132521 h 1904954"/>
                <a:gd name="connsiteX1" fmla="*/ 1414971 w 1959161"/>
                <a:gd name="connsiteY1" fmla="*/ 0 h 1904954"/>
                <a:gd name="connsiteX2" fmla="*/ 499245 w 1959161"/>
                <a:gd name="connsiteY2" fmla="*/ 1822772 h 1904954"/>
                <a:gd name="connsiteX3" fmla="*/ 0 w 1959161"/>
                <a:gd name="connsiteY3" fmla="*/ 1510352 h 1904954"/>
                <a:gd name="connsiteX4" fmla="*/ 0 w 1959161"/>
                <a:gd name="connsiteY4" fmla="*/ 132521 h 1904954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243081"/>
                <a:gd name="connsiteY0" fmla="*/ 0 h 1880751"/>
                <a:gd name="connsiteX1" fmla="*/ 2024571 w 2243081"/>
                <a:gd name="connsiteY1" fmla="*/ 57979 h 1880751"/>
                <a:gd name="connsiteX2" fmla="*/ 2076388 w 2243081"/>
                <a:gd name="connsiteY2" fmla="*/ 243891 h 1880751"/>
                <a:gd name="connsiteX3" fmla="*/ 1108845 w 2243081"/>
                <a:gd name="connsiteY3" fmla="*/ 1880751 h 1880751"/>
                <a:gd name="connsiteX4" fmla="*/ 937260 w 2243081"/>
                <a:gd name="connsiteY4" fmla="*/ 1309251 h 1880751"/>
                <a:gd name="connsiteX5" fmla="*/ 0 w 2243081"/>
                <a:gd name="connsiteY5" fmla="*/ 0 h 1880751"/>
                <a:gd name="connsiteX0" fmla="*/ 0 w 2118449"/>
                <a:gd name="connsiteY0" fmla="*/ 0 h 1880751"/>
                <a:gd name="connsiteX1" fmla="*/ 2024571 w 2118449"/>
                <a:gd name="connsiteY1" fmla="*/ 57979 h 1880751"/>
                <a:gd name="connsiteX2" fmla="*/ 2076388 w 2118449"/>
                <a:gd name="connsiteY2" fmla="*/ 243891 h 1880751"/>
                <a:gd name="connsiteX3" fmla="*/ 1108845 w 2118449"/>
                <a:gd name="connsiteY3" fmla="*/ 1880751 h 1880751"/>
                <a:gd name="connsiteX4" fmla="*/ 937260 w 2118449"/>
                <a:gd name="connsiteY4" fmla="*/ 1309251 h 1880751"/>
                <a:gd name="connsiteX5" fmla="*/ 0 w 2118449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400517"/>
                <a:gd name="connsiteY0" fmla="*/ 0 h 1953089"/>
                <a:gd name="connsiteX1" fmla="*/ 2024571 w 2400517"/>
                <a:gd name="connsiteY1" fmla="*/ 57979 h 1953089"/>
                <a:gd name="connsiteX2" fmla="*/ 2076388 w 2400517"/>
                <a:gd name="connsiteY2" fmla="*/ 243891 h 1953089"/>
                <a:gd name="connsiteX3" fmla="*/ 1108845 w 2400517"/>
                <a:gd name="connsiteY3" fmla="*/ 1880751 h 1953089"/>
                <a:gd name="connsiteX4" fmla="*/ 937260 w 2400517"/>
                <a:gd name="connsiteY4" fmla="*/ 1309251 h 1953089"/>
                <a:gd name="connsiteX5" fmla="*/ 0 w 2400517"/>
                <a:gd name="connsiteY5" fmla="*/ 0 h 1953089"/>
                <a:gd name="connsiteX0" fmla="*/ 0 w 2576224"/>
                <a:gd name="connsiteY0" fmla="*/ 0 h 1947522"/>
                <a:gd name="connsiteX1" fmla="*/ 2024571 w 2576224"/>
                <a:gd name="connsiteY1" fmla="*/ 57979 h 1947522"/>
                <a:gd name="connsiteX2" fmla="*/ 2076388 w 2576224"/>
                <a:gd name="connsiteY2" fmla="*/ 243891 h 1947522"/>
                <a:gd name="connsiteX3" fmla="*/ 1108845 w 2576224"/>
                <a:gd name="connsiteY3" fmla="*/ 1880751 h 1947522"/>
                <a:gd name="connsiteX4" fmla="*/ 937260 w 2576224"/>
                <a:gd name="connsiteY4" fmla="*/ 1309251 h 1947522"/>
                <a:gd name="connsiteX5" fmla="*/ 0 w 2576224"/>
                <a:gd name="connsiteY5" fmla="*/ 0 h 1947522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71230"/>
                <a:gd name="connsiteY0" fmla="*/ 0 h 1976392"/>
                <a:gd name="connsiteX1" fmla="*/ 2024571 w 2571230"/>
                <a:gd name="connsiteY1" fmla="*/ 57979 h 1976392"/>
                <a:gd name="connsiteX2" fmla="*/ 2076388 w 2571230"/>
                <a:gd name="connsiteY2" fmla="*/ 243891 h 1976392"/>
                <a:gd name="connsiteX3" fmla="*/ 1108845 w 2571230"/>
                <a:gd name="connsiteY3" fmla="*/ 1880751 h 1976392"/>
                <a:gd name="connsiteX4" fmla="*/ 937260 w 2571230"/>
                <a:gd name="connsiteY4" fmla="*/ 1309251 h 1976392"/>
                <a:gd name="connsiteX5" fmla="*/ 0 w 2571230"/>
                <a:gd name="connsiteY5" fmla="*/ 0 h 1976392"/>
                <a:gd name="connsiteX0" fmla="*/ 0 w 2048982"/>
                <a:gd name="connsiteY0" fmla="*/ 0 h 1880751"/>
                <a:gd name="connsiteX1" fmla="*/ 2024571 w 2048982"/>
                <a:gd name="connsiteY1" fmla="*/ 57979 h 1880751"/>
                <a:gd name="connsiteX2" fmla="*/ 1108845 w 2048982"/>
                <a:gd name="connsiteY2" fmla="*/ 1880751 h 1880751"/>
                <a:gd name="connsiteX3" fmla="*/ 937260 w 2048982"/>
                <a:gd name="connsiteY3" fmla="*/ 1309251 h 1880751"/>
                <a:gd name="connsiteX4" fmla="*/ 0 w 2048982"/>
                <a:gd name="connsiteY4" fmla="*/ 0 h 1880751"/>
                <a:gd name="connsiteX0" fmla="*/ 0 w 2573810"/>
                <a:gd name="connsiteY0" fmla="*/ 0 h 1914386"/>
                <a:gd name="connsiteX1" fmla="*/ 2024571 w 2573810"/>
                <a:gd name="connsiteY1" fmla="*/ 57979 h 1914386"/>
                <a:gd name="connsiteX2" fmla="*/ 1108845 w 2573810"/>
                <a:gd name="connsiteY2" fmla="*/ 1880751 h 1914386"/>
                <a:gd name="connsiteX3" fmla="*/ 937260 w 2573810"/>
                <a:gd name="connsiteY3" fmla="*/ 1309251 h 1914386"/>
                <a:gd name="connsiteX4" fmla="*/ 0 w 2573810"/>
                <a:gd name="connsiteY4" fmla="*/ 0 h 1914386"/>
                <a:gd name="connsiteX0" fmla="*/ 0 w 2528061"/>
                <a:gd name="connsiteY0" fmla="*/ 0 h 1951981"/>
                <a:gd name="connsiteX1" fmla="*/ 2024571 w 2528061"/>
                <a:gd name="connsiteY1" fmla="*/ 57979 h 1951981"/>
                <a:gd name="connsiteX2" fmla="*/ 1108845 w 2528061"/>
                <a:gd name="connsiteY2" fmla="*/ 1880751 h 1951981"/>
                <a:gd name="connsiteX3" fmla="*/ 937260 w 2528061"/>
                <a:gd name="connsiteY3" fmla="*/ 1309251 h 1951981"/>
                <a:gd name="connsiteX4" fmla="*/ 0 w 2528061"/>
                <a:gd name="connsiteY4" fmla="*/ 0 h 1951981"/>
                <a:gd name="connsiteX0" fmla="*/ 0 w 2584957"/>
                <a:gd name="connsiteY0" fmla="*/ 0 h 1949164"/>
                <a:gd name="connsiteX1" fmla="*/ 2024571 w 2584957"/>
                <a:gd name="connsiteY1" fmla="*/ 57979 h 1949164"/>
                <a:gd name="connsiteX2" fmla="*/ 1108845 w 2584957"/>
                <a:gd name="connsiteY2" fmla="*/ 1880751 h 1949164"/>
                <a:gd name="connsiteX3" fmla="*/ 937260 w 2584957"/>
                <a:gd name="connsiteY3" fmla="*/ 1309251 h 1949164"/>
                <a:gd name="connsiteX4" fmla="*/ 0 w 2584957"/>
                <a:gd name="connsiteY4" fmla="*/ 0 h 1949164"/>
                <a:gd name="connsiteX0" fmla="*/ 0 w 2234414"/>
                <a:gd name="connsiteY0" fmla="*/ 0 h 1880751"/>
                <a:gd name="connsiteX1" fmla="*/ 2024571 w 2234414"/>
                <a:gd name="connsiteY1" fmla="*/ 57979 h 1880751"/>
                <a:gd name="connsiteX2" fmla="*/ 2056386 w 2234414"/>
                <a:gd name="connsiteY2" fmla="*/ 207696 h 1880751"/>
                <a:gd name="connsiteX3" fmla="*/ 1108845 w 2234414"/>
                <a:gd name="connsiteY3" fmla="*/ 1880751 h 1880751"/>
                <a:gd name="connsiteX4" fmla="*/ 937260 w 2234414"/>
                <a:gd name="connsiteY4" fmla="*/ 1309251 h 1880751"/>
                <a:gd name="connsiteX5" fmla="*/ 0 w 2234414"/>
                <a:gd name="connsiteY5" fmla="*/ 0 h 1880751"/>
                <a:gd name="connsiteX0" fmla="*/ 0 w 2114853"/>
                <a:gd name="connsiteY0" fmla="*/ 0 h 1880751"/>
                <a:gd name="connsiteX1" fmla="*/ 2024571 w 2114853"/>
                <a:gd name="connsiteY1" fmla="*/ 57979 h 1880751"/>
                <a:gd name="connsiteX2" fmla="*/ 2056386 w 2114853"/>
                <a:gd name="connsiteY2" fmla="*/ 207696 h 1880751"/>
                <a:gd name="connsiteX3" fmla="*/ 1108845 w 2114853"/>
                <a:gd name="connsiteY3" fmla="*/ 1880751 h 1880751"/>
                <a:gd name="connsiteX4" fmla="*/ 937260 w 2114853"/>
                <a:gd name="connsiteY4" fmla="*/ 1309251 h 1880751"/>
                <a:gd name="connsiteX5" fmla="*/ 0 w 2114853"/>
                <a:gd name="connsiteY5" fmla="*/ 0 h 1880751"/>
                <a:gd name="connsiteX0" fmla="*/ 0 w 2064951"/>
                <a:gd name="connsiteY0" fmla="*/ 0 h 1880751"/>
                <a:gd name="connsiteX1" fmla="*/ 2024571 w 2064951"/>
                <a:gd name="connsiteY1" fmla="*/ 57979 h 1880751"/>
                <a:gd name="connsiteX2" fmla="*/ 2056386 w 2064951"/>
                <a:gd name="connsiteY2" fmla="*/ 207696 h 1880751"/>
                <a:gd name="connsiteX3" fmla="*/ 1108845 w 2064951"/>
                <a:gd name="connsiteY3" fmla="*/ 1880751 h 1880751"/>
                <a:gd name="connsiteX4" fmla="*/ 937260 w 2064951"/>
                <a:gd name="connsiteY4" fmla="*/ 1309251 h 1880751"/>
                <a:gd name="connsiteX5" fmla="*/ 0 w 2064951"/>
                <a:gd name="connsiteY5" fmla="*/ 0 h 1880751"/>
                <a:gd name="connsiteX0" fmla="*/ 0 w 2573197"/>
                <a:gd name="connsiteY0" fmla="*/ 0 h 1880751"/>
                <a:gd name="connsiteX1" fmla="*/ 2024571 w 2573197"/>
                <a:gd name="connsiteY1" fmla="*/ 57979 h 1880751"/>
                <a:gd name="connsiteX2" fmla="*/ 2056386 w 2573197"/>
                <a:gd name="connsiteY2" fmla="*/ 207696 h 1880751"/>
                <a:gd name="connsiteX3" fmla="*/ 1108845 w 2573197"/>
                <a:gd name="connsiteY3" fmla="*/ 1880751 h 1880751"/>
                <a:gd name="connsiteX4" fmla="*/ 937260 w 2573197"/>
                <a:gd name="connsiteY4" fmla="*/ 1309251 h 1880751"/>
                <a:gd name="connsiteX5" fmla="*/ 0 w 2573197"/>
                <a:gd name="connsiteY5" fmla="*/ 0 h 1880751"/>
                <a:gd name="connsiteX0" fmla="*/ 0 w 2577852"/>
                <a:gd name="connsiteY0" fmla="*/ 0 h 1983488"/>
                <a:gd name="connsiteX1" fmla="*/ 2024571 w 2577852"/>
                <a:gd name="connsiteY1" fmla="*/ 57979 h 1983488"/>
                <a:gd name="connsiteX2" fmla="*/ 2056386 w 2577852"/>
                <a:gd name="connsiteY2" fmla="*/ 207696 h 1983488"/>
                <a:gd name="connsiteX3" fmla="*/ 1108845 w 2577852"/>
                <a:gd name="connsiteY3" fmla="*/ 1880751 h 1983488"/>
                <a:gd name="connsiteX4" fmla="*/ 937260 w 2577852"/>
                <a:gd name="connsiteY4" fmla="*/ 1309251 h 1983488"/>
                <a:gd name="connsiteX5" fmla="*/ 0 w 2577852"/>
                <a:gd name="connsiteY5" fmla="*/ 0 h 1983488"/>
                <a:gd name="connsiteX0" fmla="*/ 0 w 2450852"/>
                <a:gd name="connsiteY0" fmla="*/ 0 h 1945388"/>
                <a:gd name="connsiteX1" fmla="*/ 1897571 w 2450852"/>
                <a:gd name="connsiteY1" fmla="*/ 19879 h 1945388"/>
                <a:gd name="connsiteX2" fmla="*/ 1929386 w 2450852"/>
                <a:gd name="connsiteY2" fmla="*/ 169596 h 1945388"/>
                <a:gd name="connsiteX3" fmla="*/ 981845 w 2450852"/>
                <a:gd name="connsiteY3" fmla="*/ 1842651 h 1945388"/>
                <a:gd name="connsiteX4" fmla="*/ 810260 w 2450852"/>
                <a:gd name="connsiteY4" fmla="*/ 1271151 h 1945388"/>
                <a:gd name="connsiteX5" fmla="*/ 0 w 2450852"/>
                <a:gd name="connsiteY5" fmla="*/ 0 h 19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0852" h="1945388">
                  <a:moveTo>
                    <a:pt x="0" y="0"/>
                  </a:moveTo>
                  <a:lnTo>
                    <a:pt x="1897571" y="19879"/>
                  </a:lnTo>
                  <a:cubicBezTo>
                    <a:pt x="1886289" y="175938"/>
                    <a:pt x="1962945" y="189651"/>
                    <a:pt x="1929386" y="169596"/>
                  </a:cubicBezTo>
                  <a:cubicBezTo>
                    <a:pt x="3438877" y="1925954"/>
                    <a:pt x="1214404" y="2118640"/>
                    <a:pt x="981845" y="1842651"/>
                  </a:cubicBezTo>
                  <a:lnTo>
                    <a:pt x="810260" y="1271151"/>
                  </a:lnTo>
                  <a:cubicBezTo>
                    <a:pt x="119380" y="1396074"/>
                    <a:pt x="203200" y="522777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73D7E2-489A-E460-A2E8-8E62BCBFA26D}"/>
                </a:ext>
              </a:extLst>
            </p:cNvPr>
            <p:cNvSpPr/>
            <p:nvPr/>
          </p:nvSpPr>
          <p:spPr>
            <a:xfrm rot="957896">
              <a:off x="5510177" y="4858814"/>
              <a:ext cx="723831" cy="1318442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F8A4C240-0AD2-C88C-76A2-688FB38D619D}"/>
                </a:ext>
              </a:extLst>
            </p:cNvPr>
            <p:cNvSpPr/>
            <p:nvPr/>
          </p:nvSpPr>
          <p:spPr>
            <a:xfrm rot="288077">
              <a:off x="4336395" y="2169585"/>
              <a:ext cx="3071395" cy="2192131"/>
            </a:xfrm>
            <a:custGeom>
              <a:avLst/>
              <a:gdLst>
                <a:gd name="connsiteX0" fmla="*/ 0 w 1863119"/>
                <a:gd name="connsiteY0" fmla="*/ 0 h 1395533"/>
                <a:gd name="connsiteX1" fmla="*/ 1863119 w 1863119"/>
                <a:gd name="connsiteY1" fmla="*/ 0 h 1395533"/>
                <a:gd name="connsiteX2" fmla="*/ 1863119 w 1863119"/>
                <a:gd name="connsiteY2" fmla="*/ 1395533 h 1395533"/>
                <a:gd name="connsiteX3" fmla="*/ 0 w 1863119"/>
                <a:gd name="connsiteY3" fmla="*/ 1395533 h 1395533"/>
                <a:gd name="connsiteX4" fmla="*/ 0 w 1863119"/>
                <a:gd name="connsiteY4" fmla="*/ 0 h 1395533"/>
                <a:gd name="connsiteX0" fmla="*/ 0 w 2123378"/>
                <a:gd name="connsiteY0" fmla="*/ 0 h 1421466"/>
                <a:gd name="connsiteX1" fmla="*/ 2123378 w 2123378"/>
                <a:gd name="connsiteY1" fmla="*/ 25933 h 1421466"/>
                <a:gd name="connsiteX2" fmla="*/ 2123378 w 2123378"/>
                <a:gd name="connsiteY2" fmla="*/ 1421466 h 1421466"/>
                <a:gd name="connsiteX3" fmla="*/ 260259 w 2123378"/>
                <a:gd name="connsiteY3" fmla="*/ 1421466 h 1421466"/>
                <a:gd name="connsiteX4" fmla="*/ 0 w 2123378"/>
                <a:gd name="connsiteY4" fmla="*/ 0 h 1421466"/>
                <a:gd name="connsiteX0" fmla="*/ 0 w 2123378"/>
                <a:gd name="connsiteY0" fmla="*/ 709728 h 2131194"/>
                <a:gd name="connsiteX1" fmla="*/ 2123378 w 2123378"/>
                <a:gd name="connsiteY1" fmla="*/ 735661 h 2131194"/>
                <a:gd name="connsiteX2" fmla="*/ 2123378 w 2123378"/>
                <a:gd name="connsiteY2" fmla="*/ 2131194 h 2131194"/>
                <a:gd name="connsiteX3" fmla="*/ 260259 w 2123378"/>
                <a:gd name="connsiteY3" fmla="*/ 2131194 h 2131194"/>
                <a:gd name="connsiteX4" fmla="*/ 0 w 2123378"/>
                <a:gd name="connsiteY4" fmla="*/ 709728 h 2131194"/>
                <a:gd name="connsiteX0" fmla="*/ 0 w 2123378"/>
                <a:gd name="connsiteY0" fmla="*/ 0 h 1421466"/>
                <a:gd name="connsiteX1" fmla="*/ 2123378 w 2123378"/>
                <a:gd name="connsiteY1" fmla="*/ 1421466 h 1421466"/>
                <a:gd name="connsiteX2" fmla="*/ 260259 w 2123378"/>
                <a:gd name="connsiteY2" fmla="*/ 1421466 h 1421466"/>
                <a:gd name="connsiteX3" fmla="*/ 0 w 2123378"/>
                <a:gd name="connsiteY3" fmla="*/ 0 h 1421466"/>
                <a:gd name="connsiteX0" fmla="*/ 0 w 2613686"/>
                <a:gd name="connsiteY0" fmla="*/ 88990 h 1510456"/>
                <a:gd name="connsiteX1" fmla="*/ 2123378 w 2613686"/>
                <a:gd name="connsiteY1" fmla="*/ 1510456 h 1510456"/>
                <a:gd name="connsiteX2" fmla="*/ 260259 w 2613686"/>
                <a:gd name="connsiteY2" fmla="*/ 1510456 h 1510456"/>
                <a:gd name="connsiteX3" fmla="*/ 0 w 2613686"/>
                <a:gd name="connsiteY3" fmla="*/ 88990 h 1510456"/>
                <a:gd name="connsiteX0" fmla="*/ 0 w 2596191"/>
                <a:gd name="connsiteY0" fmla="*/ 758909 h 2180375"/>
                <a:gd name="connsiteX1" fmla="*/ 2123378 w 2596191"/>
                <a:gd name="connsiteY1" fmla="*/ 2180375 h 2180375"/>
                <a:gd name="connsiteX2" fmla="*/ 260259 w 2596191"/>
                <a:gd name="connsiteY2" fmla="*/ 2180375 h 2180375"/>
                <a:gd name="connsiteX3" fmla="*/ 0 w 2596191"/>
                <a:gd name="connsiteY3" fmla="*/ 758909 h 2180375"/>
                <a:gd name="connsiteX0" fmla="*/ 0 w 2648972"/>
                <a:gd name="connsiteY0" fmla="*/ 716070 h 2137536"/>
                <a:gd name="connsiteX1" fmla="*/ 2123378 w 2648972"/>
                <a:gd name="connsiteY1" fmla="*/ 2137536 h 2137536"/>
                <a:gd name="connsiteX2" fmla="*/ 260259 w 2648972"/>
                <a:gd name="connsiteY2" fmla="*/ 2137536 h 2137536"/>
                <a:gd name="connsiteX3" fmla="*/ 0 w 2648972"/>
                <a:gd name="connsiteY3" fmla="*/ 716070 h 2137536"/>
                <a:gd name="connsiteX0" fmla="*/ 0 w 2648698"/>
                <a:gd name="connsiteY0" fmla="*/ 693514 h 2114980"/>
                <a:gd name="connsiteX1" fmla="*/ 2123378 w 2648698"/>
                <a:gd name="connsiteY1" fmla="*/ 2114980 h 2114980"/>
                <a:gd name="connsiteX2" fmla="*/ 260259 w 2648698"/>
                <a:gd name="connsiteY2" fmla="*/ 2114980 h 2114980"/>
                <a:gd name="connsiteX3" fmla="*/ 0 w 2648698"/>
                <a:gd name="connsiteY3" fmla="*/ 693514 h 2114980"/>
                <a:gd name="connsiteX0" fmla="*/ 0 w 2665851"/>
                <a:gd name="connsiteY0" fmla="*/ 700374 h 2121840"/>
                <a:gd name="connsiteX1" fmla="*/ 2123378 w 2665851"/>
                <a:gd name="connsiteY1" fmla="*/ 2121840 h 2121840"/>
                <a:gd name="connsiteX2" fmla="*/ 260259 w 2665851"/>
                <a:gd name="connsiteY2" fmla="*/ 2121840 h 2121840"/>
                <a:gd name="connsiteX3" fmla="*/ 0 w 2665851"/>
                <a:gd name="connsiteY3" fmla="*/ 700374 h 2121840"/>
                <a:gd name="connsiteX0" fmla="*/ 0 w 2671840"/>
                <a:gd name="connsiteY0" fmla="*/ 770665 h 2192131"/>
                <a:gd name="connsiteX1" fmla="*/ 2123378 w 2671840"/>
                <a:gd name="connsiteY1" fmla="*/ 2192131 h 2192131"/>
                <a:gd name="connsiteX2" fmla="*/ 260259 w 2671840"/>
                <a:gd name="connsiteY2" fmla="*/ 2192131 h 2192131"/>
                <a:gd name="connsiteX3" fmla="*/ 0 w 2671840"/>
                <a:gd name="connsiteY3" fmla="*/ 770665 h 2192131"/>
                <a:gd name="connsiteX0" fmla="*/ 351190 w 3023030"/>
                <a:gd name="connsiteY0" fmla="*/ 770665 h 2192131"/>
                <a:gd name="connsiteX1" fmla="*/ 2474568 w 3023030"/>
                <a:gd name="connsiteY1" fmla="*/ 2192131 h 2192131"/>
                <a:gd name="connsiteX2" fmla="*/ 611449 w 3023030"/>
                <a:gd name="connsiteY2" fmla="*/ 2192131 h 2192131"/>
                <a:gd name="connsiteX3" fmla="*/ 351190 w 3023030"/>
                <a:gd name="connsiteY3" fmla="*/ 770665 h 2192131"/>
                <a:gd name="connsiteX0" fmla="*/ 399555 w 3071395"/>
                <a:gd name="connsiteY0" fmla="*/ 770665 h 2192131"/>
                <a:gd name="connsiteX1" fmla="*/ 2522933 w 3071395"/>
                <a:gd name="connsiteY1" fmla="*/ 2192131 h 2192131"/>
                <a:gd name="connsiteX2" fmla="*/ 659814 w 3071395"/>
                <a:gd name="connsiteY2" fmla="*/ 2192131 h 2192131"/>
                <a:gd name="connsiteX3" fmla="*/ 399555 w 3071395"/>
                <a:gd name="connsiteY3" fmla="*/ 770665 h 21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395" h="2192131">
                  <a:moveTo>
                    <a:pt x="399555" y="770665"/>
                  </a:moveTo>
                  <a:cubicBezTo>
                    <a:pt x="579252" y="-900650"/>
                    <a:pt x="4481376" y="410647"/>
                    <a:pt x="2522933" y="2192131"/>
                  </a:cubicBezTo>
                  <a:lnTo>
                    <a:pt x="659814" y="2192131"/>
                  </a:lnTo>
                  <a:cubicBezTo>
                    <a:pt x="330493" y="2130583"/>
                    <a:pt x="-486541" y="1383552"/>
                    <a:pt x="399555" y="770665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17000">
                  <a:srgbClr val="ED7D31">
                    <a:lumMod val="20000"/>
                    <a:lumOff val="80000"/>
                  </a:srgbClr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FFCB9220-7009-5C89-BC52-B6533BBF03D7}"/>
                </a:ext>
              </a:extLst>
            </p:cNvPr>
            <p:cNvSpPr/>
            <p:nvPr/>
          </p:nvSpPr>
          <p:spPr>
            <a:xfrm rot="21174787">
              <a:off x="5681600" y="3273642"/>
              <a:ext cx="800099" cy="64970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D21504FA-22F6-01BC-346B-3F0021533CA2}"/>
                </a:ext>
              </a:extLst>
            </p:cNvPr>
            <p:cNvSpPr/>
            <p:nvPr/>
          </p:nvSpPr>
          <p:spPr>
            <a:xfrm rot="1089268">
              <a:off x="5325140" y="3024015"/>
              <a:ext cx="286908" cy="104455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CC94FC-4A43-CE3E-7C75-813C0F29928A}"/>
                </a:ext>
              </a:extLst>
            </p:cNvPr>
            <p:cNvSpPr/>
            <p:nvPr/>
          </p:nvSpPr>
          <p:spPr>
            <a:xfrm>
              <a:off x="5397979" y="3112673"/>
              <a:ext cx="305845" cy="32240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45" h="322403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39145" y="253223"/>
                    <a:pt x="89945" y="282856"/>
                  </a:cubicBezTo>
                  <a:cubicBezTo>
                    <a:pt x="140745" y="312489"/>
                    <a:pt x="237053" y="340006"/>
                    <a:pt x="305845" y="308256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5668052-DA80-83BF-B0F6-B059CF4EB04D}"/>
                </a:ext>
              </a:extLst>
            </p:cNvPr>
            <p:cNvSpPr/>
            <p:nvPr/>
          </p:nvSpPr>
          <p:spPr>
            <a:xfrm rot="2482051" flipH="1">
              <a:off x="5184931" y="3031118"/>
              <a:ext cx="212059" cy="281406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241650"/>
                <a:gd name="connsiteY0" fmla="*/ 3456 h 296616"/>
                <a:gd name="connsiteX1" fmla="*/ 51845 w 241650"/>
                <a:gd name="connsiteY1" fmla="*/ 16156 h 296616"/>
                <a:gd name="connsiteX2" fmla="*/ 1045 w 241650"/>
                <a:gd name="connsiteY2" fmla="*/ 130456 h 296616"/>
                <a:gd name="connsiteX3" fmla="*/ 89945 w 241650"/>
                <a:gd name="connsiteY3" fmla="*/ 282856 h 296616"/>
                <a:gd name="connsiteX4" fmla="*/ 241650 w 241650"/>
                <a:gd name="connsiteY4" fmla="*/ 291588 h 296616"/>
                <a:gd name="connsiteX0" fmla="*/ 204245 w 241650"/>
                <a:gd name="connsiteY0" fmla="*/ 3456 h 320674"/>
                <a:gd name="connsiteX1" fmla="*/ 51845 w 241650"/>
                <a:gd name="connsiteY1" fmla="*/ 16156 h 320674"/>
                <a:gd name="connsiteX2" fmla="*/ 1045 w 241650"/>
                <a:gd name="connsiteY2" fmla="*/ 130456 h 320674"/>
                <a:gd name="connsiteX3" fmla="*/ 89945 w 241650"/>
                <a:gd name="connsiteY3" fmla="*/ 282856 h 320674"/>
                <a:gd name="connsiteX4" fmla="*/ 241650 w 241650"/>
                <a:gd name="connsiteY4" fmla="*/ 291588 h 32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50" h="320674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49844" y="256001"/>
                    <a:pt x="89945" y="282856"/>
                  </a:cubicBezTo>
                  <a:cubicBezTo>
                    <a:pt x="130046" y="309711"/>
                    <a:pt x="192394" y="347948"/>
                    <a:pt x="241650" y="29158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6C76C3-FFCF-71BC-0611-D26E9E095634}"/>
                </a:ext>
              </a:extLst>
            </p:cNvPr>
            <p:cNvSpPr/>
            <p:nvPr/>
          </p:nvSpPr>
          <p:spPr>
            <a:xfrm rot="1095946">
              <a:off x="4643671" y="2994910"/>
              <a:ext cx="468852" cy="321101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9582061-D396-5F70-DCE7-2F42466ABF83}"/>
                </a:ext>
              </a:extLst>
            </p:cNvPr>
            <p:cNvSpPr/>
            <p:nvPr/>
          </p:nvSpPr>
          <p:spPr>
            <a:xfrm rot="20588882">
              <a:off x="4605464" y="2787351"/>
              <a:ext cx="654727" cy="53165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384563A-3EBA-AC48-E000-DE2ED6FFCC65}"/>
                </a:ext>
              </a:extLst>
            </p:cNvPr>
            <p:cNvSpPr/>
            <p:nvPr/>
          </p:nvSpPr>
          <p:spPr>
            <a:xfrm rot="353325">
              <a:off x="4839487" y="4077498"/>
              <a:ext cx="1929354" cy="446643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B6A52C-D665-08C2-C381-78839299B456}"/>
                </a:ext>
              </a:extLst>
            </p:cNvPr>
            <p:cNvSpPr/>
            <p:nvPr/>
          </p:nvSpPr>
          <p:spPr>
            <a:xfrm rot="353325">
              <a:off x="5460260" y="4723168"/>
              <a:ext cx="1084028" cy="446643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3702E7-8820-8800-4863-C360C5B20D6B}"/>
                </a:ext>
              </a:extLst>
            </p:cNvPr>
            <p:cNvSpPr/>
            <p:nvPr/>
          </p:nvSpPr>
          <p:spPr>
            <a:xfrm rot="1845481">
              <a:off x="5789160" y="3502525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A271CC9-FD55-CB47-FF6B-13070884A905}"/>
              </a:ext>
            </a:extLst>
          </p:cNvPr>
          <p:cNvGrpSpPr/>
          <p:nvPr/>
        </p:nvGrpSpPr>
        <p:grpSpPr>
          <a:xfrm flipH="1">
            <a:off x="-2639498" y="1553558"/>
            <a:ext cx="6543408" cy="5653346"/>
            <a:chOff x="6841125" y="3033686"/>
            <a:chExt cx="4323650" cy="373552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1CE8ECE-6AF4-8C86-AE1E-12EF10CF4DDE}"/>
                </a:ext>
              </a:extLst>
            </p:cNvPr>
            <p:cNvGrpSpPr/>
            <p:nvPr/>
          </p:nvGrpSpPr>
          <p:grpSpPr>
            <a:xfrm rot="232920" flipH="1">
              <a:off x="6841125" y="3033686"/>
              <a:ext cx="4242873" cy="3735529"/>
              <a:chOff x="1789877" y="-325741"/>
              <a:chExt cx="6795232" cy="5982691"/>
            </a:xfrm>
          </p:grpSpPr>
          <p:sp>
            <p:nvSpPr>
              <p:cNvPr id="82" name="Rectangle 19">
                <a:extLst>
                  <a:ext uri="{FF2B5EF4-FFF2-40B4-BE49-F238E27FC236}">
                    <a16:creationId xmlns:a16="http://schemas.microsoft.com/office/drawing/2014/main" id="{A5D49CF7-096E-26AD-B50C-3CBCC00941F6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B10E9BF7-C51B-13A9-99CC-74870F04D803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20">
                <a:extLst>
                  <a:ext uri="{FF2B5EF4-FFF2-40B4-BE49-F238E27FC236}">
                    <a16:creationId xmlns:a16="http://schemas.microsoft.com/office/drawing/2014/main" id="{4744DA09-8BB6-AE70-8D19-727EFCAC51B8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C774F3C9-73E5-D10C-AC56-FA94600FEFEB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C1F9F7E-0CA3-1B16-99ED-8EB8543CCFC5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8">
                <a:extLst>
                  <a:ext uri="{FF2B5EF4-FFF2-40B4-BE49-F238E27FC236}">
                    <a16:creationId xmlns:a16="http://schemas.microsoft.com/office/drawing/2014/main" id="{D7868C5C-6A2C-A7E8-3168-2571EB0A614B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15">
                <a:extLst>
                  <a:ext uri="{FF2B5EF4-FFF2-40B4-BE49-F238E27FC236}">
                    <a16:creationId xmlns:a16="http://schemas.microsoft.com/office/drawing/2014/main" id="{9BE12204-1AF1-EAB9-9D34-729900F8EF1C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18">
                <a:extLst>
                  <a:ext uri="{FF2B5EF4-FFF2-40B4-BE49-F238E27FC236}">
                    <a16:creationId xmlns:a16="http://schemas.microsoft.com/office/drawing/2014/main" id="{B4830A5B-6DF8-7390-78B2-E1C01E5972F3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5FDC2EC5-234E-9DCB-D202-13CFAEC8BFA2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22">
                <a:extLst>
                  <a:ext uri="{FF2B5EF4-FFF2-40B4-BE49-F238E27FC236}">
                    <a16:creationId xmlns:a16="http://schemas.microsoft.com/office/drawing/2014/main" id="{C7185239-AF24-F4B8-F18F-78DBA013F41F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0">
                <a:extLst>
                  <a:ext uri="{FF2B5EF4-FFF2-40B4-BE49-F238E27FC236}">
                    <a16:creationId xmlns:a16="http://schemas.microsoft.com/office/drawing/2014/main" id="{2C0850C6-06C0-37AD-4F29-1BCA5A94D436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9F5436F-BCD4-E04E-D7C2-C2F0C8748378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A1432FA-23F5-0E5D-208C-76FA718E9725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57">
                <a:extLst>
                  <a:ext uri="{FF2B5EF4-FFF2-40B4-BE49-F238E27FC236}">
                    <a16:creationId xmlns:a16="http://schemas.microsoft.com/office/drawing/2014/main" id="{3F6783E3-26BE-3C06-83C8-4A08DD1B24BA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57">
                <a:extLst>
                  <a:ext uri="{FF2B5EF4-FFF2-40B4-BE49-F238E27FC236}">
                    <a16:creationId xmlns:a16="http://schemas.microsoft.com/office/drawing/2014/main" id="{FB852D52-88E2-9361-F4CF-A5A8775A9B6F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57">
                <a:extLst>
                  <a:ext uri="{FF2B5EF4-FFF2-40B4-BE49-F238E27FC236}">
                    <a16:creationId xmlns:a16="http://schemas.microsoft.com/office/drawing/2014/main" id="{BD2AC0DA-F264-A1D1-D110-75B35FF8CCFD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57">
                <a:extLst>
                  <a:ext uri="{FF2B5EF4-FFF2-40B4-BE49-F238E27FC236}">
                    <a16:creationId xmlns:a16="http://schemas.microsoft.com/office/drawing/2014/main" id="{8C7F7146-B7EE-692E-565D-F11DE022C48F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879764-9604-84A8-22A7-80EB3B71C03B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45D0C81-E0A3-DDF7-BB64-B2D3D5031C7D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29">
                <a:extLst>
                  <a:ext uri="{FF2B5EF4-FFF2-40B4-BE49-F238E27FC236}">
                    <a16:creationId xmlns:a16="http://schemas.microsoft.com/office/drawing/2014/main" id="{FD3184C1-B5EB-FB0C-0DCE-D417202CF1DD}"/>
                  </a:ext>
                </a:extLst>
              </p:cNvPr>
              <p:cNvSpPr/>
              <p:nvPr/>
            </p:nvSpPr>
            <p:spPr>
              <a:xfrm rot="5400000">
                <a:off x="1742415" y="2511444"/>
                <a:ext cx="271158" cy="176234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BBC1D9AB-C006-6B10-DAD0-30D892FB0219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88B3175-016B-DF67-25E4-1BCE49136E76}"/>
                </a:ext>
              </a:extLst>
            </p:cNvPr>
            <p:cNvGrpSpPr/>
            <p:nvPr/>
          </p:nvGrpSpPr>
          <p:grpSpPr>
            <a:xfrm>
              <a:off x="10701130" y="4890218"/>
              <a:ext cx="463645" cy="538766"/>
              <a:chOff x="10682972" y="4922196"/>
              <a:chExt cx="463645" cy="538766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32D78316-31B9-9088-E7F0-189DA920E9BD}"/>
                  </a:ext>
                </a:extLst>
              </p:cNvPr>
              <p:cNvSpPr/>
              <p:nvPr/>
            </p:nvSpPr>
            <p:spPr>
              <a:xfrm rot="8294741">
                <a:off x="10682972" y="4922196"/>
                <a:ext cx="304308" cy="3043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05FCCEE4-3E5C-2256-CB30-DEF086738C66}"/>
                  </a:ext>
                </a:extLst>
              </p:cNvPr>
              <p:cNvSpPr/>
              <p:nvPr/>
            </p:nvSpPr>
            <p:spPr>
              <a:xfrm rot="16685091">
                <a:off x="10705437" y="5019782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3EF41C-78EA-E870-D186-D57711CE5CB3}"/>
              </a:ext>
            </a:extLst>
          </p:cNvPr>
          <p:cNvGrpSpPr/>
          <p:nvPr/>
        </p:nvGrpSpPr>
        <p:grpSpPr>
          <a:xfrm>
            <a:off x="3979576" y="186923"/>
            <a:ext cx="4388418" cy="6046154"/>
            <a:chOff x="3979576" y="186923"/>
            <a:chExt cx="4388418" cy="604615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CEFCD9-9C9D-5818-8961-27263D1DEE4A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111" name="Rectangle 4">
                <a:extLst>
                  <a:ext uri="{FF2B5EF4-FFF2-40B4-BE49-F238E27FC236}">
                    <a16:creationId xmlns:a16="http://schemas.microsoft.com/office/drawing/2014/main" id="{A0ED3C8E-3261-62F5-986D-B032DE0BDB2D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CBD94B6-CF37-4412-17AE-E06F750CA3FF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5AB5052-922D-58FD-396E-856139AB3411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115" name="Rectangle 4">
                <a:extLst>
                  <a:ext uri="{FF2B5EF4-FFF2-40B4-BE49-F238E27FC236}">
                    <a16:creationId xmlns:a16="http://schemas.microsoft.com/office/drawing/2014/main" id="{5020C10C-B1D4-BB98-FAED-057D2F5C72FF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F3D8EC4-67E7-67B5-7E3F-03DA0B61447B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75369F-B3F2-046A-253C-B1A5D4821231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56BEF-8D78-0EEA-50AE-D119B31346D7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28C09-BAAB-8B38-A90C-EB071DE21F89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7">
              <a:extLst>
                <a:ext uri="{FF2B5EF4-FFF2-40B4-BE49-F238E27FC236}">
                  <a16:creationId xmlns:a16="http://schemas.microsoft.com/office/drawing/2014/main" id="{6246C3AA-CDDD-EB71-25C1-F0939C3CE8AE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A848DB2A-6D47-73D9-A744-6F694CD55177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EE782471-9C4F-9D82-B01F-CBA888E43F4E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70204F-0957-FBE2-8256-97DF8189D444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F88D0A-0B2A-7221-C839-094C3FC5F986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685A3F-7C73-909C-B8B3-351783822F42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979A49-76E8-9F58-2D11-FAC4E5E60A0A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2FD6A2-FD88-1634-F844-53C8A1A55061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C87E134-0AAB-BB7A-32FB-3C8E26F4DB34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0CD14E-6308-C348-B697-0040249E1365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256663A-7F64-FA5F-A2A6-589EFAFE9A8F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75F1CD3-A400-FD63-054C-290233ED1356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0735BD-5559-99B7-D3DD-A8F262C6EE45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F114BC-6CF4-8422-B16D-8C84FB7CCA24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1170791-56FA-CC2E-3E4D-216CA9021DAF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80770D1-462E-931F-7227-BAF76F35764A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4D0C4-7F45-F28E-797F-C690FD565622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00A75-7BA0-5623-9A05-046A859A8B3D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0D493D-1DC2-A3A6-ADD2-AD2DB42482DD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F28FC7-CC57-218C-2DAA-43FAB3E1C85A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491E04E-C3A0-DC22-C89A-0C730267E663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91FA144-F033-7804-E05D-0A9ABA2585FB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13B0D7-0F16-A251-C857-14A82003E736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21">
              <a:extLst>
                <a:ext uri="{FF2B5EF4-FFF2-40B4-BE49-F238E27FC236}">
                  <a16:creationId xmlns:a16="http://schemas.microsoft.com/office/drawing/2014/main" id="{C4FCF56C-542F-28D4-2999-8A17D41E1B31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B74C9BD-E34A-AA40-07EE-D57D27C1F710}"/>
              </a:ext>
            </a:extLst>
          </p:cNvPr>
          <p:cNvGrpSpPr/>
          <p:nvPr/>
        </p:nvGrpSpPr>
        <p:grpSpPr>
          <a:xfrm>
            <a:off x="2456053" y="-265277"/>
            <a:ext cx="4388418" cy="6046154"/>
            <a:chOff x="3979576" y="186923"/>
            <a:chExt cx="4388418" cy="604615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F65908D-FC63-1781-0381-B0EF946D04F7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151" name="Rectangle 4">
                <a:extLst>
                  <a:ext uri="{FF2B5EF4-FFF2-40B4-BE49-F238E27FC236}">
                    <a16:creationId xmlns:a16="http://schemas.microsoft.com/office/drawing/2014/main" id="{DEE77BC9-8F9A-379B-644B-F6D1191B9F6B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9416484-4B91-499E-EB1E-C220E4ABC6D7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C767051-6046-86AF-1003-A78B88662D28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149" name="Rectangle 4">
                <a:extLst>
                  <a:ext uri="{FF2B5EF4-FFF2-40B4-BE49-F238E27FC236}">
                    <a16:creationId xmlns:a16="http://schemas.microsoft.com/office/drawing/2014/main" id="{B4A414EF-D1FB-79CC-120B-A9959FB42F33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FFE9026-8DC0-E4A3-1B89-B7111DB17554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07CC504-7AD9-97C9-3A75-E8679438CF3B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1E694A3A-C022-3151-5288-CE7B60B62F22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57128328-E4EF-CA8F-3C85-0988A93304EC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7">
              <a:extLst>
                <a:ext uri="{FF2B5EF4-FFF2-40B4-BE49-F238E27FC236}">
                  <a16:creationId xmlns:a16="http://schemas.microsoft.com/office/drawing/2014/main" id="{E3588BFE-C9DE-D20D-BAB6-6E95E95D3576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F667C6C8-512C-01A9-AA0B-61F03829B13D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21">
              <a:extLst>
                <a:ext uri="{FF2B5EF4-FFF2-40B4-BE49-F238E27FC236}">
                  <a16:creationId xmlns:a16="http://schemas.microsoft.com/office/drawing/2014/main" id="{9C2488EA-E092-F4F8-E421-113B97910DA1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08824A6D-CFCC-33EC-E7B7-4C6C36453F87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377E726-7972-5487-1A2D-C544EF618047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55B2191-5295-DBA7-E75A-33AD14B15621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20385F2-4C5C-3604-B124-8ED9B1BA389D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C7E685D-001B-DCDE-9C22-AD8875E5E041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C4CFF482-7CCD-EBCF-F46F-00146E717D3F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BEB78B5-CDA2-3468-4A29-7945BC94C90F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D6DBFE4-5649-AE60-4F23-79F736E51075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662358-0858-4C95-B438-3CB1D41CF5FE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911D419-E3F1-3D16-200B-94A6A3E0578A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B28FD2D-19C9-53A1-4495-C8B9915CD3E4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3778849-60D5-50C0-CC50-8E25639206C9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F958C1A-568C-AA08-E4F5-0F79B8A64820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A93EE3F-9739-A09B-2133-A9D4ABA4F857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CDA4E364-34A9-BAEA-EE59-73289F908175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A13D92E-0FE4-B6DC-BE02-93D06580CDBA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18BC77E-920A-530E-4C27-6B62FD30D467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47A12D4-D436-012D-EAA8-5629B2C04876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9E06398-45F7-6CAC-10CA-E2780CF86802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Oval 18">
              <a:extLst>
                <a:ext uri="{FF2B5EF4-FFF2-40B4-BE49-F238E27FC236}">
                  <a16:creationId xmlns:a16="http://schemas.microsoft.com/office/drawing/2014/main" id="{64E51E4A-327D-DE43-94A7-B9BEE9212D15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25A2DEF6-2038-1988-8878-8170B53E42AD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7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1CC1346-4875-FADB-310F-573C591BEF51}"/>
              </a:ext>
            </a:extLst>
          </p:cNvPr>
          <p:cNvGrpSpPr/>
          <p:nvPr/>
        </p:nvGrpSpPr>
        <p:grpSpPr>
          <a:xfrm>
            <a:off x="354828" y="559557"/>
            <a:ext cx="4949318" cy="3782555"/>
            <a:chOff x="1431505" y="1187355"/>
            <a:chExt cx="7502945" cy="5734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A1FF5A-2C73-B570-7087-F465885A4423}"/>
                </a:ext>
              </a:extLst>
            </p:cNvPr>
            <p:cNvGrpSpPr/>
            <p:nvPr/>
          </p:nvGrpSpPr>
          <p:grpSpPr>
            <a:xfrm>
              <a:off x="1431505" y="1187355"/>
              <a:ext cx="7502945" cy="5725368"/>
              <a:chOff x="1069555" y="-351131"/>
              <a:chExt cx="9578261" cy="73090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5DE24F-0833-9382-283A-6DEB75D32028}"/>
                  </a:ext>
                </a:extLst>
              </p:cNvPr>
              <p:cNvSpPr/>
              <p:nvPr/>
            </p:nvSpPr>
            <p:spPr>
              <a:xfrm>
                <a:off x="8679546" y="2293257"/>
                <a:ext cx="1968270" cy="2960914"/>
              </a:xfrm>
              <a:custGeom>
                <a:avLst/>
                <a:gdLst>
                  <a:gd name="connsiteX0" fmla="*/ 0 w 351577"/>
                  <a:gd name="connsiteY0" fmla="*/ 0 h 304800"/>
                  <a:gd name="connsiteX1" fmla="*/ 351577 w 351577"/>
                  <a:gd name="connsiteY1" fmla="*/ 0 h 304800"/>
                  <a:gd name="connsiteX2" fmla="*/ 351577 w 351577"/>
                  <a:gd name="connsiteY2" fmla="*/ 304800 h 304800"/>
                  <a:gd name="connsiteX3" fmla="*/ 0 w 351577"/>
                  <a:gd name="connsiteY3" fmla="*/ 304800 h 304800"/>
                  <a:gd name="connsiteX4" fmla="*/ 0 w 351577"/>
                  <a:gd name="connsiteY4" fmla="*/ 0 h 304800"/>
                  <a:gd name="connsiteX0" fmla="*/ 0 w 395120"/>
                  <a:gd name="connsiteY0" fmla="*/ 116114 h 420914"/>
                  <a:gd name="connsiteX1" fmla="*/ 395120 w 395120"/>
                  <a:gd name="connsiteY1" fmla="*/ 0 h 420914"/>
                  <a:gd name="connsiteX2" fmla="*/ 351577 w 395120"/>
                  <a:gd name="connsiteY2" fmla="*/ 420914 h 420914"/>
                  <a:gd name="connsiteX3" fmla="*/ 0 w 395120"/>
                  <a:gd name="connsiteY3" fmla="*/ 420914 h 420914"/>
                  <a:gd name="connsiteX4" fmla="*/ 0 w 395120"/>
                  <a:gd name="connsiteY4" fmla="*/ 116114 h 42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0 w 1367577"/>
                  <a:gd name="connsiteY3" fmla="*/ 420914 h 2960914"/>
                  <a:gd name="connsiteX4" fmla="*/ 0 w 1367577"/>
                  <a:gd name="connsiteY4" fmla="*/ 116114 h 296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725714 w 1367577"/>
                  <a:gd name="connsiteY3" fmla="*/ 2554514 h 2960914"/>
                  <a:gd name="connsiteX4" fmla="*/ 0 w 1367577"/>
                  <a:gd name="connsiteY4" fmla="*/ 116114 h 2960914"/>
                  <a:gd name="connsiteX0" fmla="*/ 0 w 1920761"/>
                  <a:gd name="connsiteY0" fmla="*/ 116114 h 2960914"/>
                  <a:gd name="connsiteX1" fmla="*/ 395120 w 1920761"/>
                  <a:gd name="connsiteY1" fmla="*/ 0 h 2960914"/>
                  <a:gd name="connsiteX2" fmla="*/ 1367577 w 1920761"/>
                  <a:gd name="connsiteY2" fmla="*/ 2960914 h 2960914"/>
                  <a:gd name="connsiteX3" fmla="*/ 725714 w 1920761"/>
                  <a:gd name="connsiteY3" fmla="*/ 2554514 h 2960914"/>
                  <a:gd name="connsiteX4" fmla="*/ 0 w 1920761"/>
                  <a:gd name="connsiteY4" fmla="*/ 116114 h 2960914"/>
                  <a:gd name="connsiteX0" fmla="*/ 0 w 1374800"/>
                  <a:gd name="connsiteY0" fmla="*/ 116114 h 2960914"/>
                  <a:gd name="connsiteX1" fmla="*/ 395120 w 1374800"/>
                  <a:gd name="connsiteY1" fmla="*/ 0 h 2960914"/>
                  <a:gd name="connsiteX2" fmla="*/ 783770 w 1374800"/>
                  <a:gd name="connsiteY2" fmla="*/ 1698172 h 2960914"/>
                  <a:gd name="connsiteX3" fmla="*/ 1367577 w 1374800"/>
                  <a:gd name="connsiteY3" fmla="*/ 2960914 h 2960914"/>
                  <a:gd name="connsiteX4" fmla="*/ 725714 w 1374800"/>
                  <a:gd name="connsiteY4" fmla="*/ 2554514 h 2960914"/>
                  <a:gd name="connsiteX5" fmla="*/ 0 w 1374800"/>
                  <a:gd name="connsiteY5" fmla="*/ 116114 h 2960914"/>
                  <a:gd name="connsiteX0" fmla="*/ 0 w 1381922"/>
                  <a:gd name="connsiteY0" fmla="*/ 116114 h 2960914"/>
                  <a:gd name="connsiteX1" fmla="*/ 395120 w 1381922"/>
                  <a:gd name="connsiteY1" fmla="*/ 0 h 2960914"/>
                  <a:gd name="connsiteX2" fmla="*/ 783770 w 1381922"/>
                  <a:gd name="connsiteY2" fmla="*/ 1698172 h 2960914"/>
                  <a:gd name="connsiteX3" fmla="*/ 1367577 w 1381922"/>
                  <a:gd name="connsiteY3" fmla="*/ 2960914 h 2960914"/>
                  <a:gd name="connsiteX4" fmla="*/ 725714 w 1381922"/>
                  <a:gd name="connsiteY4" fmla="*/ 2554514 h 2960914"/>
                  <a:gd name="connsiteX5" fmla="*/ 0 w 1381922"/>
                  <a:gd name="connsiteY5" fmla="*/ 116114 h 2960914"/>
                  <a:gd name="connsiteX0" fmla="*/ 0 w 1960659"/>
                  <a:gd name="connsiteY0" fmla="*/ 116114 h 2960914"/>
                  <a:gd name="connsiteX1" fmla="*/ 395120 w 1960659"/>
                  <a:gd name="connsiteY1" fmla="*/ 0 h 2960914"/>
                  <a:gd name="connsiteX2" fmla="*/ 783770 w 1960659"/>
                  <a:gd name="connsiteY2" fmla="*/ 1698172 h 2960914"/>
                  <a:gd name="connsiteX3" fmla="*/ 1367577 w 1960659"/>
                  <a:gd name="connsiteY3" fmla="*/ 2960914 h 2960914"/>
                  <a:gd name="connsiteX4" fmla="*/ 725714 w 1960659"/>
                  <a:gd name="connsiteY4" fmla="*/ 2554514 h 2960914"/>
                  <a:gd name="connsiteX5" fmla="*/ 0 w 1960659"/>
                  <a:gd name="connsiteY5" fmla="*/ 116114 h 2960914"/>
                  <a:gd name="connsiteX0" fmla="*/ 0 w 2001292"/>
                  <a:gd name="connsiteY0" fmla="*/ 116114 h 2960914"/>
                  <a:gd name="connsiteX1" fmla="*/ 395120 w 2001292"/>
                  <a:gd name="connsiteY1" fmla="*/ 0 h 2960914"/>
                  <a:gd name="connsiteX2" fmla="*/ 783770 w 2001292"/>
                  <a:gd name="connsiteY2" fmla="*/ 1698172 h 2960914"/>
                  <a:gd name="connsiteX3" fmla="*/ 1367577 w 2001292"/>
                  <a:gd name="connsiteY3" fmla="*/ 2960914 h 2960914"/>
                  <a:gd name="connsiteX4" fmla="*/ 725714 w 2001292"/>
                  <a:gd name="connsiteY4" fmla="*/ 2554514 h 2960914"/>
                  <a:gd name="connsiteX5" fmla="*/ 0 w 2001292"/>
                  <a:gd name="connsiteY5" fmla="*/ 116114 h 2960914"/>
                  <a:gd name="connsiteX0" fmla="*/ 0 w 2030686"/>
                  <a:gd name="connsiteY0" fmla="*/ 116114 h 2960914"/>
                  <a:gd name="connsiteX1" fmla="*/ 395120 w 2030686"/>
                  <a:gd name="connsiteY1" fmla="*/ 0 h 2960914"/>
                  <a:gd name="connsiteX2" fmla="*/ 899885 w 2030686"/>
                  <a:gd name="connsiteY2" fmla="*/ 1901372 h 2960914"/>
                  <a:gd name="connsiteX3" fmla="*/ 1367577 w 2030686"/>
                  <a:gd name="connsiteY3" fmla="*/ 2960914 h 2960914"/>
                  <a:gd name="connsiteX4" fmla="*/ 725714 w 2030686"/>
                  <a:gd name="connsiteY4" fmla="*/ 2554514 h 2960914"/>
                  <a:gd name="connsiteX5" fmla="*/ 0 w 2030686"/>
                  <a:gd name="connsiteY5" fmla="*/ 116114 h 2960914"/>
                  <a:gd name="connsiteX0" fmla="*/ 0 w 1959732"/>
                  <a:gd name="connsiteY0" fmla="*/ 116114 h 2960914"/>
                  <a:gd name="connsiteX1" fmla="*/ 395120 w 1959732"/>
                  <a:gd name="connsiteY1" fmla="*/ 0 h 2960914"/>
                  <a:gd name="connsiteX2" fmla="*/ 899885 w 1959732"/>
                  <a:gd name="connsiteY2" fmla="*/ 1901372 h 2960914"/>
                  <a:gd name="connsiteX3" fmla="*/ 1367577 w 1959732"/>
                  <a:gd name="connsiteY3" fmla="*/ 2960914 h 2960914"/>
                  <a:gd name="connsiteX4" fmla="*/ 725714 w 1959732"/>
                  <a:gd name="connsiteY4" fmla="*/ 2554514 h 2960914"/>
                  <a:gd name="connsiteX5" fmla="*/ 0 w 195973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204685 w 1953222"/>
                  <a:gd name="connsiteY4" fmla="*/ 2627085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55055 w 1953222"/>
                  <a:gd name="connsiteY4" fmla="*/ 23676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48705 w 1953222"/>
                  <a:gd name="connsiteY4" fmla="*/ 23549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11260"/>
                  <a:gd name="connsiteY0" fmla="*/ 116114 h 2960914"/>
                  <a:gd name="connsiteX1" fmla="*/ 395120 w 1911260"/>
                  <a:gd name="connsiteY1" fmla="*/ 0 h 2960914"/>
                  <a:gd name="connsiteX2" fmla="*/ 899885 w 1911260"/>
                  <a:gd name="connsiteY2" fmla="*/ 1901372 h 2960914"/>
                  <a:gd name="connsiteX3" fmla="*/ 1310427 w 1911260"/>
                  <a:gd name="connsiteY3" fmla="*/ 2960914 h 2960914"/>
                  <a:gd name="connsiteX4" fmla="*/ 1448705 w 1911260"/>
                  <a:gd name="connsiteY4" fmla="*/ 2354943 h 2960914"/>
                  <a:gd name="connsiteX5" fmla="*/ 1204685 w 1911260"/>
                  <a:gd name="connsiteY5" fmla="*/ 2627085 h 2960914"/>
                  <a:gd name="connsiteX6" fmla="*/ 0 w 1911260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48705 w 1956391"/>
                  <a:gd name="connsiteY4" fmla="*/ 23549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29655 w 1956391"/>
                  <a:gd name="connsiteY4" fmla="*/ 23295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8270" h="2960914">
                    <a:moveTo>
                      <a:pt x="0" y="116114"/>
                    </a:moveTo>
                    <a:lnTo>
                      <a:pt x="395120" y="0"/>
                    </a:lnTo>
                    <a:cubicBezTo>
                      <a:pt x="588644" y="159657"/>
                      <a:pt x="447523" y="1741714"/>
                      <a:pt x="899885" y="1901372"/>
                    </a:cubicBezTo>
                    <a:cubicBezTo>
                      <a:pt x="1577218" y="1855107"/>
                      <a:pt x="2689283" y="2133600"/>
                      <a:pt x="1310427" y="2960914"/>
                    </a:cubicBezTo>
                    <a:cubicBezTo>
                      <a:pt x="1290903" y="2919790"/>
                      <a:pt x="1673017" y="2908829"/>
                      <a:pt x="1436799" y="2327162"/>
                    </a:cubicBezTo>
                    <a:cubicBezTo>
                      <a:pt x="1453884" y="2417612"/>
                      <a:pt x="1470969" y="2596168"/>
                      <a:pt x="1252310" y="2698523"/>
                    </a:cubicBezTo>
                    <a:cubicBezTo>
                      <a:pt x="1280205" y="2655434"/>
                      <a:pt x="1360487" y="2450420"/>
                      <a:pt x="1183593" y="2328749"/>
                    </a:cubicBezTo>
                    <a:cubicBezTo>
                      <a:pt x="-366638" y="2073804"/>
                      <a:pt x="394531" y="853659"/>
                      <a:pt x="0" y="116114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DCCD1DB-3559-209C-05AA-02729BB881FC}"/>
                  </a:ext>
                </a:extLst>
              </p:cNvPr>
              <p:cNvSpPr/>
              <p:nvPr/>
            </p:nvSpPr>
            <p:spPr>
              <a:xfrm rot="376494">
                <a:off x="6746634" y="3427133"/>
                <a:ext cx="1459030" cy="3195123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9030" h="3195123">
                    <a:moveTo>
                      <a:pt x="285380" y="0"/>
                    </a:moveTo>
                    <a:lnTo>
                      <a:pt x="1459030" y="27012"/>
                    </a:lnTo>
                    <a:cubicBezTo>
                      <a:pt x="1351080" y="357212"/>
                      <a:pt x="1336390" y="682010"/>
                      <a:pt x="1228440" y="1012210"/>
                    </a:cubicBezTo>
                    <a:cubicBezTo>
                      <a:pt x="1157674" y="1286918"/>
                      <a:pt x="1049761" y="1434854"/>
                      <a:pt x="1029384" y="1637770"/>
                    </a:cubicBezTo>
                    <a:cubicBezTo>
                      <a:pt x="1009007" y="1840686"/>
                      <a:pt x="859297" y="2031979"/>
                      <a:pt x="860518" y="2216056"/>
                    </a:cubicBezTo>
                    <a:cubicBezTo>
                      <a:pt x="861739" y="2400133"/>
                      <a:pt x="1141756" y="2536982"/>
                      <a:pt x="905526" y="2797847"/>
                    </a:cubicBezTo>
                    <a:cubicBezTo>
                      <a:pt x="1065551" y="3166170"/>
                      <a:pt x="551607" y="3235441"/>
                      <a:pt x="447579" y="3176516"/>
                    </a:cubicBezTo>
                    <a:cubicBezTo>
                      <a:pt x="351869" y="3159546"/>
                      <a:pt x="-214753" y="3342849"/>
                      <a:pt x="322059" y="2439822"/>
                    </a:cubicBezTo>
                    <a:cubicBezTo>
                      <a:pt x="219116" y="2388358"/>
                      <a:pt x="314661" y="2134401"/>
                      <a:pt x="297781" y="1913241"/>
                    </a:cubicBezTo>
                    <a:cubicBezTo>
                      <a:pt x="281535" y="1710791"/>
                      <a:pt x="21946" y="1313558"/>
                      <a:pt x="68" y="1181156"/>
                    </a:cubicBezTo>
                    <a:cubicBezTo>
                      <a:pt x="-1999" y="862283"/>
                      <a:pt x="42220" y="192357"/>
                      <a:pt x="28538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901F7EB-B86B-9BEA-C222-42B8CB48E520}"/>
                  </a:ext>
                </a:extLst>
              </p:cNvPr>
              <p:cNvSpPr/>
              <p:nvPr/>
            </p:nvSpPr>
            <p:spPr>
              <a:xfrm rot="498123" flipH="1">
                <a:off x="1955405" y="-351131"/>
                <a:ext cx="1180394" cy="1237553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  <a:gd name="connsiteX0" fmla="*/ 8161 w 1389310"/>
                  <a:gd name="connsiteY0" fmla="*/ 1114257 h 1237553"/>
                  <a:gd name="connsiteX1" fmla="*/ 970821 w 1389310"/>
                  <a:gd name="connsiteY1" fmla="*/ 0 h 1237553"/>
                  <a:gd name="connsiteX2" fmla="*/ 8161 w 1389310"/>
                  <a:gd name="connsiteY2" fmla="*/ 1114257 h 1237553"/>
                  <a:gd name="connsiteX0" fmla="*/ 6962 w 1388111"/>
                  <a:gd name="connsiteY0" fmla="*/ 1114257 h 1237553"/>
                  <a:gd name="connsiteX1" fmla="*/ 969622 w 1388111"/>
                  <a:gd name="connsiteY1" fmla="*/ 0 h 1237553"/>
                  <a:gd name="connsiteX2" fmla="*/ 6962 w 1388111"/>
                  <a:gd name="connsiteY2" fmla="*/ 1114257 h 12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111" h="1237553">
                    <a:moveTo>
                      <a:pt x="6962" y="1114257"/>
                    </a:moveTo>
                    <a:cubicBezTo>
                      <a:pt x="480961" y="1547053"/>
                      <a:pt x="2160035" y="760039"/>
                      <a:pt x="969622" y="0"/>
                    </a:cubicBezTo>
                    <a:cubicBezTo>
                      <a:pt x="1584163" y="1018289"/>
                      <a:pt x="-121731" y="537098"/>
                      <a:pt x="6962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3BB3F6C-C9E5-D486-B544-B399805DCED2}"/>
                  </a:ext>
                </a:extLst>
              </p:cNvPr>
              <p:cNvSpPr/>
              <p:nvPr/>
            </p:nvSpPr>
            <p:spPr>
              <a:xfrm>
                <a:off x="3305246" y="3497240"/>
                <a:ext cx="1363806" cy="3204752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806" h="3204752">
                    <a:moveTo>
                      <a:pt x="190156" y="0"/>
                    </a:moveTo>
                    <a:lnTo>
                      <a:pt x="1363806" y="27012"/>
                    </a:lnTo>
                    <a:cubicBezTo>
                      <a:pt x="1255856" y="357212"/>
                      <a:pt x="1241166" y="682010"/>
                      <a:pt x="1133216" y="1012210"/>
                    </a:cubicBezTo>
                    <a:cubicBezTo>
                      <a:pt x="1062450" y="1286918"/>
                      <a:pt x="864051" y="1485993"/>
                      <a:pt x="843674" y="1688909"/>
                    </a:cubicBezTo>
                    <a:cubicBezTo>
                      <a:pt x="823297" y="1891825"/>
                      <a:pt x="863103" y="1965847"/>
                      <a:pt x="765294" y="2216056"/>
                    </a:cubicBezTo>
                    <a:cubicBezTo>
                      <a:pt x="1078703" y="3366070"/>
                      <a:pt x="442098" y="3139222"/>
                      <a:pt x="352355" y="3176516"/>
                    </a:cubicBezTo>
                    <a:cubicBezTo>
                      <a:pt x="262612" y="3213810"/>
                      <a:pt x="-309977" y="3342849"/>
                      <a:pt x="226835" y="2439822"/>
                    </a:cubicBezTo>
                    <a:cubicBezTo>
                      <a:pt x="123892" y="2388358"/>
                      <a:pt x="273701" y="2128434"/>
                      <a:pt x="256821" y="1907274"/>
                    </a:cubicBezTo>
                    <a:cubicBezTo>
                      <a:pt x="239941" y="1686114"/>
                      <a:pt x="200356" y="1442114"/>
                      <a:pt x="125556" y="1112862"/>
                    </a:cubicBezTo>
                    <a:cubicBezTo>
                      <a:pt x="39831" y="785837"/>
                      <a:pt x="199681" y="127000"/>
                      <a:pt x="190156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E63669-7537-1FBA-FEB6-890F9FA17E38}"/>
                  </a:ext>
                </a:extLst>
              </p:cNvPr>
              <p:cNvSpPr/>
              <p:nvPr/>
            </p:nvSpPr>
            <p:spPr>
              <a:xfrm>
                <a:off x="1069555" y="482919"/>
                <a:ext cx="8118363" cy="4663144"/>
              </a:xfrm>
              <a:custGeom>
                <a:avLst/>
                <a:gdLst>
                  <a:gd name="connsiteX0" fmla="*/ 0 w 3352800"/>
                  <a:gd name="connsiteY0" fmla="*/ 0 h 1349828"/>
                  <a:gd name="connsiteX1" fmla="*/ 3352800 w 3352800"/>
                  <a:gd name="connsiteY1" fmla="*/ 0 h 1349828"/>
                  <a:gd name="connsiteX2" fmla="*/ 3352800 w 3352800"/>
                  <a:gd name="connsiteY2" fmla="*/ 1349828 h 1349828"/>
                  <a:gd name="connsiteX3" fmla="*/ 0 w 3352800"/>
                  <a:gd name="connsiteY3" fmla="*/ 1349828 h 1349828"/>
                  <a:gd name="connsiteX4" fmla="*/ 0 w 3352800"/>
                  <a:gd name="connsiteY4" fmla="*/ 0 h 1349828"/>
                  <a:gd name="connsiteX0" fmla="*/ 391886 w 3352800"/>
                  <a:gd name="connsiteY0" fmla="*/ 0 h 2539999"/>
                  <a:gd name="connsiteX1" fmla="*/ 3352800 w 3352800"/>
                  <a:gd name="connsiteY1" fmla="*/ 1190171 h 2539999"/>
                  <a:gd name="connsiteX2" fmla="*/ 3352800 w 3352800"/>
                  <a:gd name="connsiteY2" fmla="*/ 2539999 h 2539999"/>
                  <a:gd name="connsiteX3" fmla="*/ 0 w 3352800"/>
                  <a:gd name="connsiteY3" fmla="*/ 2539999 h 2539999"/>
                  <a:gd name="connsiteX4" fmla="*/ 391886 w 3352800"/>
                  <a:gd name="connsiteY4" fmla="*/ 0 h 2539999"/>
                  <a:gd name="connsiteX0" fmla="*/ 582435 w 3543349"/>
                  <a:gd name="connsiteY0" fmla="*/ 0 h 2539999"/>
                  <a:gd name="connsiteX1" fmla="*/ 3543349 w 3543349"/>
                  <a:gd name="connsiteY1" fmla="*/ 1190171 h 2539999"/>
                  <a:gd name="connsiteX2" fmla="*/ 3543349 w 3543349"/>
                  <a:gd name="connsiteY2" fmla="*/ 2539999 h 2539999"/>
                  <a:gd name="connsiteX3" fmla="*/ 190549 w 3543349"/>
                  <a:gd name="connsiteY3" fmla="*/ 2539999 h 2539999"/>
                  <a:gd name="connsiteX4" fmla="*/ 16378 w 3543349"/>
                  <a:gd name="connsiteY4" fmla="*/ 304800 h 2539999"/>
                  <a:gd name="connsiteX5" fmla="*/ 582435 w 3543349"/>
                  <a:gd name="connsiteY5" fmla="*/ 0 h 2539999"/>
                  <a:gd name="connsiteX0" fmla="*/ 1032011 w 3992925"/>
                  <a:gd name="connsiteY0" fmla="*/ 0 h 2539999"/>
                  <a:gd name="connsiteX1" fmla="*/ 3992925 w 3992925"/>
                  <a:gd name="connsiteY1" fmla="*/ 1190171 h 2539999"/>
                  <a:gd name="connsiteX2" fmla="*/ 3992925 w 3992925"/>
                  <a:gd name="connsiteY2" fmla="*/ 2539999 h 2539999"/>
                  <a:gd name="connsiteX3" fmla="*/ 640125 w 3992925"/>
                  <a:gd name="connsiteY3" fmla="*/ 2539999 h 2539999"/>
                  <a:gd name="connsiteX4" fmla="*/ 1497 w 3992925"/>
                  <a:gd name="connsiteY4" fmla="*/ 696686 h 2539999"/>
                  <a:gd name="connsiteX5" fmla="*/ 465954 w 3992925"/>
                  <a:gd name="connsiteY5" fmla="*/ 304800 h 2539999"/>
                  <a:gd name="connsiteX6" fmla="*/ 1032011 w 3992925"/>
                  <a:gd name="connsiteY6" fmla="*/ 0 h 2539999"/>
                  <a:gd name="connsiteX0" fmla="*/ 2054052 w 5014966"/>
                  <a:gd name="connsiteY0" fmla="*/ 0 h 2539999"/>
                  <a:gd name="connsiteX1" fmla="*/ 5014966 w 5014966"/>
                  <a:gd name="connsiteY1" fmla="*/ 1190171 h 2539999"/>
                  <a:gd name="connsiteX2" fmla="*/ 5014966 w 5014966"/>
                  <a:gd name="connsiteY2" fmla="*/ 2539999 h 2539999"/>
                  <a:gd name="connsiteX3" fmla="*/ 1662166 w 5014966"/>
                  <a:gd name="connsiteY3" fmla="*/ 2539999 h 2539999"/>
                  <a:gd name="connsiteX4" fmla="*/ 7538 w 5014966"/>
                  <a:gd name="connsiteY4" fmla="*/ 1335314 h 2539999"/>
                  <a:gd name="connsiteX5" fmla="*/ 1023538 w 5014966"/>
                  <a:gd name="connsiteY5" fmla="*/ 696686 h 2539999"/>
                  <a:gd name="connsiteX6" fmla="*/ 1487995 w 5014966"/>
                  <a:gd name="connsiteY6" fmla="*/ 304800 h 2539999"/>
                  <a:gd name="connsiteX7" fmla="*/ 2054052 w 5014966"/>
                  <a:gd name="connsiteY7" fmla="*/ 0 h 2539999"/>
                  <a:gd name="connsiteX0" fmla="*/ 2059951 w 5020865"/>
                  <a:gd name="connsiteY0" fmla="*/ 0 h 2539999"/>
                  <a:gd name="connsiteX1" fmla="*/ 5020865 w 5020865"/>
                  <a:gd name="connsiteY1" fmla="*/ 1190171 h 2539999"/>
                  <a:gd name="connsiteX2" fmla="*/ 5020865 w 5020865"/>
                  <a:gd name="connsiteY2" fmla="*/ 2539999 h 2539999"/>
                  <a:gd name="connsiteX3" fmla="*/ 1668065 w 5020865"/>
                  <a:gd name="connsiteY3" fmla="*/ 2539999 h 2539999"/>
                  <a:gd name="connsiteX4" fmla="*/ 448866 w 5020865"/>
                  <a:gd name="connsiteY4" fmla="*/ 1988457 h 2539999"/>
                  <a:gd name="connsiteX5" fmla="*/ 13437 w 5020865"/>
                  <a:gd name="connsiteY5" fmla="*/ 1335314 h 2539999"/>
                  <a:gd name="connsiteX6" fmla="*/ 1029437 w 5020865"/>
                  <a:gd name="connsiteY6" fmla="*/ 696686 h 2539999"/>
                  <a:gd name="connsiteX7" fmla="*/ 1493894 w 5020865"/>
                  <a:gd name="connsiteY7" fmla="*/ 304800 h 2539999"/>
                  <a:gd name="connsiteX8" fmla="*/ 2059951 w 5020865"/>
                  <a:gd name="connsiteY8" fmla="*/ 0 h 2539999"/>
                  <a:gd name="connsiteX0" fmla="*/ 2056989 w 5017903"/>
                  <a:gd name="connsiteY0" fmla="*/ 0 h 2539999"/>
                  <a:gd name="connsiteX1" fmla="*/ 5017903 w 5017903"/>
                  <a:gd name="connsiteY1" fmla="*/ 1190171 h 2539999"/>
                  <a:gd name="connsiteX2" fmla="*/ 5017903 w 5017903"/>
                  <a:gd name="connsiteY2" fmla="*/ 2539999 h 2539999"/>
                  <a:gd name="connsiteX3" fmla="*/ 1665103 w 5017903"/>
                  <a:gd name="connsiteY3" fmla="*/ 2539999 h 2539999"/>
                  <a:gd name="connsiteX4" fmla="*/ 1302248 w 5017903"/>
                  <a:gd name="connsiteY4" fmla="*/ 2191657 h 2539999"/>
                  <a:gd name="connsiteX5" fmla="*/ 445904 w 5017903"/>
                  <a:gd name="connsiteY5" fmla="*/ 1988457 h 2539999"/>
                  <a:gd name="connsiteX6" fmla="*/ 10475 w 5017903"/>
                  <a:gd name="connsiteY6" fmla="*/ 1335314 h 2539999"/>
                  <a:gd name="connsiteX7" fmla="*/ 1026475 w 5017903"/>
                  <a:gd name="connsiteY7" fmla="*/ 696686 h 2539999"/>
                  <a:gd name="connsiteX8" fmla="*/ 1490932 w 5017903"/>
                  <a:gd name="connsiteY8" fmla="*/ 304800 h 2539999"/>
                  <a:gd name="connsiteX9" fmla="*/ 2056989 w 5017903"/>
                  <a:gd name="connsiteY9" fmla="*/ 0 h 2539999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35014 w 5026442"/>
                  <a:gd name="connsiteY7" fmla="*/ 6966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71032 h 4555945"/>
                  <a:gd name="connsiteX1" fmla="*/ 5026442 w 5026442"/>
                  <a:gd name="connsiteY1" fmla="*/ 1261203 h 4555945"/>
                  <a:gd name="connsiteX2" fmla="*/ 5026442 w 5026442"/>
                  <a:gd name="connsiteY2" fmla="*/ 2611031 h 4555945"/>
                  <a:gd name="connsiteX3" fmla="*/ 3575014 w 5026442"/>
                  <a:gd name="connsiteY3" fmla="*/ 4555945 h 4555945"/>
                  <a:gd name="connsiteX4" fmla="*/ 1310787 w 5026442"/>
                  <a:gd name="connsiteY4" fmla="*/ 2262689 h 4555945"/>
                  <a:gd name="connsiteX5" fmla="*/ 454443 w 5026442"/>
                  <a:gd name="connsiteY5" fmla="*/ 2059489 h 4555945"/>
                  <a:gd name="connsiteX6" fmla="*/ 19014 w 5026442"/>
                  <a:gd name="connsiteY6" fmla="*/ 1355546 h 4555945"/>
                  <a:gd name="connsiteX7" fmla="*/ 1047714 w 5026442"/>
                  <a:gd name="connsiteY7" fmla="*/ 729618 h 4555945"/>
                  <a:gd name="connsiteX8" fmla="*/ 1499471 w 5026442"/>
                  <a:gd name="connsiteY8" fmla="*/ 375832 h 4555945"/>
                  <a:gd name="connsiteX9" fmla="*/ 2065528 w 5026442"/>
                  <a:gd name="connsiteY9" fmla="*/ 71032 h 4555945"/>
                  <a:gd name="connsiteX0" fmla="*/ 2065528 w 5026442"/>
                  <a:gd name="connsiteY0" fmla="*/ 55967 h 4540880"/>
                  <a:gd name="connsiteX1" fmla="*/ 5026442 w 5026442"/>
                  <a:gd name="connsiteY1" fmla="*/ 1246138 h 4540880"/>
                  <a:gd name="connsiteX2" fmla="*/ 5026442 w 5026442"/>
                  <a:gd name="connsiteY2" fmla="*/ 2595966 h 4540880"/>
                  <a:gd name="connsiteX3" fmla="*/ 3575014 w 5026442"/>
                  <a:gd name="connsiteY3" fmla="*/ 4540880 h 4540880"/>
                  <a:gd name="connsiteX4" fmla="*/ 1310787 w 5026442"/>
                  <a:gd name="connsiteY4" fmla="*/ 2247624 h 4540880"/>
                  <a:gd name="connsiteX5" fmla="*/ 454443 w 5026442"/>
                  <a:gd name="connsiteY5" fmla="*/ 2044424 h 4540880"/>
                  <a:gd name="connsiteX6" fmla="*/ 19014 w 5026442"/>
                  <a:gd name="connsiteY6" fmla="*/ 1340481 h 4540880"/>
                  <a:gd name="connsiteX7" fmla="*/ 1047714 w 5026442"/>
                  <a:gd name="connsiteY7" fmla="*/ 714553 h 4540880"/>
                  <a:gd name="connsiteX8" fmla="*/ 1499471 w 5026442"/>
                  <a:gd name="connsiteY8" fmla="*/ 360767 h 4540880"/>
                  <a:gd name="connsiteX9" fmla="*/ 2065528 w 5026442"/>
                  <a:gd name="connsiteY9" fmla="*/ 55967 h 4540880"/>
                  <a:gd name="connsiteX0" fmla="*/ 2065528 w 5026442"/>
                  <a:gd name="connsiteY0" fmla="*/ 83138 h 4568051"/>
                  <a:gd name="connsiteX1" fmla="*/ 5026442 w 5026442"/>
                  <a:gd name="connsiteY1" fmla="*/ 1273309 h 4568051"/>
                  <a:gd name="connsiteX2" fmla="*/ 5026442 w 5026442"/>
                  <a:gd name="connsiteY2" fmla="*/ 2623137 h 4568051"/>
                  <a:gd name="connsiteX3" fmla="*/ 3575014 w 5026442"/>
                  <a:gd name="connsiteY3" fmla="*/ 4568051 h 4568051"/>
                  <a:gd name="connsiteX4" fmla="*/ 1310787 w 5026442"/>
                  <a:gd name="connsiteY4" fmla="*/ 2274795 h 4568051"/>
                  <a:gd name="connsiteX5" fmla="*/ 454443 w 5026442"/>
                  <a:gd name="connsiteY5" fmla="*/ 2071595 h 4568051"/>
                  <a:gd name="connsiteX6" fmla="*/ 19014 w 5026442"/>
                  <a:gd name="connsiteY6" fmla="*/ 1367652 h 4568051"/>
                  <a:gd name="connsiteX7" fmla="*/ 1047714 w 5026442"/>
                  <a:gd name="connsiteY7" fmla="*/ 741724 h 4568051"/>
                  <a:gd name="connsiteX8" fmla="*/ 1499471 w 5026442"/>
                  <a:gd name="connsiteY8" fmla="*/ 387938 h 4568051"/>
                  <a:gd name="connsiteX9" fmla="*/ 2065528 w 5026442"/>
                  <a:gd name="connsiteY9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7655342"/>
                  <a:gd name="connsiteY0" fmla="*/ 83138 h 4568051"/>
                  <a:gd name="connsiteX1" fmla="*/ 3045244 w 7655342"/>
                  <a:gd name="connsiteY1" fmla="*/ 812481 h 4568051"/>
                  <a:gd name="connsiteX2" fmla="*/ 6055142 w 7655342"/>
                  <a:gd name="connsiteY2" fmla="*/ 1247909 h 4568051"/>
                  <a:gd name="connsiteX3" fmla="*/ 7655342 w 7655342"/>
                  <a:gd name="connsiteY3" fmla="*/ 3905837 h 4568051"/>
                  <a:gd name="connsiteX4" fmla="*/ 3575014 w 7655342"/>
                  <a:gd name="connsiteY4" fmla="*/ 4568051 h 4568051"/>
                  <a:gd name="connsiteX5" fmla="*/ 1310787 w 7655342"/>
                  <a:gd name="connsiteY5" fmla="*/ 2274795 h 4568051"/>
                  <a:gd name="connsiteX6" fmla="*/ 454443 w 7655342"/>
                  <a:gd name="connsiteY6" fmla="*/ 2071595 h 4568051"/>
                  <a:gd name="connsiteX7" fmla="*/ 19014 w 7655342"/>
                  <a:gd name="connsiteY7" fmla="*/ 1367652 h 4568051"/>
                  <a:gd name="connsiteX8" fmla="*/ 1047714 w 7655342"/>
                  <a:gd name="connsiteY8" fmla="*/ 741724 h 4568051"/>
                  <a:gd name="connsiteX9" fmla="*/ 1499471 w 7655342"/>
                  <a:gd name="connsiteY9" fmla="*/ 387938 h 4568051"/>
                  <a:gd name="connsiteX10" fmla="*/ 2065528 w 7655342"/>
                  <a:gd name="connsiteY10" fmla="*/ 83138 h 4568051"/>
                  <a:gd name="connsiteX0" fmla="*/ 2065528 w 7834024"/>
                  <a:gd name="connsiteY0" fmla="*/ 83138 h 4568051"/>
                  <a:gd name="connsiteX1" fmla="*/ 3045244 w 7834024"/>
                  <a:gd name="connsiteY1" fmla="*/ 812481 h 4568051"/>
                  <a:gd name="connsiteX2" fmla="*/ 6055142 w 7834024"/>
                  <a:gd name="connsiteY2" fmla="*/ 1247909 h 4568051"/>
                  <a:gd name="connsiteX3" fmla="*/ 7655342 w 7834024"/>
                  <a:gd name="connsiteY3" fmla="*/ 3905837 h 4568051"/>
                  <a:gd name="connsiteX4" fmla="*/ 3575014 w 7834024"/>
                  <a:gd name="connsiteY4" fmla="*/ 4568051 h 4568051"/>
                  <a:gd name="connsiteX5" fmla="*/ 1310787 w 7834024"/>
                  <a:gd name="connsiteY5" fmla="*/ 2274795 h 4568051"/>
                  <a:gd name="connsiteX6" fmla="*/ 454443 w 7834024"/>
                  <a:gd name="connsiteY6" fmla="*/ 2071595 h 4568051"/>
                  <a:gd name="connsiteX7" fmla="*/ 19014 w 7834024"/>
                  <a:gd name="connsiteY7" fmla="*/ 1367652 h 4568051"/>
                  <a:gd name="connsiteX8" fmla="*/ 1047714 w 7834024"/>
                  <a:gd name="connsiteY8" fmla="*/ 741724 h 4568051"/>
                  <a:gd name="connsiteX9" fmla="*/ 1499471 w 7834024"/>
                  <a:gd name="connsiteY9" fmla="*/ 387938 h 4568051"/>
                  <a:gd name="connsiteX10" fmla="*/ 2065528 w 7834024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679006"/>
                  <a:gd name="connsiteX1" fmla="*/ 3045244 w 8131302"/>
                  <a:gd name="connsiteY1" fmla="*/ 812481 h 4679006"/>
                  <a:gd name="connsiteX2" fmla="*/ 6055142 w 8131302"/>
                  <a:gd name="connsiteY2" fmla="*/ 1247909 h 4679006"/>
                  <a:gd name="connsiteX3" fmla="*/ 7655342 w 8131302"/>
                  <a:gd name="connsiteY3" fmla="*/ 3905837 h 4679006"/>
                  <a:gd name="connsiteX4" fmla="*/ 3575014 w 8131302"/>
                  <a:gd name="connsiteY4" fmla="*/ 4568051 h 4679006"/>
                  <a:gd name="connsiteX5" fmla="*/ 1310787 w 8131302"/>
                  <a:gd name="connsiteY5" fmla="*/ 2274795 h 4679006"/>
                  <a:gd name="connsiteX6" fmla="*/ 454443 w 8131302"/>
                  <a:gd name="connsiteY6" fmla="*/ 2071595 h 4679006"/>
                  <a:gd name="connsiteX7" fmla="*/ 19014 w 8131302"/>
                  <a:gd name="connsiteY7" fmla="*/ 1367652 h 4679006"/>
                  <a:gd name="connsiteX8" fmla="*/ 1047714 w 8131302"/>
                  <a:gd name="connsiteY8" fmla="*/ 741724 h 4679006"/>
                  <a:gd name="connsiteX9" fmla="*/ 1499471 w 8131302"/>
                  <a:gd name="connsiteY9" fmla="*/ 387938 h 4679006"/>
                  <a:gd name="connsiteX10" fmla="*/ 2065528 w 8131302"/>
                  <a:gd name="connsiteY10" fmla="*/ 83138 h 4679006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18363" h="4663143">
                    <a:moveTo>
                      <a:pt x="2065528" y="83138"/>
                    </a:moveTo>
                    <a:cubicBezTo>
                      <a:pt x="2836600" y="-232548"/>
                      <a:pt x="2667872" y="658267"/>
                      <a:pt x="3045244" y="812481"/>
                    </a:cubicBezTo>
                    <a:cubicBezTo>
                      <a:pt x="3489743" y="602024"/>
                      <a:pt x="4581943" y="328066"/>
                      <a:pt x="6055142" y="1247909"/>
                    </a:cubicBezTo>
                    <a:cubicBezTo>
                      <a:pt x="8531642" y="1295685"/>
                      <a:pt x="8385592" y="1680011"/>
                      <a:pt x="7636292" y="3772487"/>
                    </a:cubicBezTo>
                    <a:cubicBezTo>
                      <a:pt x="6104733" y="4298025"/>
                      <a:pt x="4839873" y="4899763"/>
                      <a:pt x="3575014" y="4568051"/>
                    </a:cubicBezTo>
                    <a:cubicBezTo>
                      <a:pt x="2593940" y="4455717"/>
                      <a:pt x="2241516" y="4566540"/>
                      <a:pt x="1883195" y="2469831"/>
                    </a:cubicBezTo>
                    <a:cubicBezTo>
                      <a:pt x="1505824" y="2087622"/>
                      <a:pt x="1526687" y="2445943"/>
                      <a:pt x="1310787" y="2274795"/>
                    </a:cubicBezTo>
                    <a:cubicBezTo>
                      <a:pt x="730216" y="2429614"/>
                      <a:pt x="495567" y="2398167"/>
                      <a:pt x="454443" y="2071595"/>
                    </a:cubicBezTo>
                    <a:cubicBezTo>
                      <a:pt x="79491" y="2006280"/>
                      <a:pt x="-53557" y="1573271"/>
                      <a:pt x="19014" y="1367652"/>
                    </a:cubicBezTo>
                    <a:cubicBezTo>
                      <a:pt x="193185" y="1263633"/>
                      <a:pt x="979981" y="903800"/>
                      <a:pt x="1047714" y="741724"/>
                    </a:cubicBezTo>
                    <a:cubicBezTo>
                      <a:pt x="836047" y="338348"/>
                      <a:pt x="1280547" y="315367"/>
                      <a:pt x="1499471" y="387938"/>
                    </a:cubicBezTo>
                    <a:cubicBezTo>
                      <a:pt x="900757" y="108538"/>
                      <a:pt x="1965742" y="-132762"/>
                      <a:pt x="2065528" y="831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5A354D5-31F1-DEFC-672A-01BE63C57B16}"/>
                  </a:ext>
                </a:extLst>
              </p:cNvPr>
              <p:cNvSpPr/>
              <p:nvPr/>
            </p:nvSpPr>
            <p:spPr>
              <a:xfrm>
                <a:off x="3972358" y="3654368"/>
                <a:ext cx="1664969" cy="3132458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969" h="3132458">
                    <a:moveTo>
                      <a:pt x="0" y="0"/>
                    </a:moveTo>
                    <a:lnTo>
                      <a:pt x="1664969" y="95250"/>
                    </a:lnTo>
                    <a:cubicBezTo>
                      <a:pt x="1557019" y="425450"/>
                      <a:pt x="1296669" y="736600"/>
                      <a:pt x="1188719" y="1066800"/>
                    </a:cubicBezTo>
                    <a:cubicBezTo>
                      <a:pt x="1125219" y="1358900"/>
                      <a:pt x="1348322" y="1705591"/>
                      <a:pt x="998219" y="1943100"/>
                    </a:cubicBezTo>
                    <a:cubicBezTo>
                      <a:pt x="1591280" y="3282950"/>
                      <a:pt x="596927" y="3125006"/>
                      <a:pt x="516282" y="3128181"/>
                    </a:cubicBezTo>
                    <a:cubicBezTo>
                      <a:pt x="435637" y="3131356"/>
                      <a:pt x="-198604" y="3187416"/>
                      <a:pt x="514350" y="1962150"/>
                    </a:cubicBezTo>
                    <a:cubicBezTo>
                      <a:pt x="133445" y="1729143"/>
                      <a:pt x="512444" y="1508125"/>
                      <a:pt x="426719" y="1181100"/>
                    </a:cubicBezTo>
                    <a:cubicBezTo>
                      <a:pt x="340994" y="854075"/>
                      <a:pt x="9525" y="127000"/>
                      <a:pt x="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FB74B0F-5D0D-F890-BE80-F820C6191246}"/>
                  </a:ext>
                </a:extLst>
              </p:cNvPr>
              <p:cNvSpPr/>
              <p:nvPr/>
            </p:nvSpPr>
            <p:spPr>
              <a:xfrm rot="376494">
                <a:off x="6785153" y="3019075"/>
                <a:ext cx="2167144" cy="3938800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350424 w 1459030"/>
                  <a:gd name="connsiteY8" fmla="*/ 1869123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191357 w 1365007"/>
                  <a:gd name="connsiteY0" fmla="*/ 0 h 3195123"/>
                  <a:gd name="connsiteX1" fmla="*/ 1365007 w 1365007"/>
                  <a:gd name="connsiteY1" fmla="*/ 27012 h 3195123"/>
                  <a:gd name="connsiteX2" fmla="*/ 1134417 w 1365007"/>
                  <a:gd name="connsiteY2" fmla="*/ 1012210 h 3195123"/>
                  <a:gd name="connsiteX3" fmla="*/ 935361 w 1365007"/>
                  <a:gd name="connsiteY3" fmla="*/ 1637770 h 3195123"/>
                  <a:gd name="connsiteX4" fmla="*/ 766495 w 1365007"/>
                  <a:gd name="connsiteY4" fmla="*/ 2216056 h 3195123"/>
                  <a:gd name="connsiteX5" fmla="*/ 811503 w 1365007"/>
                  <a:gd name="connsiteY5" fmla="*/ 2797847 h 3195123"/>
                  <a:gd name="connsiteX6" fmla="*/ 353556 w 1365007"/>
                  <a:gd name="connsiteY6" fmla="*/ 3176516 h 3195123"/>
                  <a:gd name="connsiteX7" fmla="*/ 228036 w 1365007"/>
                  <a:gd name="connsiteY7" fmla="*/ 2439822 h 3195123"/>
                  <a:gd name="connsiteX8" fmla="*/ 256401 w 1365007"/>
                  <a:gd name="connsiteY8" fmla="*/ 1869123 h 3195123"/>
                  <a:gd name="connsiteX9" fmla="*/ 191357 w 1365007"/>
                  <a:gd name="connsiteY9" fmla="*/ 0 h 3195123"/>
                  <a:gd name="connsiteX0" fmla="*/ 16816 w 2345358"/>
                  <a:gd name="connsiteY0" fmla="*/ 0 h 3240618"/>
                  <a:gd name="connsiteX1" fmla="*/ 2345358 w 2345358"/>
                  <a:gd name="connsiteY1" fmla="*/ 72507 h 3240618"/>
                  <a:gd name="connsiteX2" fmla="*/ 2114768 w 2345358"/>
                  <a:gd name="connsiteY2" fmla="*/ 1057705 h 3240618"/>
                  <a:gd name="connsiteX3" fmla="*/ 1915712 w 2345358"/>
                  <a:gd name="connsiteY3" fmla="*/ 1683265 h 3240618"/>
                  <a:gd name="connsiteX4" fmla="*/ 1746846 w 2345358"/>
                  <a:gd name="connsiteY4" fmla="*/ 2261551 h 3240618"/>
                  <a:gd name="connsiteX5" fmla="*/ 1791854 w 2345358"/>
                  <a:gd name="connsiteY5" fmla="*/ 2843342 h 3240618"/>
                  <a:gd name="connsiteX6" fmla="*/ 1333907 w 2345358"/>
                  <a:gd name="connsiteY6" fmla="*/ 3222011 h 3240618"/>
                  <a:gd name="connsiteX7" fmla="*/ 1208387 w 2345358"/>
                  <a:gd name="connsiteY7" fmla="*/ 2485317 h 3240618"/>
                  <a:gd name="connsiteX8" fmla="*/ 1236752 w 2345358"/>
                  <a:gd name="connsiteY8" fmla="*/ 1914618 h 3240618"/>
                  <a:gd name="connsiteX9" fmla="*/ 16816 w 2345358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1941119 w 2370765"/>
                  <a:gd name="connsiteY3" fmla="*/ 1683265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1915420 w 2370765"/>
                  <a:gd name="connsiteY2" fmla="*/ 756617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34112"/>
                  <a:gd name="connsiteX1" fmla="*/ 2053610 w 2167144"/>
                  <a:gd name="connsiteY1" fmla="*/ 0 h 3934112"/>
                  <a:gd name="connsiteX2" fmla="*/ 1915420 w 2167144"/>
                  <a:gd name="connsiteY2" fmla="*/ 1128357 h 3934112"/>
                  <a:gd name="connsiteX3" fmla="*/ 2166267 w 2167144"/>
                  <a:gd name="connsiteY3" fmla="*/ 2011083 h 3934112"/>
                  <a:gd name="connsiteX4" fmla="*/ 1772253 w 2167144"/>
                  <a:gd name="connsiteY4" fmla="*/ 2633291 h 3934112"/>
                  <a:gd name="connsiteX5" fmla="*/ 1817261 w 2167144"/>
                  <a:gd name="connsiteY5" fmla="*/ 3215082 h 3934112"/>
                  <a:gd name="connsiteX6" fmla="*/ 1453600 w 2167144"/>
                  <a:gd name="connsiteY6" fmla="*/ 3928350 h 3934112"/>
                  <a:gd name="connsiteX7" fmla="*/ 1233794 w 2167144"/>
                  <a:gd name="connsiteY7" fmla="*/ 2857057 h 3934112"/>
                  <a:gd name="connsiteX8" fmla="*/ 1262159 w 2167144"/>
                  <a:gd name="connsiteY8" fmla="*/ 2286358 h 3934112"/>
                  <a:gd name="connsiteX9" fmla="*/ 42223 w 2167144"/>
                  <a:gd name="connsiteY9" fmla="*/ 371740 h 3934112"/>
                  <a:gd name="connsiteX0" fmla="*/ 42223 w 2167144"/>
                  <a:gd name="connsiteY0" fmla="*/ 371740 h 3928350"/>
                  <a:gd name="connsiteX1" fmla="*/ 2053610 w 2167144"/>
                  <a:gd name="connsiteY1" fmla="*/ 0 h 3928350"/>
                  <a:gd name="connsiteX2" fmla="*/ 1915420 w 2167144"/>
                  <a:gd name="connsiteY2" fmla="*/ 1128357 h 3928350"/>
                  <a:gd name="connsiteX3" fmla="*/ 2166267 w 2167144"/>
                  <a:gd name="connsiteY3" fmla="*/ 2011083 h 3928350"/>
                  <a:gd name="connsiteX4" fmla="*/ 1772253 w 2167144"/>
                  <a:gd name="connsiteY4" fmla="*/ 2633291 h 3928350"/>
                  <a:gd name="connsiteX5" fmla="*/ 1817261 w 2167144"/>
                  <a:gd name="connsiteY5" fmla="*/ 3215082 h 3928350"/>
                  <a:gd name="connsiteX6" fmla="*/ 1453600 w 2167144"/>
                  <a:gd name="connsiteY6" fmla="*/ 3928350 h 3928350"/>
                  <a:gd name="connsiteX7" fmla="*/ 1233794 w 2167144"/>
                  <a:gd name="connsiteY7" fmla="*/ 2857057 h 3928350"/>
                  <a:gd name="connsiteX8" fmla="*/ 1262159 w 2167144"/>
                  <a:gd name="connsiteY8" fmla="*/ 2286358 h 3928350"/>
                  <a:gd name="connsiteX9" fmla="*/ 42223 w 2167144"/>
                  <a:gd name="connsiteY9" fmla="*/ 371740 h 3928350"/>
                  <a:gd name="connsiteX0" fmla="*/ 42223 w 2167144"/>
                  <a:gd name="connsiteY0" fmla="*/ 371740 h 3937057"/>
                  <a:gd name="connsiteX1" fmla="*/ 2053610 w 2167144"/>
                  <a:gd name="connsiteY1" fmla="*/ 0 h 3937057"/>
                  <a:gd name="connsiteX2" fmla="*/ 1915420 w 2167144"/>
                  <a:gd name="connsiteY2" fmla="*/ 1128357 h 3937057"/>
                  <a:gd name="connsiteX3" fmla="*/ 2166267 w 2167144"/>
                  <a:gd name="connsiteY3" fmla="*/ 2011083 h 3937057"/>
                  <a:gd name="connsiteX4" fmla="*/ 1772253 w 2167144"/>
                  <a:gd name="connsiteY4" fmla="*/ 2633291 h 3937057"/>
                  <a:gd name="connsiteX5" fmla="*/ 1817261 w 2167144"/>
                  <a:gd name="connsiteY5" fmla="*/ 3215082 h 3937057"/>
                  <a:gd name="connsiteX6" fmla="*/ 1453600 w 2167144"/>
                  <a:gd name="connsiteY6" fmla="*/ 3928350 h 3937057"/>
                  <a:gd name="connsiteX7" fmla="*/ 1233794 w 2167144"/>
                  <a:gd name="connsiteY7" fmla="*/ 2857057 h 3937057"/>
                  <a:gd name="connsiteX8" fmla="*/ 1262159 w 2167144"/>
                  <a:gd name="connsiteY8" fmla="*/ 2286358 h 3937057"/>
                  <a:gd name="connsiteX9" fmla="*/ 42223 w 2167144"/>
                  <a:gd name="connsiteY9" fmla="*/ 371740 h 3937057"/>
                  <a:gd name="connsiteX0" fmla="*/ 42223 w 2167144"/>
                  <a:gd name="connsiteY0" fmla="*/ 371740 h 3938799"/>
                  <a:gd name="connsiteX1" fmla="*/ 2053610 w 2167144"/>
                  <a:gd name="connsiteY1" fmla="*/ 0 h 3938799"/>
                  <a:gd name="connsiteX2" fmla="*/ 1915420 w 2167144"/>
                  <a:gd name="connsiteY2" fmla="*/ 1128357 h 3938799"/>
                  <a:gd name="connsiteX3" fmla="*/ 2166267 w 2167144"/>
                  <a:gd name="connsiteY3" fmla="*/ 2011083 h 3938799"/>
                  <a:gd name="connsiteX4" fmla="*/ 1772253 w 2167144"/>
                  <a:gd name="connsiteY4" fmla="*/ 2633291 h 3938799"/>
                  <a:gd name="connsiteX5" fmla="*/ 1817261 w 2167144"/>
                  <a:gd name="connsiteY5" fmla="*/ 3215082 h 3938799"/>
                  <a:gd name="connsiteX6" fmla="*/ 1453600 w 2167144"/>
                  <a:gd name="connsiteY6" fmla="*/ 3928350 h 3938799"/>
                  <a:gd name="connsiteX7" fmla="*/ 1233794 w 2167144"/>
                  <a:gd name="connsiteY7" fmla="*/ 2857057 h 3938799"/>
                  <a:gd name="connsiteX8" fmla="*/ 1262159 w 2167144"/>
                  <a:gd name="connsiteY8" fmla="*/ 2286358 h 3938799"/>
                  <a:gd name="connsiteX9" fmla="*/ 42223 w 2167144"/>
                  <a:gd name="connsiteY9" fmla="*/ 371740 h 393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144" h="3938799">
                    <a:moveTo>
                      <a:pt x="42223" y="371740"/>
                    </a:moveTo>
                    <a:lnTo>
                      <a:pt x="2053610" y="0"/>
                    </a:lnTo>
                    <a:cubicBezTo>
                      <a:pt x="2210762" y="301050"/>
                      <a:pt x="2023370" y="798157"/>
                      <a:pt x="1915420" y="1128357"/>
                    </a:cubicBezTo>
                    <a:cubicBezTo>
                      <a:pt x="1844654" y="1403065"/>
                      <a:pt x="2186644" y="1808167"/>
                      <a:pt x="2166267" y="2011083"/>
                    </a:cubicBezTo>
                    <a:cubicBezTo>
                      <a:pt x="2145890" y="2213999"/>
                      <a:pt x="1771032" y="2449214"/>
                      <a:pt x="1772253" y="2633291"/>
                    </a:cubicBezTo>
                    <a:cubicBezTo>
                      <a:pt x="1773474" y="2817368"/>
                      <a:pt x="2053491" y="2954217"/>
                      <a:pt x="1817261" y="3215082"/>
                    </a:cubicBezTo>
                    <a:cubicBezTo>
                      <a:pt x="1977286" y="3583405"/>
                      <a:pt x="2104686" y="3907957"/>
                      <a:pt x="1453600" y="3928350"/>
                    </a:cubicBezTo>
                    <a:cubicBezTo>
                      <a:pt x="812914" y="4009633"/>
                      <a:pt x="1159968" y="3613351"/>
                      <a:pt x="1233794" y="2857057"/>
                    </a:cubicBezTo>
                    <a:cubicBezTo>
                      <a:pt x="1130851" y="2805593"/>
                      <a:pt x="1279039" y="2507518"/>
                      <a:pt x="1262159" y="2286358"/>
                    </a:cubicBezTo>
                    <a:cubicBezTo>
                      <a:pt x="281792" y="2082672"/>
                      <a:pt x="-142545" y="678759"/>
                      <a:pt x="42223" y="37174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B3FCF5-484A-48D1-6131-5308250D9D47}"/>
                  </a:ext>
                </a:extLst>
              </p:cNvPr>
              <p:cNvSpPr/>
              <p:nvPr/>
            </p:nvSpPr>
            <p:spPr>
              <a:xfrm>
                <a:off x="1430334" y="1835426"/>
                <a:ext cx="322067" cy="458592"/>
              </a:xfrm>
              <a:custGeom>
                <a:avLst/>
                <a:gdLst>
                  <a:gd name="connsiteX0" fmla="*/ 0 w 628650"/>
                  <a:gd name="connsiteY0" fmla="*/ 335441 h 670882"/>
                  <a:gd name="connsiteX1" fmla="*/ 314325 w 628650"/>
                  <a:gd name="connsiteY1" fmla="*/ 0 h 670882"/>
                  <a:gd name="connsiteX2" fmla="*/ 628650 w 628650"/>
                  <a:gd name="connsiteY2" fmla="*/ 335441 h 670882"/>
                  <a:gd name="connsiteX3" fmla="*/ 314325 w 628650"/>
                  <a:gd name="connsiteY3" fmla="*/ 670882 h 670882"/>
                  <a:gd name="connsiteX4" fmla="*/ 0 w 628650"/>
                  <a:gd name="connsiteY4" fmla="*/ 335441 h 670882"/>
                  <a:gd name="connsiteX0" fmla="*/ 4032 w 632682"/>
                  <a:gd name="connsiteY0" fmla="*/ 268766 h 604207"/>
                  <a:gd name="connsiteX1" fmla="*/ 204057 w 632682"/>
                  <a:gd name="connsiteY1" fmla="*/ 0 h 604207"/>
                  <a:gd name="connsiteX2" fmla="*/ 632682 w 632682"/>
                  <a:gd name="connsiteY2" fmla="*/ 268766 h 604207"/>
                  <a:gd name="connsiteX3" fmla="*/ 318357 w 632682"/>
                  <a:gd name="connsiteY3" fmla="*/ 604207 h 604207"/>
                  <a:gd name="connsiteX4" fmla="*/ 4032 w 632682"/>
                  <a:gd name="connsiteY4" fmla="*/ 268766 h 604207"/>
                  <a:gd name="connsiteX0" fmla="*/ 1535 w 346685"/>
                  <a:gd name="connsiteY0" fmla="*/ 268934 h 604618"/>
                  <a:gd name="connsiteX1" fmla="*/ 201560 w 346685"/>
                  <a:gd name="connsiteY1" fmla="*/ 168 h 604618"/>
                  <a:gd name="connsiteX2" fmla="*/ 334910 w 346685"/>
                  <a:gd name="connsiteY2" fmla="*/ 307034 h 604618"/>
                  <a:gd name="connsiteX3" fmla="*/ 315860 w 346685"/>
                  <a:gd name="connsiteY3" fmla="*/ 604375 h 604618"/>
                  <a:gd name="connsiteX4" fmla="*/ 1535 w 346685"/>
                  <a:gd name="connsiteY4" fmla="*/ 268934 h 604618"/>
                  <a:gd name="connsiteX0" fmla="*/ 1815 w 335190"/>
                  <a:gd name="connsiteY0" fmla="*/ 268912 h 444728"/>
                  <a:gd name="connsiteX1" fmla="*/ 201840 w 335190"/>
                  <a:gd name="connsiteY1" fmla="*/ 146 h 444728"/>
                  <a:gd name="connsiteX2" fmla="*/ 335190 w 335190"/>
                  <a:gd name="connsiteY2" fmla="*/ 307012 h 444728"/>
                  <a:gd name="connsiteX3" fmla="*/ 116115 w 335190"/>
                  <a:gd name="connsiteY3" fmla="*/ 432903 h 444728"/>
                  <a:gd name="connsiteX4" fmla="*/ 1815 w 335190"/>
                  <a:gd name="connsiteY4" fmla="*/ 268912 h 444728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4202 w 223277"/>
                  <a:gd name="connsiteY0" fmla="*/ 432757 h 442644"/>
                  <a:gd name="connsiteX1" fmla="*/ 89927 w 223277"/>
                  <a:gd name="connsiteY1" fmla="*/ 0 h 442644"/>
                  <a:gd name="connsiteX2" fmla="*/ 223277 w 223277"/>
                  <a:gd name="connsiteY2" fmla="*/ 306866 h 442644"/>
                  <a:gd name="connsiteX3" fmla="*/ 4202 w 223277"/>
                  <a:gd name="connsiteY3" fmla="*/ 432757 h 442644"/>
                  <a:gd name="connsiteX0" fmla="*/ 3372 w 222447"/>
                  <a:gd name="connsiteY0" fmla="*/ 442282 h 452653"/>
                  <a:gd name="connsiteX1" fmla="*/ 98622 w 222447"/>
                  <a:gd name="connsiteY1" fmla="*/ 0 h 452653"/>
                  <a:gd name="connsiteX2" fmla="*/ 222447 w 222447"/>
                  <a:gd name="connsiteY2" fmla="*/ 316391 h 452653"/>
                  <a:gd name="connsiteX3" fmla="*/ 3372 w 222447"/>
                  <a:gd name="connsiteY3" fmla="*/ 442282 h 452653"/>
                  <a:gd name="connsiteX0" fmla="*/ 24697 w 249460"/>
                  <a:gd name="connsiteY0" fmla="*/ 444221 h 454592"/>
                  <a:gd name="connsiteX1" fmla="*/ 119947 w 249460"/>
                  <a:gd name="connsiteY1" fmla="*/ 1939 h 454592"/>
                  <a:gd name="connsiteX2" fmla="*/ 243772 w 249460"/>
                  <a:gd name="connsiteY2" fmla="*/ 318330 h 454592"/>
                  <a:gd name="connsiteX3" fmla="*/ 24697 w 249460"/>
                  <a:gd name="connsiteY3" fmla="*/ 444221 h 454592"/>
                  <a:gd name="connsiteX0" fmla="*/ 4144 w 223219"/>
                  <a:gd name="connsiteY0" fmla="*/ 442303 h 452674"/>
                  <a:gd name="connsiteX1" fmla="*/ 99394 w 223219"/>
                  <a:gd name="connsiteY1" fmla="*/ 21 h 452674"/>
                  <a:gd name="connsiteX2" fmla="*/ 223219 w 223219"/>
                  <a:gd name="connsiteY2" fmla="*/ 316412 h 452674"/>
                  <a:gd name="connsiteX3" fmla="*/ 4144 w 223219"/>
                  <a:gd name="connsiteY3" fmla="*/ 442303 h 452674"/>
                  <a:gd name="connsiteX0" fmla="*/ 66539 w 285614"/>
                  <a:gd name="connsiteY0" fmla="*/ 442303 h 503240"/>
                  <a:gd name="connsiteX1" fmla="*/ 161789 w 285614"/>
                  <a:gd name="connsiteY1" fmla="*/ 21 h 503240"/>
                  <a:gd name="connsiteX2" fmla="*/ 285614 w 285614"/>
                  <a:gd name="connsiteY2" fmla="*/ 316412 h 503240"/>
                  <a:gd name="connsiteX3" fmla="*/ 66539 w 285614"/>
                  <a:gd name="connsiteY3" fmla="*/ 442303 h 503240"/>
                  <a:gd name="connsiteX0" fmla="*/ 88683 w 307758"/>
                  <a:gd name="connsiteY0" fmla="*/ 442754 h 443459"/>
                  <a:gd name="connsiteX1" fmla="*/ 2958 w 307758"/>
                  <a:gd name="connsiteY1" fmla="*/ 250314 h 443459"/>
                  <a:gd name="connsiteX2" fmla="*/ 183933 w 307758"/>
                  <a:gd name="connsiteY2" fmla="*/ 472 h 443459"/>
                  <a:gd name="connsiteX3" fmla="*/ 307758 w 307758"/>
                  <a:gd name="connsiteY3" fmla="*/ 316863 h 443459"/>
                  <a:gd name="connsiteX4" fmla="*/ 88683 w 307758"/>
                  <a:gd name="connsiteY4" fmla="*/ 442754 h 443459"/>
                  <a:gd name="connsiteX0" fmla="*/ 306728 w 306728"/>
                  <a:gd name="connsiteY0" fmla="*/ 316818 h 331406"/>
                  <a:gd name="connsiteX1" fmla="*/ 1928 w 306728"/>
                  <a:gd name="connsiteY1" fmla="*/ 250269 h 331406"/>
                  <a:gd name="connsiteX2" fmla="*/ 182903 w 306728"/>
                  <a:gd name="connsiteY2" fmla="*/ 427 h 331406"/>
                  <a:gd name="connsiteX3" fmla="*/ 306728 w 306728"/>
                  <a:gd name="connsiteY3" fmla="*/ 316818 h 331406"/>
                  <a:gd name="connsiteX0" fmla="*/ 269082 w 269082"/>
                  <a:gd name="connsiteY0" fmla="*/ 318819 h 472687"/>
                  <a:gd name="connsiteX1" fmla="*/ 2382 w 269082"/>
                  <a:gd name="connsiteY1" fmla="*/ 461820 h 472687"/>
                  <a:gd name="connsiteX2" fmla="*/ 145257 w 269082"/>
                  <a:gd name="connsiteY2" fmla="*/ 2428 h 472687"/>
                  <a:gd name="connsiteX3" fmla="*/ 269082 w 269082"/>
                  <a:gd name="connsiteY3" fmla="*/ 318819 h 472687"/>
                  <a:gd name="connsiteX0" fmla="*/ 296953 w 296953"/>
                  <a:gd name="connsiteY0" fmla="*/ 318819 h 472687"/>
                  <a:gd name="connsiteX1" fmla="*/ 30253 w 296953"/>
                  <a:gd name="connsiteY1" fmla="*/ 461820 h 472687"/>
                  <a:gd name="connsiteX2" fmla="*/ 173128 w 296953"/>
                  <a:gd name="connsiteY2" fmla="*/ 2428 h 472687"/>
                  <a:gd name="connsiteX3" fmla="*/ 296953 w 296953"/>
                  <a:gd name="connsiteY3" fmla="*/ 318819 h 472687"/>
                  <a:gd name="connsiteX0" fmla="*/ 301578 w 301578"/>
                  <a:gd name="connsiteY0" fmla="*/ 290700 h 444568"/>
                  <a:gd name="connsiteX1" fmla="*/ 34878 w 301578"/>
                  <a:gd name="connsiteY1" fmla="*/ 433701 h 444568"/>
                  <a:gd name="connsiteX2" fmla="*/ 139653 w 301578"/>
                  <a:gd name="connsiteY2" fmla="*/ 2884 h 444568"/>
                  <a:gd name="connsiteX3" fmla="*/ 301578 w 301578"/>
                  <a:gd name="connsiteY3" fmla="*/ 290700 h 444568"/>
                  <a:gd name="connsiteX0" fmla="*/ 310011 w 310011"/>
                  <a:gd name="connsiteY0" fmla="*/ 291644 h 470416"/>
                  <a:gd name="connsiteX1" fmla="*/ 33786 w 310011"/>
                  <a:gd name="connsiteY1" fmla="*/ 460839 h 470416"/>
                  <a:gd name="connsiteX2" fmla="*/ 148086 w 310011"/>
                  <a:gd name="connsiteY2" fmla="*/ 3828 h 470416"/>
                  <a:gd name="connsiteX3" fmla="*/ 310011 w 310011"/>
                  <a:gd name="connsiteY3" fmla="*/ 291644 h 470416"/>
                  <a:gd name="connsiteX0" fmla="*/ 310011 w 310011"/>
                  <a:gd name="connsiteY0" fmla="*/ 291644 h 460839"/>
                  <a:gd name="connsiteX1" fmla="*/ 33786 w 310011"/>
                  <a:gd name="connsiteY1" fmla="*/ 460839 h 460839"/>
                  <a:gd name="connsiteX2" fmla="*/ 148086 w 310011"/>
                  <a:gd name="connsiteY2" fmla="*/ 3828 h 460839"/>
                  <a:gd name="connsiteX3" fmla="*/ 310011 w 310011"/>
                  <a:gd name="connsiteY3" fmla="*/ 291644 h 460839"/>
                  <a:gd name="connsiteX0" fmla="*/ 310011 w 310011"/>
                  <a:gd name="connsiteY0" fmla="*/ 291644 h 462223"/>
                  <a:gd name="connsiteX1" fmla="*/ 33786 w 310011"/>
                  <a:gd name="connsiteY1" fmla="*/ 460839 h 462223"/>
                  <a:gd name="connsiteX2" fmla="*/ 148086 w 310011"/>
                  <a:gd name="connsiteY2" fmla="*/ 3828 h 462223"/>
                  <a:gd name="connsiteX3" fmla="*/ 310011 w 310011"/>
                  <a:gd name="connsiteY3" fmla="*/ 291644 h 462223"/>
                  <a:gd name="connsiteX0" fmla="*/ 310011 w 317717"/>
                  <a:gd name="connsiteY0" fmla="*/ 289364 h 459433"/>
                  <a:gd name="connsiteX1" fmla="*/ 33786 w 317717"/>
                  <a:gd name="connsiteY1" fmla="*/ 458559 h 459433"/>
                  <a:gd name="connsiteX2" fmla="*/ 148086 w 317717"/>
                  <a:gd name="connsiteY2" fmla="*/ 1548 h 459433"/>
                  <a:gd name="connsiteX3" fmla="*/ 310011 w 317717"/>
                  <a:gd name="connsiteY3" fmla="*/ 289364 h 459433"/>
                  <a:gd name="connsiteX0" fmla="*/ 312739 w 321343"/>
                  <a:gd name="connsiteY0" fmla="*/ 288524 h 458593"/>
                  <a:gd name="connsiteX1" fmla="*/ 36514 w 321343"/>
                  <a:gd name="connsiteY1" fmla="*/ 457719 h 458593"/>
                  <a:gd name="connsiteX2" fmla="*/ 150814 w 321343"/>
                  <a:gd name="connsiteY2" fmla="*/ 708 h 458593"/>
                  <a:gd name="connsiteX3" fmla="*/ 312739 w 321343"/>
                  <a:gd name="connsiteY3" fmla="*/ 288524 h 458593"/>
                  <a:gd name="connsiteX0" fmla="*/ 312739 w 321343"/>
                  <a:gd name="connsiteY0" fmla="*/ 288473 h 458452"/>
                  <a:gd name="connsiteX1" fmla="*/ 36514 w 321343"/>
                  <a:gd name="connsiteY1" fmla="*/ 457668 h 458452"/>
                  <a:gd name="connsiteX2" fmla="*/ 150814 w 321343"/>
                  <a:gd name="connsiteY2" fmla="*/ 657 h 458452"/>
                  <a:gd name="connsiteX3" fmla="*/ 312739 w 321343"/>
                  <a:gd name="connsiteY3" fmla="*/ 288473 h 458452"/>
                  <a:gd name="connsiteX0" fmla="*/ 312739 w 322067"/>
                  <a:gd name="connsiteY0" fmla="*/ 288523 h 458592"/>
                  <a:gd name="connsiteX1" fmla="*/ 36514 w 322067"/>
                  <a:gd name="connsiteY1" fmla="*/ 457718 h 458592"/>
                  <a:gd name="connsiteX2" fmla="*/ 150814 w 322067"/>
                  <a:gd name="connsiteY2" fmla="*/ 707 h 458592"/>
                  <a:gd name="connsiteX3" fmla="*/ 312739 w 322067"/>
                  <a:gd name="connsiteY3" fmla="*/ 288523 h 45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67" h="458592">
                    <a:moveTo>
                      <a:pt x="312739" y="288523"/>
                    </a:moveTo>
                    <a:cubicBezTo>
                      <a:pt x="265909" y="237294"/>
                      <a:pt x="45247" y="474731"/>
                      <a:pt x="36514" y="457718"/>
                    </a:cubicBezTo>
                    <a:cubicBezTo>
                      <a:pt x="-69849" y="138286"/>
                      <a:pt x="83346" y="19381"/>
                      <a:pt x="150814" y="707"/>
                    </a:cubicBezTo>
                    <a:cubicBezTo>
                      <a:pt x="218282" y="-17967"/>
                      <a:pt x="359569" y="339752"/>
                      <a:pt x="312739" y="2885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69BB31D-9B03-6BA4-9C2A-118541CA53C8}"/>
                  </a:ext>
                </a:extLst>
              </p:cNvPr>
              <p:cNvSpPr/>
              <p:nvPr/>
            </p:nvSpPr>
            <p:spPr>
              <a:xfrm>
                <a:off x="1643063" y="1747838"/>
                <a:ext cx="216693" cy="326231"/>
              </a:xfrm>
              <a:custGeom>
                <a:avLst/>
                <a:gdLst>
                  <a:gd name="connsiteX0" fmla="*/ 0 w 216693"/>
                  <a:gd name="connsiteY0" fmla="*/ 0 h 326231"/>
                  <a:gd name="connsiteX1" fmla="*/ 97631 w 216693"/>
                  <a:gd name="connsiteY1" fmla="*/ 7143 h 326231"/>
                  <a:gd name="connsiteX2" fmla="*/ 111918 w 216693"/>
                  <a:gd name="connsiteY2" fmla="*/ 14287 h 326231"/>
                  <a:gd name="connsiteX3" fmla="*/ 140493 w 216693"/>
                  <a:gd name="connsiteY3" fmla="*/ 26193 h 326231"/>
                  <a:gd name="connsiteX4" fmla="*/ 157162 w 216693"/>
                  <a:gd name="connsiteY4" fmla="*/ 40481 h 326231"/>
                  <a:gd name="connsiteX5" fmla="*/ 164306 w 216693"/>
                  <a:gd name="connsiteY5" fmla="*/ 47625 h 326231"/>
                  <a:gd name="connsiteX6" fmla="*/ 176212 w 216693"/>
                  <a:gd name="connsiteY6" fmla="*/ 57150 h 326231"/>
                  <a:gd name="connsiteX7" fmla="*/ 192881 w 216693"/>
                  <a:gd name="connsiteY7" fmla="*/ 80962 h 326231"/>
                  <a:gd name="connsiteX8" fmla="*/ 197643 w 216693"/>
                  <a:gd name="connsiteY8" fmla="*/ 95250 h 326231"/>
                  <a:gd name="connsiteX9" fmla="*/ 202406 w 216693"/>
                  <a:gd name="connsiteY9" fmla="*/ 107156 h 326231"/>
                  <a:gd name="connsiteX10" fmla="*/ 204787 w 216693"/>
                  <a:gd name="connsiteY10" fmla="*/ 121443 h 326231"/>
                  <a:gd name="connsiteX11" fmla="*/ 207168 w 216693"/>
                  <a:gd name="connsiteY11" fmla="*/ 128587 h 326231"/>
                  <a:gd name="connsiteX12" fmla="*/ 216693 w 216693"/>
                  <a:gd name="connsiteY12" fmla="*/ 164306 h 326231"/>
                  <a:gd name="connsiteX13" fmla="*/ 214312 w 216693"/>
                  <a:gd name="connsiteY13" fmla="*/ 276225 h 326231"/>
                  <a:gd name="connsiteX14" fmla="*/ 211931 w 216693"/>
                  <a:gd name="connsiteY14" fmla="*/ 283368 h 326231"/>
                  <a:gd name="connsiteX15" fmla="*/ 207168 w 216693"/>
                  <a:gd name="connsiteY15" fmla="*/ 290512 h 326231"/>
                  <a:gd name="connsiteX16" fmla="*/ 200025 w 216693"/>
                  <a:gd name="connsiteY16" fmla="*/ 309562 h 326231"/>
                  <a:gd name="connsiteX17" fmla="*/ 192881 w 216693"/>
                  <a:gd name="connsiteY17" fmla="*/ 319087 h 326231"/>
                  <a:gd name="connsiteX18" fmla="*/ 183356 w 216693"/>
                  <a:gd name="connsiteY18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693" h="326231">
                    <a:moveTo>
                      <a:pt x="0" y="0"/>
                    </a:moveTo>
                    <a:cubicBezTo>
                      <a:pt x="31360" y="1081"/>
                      <a:pt x="66157" y="-726"/>
                      <a:pt x="97631" y="7143"/>
                    </a:cubicBezTo>
                    <a:cubicBezTo>
                      <a:pt x="111171" y="10528"/>
                      <a:pt x="98490" y="8021"/>
                      <a:pt x="111918" y="14287"/>
                    </a:cubicBezTo>
                    <a:cubicBezTo>
                      <a:pt x="121269" y="18651"/>
                      <a:pt x="140493" y="26193"/>
                      <a:pt x="140493" y="26193"/>
                    </a:cubicBezTo>
                    <a:cubicBezTo>
                      <a:pt x="169111" y="54811"/>
                      <a:pt x="135402" y="22347"/>
                      <a:pt x="157162" y="40481"/>
                    </a:cubicBezTo>
                    <a:cubicBezTo>
                      <a:pt x="159749" y="42637"/>
                      <a:pt x="161772" y="45407"/>
                      <a:pt x="164306" y="47625"/>
                    </a:cubicBezTo>
                    <a:cubicBezTo>
                      <a:pt x="168131" y="50972"/>
                      <a:pt x="172618" y="53556"/>
                      <a:pt x="176212" y="57150"/>
                    </a:cubicBezTo>
                    <a:cubicBezTo>
                      <a:pt x="179738" y="60676"/>
                      <a:pt x="191325" y="78627"/>
                      <a:pt x="192881" y="80962"/>
                    </a:cubicBezTo>
                    <a:cubicBezTo>
                      <a:pt x="194468" y="85725"/>
                      <a:pt x="195927" y="90532"/>
                      <a:pt x="197643" y="95250"/>
                    </a:cubicBezTo>
                    <a:cubicBezTo>
                      <a:pt x="199104" y="99267"/>
                      <a:pt x="201281" y="103032"/>
                      <a:pt x="202406" y="107156"/>
                    </a:cubicBezTo>
                    <a:cubicBezTo>
                      <a:pt x="203676" y="111814"/>
                      <a:pt x="203740" y="116730"/>
                      <a:pt x="204787" y="121443"/>
                    </a:cubicBezTo>
                    <a:cubicBezTo>
                      <a:pt x="205331" y="123893"/>
                      <a:pt x="206447" y="126183"/>
                      <a:pt x="207168" y="128587"/>
                    </a:cubicBezTo>
                    <a:cubicBezTo>
                      <a:pt x="212093" y="145003"/>
                      <a:pt x="212383" y="147065"/>
                      <a:pt x="216693" y="164306"/>
                    </a:cubicBezTo>
                    <a:cubicBezTo>
                      <a:pt x="215899" y="201612"/>
                      <a:pt x="215803" y="238940"/>
                      <a:pt x="214312" y="276225"/>
                    </a:cubicBezTo>
                    <a:cubicBezTo>
                      <a:pt x="214212" y="278733"/>
                      <a:pt x="213053" y="281123"/>
                      <a:pt x="211931" y="283368"/>
                    </a:cubicBezTo>
                    <a:cubicBezTo>
                      <a:pt x="210651" y="285928"/>
                      <a:pt x="208756" y="288131"/>
                      <a:pt x="207168" y="290512"/>
                    </a:cubicBezTo>
                    <a:cubicBezTo>
                      <a:pt x="204883" y="299653"/>
                      <a:pt x="205213" y="301262"/>
                      <a:pt x="200025" y="309562"/>
                    </a:cubicBezTo>
                    <a:cubicBezTo>
                      <a:pt x="197922" y="312928"/>
                      <a:pt x="195894" y="316504"/>
                      <a:pt x="192881" y="319087"/>
                    </a:cubicBezTo>
                    <a:cubicBezTo>
                      <a:pt x="182646" y="327860"/>
                      <a:pt x="183356" y="319483"/>
                      <a:pt x="183356" y="32623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010763-3A68-4648-EE82-FDFAC59DF9E1}"/>
                  </a:ext>
                </a:extLst>
              </p:cNvPr>
              <p:cNvSpPr/>
              <p:nvPr/>
            </p:nvSpPr>
            <p:spPr>
              <a:xfrm>
                <a:off x="2636838" y="1245593"/>
                <a:ext cx="609600" cy="326032"/>
              </a:xfrm>
              <a:custGeom>
                <a:avLst/>
                <a:gdLst>
                  <a:gd name="connsiteX0" fmla="*/ 0 w 266700"/>
                  <a:gd name="connsiteY0" fmla="*/ 0 h 171450"/>
                  <a:gd name="connsiteX1" fmla="*/ 266700 w 266700"/>
                  <a:gd name="connsiteY1" fmla="*/ 0 h 171450"/>
                  <a:gd name="connsiteX2" fmla="*/ 266700 w 266700"/>
                  <a:gd name="connsiteY2" fmla="*/ 171450 h 171450"/>
                  <a:gd name="connsiteX3" fmla="*/ 0 w 266700"/>
                  <a:gd name="connsiteY3" fmla="*/ 171450 h 171450"/>
                  <a:gd name="connsiteX4" fmla="*/ 0 w 266700"/>
                  <a:gd name="connsiteY4" fmla="*/ 0 h 171450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206375 w 473075"/>
                  <a:gd name="connsiteY4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93663 w 473075"/>
                  <a:gd name="connsiteY4" fmla="*/ 63500 h 200025"/>
                  <a:gd name="connsiteX5" fmla="*/ 206375 w 473075"/>
                  <a:gd name="connsiteY5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171450 h 200025"/>
                  <a:gd name="connsiteX2" fmla="*/ 0 w 473075"/>
                  <a:gd name="connsiteY2" fmla="*/ 200025 h 200025"/>
                  <a:gd name="connsiteX3" fmla="*/ 93663 w 473075"/>
                  <a:gd name="connsiteY3" fmla="*/ 63500 h 200025"/>
                  <a:gd name="connsiteX4" fmla="*/ 206375 w 473075"/>
                  <a:gd name="connsiteY4" fmla="*/ 0 h 200025"/>
                  <a:gd name="connsiteX0" fmla="*/ 206375 w 609600"/>
                  <a:gd name="connsiteY0" fmla="*/ 0 h 200025"/>
                  <a:gd name="connsiteX1" fmla="*/ 609600 w 609600"/>
                  <a:gd name="connsiteY1" fmla="*/ 161925 h 200025"/>
                  <a:gd name="connsiteX2" fmla="*/ 0 w 609600"/>
                  <a:gd name="connsiteY2" fmla="*/ 200025 h 200025"/>
                  <a:gd name="connsiteX3" fmla="*/ 93663 w 609600"/>
                  <a:gd name="connsiteY3" fmla="*/ 63500 h 200025"/>
                  <a:gd name="connsiteX4" fmla="*/ 206375 w 609600"/>
                  <a:gd name="connsiteY4" fmla="*/ 0 h 200025"/>
                  <a:gd name="connsiteX0" fmla="*/ 93663 w 609600"/>
                  <a:gd name="connsiteY0" fmla="*/ 0 h 136525"/>
                  <a:gd name="connsiteX1" fmla="*/ 609600 w 609600"/>
                  <a:gd name="connsiteY1" fmla="*/ 98425 h 136525"/>
                  <a:gd name="connsiteX2" fmla="*/ 0 w 609600"/>
                  <a:gd name="connsiteY2" fmla="*/ 136525 h 136525"/>
                  <a:gd name="connsiteX3" fmla="*/ 93663 w 609600"/>
                  <a:gd name="connsiteY3" fmla="*/ 0 h 136525"/>
                  <a:gd name="connsiteX0" fmla="*/ 93663 w 609600"/>
                  <a:gd name="connsiteY0" fmla="*/ 173498 h 310023"/>
                  <a:gd name="connsiteX1" fmla="*/ 609600 w 609600"/>
                  <a:gd name="connsiteY1" fmla="*/ 271923 h 310023"/>
                  <a:gd name="connsiteX2" fmla="*/ 0 w 609600"/>
                  <a:gd name="connsiteY2" fmla="*/ 310023 h 310023"/>
                  <a:gd name="connsiteX3" fmla="*/ 93663 w 609600"/>
                  <a:gd name="connsiteY3" fmla="*/ 173498 h 310023"/>
                  <a:gd name="connsiteX0" fmla="*/ 93663 w 609600"/>
                  <a:gd name="connsiteY0" fmla="*/ 189507 h 326032"/>
                  <a:gd name="connsiteX1" fmla="*/ 609600 w 609600"/>
                  <a:gd name="connsiteY1" fmla="*/ 287932 h 326032"/>
                  <a:gd name="connsiteX2" fmla="*/ 0 w 609600"/>
                  <a:gd name="connsiteY2" fmla="*/ 326032 h 326032"/>
                  <a:gd name="connsiteX3" fmla="*/ 93663 w 609600"/>
                  <a:gd name="connsiteY3" fmla="*/ 189507 h 32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326032">
                    <a:moveTo>
                      <a:pt x="93663" y="189507"/>
                    </a:moveTo>
                    <a:cubicBezTo>
                      <a:pt x="135467" y="-238060"/>
                      <a:pt x="494771" y="175749"/>
                      <a:pt x="609600" y="287932"/>
                    </a:cubicBezTo>
                    <a:lnTo>
                      <a:pt x="0" y="326032"/>
                    </a:lnTo>
                    <a:cubicBezTo>
                      <a:pt x="36513" y="290049"/>
                      <a:pt x="57150" y="225490"/>
                      <a:pt x="93663" y="1895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8222BE7-E24D-B2C9-F4C9-6B3C17FB87A4}"/>
                  </a:ext>
                </a:extLst>
              </p:cNvPr>
              <p:cNvSpPr/>
              <p:nvPr/>
            </p:nvSpPr>
            <p:spPr>
              <a:xfrm rot="2634789">
                <a:off x="2802461" y="1309678"/>
                <a:ext cx="70542" cy="137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453BD0-A9B9-C802-E1DF-F7190827B51E}"/>
                  </a:ext>
                </a:extLst>
              </p:cNvPr>
              <p:cNvSpPr/>
              <p:nvPr/>
            </p:nvSpPr>
            <p:spPr>
              <a:xfrm>
                <a:off x="3255740" y="-273050"/>
                <a:ext cx="1391033" cy="1314001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1033" h="1314001">
                    <a:moveTo>
                      <a:pt x="8161" y="1114257"/>
                    </a:moveTo>
                    <a:cubicBezTo>
                      <a:pt x="494148" y="1741058"/>
                      <a:pt x="2161234" y="760039"/>
                      <a:pt x="970821" y="0"/>
                    </a:cubicBezTo>
                    <a:cubicBezTo>
                      <a:pt x="1320494" y="1110559"/>
                      <a:pt x="-120532" y="537098"/>
                      <a:pt x="8161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D03081-813E-0F15-3937-007717A3BBFA}"/>
                  </a:ext>
                </a:extLst>
              </p:cNvPr>
              <p:cNvSpPr/>
              <p:nvPr/>
            </p:nvSpPr>
            <p:spPr>
              <a:xfrm>
                <a:off x="3374205" y="571738"/>
                <a:ext cx="1402167" cy="992651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167" h="992651">
                    <a:moveTo>
                      <a:pt x="57150" y="557021"/>
                    </a:moveTo>
                    <a:cubicBezTo>
                      <a:pt x="492269" y="379221"/>
                      <a:pt x="1213139" y="-112904"/>
                      <a:pt x="1362508" y="23621"/>
                    </a:cubicBezTo>
                    <a:cubicBezTo>
                      <a:pt x="1632239" y="1757898"/>
                      <a:pt x="454169" y="577526"/>
                      <a:pt x="0" y="854478"/>
                    </a:cubicBezTo>
                    <a:lnTo>
                      <a:pt x="57150" y="557021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B5519-B1B6-B876-84C0-2B331944CF07}"/>
                  </a:ext>
                </a:extLst>
              </p:cNvPr>
              <p:cNvSpPr/>
              <p:nvPr/>
            </p:nvSpPr>
            <p:spPr>
              <a:xfrm>
                <a:off x="3752850" y="866776"/>
                <a:ext cx="885825" cy="429099"/>
              </a:xfrm>
              <a:custGeom>
                <a:avLst/>
                <a:gdLst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485775 w 885825"/>
                  <a:gd name="connsiteY8" fmla="*/ 238125 h 466725"/>
                  <a:gd name="connsiteX9" fmla="*/ 523875 w 885825"/>
                  <a:gd name="connsiteY9" fmla="*/ 161925 h 466725"/>
                  <a:gd name="connsiteX10" fmla="*/ 552450 w 885825"/>
                  <a:gd name="connsiteY10" fmla="*/ 133350 h 466725"/>
                  <a:gd name="connsiteX11" fmla="*/ 571500 w 885825"/>
                  <a:gd name="connsiteY11" fmla="*/ 104775 h 466725"/>
                  <a:gd name="connsiteX12" fmla="*/ 609600 w 885825"/>
                  <a:gd name="connsiteY12" fmla="*/ 85725 h 466725"/>
                  <a:gd name="connsiteX13" fmla="*/ 647700 w 885825"/>
                  <a:gd name="connsiteY13" fmla="*/ 57150 h 466725"/>
                  <a:gd name="connsiteX14" fmla="*/ 676275 w 885825"/>
                  <a:gd name="connsiteY14" fmla="*/ 38100 h 466725"/>
                  <a:gd name="connsiteX15" fmla="*/ 714375 w 885825"/>
                  <a:gd name="connsiteY15" fmla="*/ 9525 h 466725"/>
                  <a:gd name="connsiteX16" fmla="*/ 752475 w 885825"/>
                  <a:gd name="connsiteY16" fmla="*/ 0 h 466725"/>
                  <a:gd name="connsiteX17" fmla="*/ 828675 w 885825"/>
                  <a:gd name="connsiteY17" fmla="*/ 19050 h 466725"/>
                  <a:gd name="connsiteX18" fmla="*/ 885825 w 885825"/>
                  <a:gd name="connsiteY18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523875 w 885825"/>
                  <a:gd name="connsiteY8" fmla="*/ 161925 h 466725"/>
                  <a:gd name="connsiteX9" fmla="*/ 552450 w 885825"/>
                  <a:gd name="connsiteY9" fmla="*/ 133350 h 466725"/>
                  <a:gd name="connsiteX10" fmla="*/ 571500 w 885825"/>
                  <a:gd name="connsiteY10" fmla="*/ 104775 h 466725"/>
                  <a:gd name="connsiteX11" fmla="*/ 609600 w 885825"/>
                  <a:gd name="connsiteY11" fmla="*/ 85725 h 466725"/>
                  <a:gd name="connsiteX12" fmla="*/ 647700 w 885825"/>
                  <a:gd name="connsiteY12" fmla="*/ 57150 h 466725"/>
                  <a:gd name="connsiteX13" fmla="*/ 676275 w 885825"/>
                  <a:gd name="connsiteY13" fmla="*/ 38100 h 466725"/>
                  <a:gd name="connsiteX14" fmla="*/ 714375 w 885825"/>
                  <a:gd name="connsiteY14" fmla="*/ 9525 h 466725"/>
                  <a:gd name="connsiteX15" fmla="*/ 752475 w 885825"/>
                  <a:gd name="connsiteY15" fmla="*/ 0 h 466725"/>
                  <a:gd name="connsiteX16" fmla="*/ 828675 w 885825"/>
                  <a:gd name="connsiteY16" fmla="*/ 19050 h 466725"/>
                  <a:gd name="connsiteX17" fmla="*/ 885825 w 885825"/>
                  <a:gd name="connsiteY17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523875 w 885825"/>
                  <a:gd name="connsiteY7" fmla="*/ 161925 h 466725"/>
                  <a:gd name="connsiteX8" fmla="*/ 552450 w 885825"/>
                  <a:gd name="connsiteY8" fmla="*/ 133350 h 466725"/>
                  <a:gd name="connsiteX9" fmla="*/ 571500 w 885825"/>
                  <a:gd name="connsiteY9" fmla="*/ 104775 h 466725"/>
                  <a:gd name="connsiteX10" fmla="*/ 609600 w 885825"/>
                  <a:gd name="connsiteY10" fmla="*/ 85725 h 466725"/>
                  <a:gd name="connsiteX11" fmla="*/ 647700 w 885825"/>
                  <a:gd name="connsiteY11" fmla="*/ 57150 h 466725"/>
                  <a:gd name="connsiteX12" fmla="*/ 676275 w 885825"/>
                  <a:gd name="connsiteY12" fmla="*/ 38100 h 466725"/>
                  <a:gd name="connsiteX13" fmla="*/ 714375 w 885825"/>
                  <a:gd name="connsiteY13" fmla="*/ 9525 h 466725"/>
                  <a:gd name="connsiteX14" fmla="*/ 752475 w 885825"/>
                  <a:gd name="connsiteY14" fmla="*/ 0 h 466725"/>
                  <a:gd name="connsiteX15" fmla="*/ 828675 w 885825"/>
                  <a:gd name="connsiteY15" fmla="*/ 19050 h 466725"/>
                  <a:gd name="connsiteX16" fmla="*/ 885825 w 885825"/>
                  <a:gd name="connsiteY16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523875 w 885825"/>
                  <a:gd name="connsiteY6" fmla="*/ 161925 h 466725"/>
                  <a:gd name="connsiteX7" fmla="*/ 552450 w 885825"/>
                  <a:gd name="connsiteY7" fmla="*/ 133350 h 466725"/>
                  <a:gd name="connsiteX8" fmla="*/ 571500 w 885825"/>
                  <a:gd name="connsiteY8" fmla="*/ 104775 h 466725"/>
                  <a:gd name="connsiteX9" fmla="*/ 609600 w 885825"/>
                  <a:gd name="connsiteY9" fmla="*/ 85725 h 466725"/>
                  <a:gd name="connsiteX10" fmla="*/ 647700 w 885825"/>
                  <a:gd name="connsiteY10" fmla="*/ 57150 h 466725"/>
                  <a:gd name="connsiteX11" fmla="*/ 676275 w 885825"/>
                  <a:gd name="connsiteY11" fmla="*/ 38100 h 466725"/>
                  <a:gd name="connsiteX12" fmla="*/ 714375 w 885825"/>
                  <a:gd name="connsiteY12" fmla="*/ 9525 h 466725"/>
                  <a:gd name="connsiteX13" fmla="*/ 752475 w 885825"/>
                  <a:gd name="connsiteY13" fmla="*/ 0 h 466725"/>
                  <a:gd name="connsiteX14" fmla="*/ 828675 w 885825"/>
                  <a:gd name="connsiteY14" fmla="*/ 19050 h 466725"/>
                  <a:gd name="connsiteX15" fmla="*/ 885825 w 885825"/>
                  <a:gd name="connsiteY15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523875 w 885825"/>
                  <a:gd name="connsiteY5" fmla="*/ 161925 h 466725"/>
                  <a:gd name="connsiteX6" fmla="*/ 552450 w 885825"/>
                  <a:gd name="connsiteY6" fmla="*/ 133350 h 466725"/>
                  <a:gd name="connsiteX7" fmla="*/ 571500 w 885825"/>
                  <a:gd name="connsiteY7" fmla="*/ 104775 h 466725"/>
                  <a:gd name="connsiteX8" fmla="*/ 609600 w 885825"/>
                  <a:gd name="connsiteY8" fmla="*/ 85725 h 466725"/>
                  <a:gd name="connsiteX9" fmla="*/ 647700 w 885825"/>
                  <a:gd name="connsiteY9" fmla="*/ 57150 h 466725"/>
                  <a:gd name="connsiteX10" fmla="*/ 676275 w 885825"/>
                  <a:gd name="connsiteY10" fmla="*/ 38100 h 466725"/>
                  <a:gd name="connsiteX11" fmla="*/ 714375 w 885825"/>
                  <a:gd name="connsiteY11" fmla="*/ 9525 h 466725"/>
                  <a:gd name="connsiteX12" fmla="*/ 752475 w 885825"/>
                  <a:gd name="connsiteY12" fmla="*/ 0 h 466725"/>
                  <a:gd name="connsiteX13" fmla="*/ 828675 w 885825"/>
                  <a:gd name="connsiteY13" fmla="*/ 19050 h 466725"/>
                  <a:gd name="connsiteX14" fmla="*/ 885825 w 885825"/>
                  <a:gd name="connsiteY14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47700 w 885825"/>
                  <a:gd name="connsiteY8" fmla="*/ 57150 h 466725"/>
                  <a:gd name="connsiteX9" fmla="*/ 676275 w 885825"/>
                  <a:gd name="connsiteY9" fmla="*/ 38100 h 466725"/>
                  <a:gd name="connsiteX10" fmla="*/ 714375 w 885825"/>
                  <a:gd name="connsiteY10" fmla="*/ 9525 h 466725"/>
                  <a:gd name="connsiteX11" fmla="*/ 752475 w 885825"/>
                  <a:gd name="connsiteY11" fmla="*/ 0 h 466725"/>
                  <a:gd name="connsiteX12" fmla="*/ 828675 w 885825"/>
                  <a:gd name="connsiteY12" fmla="*/ 19050 h 466725"/>
                  <a:gd name="connsiteX13" fmla="*/ 885825 w 885825"/>
                  <a:gd name="connsiteY13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14375 w 885825"/>
                  <a:gd name="connsiteY9" fmla="*/ 9525 h 466725"/>
                  <a:gd name="connsiteX10" fmla="*/ 752475 w 885825"/>
                  <a:gd name="connsiteY10" fmla="*/ 0 h 466725"/>
                  <a:gd name="connsiteX11" fmla="*/ 828675 w 885825"/>
                  <a:gd name="connsiteY11" fmla="*/ 19050 h 466725"/>
                  <a:gd name="connsiteX12" fmla="*/ 885825 w 885825"/>
                  <a:gd name="connsiteY12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52475 w 885825"/>
                  <a:gd name="connsiteY9" fmla="*/ 0 h 466725"/>
                  <a:gd name="connsiteX10" fmla="*/ 828675 w 885825"/>
                  <a:gd name="connsiteY10" fmla="*/ 19050 h 466725"/>
                  <a:gd name="connsiteX11" fmla="*/ 885825 w 885825"/>
                  <a:gd name="connsiteY11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76275 w 885825"/>
                  <a:gd name="connsiteY7" fmla="*/ 38100 h 466725"/>
                  <a:gd name="connsiteX8" fmla="*/ 752475 w 885825"/>
                  <a:gd name="connsiteY8" fmla="*/ 0 h 466725"/>
                  <a:gd name="connsiteX9" fmla="*/ 828675 w 885825"/>
                  <a:gd name="connsiteY9" fmla="*/ 19050 h 466725"/>
                  <a:gd name="connsiteX10" fmla="*/ 885825 w 885825"/>
                  <a:gd name="connsiteY10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676275 w 885825"/>
                  <a:gd name="connsiteY6" fmla="*/ 38100 h 466725"/>
                  <a:gd name="connsiteX7" fmla="*/ 752475 w 885825"/>
                  <a:gd name="connsiteY7" fmla="*/ 0 h 466725"/>
                  <a:gd name="connsiteX8" fmla="*/ 828675 w 885825"/>
                  <a:gd name="connsiteY8" fmla="*/ 19050 h 466725"/>
                  <a:gd name="connsiteX9" fmla="*/ 885825 w 885825"/>
                  <a:gd name="connsiteY9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752475 w 885825"/>
                  <a:gd name="connsiteY6" fmla="*/ 0 h 466725"/>
                  <a:gd name="connsiteX7" fmla="*/ 828675 w 885825"/>
                  <a:gd name="connsiteY7" fmla="*/ 19050 h 466725"/>
                  <a:gd name="connsiteX8" fmla="*/ 885825 w 885825"/>
                  <a:gd name="connsiteY8" fmla="*/ 38100 h 466725"/>
                  <a:gd name="connsiteX0" fmla="*/ 0 w 885825"/>
                  <a:gd name="connsiteY0" fmla="*/ 447676 h 447676"/>
                  <a:gd name="connsiteX1" fmla="*/ 123825 w 885825"/>
                  <a:gd name="connsiteY1" fmla="*/ 428626 h 447676"/>
                  <a:gd name="connsiteX2" fmla="*/ 200025 w 885825"/>
                  <a:gd name="connsiteY2" fmla="*/ 409576 h 447676"/>
                  <a:gd name="connsiteX3" fmla="*/ 266700 w 885825"/>
                  <a:gd name="connsiteY3" fmla="*/ 371476 h 447676"/>
                  <a:gd name="connsiteX4" fmla="*/ 523875 w 885825"/>
                  <a:gd name="connsiteY4" fmla="*/ 142876 h 447676"/>
                  <a:gd name="connsiteX5" fmla="*/ 552450 w 885825"/>
                  <a:gd name="connsiteY5" fmla="*/ 114301 h 447676"/>
                  <a:gd name="connsiteX6" fmla="*/ 828675 w 885825"/>
                  <a:gd name="connsiteY6" fmla="*/ 1 h 447676"/>
                  <a:gd name="connsiteX7" fmla="*/ 885825 w 885825"/>
                  <a:gd name="connsiteY7" fmla="*/ 19051 h 447676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552450 w 885825"/>
                  <a:gd name="connsiteY5" fmla="*/ 95250 h 428625"/>
                  <a:gd name="connsiteX6" fmla="*/ 885825 w 885825"/>
                  <a:gd name="connsiteY6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885825 w 885825"/>
                  <a:gd name="connsiteY5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523875 w 885825"/>
                  <a:gd name="connsiteY3" fmla="*/ 123825 h 428625"/>
                  <a:gd name="connsiteX4" fmla="*/ 885825 w 885825"/>
                  <a:gd name="connsiteY4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523875 w 885825"/>
                  <a:gd name="connsiteY2" fmla="*/ 123825 h 428625"/>
                  <a:gd name="connsiteX3" fmla="*/ 885825 w 885825"/>
                  <a:gd name="connsiteY3" fmla="*/ 0 h 428625"/>
                  <a:gd name="connsiteX0" fmla="*/ 0 w 885825"/>
                  <a:gd name="connsiteY0" fmla="*/ 428625 h 428625"/>
                  <a:gd name="connsiteX1" fmla="*/ 523875 w 885825"/>
                  <a:gd name="connsiteY1" fmla="*/ 123825 h 428625"/>
                  <a:gd name="connsiteX2" fmla="*/ 885825 w 885825"/>
                  <a:gd name="connsiteY2" fmla="*/ 0 h 428625"/>
                  <a:gd name="connsiteX0" fmla="*/ 0 w 885825"/>
                  <a:gd name="connsiteY0" fmla="*/ 428625 h 429099"/>
                  <a:gd name="connsiteX1" fmla="*/ 523875 w 885825"/>
                  <a:gd name="connsiteY1" fmla="*/ 123825 h 429099"/>
                  <a:gd name="connsiteX2" fmla="*/ 885825 w 885825"/>
                  <a:gd name="connsiteY2" fmla="*/ 0 h 42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429099">
                    <a:moveTo>
                      <a:pt x="0" y="428625"/>
                    </a:moveTo>
                    <a:cubicBezTo>
                      <a:pt x="280008" y="440515"/>
                      <a:pt x="349250" y="225425"/>
                      <a:pt x="523875" y="123825"/>
                    </a:cubicBezTo>
                    <a:cubicBezTo>
                      <a:pt x="650875" y="55563"/>
                      <a:pt x="810419" y="25797"/>
                      <a:pt x="8858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274460-ABF0-ABCD-320B-9E95AF874067}"/>
                  </a:ext>
                </a:extLst>
              </p:cNvPr>
              <p:cNvSpPr/>
              <p:nvPr/>
            </p:nvSpPr>
            <p:spPr>
              <a:xfrm>
                <a:off x="2857500" y="1828798"/>
                <a:ext cx="1079500" cy="800100"/>
              </a:xfrm>
              <a:custGeom>
                <a:avLst/>
                <a:gdLst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22300 w 1138535"/>
                  <a:gd name="connsiteY6" fmla="*/ 838200 h 914400"/>
                  <a:gd name="connsiteX7" fmla="*/ 660400 w 1138535"/>
                  <a:gd name="connsiteY7" fmla="*/ 812800 h 914400"/>
                  <a:gd name="connsiteX8" fmla="*/ 711200 w 1138535"/>
                  <a:gd name="connsiteY8" fmla="*/ 800100 h 914400"/>
                  <a:gd name="connsiteX9" fmla="*/ 749300 w 1138535"/>
                  <a:gd name="connsiteY9" fmla="*/ 787400 h 914400"/>
                  <a:gd name="connsiteX10" fmla="*/ 800100 w 1138535"/>
                  <a:gd name="connsiteY10" fmla="*/ 762000 h 914400"/>
                  <a:gd name="connsiteX11" fmla="*/ 889000 w 1138535"/>
                  <a:gd name="connsiteY11" fmla="*/ 723900 h 914400"/>
                  <a:gd name="connsiteX12" fmla="*/ 965200 w 1138535"/>
                  <a:gd name="connsiteY12" fmla="*/ 673100 h 914400"/>
                  <a:gd name="connsiteX13" fmla="*/ 1003300 w 1138535"/>
                  <a:gd name="connsiteY13" fmla="*/ 647700 h 914400"/>
                  <a:gd name="connsiteX14" fmla="*/ 1079500 w 1138535"/>
                  <a:gd name="connsiteY14" fmla="*/ 571500 h 914400"/>
                  <a:gd name="connsiteX15" fmla="*/ 1092200 w 1138535"/>
                  <a:gd name="connsiteY15" fmla="*/ 533400 h 914400"/>
                  <a:gd name="connsiteX16" fmla="*/ 1117600 w 1138535"/>
                  <a:gd name="connsiteY16" fmla="*/ 482600 h 914400"/>
                  <a:gd name="connsiteX17" fmla="*/ 1079500 w 1138535"/>
                  <a:gd name="connsiteY17" fmla="*/ 25400 h 914400"/>
                  <a:gd name="connsiteX18" fmla="*/ 1054100 w 1138535"/>
                  <a:gd name="connsiteY18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11200 w 1138535"/>
                  <a:gd name="connsiteY7" fmla="*/ 800100 h 914400"/>
                  <a:gd name="connsiteX8" fmla="*/ 749300 w 1138535"/>
                  <a:gd name="connsiteY8" fmla="*/ 787400 h 914400"/>
                  <a:gd name="connsiteX9" fmla="*/ 800100 w 1138535"/>
                  <a:gd name="connsiteY9" fmla="*/ 762000 h 914400"/>
                  <a:gd name="connsiteX10" fmla="*/ 889000 w 1138535"/>
                  <a:gd name="connsiteY10" fmla="*/ 723900 h 914400"/>
                  <a:gd name="connsiteX11" fmla="*/ 965200 w 1138535"/>
                  <a:gd name="connsiteY11" fmla="*/ 673100 h 914400"/>
                  <a:gd name="connsiteX12" fmla="*/ 1003300 w 1138535"/>
                  <a:gd name="connsiteY12" fmla="*/ 647700 h 914400"/>
                  <a:gd name="connsiteX13" fmla="*/ 1079500 w 1138535"/>
                  <a:gd name="connsiteY13" fmla="*/ 571500 h 914400"/>
                  <a:gd name="connsiteX14" fmla="*/ 1092200 w 1138535"/>
                  <a:gd name="connsiteY14" fmla="*/ 533400 h 914400"/>
                  <a:gd name="connsiteX15" fmla="*/ 1117600 w 1138535"/>
                  <a:gd name="connsiteY15" fmla="*/ 482600 h 914400"/>
                  <a:gd name="connsiteX16" fmla="*/ 1079500 w 1138535"/>
                  <a:gd name="connsiteY16" fmla="*/ 25400 h 914400"/>
                  <a:gd name="connsiteX17" fmla="*/ 1054100 w 1138535"/>
                  <a:gd name="connsiteY17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00100 w 1138535"/>
                  <a:gd name="connsiteY8" fmla="*/ 762000 h 914400"/>
                  <a:gd name="connsiteX9" fmla="*/ 889000 w 1138535"/>
                  <a:gd name="connsiteY9" fmla="*/ 723900 h 914400"/>
                  <a:gd name="connsiteX10" fmla="*/ 965200 w 1138535"/>
                  <a:gd name="connsiteY10" fmla="*/ 673100 h 914400"/>
                  <a:gd name="connsiteX11" fmla="*/ 1003300 w 1138535"/>
                  <a:gd name="connsiteY11" fmla="*/ 647700 h 914400"/>
                  <a:gd name="connsiteX12" fmla="*/ 1079500 w 1138535"/>
                  <a:gd name="connsiteY12" fmla="*/ 571500 h 914400"/>
                  <a:gd name="connsiteX13" fmla="*/ 1092200 w 1138535"/>
                  <a:gd name="connsiteY13" fmla="*/ 533400 h 914400"/>
                  <a:gd name="connsiteX14" fmla="*/ 1117600 w 1138535"/>
                  <a:gd name="connsiteY14" fmla="*/ 482600 h 914400"/>
                  <a:gd name="connsiteX15" fmla="*/ 1079500 w 1138535"/>
                  <a:gd name="connsiteY15" fmla="*/ 25400 h 914400"/>
                  <a:gd name="connsiteX16" fmla="*/ 1054100 w 1138535"/>
                  <a:gd name="connsiteY16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89000 w 1138535"/>
                  <a:gd name="connsiteY8" fmla="*/ 723900 h 914400"/>
                  <a:gd name="connsiteX9" fmla="*/ 965200 w 1138535"/>
                  <a:gd name="connsiteY9" fmla="*/ 673100 h 914400"/>
                  <a:gd name="connsiteX10" fmla="*/ 1003300 w 1138535"/>
                  <a:gd name="connsiteY10" fmla="*/ 647700 h 914400"/>
                  <a:gd name="connsiteX11" fmla="*/ 1079500 w 1138535"/>
                  <a:gd name="connsiteY11" fmla="*/ 571500 h 914400"/>
                  <a:gd name="connsiteX12" fmla="*/ 1092200 w 1138535"/>
                  <a:gd name="connsiteY12" fmla="*/ 533400 h 914400"/>
                  <a:gd name="connsiteX13" fmla="*/ 1117600 w 1138535"/>
                  <a:gd name="connsiteY13" fmla="*/ 482600 h 914400"/>
                  <a:gd name="connsiteX14" fmla="*/ 1079500 w 1138535"/>
                  <a:gd name="connsiteY14" fmla="*/ 25400 h 914400"/>
                  <a:gd name="connsiteX15" fmla="*/ 1054100 w 1138535"/>
                  <a:gd name="connsiteY15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889000 w 1138535"/>
                  <a:gd name="connsiteY7" fmla="*/ 723900 h 914400"/>
                  <a:gd name="connsiteX8" fmla="*/ 965200 w 1138535"/>
                  <a:gd name="connsiteY8" fmla="*/ 673100 h 914400"/>
                  <a:gd name="connsiteX9" fmla="*/ 1003300 w 1138535"/>
                  <a:gd name="connsiteY9" fmla="*/ 647700 h 914400"/>
                  <a:gd name="connsiteX10" fmla="*/ 1079500 w 1138535"/>
                  <a:gd name="connsiteY10" fmla="*/ 571500 h 914400"/>
                  <a:gd name="connsiteX11" fmla="*/ 1092200 w 1138535"/>
                  <a:gd name="connsiteY11" fmla="*/ 533400 h 914400"/>
                  <a:gd name="connsiteX12" fmla="*/ 1117600 w 1138535"/>
                  <a:gd name="connsiteY12" fmla="*/ 482600 h 914400"/>
                  <a:gd name="connsiteX13" fmla="*/ 1079500 w 1138535"/>
                  <a:gd name="connsiteY13" fmla="*/ 25400 h 914400"/>
                  <a:gd name="connsiteX14" fmla="*/ 1054100 w 1138535"/>
                  <a:gd name="connsiteY14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889000 w 1138535"/>
                  <a:gd name="connsiteY6" fmla="*/ 723900 h 914400"/>
                  <a:gd name="connsiteX7" fmla="*/ 965200 w 1138535"/>
                  <a:gd name="connsiteY7" fmla="*/ 673100 h 914400"/>
                  <a:gd name="connsiteX8" fmla="*/ 1003300 w 1138535"/>
                  <a:gd name="connsiteY8" fmla="*/ 647700 h 914400"/>
                  <a:gd name="connsiteX9" fmla="*/ 1079500 w 1138535"/>
                  <a:gd name="connsiteY9" fmla="*/ 571500 h 914400"/>
                  <a:gd name="connsiteX10" fmla="*/ 1092200 w 1138535"/>
                  <a:gd name="connsiteY10" fmla="*/ 533400 h 914400"/>
                  <a:gd name="connsiteX11" fmla="*/ 1117600 w 1138535"/>
                  <a:gd name="connsiteY11" fmla="*/ 482600 h 914400"/>
                  <a:gd name="connsiteX12" fmla="*/ 1079500 w 1138535"/>
                  <a:gd name="connsiteY12" fmla="*/ 25400 h 914400"/>
                  <a:gd name="connsiteX13" fmla="*/ 1054100 w 1138535"/>
                  <a:gd name="connsiteY13" fmla="*/ 0 h 914400"/>
                  <a:gd name="connsiteX0" fmla="*/ 0 w 1138535"/>
                  <a:gd name="connsiteY0" fmla="*/ 825500 h 918697"/>
                  <a:gd name="connsiteX1" fmla="*/ 152400 w 1138535"/>
                  <a:gd name="connsiteY1" fmla="*/ 876300 h 918697"/>
                  <a:gd name="connsiteX2" fmla="*/ 190500 w 1138535"/>
                  <a:gd name="connsiteY2" fmla="*/ 889000 h 918697"/>
                  <a:gd name="connsiteX3" fmla="*/ 228600 w 1138535"/>
                  <a:gd name="connsiteY3" fmla="*/ 914400 h 918697"/>
                  <a:gd name="connsiteX4" fmla="*/ 457200 w 1138535"/>
                  <a:gd name="connsiteY4" fmla="*/ 901700 h 918697"/>
                  <a:gd name="connsiteX5" fmla="*/ 889000 w 1138535"/>
                  <a:gd name="connsiteY5" fmla="*/ 723900 h 918697"/>
                  <a:gd name="connsiteX6" fmla="*/ 965200 w 1138535"/>
                  <a:gd name="connsiteY6" fmla="*/ 673100 h 918697"/>
                  <a:gd name="connsiteX7" fmla="*/ 1003300 w 1138535"/>
                  <a:gd name="connsiteY7" fmla="*/ 647700 h 918697"/>
                  <a:gd name="connsiteX8" fmla="*/ 1079500 w 1138535"/>
                  <a:gd name="connsiteY8" fmla="*/ 571500 h 918697"/>
                  <a:gd name="connsiteX9" fmla="*/ 1092200 w 1138535"/>
                  <a:gd name="connsiteY9" fmla="*/ 533400 h 918697"/>
                  <a:gd name="connsiteX10" fmla="*/ 1117600 w 1138535"/>
                  <a:gd name="connsiteY10" fmla="*/ 482600 h 918697"/>
                  <a:gd name="connsiteX11" fmla="*/ 1079500 w 1138535"/>
                  <a:gd name="connsiteY11" fmla="*/ 25400 h 918697"/>
                  <a:gd name="connsiteX12" fmla="*/ 1054100 w 1138535"/>
                  <a:gd name="connsiteY12" fmla="*/ 0 h 918697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889000 w 1138535"/>
                  <a:gd name="connsiteY4" fmla="*/ 723900 h 914400"/>
                  <a:gd name="connsiteX5" fmla="*/ 965200 w 1138535"/>
                  <a:gd name="connsiteY5" fmla="*/ 673100 h 914400"/>
                  <a:gd name="connsiteX6" fmla="*/ 1003300 w 1138535"/>
                  <a:gd name="connsiteY6" fmla="*/ 647700 h 914400"/>
                  <a:gd name="connsiteX7" fmla="*/ 1079500 w 1138535"/>
                  <a:gd name="connsiteY7" fmla="*/ 571500 h 914400"/>
                  <a:gd name="connsiteX8" fmla="*/ 1092200 w 1138535"/>
                  <a:gd name="connsiteY8" fmla="*/ 533400 h 914400"/>
                  <a:gd name="connsiteX9" fmla="*/ 1117600 w 1138535"/>
                  <a:gd name="connsiteY9" fmla="*/ 482600 h 914400"/>
                  <a:gd name="connsiteX10" fmla="*/ 1079500 w 1138535"/>
                  <a:gd name="connsiteY10" fmla="*/ 25400 h 914400"/>
                  <a:gd name="connsiteX11" fmla="*/ 1054100 w 1138535"/>
                  <a:gd name="connsiteY11" fmla="*/ 0 h 914400"/>
                  <a:gd name="connsiteX0" fmla="*/ 0 w 1138535"/>
                  <a:gd name="connsiteY0" fmla="*/ 825500 h 888999"/>
                  <a:gd name="connsiteX1" fmla="*/ 152400 w 1138535"/>
                  <a:gd name="connsiteY1" fmla="*/ 876300 h 888999"/>
                  <a:gd name="connsiteX2" fmla="*/ 190500 w 1138535"/>
                  <a:gd name="connsiteY2" fmla="*/ 889000 h 888999"/>
                  <a:gd name="connsiteX3" fmla="*/ 889000 w 1138535"/>
                  <a:gd name="connsiteY3" fmla="*/ 723900 h 888999"/>
                  <a:gd name="connsiteX4" fmla="*/ 965200 w 1138535"/>
                  <a:gd name="connsiteY4" fmla="*/ 673100 h 888999"/>
                  <a:gd name="connsiteX5" fmla="*/ 1003300 w 1138535"/>
                  <a:gd name="connsiteY5" fmla="*/ 647700 h 888999"/>
                  <a:gd name="connsiteX6" fmla="*/ 1079500 w 1138535"/>
                  <a:gd name="connsiteY6" fmla="*/ 571500 h 888999"/>
                  <a:gd name="connsiteX7" fmla="*/ 1092200 w 1138535"/>
                  <a:gd name="connsiteY7" fmla="*/ 533400 h 888999"/>
                  <a:gd name="connsiteX8" fmla="*/ 1117600 w 1138535"/>
                  <a:gd name="connsiteY8" fmla="*/ 482600 h 888999"/>
                  <a:gd name="connsiteX9" fmla="*/ 1079500 w 1138535"/>
                  <a:gd name="connsiteY9" fmla="*/ 25400 h 888999"/>
                  <a:gd name="connsiteX10" fmla="*/ 1054100 w 1138535"/>
                  <a:gd name="connsiteY10" fmla="*/ 0 h 888999"/>
                  <a:gd name="connsiteX0" fmla="*/ 0 w 1138535"/>
                  <a:gd name="connsiteY0" fmla="*/ 825500 h 876299"/>
                  <a:gd name="connsiteX1" fmla="*/ 152400 w 1138535"/>
                  <a:gd name="connsiteY1" fmla="*/ 876300 h 876299"/>
                  <a:gd name="connsiteX2" fmla="*/ 889000 w 1138535"/>
                  <a:gd name="connsiteY2" fmla="*/ 723900 h 876299"/>
                  <a:gd name="connsiteX3" fmla="*/ 965200 w 1138535"/>
                  <a:gd name="connsiteY3" fmla="*/ 673100 h 876299"/>
                  <a:gd name="connsiteX4" fmla="*/ 1003300 w 1138535"/>
                  <a:gd name="connsiteY4" fmla="*/ 647700 h 876299"/>
                  <a:gd name="connsiteX5" fmla="*/ 1079500 w 1138535"/>
                  <a:gd name="connsiteY5" fmla="*/ 571500 h 876299"/>
                  <a:gd name="connsiteX6" fmla="*/ 1092200 w 1138535"/>
                  <a:gd name="connsiteY6" fmla="*/ 533400 h 876299"/>
                  <a:gd name="connsiteX7" fmla="*/ 1117600 w 1138535"/>
                  <a:gd name="connsiteY7" fmla="*/ 482600 h 876299"/>
                  <a:gd name="connsiteX8" fmla="*/ 1079500 w 1138535"/>
                  <a:gd name="connsiteY8" fmla="*/ 25400 h 876299"/>
                  <a:gd name="connsiteX9" fmla="*/ 1054100 w 1138535"/>
                  <a:gd name="connsiteY9" fmla="*/ 0 h 876299"/>
                  <a:gd name="connsiteX0" fmla="*/ 0 w 1138535"/>
                  <a:gd name="connsiteY0" fmla="*/ 825500 h 825501"/>
                  <a:gd name="connsiteX1" fmla="*/ 889000 w 1138535"/>
                  <a:gd name="connsiteY1" fmla="*/ 723900 h 825501"/>
                  <a:gd name="connsiteX2" fmla="*/ 965200 w 1138535"/>
                  <a:gd name="connsiteY2" fmla="*/ 673100 h 825501"/>
                  <a:gd name="connsiteX3" fmla="*/ 1003300 w 1138535"/>
                  <a:gd name="connsiteY3" fmla="*/ 647700 h 825501"/>
                  <a:gd name="connsiteX4" fmla="*/ 1079500 w 1138535"/>
                  <a:gd name="connsiteY4" fmla="*/ 571500 h 825501"/>
                  <a:gd name="connsiteX5" fmla="*/ 1092200 w 1138535"/>
                  <a:gd name="connsiteY5" fmla="*/ 533400 h 825501"/>
                  <a:gd name="connsiteX6" fmla="*/ 1117600 w 1138535"/>
                  <a:gd name="connsiteY6" fmla="*/ 482600 h 825501"/>
                  <a:gd name="connsiteX7" fmla="*/ 1079500 w 1138535"/>
                  <a:gd name="connsiteY7" fmla="*/ 25400 h 825501"/>
                  <a:gd name="connsiteX8" fmla="*/ 1054100 w 1138535"/>
                  <a:gd name="connsiteY8" fmla="*/ 0 h 825501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965200 w 1138535"/>
                  <a:gd name="connsiteY2" fmla="*/ 673100 h 825500"/>
                  <a:gd name="connsiteX3" fmla="*/ 1079500 w 1138535"/>
                  <a:gd name="connsiteY3" fmla="*/ 571500 h 825500"/>
                  <a:gd name="connsiteX4" fmla="*/ 1092200 w 1138535"/>
                  <a:gd name="connsiteY4" fmla="*/ 533400 h 825500"/>
                  <a:gd name="connsiteX5" fmla="*/ 1117600 w 1138535"/>
                  <a:gd name="connsiteY5" fmla="*/ 482600 h 825500"/>
                  <a:gd name="connsiteX6" fmla="*/ 1079500 w 1138535"/>
                  <a:gd name="connsiteY6" fmla="*/ 25400 h 825500"/>
                  <a:gd name="connsiteX7" fmla="*/ 1054100 w 1138535"/>
                  <a:gd name="connsiteY7" fmla="*/ 0 h 825500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1079500 w 1138535"/>
                  <a:gd name="connsiteY2" fmla="*/ 571500 h 825500"/>
                  <a:gd name="connsiteX3" fmla="*/ 1092200 w 1138535"/>
                  <a:gd name="connsiteY3" fmla="*/ 533400 h 825500"/>
                  <a:gd name="connsiteX4" fmla="*/ 1117600 w 1138535"/>
                  <a:gd name="connsiteY4" fmla="*/ 482600 h 825500"/>
                  <a:gd name="connsiteX5" fmla="*/ 1079500 w 1138535"/>
                  <a:gd name="connsiteY5" fmla="*/ 25400 h 825500"/>
                  <a:gd name="connsiteX6" fmla="*/ 1054100 w 1138535"/>
                  <a:gd name="connsiteY6" fmla="*/ 0 h 825500"/>
                  <a:gd name="connsiteX0" fmla="*/ 0 w 1138535"/>
                  <a:gd name="connsiteY0" fmla="*/ 825500 h 825500"/>
                  <a:gd name="connsiteX1" fmla="*/ 1079500 w 1138535"/>
                  <a:gd name="connsiteY1" fmla="*/ 571500 h 825500"/>
                  <a:gd name="connsiteX2" fmla="*/ 1092200 w 1138535"/>
                  <a:gd name="connsiteY2" fmla="*/ 533400 h 825500"/>
                  <a:gd name="connsiteX3" fmla="*/ 1117600 w 1138535"/>
                  <a:gd name="connsiteY3" fmla="*/ 482600 h 825500"/>
                  <a:gd name="connsiteX4" fmla="*/ 1079500 w 1138535"/>
                  <a:gd name="connsiteY4" fmla="*/ 25400 h 825500"/>
                  <a:gd name="connsiteX5" fmla="*/ 1054100 w 1138535"/>
                  <a:gd name="connsiteY5" fmla="*/ 0 h 825500"/>
                  <a:gd name="connsiteX0" fmla="*/ 0 w 1173464"/>
                  <a:gd name="connsiteY0" fmla="*/ 825500 h 825500"/>
                  <a:gd name="connsiteX1" fmla="*/ 1079500 w 1173464"/>
                  <a:gd name="connsiteY1" fmla="*/ 571500 h 825500"/>
                  <a:gd name="connsiteX2" fmla="*/ 1117600 w 1173464"/>
                  <a:gd name="connsiteY2" fmla="*/ 482600 h 825500"/>
                  <a:gd name="connsiteX3" fmla="*/ 1079500 w 1173464"/>
                  <a:gd name="connsiteY3" fmla="*/ 25400 h 825500"/>
                  <a:gd name="connsiteX4" fmla="*/ 1054100 w 1173464"/>
                  <a:gd name="connsiteY4" fmla="*/ 0 h 825500"/>
                  <a:gd name="connsiteX0" fmla="*/ 0 w 1160412"/>
                  <a:gd name="connsiteY0" fmla="*/ 825500 h 825500"/>
                  <a:gd name="connsiteX1" fmla="*/ 1079500 w 1160412"/>
                  <a:gd name="connsiteY1" fmla="*/ 571500 h 825500"/>
                  <a:gd name="connsiteX2" fmla="*/ 1079500 w 1160412"/>
                  <a:gd name="connsiteY2" fmla="*/ 25400 h 825500"/>
                  <a:gd name="connsiteX3" fmla="*/ 1054100 w 1160412"/>
                  <a:gd name="connsiteY3" fmla="*/ 0 h 825500"/>
                  <a:gd name="connsiteX0" fmla="*/ 0 w 1079500"/>
                  <a:gd name="connsiteY0" fmla="*/ 825500 h 825500"/>
                  <a:gd name="connsiteX1" fmla="*/ 1079500 w 1079500"/>
                  <a:gd name="connsiteY1" fmla="*/ 25400 h 825500"/>
                  <a:gd name="connsiteX2" fmla="*/ 1054100 w 1079500"/>
                  <a:gd name="connsiteY2" fmla="*/ 0 h 825500"/>
                  <a:gd name="connsiteX0" fmla="*/ 0 w 1079500"/>
                  <a:gd name="connsiteY0" fmla="*/ 800099 h 800099"/>
                  <a:gd name="connsiteX1" fmla="*/ 1079500 w 1079500"/>
                  <a:gd name="connsiteY1" fmla="*/ -1 h 800099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500" h="800100">
                    <a:moveTo>
                      <a:pt x="0" y="800100"/>
                    </a:moveTo>
                    <a:cubicBezTo>
                      <a:pt x="521961" y="744167"/>
                      <a:pt x="908141" y="546371"/>
                      <a:pt x="10795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82A0EB0-4746-8C1D-D39B-8AFB9150AE79}"/>
                  </a:ext>
                </a:extLst>
              </p:cNvPr>
              <p:cNvSpPr/>
              <p:nvPr/>
            </p:nvSpPr>
            <p:spPr>
              <a:xfrm>
                <a:off x="1511300" y="2439963"/>
                <a:ext cx="660434" cy="138138"/>
              </a:xfrm>
              <a:custGeom>
                <a:avLst/>
                <a:gdLst>
                  <a:gd name="connsiteX0" fmla="*/ 0 w 660434"/>
                  <a:gd name="connsiteY0" fmla="*/ 159979 h 159979"/>
                  <a:gd name="connsiteX1" fmla="*/ 88900 w 660434"/>
                  <a:gd name="connsiteY1" fmla="*/ 121879 h 159979"/>
                  <a:gd name="connsiteX2" fmla="*/ 152400 w 660434"/>
                  <a:gd name="connsiteY2" fmla="*/ 83779 h 159979"/>
                  <a:gd name="connsiteX3" fmla="*/ 203200 w 660434"/>
                  <a:gd name="connsiteY3" fmla="*/ 71079 h 159979"/>
                  <a:gd name="connsiteX4" fmla="*/ 304800 w 660434"/>
                  <a:gd name="connsiteY4" fmla="*/ 32979 h 159979"/>
                  <a:gd name="connsiteX5" fmla="*/ 342900 w 660434"/>
                  <a:gd name="connsiteY5" fmla="*/ 7579 h 159979"/>
                  <a:gd name="connsiteX6" fmla="*/ 647700 w 660434"/>
                  <a:gd name="connsiteY6" fmla="*/ 45679 h 159979"/>
                  <a:gd name="connsiteX7" fmla="*/ 660400 w 660434"/>
                  <a:gd name="connsiteY7" fmla="*/ 96479 h 159979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203200 w 660434"/>
                  <a:gd name="connsiteY3" fmla="*/ 39426 h 128326"/>
                  <a:gd name="connsiteX4" fmla="*/ 304800 w 660434"/>
                  <a:gd name="connsiteY4" fmla="*/ 1326 h 128326"/>
                  <a:gd name="connsiteX5" fmla="*/ 647700 w 660434"/>
                  <a:gd name="connsiteY5" fmla="*/ 14026 h 128326"/>
                  <a:gd name="connsiteX6" fmla="*/ 660400 w 660434"/>
                  <a:gd name="connsiteY6" fmla="*/ 64826 h 128326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304800 w 660434"/>
                  <a:gd name="connsiteY3" fmla="*/ 1326 h 128326"/>
                  <a:gd name="connsiteX4" fmla="*/ 647700 w 660434"/>
                  <a:gd name="connsiteY4" fmla="*/ 14026 h 128326"/>
                  <a:gd name="connsiteX5" fmla="*/ 660400 w 660434"/>
                  <a:gd name="connsiteY5" fmla="*/ 64826 h 128326"/>
                  <a:gd name="connsiteX0" fmla="*/ 0 w 660434"/>
                  <a:gd name="connsiteY0" fmla="*/ 114416 h 114416"/>
                  <a:gd name="connsiteX1" fmla="*/ 88900 w 660434"/>
                  <a:gd name="connsiteY1" fmla="*/ 76316 h 114416"/>
                  <a:gd name="connsiteX2" fmla="*/ 152400 w 660434"/>
                  <a:gd name="connsiteY2" fmla="*/ 38216 h 114416"/>
                  <a:gd name="connsiteX3" fmla="*/ 647700 w 660434"/>
                  <a:gd name="connsiteY3" fmla="*/ 116 h 114416"/>
                  <a:gd name="connsiteX4" fmla="*/ 660400 w 660434"/>
                  <a:gd name="connsiteY4" fmla="*/ 50916 h 114416"/>
                  <a:gd name="connsiteX0" fmla="*/ 0 w 660434"/>
                  <a:gd name="connsiteY0" fmla="*/ 114300 h 114300"/>
                  <a:gd name="connsiteX1" fmla="*/ 88900 w 660434"/>
                  <a:gd name="connsiteY1" fmla="*/ 76200 h 114300"/>
                  <a:gd name="connsiteX2" fmla="*/ 647700 w 660434"/>
                  <a:gd name="connsiteY2" fmla="*/ 0 h 114300"/>
                  <a:gd name="connsiteX3" fmla="*/ 660400 w 660434"/>
                  <a:gd name="connsiteY3" fmla="*/ 50800 h 114300"/>
                  <a:gd name="connsiteX0" fmla="*/ 0 w 660434"/>
                  <a:gd name="connsiteY0" fmla="*/ 114300 h 114300"/>
                  <a:gd name="connsiteX1" fmla="*/ 647700 w 660434"/>
                  <a:gd name="connsiteY1" fmla="*/ 0 h 114300"/>
                  <a:gd name="connsiteX2" fmla="*/ 660400 w 660434"/>
                  <a:gd name="connsiteY2" fmla="*/ 50800 h 114300"/>
                  <a:gd name="connsiteX0" fmla="*/ 0 w 660434"/>
                  <a:gd name="connsiteY0" fmla="*/ 138139 h 138139"/>
                  <a:gd name="connsiteX1" fmla="*/ 647700 w 660434"/>
                  <a:gd name="connsiteY1" fmla="*/ 23839 h 138139"/>
                  <a:gd name="connsiteX2" fmla="*/ 660400 w 660434"/>
                  <a:gd name="connsiteY2" fmla="*/ 74639 h 13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434" h="138139">
                    <a:moveTo>
                      <a:pt x="0" y="138139"/>
                    </a:moveTo>
                    <a:cubicBezTo>
                      <a:pt x="248426" y="-88335"/>
                      <a:pt x="537633" y="34422"/>
                      <a:pt x="647700" y="23839"/>
                    </a:cubicBezTo>
                    <a:cubicBezTo>
                      <a:pt x="661739" y="65955"/>
                      <a:pt x="660400" y="48552"/>
                      <a:pt x="660400" y="746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3C3F30B5-6FE3-3B21-85B9-1F17C5CE890B}"/>
                  </a:ext>
                </a:extLst>
              </p:cNvPr>
              <p:cNvSpPr/>
              <p:nvPr/>
            </p:nvSpPr>
            <p:spPr>
              <a:xfrm>
                <a:off x="3289980" y="1048088"/>
                <a:ext cx="333384" cy="461804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C5960B71-072F-6DDE-D5B5-027E7AFF7E0A}"/>
                  </a:ext>
                </a:extLst>
              </p:cNvPr>
              <p:cNvSpPr/>
              <p:nvPr/>
            </p:nvSpPr>
            <p:spPr>
              <a:xfrm rot="4849359">
                <a:off x="6880256" y="1513058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73CED5AE-DA82-C858-F742-37A4A5314901}"/>
                  </a:ext>
                </a:extLst>
              </p:cNvPr>
              <p:cNvSpPr/>
              <p:nvPr/>
            </p:nvSpPr>
            <p:spPr>
              <a:xfrm rot="4849359">
                <a:off x="4180480" y="2030780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CA0692C-F6AB-5C80-2A2E-C7975491092D}"/>
                </a:ext>
              </a:extLst>
            </p:cNvPr>
            <p:cNvGrpSpPr/>
            <p:nvPr/>
          </p:nvGrpSpPr>
          <p:grpSpPr>
            <a:xfrm>
              <a:off x="3188801" y="6379456"/>
              <a:ext cx="3991973" cy="542084"/>
              <a:chOff x="3188801" y="6379456"/>
              <a:chExt cx="3991973" cy="54208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B72EFDD-F0BA-D7CA-C608-1F3E82BCF557}"/>
                  </a:ext>
                </a:extLst>
              </p:cNvPr>
              <p:cNvGrpSpPr/>
              <p:nvPr/>
            </p:nvGrpSpPr>
            <p:grpSpPr>
              <a:xfrm>
                <a:off x="3890454" y="6571956"/>
                <a:ext cx="568022" cy="206779"/>
                <a:chOff x="10448964" y="4502004"/>
                <a:chExt cx="568022" cy="206779"/>
              </a:xfrm>
              <a:solidFill>
                <a:srgbClr val="FFF561"/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47C1A0E-29EB-1D58-3733-767728438F74}"/>
                    </a:ext>
                  </a:extLst>
                </p:cNvPr>
                <p:cNvSpPr/>
                <p:nvPr/>
              </p:nvSpPr>
              <p:spPr>
                <a:xfrm>
                  <a:off x="10448964" y="4502004"/>
                  <a:ext cx="277863" cy="20620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863" h="206208">
                      <a:moveTo>
                        <a:pt x="132952" y="0"/>
                      </a:moveTo>
                      <a:cubicBezTo>
                        <a:pt x="195507" y="0"/>
                        <a:pt x="249180" y="64950"/>
                        <a:pt x="272106" y="157514"/>
                      </a:cubicBezTo>
                      <a:lnTo>
                        <a:pt x="277863" y="206208"/>
                      </a:lnTo>
                      <a:lnTo>
                        <a:pt x="261525" y="205878"/>
                      </a:lnTo>
                      <a:cubicBezTo>
                        <a:pt x="235088" y="204784"/>
                        <a:pt x="216008" y="203122"/>
                        <a:pt x="208112" y="203433"/>
                      </a:cubicBezTo>
                      <a:cubicBezTo>
                        <a:pt x="180475" y="204521"/>
                        <a:pt x="69834" y="213539"/>
                        <a:pt x="875" y="142966"/>
                      </a:cubicBezTo>
                      <a:lnTo>
                        <a:pt x="0" y="141804"/>
                      </a:lnTo>
                      <a:lnTo>
                        <a:pt x="26163" y="75537"/>
                      </a:lnTo>
                      <a:cubicBezTo>
                        <a:pt x="53492" y="28867"/>
                        <a:pt x="91248" y="0"/>
                        <a:pt x="13295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32D6872B-7CF2-9B71-6227-8CDAD9500AC9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6779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6779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1233" y="199018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4AD9BC4-D014-EB39-E76A-8A5B1E20FC23}"/>
                  </a:ext>
                </a:extLst>
              </p:cNvPr>
              <p:cNvGrpSpPr/>
              <p:nvPr/>
            </p:nvGrpSpPr>
            <p:grpSpPr>
              <a:xfrm>
                <a:off x="3188801" y="6468566"/>
                <a:ext cx="567146" cy="241647"/>
                <a:chOff x="10449840" y="4502004"/>
                <a:chExt cx="567146" cy="241647"/>
              </a:xfrm>
              <a:solidFill>
                <a:srgbClr val="FFF56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ED0C4438-996E-3942-AF01-A1BDCA18D525}"/>
                    </a:ext>
                  </a:extLst>
                </p:cNvPr>
                <p:cNvSpPr/>
                <p:nvPr/>
              </p:nvSpPr>
              <p:spPr>
                <a:xfrm>
                  <a:off x="10449840" y="4502004"/>
                  <a:ext cx="276988" cy="241647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988" h="241647">
                      <a:moveTo>
                        <a:pt x="132077" y="0"/>
                      </a:moveTo>
                      <a:cubicBezTo>
                        <a:pt x="194632" y="0"/>
                        <a:pt x="248305" y="64950"/>
                        <a:pt x="271231" y="157514"/>
                      </a:cubicBezTo>
                      <a:lnTo>
                        <a:pt x="276988" y="206208"/>
                      </a:lnTo>
                      <a:lnTo>
                        <a:pt x="260650" y="205878"/>
                      </a:lnTo>
                      <a:cubicBezTo>
                        <a:pt x="159716" y="285826"/>
                        <a:pt x="24939" y="217077"/>
                        <a:pt x="0" y="142966"/>
                      </a:cubicBezTo>
                      <a:lnTo>
                        <a:pt x="25288" y="75537"/>
                      </a:lnTo>
                      <a:cubicBezTo>
                        <a:pt x="52617" y="28867"/>
                        <a:pt x="90373" y="0"/>
                        <a:pt x="13207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1E52572-3F89-1D34-ECDE-200C3B715A08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9281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9281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800234-DA3E-AE5E-B68F-46017DC0B6F5}"/>
                  </a:ext>
                </a:extLst>
              </p:cNvPr>
              <p:cNvGrpSpPr/>
              <p:nvPr/>
            </p:nvGrpSpPr>
            <p:grpSpPr>
              <a:xfrm>
                <a:off x="6615104" y="6704785"/>
                <a:ext cx="565670" cy="216755"/>
                <a:chOff x="10475128" y="4502004"/>
                <a:chExt cx="565670" cy="216755"/>
              </a:xfrm>
              <a:solidFill>
                <a:srgbClr val="FFF561"/>
              </a:solidFill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B29F3D22-AB8B-FBFC-50BD-3C9755B0A4EE}"/>
                    </a:ext>
                  </a:extLst>
                </p:cNvPr>
                <p:cNvSpPr/>
                <p:nvPr/>
              </p:nvSpPr>
              <p:spPr>
                <a:xfrm>
                  <a:off x="10475128" y="4502004"/>
                  <a:ext cx="251700" cy="20904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08112 w 277863"/>
                    <a:gd name="connsiteY3" fmla="*/ 203433 h 206208"/>
                    <a:gd name="connsiteX4" fmla="*/ 875 w 277863"/>
                    <a:gd name="connsiteY4" fmla="*/ 142966 h 206208"/>
                    <a:gd name="connsiteX5" fmla="*/ 0 w 277863"/>
                    <a:gd name="connsiteY5" fmla="*/ 141804 h 206208"/>
                    <a:gd name="connsiteX6" fmla="*/ 26163 w 277863"/>
                    <a:gd name="connsiteY6" fmla="*/ 75537 h 206208"/>
                    <a:gd name="connsiteX7" fmla="*/ 132952 w 277863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18175 w 276988"/>
                    <a:gd name="connsiteY5" fmla="*/ 141804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15409 w 260320"/>
                    <a:gd name="connsiteY0" fmla="*/ 0 h 209048"/>
                    <a:gd name="connsiteX1" fmla="*/ 254563 w 260320"/>
                    <a:gd name="connsiteY1" fmla="*/ 157514 h 209048"/>
                    <a:gd name="connsiteX2" fmla="*/ 260320 w 260320"/>
                    <a:gd name="connsiteY2" fmla="*/ 206208 h 209048"/>
                    <a:gd name="connsiteX3" fmla="*/ 190569 w 260320"/>
                    <a:gd name="connsiteY3" fmla="*/ 203433 h 209048"/>
                    <a:gd name="connsiteX4" fmla="*/ 0 w 260320"/>
                    <a:gd name="connsiteY4" fmla="*/ 138204 h 209048"/>
                    <a:gd name="connsiteX5" fmla="*/ 8620 w 260320"/>
                    <a:gd name="connsiteY5" fmla="*/ 75537 h 209048"/>
                    <a:gd name="connsiteX6" fmla="*/ 115409 w 260320"/>
                    <a:gd name="connsiteY6" fmla="*/ 0 h 209048"/>
                    <a:gd name="connsiteX0" fmla="*/ 106789 w 251700"/>
                    <a:gd name="connsiteY0" fmla="*/ 0 h 209048"/>
                    <a:gd name="connsiteX1" fmla="*/ 245943 w 251700"/>
                    <a:gd name="connsiteY1" fmla="*/ 157514 h 209048"/>
                    <a:gd name="connsiteX2" fmla="*/ 251700 w 251700"/>
                    <a:gd name="connsiteY2" fmla="*/ 206208 h 209048"/>
                    <a:gd name="connsiteX3" fmla="*/ 181949 w 251700"/>
                    <a:gd name="connsiteY3" fmla="*/ 203433 h 209048"/>
                    <a:gd name="connsiteX4" fmla="*/ 905 w 251700"/>
                    <a:gd name="connsiteY4" fmla="*/ 138204 h 209048"/>
                    <a:gd name="connsiteX5" fmla="*/ 0 w 251700"/>
                    <a:gd name="connsiteY5" fmla="*/ 75537 h 209048"/>
                    <a:gd name="connsiteX6" fmla="*/ 106789 w 251700"/>
                    <a:gd name="connsiteY6" fmla="*/ 0 h 20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700" h="209048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228450" y="205283"/>
                        <a:pt x="223748" y="214767"/>
                        <a:pt x="181949" y="203433"/>
                      </a:cubicBezTo>
                      <a:cubicBezTo>
                        <a:pt x="140150" y="192099"/>
                        <a:pt x="69864" y="208777"/>
                        <a:pt x="905" y="138204"/>
                      </a:cubicBezTo>
                      <a:cubicBezTo>
                        <a:pt x="603" y="117315"/>
                        <a:pt x="302" y="96426"/>
                        <a:pt x="0" y="75537"/>
                      </a:cubicBez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B5BCA5B-4839-3155-108F-939CAD5EF3DB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303727" cy="216755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18112 w 279915"/>
                    <a:gd name="connsiteY3" fmla="*/ 206779 h 206779"/>
                    <a:gd name="connsiteX4" fmla="*/ 0 w 279915"/>
                    <a:gd name="connsiteY4" fmla="*/ 206414 h 206779"/>
                    <a:gd name="connsiteX5" fmla="*/ 5781 w 279915"/>
                    <a:gd name="connsiteY5" fmla="*/ 157514 h 206779"/>
                    <a:gd name="connsiteX6" fmla="*/ 144935 w 279915"/>
                    <a:gd name="connsiteY6" fmla="*/ 0 h 206779"/>
                    <a:gd name="connsiteX0" fmla="*/ 144935 w 303727"/>
                    <a:gd name="connsiteY0" fmla="*/ 0 h 206779"/>
                    <a:gd name="connsiteX1" fmla="*/ 251725 w 303727"/>
                    <a:gd name="connsiteY1" fmla="*/ 75537 h 206779"/>
                    <a:gd name="connsiteX2" fmla="*/ 303727 w 303727"/>
                    <a:gd name="connsiteY2" fmla="*/ 189804 h 206779"/>
                    <a:gd name="connsiteX3" fmla="*/ 18112 w 303727"/>
                    <a:gd name="connsiteY3" fmla="*/ 206779 h 206779"/>
                    <a:gd name="connsiteX4" fmla="*/ 0 w 303727"/>
                    <a:gd name="connsiteY4" fmla="*/ 206414 h 206779"/>
                    <a:gd name="connsiteX5" fmla="*/ 5781 w 303727"/>
                    <a:gd name="connsiteY5" fmla="*/ 157514 h 206779"/>
                    <a:gd name="connsiteX6" fmla="*/ 144935 w 303727"/>
                    <a:gd name="connsiteY6" fmla="*/ 0 h 206779"/>
                    <a:gd name="connsiteX0" fmla="*/ 144935 w 303727"/>
                    <a:gd name="connsiteY0" fmla="*/ 0 h 213082"/>
                    <a:gd name="connsiteX1" fmla="*/ 251725 w 303727"/>
                    <a:gd name="connsiteY1" fmla="*/ 75537 h 213082"/>
                    <a:gd name="connsiteX2" fmla="*/ 303727 w 303727"/>
                    <a:gd name="connsiteY2" fmla="*/ 189804 h 213082"/>
                    <a:gd name="connsiteX3" fmla="*/ 18112 w 303727"/>
                    <a:gd name="connsiteY3" fmla="*/ 206779 h 213082"/>
                    <a:gd name="connsiteX4" fmla="*/ 0 w 303727"/>
                    <a:gd name="connsiteY4" fmla="*/ 206414 h 213082"/>
                    <a:gd name="connsiteX5" fmla="*/ 5781 w 303727"/>
                    <a:gd name="connsiteY5" fmla="*/ 157514 h 213082"/>
                    <a:gd name="connsiteX6" fmla="*/ 144935 w 303727"/>
                    <a:gd name="connsiteY6" fmla="*/ 0 h 213082"/>
                    <a:gd name="connsiteX0" fmla="*/ 144935 w 303727"/>
                    <a:gd name="connsiteY0" fmla="*/ 0 h 209347"/>
                    <a:gd name="connsiteX1" fmla="*/ 251725 w 303727"/>
                    <a:gd name="connsiteY1" fmla="*/ 75537 h 209347"/>
                    <a:gd name="connsiteX2" fmla="*/ 303727 w 303727"/>
                    <a:gd name="connsiteY2" fmla="*/ 189804 h 209347"/>
                    <a:gd name="connsiteX3" fmla="*/ 0 w 303727"/>
                    <a:gd name="connsiteY3" fmla="*/ 206414 h 209347"/>
                    <a:gd name="connsiteX4" fmla="*/ 5781 w 303727"/>
                    <a:gd name="connsiteY4" fmla="*/ 157514 h 209347"/>
                    <a:gd name="connsiteX5" fmla="*/ 144935 w 303727"/>
                    <a:gd name="connsiteY5" fmla="*/ 0 h 209347"/>
                    <a:gd name="connsiteX0" fmla="*/ 144935 w 303727"/>
                    <a:gd name="connsiteY0" fmla="*/ 0 h 216755"/>
                    <a:gd name="connsiteX1" fmla="*/ 251725 w 303727"/>
                    <a:gd name="connsiteY1" fmla="*/ 75537 h 216755"/>
                    <a:gd name="connsiteX2" fmla="*/ 303727 w 303727"/>
                    <a:gd name="connsiteY2" fmla="*/ 189804 h 216755"/>
                    <a:gd name="connsiteX3" fmla="*/ 0 w 303727"/>
                    <a:gd name="connsiteY3" fmla="*/ 206414 h 216755"/>
                    <a:gd name="connsiteX4" fmla="*/ 5781 w 303727"/>
                    <a:gd name="connsiteY4" fmla="*/ 157514 h 216755"/>
                    <a:gd name="connsiteX5" fmla="*/ 144935 w 303727"/>
                    <a:gd name="connsiteY5" fmla="*/ 0 h 216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727" h="216755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303727" y="189804"/>
                      </a:lnTo>
                      <a:cubicBezTo>
                        <a:pt x="261773" y="211617"/>
                        <a:pt x="52039" y="228465"/>
                        <a:pt x="0" y="206414"/>
                      </a:cubicBez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86961-E99F-4E94-A39E-52B3B97FE8D7}"/>
                  </a:ext>
                </a:extLst>
              </p:cNvPr>
              <p:cNvGrpSpPr/>
              <p:nvPr/>
            </p:nvGrpSpPr>
            <p:grpSpPr>
              <a:xfrm rot="764435">
                <a:off x="5837681" y="6379456"/>
                <a:ext cx="541858" cy="239121"/>
                <a:chOff x="10475128" y="4502004"/>
                <a:chExt cx="541858" cy="239121"/>
              </a:xfrm>
              <a:solidFill>
                <a:srgbClr val="FFF561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18BD993-E658-6513-AA15-8E0EF483346D}"/>
                    </a:ext>
                  </a:extLst>
                </p:cNvPr>
                <p:cNvSpPr/>
                <p:nvPr/>
              </p:nvSpPr>
              <p:spPr>
                <a:xfrm>
                  <a:off x="10475128" y="4502006"/>
                  <a:ext cx="251700" cy="239119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  <a:gd name="connsiteX0" fmla="*/ 112143 w 257054"/>
                    <a:gd name="connsiteY0" fmla="*/ 0 h 244873"/>
                    <a:gd name="connsiteX1" fmla="*/ 251297 w 257054"/>
                    <a:gd name="connsiteY1" fmla="*/ 157514 h 244873"/>
                    <a:gd name="connsiteX2" fmla="*/ 257054 w 257054"/>
                    <a:gd name="connsiteY2" fmla="*/ 206208 h 244873"/>
                    <a:gd name="connsiteX3" fmla="*/ 240716 w 257054"/>
                    <a:gd name="connsiteY3" fmla="*/ 205878 h 244873"/>
                    <a:gd name="connsiteX4" fmla="*/ 0 w 257054"/>
                    <a:gd name="connsiteY4" fmla="*/ 155548 h 244873"/>
                    <a:gd name="connsiteX5" fmla="*/ 5354 w 257054"/>
                    <a:gd name="connsiteY5" fmla="*/ 75537 h 244873"/>
                    <a:gd name="connsiteX6" fmla="*/ 112143 w 257054"/>
                    <a:gd name="connsiteY6" fmla="*/ 0 h 244873"/>
                    <a:gd name="connsiteX0" fmla="*/ 106789 w 251700"/>
                    <a:gd name="connsiteY0" fmla="*/ 0 h 244443"/>
                    <a:gd name="connsiteX1" fmla="*/ 245943 w 251700"/>
                    <a:gd name="connsiteY1" fmla="*/ 157514 h 244443"/>
                    <a:gd name="connsiteX2" fmla="*/ 251700 w 251700"/>
                    <a:gd name="connsiteY2" fmla="*/ 206208 h 244443"/>
                    <a:gd name="connsiteX3" fmla="*/ 235362 w 251700"/>
                    <a:gd name="connsiteY3" fmla="*/ 205878 h 244443"/>
                    <a:gd name="connsiteX4" fmla="*/ 1614 w 251700"/>
                    <a:gd name="connsiteY4" fmla="*/ 153972 h 244443"/>
                    <a:gd name="connsiteX5" fmla="*/ 0 w 251700"/>
                    <a:gd name="connsiteY5" fmla="*/ 75537 h 244443"/>
                    <a:gd name="connsiteX6" fmla="*/ 106789 w 251700"/>
                    <a:gd name="connsiteY6" fmla="*/ 0 h 244443"/>
                    <a:gd name="connsiteX0" fmla="*/ 106789 w 251700"/>
                    <a:gd name="connsiteY0" fmla="*/ 0 h 206208"/>
                    <a:gd name="connsiteX1" fmla="*/ 245943 w 251700"/>
                    <a:gd name="connsiteY1" fmla="*/ 157514 h 206208"/>
                    <a:gd name="connsiteX2" fmla="*/ 251700 w 251700"/>
                    <a:gd name="connsiteY2" fmla="*/ 206208 h 206208"/>
                    <a:gd name="connsiteX3" fmla="*/ 1614 w 251700"/>
                    <a:gd name="connsiteY3" fmla="*/ 153972 h 206208"/>
                    <a:gd name="connsiteX4" fmla="*/ 0 w 251700"/>
                    <a:gd name="connsiteY4" fmla="*/ 75537 h 206208"/>
                    <a:gd name="connsiteX5" fmla="*/ 106789 w 251700"/>
                    <a:gd name="connsiteY5" fmla="*/ 0 h 206208"/>
                    <a:gd name="connsiteX0" fmla="*/ 106789 w 251700"/>
                    <a:gd name="connsiteY0" fmla="*/ 0 h 233743"/>
                    <a:gd name="connsiteX1" fmla="*/ 245943 w 251700"/>
                    <a:gd name="connsiteY1" fmla="*/ 157514 h 233743"/>
                    <a:gd name="connsiteX2" fmla="*/ 251700 w 251700"/>
                    <a:gd name="connsiteY2" fmla="*/ 206208 h 233743"/>
                    <a:gd name="connsiteX3" fmla="*/ 1614 w 251700"/>
                    <a:gd name="connsiteY3" fmla="*/ 153972 h 233743"/>
                    <a:gd name="connsiteX4" fmla="*/ 0 w 251700"/>
                    <a:gd name="connsiteY4" fmla="*/ 75537 h 233743"/>
                    <a:gd name="connsiteX5" fmla="*/ 106789 w 251700"/>
                    <a:gd name="connsiteY5" fmla="*/ 0 h 233743"/>
                    <a:gd name="connsiteX0" fmla="*/ 106789 w 251700"/>
                    <a:gd name="connsiteY0" fmla="*/ 0 h 239119"/>
                    <a:gd name="connsiteX1" fmla="*/ 245943 w 251700"/>
                    <a:gd name="connsiteY1" fmla="*/ 157514 h 239119"/>
                    <a:gd name="connsiteX2" fmla="*/ 251700 w 251700"/>
                    <a:gd name="connsiteY2" fmla="*/ 206208 h 239119"/>
                    <a:gd name="connsiteX3" fmla="*/ 1614 w 251700"/>
                    <a:gd name="connsiteY3" fmla="*/ 153972 h 239119"/>
                    <a:gd name="connsiteX4" fmla="*/ 0 w 251700"/>
                    <a:gd name="connsiteY4" fmla="*/ 75537 h 239119"/>
                    <a:gd name="connsiteX5" fmla="*/ 106789 w 251700"/>
                    <a:gd name="connsiteY5" fmla="*/ 0 h 23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700" h="239119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131501" y="285014"/>
                        <a:pt x="16650" y="203923"/>
                        <a:pt x="1614" y="153972"/>
                      </a:cubicBezTo>
                      <a:lnTo>
                        <a:pt x="0" y="75537"/>
                      </a:ln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2598BAC-7D3F-0BAB-AF28-F55767AD764E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14503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  <a:gd name="connsiteX0" fmla="*/ 144935 w 279915"/>
                    <a:gd name="connsiteY0" fmla="*/ 0 h 214503"/>
                    <a:gd name="connsiteX1" fmla="*/ 251725 w 279915"/>
                    <a:gd name="connsiteY1" fmla="*/ 75537 h 214503"/>
                    <a:gd name="connsiteX2" fmla="*/ 279915 w 279915"/>
                    <a:gd name="connsiteY2" fmla="*/ 146941 h 214503"/>
                    <a:gd name="connsiteX3" fmla="*/ 249842 w 279915"/>
                    <a:gd name="connsiteY3" fmla="*/ 163822 h 214503"/>
                    <a:gd name="connsiteX4" fmla="*/ 19687 w 279915"/>
                    <a:gd name="connsiteY4" fmla="*/ 213747 h 214503"/>
                    <a:gd name="connsiteX5" fmla="*/ 0 w 279915"/>
                    <a:gd name="connsiteY5" fmla="*/ 206414 h 214503"/>
                    <a:gd name="connsiteX6" fmla="*/ 5781 w 279915"/>
                    <a:gd name="connsiteY6" fmla="*/ 157514 h 214503"/>
                    <a:gd name="connsiteX7" fmla="*/ 144935 w 279915"/>
                    <a:gd name="connsiteY7" fmla="*/ 0 h 21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14503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5361" y="213537"/>
                        <a:pt x="19687" y="213747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0DE2D2-DE35-8B3D-8CAF-39CACC9C7420}"/>
              </a:ext>
            </a:extLst>
          </p:cNvPr>
          <p:cNvGrpSpPr/>
          <p:nvPr/>
        </p:nvGrpSpPr>
        <p:grpSpPr>
          <a:xfrm>
            <a:off x="4412042" y="24004"/>
            <a:ext cx="3957712" cy="2889705"/>
            <a:chOff x="3746188" y="3178297"/>
            <a:chExt cx="3094275" cy="22592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9A6B96-14D9-1D56-B36D-617AD54AE01F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69" name="Rectangle: Rounded Corners 236">
                <a:extLst>
                  <a:ext uri="{FF2B5EF4-FFF2-40B4-BE49-F238E27FC236}">
                    <a16:creationId xmlns:a16="http://schemas.microsoft.com/office/drawing/2014/main" id="{FECF70D6-FAD3-7CC8-C155-591402CF9DB0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D8D76C1-4130-BBE0-445B-EBF421D5546D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448C90-D1E3-49ED-9C5B-AB3EE0D1FBB8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67" name="Rectangle: Rounded Corners 239">
                <a:extLst>
                  <a:ext uri="{FF2B5EF4-FFF2-40B4-BE49-F238E27FC236}">
                    <a16:creationId xmlns:a16="http://schemas.microsoft.com/office/drawing/2014/main" id="{86909955-C076-26FF-4897-60A7A0889F29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00D6553-240A-F023-63B3-E90F87B642D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82BDCD-1055-3451-22C8-5AB792EA549E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120340-74C1-FAEA-F70C-CF6F3F2B9C9E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B035A374-44EB-BC2A-7A4E-3DA795A7742D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23">
                <a:extLst>
                  <a:ext uri="{FF2B5EF4-FFF2-40B4-BE49-F238E27FC236}">
                    <a16:creationId xmlns:a16="http://schemas.microsoft.com/office/drawing/2014/main" id="{C00B82F3-B093-72C1-7C9C-021D50C58432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0FEF36-665E-D3B4-31CE-83D2AA45DC9F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63" name="Rectangle: Rounded Corners 233">
                <a:extLst>
                  <a:ext uri="{FF2B5EF4-FFF2-40B4-BE49-F238E27FC236}">
                    <a16:creationId xmlns:a16="http://schemas.microsoft.com/office/drawing/2014/main" id="{1D1AF7A0-5EE9-22DB-C48B-AB6F7455F72D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F829C4-3537-2BD4-F017-66E3DB0CE782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735E5E-DF88-4B7C-6250-138A83F17EB1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5119160-2C32-B034-7F34-D74DA777FACB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61" name="Rectangle 24">
                  <a:extLst>
                    <a:ext uri="{FF2B5EF4-FFF2-40B4-BE49-F238E27FC236}">
                      <a16:creationId xmlns:a16="http://schemas.microsoft.com/office/drawing/2014/main" id="{DA765C9C-C460-CF5C-6EC9-98AC058DC164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24">
                  <a:extLst>
                    <a:ext uri="{FF2B5EF4-FFF2-40B4-BE49-F238E27FC236}">
                      <a16:creationId xmlns:a16="http://schemas.microsoft.com/office/drawing/2014/main" id="{AE04B59C-4399-EEEE-4C43-737550D15068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65DDFA-F5AF-2482-5087-D765A842D30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59" name="Rectangle 24">
                  <a:extLst>
                    <a:ext uri="{FF2B5EF4-FFF2-40B4-BE49-F238E27FC236}">
                      <a16:creationId xmlns:a16="http://schemas.microsoft.com/office/drawing/2014/main" id="{6583331A-028E-7187-EDF3-4AF32677966A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24">
                  <a:extLst>
                    <a:ext uri="{FF2B5EF4-FFF2-40B4-BE49-F238E27FC236}">
                      <a16:creationId xmlns:a16="http://schemas.microsoft.com/office/drawing/2014/main" id="{020B0BF5-FAF2-6A5C-8EEE-8D157328EDDC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828A4B-D3B2-9731-6490-F219FBD5C666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3E363F-2BCE-B5AE-F507-CAF14050809D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55" name="Rectangle: Rounded Corners 19">
                <a:extLst>
                  <a:ext uri="{FF2B5EF4-FFF2-40B4-BE49-F238E27FC236}">
                    <a16:creationId xmlns:a16="http://schemas.microsoft.com/office/drawing/2014/main" id="{DBADFD40-D536-E1C0-C108-8BDDD85AD739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DCE46E7-E3A8-CAD3-9085-6D3FE7A17249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013CD8-D30F-6F36-7E4D-416A0BAFE790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C5D573-0892-859C-71A9-A33BAD782C7E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798D3B-267D-3194-8722-6905695AFEE7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892B564-1CE7-AF46-C90B-F2A457881210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15">
                <a:extLst>
                  <a:ext uri="{FF2B5EF4-FFF2-40B4-BE49-F238E27FC236}">
                    <a16:creationId xmlns:a16="http://schemas.microsoft.com/office/drawing/2014/main" id="{84814931-D0C9-E6B5-F3F2-22F237FD57A7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5">
                <a:extLst>
                  <a:ext uri="{FF2B5EF4-FFF2-40B4-BE49-F238E27FC236}">
                    <a16:creationId xmlns:a16="http://schemas.microsoft.com/office/drawing/2014/main" id="{3CBE9813-5088-BEF6-F528-EBE9E61F10CB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8425032-5A62-D7A3-021B-EFA1FED96F8A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26F6BB-5521-9126-D369-28C4CE217519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A41A57-4F8A-DA74-9EBA-FD4F1B32F53C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8F46571-AE79-7A99-BDE1-FAC43350AA8F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F716B6E-1120-38FF-1301-34E224DE41BA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DB7D7BC-392F-C5BC-E33D-76E110C74227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329728C-49F7-240A-889E-99BE6F8BB896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AB946AF-8FC0-D09F-8250-CD2D772AED6D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91A851B-D40A-7F90-621D-3184A2519F1F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BFA0BB-A329-60B9-680B-FC42656C70A3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4033B-437B-3904-E451-1AF6D370DF75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629BEF-4BD0-C81B-93C9-C9B01DB5ED57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2DB0D6-30B9-A209-5102-31B3F049BAE1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9A6D46A-8CF9-8256-C023-822440B4EA75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B0C146-61A2-06A9-09B1-F991E5313708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030B06C-8828-4591-976A-55AC6E1638F1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255FB09-BDF8-7FBF-4C8F-294887ED90BC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2F0D1E-D476-B0C5-08E6-1082F61AAD0F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BDAFBD5-503D-F8C3-31CA-21525733D3BA}"/>
              </a:ext>
            </a:extLst>
          </p:cNvPr>
          <p:cNvGrpSpPr/>
          <p:nvPr/>
        </p:nvGrpSpPr>
        <p:grpSpPr>
          <a:xfrm>
            <a:off x="8187245" y="2690371"/>
            <a:ext cx="2574992" cy="3429815"/>
            <a:chOff x="4648690" y="-174172"/>
            <a:chExt cx="5613562" cy="747710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8D929FA-A788-85BE-8C8D-95B33768F2E2}"/>
                </a:ext>
              </a:extLst>
            </p:cNvPr>
            <p:cNvSpPr/>
            <p:nvPr/>
          </p:nvSpPr>
          <p:spPr>
            <a:xfrm>
              <a:off x="8201026" y="4025124"/>
              <a:ext cx="984200" cy="1251725"/>
            </a:xfrm>
            <a:custGeom>
              <a:avLst/>
              <a:gdLst>
                <a:gd name="connsiteX0" fmla="*/ 0 w 428625"/>
                <a:gd name="connsiteY0" fmla="*/ 0 h 232550"/>
                <a:gd name="connsiteX1" fmla="*/ 428625 w 428625"/>
                <a:gd name="connsiteY1" fmla="*/ 0 h 232550"/>
                <a:gd name="connsiteX2" fmla="*/ 428625 w 428625"/>
                <a:gd name="connsiteY2" fmla="*/ 232550 h 232550"/>
                <a:gd name="connsiteX3" fmla="*/ 0 w 428625"/>
                <a:gd name="connsiteY3" fmla="*/ 232550 h 232550"/>
                <a:gd name="connsiteX4" fmla="*/ 0 w 428625"/>
                <a:gd name="connsiteY4" fmla="*/ 0 h 232550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62505"/>
                <a:gd name="connsiteY0" fmla="*/ 1019175 h 1251725"/>
                <a:gd name="connsiteX1" fmla="*/ 942975 w 962505"/>
                <a:gd name="connsiteY1" fmla="*/ 0 h 1251725"/>
                <a:gd name="connsiteX2" fmla="*/ 428625 w 962505"/>
                <a:gd name="connsiteY2" fmla="*/ 1251725 h 1251725"/>
                <a:gd name="connsiteX3" fmla="*/ 0 w 962505"/>
                <a:gd name="connsiteY3" fmla="*/ 1251725 h 1251725"/>
                <a:gd name="connsiteX4" fmla="*/ 0 w 962505"/>
                <a:gd name="connsiteY4" fmla="*/ 1019175 h 1251725"/>
                <a:gd name="connsiteX0" fmla="*/ 0 w 984200"/>
                <a:gd name="connsiteY0" fmla="*/ 1019175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0 w 984200"/>
                <a:gd name="connsiteY4" fmla="*/ 1019175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200" h="1251725">
                  <a:moveTo>
                    <a:pt x="514350" y="1143000"/>
                  </a:moveTo>
                  <a:cubicBezTo>
                    <a:pt x="1057275" y="1066800"/>
                    <a:pt x="609600" y="47625"/>
                    <a:pt x="942975" y="0"/>
                  </a:cubicBezTo>
                  <a:cubicBezTo>
                    <a:pt x="885825" y="826817"/>
                    <a:pt x="1276350" y="1120233"/>
                    <a:pt x="428625" y="1251725"/>
                  </a:cubicBezTo>
                  <a:lnTo>
                    <a:pt x="0" y="1251725"/>
                  </a:lnTo>
                  <a:lnTo>
                    <a:pt x="514350" y="1143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2625992-5008-1111-8977-3DF2E087A2B9}"/>
                </a:ext>
              </a:extLst>
            </p:cNvPr>
            <p:cNvSpPr/>
            <p:nvPr/>
          </p:nvSpPr>
          <p:spPr>
            <a:xfrm>
              <a:off x="9094399" y="3529825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9B8665A-F420-1F20-4469-479808B0F817}"/>
                </a:ext>
              </a:extLst>
            </p:cNvPr>
            <p:cNvSpPr/>
            <p:nvPr/>
          </p:nvSpPr>
          <p:spPr>
            <a:xfrm>
              <a:off x="5209736" y="449580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8AE2E0-B0C9-8DD5-22D4-88DB3C38F5F7}"/>
                </a:ext>
              </a:extLst>
            </p:cNvPr>
            <p:cNvSpPr/>
            <p:nvPr/>
          </p:nvSpPr>
          <p:spPr>
            <a:xfrm>
              <a:off x="5224429" y="553402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EE7DCB-3E6D-89A5-A44E-28B90B00A2A3}"/>
                </a:ext>
              </a:extLst>
            </p:cNvPr>
            <p:cNvSpPr/>
            <p:nvPr/>
          </p:nvSpPr>
          <p:spPr>
            <a:xfrm>
              <a:off x="7898607" y="451485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891D1BF-04BE-BDA8-5D9F-D7B3700E8394}"/>
                </a:ext>
              </a:extLst>
            </p:cNvPr>
            <p:cNvSpPr/>
            <p:nvPr/>
          </p:nvSpPr>
          <p:spPr>
            <a:xfrm>
              <a:off x="7913300" y="555307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2D7BC111-5377-8C8E-0640-7649E8909AB7}"/>
                </a:ext>
              </a:extLst>
            </p:cNvPr>
            <p:cNvSpPr/>
            <p:nvPr/>
          </p:nvSpPr>
          <p:spPr>
            <a:xfrm>
              <a:off x="5848350" y="3771900"/>
              <a:ext cx="2676525" cy="2800350"/>
            </a:xfrm>
            <a:prstGeom prst="roundRect">
              <a:avLst>
                <a:gd name="adj" fmla="val 241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Rectangle 155">
              <a:extLst>
                <a:ext uri="{FF2B5EF4-FFF2-40B4-BE49-F238E27FC236}">
                  <a16:creationId xmlns:a16="http://schemas.microsoft.com/office/drawing/2014/main" id="{FAE5A647-772D-FE0D-6AD9-A1BABE8A4A94}"/>
                </a:ext>
              </a:extLst>
            </p:cNvPr>
            <p:cNvSpPr/>
            <p:nvPr/>
          </p:nvSpPr>
          <p:spPr>
            <a:xfrm rot="19266685">
              <a:off x="7808006" y="-77450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Rectangle 155">
              <a:extLst>
                <a:ext uri="{FF2B5EF4-FFF2-40B4-BE49-F238E27FC236}">
                  <a16:creationId xmlns:a16="http://schemas.microsoft.com/office/drawing/2014/main" id="{C5F5B977-37B2-D7EA-C4CC-68A5C8968D2F}"/>
                </a:ext>
              </a:extLst>
            </p:cNvPr>
            <p:cNvSpPr/>
            <p:nvPr/>
          </p:nvSpPr>
          <p:spPr>
            <a:xfrm rot="2333315" flipH="1">
              <a:off x="5063378" y="-131812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76F3B1-3AF5-BE96-EBA8-95B2AAF5D7F8}"/>
                </a:ext>
              </a:extLst>
            </p:cNvPr>
            <p:cNvSpPr/>
            <p:nvPr/>
          </p:nvSpPr>
          <p:spPr>
            <a:xfrm>
              <a:off x="464869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229D4401-8745-ED00-2386-1CB0AA98FA71}"/>
                </a:ext>
              </a:extLst>
            </p:cNvPr>
            <p:cNvSpPr/>
            <p:nvPr/>
          </p:nvSpPr>
          <p:spPr>
            <a:xfrm flipH="1">
              <a:off x="792302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1553BAB-5507-9A33-4574-ADE4E3272F6A}"/>
                </a:ext>
              </a:extLst>
            </p:cNvPr>
            <p:cNvSpPr/>
            <p:nvPr/>
          </p:nvSpPr>
          <p:spPr>
            <a:xfrm>
              <a:off x="5171669" y="-174172"/>
              <a:ext cx="3895252" cy="4180247"/>
            </a:xfrm>
            <a:custGeom>
              <a:avLst/>
              <a:gdLst>
                <a:gd name="connsiteX0" fmla="*/ 0 w 3860800"/>
                <a:gd name="connsiteY0" fmla="*/ 1944914 h 3889828"/>
                <a:gd name="connsiteX1" fmla="*/ 1930400 w 3860800"/>
                <a:gd name="connsiteY1" fmla="*/ 0 h 3889828"/>
                <a:gd name="connsiteX2" fmla="*/ 3860800 w 3860800"/>
                <a:gd name="connsiteY2" fmla="*/ 1944914 h 3889828"/>
                <a:gd name="connsiteX3" fmla="*/ 1930400 w 3860800"/>
                <a:gd name="connsiteY3" fmla="*/ 3889828 h 3889828"/>
                <a:gd name="connsiteX4" fmla="*/ 0 w 3860800"/>
                <a:gd name="connsiteY4" fmla="*/ 1944914 h 3889828"/>
                <a:gd name="connsiteX0" fmla="*/ 44 w 3860844"/>
                <a:gd name="connsiteY0" fmla="*/ 1944914 h 4180114"/>
                <a:gd name="connsiteX1" fmla="*/ 1930444 w 3860844"/>
                <a:gd name="connsiteY1" fmla="*/ 0 h 4180114"/>
                <a:gd name="connsiteX2" fmla="*/ 3860844 w 3860844"/>
                <a:gd name="connsiteY2" fmla="*/ 1944914 h 4180114"/>
                <a:gd name="connsiteX3" fmla="*/ 1973987 w 3860844"/>
                <a:gd name="connsiteY3" fmla="*/ 4180114 h 4180114"/>
                <a:gd name="connsiteX4" fmla="*/ 44 w 3860844"/>
                <a:gd name="connsiteY4" fmla="*/ 1944914 h 4180114"/>
                <a:gd name="connsiteX0" fmla="*/ 24208 w 3928610"/>
                <a:gd name="connsiteY0" fmla="*/ 1944914 h 4203024"/>
                <a:gd name="connsiteX1" fmla="*/ 1954608 w 3928610"/>
                <a:gd name="connsiteY1" fmla="*/ 0 h 4203024"/>
                <a:gd name="connsiteX2" fmla="*/ 3885008 w 3928610"/>
                <a:gd name="connsiteY2" fmla="*/ 1944914 h 4203024"/>
                <a:gd name="connsiteX3" fmla="*/ 1998151 w 3928610"/>
                <a:gd name="connsiteY3" fmla="*/ 4180114 h 4203024"/>
                <a:gd name="connsiteX4" fmla="*/ 24208 w 3928610"/>
                <a:gd name="connsiteY4" fmla="*/ 1944914 h 4203024"/>
                <a:gd name="connsiteX0" fmla="*/ 9932 w 3895252"/>
                <a:gd name="connsiteY0" fmla="*/ 1944914 h 4180247"/>
                <a:gd name="connsiteX1" fmla="*/ 1940332 w 3895252"/>
                <a:gd name="connsiteY1" fmla="*/ 0 h 4180247"/>
                <a:gd name="connsiteX2" fmla="*/ 3870732 w 3895252"/>
                <a:gd name="connsiteY2" fmla="*/ 1944914 h 4180247"/>
                <a:gd name="connsiteX3" fmla="*/ 1983875 w 3895252"/>
                <a:gd name="connsiteY3" fmla="*/ 4180114 h 4180247"/>
                <a:gd name="connsiteX4" fmla="*/ 9932 w 3895252"/>
                <a:gd name="connsiteY4" fmla="*/ 1944914 h 418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252" h="4180247">
                  <a:moveTo>
                    <a:pt x="9932" y="1944914"/>
                  </a:moveTo>
                  <a:cubicBezTo>
                    <a:pt x="2675" y="1248228"/>
                    <a:pt x="874202" y="0"/>
                    <a:pt x="1940332" y="0"/>
                  </a:cubicBezTo>
                  <a:cubicBezTo>
                    <a:pt x="3006462" y="0"/>
                    <a:pt x="3870732" y="870768"/>
                    <a:pt x="3870732" y="1944914"/>
                  </a:cubicBezTo>
                  <a:cubicBezTo>
                    <a:pt x="3870732" y="3019060"/>
                    <a:pt x="4254691" y="4194628"/>
                    <a:pt x="1983875" y="4180114"/>
                  </a:cubicBezTo>
                  <a:cubicBezTo>
                    <a:pt x="-286941" y="4165600"/>
                    <a:pt x="17189" y="2641600"/>
                    <a:pt x="9932" y="19449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84E8CFF3-C97A-4D30-5584-84A1E413D4A9}"/>
                </a:ext>
              </a:extLst>
            </p:cNvPr>
            <p:cNvSpPr/>
            <p:nvPr/>
          </p:nvSpPr>
          <p:spPr>
            <a:xfrm rot="13520361">
              <a:off x="7256703" y="5535361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58394F95-2801-DF45-0806-5623DCB481E2}"/>
                </a:ext>
              </a:extLst>
            </p:cNvPr>
            <p:cNvSpPr/>
            <p:nvPr/>
          </p:nvSpPr>
          <p:spPr>
            <a:xfrm rot="8079639" flipH="1">
              <a:off x="5985804" y="5569378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327F0DD-E9F7-714F-CC07-F1DD7928D1B9}"/>
                </a:ext>
              </a:extLst>
            </p:cNvPr>
            <p:cNvSpPr/>
            <p:nvPr/>
          </p:nvSpPr>
          <p:spPr>
            <a:xfrm>
              <a:off x="7726836" y="1775422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848421B-4FA8-FA6F-E530-BACDF52B52FC}"/>
                </a:ext>
              </a:extLst>
            </p:cNvPr>
            <p:cNvSpPr/>
            <p:nvPr/>
          </p:nvSpPr>
          <p:spPr>
            <a:xfrm>
              <a:off x="5787343" y="1781918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7FE40BA-4E79-5A68-1BBE-343C24F4566F}"/>
                </a:ext>
              </a:extLst>
            </p:cNvPr>
            <p:cNvSpPr/>
            <p:nvPr/>
          </p:nvSpPr>
          <p:spPr>
            <a:xfrm rot="648838">
              <a:off x="5712466" y="2979524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287188A-1BFA-13AA-F133-C3048A197326}"/>
                </a:ext>
              </a:extLst>
            </p:cNvPr>
            <p:cNvSpPr/>
            <p:nvPr/>
          </p:nvSpPr>
          <p:spPr>
            <a:xfrm rot="20787698">
              <a:off x="8062843" y="2929075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58C27BD-3976-4008-4DF4-85544B9612E4}"/>
                </a:ext>
              </a:extLst>
            </p:cNvPr>
            <p:cNvSpPr/>
            <p:nvPr/>
          </p:nvSpPr>
          <p:spPr>
            <a:xfrm>
              <a:off x="5880657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FC66588-78B6-34DD-98F9-522527144C9E}"/>
                </a:ext>
              </a:extLst>
            </p:cNvPr>
            <p:cNvSpPr/>
            <p:nvPr/>
          </p:nvSpPr>
          <p:spPr>
            <a:xfrm>
              <a:off x="7219325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3" name="Oval 170">
            <a:extLst>
              <a:ext uri="{FF2B5EF4-FFF2-40B4-BE49-F238E27FC236}">
                <a16:creationId xmlns:a16="http://schemas.microsoft.com/office/drawing/2014/main" id="{D78E8441-24A9-D4E8-A5A0-4856227A1783}"/>
              </a:ext>
            </a:extLst>
          </p:cNvPr>
          <p:cNvSpPr/>
          <p:nvPr/>
        </p:nvSpPr>
        <p:spPr>
          <a:xfrm rot="11027333">
            <a:off x="4611615" y="4944663"/>
            <a:ext cx="911928" cy="1354936"/>
          </a:xfrm>
          <a:custGeom>
            <a:avLst/>
            <a:gdLst>
              <a:gd name="connsiteX0" fmla="*/ 0 w 911584"/>
              <a:gd name="connsiteY0" fmla="*/ 676275 h 1352550"/>
              <a:gd name="connsiteX1" fmla="*/ 455792 w 911584"/>
              <a:gd name="connsiteY1" fmla="*/ 0 h 1352550"/>
              <a:gd name="connsiteX2" fmla="*/ 911584 w 911584"/>
              <a:gd name="connsiteY2" fmla="*/ 676275 h 1352550"/>
              <a:gd name="connsiteX3" fmla="*/ 455792 w 911584"/>
              <a:gd name="connsiteY3" fmla="*/ 1352550 h 1352550"/>
              <a:gd name="connsiteX4" fmla="*/ 0 w 911584"/>
              <a:gd name="connsiteY4" fmla="*/ 676275 h 1352550"/>
              <a:gd name="connsiteX0" fmla="*/ 0 w 911584"/>
              <a:gd name="connsiteY0" fmla="*/ 678053 h 1354328"/>
              <a:gd name="connsiteX1" fmla="*/ 455792 w 911584"/>
              <a:gd name="connsiteY1" fmla="*/ 1778 h 1354328"/>
              <a:gd name="connsiteX2" fmla="*/ 911584 w 911584"/>
              <a:gd name="connsiteY2" fmla="*/ 678053 h 1354328"/>
              <a:gd name="connsiteX3" fmla="*/ 455792 w 911584"/>
              <a:gd name="connsiteY3" fmla="*/ 1354328 h 1354328"/>
              <a:gd name="connsiteX4" fmla="*/ 0 w 911584"/>
              <a:gd name="connsiteY4" fmla="*/ 678053 h 1354328"/>
              <a:gd name="connsiteX0" fmla="*/ 172 w 911928"/>
              <a:gd name="connsiteY0" fmla="*/ 678661 h 1354936"/>
              <a:gd name="connsiteX1" fmla="*/ 455964 w 911928"/>
              <a:gd name="connsiteY1" fmla="*/ 2386 h 1354936"/>
              <a:gd name="connsiteX2" fmla="*/ 911756 w 911928"/>
              <a:gd name="connsiteY2" fmla="*/ 678661 h 1354936"/>
              <a:gd name="connsiteX3" fmla="*/ 455964 w 911928"/>
              <a:gd name="connsiteY3" fmla="*/ 1354936 h 1354936"/>
              <a:gd name="connsiteX4" fmla="*/ 172 w 911928"/>
              <a:gd name="connsiteY4" fmla="*/ 678661 h 135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28" h="1354936">
                <a:moveTo>
                  <a:pt x="172" y="678661"/>
                </a:moveTo>
                <a:cubicBezTo>
                  <a:pt x="172" y="305165"/>
                  <a:pt x="-22604" y="36500"/>
                  <a:pt x="455964" y="2386"/>
                </a:cubicBezTo>
                <a:cubicBezTo>
                  <a:pt x="934532" y="-31728"/>
                  <a:pt x="911756" y="305165"/>
                  <a:pt x="911756" y="678661"/>
                </a:cubicBezTo>
                <a:cubicBezTo>
                  <a:pt x="911756" y="1052157"/>
                  <a:pt x="707691" y="1354936"/>
                  <a:pt x="455964" y="1354936"/>
                </a:cubicBezTo>
                <a:cubicBezTo>
                  <a:pt x="204237" y="1354936"/>
                  <a:pt x="172" y="1052157"/>
                  <a:pt x="172" y="67866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B04755A-0E4F-AE21-7CD1-0931A6C4BDB7}"/>
              </a:ext>
            </a:extLst>
          </p:cNvPr>
          <p:cNvGrpSpPr/>
          <p:nvPr/>
        </p:nvGrpSpPr>
        <p:grpSpPr>
          <a:xfrm>
            <a:off x="5229078" y="3165005"/>
            <a:ext cx="2494294" cy="3137326"/>
            <a:chOff x="930513" y="273754"/>
            <a:chExt cx="5007874" cy="629891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087A3C-884F-97FE-7E88-F3F810AFB7E4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214" name="Rectangle 154">
                <a:extLst>
                  <a:ext uri="{FF2B5EF4-FFF2-40B4-BE49-F238E27FC236}">
                    <a16:creationId xmlns:a16="http://schemas.microsoft.com/office/drawing/2014/main" id="{D4AD31A0-556D-F9B1-FF1B-575FE3187E9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5" name="Rectangle 155">
                <a:extLst>
                  <a:ext uri="{FF2B5EF4-FFF2-40B4-BE49-F238E27FC236}">
                    <a16:creationId xmlns:a16="http://schemas.microsoft.com/office/drawing/2014/main" id="{0DF778CF-0007-C9BC-7661-4763D6FA3921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333970CA-DAE2-4BC4-3376-53ABE9F04978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B7651-12EE-FFBD-776F-64144823527D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C0C9179-D88D-7212-8540-19856AF1CF09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DB1A2E8-5973-B9E5-361E-D9ECF1737E0A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097AE7E-2E75-EBA1-878C-5113B81587F8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8E3AB87-BF61-C842-B99B-B7E076E17F1E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1E2E8A7-1345-A181-03DC-05D1DE4864C8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B282D392-8C6C-5140-3DD7-842C3940F890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8462C57-0B6C-1629-0841-5F5EC27A7736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5CBB0AB-0AB4-019C-9AAE-C7AC90B926E4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14C57F4-6FDA-F6CF-6F39-6F9037DDCBD8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E841B36-E6C9-36C2-F006-FEB1E1D79446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813B29C-3CEC-38A4-1985-1F99262D8A68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E070D10-1D71-A9C5-40EB-2905769BD38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C0D164-0C14-8EAB-C472-5A3165CB11C3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5421A24-5481-FDBF-95DC-FD7FE243B132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47B000E-FF86-3FC8-7DC8-86A427354A93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4422158-6C3F-A489-B06D-E8304D9BF1A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50770D5-F3B3-8F88-FE43-79226392BE46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EF882D4-DAEE-1F18-20AE-D0702512B499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80" name="Rectangle 155">
                <a:extLst>
                  <a:ext uri="{FF2B5EF4-FFF2-40B4-BE49-F238E27FC236}">
                    <a16:creationId xmlns:a16="http://schemas.microsoft.com/office/drawing/2014/main" id="{77AB5C52-F8DD-30EF-431B-D1E785807292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55">
                <a:extLst>
                  <a:ext uri="{FF2B5EF4-FFF2-40B4-BE49-F238E27FC236}">
                    <a16:creationId xmlns:a16="http://schemas.microsoft.com/office/drawing/2014/main" id="{9CBAA2C5-120D-7997-896E-C219963D0F3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2" name="Oval 156">
                <a:extLst>
                  <a:ext uri="{FF2B5EF4-FFF2-40B4-BE49-F238E27FC236}">
                    <a16:creationId xmlns:a16="http://schemas.microsoft.com/office/drawing/2014/main" id="{5FB9E5EC-71B2-DCD5-01D3-2C1C0FA33ECC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3" name="Oval 156">
                <a:extLst>
                  <a:ext uri="{FF2B5EF4-FFF2-40B4-BE49-F238E27FC236}">
                    <a16:creationId xmlns:a16="http://schemas.microsoft.com/office/drawing/2014/main" id="{38F3B960-C8CD-78D0-9B8F-23BABB816C86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4" name="Oval 98">
                <a:extLst>
                  <a:ext uri="{FF2B5EF4-FFF2-40B4-BE49-F238E27FC236}">
                    <a16:creationId xmlns:a16="http://schemas.microsoft.com/office/drawing/2014/main" id="{C3B57FCA-1797-2447-5B88-9C619283D001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E24D0AF-ED83-FA69-CFA6-D4DCC3575F95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F2A1A10-FAB7-402C-32A0-CE2C60CCF13F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DD85BA2-7429-6A39-F82E-7A51C7FC12EB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B9A9D40-EEA4-EF40-FDE7-A6FAF95E78B6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8784EB6-0CF1-5492-FA26-25CD4ADB83D8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87769C5-22A6-C16D-B634-38C85158FC76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D2BEAAE-E6A1-C2CA-0B17-D41F42FA448F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1BD3124-B6EC-6D40-BBA5-001C9CA42851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5F5C825-014A-70CD-8576-8CDB37FBBC0E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1" name="Picture 250">
            <a:extLst>
              <a:ext uri="{FF2B5EF4-FFF2-40B4-BE49-F238E27FC236}">
                <a16:creationId xmlns:a16="http://schemas.microsoft.com/office/drawing/2014/main" id="{D8D6BA07-0F37-C5CF-1E7E-28FAA16C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80" y="3741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2A4F976-3359-6406-4B4D-17656B372072}"/>
              </a:ext>
            </a:extLst>
          </p:cNvPr>
          <p:cNvGrpSpPr/>
          <p:nvPr/>
        </p:nvGrpSpPr>
        <p:grpSpPr>
          <a:xfrm>
            <a:off x="2368806" y="316481"/>
            <a:ext cx="3379940" cy="6178752"/>
            <a:chOff x="2368806" y="316481"/>
            <a:chExt cx="3379940" cy="6178752"/>
          </a:xfrm>
        </p:grpSpPr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270499EB-9910-D94D-6CAC-2A34C8D042C6}"/>
                </a:ext>
              </a:extLst>
            </p:cNvPr>
            <p:cNvSpPr/>
            <p:nvPr/>
          </p:nvSpPr>
          <p:spPr>
            <a:xfrm>
              <a:off x="4695593" y="5709516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E9FA94-FED0-8F16-7A30-D2B1869ADD16}"/>
                </a:ext>
              </a:extLst>
            </p:cNvPr>
            <p:cNvSpPr/>
            <p:nvPr/>
          </p:nvSpPr>
          <p:spPr>
            <a:xfrm rot="18109060" flipH="1">
              <a:off x="4383700" y="4063079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03F78F-3AC2-6D33-011E-FEA8DDDF0139}"/>
                </a:ext>
              </a:extLst>
            </p:cNvPr>
            <p:cNvGrpSpPr/>
            <p:nvPr/>
          </p:nvGrpSpPr>
          <p:grpSpPr>
            <a:xfrm rot="19783695">
              <a:off x="3410250" y="316481"/>
              <a:ext cx="1975316" cy="2205534"/>
              <a:chOff x="6462309" y="359921"/>
              <a:chExt cx="1975316" cy="2205534"/>
            </a:xfrm>
          </p:grpSpPr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D4E9C504-B117-111B-2769-93146BDB2B09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1222145-20CB-3030-3356-67F2A0E6A4C2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6E4F37-00F9-7933-CB02-C62E84F2A1E3}"/>
                </a:ext>
              </a:extLst>
            </p:cNvPr>
            <p:cNvSpPr/>
            <p:nvPr/>
          </p:nvSpPr>
          <p:spPr>
            <a:xfrm>
              <a:off x="2592155" y="5171107"/>
              <a:ext cx="672227" cy="908450"/>
            </a:xfrm>
            <a:prstGeom prst="ellipse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E577EFC-F927-F17E-0EE6-F80BEED51E13}"/>
                </a:ext>
              </a:extLst>
            </p:cNvPr>
            <p:cNvSpPr/>
            <p:nvPr/>
          </p:nvSpPr>
          <p:spPr>
            <a:xfrm>
              <a:off x="2908669" y="4201771"/>
              <a:ext cx="2411269" cy="2238430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  <a:gd name="connsiteX0" fmla="*/ 374090 w 2411269"/>
                <a:gd name="connsiteY0" fmla="*/ 0 h 2220803"/>
                <a:gd name="connsiteX1" fmla="*/ 1848048 w 2411269"/>
                <a:gd name="connsiteY1" fmla="*/ 0 h 2220803"/>
                <a:gd name="connsiteX2" fmla="*/ 2161947 w 2411269"/>
                <a:gd name="connsiteY2" fmla="*/ 2006479 h 2220803"/>
                <a:gd name="connsiteX3" fmla="*/ 346794 w 2411269"/>
                <a:gd name="connsiteY3" fmla="*/ 2061069 h 2220803"/>
                <a:gd name="connsiteX4" fmla="*/ 374090 w 2411269"/>
                <a:gd name="connsiteY4" fmla="*/ 0 h 2220803"/>
                <a:gd name="connsiteX0" fmla="*/ 374090 w 2411269"/>
                <a:gd name="connsiteY0" fmla="*/ 0 h 2246596"/>
                <a:gd name="connsiteX1" fmla="*/ 1848048 w 2411269"/>
                <a:gd name="connsiteY1" fmla="*/ 0 h 2246596"/>
                <a:gd name="connsiteX2" fmla="*/ 2161947 w 2411269"/>
                <a:gd name="connsiteY2" fmla="*/ 2006479 h 2246596"/>
                <a:gd name="connsiteX3" fmla="*/ 346794 w 2411269"/>
                <a:gd name="connsiteY3" fmla="*/ 2061069 h 2246596"/>
                <a:gd name="connsiteX4" fmla="*/ 374090 w 2411269"/>
                <a:gd name="connsiteY4" fmla="*/ 0 h 2246596"/>
                <a:gd name="connsiteX0" fmla="*/ 374090 w 2411269"/>
                <a:gd name="connsiteY0" fmla="*/ 0 h 2238430"/>
                <a:gd name="connsiteX1" fmla="*/ 1848048 w 2411269"/>
                <a:gd name="connsiteY1" fmla="*/ 0 h 2238430"/>
                <a:gd name="connsiteX2" fmla="*/ 2161947 w 2411269"/>
                <a:gd name="connsiteY2" fmla="*/ 2006479 h 2238430"/>
                <a:gd name="connsiteX3" fmla="*/ 346794 w 2411269"/>
                <a:gd name="connsiteY3" fmla="*/ 2061069 h 2238430"/>
                <a:gd name="connsiteX4" fmla="*/ 374090 w 2411269"/>
                <a:gd name="connsiteY4" fmla="*/ 0 h 223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238430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50535" y="2250053"/>
                    <a:pt x="1158836" y="23520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7CD17FE-ECD4-DAB2-3AA6-9E2DA89F1450}"/>
                </a:ext>
              </a:extLst>
            </p:cNvPr>
            <p:cNvSpPr/>
            <p:nvPr/>
          </p:nvSpPr>
          <p:spPr>
            <a:xfrm>
              <a:off x="3543020" y="4287670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5B201A5B-A447-D8E2-BFF3-D34EC12E9987}"/>
                </a:ext>
              </a:extLst>
            </p:cNvPr>
            <p:cNvSpPr/>
            <p:nvPr/>
          </p:nvSpPr>
          <p:spPr>
            <a:xfrm>
              <a:off x="4123614" y="4331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F4CD841D-0DD1-E36D-7514-1883EAE9FA1C}"/>
                </a:ext>
              </a:extLst>
            </p:cNvPr>
            <p:cNvSpPr/>
            <p:nvPr/>
          </p:nvSpPr>
          <p:spPr>
            <a:xfrm flipH="1">
              <a:off x="3870375" y="450677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9F42FCB-6787-D5DB-8C7A-F2CB5A677AA6}"/>
                </a:ext>
              </a:extLst>
            </p:cNvPr>
            <p:cNvSpPr/>
            <p:nvPr/>
          </p:nvSpPr>
          <p:spPr>
            <a:xfrm>
              <a:off x="2540585" y="1958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993F2C-2DEB-3DB7-DE8F-82D0140D8030}"/>
                </a:ext>
              </a:extLst>
            </p:cNvPr>
            <p:cNvGrpSpPr/>
            <p:nvPr/>
          </p:nvGrpSpPr>
          <p:grpSpPr>
            <a:xfrm flipH="1">
              <a:off x="4397907" y="3021343"/>
              <a:ext cx="644512" cy="825561"/>
              <a:chOff x="5094265" y="2794186"/>
              <a:chExt cx="644512" cy="82556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A698E6E-7B3B-1A91-2AE1-ED16B44C10F8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E945E-BC55-0DD5-856B-8C90DC79FA17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8204E8-DB56-A2CA-0C06-3967663A5FDD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A8C0F1-0643-F879-21ED-99104B2CC937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503DB9-9528-0042-7911-02615D155775}"/>
                </a:ext>
              </a:extLst>
            </p:cNvPr>
            <p:cNvGrpSpPr/>
            <p:nvPr/>
          </p:nvGrpSpPr>
          <p:grpSpPr>
            <a:xfrm>
              <a:off x="5059468" y="3979086"/>
              <a:ext cx="513206" cy="243656"/>
              <a:chOff x="5593554" y="3765551"/>
              <a:chExt cx="513206" cy="24365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662D5A7-3B78-60E6-01C4-004368977B06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EE81FF2-5FB2-2B2F-B114-08D1EEEF9EDD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AB8A6-053F-28B9-E3EB-12FDD67965B4}"/>
                </a:ext>
              </a:extLst>
            </p:cNvPr>
            <p:cNvSpPr/>
            <p:nvPr/>
          </p:nvSpPr>
          <p:spPr>
            <a:xfrm>
              <a:off x="4161881" y="17992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0BCED908-8DA6-B399-45C1-0C3176BE79F4}"/>
                </a:ext>
              </a:extLst>
            </p:cNvPr>
            <p:cNvSpPr/>
            <p:nvPr/>
          </p:nvSpPr>
          <p:spPr>
            <a:xfrm rot="3332539">
              <a:off x="5466514" y="3743655"/>
              <a:ext cx="302415" cy="26204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  <a:gd name="connsiteX0" fmla="*/ 281 w 414596"/>
                <a:gd name="connsiteY0" fmla="*/ 68309 h 262048"/>
                <a:gd name="connsiteX1" fmla="*/ 383627 w 414596"/>
                <a:gd name="connsiteY1" fmla="*/ 55609 h 262048"/>
                <a:gd name="connsiteX2" fmla="*/ 322537 w 414596"/>
                <a:gd name="connsiteY2" fmla="*/ 262028 h 262048"/>
                <a:gd name="connsiteX3" fmla="*/ 281 w 414596"/>
                <a:gd name="connsiteY3" fmla="*/ 68309 h 26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596" h="262048">
                  <a:moveTo>
                    <a:pt x="281" y="68309"/>
                  </a:moveTo>
                  <a:cubicBezTo>
                    <a:pt x="10463" y="33906"/>
                    <a:pt x="171168" y="-59227"/>
                    <a:pt x="383627" y="55609"/>
                  </a:cubicBezTo>
                  <a:cubicBezTo>
                    <a:pt x="456386" y="125995"/>
                    <a:pt x="386428" y="259911"/>
                    <a:pt x="322537" y="262028"/>
                  </a:cubicBezTo>
                  <a:cubicBezTo>
                    <a:pt x="258646" y="264145"/>
                    <a:pt x="-9901" y="102712"/>
                    <a:pt x="281" y="68309"/>
                  </a:cubicBezTo>
                  <a:close/>
                </a:path>
              </a:pathLst>
            </a:custGeom>
            <a:solidFill>
              <a:srgbClr val="FAD4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14A15D08-4126-0A6C-36F9-FB58C3A95E2C}"/>
                </a:ext>
              </a:extLst>
            </p:cNvPr>
            <p:cNvSpPr/>
            <p:nvPr/>
          </p:nvSpPr>
          <p:spPr>
            <a:xfrm flipH="1">
              <a:off x="3835690" y="6038016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3E094-BBA6-4F4C-9F96-843C006887DC}"/>
                </a:ext>
              </a:extLst>
            </p:cNvPr>
            <p:cNvGrpSpPr/>
            <p:nvPr/>
          </p:nvGrpSpPr>
          <p:grpSpPr>
            <a:xfrm rot="1955298" flipH="1">
              <a:off x="2368806" y="621452"/>
              <a:ext cx="1975316" cy="2205534"/>
              <a:chOff x="6462309" y="359921"/>
              <a:chExt cx="1975316" cy="2205534"/>
            </a:xfrm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1EBF1B18-93EB-01FB-4940-CDB10534A298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04668C-9CEF-9258-574F-1946266C2680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C68DCC-16FF-2C11-4738-168739196D37}"/>
                </a:ext>
              </a:extLst>
            </p:cNvPr>
            <p:cNvSpPr/>
            <p:nvPr/>
          </p:nvSpPr>
          <p:spPr>
            <a:xfrm>
              <a:off x="3120818" y="2852540"/>
              <a:ext cx="807498" cy="236732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31C802-1989-ABE0-625C-6FEBE1F23B1B}"/>
                </a:ext>
              </a:extLst>
            </p:cNvPr>
            <p:cNvSpPr/>
            <p:nvPr/>
          </p:nvSpPr>
          <p:spPr>
            <a:xfrm rot="407858">
              <a:off x="3631324" y="6162878"/>
              <a:ext cx="807498" cy="277434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6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041E31-477E-1252-07C7-041638E9D26A}"/>
              </a:ext>
            </a:extLst>
          </p:cNvPr>
          <p:cNvGrpSpPr/>
          <p:nvPr/>
        </p:nvGrpSpPr>
        <p:grpSpPr>
          <a:xfrm rot="3995220">
            <a:off x="8055400" y="2428527"/>
            <a:ext cx="4387323" cy="2301228"/>
            <a:chOff x="2332887" y="2678009"/>
            <a:chExt cx="4454946" cy="23366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DF9F0E-CF29-2672-6178-E1DA2854DD24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83F2E3-4FD6-2200-79D7-D61B0DE9F49F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04FDF9-7CDC-8E73-7410-1E76922210FB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25C6F4-B25D-07D1-CF81-52C95B902387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8C82B8-8763-F595-2F1A-A67DC578CE0D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AEE934-1393-246B-DBE6-82F4E7D7C73C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B73242AE-D13C-B416-9B9A-60A22F87A368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43D6EBD1-D856-3DDB-8414-E6F7103129B4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62515DEB-A9A1-BA8E-316A-51D5F6CF7237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CF6074-9F7F-5EA5-B82F-249753FEE997}"/>
              </a:ext>
            </a:extLst>
          </p:cNvPr>
          <p:cNvGrpSpPr/>
          <p:nvPr/>
        </p:nvGrpSpPr>
        <p:grpSpPr>
          <a:xfrm rot="3995220">
            <a:off x="1122337" y="2155572"/>
            <a:ext cx="4387323" cy="2301228"/>
            <a:chOff x="2332887" y="2678009"/>
            <a:chExt cx="4454946" cy="2336698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0E22AB0-D237-675A-46CC-69865AA4B9F4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A0D31791-5CA2-2C12-A00D-7F00CDE71F1F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626E02-7972-0879-7DCC-476EE562F83C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D63F9A-EA4F-B4CA-E504-898913C6E468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A3903-BD88-6008-5509-691E17B3A3F6}"/>
                </a:ext>
              </a:extLst>
            </p:cNvPr>
            <p:cNvSpPr/>
            <p:nvPr/>
          </p:nvSpPr>
          <p:spPr>
            <a:xfrm rot="16307648">
              <a:off x="3957875" y="3014068"/>
              <a:ext cx="541543" cy="248568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706D4D-EE23-660B-B9C0-CC147407F574}"/>
                </a:ext>
              </a:extLst>
            </p:cNvPr>
            <p:cNvSpPr/>
            <p:nvPr/>
          </p:nvSpPr>
          <p:spPr>
            <a:xfrm rot="16307648">
              <a:off x="4403148" y="4453623"/>
              <a:ext cx="617093" cy="166706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018BC1-B295-591C-8EC0-C146CB2D9782}"/>
                </a:ext>
              </a:extLst>
            </p:cNvPr>
            <p:cNvSpPr/>
            <p:nvPr/>
          </p:nvSpPr>
          <p:spPr>
            <a:xfrm rot="16307648">
              <a:off x="5951077" y="3975542"/>
              <a:ext cx="400051" cy="166706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33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7902A16-760F-38FD-7D65-CB81B3A82AE6}"/>
              </a:ext>
            </a:extLst>
          </p:cNvPr>
          <p:cNvGrpSpPr/>
          <p:nvPr/>
        </p:nvGrpSpPr>
        <p:grpSpPr>
          <a:xfrm>
            <a:off x="3647054" y="187955"/>
            <a:ext cx="4611747" cy="6512459"/>
            <a:chOff x="3647054" y="187955"/>
            <a:chExt cx="4611747" cy="6512459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99EDE2B-9267-297D-A730-19A2750C43E0}"/>
                </a:ext>
              </a:extLst>
            </p:cNvPr>
            <p:cNvSpPr/>
            <p:nvPr/>
          </p:nvSpPr>
          <p:spPr>
            <a:xfrm rot="18200087">
              <a:off x="7051256" y="4824651"/>
              <a:ext cx="957041" cy="1458049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6350 w 508174"/>
                <a:gd name="connsiteY0" fmla="*/ 815772 h 815772"/>
                <a:gd name="connsiteX1" fmla="*/ 0 w 508174"/>
                <a:gd name="connsiteY1" fmla="*/ 0 h 815772"/>
                <a:gd name="connsiteX2" fmla="*/ 6350 w 508174"/>
                <a:gd name="connsiteY2" fmla="*/ 815772 h 815772"/>
                <a:gd name="connsiteX0" fmla="*/ 2376 w 505748"/>
                <a:gd name="connsiteY0" fmla="*/ 1456827 h 1456827"/>
                <a:gd name="connsiteX1" fmla="*/ 0 w 505748"/>
                <a:gd name="connsiteY1" fmla="*/ 0 h 1456827"/>
                <a:gd name="connsiteX2" fmla="*/ 2376 w 505748"/>
                <a:gd name="connsiteY2" fmla="*/ 1456827 h 1456827"/>
                <a:gd name="connsiteX0" fmla="*/ 399728 w 903100"/>
                <a:gd name="connsiteY0" fmla="*/ 1456827 h 1456827"/>
                <a:gd name="connsiteX1" fmla="*/ 397352 w 903100"/>
                <a:gd name="connsiteY1" fmla="*/ 0 h 1456827"/>
                <a:gd name="connsiteX2" fmla="*/ 399728 w 903100"/>
                <a:gd name="connsiteY2" fmla="*/ 1456827 h 1456827"/>
                <a:gd name="connsiteX0" fmla="*/ 485480 w 988852"/>
                <a:gd name="connsiteY0" fmla="*/ 1456827 h 1456827"/>
                <a:gd name="connsiteX1" fmla="*/ 483104 w 988852"/>
                <a:gd name="connsiteY1" fmla="*/ 0 h 1456827"/>
                <a:gd name="connsiteX2" fmla="*/ 485480 w 988852"/>
                <a:gd name="connsiteY2" fmla="*/ 1456827 h 1456827"/>
                <a:gd name="connsiteX0" fmla="*/ 485480 w 899863"/>
                <a:gd name="connsiteY0" fmla="*/ 1456827 h 1456827"/>
                <a:gd name="connsiteX1" fmla="*/ 483104 w 899863"/>
                <a:gd name="connsiteY1" fmla="*/ 0 h 1456827"/>
                <a:gd name="connsiteX2" fmla="*/ 485480 w 899863"/>
                <a:gd name="connsiteY2" fmla="*/ 1456827 h 1456827"/>
                <a:gd name="connsiteX0" fmla="*/ 485480 w 957041"/>
                <a:gd name="connsiteY0" fmla="*/ 1458049 h 1458049"/>
                <a:gd name="connsiteX1" fmla="*/ 483104 w 957041"/>
                <a:gd name="connsiteY1" fmla="*/ 1222 h 1458049"/>
                <a:gd name="connsiteX2" fmla="*/ 485480 w 957041"/>
                <a:gd name="connsiteY2" fmla="*/ 1458049 h 145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041" h="1458049">
                  <a:moveTo>
                    <a:pt x="485480" y="1458049"/>
                  </a:moveTo>
                  <a:cubicBezTo>
                    <a:pt x="-412917" y="589975"/>
                    <a:pt x="147909" y="137790"/>
                    <a:pt x="483104" y="1222"/>
                  </a:cubicBezTo>
                  <a:cubicBezTo>
                    <a:pt x="1097067" y="-41146"/>
                    <a:pt x="1131907" y="1028801"/>
                    <a:pt x="485480" y="1458049"/>
                  </a:cubicBezTo>
                  <a:close/>
                </a:path>
              </a:pathLst>
            </a:cu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AE4D9-F35A-CF65-B2FB-62A05D009CC8}"/>
                </a:ext>
              </a:extLst>
            </p:cNvPr>
            <p:cNvSpPr/>
            <p:nvPr/>
          </p:nvSpPr>
          <p:spPr>
            <a:xfrm>
              <a:off x="3647054" y="1884426"/>
              <a:ext cx="3968082" cy="3852736"/>
            </a:xfrm>
            <a:custGeom>
              <a:avLst/>
              <a:gdLst>
                <a:gd name="connsiteX0" fmla="*/ 0 w 2002057"/>
                <a:gd name="connsiteY0" fmla="*/ 0 h 1015167"/>
                <a:gd name="connsiteX1" fmla="*/ 2002057 w 2002057"/>
                <a:gd name="connsiteY1" fmla="*/ 0 h 1015167"/>
                <a:gd name="connsiteX2" fmla="*/ 2002057 w 2002057"/>
                <a:gd name="connsiteY2" fmla="*/ 1015167 h 1015167"/>
                <a:gd name="connsiteX3" fmla="*/ 0 w 2002057"/>
                <a:gd name="connsiteY3" fmla="*/ 1015167 h 1015167"/>
                <a:gd name="connsiteX4" fmla="*/ 0 w 2002057"/>
                <a:gd name="connsiteY4" fmla="*/ 0 h 1015167"/>
                <a:gd name="connsiteX0" fmla="*/ 76200 w 2002057"/>
                <a:gd name="connsiteY0" fmla="*/ 0 h 1218367"/>
                <a:gd name="connsiteX1" fmla="*/ 2002057 w 2002057"/>
                <a:gd name="connsiteY1" fmla="*/ 203200 h 1218367"/>
                <a:gd name="connsiteX2" fmla="*/ 2002057 w 2002057"/>
                <a:gd name="connsiteY2" fmla="*/ 1218367 h 1218367"/>
                <a:gd name="connsiteX3" fmla="*/ 0 w 2002057"/>
                <a:gd name="connsiteY3" fmla="*/ 1218367 h 1218367"/>
                <a:gd name="connsiteX4" fmla="*/ 76200 w 2002057"/>
                <a:gd name="connsiteY4" fmla="*/ 0 h 1218367"/>
                <a:gd name="connsiteX0" fmla="*/ 76200 w 2002057"/>
                <a:gd name="connsiteY0" fmla="*/ 12700 h 1231067"/>
                <a:gd name="connsiteX1" fmla="*/ 1709957 w 2002057"/>
                <a:gd name="connsiteY1" fmla="*/ 0 h 1231067"/>
                <a:gd name="connsiteX2" fmla="*/ 2002057 w 2002057"/>
                <a:gd name="connsiteY2" fmla="*/ 1231067 h 1231067"/>
                <a:gd name="connsiteX3" fmla="*/ 0 w 2002057"/>
                <a:gd name="connsiteY3" fmla="*/ 1231067 h 1231067"/>
                <a:gd name="connsiteX4" fmla="*/ 76200 w 2002057"/>
                <a:gd name="connsiteY4" fmla="*/ 12700 h 1231067"/>
                <a:gd name="connsiteX0" fmla="*/ 76200 w 2598957"/>
                <a:gd name="connsiteY0" fmla="*/ 12700 h 1294567"/>
                <a:gd name="connsiteX1" fmla="*/ 1709957 w 2598957"/>
                <a:gd name="connsiteY1" fmla="*/ 0 h 1294567"/>
                <a:gd name="connsiteX2" fmla="*/ 2598957 w 2598957"/>
                <a:gd name="connsiteY2" fmla="*/ 1294567 h 1294567"/>
                <a:gd name="connsiteX3" fmla="*/ 0 w 2598957"/>
                <a:gd name="connsiteY3" fmla="*/ 1231067 h 1294567"/>
                <a:gd name="connsiteX4" fmla="*/ 76200 w 2598957"/>
                <a:gd name="connsiteY4" fmla="*/ 12700 h 1294567"/>
                <a:gd name="connsiteX0" fmla="*/ 76200 w 2598957"/>
                <a:gd name="connsiteY0" fmla="*/ 12700 h 3581405"/>
                <a:gd name="connsiteX1" fmla="*/ 1709957 w 2598957"/>
                <a:gd name="connsiteY1" fmla="*/ 0 h 3581405"/>
                <a:gd name="connsiteX2" fmla="*/ 2598957 w 2598957"/>
                <a:gd name="connsiteY2" fmla="*/ 1294567 h 3581405"/>
                <a:gd name="connsiteX3" fmla="*/ 2057400 w 2598957"/>
                <a:gd name="connsiteY3" fmla="*/ 3581400 h 3581405"/>
                <a:gd name="connsiteX4" fmla="*/ 0 w 2598957"/>
                <a:gd name="connsiteY4" fmla="*/ 1231067 h 3581405"/>
                <a:gd name="connsiteX5" fmla="*/ 76200 w 2598957"/>
                <a:gd name="connsiteY5" fmla="*/ 12700 h 3581405"/>
                <a:gd name="connsiteX0" fmla="*/ 698500 w 3221257"/>
                <a:gd name="connsiteY0" fmla="*/ 12700 h 3581405"/>
                <a:gd name="connsiteX1" fmla="*/ 2332257 w 3221257"/>
                <a:gd name="connsiteY1" fmla="*/ 0 h 3581405"/>
                <a:gd name="connsiteX2" fmla="*/ 3221257 w 3221257"/>
                <a:gd name="connsiteY2" fmla="*/ 1294567 h 3581405"/>
                <a:gd name="connsiteX3" fmla="*/ 2679700 w 3221257"/>
                <a:gd name="connsiteY3" fmla="*/ 3581400 h 3581405"/>
                <a:gd name="connsiteX4" fmla="*/ 0 w 3221257"/>
                <a:gd name="connsiteY4" fmla="*/ 3529767 h 3581405"/>
                <a:gd name="connsiteX5" fmla="*/ 698500 w 3221257"/>
                <a:gd name="connsiteY5" fmla="*/ 12700 h 3581405"/>
                <a:gd name="connsiteX0" fmla="*/ 698500 w 3221257"/>
                <a:gd name="connsiteY0" fmla="*/ 0 h 3644905"/>
                <a:gd name="connsiteX1" fmla="*/ 2332257 w 3221257"/>
                <a:gd name="connsiteY1" fmla="*/ 63500 h 3644905"/>
                <a:gd name="connsiteX2" fmla="*/ 3221257 w 3221257"/>
                <a:gd name="connsiteY2" fmla="*/ 1358067 h 3644905"/>
                <a:gd name="connsiteX3" fmla="*/ 2679700 w 3221257"/>
                <a:gd name="connsiteY3" fmla="*/ 3644900 h 3644905"/>
                <a:gd name="connsiteX4" fmla="*/ 0 w 3221257"/>
                <a:gd name="connsiteY4" fmla="*/ 3593267 h 3644905"/>
                <a:gd name="connsiteX5" fmla="*/ 698500 w 3221257"/>
                <a:gd name="connsiteY5" fmla="*/ 0 h 3644905"/>
                <a:gd name="connsiteX0" fmla="*/ 711309 w 3234066"/>
                <a:gd name="connsiteY0" fmla="*/ 0 h 3644905"/>
                <a:gd name="connsiteX1" fmla="*/ 2345066 w 3234066"/>
                <a:gd name="connsiteY1" fmla="*/ 63500 h 3644905"/>
                <a:gd name="connsiteX2" fmla="*/ 3234066 w 3234066"/>
                <a:gd name="connsiteY2" fmla="*/ 1358067 h 3644905"/>
                <a:gd name="connsiteX3" fmla="*/ 2692509 w 3234066"/>
                <a:gd name="connsiteY3" fmla="*/ 3644900 h 3644905"/>
                <a:gd name="connsiteX4" fmla="*/ 12809 w 3234066"/>
                <a:gd name="connsiteY4" fmla="*/ 3593267 h 3644905"/>
                <a:gd name="connsiteX5" fmla="*/ 711309 w 3234066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0"/>
                <a:gd name="connsiteX1" fmla="*/ 2861762 w 3788862"/>
                <a:gd name="connsiteY1" fmla="*/ 0 h 3695700"/>
                <a:gd name="connsiteX2" fmla="*/ 3788862 w 3788862"/>
                <a:gd name="connsiteY2" fmla="*/ 1408867 h 3695700"/>
                <a:gd name="connsiteX3" fmla="*/ 3247305 w 3788862"/>
                <a:gd name="connsiteY3" fmla="*/ 3695700 h 3695700"/>
                <a:gd name="connsiteX4" fmla="*/ 567605 w 3788862"/>
                <a:gd name="connsiteY4" fmla="*/ 3644067 h 3695700"/>
                <a:gd name="connsiteX5" fmla="*/ 1266105 w 3788862"/>
                <a:gd name="connsiteY5" fmla="*/ 50800 h 3695700"/>
                <a:gd name="connsiteX0" fmla="*/ 1266105 w 3968082"/>
                <a:gd name="connsiteY0" fmla="*/ 50800 h 3695700"/>
                <a:gd name="connsiteX1" fmla="*/ 2861762 w 3968082"/>
                <a:gd name="connsiteY1" fmla="*/ 0 h 3695700"/>
                <a:gd name="connsiteX2" fmla="*/ 3788862 w 3968082"/>
                <a:gd name="connsiteY2" fmla="*/ 1408867 h 3695700"/>
                <a:gd name="connsiteX3" fmla="*/ 3247305 w 3968082"/>
                <a:gd name="connsiteY3" fmla="*/ 3695700 h 3695700"/>
                <a:gd name="connsiteX4" fmla="*/ 567605 w 3968082"/>
                <a:gd name="connsiteY4" fmla="*/ 3644067 h 3695700"/>
                <a:gd name="connsiteX5" fmla="*/ 1266105 w 3968082"/>
                <a:gd name="connsiteY5" fmla="*/ 50800 h 3695700"/>
                <a:gd name="connsiteX0" fmla="*/ 1266105 w 3968082"/>
                <a:gd name="connsiteY0" fmla="*/ 50800 h 3820281"/>
                <a:gd name="connsiteX1" fmla="*/ 2861762 w 3968082"/>
                <a:gd name="connsiteY1" fmla="*/ 0 h 3820281"/>
                <a:gd name="connsiteX2" fmla="*/ 3788862 w 3968082"/>
                <a:gd name="connsiteY2" fmla="*/ 1408867 h 3820281"/>
                <a:gd name="connsiteX3" fmla="*/ 3247305 w 3968082"/>
                <a:gd name="connsiteY3" fmla="*/ 3695700 h 3820281"/>
                <a:gd name="connsiteX4" fmla="*/ 567605 w 3968082"/>
                <a:gd name="connsiteY4" fmla="*/ 3644067 h 3820281"/>
                <a:gd name="connsiteX5" fmla="*/ 1266105 w 3968082"/>
                <a:gd name="connsiteY5" fmla="*/ 50800 h 3820281"/>
                <a:gd name="connsiteX0" fmla="*/ 1266105 w 3968082"/>
                <a:gd name="connsiteY0" fmla="*/ 50800 h 3852736"/>
                <a:gd name="connsiteX1" fmla="*/ 2861762 w 3968082"/>
                <a:gd name="connsiteY1" fmla="*/ 0 h 3852736"/>
                <a:gd name="connsiteX2" fmla="*/ 3788862 w 3968082"/>
                <a:gd name="connsiteY2" fmla="*/ 1408867 h 3852736"/>
                <a:gd name="connsiteX3" fmla="*/ 3247305 w 3968082"/>
                <a:gd name="connsiteY3" fmla="*/ 3695700 h 3852736"/>
                <a:gd name="connsiteX4" fmla="*/ 567605 w 3968082"/>
                <a:gd name="connsiteY4" fmla="*/ 3644067 h 3852736"/>
                <a:gd name="connsiteX5" fmla="*/ 1266105 w 3968082"/>
                <a:gd name="connsiteY5" fmla="*/ 50800 h 38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082" h="3852736">
                  <a:moveTo>
                    <a:pt x="1266105" y="50800"/>
                  </a:moveTo>
                  <a:lnTo>
                    <a:pt x="2861762" y="0"/>
                  </a:lnTo>
                  <a:cubicBezTo>
                    <a:pt x="3221595" y="317222"/>
                    <a:pt x="3390929" y="329645"/>
                    <a:pt x="3788862" y="1408867"/>
                  </a:cubicBezTo>
                  <a:cubicBezTo>
                    <a:pt x="4171376" y="2166911"/>
                    <a:pt x="3918891" y="3178956"/>
                    <a:pt x="3247305" y="3695700"/>
                  </a:cubicBezTo>
                  <a:cubicBezTo>
                    <a:pt x="1820672" y="3995989"/>
                    <a:pt x="1384638" y="3800978"/>
                    <a:pt x="567605" y="3644067"/>
                  </a:cubicBezTo>
                  <a:cubicBezTo>
                    <a:pt x="-507662" y="2420911"/>
                    <a:pt x="68072" y="778656"/>
                    <a:pt x="126610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8C95984B-20A1-9A08-3EE7-A8BDF4238103}"/>
                </a:ext>
              </a:extLst>
            </p:cNvPr>
            <p:cNvSpPr/>
            <p:nvPr/>
          </p:nvSpPr>
          <p:spPr>
            <a:xfrm rot="20630632" flipH="1">
              <a:off x="5706573" y="294290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2FCF97-DB50-7B3C-9247-B6FDB311005D}"/>
                </a:ext>
              </a:extLst>
            </p:cNvPr>
            <p:cNvSpPr/>
            <p:nvPr/>
          </p:nvSpPr>
          <p:spPr>
            <a:xfrm>
              <a:off x="4536514" y="354376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361276-C58A-FED0-4912-C7A61F22DB5C}"/>
                </a:ext>
              </a:extLst>
            </p:cNvPr>
            <p:cNvSpPr/>
            <p:nvPr/>
          </p:nvSpPr>
          <p:spPr>
            <a:xfrm>
              <a:off x="4078075" y="5368128"/>
              <a:ext cx="1022563" cy="81577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478235E2-C1FE-6CC4-BC5F-669B1F985007}"/>
                </a:ext>
              </a:extLst>
            </p:cNvPr>
            <p:cNvSpPr/>
            <p:nvPr/>
          </p:nvSpPr>
          <p:spPr>
            <a:xfrm>
              <a:off x="4318249" y="5211779"/>
              <a:ext cx="634752" cy="391960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71C72742-7785-B913-AD1A-6FB8AC2667F6}"/>
                </a:ext>
              </a:extLst>
            </p:cNvPr>
            <p:cNvSpPr/>
            <p:nvPr/>
          </p:nvSpPr>
          <p:spPr>
            <a:xfrm>
              <a:off x="5547612" y="4086050"/>
              <a:ext cx="634752" cy="708525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D50008-C406-8DF9-9D95-EC88F66CCEF8}"/>
                </a:ext>
              </a:extLst>
            </p:cNvPr>
            <p:cNvGrpSpPr/>
            <p:nvPr/>
          </p:nvGrpSpPr>
          <p:grpSpPr>
            <a:xfrm>
              <a:off x="4446833" y="1616818"/>
              <a:ext cx="2368524" cy="2552729"/>
              <a:chOff x="4446833" y="1616818"/>
              <a:chExt cx="2368524" cy="255272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A45B69-C420-8FBC-3439-8A78B5010229}"/>
                  </a:ext>
                </a:extLst>
              </p:cNvPr>
              <p:cNvSpPr/>
              <p:nvPr/>
            </p:nvSpPr>
            <p:spPr>
              <a:xfrm>
                <a:off x="4446833" y="1616818"/>
                <a:ext cx="2368524" cy="2552729"/>
              </a:xfrm>
              <a:custGeom>
                <a:avLst/>
                <a:gdLst>
                  <a:gd name="connsiteX0" fmla="*/ 0 w 909857"/>
                  <a:gd name="connsiteY0" fmla="*/ 0 h 947096"/>
                  <a:gd name="connsiteX1" fmla="*/ 909857 w 909857"/>
                  <a:gd name="connsiteY1" fmla="*/ 0 h 947096"/>
                  <a:gd name="connsiteX2" fmla="*/ 909857 w 909857"/>
                  <a:gd name="connsiteY2" fmla="*/ 947096 h 947096"/>
                  <a:gd name="connsiteX3" fmla="*/ 0 w 909857"/>
                  <a:gd name="connsiteY3" fmla="*/ 947096 h 947096"/>
                  <a:gd name="connsiteX4" fmla="*/ 0 w 909857"/>
                  <a:gd name="connsiteY4" fmla="*/ 0 h 947096"/>
                  <a:gd name="connsiteX0" fmla="*/ 0 w 1455957"/>
                  <a:gd name="connsiteY0" fmla="*/ 63500 h 1010596"/>
                  <a:gd name="connsiteX1" fmla="*/ 1455957 w 1455957"/>
                  <a:gd name="connsiteY1" fmla="*/ 0 h 1010596"/>
                  <a:gd name="connsiteX2" fmla="*/ 909857 w 1455957"/>
                  <a:gd name="connsiteY2" fmla="*/ 1010596 h 1010596"/>
                  <a:gd name="connsiteX3" fmla="*/ 0 w 1455957"/>
                  <a:gd name="connsiteY3" fmla="*/ 1010596 h 1010596"/>
                  <a:gd name="connsiteX4" fmla="*/ 0 w 1455957"/>
                  <a:gd name="connsiteY4" fmla="*/ 63500 h 1010596"/>
                  <a:gd name="connsiteX0" fmla="*/ 0 w 1798857"/>
                  <a:gd name="connsiteY0" fmla="*/ 0 h 1150296"/>
                  <a:gd name="connsiteX1" fmla="*/ 1798857 w 1798857"/>
                  <a:gd name="connsiteY1" fmla="*/ 139700 h 1150296"/>
                  <a:gd name="connsiteX2" fmla="*/ 1252757 w 1798857"/>
                  <a:gd name="connsiteY2" fmla="*/ 1150296 h 1150296"/>
                  <a:gd name="connsiteX3" fmla="*/ 342900 w 1798857"/>
                  <a:gd name="connsiteY3" fmla="*/ 1150296 h 1150296"/>
                  <a:gd name="connsiteX4" fmla="*/ 0 w 1798857"/>
                  <a:gd name="connsiteY4" fmla="*/ 0 h 1150296"/>
                  <a:gd name="connsiteX0" fmla="*/ 0 w 1798857"/>
                  <a:gd name="connsiteY0" fmla="*/ 20974 h 1171270"/>
                  <a:gd name="connsiteX1" fmla="*/ 1798857 w 1798857"/>
                  <a:gd name="connsiteY1" fmla="*/ 160674 h 1171270"/>
                  <a:gd name="connsiteX2" fmla="*/ 1252757 w 1798857"/>
                  <a:gd name="connsiteY2" fmla="*/ 1171270 h 1171270"/>
                  <a:gd name="connsiteX3" fmla="*/ 342900 w 1798857"/>
                  <a:gd name="connsiteY3" fmla="*/ 1171270 h 1171270"/>
                  <a:gd name="connsiteX4" fmla="*/ 0 w 1798857"/>
                  <a:gd name="connsiteY4" fmla="*/ 20974 h 1171270"/>
                  <a:gd name="connsiteX0" fmla="*/ 0 w 1735357"/>
                  <a:gd name="connsiteY0" fmla="*/ 43695 h 1066991"/>
                  <a:gd name="connsiteX1" fmla="*/ 1735357 w 1735357"/>
                  <a:gd name="connsiteY1" fmla="*/ 56395 h 1066991"/>
                  <a:gd name="connsiteX2" fmla="*/ 1189257 w 1735357"/>
                  <a:gd name="connsiteY2" fmla="*/ 1066991 h 1066991"/>
                  <a:gd name="connsiteX3" fmla="*/ 279400 w 1735357"/>
                  <a:gd name="connsiteY3" fmla="*/ 1066991 h 1066991"/>
                  <a:gd name="connsiteX4" fmla="*/ 0 w 1735357"/>
                  <a:gd name="connsiteY4" fmla="*/ 43695 h 1066991"/>
                  <a:gd name="connsiteX0" fmla="*/ 0 w 1735357"/>
                  <a:gd name="connsiteY0" fmla="*/ 150275 h 1173571"/>
                  <a:gd name="connsiteX1" fmla="*/ 1735357 w 1735357"/>
                  <a:gd name="connsiteY1" fmla="*/ 162975 h 1173571"/>
                  <a:gd name="connsiteX2" fmla="*/ 1189257 w 1735357"/>
                  <a:gd name="connsiteY2" fmla="*/ 1173571 h 1173571"/>
                  <a:gd name="connsiteX3" fmla="*/ 279400 w 1735357"/>
                  <a:gd name="connsiteY3" fmla="*/ 1173571 h 1173571"/>
                  <a:gd name="connsiteX4" fmla="*/ 0 w 1735357"/>
                  <a:gd name="connsiteY4" fmla="*/ 150275 h 1173571"/>
                  <a:gd name="connsiteX0" fmla="*/ 0 w 1735357"/>
                  <a:gd name="connsiteY0" fmla="*/ 184807 h 1208103"/>
                  <a:gd name="connsiteX1" fmla="*/ 1735357 w 1735357"/>
                  <a:gd name="connsiteY1" fmla="*/ 197507 h 1208103"/>
                  <a:gd name="connsiteX2" fmla="*/ 1189257 w 1735357"/>
                  <a:gd name="connsiteY2" fmla="*/ 1208103 h 1208103"/>
                  <a:gd name="connsiteX3" fmla="*/ 279400 w 1735357"/>
                  <a:gd name="connsiteY3" fmla="*/ 1208103 h 1208103"/>
                  <a:gd name="connsiteX4" fmla="*/ 0 w 1735357"/>
                  <a:gd name="connsiteY4" fmla="*/ 184807 h 12081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2065557"/>
                  <a:gd name="connsiteY0" fmla="*/ 184807 h 2173303"/>
                  <a:gd name="connsiteX1" fmla="*/ 1963957 w 2065557"/>
                  <a:gd name="connsiteY1" fmla="*/ 197507 h 2173303"/>
                  <a:gd name="connsiteX2" fmla="*/ 2065557 w 2065557"/>
                  <a:gd name="connsiteY2" fmla="*/ 2173303 h 2173303"/>
                  <a:gd name="connsiteX3" fmla="*/ 0 w 2065557"/>
                  <a:gd name="connsiteY3" fmla="*/ 1373203 h 2173303"/>
                  <a:gd name="connsiteX4" fmla="*/ 228600 w 2065557"/>
                  <a:gd name="connsiteY4" fmla="*/ 184807 h 2173303"/>
                  <a:gd name="connsiteX0" fmla="*/ 228600 w 2065557"/>
                  <a:gd name="connsiteY0" fmla="*/ 184807 h 2469176"/>
                  <a:gd name="connsiteX1" fmla="*/ 1963957 w 2065557"/>
                  <a:gd name="connsiteY1" fmla="*/ 197507 h 2469176"/>
                  <a:gd name="connsiteX2" fmla="*/ 2065557 w 2065557"/>
                  <a:gd name="connsiteY2" fmla="*/ 2173303 h 2469176"/>
                  <a:gd name="connsiteX3" fmla="*/ 584200 w 2065557"/>
                  <a:gd name="connsiteY3" fmla="*/ 2440003 h 2469176"/>
                  <a:gd name="connsiteX4" fmla="*/ 0 w 2065557"/>
                  <a:gd name="connsiteY4" fmla="*/ 1373203 h 2469176"/>
                  <a:gd name="connsiteX5" fmla="*/ 228600 w 2065557"/>
                  <a:gd name="connsiteY5" fmla="*/ 184807 h 2469176"/>
                  <a:gd name="connsiteX0" fmla="*/ 286230 w 2123187"/>
                  <a:gd name="connsiteY0" fmla="*/ 184807 h 2469176"/>
                  <a:gd name="connsiteX1" fmla="*/ 2021587 w 2123187"/>
                  <a:gd name="connsiteY1" fmla="*/ 197507 h 2469176"/>
                  <a:gd name="connsiteX2" fmla="*/ 2123187 w 2123187"/>
                  <a:gd name="connsiteY2" fmla="*/ 2173303 h 2469176"/>
                  <a:gd name="connsiteX3" fmla="*/ 641830 w 2123187"/>
                  <a:gd name="connsiteY3" fmla="*/ 2440003 h 2469176"/>
                  <a:gd name="connsiteX4" fmla="*/ 57630 w 2123187"/>
                  <a:gd name="connsiteY4" fmla="*/ 1373203 h 2469176"/>
                  <a:gd name="connsiteX5" fmla="*/ 286230 w 2123187"/>
                  <a:gd name="connsiteY5" fmla="*/ 184807 h 2469176"/>
                  <a:gd name="connsiteX0" fmla="*/ 531567 w 2368524"/>
                  <a:gd name="connsiteY0" fmla="*/ 184807 h 2469176"/>
                  <a:gd name="connsiteX1" fmla="*/ 2266924 w 2368524"/>
                  <a:gd name="connsiteY1" fmla="*/ 197507 h 2469176"/>
                  <a:gd name="connsiteX2" fmla="*/ 2368524 w 2368524"/>
                  <a:gd name="connsiteY2" fmla="*/ 2173303 h 2469176"/>
                  <a:gd name="connsiteX3" fmla="*/ 887167 w 2368524"/>
                  <a:gd name="connsiteY3" fmla="*/ 2440003 h 2469176"/>
                  <a:gd name="connsiteX4" fmla="*/ 302967 w 2368524"/>
                  <a:gd name="connsiteY4" fmla="*/ 1373203 h 2469176"/>
                  <a:gd name="connsiteX5" fmla="*/ 531567 w 2368524"/>
                  <a:gd name="connsiteY5" fmla="*/ 184807 h 2469176"/>
                  <a:gd name="connsiteX0" fmla="*/ 531567 w 2368524"/>
                  <a:gd name="connsiteY0" fmla="*/ 184807 h 2545549"/>
                  <a:gd name="connsiteX1" fmla="*/ 2266924 w 2368524"/>
                  <a:gd name="connsiteY1" fmla="*/ 197507 h 2545549"/>
                  <a:gd name="connsiteX2" fmla="*/ 2368524 w 2368524"/>
                  <a:gd name="connsiteY2" fmla="*/ 2173303 h 2545549"/>
                  <a:gd name="connsiteX3" fmla="*/ 887167 w 2368524"/>
                  <a:gd name="connsiteY3" fmla="*/ 2440003 h 2545549"/>
                  <a:gd name="connsiteX4" fmla="*/ 302967 w 2368524"/>
                  <a:gd name="connsiteY4" fmla="*/ 1373203 h 2545549"/>
                  <a:gd name="connsiteX5" fmla="*/ 531567 w 2368524"/>
                  <a:gd name="connsiteY5" fmla="*/ 184807 h 2545549"/>
                  <a:gd name="connsiteX0" fmla="*/ 531567 w 2368524"/>
                  <a:gd name="connsiteY0" fmla="*/ 148642 h 2509384"/>
                  <a:gd name="connsiteX1" fmla="*/ 2152624 w 2368524"/>
                  <a:gd name="connsiteY1" fmla="*/ 275642 h 2509384"/>
                  <a:gd name="connsiteX2" fmla="*/ 2368524 w 2368524"/>
                  <a:gd name="connsiteY2" fmla="*/ 2137138 h 2509384"/>
                  <a:gd name="connsiteX3" fmla="*/ 887167 w 2368524"/>
                  <a:gd name="connsiteY3" fmla="*/ 2403838 h 2509384"/>
                  <a:gd name="connsiteX4" fmla="*/ 302967 w 2368524"/>
                  <a:gd name="connsiteY4" fmla="*/ 1337038 h 2509384"/>
                  <a:gd name="connsiteX5" fmla="*/ 531567 w 2368524"/>
                  <a:gd name="connsiteY5" fmla="*/ 148642 h 2509384"/>
                  <a:gd name="connsiteX0" fmla="*/ 531567 w 2368524"/>
                  <a:gd name="connsiteY0" fmla="*/ 191987 h 2552729"/>
                  <a:gd name="connsiteX1" fmla="*/ 2152624 w 2368524"/>
                  <a:gd name="connsiteY1" fmla="*/ 318987 h 2552729"/>
                  <a:gd name="connsiteX2" fmla="*/ 2368524 w 2368524"/>
                  <a:gd name="connsiteY2" fmla="*/ 2180483 h 2552729"/>
                  <a:gd name="connsiteX3" fmla="*/ 887167 w 2368524"/>
                  <a:gd name="connsiteY3" fmla="*/ 2447183 h 2552729"/>
                  <a:gd name="connsiteX4" fmla="*/ 302967 w 2368524"/>
                  <a:gd name="connsiteY4" fmla="*/ 1380383 h 2552729"/>
                  <a:gd name="connsiteX5" fmla="*/ 531567 w 2368524"/>
                  <a:gd name="connsiteY5" fmla="*/ 191987 h 255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8524" h="2552729">
                    <a:moveTo>
                      <a:pt x="531567" y="191987"/>
                    </a:moveTo>
                    <a:cubicBezTo>
                      <a:pt x="1131186" y="-129746"/>
                      <a:pt x="1743505" y="-19680"/>
                      <a:pt x="2152624" y="318987"/>
                    </a:cubicBezTo>
                    <a:lnTo>
                      <a:pt x="2368524" y="2180483"/>
                    </a:lnTo>
                    <a:cubicBezTo>
                      <a:pt x="1955172" y="2624983"/>
                      <a:pt x="1300519" y="2612283"/>
                      <a:pt x="887167" y="2447183"/>
                    </a:cubicBezTo>
                    <a:cubicBezTo>
                      <a:pt x="-234666" y="2497983"/>
                      <a:pt x="-124600" y="1621683"/>
                      <a:pt x="302967" y="1380383"/>
                    </a:cubicBezTo>
                    <a:cubicBezTo>
                      <a:pt x="417267" y="1187451"/>
                      <a:pt x="188667" y="524619"/>
                      <a:pt x="531567" y="19198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8213254-BD97-7585-30D0-7B881C0228CA}"/>
                  </a:ext>
                </a:extLst>
              </p:cNvPr>
              <p:cNvSpPr/>
              <p:nvPr/>
            </p:nvSpPr>
            <p:spPr>
              <a:xfrm>
                <a:off x="5120876" y="3632136"/>
                <a:ext cx="319089" cy="306388"/>
              </a:xfrm>
              <a:custGeom>
                <a:avLst/>
                <a:gdLst>
                  <a:gd name="connsiteX0" fmla="*/ 0 w 266700"/>
                  <a:gd name="connsiteY0" fmla="*/ 0 h 292100"/>
                  <a:gd name="connsiteX1" fmla="*/ 266700 w 266700"/>
                  <a:gd name="connsiteY1" fmla="*/ 292100 h 292100"/>
                  <a:gd name="connsiteX2" fmla="*/ 266700 w 266700"/>
                  <a:gd name="connsiteY2" fmla="*/ 292100 h 292100"/>
                  <a:gd name="connsiteX0" fmla="*/ 0 w 319087"/>
                  <a:gd name="connsiteY0" fmla="*/ 0 h 306388"/>
                  <a:gd name="connsiteX1" fmla="*/ 266700 w 319087"/>
                  <a:gd name="connsiteY1" fmla="*/ 292100 h 306388"/>
                  <a:gd name="connsiteX2" fmla="*/ 319087 w 319087"/>
                  <a:gd name="connsiteY2" fmla="*/ 306388 h 306388"/>
                  <a:gd name="connsiteX0" fmla="*/ 0 w 319087"/>
                  <a:gd name="connsiteY0" fmla="*/ 0 h 306388"/>
                  <a:gd name="connsiteX1" fmla="*/ 319087 w 319087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9" h="306388">
                    <a:moveTo>
                      <a:pt x="2" y="0"/>
                    </a:moveTo>
                    <a:cubicBezTo>
                      <a:pt x="-792" y="230717"/>
                      <a:pt x="167484" y="223309"/>
                      <a:pt x="319089" y="306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E6CA30-D2B8-EDB0-8588-580CE85B34A7}"/>
                  </a:ext>
                </a:extLst>
              </p:cNvPr>
              <p:cNvSpPr/>
              <p:nvPr/>
            </p:nvSpPr>
            <p:spPr>
              <a:xfrm>
                <a:off x="4992291" y="3796442"/>
                <a:ext cx="171450" cy="107157"/>
              </a:xfrm>
              <a:custGeom>
                <a:avLst/>
                <a:gdLst>
                  <a:gd name="connsiteX0" fmla="*/ 171450 w 171450"/>
                  <a:gd name="connsiteY0" fmla="*/ 0 h 107157"/>
                  <a:gd name="connsiteX1" fmla="*/ 0 w 171450"/>
                  <a:gd name="connsiteY1" fmla="*/ 107157 h 107157"/>
                  <a:gd name="connsiteX2" fmla="*/ 0 w 171450"/>
                  <a:gd name="connsiteY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107157">
                    <a:moveTo>
                      <a:pt x="171450" y="0"/>
                    </a:moveTo>
                    <a:lnTo>
                      <a:pt x="0" y="107157"/>
                    </a:lnTo>
                    <a:lnTo>
                      <a:pt x="0" y="1071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1AF2230-D0C6-4881-5CB0-5B1B158CA31C}"/>
                  </a:ext>
                </a:extLst>
              </p:cNvPr>
              <p:cNvSpPr/>
              <p:nvPr/>
            </p:nvSpPr>
            <p:spPr>
              <a:xfrm>
                <a:off x="4953000" y="3504914"/>
                <a:ext cx="304800" cy="152864"/>
              </a:xfrm>
              <a:custGeom>
                <a:avLst/>
                <a:gdLst>
                  <a:gd name="connsiteX0" fmla="*/ 0 w 304800"/>
                  <a:gd name="connsiteY0" fmla="*/ 0 h 152864"/>
                  <a:gd name="connsiteX1" fmla="*/ 139700 w 304800"/>
                  <a:gd name="connsiteY1" fmla="*/ 152400 h 152864"/>
                  <a:gd name="connsiteX2" fmla="*/ 304800 w 304800"/>
                  <a:gd name="connsiteY2" fmla="*/ 50800 h 152864"/>
                  <a:gd name="connsiteX3" fmla="*/ 304800 w 304800"/>
                  <a:gd name="connsiteY3" fmla="*/ 50800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52864">
                    <a:moveTo>
                      <a:pt x="0" y="0"/>
                    </a:moveTo>
                    <a:cubicBezTo>
                      <a:pt x="44450" y="71966"/>
                      <a:pt x="88900" y="143933"/>
                      <a:pt x="139700" y="152400"/>
                    </a:cubicBezTo>
                    <a:cubicBezTo>
                      <a:pt x="190500" y="160867"/>
                      <a:pt x="304800" y="50800"/>
                      <a:pt x="304800" y="50800"/>
                    </a:cubicBezTo>
                    <a:lnTo>
                      <a:pt x="304800" y="50800"/>
                    </a:lnTo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AD31995E-60C1-A922-BEF3-F2806C4A4A56}"/>
                  </a:ext>
                </a:extLst>
              </p:cNvPr>
              <p:cNvSpPr/>
              <p:nvPr/>
            </p:nvSpPr>
            <p:spPr>
              <a:xfrm rot="12392897">
                <a:off x="5898300" y="2446512"/>
                <a:ext cx="279519" cy="481637"/>
              </a:xfrm>
              <a:custGeom>
                <a:avLst/>
                <a:gdLst>
                  <a:gd name="connsiteX0" fmla="*/ 0 w 710954"/>
                  <a:gd name="connsiteY0" fmla="*/ 0 h 320472"/>
                  <a:gd name="connsiteX1" fmla="*/ 710954 w 710954"/>
                  <a:gd name="connsiteY1" fmla="*/ 0 h 320472"/>
                  <a:gd name="connsiteX2" fmla="*/ 710954 w 710954"/>
                  <a:gd name="connsiteY2" fmla="*/ 320472 h 320472"/>
                  <a:gd name="connsiteX3" fmla="*/ 0 w 710954"/>
                  <a:gd name="connsiteY3" fmla="*/ 320472 h 320472"/>
                  <a:gd name="connsiteX4" fmla="*/ 0 w 710954"/>
                  <a:gd name="connsiteY4" fmla="*/ 0 h 32047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441122 h 441122"/>
                  <a:gd name="connsiteX4" fmla="*/ 0 w 710954"/>
                  <a:gd name="connsiteY4" fmla="*/ 120650 h 44112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120650 h 441122"/>
                  <a:gd name="connsiteX0" fmla="*/ 0 w 368054"/>
                  <a:gd name="connsiteY0" fmla="*/ 120650 h 815772"/>
                  <a:gd name="connsiteX1" fmla="*/ 361704 w 368054"/>
                  <a:gd name="connsiteY1" fmla="*/ 0 h 815772"/>
                  <a:gd name="connsiteX2" fmla="*/ 368054 w 368054"/>
                  <a:gd name="connsiteY2" fmla="*/ 815772 h 815772"/>
                  <a:gd name="connsiteX3" fmla="*/ 0 w 368054"/>
                  <a:gd name="connsiteY3" fmla="*/ 120650 h 815772"/>
                  <a:gd name="connsiteX0" fmla="*/ 0 w 183904"/>
                  <a:gd name="connsiteY0" fmla="*/ 50800 h 815772"/>
                  <a:gd name="connsiteX1" fmla="*/ 177554 w 183904"/>
                  <a:gd name="connsiteY1" fmla="*/ 0 h 815772"/>
                  <a:gd name="connsiteX2" fmla="*/ 183904 w 183904"/>
                  <a:gd name="connsiteY2" fmla="*/ 815772 h 815772"/>
                  <a:gd name="connsiteX3" fmla="*/ 0 w 183904"/>
                  <a:gd name="connsiteY3" fmla="*/ 50800 h 815772"/>
                  <a:gd name="connsiteX0" fmla="*/ 314480 w 498384"/>
                  <a:gd name="connsiteY0" fmla="*/ 50800 h 815772"/>
                  <a:gd name="connsiteX1" fmla="*/ 492034 w 498384"/>
                  <a:gd name="connsiteY1" fmla="*/ 0 h 815772"/>
                  <a:gd name="connsiteX2" fmla="*/ 498384 w 498384"/>
                  <a:gd name="connsiteY2" fmla="*/ 815772 h 815772"/>
                  <a:gd name="connsiteX3" fmla="*/ 314480 w 498384"/>
                  <a:gd name="connsiteY3" fmla="*/ 50800 h 815772"/>
                  <a:gd name="connsiteX0" fmla="*/ 383592 w 567496"/>
                  <a:gd name="connsiteY0" fmla="*/ 50800 h 815772"/>
                  <a:gd name="connsiteX1" fmla="*/ 561146 w 567496"/>
                  <a:gd name="connsiteY1" fmla="*/ 0 h 815772"/>
                  <a:gd name="connsiteX2" fmla="*/ 567496 w 567496"/>
                  <a:gd name="connsiteY2" fmla="*/ 815772 h 815772"/>
                  <a:gd name="connsiteX3" fmla="*/ 383592 w 567496"/>
                  <a:gd name="connsiteY3" fmla="*/ 50800 h 815772"/>
                  <a:gd name="connsiteX0" fmla="*/ 321867 w 505771"/>
                  <a:gd name="connsiteY0" fmla="*/ 50800 h 815772"/>
                  <a:gd name="connsiteX1" fmla="*/ 499421 w 505771"/>
                  <a:gd name="connsiteY1" fmla="*/ 0 h 815772"/>
                  <a:gd name="connsiteX2" fmla="*/ 505771 w 505771"/>
                  <a:gd name="connsiteY2" fmla="*/ 815772 h 815772"/>
                  <a:gd name="connsiteX3" fmla="*/ 321867 w 505771"/>
                  <a:gd name="connsiteY3" fmla="*/ 50800 h 815772"/>
                  <a:gd name="connsiteX0" fmla="*/ 336835 w 520739"/>
                  <a:gd name="connsiteY0" fmla="*/ 50800 h 815772"/>
                  <a:gd name="connsiteX1" fmla="*/ 514389 w 520739"/>
                  <a:gd name="connsiteY1" fmla="*/ 0 h 815772"/>
                  <a:gd name="connsiteX2" fmla="*/ 520739 w 520739"/>
                  <a:gd name="connsiteY2" fmla="*/ 815772 h 815772"/>
                  <a:gd name="connsiteX3" fmla="*/ 336835 w 520739"/>
                  <a:gd name="connsiteY3" fmla="*/ 50800 h 815772"/>
                  <a:gd name="connsiteX0" fmla="*/ 336835 w 902448"/>
                  <a:gd name="connsiteY0" fmla="*/ 50800 h 815772"/>
                  <a:gd name="connsiteX1" fmla="*/ 514389 w 902448"/>
                  <a:gd name="connsiteY1" fmla="*/ 0 h 815772"/>
                  <a:gd name="connsiteX2" fmla="*/ 520739 w 902448"/>
                  <a:gd name="connsiteY2" fmla="*/ 815772 h 815772"/>
                  <a:gd name="connsiteX3" fmla="*/ 336835 w 902448"/>
                  <a:gd name="connsiteY3" fmla="*/ 50800 h 815772"/>
                  <a:gd name="connsiteX0" fmla="*/ 336835 w 1022563"/>
                  <a:gd name="connsiteY0" fmla="*/ 50800 h 815772"/>
                  <a:gd name="connsiteX1" fmla="*/ 514389 w 1022563"/>
                  <a:gd name="connsiteY1" fmla="*/ 0 h 815772"/>
                  <a:gd name="connsiteX2" fmla="*/ 520739 w 1022563"/>
                  <a:gd name="connsiteY2" fmla="*/ 815772 h 815772"/>
                  <a:gd name="connsiteX3" fmla="*/ 336835 w 1022563"/>
                  <a:gd name="connsiteY3" fmla="*/ 50800 h 815772"/>
                  <a:gd name="connsiteX0" fmla="*/ 6350 w 508174"/>
                  <a:gd name="connsiteY0" fmla="*/ 815772 h 815772"/>
                  <a:gd name="connsiteX1" fmla="*/ 0 w 508174"/>
                  <a:gd name="connsiteY1" fmla="*/ 0 h 815772"/>
                  <a:gd name="connsiteX2" fmla="*/ 6350 w 508174"/>
                  <a:gd name="connsiteY2" fmla="*/ 815772 h 815772"/>
                  <a:gd name="connsiteX0" fmla="*/ 2376 w 505748"/>
                  <a:gd name="connsiteY0" fmla="*/ 1456827 h 1456827"/>
                  <a:gd name="connsiteX1" fmla="*/ 0 w 505748"/>
                  <a:gd name="connsiteY1" fmla="*/ 0 h 1456827"/>
                  <a:gd name="connsiteX2" fmla="*/ 2376 w 505748"/>
                  <a:gd name="connsiteY2" fmla="*/ 1456827 h 1456827"/>
                  <a:gd name="connsiteX0" fmla="*/ 399728 w 903100"/>
                  <a:gd name="connsiteY0" fmla="*/ 1456827 h 1456827"/>
                  <a:gd name="connsiteX1" fmla="*/ 397352 w 903100"/>
                  <a:gd name="connsiteY1" fmla="*/ 0 h 1456827"/>
                  <a:gd name="connsiteX2" fmla="*/ 399728 w 903100"/>
                  <a:gd name="connsiteY2" fmla="*/ 1456827 h 1456827"/>
                  <a:gd name="connsiteX0" fmla="*/ 485480 w 988852"/>
                  <a:gd name="connsiteY0" fmla="*/ 1456827 h 1456827"/>
                  <a:gd name="connsiteX1" fmla="*/ 483104 w 988852"/>
                  <a:gd name="connsiteY1" fmla="*/ 0 h 1456827"/>
                  <a:gd name="connsiteX2" fmla="*/ 485480 w 988852"/>
                  <a:gd name="connsiteY2" fmla="*/ 1456827 h 1456827"/>
                  <a:gd name="connsiteX0" fmla="*/ 485480 w 899863"/>
                  <a:gd name="connsiteY0" fmla="*/ 1456827 h 1456827"/>
                  <a:gd name="connsiteX1" fmla="*/ 483104 w 899863"/>
                  <a:gd name="connsiteY1" fmla="*/ 0 h 1456827"/>
                  <a:gd name="connsiteX2" fmla="*/ 485480 w 899863"/>
                  <a:gd name="connsiteY2" fmla="*/ 1456827 h 1456827"/>
                  <a:gd name="connsiteX0" fmla="*/ 485480 w 957041"/>
                  <a:gd name="connsiteY0" fmla="*/ 1458049 h 1458049"/>
                  <a:gd name="connsiteX1" fmla="*/ 483104 w 957041"/>
                  <a:gd name="connsiteY1" fmla="*/ 1222 h 1458049"/>
                  <a:gd name="connsiteX2" fmla="*/ 485480 w 957041"/>
                  <a:gd name="connsiteY2" fmla="*/ 1458049 h 1458049"/>
                  <a:gd name="connsiteX0" fmla="*/ 483031 w 958018"/>
                  <a:gd name="connsiteY0" fmla="*/ 1511417 h 1511416"/>
                  <a:gd name="connsiteX1" fmla="*/ 487630 w 958018"/>
                  <a:gd name="connsiteY1" fmla="*/ 1166 h 1511416"/>
                  <a:gd name="connsiteX2" fmla="*/ 483031 w 958018"/>
                  <a:gd name="connsiteY2" fmla="*/ 1511417 h 1511416"/>
                  <a:gd name="connsiteX0" fmla="*/ 426094 w 901081"/>
                  <a:gd name="connsiteY0" fmla="*/ 1511417 h 1511416"/>
                  <a:gd name="connsiteX1" fmla="*/ 430693 w 901081"/>
                  <a:gd name="connsiteY1" fmla="*/ 1166 h 1511416"/>
                  <a:gd name="connsiteX2" fmla="*/ 426094 w 901081"/>
                  <a:gd name="connsiteY2" fmla="*/ 1511417 h 1511416"/>
                  <a:gd name="connsiteX0" fmla="*/ 426094 w 957750"/>
                  <a:gd name="connsiteY0" fmla="*/ 1511436 h 1511435"/>
                  <a:gd name="connsiteX1" fmla="*/ 430693 w 957750"/>
                  <a:gd name="connsiteY1" fmla="*/ 1185 h 1511435"/>
                  <a:gd name="connsiteX2" fmla="*/ 426094 w 957750"/>
                  <a:gd name="connsiteY2" fmla="*/ 1511436 h 1511435"/>
                  <a:gd name="connsiteX0" fmla="*/ 375732 w 983304"/>
                  <a:gd name="connsiteY0" fmla="*/ 1551424 h 1551423"/>
                  <a:gd name="connsiteX1" fmla="*/ 533456 w 983304"/>
                  <a:gd name="connsiteY1" fmla="*/ 1147 h 1551423"/>
                  <a:gd name="connsiteX2" fmla="*/ 375732 w 983304"/>
                  <a:gd name="connsiteY2" fmla="*/ 1551424 h 1551423"/>
                  <a:gd name="connsiteX0" fmla="*/ 375732 w 852988"/>
                  <a:gd name="connsiteY0" fmla="*/ 1550276 h 1550275"/>
                  <a:gd name="connsiteX1" fmla="*/ 533456 w 852988"/>
                  <a:gd name="connsiteY1" fmla="*/ -1 h 1550275"/>
                  <a:gd name="connsiteX2" fmla="*/ 375732 w 852988"/>
                  <a:gd name="connsiteY2" fmla="*/ 1550276 h 1550275"/>
                  <a:gd name="connsiteX0" fmla="*/ 408507 w 885760"/>
                  <a:gd name="connsiteY0" fmla="*/ 1550276 h 1550275"/>
                  <a:gd name="connsiteX1" fmla="*/ 566231 w 885760"/>
                  <a:gd name="connsiteY1" fmla="*/ -1 h 1550275"/>
                  <a:gd name="connsiteX2" fmla="*/ 408507 w 885760"/>
                  <a:gd name="connsiteY2" fmla="*/ 1550276 h 1550275"/>
                  <a:gd name="connsiteX0" fmla="*/ 408507 w 911493"/>
                  <a:gd name="connsiteY0" fmla="*/ 1550276 h 1550275"/>
                  <a:gd name="connsiteX1" fmla="*/ 566231 w 911493"/>
                  <a:gd name="connsiteY1" fmla="*/ -1 h 1550275"/>
                  <a:gd name="connsiteX2" fmla="*/ 408507 w 911493"/>
                  <a:gd name="connsiteY2" fmla="*/ 1550276 h 1550275"/>
                  <a:gd name="connsiteX0" fmla="*/ 401664 w 913388"/>
                  <a:gd name="connsiteY0" fmla="*/ 1510198 h 1510199"/>
                  <a:gd name="connsiteX1" fmla="*/ 580259 w 913388"/>
                  <a:gd name="connsiteY1" fmla="*/ -1 h 1510199"/>
                  <a:gd name="connsiteX2" fmla="*/ 401664 w 913388"/>
                  <a:gd name="connsiteY2" fmla="*/ 1510198 h 15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3388" h="1510199">
                    <a:moveTo>
                      <a:pt x="401664" y="1510198"/>
                    </a:moveTo>
                    <a:cubicBezTo>
                      <a:pt x="-364506" y="662197"/>
                      <a:pt x="119751" y="263419"/>
                      <a:pt x="580259" y="-1"/>
                    </a:cubicBezTo>
                    <a:cubicBezTo>
                      <a:pt x="839161" y="311481"/>
                      <a:pt x="1256932" y="947445"/>
                      <a:pt x="401664" y="151019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D31F29-0523-8B38-790D-A0B5441143E3}"/>
                  </a:ext>
                </a:extLst>
              </p:cNvPr>
              <p:cNvSpPr/>
              <p:nvPr/>
            </p:nvSpPr>
            <p:spPr>
              <a:xfrm>
                <a:off x="5934074" y="2642412"/>
                <a:ext cx="36132" cy="65182"/>
              </a:xfrm>
              <a:custGeom>
                <a:avLst/>
                <a:gdLst>
                  <a:gd name="connsiteX0" fmla="*/ 0 w 64233"/>
                  <a:gd name="connsiteY0" fmla="*/ 31710 h 63419"/>
                  <a:gd name="connsiteX1" fmla="*/ 32117 w 64233"/>
                  <a:gd name="connsiteY1" fmla="*/ 0 h 63419"/>
                  <a:gd name="connsiteX2" fmla="*/ 64234 w 64233"/>
                  <a:gd name="connsiteY2" fmla="*/ 31710 h 63419"/>
                  <a:gd name="connsiteX3" fmla="*/ 32117 w 64233"/>
                  <a:gd name="connsiteY3" fmla="*/ 63420 h 63419"/>
                  <a:gd name="connsiteX4" fmla="*/ 0 w 64233"/>
                  <a:gd name="connsiteY4" fmla="*/ 31710 h 63419"/>
                  <a:gd name="connsiteX0" fmla="*/ 4015 w 36132"/>
                  <a:gd name="connsiteY0" fmla="*/ 64301 h 65182"/>
                  <a:gd name="connsiteX1" fmla="*/ 4015 w 36132"/>
                  <a:gd name="connsiteY1" fmla="*/ 881 h 65182"/>
                  <a:gd name="connsiteX2" fmla="*/ 36132 w 36132"/>
                  <a:gd name="connsiteY2" fmla="*/ 32591 h 65182"/>
                  <a:gd name="connsiteX3" fmla="*/ 4015 w 36132"/>
                  <a:gd name="connsiteY3" fmla="*/ 64301 h 6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2" h="65182">
                    <a:moveTo>
                      <a:pt x="4015" y="64301"/>
                    </a:moveTo>
                    <a:cubicBezTo>
                      <a:pt x="-1338" y="59016"/>
                      <a:pt x="-1338" y="6166"/>
                      <a:pt x="4015" y="881"/>
                    </a:cubicBezTo>
                    <a:cubicBezTo>
                      <a:pt x="9368" y="-4404"/>
                      <a:pt x="36132" y="15078"/>
                      <a:pt x="36132" y="32591"/>
                    </a:cubicBezTo>
                    <a:cubicBezTo>
                      <a:pt x="36132" y="50104"/>
                      <a:pt x="9368" y="69586"/>
                      <a:pt x="4015" y="64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DE02F0-DE28-8F5A-D9BD-6D3C74EE1086}"/>
                </a:ext>
              </a:extLst>
            </p:cNvPr>
            <p:cNvGrpSpPr/>
            <p:nvPr/>
          </p:nvGrpSpPr>
          <p:grpSpPr>
            <a:xfrm>
              <a:off x="3841543" y="472799"/>
              <a:ext cx="1616204" cy="1656252"/>
              <a:chOff x="3841543" y="472799"/>
              <a:chExt cx="1616204" cy="1656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9AAD60-CB69-DA67-E9B0-07B2C12E3E2F}"/>
                  </a:ext>
                </a:extLst>
              </p:cNvPr>
              <p:cNvSpPr/>
              <p:nvPr/>
            </p:nvSpPr>
            <p:spPr>
              <a:xfrm>
                <a:off x="3841543" y="472799"/>
                <a:ext cx="1616204" cy="1656252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204" h="1656252">
                    <a:moveTo>
                      <a:pt x="6557" y="1019"/>
                    </a:moveTo>
                    <a:cubicBezTo>
                      <a:pt x="373773" y="-32848"/>
                      <a:pt x="1769688" y="784186"/>
                      <a:pt x="1527304" y="1347219"/>
                    </a:cubicBezTo>
                    <a:lnTo>
                      <a:pt x="1616204" y="1656252"/>
                    </a:lnTo>
                    <a:lnTo>
                      <a:pt x="1251157" y="1554652"/>
                    </a:lnTo>
                    <a:cubicBezTo>
                      <a:pt x="836290" y="1036774"/>
                      <a:pt x="-86576" y="252197"/>
                      <a:pt x="6557" y="1019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5F202BE-1439-6C6D-2BDB-788E15D33464}"/>
                  </a:ext>
                </a:extLst>
              </p:cNvPr>
              <p:cNvSpPr/>
              <p:nvPr/>
            </p:nvSpPr>
            <p:spPr>
              <a:xfrm rot="20731629">
                <a:off x="4203885" y="634389"/>
                <a:ext cx="933122" cy="1297398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  <a:gd name="connsiteX0" fmla="*/ 6557 w 1555390"/>
                  <a:gd name="connsiteY0" fmla="*/ 1019 h 1554652"/>
                  <a:gd name="connsiteX1" fmla="*/ 1527304 w 1555390"/>
                  <a:gd name="connsiteY1" fmla="*/ 1347219 h 1554652"/>
                  <a:gd name="connsiteX2" fmla="*/ 1251157 w 1555390"/>
                  <a:gd name="connsiteY2" fmla="*/ 1554652 h 1554652"/>
                  <a:gd name="connsiteX3" fmla="*/ 6557 w 1555390"/>
                  <a:gd name="connsiteY3" fmla="*/ 1019 h 1554652"/>
                  <a:gd name="connsiteX0" fmla="*/ 7191 w 1556024"/>
                  <a:gd name="connsiteY0" fmla="*/ 1019 h 1440782"/>
                  <a:gd name="connsiteX1" fmla="*/ 1527938 w 1556024"/>
                  <a:gd name="connsiteY1" fmla="*/ 1347219 h 1440782"/>
                  <a:gd name="connsiteX2" fmla="*/ 1163687 w 1556024"/>
                  <a:gd name="connsiteY2" fmla="*/ 1440783 h 1440782"/>
                  <a:gd name="connsiteX3" fmla="*/ 7191 w 1556024"/>
                  <a:gd name="connsiteY3" fmla="*/ 1019 h 1440782"/>
                  <a:gd name="connsiteX0" fmla="*/ 7191 w 1556024"/>
                  <a:gd name="connsiteY0" fmla="*/ 1019 h 1454584"/>
                  <a:gd name="connsiteX1" fmla="*/ 1527938 w 1556024"/>
                  <a:gd name="connsiteY1" fmla="*/ 1347219 h 1454584"/>
                  <a:gd name="connsiteX2" fmla="*/ 1163687 w 1556024"/>
                  <a:gd name="connsiteY2" fmla="*/ 1440783 h 1454584"/>
                  <a:gd name="connsiteX3" fmla="*/ 7191 w 1556024"/>
                  <a:gd name="connsiteY3" fmla="*/ 1019 h 1454584"/>
                  <a:gd name="connsiteX0" fmla="*/ 7191 w 1556024"/>
                  <a:gd name="connsiteY0" fmla="*/ 1019 h 1463065"/>
                  <a:gd name="connsiteX1" fmla="*/ 1527938 w 1556024"/>
                  <a:gd name="connsiteY1" fmla="*/ 1347219 h 1463065"/>
                  <a:gd name="connsiteX2" fmla="*/ 1163687 w 1556024"/>
                  <a:gd name="connsiteY2" fmla="*/ 1440783 h 1463065"/>
                  <a:gd name="connsiteX3" fmla="*/ 7191 w 1556024"/>
                  <a:gd name="connsiteY3" fmla="*/ 1019 h 1463065"/>
                  <a:gd name="connsiteX0" fmla="*/ 7191 w 1556024"/>
                  <a:gd name="connsiteY0" fmla="*/ 1019 h 1474318"/>
                  <a:gd name="connsiteX1" fmla="*/ 1527938 w 1556024"/>
                  <a:gd name="connsiteY1" fmla="*/ 1347219 h 1474318"/>
                  <a:gd name="connsiteX2" fmla="*/ 1163687 w 1556024"/>
                  <a:gd name="connsiteY2" fmla="*/ 1440783 h 1474318"/>
                  <a:gd name="connsiteX3" fmla="*/ 7191 w 1556024"/>
                  <a:gd name="connsiteY3" fmla="*/ 1019 h 14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6024" h="1474318">
                    <a:moveTo>
                      <a:pt x="7191" y="1019"/>
                    </a:moveTo>
                    <a:cubicBezTo>
                      <a:pt x="374407" y="-32848"/>
                      <a:pt x="1770322" y="784186"/>
                      <a:pt x="1527938" y="1347219"/>
                    </a:cubicBezTo>
                    <a:cubicBezTo>
                      <a:pt x="1374365" y="1497951"/>
                      <a:pt x="1358127" y="1493982"/>
                      <a:pt x="1163687" y="1440783"/>
                    </a:cubicBezTo>
                    <a:cubicBezTo>
                      <a:pt x="748820" y="922905"/>
                      <a:pt x="-85942" y="252197"/>
                      <a:pt x="7191" y="1019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6AC16962-5EDC-7F21-D790-41E7F64F12B5}"/>
                </a:ext>
              </a:extLst>
            </p:cNvPr>
            <p:cNvSpPr/>
            <p:nvPr/>
          </p:nvSpPr>
          <p:spPr>
            <a:xfrm>
              <a:off x="6428072" y="1956465"/>
              <a:ext cx="1026928" cy="2826881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336835 w 520740"/>
                <a:gd name="connsiteY0" fmla="*/ 0 h 764972"/>
                <a:gd name="connsiteX1" fmla="*/ 520739 w 520740"/>
                <a:gd name="connsiteY1" fmla="*/ 764972 h 764972"/>
                <a:gd name="connsiteX2" fmla="*/ 336835 w 520740"/>
                <a:gd name="connsiteY2" fmla="*/ 0 h 764972"/>
                <a:gd name="connsiteX0" fmla="*/ 327771 w 540287"/>
                <a:gd name="connsiteY0" fmla="*/ 0 h 883745"/>
                <a:gd name="connsiteX1" fmla="*/ 540287 w 540287"/>
                <a:gd name="connsiteY1" fmla="*/ 883745 h 883745"/>
                <a:gd name="connsiteX2" fmla="*/ 327771 w 540287"/>
                <a:gd name="connsiteY2" fmla="*/ 0 h 883745"/>
                <a:gd name="connsiteX0" fmla="*/ 327771 w 1113145"/>
                <a:gd name="connsiteY0" fmla="*/ 0 h 883745"/>
                <a:gd name="connsiteX1" fmla="*/ 540287 w 1113145"/>
                <a:gd name="connsiteY1" fmla="*/ 883745 h 883745"/>
                <a:gd name="connsiteX2" fmla="*/ 327771 w 1113145"/>
                <a:gd name="connsiteY2" fmla="*/ 0 h 883745"/>
                <a:gd name="connsiteX0" fmla="*/ 208526 w 1203483"/>
                <a:gd name="connsiteY0" fmla="*/ 0 h 1295956"/>
                <a:gd name="connsiteX1" fmla="*/ 993292 w 1203483"/>
                <a:gd name="connsiteY1" fmla="*/ 1295956 h 1295956"/>
                <a:gd name="connsiteX2" fmla="*/ 208526 w 1203483"/>
                <a:gd name="connsiteY2" fmla="*/ 0 h 1295956"/>
                <a:gd name="connsiteX0" fmla="*/ 208526 w 1285344"/>
                <a:gd name="connsiteY0" fmla="*/ 0 h 1295956"/>
                <a:gd name="connsiteX1" fmla="*/ 993292 w 1285344"/>
                <a:gd name="connsiteY1" fmla="*/ 1295956 h 1295956"/>
                <a:gd name="connsiteX2" fmla="*/ 208526 w 1285344"/>
                <a:gd name="connsiteY2" fmla="*/ 0 h 129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44" h="1295956">
                  <a:moveTo>
                    <a:pt x="208526" y="0"/>
                  </a:moveTo>
                  <a:cubicBezTo>
                    <a:pt x="1881665" y="1098044"/>
                    <a:pt x="1144995" y="1111996"/>
                    <a:pt x="993292" y="1295956"/>
                  </a:cubicBezTo>
                  <a:cubicBezTo>
                    <a:pt x="557341" y="1244165"/>
                    <a:pt x="-428673" y="216891"/>
                    <a:pt x="208526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84824A-24C1-D003-8B96-2205AD11242D}"/>
                </a:ext>
              </a:extLst>
            </p:cNvPr>
            <p:cNvGrpSpPr/>
            <p:nvPr/>
          </p:nvGrpSpPr>
          <p:grpSpPr>
            <a:xfrm>
              <a:off x="5912642" y="187955"/>
              <a:ext cx="1223940" cy="1941096"/>
              <a:chOff x="5912642" y="187955"/>
              <a:chExt cx="1223940" cy="194109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9C0A58-730E-74D4-0375-13E38B3C546A}"/>
                  </a:ext>
                </a:extLst>
              </p:cNvPr>
              <p:cNvSpPr/>
              <p:nvPr/>
            </p:nvSpPr>
            <p:spPr>
              <a:xfrm>
                <a:off x="5912642" y="187955"/>
                <a:ext cx="1223940" cy="1941096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40" h="194109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lnTo>
                      <a:pt x="80857" y="1941096"/>
                    </a:lnTo>
                    <a:lnTo>
                      <a:pt x="73237" y="1668254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62ED2B8-C716-69E2-DEDC-AE8C0C0F8137}"/>
                  </a:ext>
                </a:extLst>
              </p:cNvPr>
              <p:cNvSpPr/>
              <p:nvPr/>
            </p:nvSpPr>
            <p:spPr>
              <a:xfrm>
                <a:off x="6096000" y="294636"/>
                <a:ext cx="909857" cy="1612463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  <a:gd name="connsiteX0" fmla="*/ 73237 w 1223940"/>
                  <a:gd name="connsiteY0" fmla="*/ 1668254 h 1918236"/>
                  <a:gd name="connsiteX1" fmla="*/ 1022325 w 1223940"/>
                  <a:gd name="connsiteY1" fmla="*/ 29954 h 1918236"/>
                  <a:gd name="connsiteX2" fmla="*/ 648945 w 1223940"/>
                  <a:gd name="connsiteY2" fmla="*/ 1918236 h 1918236"/>
                  <a:gd name="connsiteX3" fmla="*/ 73237 w 1223940"/>
                  <a:gd name="connsiteY3" fmla="*/ 1668254 h 1918236"/>
                  <a:gd name="connsiteX0" fmla="*/ 73237 w 1223940"/>
                  <a:gd name="connsiteY0" fmla="*/ 1668254 h 1978818"/>
                  <a:gd name="connsiteX1" fmla="*/ 1022325 w 1223940"/>
                  <a:gd name="connsiteY1" fmla="*/ 29954 h 1978818"/>
                  <a:gd name="connsiteX2" fmla="*/ 648945 w 1223940"/>
                  <a:gd name="connsiteY2" fmla="*/ 1918236 h 1978818"/>
                  <a:gd name="connsiteX3" fmla="*/ 73237 w 1223940"/>
                  <a:gd name="connsiteY3" fmla="*/ 1668254 h 1978818"/>
                  <a:gd name="connsiteX0" fmla="*/ 73237 w 1223940"/>
                  <a:gd name="connsiteY0" fmla="*/ 1668254 h 2022251"/>
                  <a:gd name="connsiteX1" fmla="*/ 1022325 w 1223940"/>
                  <a:gd name="connsiteY1" fmla="*/ 29954 h 2022251"/>
                  <a:gd name="connsiteX2" fmla="*/ 648945 w 1223940"/>
                  <a:gd name="connsiteY2" fmla="*/ 1918236 h 2022251"/>
                  <a:gd name="connsiteX3" fmla="*/ 73237 w 1223940"/>
                  <a:gd name="connsiteY3" fmla="*/ 1668254 h 2022251"/>
                  <a:gd name="connsiteX0" fmla="*/ 73237 w 1223940"/>
                  <a:gd name="connsiteY0" fmla="*/ 1668254 h 1993722"/>
                  <a:gd name="connsiteX1" fmla="*/ 1022325 w 1223940"/>
                  <a:gd name="connsiteY1" fmla="*/ 29954 h 1993722"/>
                  <a:gd name="connsiteX2" fmla="*/ 648945 w 1223940"/>
                  <a:gd name="connsiteY2" fmla="*/ 1918236 h 1993722"/>
                  <a:gd name="connsiteX3" fmla="*/ 73237 w 1223940"/>
                  <a:gd name="connsiteY3" fmla="*/ 1668254 h 1993722"/>
                  <a:gd name="connsiteX0" fmla="*/ 73237 w 1223940"/>
                  <a:gd name="connsiteY0" fmla="*/ 1668254 h 2024629"/>
                  <a:gd name="connsiteX1" fmla="*/ 1022325 w 1223940"/>
                  <a:gd name="connsiteY1" fmla="*/ 29954 h 2024629"/>
                  <a:gd name="connsiteX2" fmla="*/ 648945 w 1223940"/>
                  <a:gd name="connsiteY2" fmla="*/ 1918236 h 2024629"/>
                  <a:gd name="connsiteX3" fmla="*/ 73237 w 1223940"/>
                  <a:gd name="connsiteY3" fmla="*/ 1668254 h 2024629"/>
                  <a:gd name="connsiteX0" fmla="*/ 73237 w 1223940"/>
                  <a:gd name="connsiteY0" fmla="*/ 1668254 h 2003722"/>
                  <a:gd name="connsiteX1" fmla="*/ 1022325 w 1223940"/>
                  <a:gd name="connsiteY1" fmla="*/ 29954 h 2003722"/>
                  <a:gd name="connsiteX2" fmla="*/ 648945 w 1223940"/>
                  <a:gd name="connsiteY2" fmla="*/ 1918236 h 2003722"/>
                  <a:gd name="connsiteX3" fmla="*/ 73237 w 1223940"/>
                  <a:gd name="connsiteY3" fmla="*/ 1668254 h 2003722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40" h="205034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cubicBezTo>
                      <a:pt x="467293" y="2035154"/>
                      <a:pt x="347144" y="2236046"/>
                      <a:pt x="73237" y="1668254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372D195E-BA2C-8CB1-C8A5-68539C75B662}"/>
                </a:ext>
              </a:extLst>
            </p:cNvPr>
            <p:cNvSpPr/>
            <p:nvPr/>
          </p:nvSpPr>
          <p:spPr>
            <a:xfrm>
              <a:off x="5065879" y="1743164"/>
              <a:ext cx="634752" cy="73004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E892D018-D29D-8FF1-7C47-F43695F2D216}"/>
                </a:ext>
              </a:extLst>
            </p:cNvPr>
            <p:cNvSpPr/>
            <p:nvPr/>
          </p:nvSpPr>
          <p:spPr>
            <a:xfrm>
              <a:off x="5757943" y="1861894"/>
              <a:ext cx="874546" cy="570217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4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8F162C-9746-F196-18F7-D03676C444DA}"/>
              </a:ext>
            </a:extLst>
          </p:cNvPr>
          <p:cNvGrpSpPr/>
          <p:nvPr/>
        </p:nvGrpSpPr>
        <p:grpSpPr>
          <a:xfrm>
            <a:off x="6185598" y="840768"/>
            <a:ext cx="5588000" cy="5367488"/>
            <a:chOff x="3702050" y="934188"/>
            <a:chExt cx="5588000" cy="536748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6C71C4-D727-96CE-F5F1-30AE00327F7A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FAE73DDB-0933-010E-7485-FB694369522B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Isosceles Triangle 47">
                <a:extLst>
                  <a:ext uri="{FF2B5EF4-FFF2-40B4-BE49-F238E27FC236}">
                    <a16:creationId xmlns:a16="http://schemas.microsoft.com/office/drawing/2014/main" id="{E1CB2AA3-CFFF-70C9-1FD2-92FA1FF8F1E7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B023A8-11D8-CEC3-C16C-F79A5D1EEF6A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671D7F-A1D5-6517-3914-267813F71860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EF8BE7-509E-72EC-42ED-936DD4A9A9DD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05451C-672A-DC82-45F5-86B524E94C40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0C1275-E984-EE00-0346-CBDA2762F84B}"/>
                  </a:ext>
                </a:extLst>
              </p:cNvPr>
              <p:cNvCxnSpPr>
                <a:stCxn id="63" idx="1"/>
                <a:endCxn id="63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1BFE9-9D80-CF98-B26C-28885C4064B2}"/>
                  </a:ext>
                </a:extLst>
              </p:cNvPr>
              <p:cNvCxnSpPr>
                <a:stCxn id="63" idx="0"/>
                <a:endCxn id="63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6A1312-B9CD-40CC-B39F-6F1D78D34F8C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4A1F660-33F6-A26A-C3DC-39E40E071A55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06AC135-FD07-B67F-7495-869962C09C5A}"/>
                  </a:ext>
                </a:extLst>
              </p:cNvPr>
              <p:cNvCxnSpPr>
                <a:stCxn id="77" idx="1"/>
                <a:endCxn id="7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64F6A3-9CC6-E317-9CE2-E8E9805375C6}"/>
                  </a:ext>
                </a:extLst>
              </p:cNvPr>
              <p:cNvCxnSpPr>
                <a:stCxn id="77" idx="0"/>
                <a:endCxn id="7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2E73AB3-31CE-7DE0-532B-1AF97B2BD81C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0BC0355-D971-904B-3AAA-6BE4476864E8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DAC6B6-AB7E-FFD8-7D81-6A2EC40C5E52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B3E79B-34A6-1A01-B2B8-A07BBA95DB02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5E6BB3-3994-69C9-892F-9E5EFFAC79E8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5906D9-F274-DE61-E6F3-1F7CAC39F382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180D715-BACB-E085-09CB-956A8010B43D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0535C-9705-3249-E757-D458B434DA35}"/>
              </a:ext>
            </a:extLst>
          </p:cNvPr>
          <p:cNvGrpSpPr/>
          <p:nvPr/>
        </p:nvGrpSpPr>
        <p:grpSpPr>
          <a:xfrm>
            <a:off x="1204166" y="934242"/>
            <a:ext cx="4075757" cy="4989515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E4F0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203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BE4F150-25BD-AF44-BCE1-57005EEFC803}"/>
              </a:ext>
            </a:extLst>
          </p:cNvPr>
          <p:cNvSpPr/>
          <p:nvPr/>
        </p:nvSpPr>
        <p:spPr>
          <a:xfrm rot="21136260">
            <a:off x="725701" y="2200076"/>
            <a:ext cx="675323" cy="109691"/>
          </a:xfrm>
          <a:custGeom>
            <a:avLst/>
            <a:gdLst>
              <a:gd name="connsiteX0" fmla="*/ 0 w 633599"/>
              <a:gd name="connsiteY0" fmla="*/ 98638 h 121498"/>
              <a:gd name="connsiteX1" fmla="*/ 137160 w 633599"/>
              <a:gd name="connsiteY1" fmla="*/ 14818 h 121498"/>
              <a:gd name="connsiteX2" fmla="*/ 335280 w 633599"/>
              <a:gd name="connsiteY2" fmla="*/ 7198 h 121498"/>
              <a:gd name="connsiteX3" fmla="*/ 594360 w 633599"/>
              <a:gd name="connsiteY3" fmla="*/ 91018 h 121498"/>
              <a:gd name="connsiteX4" fmla="*/ 632460 w 633599"/>
              <a:gd name="connsiteY4" fmla="*/ 121498 h 121498"/>
              <a:gd name="connsiteX5" fmla="*/ 632460 w 633599"/>
              <a:gd name="connsiteY5" fmla="*/ 121498 h 121498"/>
              <a:gd name="connsiteX0" fmla="*/ 0 w 633599"/>
              <a:gd name="connsiteY0" fmla="*/ 91459 h 114319"/>
              <a:gd name="connsiteX1" fmla="*/ 335280 w 633599"/>
              <a:gd name="connsiteY1" fmla="*/ 19 h 114319"/>
              <a:gd name="connsiteX2" fmla="*/ 594360 w 633599"/>
              <a:gd name="connsiteY2" fmla="*/ 83839 h 114319"/>
              <a:gd name="connsiteX3" fmla="*/ 632460 w 633599"/>
              <a:gd name="connsiteY3" fmla="*/ 114319 h 114319"/>
              <a:gd name="connsiteX4" fmla="*/ 632460 w 633599"/>
              <a:gd name="connsiteY4" fmla="*/ 114319 h 114319"/>
              <a:gd name="connsiteX0" fmla="*/ 0 w 633599"/>
              <a:gd name="connsiteY0" fmla="*/ 8490 h 31350"/>
              <a:gd name="connsiteX1" fmla="*/ 594360 w 633599"/>
              <a:gd name="connsiteY1" fmla="*/ 870 h 31350"/>
              <a:gd name="connsiteX2" fmla="*/ 632460 w 633599"/>
              <a:gd name="connsiteY2" fmla="*/ 31350 h 31350"/>
              <a:gd name="connsiteX3" fmla="*/ 632460 w 633599"/>
              <a:gd name="connsiteY3" fmla="*/ 31350 h 31350"/>
              <a:gd name="connsiteX0" fmla="*/ 0 w 632460"/>
              <a:gd name="connsiteY0" fmla="*/ 0 h 22860"/>
              <a:gd name="connsiteX1" fmla="*/ 632460 w 632460"/>
              <a:gd name="connsiteY1" fmla="*/ 22860 h 22860"/>
              <a:gd name="connsiteX2" fmla="*/ 632460 w 632460"/>
              <a:gd name="connsiteY2" fmla="*/ 22860 h 22860"/>
              <a:gd name="connsiteX0" fmla="*/ 0 w 675323"/>
              <a:gd name="connsiteY0" fmla="*/ 15240 h 15240"/>
              <a:gd name="connsiteX1" fmla="*/ 675323 w 675323"/>
              <a:gd name="connsiteY1" fmla="*/ 0 h 15240"/>
              <a:gd name="connsiteX2" fmla="*/ 675323 w 675323"/>
              <a:gd name="connsiteY2" fmla="*/ 0 h 15240"/>
              <a:gd name="connsiteX0" fmla="*/ 0 w 675323"/>
              <a:gd name="connsiteY0" fmla="*/ 91964 h 91964"/>
              <a:gd name="connsiteX1" fmla="*/ 675323 w 675323"/>
              <a:gd name="connsiteY1" fmla="*/ 76724 h 91964"/>
              <a:gd name="connsiteX2" fmla="*/ 675323 w 675323"/>
              <a:gd name="connsiteY2" fmla="*/ 76724 h 91964"/>
              <a:gd name="connsiteX0" fmla="*/ 0 w 675323"/>
              <a:gd name="connsiteY0" fmla="*/ 109691 h 109691"/>
              <a:gd name="connsiteX1" fmla="*/ 675323 w 675323"/>
              <a:gd name="connsiteY1" fmla="*/ 94451 h 109691"/>
              <a:gd name="connsiteX2" fmla="*/ 675323 w 675323"/>
              <a:gd name="connsiteY2" fmla="*/ 9445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323" h="109691">
                <a:moveTo>
                  <a:pt x="0" y="109691"/>
                </a:moveTo>
                <a:cubicBezTo>
                  <a:pt x="329883" y="-90652"/>
                  <a:pt x="616903" y="32856"/>
                  <a:pt x="675323" y="94451"/>
                </a:cubicBezTo>
                <a:lnTo>
                  <a:pt x="675323" y="94451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03670BE-5C64-06BC-A565-0758651B9804}"/>
              </a:ext>
            </a:extLst>
          </p:cNvPr>
          <p:cNvGrpSpPr/>
          <p:nvPr/>
        </p:nvGrpSpPr>
        <p:grpSpPr>
          <a:xfrm>
            <a:off x="714882" y="1711325"/>
            <a:ext cx="518161" cy="614937"/>
            <a:chOff x="1250449" y="2412730"/>
            <a:chExt cx="518161" cy="61493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35DE78-58FA-9131-E046-E052F4DABF01}"/>
                </a:ext>
              </a:extLst>
            </p:cNvPr>
            <p:cNvGrpSpPr/>
            <p:nvPr/>
          </p:nvGrpSpPr>
          <p:grpSpPr>
            <a:xfrm>
              <a:off x="1250449" y="2412730"/>
              <a:ext cx="518161" cy="614937"/>
              <a:chOff x="9280391" y="4797065"/>
              <a:chExt cx="518161" cy="614937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832CC1F-A31B-0A3D-01C6-9792EF0DB7C5}"/>
                  </a:ext>
                </a:extLst>
              </p:cNvPr>
              <p:cNvSpPr/>
              <p:nvPr/>
            </p:nvSpPr>
            <p:spPr>
              <a:xfrm>
                <a:off x="9421642" y="4870524"/>
                <a:ext cx="310700" cy="458165"/>
              </a:xfrm>
              <a:custGeom>
                <a:avLst/>
                <a:gdLst>
                  <a:gd name="connsiteX0" fmla="*/ 225540 w 310700"/>
                  <a:gd name="connsiteY0" fmla="*/ 0 h 458165"/>
                  <a:gd name="connsiteX1" fmla="*/ 270994 w 310700"/>
                  <a:gd name="connsiteY1" fmla="*/ 6389 h 458165"/>
                  <a:gd name="connsiteX2" fmla="*/ 281439 w 310700"/>
                  <a:gd name="connsiteY2" fmla="*/ 10910 h 458165"/>
                  <a:gd name="connsiteX3" fmla="*/ 301026 w 310700"/>
                  <a:gd name="connsiteY3" fmla="*/ 33740 h 458165"/>
                  <a:gd name="connsiteX4" fmla="*/ 310700 w 310700"/>
                  <a:gd name="connsiteY4" fmla="*/ 50304 h 458165"/>
                  <a:gd name="connsiteX5" fmla="*/ 286518 w 310700"/>
                  <a:gd name="connsiteY5" fmla="*/ 47118 h 458165"/>
                  <a:gd name="connsiteX6" fmla="*/ 60978 w 310700"/>
                  <a:gd name="connsiteY6" fmla="*/ 341832 h 458165"/>
                  <a:gd name="connsiteX7" fmla="*/ 65560 w 310700"/>
                  <a:gd name="connsiteY7" fmla="*/ 401227 h 458165"/>
                  <a:gd name="connsiteX8" fmla="*/ 73189 w 310700"/>
                  <a:gd name="connsiteY8" fmla="*/ 433340 h 458165"/>
                  <a:gd name="connsiteX9" fmla="*/ 66793 w 310700"/>
                  <a:gd name="connsiteY9" fmla="*/ 435742 h 458165"/>
                  <a:gd name="connsiteX10" fmla="*/ 26009 w 310700"/>
                  <a:gd name="connsiteY10" fmla="*/ 458165 h 458165"/>
                  <a:gd name="connsiteX11" fmla="*/ 17724 w 310700"/>
                  <a:gd name="connsiteY11" fmla="*/ 436881 h 458165"/>
                  <a:gd name="connsiteX12" fmla="*/ 0 w 310700"/>
                  <a:gd name="connsiteY12" fmla="*/ 314474 h 458165"/>
                  <a:gd name="connsiteX13" fmla="*/ 225540 w 310700"/>
                  <a:gd name="connsiteY13" fmla="*/ 0 h 4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700" h="458165">
                    <a:moveTo>
                      <a:pt x="225540" y="0"/>
                    </a:moveTo>
                    <a:cubicBezTo>
                      <a:pt x="241110" y="0"/>
                      <a:pt x="256312" y="2200"/>
                      <a:pt x="270994" y="6389"/>
                    </a:cubicBezTo>
                    <a:lnTo>
                      <a:pt x="281439" y="10910"/>
                    </a:lnTo>
                    <a:lnTo>
                      <a:pt x="301026" y="33740"/>
                    </a:lnTo>
                    <a:lnTo>
                      <a:pt x="310700" y="50304"/>
                    </a:lnTo>
                    <a:lnTo>
                      <a:pt x="286518" y="47118"/>
                    </a:lnTo>
                    <a:cubicBezTo>
                      <a:pt x="161956" y="47118"/>
                      <a:pt x="60978" y="179066"/>
                      <a:pt x="60978" y="341832"/>
                    </a:cubicBezTo>
                    <a:cubicBezTo>
                      <a:pt x="60978" y="362178"/>
                      <a:pt x="62556" y="382042"/>
                      <a:pt x="65560" y="401227"/>
                    </a:cubicBezTo>
                    <a:lnTo>
                      <a:pt x="73189" y="433340"/>
                    </a:lnTo>
                    <a:lnTo>
                      <a:pt x="66793" y="435742"/>
                    </a:lnTo>
                    <a:lnTo>
                      <a:pt x="26009" y="458165"/>
                    </a:lnTo>
                    <a:lnTo>
                      <a:pt x="17724" y="436881"/>
                    </a:lnTo>
                    <a:cubicBezTo>
                      <a:pt x="6311" y="399258"/>
                      <a:pt x="0" y="357894"/>
                      <a:pt x="0" y="314474"/>
                    </a:cubicBezTo>
                    <a:cubicBezTo>
                      <a:pt x="0" y="140795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rgbClr val="0D5A9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391EB6C-0941-066F-70EE-B27970EBACA8}"/>
                  </a:ext>
                </a:extLst>
              </p:cNvPr>
              <p:cNvSpPr/>
              <p:nvPr/>
            </p:nvSpPr>
            <p:spPr>
              <a:xfrm>
                <a:off x="9280391" y="4797065"/>
                <a:ext cx="422690" cy="614937"/>
              </a:xfrm>
              <a:custGeom>
                <a:avLst/>
                <a:gdLst>
                  <a:gd name="connsiteX0" fmla="*/ 259080 w 422690"/>
                  <a:gd name="connsiteY0" fmla="*/ 0 h 614937"/>
                  <a:gd name="connsiteX1" fmla="*/ 403934 w 422690"/>
                  <a:gd name="connsiteY1" fmla="*/ 62507 h 614937"/>
                  <a:gd name="connsiteX2" fmla="*/ 422690 w 422690"/>
                  <a:gd name="connsiteY2" fmla="*/ 84369 h 614937"/>
                  <a:gd name="connsiteX3" fmla="*/ 412245 w 422690"/>
                  <a:gd name="connsiteY3" fmla="*/ 79848 h 614937"/>
                  <a:gd name="connsiteX4" fmla="*/ 366791 w 422690"/>
                  <a:gd name="connsiteY4" fmla="*/ 73459 h 614937"/>
                  <a:gd name="connsiteX5" fmla="*/ 141251 w 422690"/>
                  <a:gd name="connsiteY5" fmla="*/ 387933 h 614937"/>
                  <a:gd name="connsiteX6" fmla="*/ 158975 w 422690"/>
                  <a:gd name="connsiteY6" fmla="*/ 510340 h 614937"/>
                  <a:gd name="connsiteX7" fmla="*/ 167260 w 422690"/>
                  <a:gd name="connsiteY7" fmla="*/ 531624 h 614937"/>
                  <a:gd name="connsiteX8" fmla="*/ 152123 w 422690"/>
                  <a:gd name="connsiteY8" fmla="*/ 539946 h 614937"/>
                  <a:gd name="connsiteX9" fmla="*/ 104923 w 422690"/>
                  <a:gd name="connsiteY9" fmla="*/ 576470 h 614937"/>
                  <a:gd name="connsiteX10" fmla="*/ 70122 w 422690"/>
                  <a:gd name="connsiteY10" fmla="*/ 614937 h 614937"/>
                  <a:gd name="connsiteX11" fmla="*/ 44247 w 422690"/>
                  <a:gd name="connsiteY11" fmla="*/ 570634 h 614937"/>
                  <a:gd name="connsiteX12" fmla="*/ 0 w 422690"/>
                  <a:gd name="connsiteY12" fmla="*/ 366000 h 614937"/>
                  <a:gd name="connsiteX13" fmla="*/ 259080 w 422690"/>
                  <a:gd name="connsiteY13" fmla="*/ 0 h 61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2690" h="614937">
                    <a:moveTo>
                      <a:pt x="259080" y="0"/>
                    </a:moveTo>
                    <a:cubicBezTo>
                      <a:pt x="312737" y="0"/>
                      <a:pt x="362585" y="23044"/>
                      <a:pt x="403934" y="62507"/>
                    </a:cubicBezTo>
                    <a:lnTo>
                      <a:pt x="422690" y="84369"/>
                    </a:lnTo>
                    <a:lnTo>
                      <a:pt x="412245" y="79848"/>
                    </a:lnTo>
                    <a:cubicBezTo>
                      <a:pt x="397563" y="75659"/>
                      <a:pt x="382361" y="73459"/>
                      <a:pt x="366791" y="73459"/>
                    </a:cubicBezTo>
                    <a:cubicBezTo>
                      <a:pt x="242229" y="73459"/>
                      <a:pt x="141251" y="214254"/>
                      <a:pt x="141251" y="387933"/>
                    </a:cubicBezTo>
                    <a:cubicBezTo>
                      <a:pt x="141251" y="431353"/>
                      <a:pt x="147562" y="472717"/>
                      <a:pt x="158975" y="510340"/>
                    </a:cubicBezTo>
                    <a:lnTo>
                      <a:pt x="167260" y="531624"/>
                    </a:lnTo>
                    <a:lnTo>
                      <a:pt x="152123" y="539946"/>
                    </a:lnTo>
                    <a:cubicBezTo>
                      <a:pt x="134867" y="551222"/>
                      <a:pt x="119063" y="563461"/>
                      <a:pt x="104923" y="576470"/>
                    </a:cubicBezTo>
                    <a:lnTo>
                      <a:pt x="70122" y="614937"/>
                    </a:lnTo>
                    <a:lnTo>
                      <a:pt x="44247" y="570634"/>
                    </a:lnTo>
                    <a:cubicBezTo>
                      <a:pt x="16312" y="512220"/>
                      <a:pt x="0" y="441801"/>
                      <a:pt x="0" y="366000"/>
                    </a:cubicBezTo>
                    <a:cubicBezTo>
                      <a:pt x="0" y="163864"/>
                      <a:pt x="115994" y="0"/>
                      <a:pt x="2590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75E582-3AAF-AE48-CD93-BC1FEAD08A10}"/>
                  </a:ext>
                </a:extLst>
              </p:cNvPr>
              <p:cNvSpPr/>
              <p:nvPr/>
            </p:nvSpPr>
            <p:spPr>
              <a:xfrm>
                <a:off x="9482621" y="4917641"/>
                <a:ext cx="315931" cy="386222"/>
              </a:xfrm>
              <a:custGeom>
                <a:avLst/>
                <a:gdLst>
                  <a:gd name="connsiteX0" fmla="*/ 225540 w 315931"/>
                  <a:gd name="connsiteY0" fmla="*/ 0 h 386222"/>
                  <a:gd name="connsiteX1" fmla="*/ 249722 w 315931"/>
                  <a:gd name="connsiteY1" fmla="*/ 3186 h 386222"/>
                  <a:gd name="connsiteX2" fmla="*/ 271684 w 315931"/>
                  <a:gd name="connsiteY2" fmla="*/ 40789 h 386222"/>
                  <a:gd name="connsiteX3" fmla="*/ 315931 w 315931"/>
                  <a:gd name="connsiteY3" fmla="*/ 245423 h 386222"/>
                  <a:gd name="connsiteX4" fmla="*/ 310667 w 315931"/>
                  <a:gd name="connsiteY4" fmla="*/ 319185 h 386222"/>
                  <a:gd name="connsiteX5" fmla="*/ 303612 w 315931"/>
                  <a:gd name="connsiteY5" fmla="*/ 351294 h 386222"/>
                  <a:gd name="connsiteX6" fmla="*/ 277478 w 315931"/>
                  <a:gd name="connsiteY6" fmla="*/ 346191 h 386222"/>
                  <a:gd name="connsiteX7" fmla="*/ 138786 w 315931"/>
                  <a:gd name="connsiteY7" fmla="*/ 349094 h 386222"/>
                  <a:gd name="connsiteX8" fmla="*/ 69197 w 315931"/>
                  <a:gd name="connsiteY8" fmla="*/ 364814 h 386222"/>
                  <a:gd name="connsiteX9" fmla="*/ 12211 w 315931"/>
                  <a:gd name="connsiteY9" fmla="*/ 386222 h 386222"/>
                  <a:gd name="connsiteX10" fmla="*/ 4582 w 315931"/>
                  <a:gd name="connsiteY10" fmla="*/ 354109 h 386222"/>
                  <a:gd name="connsiteX11" fmla="*/ 0 w 315931"/>
                  <a:gd name="connsiteY11" fmla="*/ 294714 h 386222"/>
                  <a:gd name="connsiteX12" fmla="*/ 225540 w 315931"/>
                  <a:gd name="connsiteY12" fmla="*/ 0 h 38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5931" h="386222">
                    <a:moveTo>
                      <a:pt x="225540" y="0"/>
                    </a:moveTo>
                    <a:lnTo>
                      <a:pt x="249722" y="3186"/>
                    </a:lnTo>
                    <a:lnTo>
                      <a:pt x="271684" y="40789"/>
                    </a:lnTo>
                    <a:cubicBezTo>
                      <a:pt x="299619" y="99203"/>
                      <a:pt x="315931" y="169622"/>
                      <a:pt x="315931" y="245423"/>
                    </a:cubicBezTo>
                    <a:cubicBezTo>
                      <a:pt x="315931" y="270690"/>
                      <a:pt x="314119" y="295359"/>
                      <a:pt x="310667" y="319185"/>
                    </a:cubicBezTo>
                    <a:lnTo>
                      <a:pt x="303612" y="351294"/>
                    </a:lnTo>
                    <a:lnTo>
                      <a:pt x="277478" y="346191"/>
                    </a:lnTo>
                    <a:cubicBezTo>
                      <a:pt x="233887" y="340920"/>
                      <a:pt x="186968" y="341568"/>
                      <a:pt x="138786" y="349094"/>
                    </a:cubicBezTo>
                    <a:cubicBezTo>
                      <a:pt x="114695" y="352857"/>
                      <a:pt x="91429" y="358161"/>
                      <a:pt x="69197" y="364814"/>
                    </a:cubicBezTo>
                    <a:lnTo>
                      <a:pt x="12211" y="386222"/>
                    </a:lnTo>
                    <a:lnTo>
                      <a:pt x="4582" y="354109"/>
                    </a:lnTo>
                    <a:cubicBezTo>
                      <a:pt x="1578" y="334924"/>
                      <a:pt x="0" y="315060"/>
                      <a:pt x="0" y="294714"/>
                    </a:cubicBezTo>
                    <a:cubicBezTo>
                      <a:pt x="0" y="131948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F4F75A-8394-6C48-1B2A-81FDAA69AA70}"/>
                </a:ext>
              </a:extLst>
            </p:cNvPr>
            <p:cNvSpPr/>
            <p:nvPr/>
          </p:nvSpPr>
          <p:spPr>
            <a:xfrm rot="2131195">
              <a:off x="1555168" y="2566715"/>
              <a:ext cx="99780" cy="1795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6011CBB-F965-4404-5175-86AA5283CC12}"/>
                </a:ext>
              </a:extLst>
            </p:cNvPr>
            <p:cNvSpPr/>
            <p:nvPr/>
          </p:nvSpPr>
          <p:spPr>
            <a:xfrm rot="2131195">
              <a:off x="1515061" y="2764883"/>
              <a:ext cx="72242" cy="63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9C4DD3-BF51-4360-6E40-F2BF74334721}"/>
              </a:ext>
            </a:extLst>
          </p:cNvPr>
          <p:cNvGrpSpPr/>
          <p:nvPr/>
        </p:nvGrpSpPr>
        <p:grpSpPr>
          <a:xfrm>
            <a:off x="1692186" y="1849690"/>
            <a:ext cx="639652" cy="856359"/>
            <a:chOff x="1692186" y="1849690"/>
            <a:chExt cx="639652" cy="85635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21FD276-FBA1-ADE5-2E50-C63C90731BB6}"/>
                </a:ext>
              </a:extLst>
            </p:cNvPr>
            <p:cNvGrpSpPr/>
            <p:nvPr/>
          </p:nvGrpSpPr>
          <p:grpSpPr>
            <a:xfrm rot="203425">
              <a:off x="1741434" y="1849690"/>
              <a:ext cx="590404" cy="818958"/>
              <a:chOff x="3799803" y="2583694"/>
              <a:chExt cx="590404" cy="81895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EA4E03F-D711-415F-7B45-035EB17E4CF1}"/>
                  </a:ext>
                </a:extLst>
              </p:cNvPr>
              <p:cNvGrpSpPr/>
              <p:nvPr/>
            </p:nvGrpSpPr>
            <p:grpSpPr>
              <a:xfrm>
                <a:off x="3799803" y="2583694"/>
                <a:ext cx="590404" cy="818958"/>
                <a:chOff x="10475215" y="4805471"/>
                <a:chExt cx="590404" cy="818958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7E56176-748B-E677-418F-128E6D2A1E92}"/>
                    </a:ext>
                  </a:extLst>
                </p:cNvPr>
                <p:cNvSpPr/>
                <p:nvPr/>
              </p:nvSpPr>
              <p:spPr>
                <a:xfrm rot="409261">
                  <a:off x="10475215" y="4805471"/>
                  <a:ext cx="496057" cy="663575"/>
                </a:xfrm>
                <a:custGeom>
                  <a:avLst/>
                  <a:gdLst>
                    <a:gd name="connsiteX0" fmla="*/ 304049 w 496057"/>
                    <a:gd name="connsiteY0" fmla="*/ 0 h 663575"/>
                    <a:gd name="connsiteX1" fmla="*/ 474044 w 496057"/>
                    <a:gd name="connsiteY1" fmla="*/ 73356 h 663575"/>
                    <a:gd name="connsiteX2" fmla="*/ 496057 w 496057"/>
                    <a:gd name="connsiteY2" fmla="*/ 99014 h 663575"/>
                    <a:gd name="connsiteX3" fmla="*/ 483799 w 496057"/>
                    <a:gd name="connsiteY3" fmla="*/ 93708 h 663575"/>
                    <a:gd name="connsiteX4" fmla="*/ 430455 w 496057"/>
                    <a:gd name="connsiteY4" fmla="*/ 86209 h 663575"/>
                    <a:gd name="connsiteX5" fmla="*/ 243293 w 496057"/>
                    <a:gd name="connsiteY5" fmla="*/ 194304 h 663575"/>
                    <a:gd name="connsiteX6" fmla="*/ 243293 w 496057"/>
                    <a:gd name="connsiteY6" fmla="*/ 194305 h 663575"/>
                    <a:gd name="connsiteX7" fmla="*/ 243292 w 496057"/>
                    <a:gd name="connsiteY7" fmla="*/ 194305 h 663575"/>
                    <a:gd name="connsiteX8" fmla="*/ 186567 w 496057"/>
                    <a:gd name="connsiteY8" fmla="*/ 311614 h 663575"/>
                    <a:gd name="connsiteX9" fmla="*/ 176567 w 496057"/>
                    <a:gd name="connsiteY9" fmla="*/ 356531 h 663575"/>
                    <a:gd name="connsiteX10" fmla="*/ 171145 w 496057"/>
                    <a:gd name="connsiteY10" fmla="*/ 380889 h 663575"/>
                    <a:gd name="connsiteX11" fmla="*/ 165767 w 496057"/>
                    <a:gd name="connsiteY11" fmla="*/ 455267 h 663575"/>
                    <a:gd name="connsiteX12" fmla="*/ 169902 w 496057"/>
                    <a:gd name="connsiteY12" fmla="*/ 520596 h 663575"/>
                    <a:gd name="connsiteX13" fmla="*/ 169902 w 496057"/>
                    <a:gd name="connsiteY13" fmla="*/ 520597 h 663575"/>
                    <a:gd name="connsiteX14" fmla="*/ 169902 w 496057"/>
                    <a:gd name="connsiteY14" fmla="*/ 520597 h 663575"/>
                    <a:gd name="connsiteX15" fmla="*/ 200836 w 496057"/>
                    <a:gd name="connsiteY15" fmla="*/ 638969 h 663575"/>
                    <a:gd name="connsiteX16" fmla="*/ 205831 w 496057"/>
                    <a:gd name="connsiteY16" fmla="*/ 649021 h 663575"/>
                    <a:gd name="connsiteX17" fmla="*/ 197001 w 496057"/>
                    <a:gd name="connsiteY17" fmla="*/ 647194 h 663575"/>
                    <a:gd name="connsiteX18" fmla="*/ 90567 w 496057"/>
                    <a:gd name="connsiteY18" fmla="*/ 650786 h 663575"/>
                    <a:gd name="connsiteX19" fmla="*/ 49580 w 496057"/>
                    <a:gd name="connsiteY19" fmla="*/ 663575 h 663575"/>
                    <a:gd name="connsiteX20" fmla="*/ 23893 w 496057"/>
                    <a:gd name="connsiteY20" fmla="*/ 596718 h 663575"/>
                    <a:gd name="connsiteX21" fmla="*/ 0 w 496057"/>
                    <a:gd name="connsiteY21" fmla="*/ 429527 h 663575"/>
                    <a:gd name="connsiteX22" fmla="*/ 304049 w 496057"/>
                    <a:gd name="connsiteY22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96057" h="663575">
                      <a:moveTo>
                        <a:pt x="304049" y="0"/>
                      </a:moveTo>
                      <a:cubicBezTo>
                        <a:pt x="367019" y="0"/>
                        <a:pt x="425519" y="27044"/>
                        <a:pt x="474044" y="73356"/>
                      </a:cubicBezTo>
                      <a:lnTo>
                        <a:pt x="496057" y="99014"/>
                      </a:lnTo>
                      <a:lnTo>
                        <a:pt x="483799" y="93708"/>
                      </a:lnTo>
                      <a:cubicBezTo>
                        <a:pt x="466568" y="88792"/>
                        <a:pt x="448728" y="86209"/>
                        <a:pt x="430455" y="86209"/>
                      </a:cubicBezTo>
                      <a:cubicBezTo>
                        <a:pt x="357364" y="86209"/>
                        <a:pt x="291192" y="127518"/>
                        <a:pt x="243293" y="194304"/>
                      </a:cubicBezTo>
                      <a:lnTo>
                        <a:pt x="243293" y="194305"/>
                      </a:lnTo>
                      <a:lnTo>
                        <a:pt x="243292" y="194305"/>
                      </a:lnTo>
                      <a:cubicBezTo>
                        <a:pt x="219343" y="227698"/>
                        <a:pt x="199961" y="267461"/>
                        <a:pt x="186567" y="311614"/>
                      </a:cubicBezTo>
                      <a:lnTo>
                        <a:pt x="176567" y="356531"/>
                      </a:lnTo>
                      <a:lnTo>
                        <a:pt x="171145" y="380889"/>
                      </a:lnTo>
                      <a:cubicBezTo>
                        <a:pt x="167619" y="404914"/>
                        <a:pt x="165767" y="429789"/>
                        <a:pt x="165767" y="455267"/>
                      </a:cubicBezTo>
                      <a:cubicBezTo>
                        <a:pt x="165767" y="477560"/>
                        <a:pt x="167185" y="499392"/>
                        <a:pt x="169902" y="520596"/>
                      </a:cubicBezTo>
                      <a:lnTo>
                        <a:pt x="169902" y="520597"/>
                      </a:lnTo>
                      <a:lnTo>
                        <a:pt x="169902" y="520597"/>
                      </a:lnTo>
                      <a:cubicBezTo>
                        <a:pt x="175334" y="563006"/>
                        <a:pt x="185963" y="602905"/>
                        <a:pt x="200836" y="638969"/>
                      </a:cubicBezTo>
                      <a:lnTo>
                        <a:pt x="205831" y="649021"/>
                      </a:lnTo>
                      <a:lnTo>
                        <a:pt x="197001" y="647194"/>
                      </a:lnTo>
                      <a:cubicBezTo>
                        <a:pt x="159734" y="642467"/>
                        <a:pt x="123604" y="643802"/>
                        <a:pt x="90567" y="650786"/>
                      </a:cubicBezTo>
                      <a:lnTo>
                        <a:pt x="49580" y="663575"/>
                      </a:lnTo>
                      <a:lnTo>
                        <a:pt x="23893" y="596718"/>
                      </a:lnTo>
                      <a:cubicBezTo>
                        <a:pt x="8508" y="545330"/>
                        <a:pt x="-1" y="488832"/>
                        <a:pt x="0" y="429527"/>
                      </a:cubicBezTo>
                      <a:cubicBezTo>
                        <a:pt x="0" y="192306"/>
                        <a:pt x="136126" y="0"/>
                        <a:pt x="3040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FDB412D-53D9-89BD-DAAF-840B98DF0AD4}"/>
                    </a:ext>
                  </a:extLst>
                </p:cNvPr>
                <p:cNvSpPr/>
                <p:nvPr/>
              </p:nvSpPr>
              <p:spPr>
                <a:xfrm rot="409261">
                  <a:off x="10634896" y="4903243"/>
                  <a:ext cx="364629" cy="581708"/>
                </a:xfrm>
                <a:custGeom>
                  <a:avLst/>
                  <a:gdLst>
                    <a:gd name="connsiteX0" fmla="*/ 264688 w 364629"/>
                    <a:gd name="connsiteY0" fmla="*/ 0 h 581708"/>
                    <a:gd name="connsiteX1" fmla="*/ 318031 w 364629"/>
                    <a:gd name="connsiteY1" fmla="*/ 7498 h 581708"/>
                    <a:gd name="connsiteX2" fmla="*/ 330290 w 364629"/>
                    <a:gd name="connsiteY2" fmla="*/ 12804 h 581708"/>
                    <a:gd name="connsiteX3" fmla="*/ 353275 w 364629"/>
                    <a:gd name="connsiteY3" fmla="*/ 39596 h 581708"/>
                    <a:gd name="connsiteX4" fmla="*/ 364629 w 364629"/>
                    <a:gd name="connsiteY4" fmla="*/ 59035 h 581708"/>
                    <a:gd name="connsiteX5" fmla="*/ 336250 w 364629"/>
                    <a:gd name="connsiteY5" fmla="*/ 55296 h 581708"/>
                    <a:gd name="connsiteX6" fmla="*/ 71562 w 364629"/>
                    <a:gd name="connsiteY6" fmla="*/ 401164 h 581708"/>
                    <a:gd name="connsiteX7" fmla="*/ 83462 w 364629"/>
                    <a:gd name="connsiteY7" fmla="*/ 504015 h 581708"/>
                    <a:gd name="connsiteX8" fmla="*/ 112045 w 364629"/>
                    <a:gd name="connsiteY8" fmla="*/ 581708 h 581708"/>
                    <a:gd name="connsiteX9" fmla="*/ 87743 w 364629"/>
                    <a:gd name="connsiteY9" fmla="*/ 572674 h 581708"/>
                    <a:gd name="connsiteX10" fmla="*/ 40065 w 364629"/>
                    <a:gd name="connsiteY10" fmla="*/ 562810 h 581708"/>
                    <a:gd name="connsiteX11" fmla="*/ 35068 w 364629"/>
                    <a:gd name="connsiteY11" fmla="*/ 552758 h 581708"/>
                    <a:gd name="connsiteX12" fmla="*/ 16061 w 364629"/>
                    <a:gd name="connsiteY12" fmla="*/ 495952 h 581708"/>
                    <a:gd name="connsiteX13" fmla="*/ 4135 w 364629"/>
                    <a:gd name="connsiteY13" fmla="*/ 434387 h 581708"/>
                    <a:gd name="connsiteX14" fmla="*/ 0 w 364629"/>
                    <a:gd name="connsiteY14" fmla="*/ 369058 h 581708"/>
                    <a:gd name="connsiteX15" fmla="*/ 5378 w 364629"/>
                    <a:gd name="connsiteY15" fmla="*/ 294680 h 581708"/>
                    <a:gd name="connsiteX16" fmla="*/ 10800 w 364629"/>
                    <a:gd name="connsiteY16" fmla="*/ 270321 h 581708"/>
                    <a:gd name="connsiteX17" fmla="*/ 20801 w 364629"/>
                    <a:gd name="connsiteY17" fmla="*/ 225403 h 581708"/>
                    <a:gd name="connsiteX18" fmla="*/ 45205 w 364629"/>
                    <a:gd name="connsiteY18" fmla="*/ 162714 h 581708"/>
                    <a:gd name="connsiteX19" fmla="*/ 77526 w 364629"/>
                    <a:gd name="connsiteY19" fmla="*/ 108095 h 581708"/>
                    <a:gd name="connsiteX20" fmla="*/ 116698 w 364629"/>
                    <a:gd name="connsiteY20" fmla="*/ 63030 h 581708"/>
                    <a:gd name="connsiteX21" fmla="*/ 264688 w 364629"/>
                    <a:gd name="connsiteY21" fmla="*/ 0 h 58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4629" h="581708">
                      <a:moveTo>
                        <a:pt x="264688" y="0"/>
                      </a:moveTo>
                      <a:cubicBezTo>
                        <a:pt x="282960" y="0"/>
                        <a:pt x="300801" y="2583"/>
                        <a:pt x="318031" y="7498"/>
                      </a:cubicBezTo>
                      <a:lnTo>
                        <a:pt x="330290" y="12804"/>
                      </a:lnTo>
                      <a:lnTo>
                        <a:pt x="353275" y="39596"/>
                      </a:lnTo>
                      <a:lnTo>
                        <a:pt x="364629" y="59035"/>
                      </a:lnTo>
                      <a:lnTo>
                        <a:pt x="336250" y="55296"/>
                      </a:lnTo>
                      <a:cubicBezTo>
                        <a:pt x="190067" y="55296"/>
                        <a:pt x="71562" y="210147"/>
                        <a:pt x="71562" y="401164"/>
                      </a:cubicBezTo>
                      <a:cubicBezTo>
                        <a:pt x="71562" y="436980"/>
                        <a:pt x="75728" y="471524"/>
                        <a:pt x="83462" y="504015"/>
                      </a:cubicBezTo>
                      <a:lnTo>
                        <a:pt x="112045" y="581708"/>
                      </a:lnTo>
                      <a:lnTo>
                        <a:pt x="87743" y="572674"/>
                      </a:lnTo>
                      <a:lnTo>
                        <a:pt x="40065" y="562810"/>
                      </a:lnTo>
                      <a:lnTo>
                        <a:pt x="35068" y="552758"/>
                      </a:lnTo>
                      <a:cubicBezTo>
                        <a:pt x="27632" y="534726"/>
                        <a:pt x="21256" y="515735"/>
                        <a:pt x="16061" y="495952"/>
                      </a:cubicBezTo>
                      <a:lnTo>
                        <a:pt x="4135" y="434387"/>
                      </a:lnTo>
                      <a:lnTo>
                        <a:pt x="0" y="369058"/>
                      </a:lnTo>
                      <a:cubicBezTo>
                        <a:pt x="0" y="343580"/>
                        <a:pt x="1852" y="318705"/>
                        <a:pt x="5378" y="294680"/>
                      </a:cubicBezTo>
                      <a:lnTo>
                        <a:pt x="10800" y="270321"/>
                      </a:lnTo>
                      <a:lnTo>
                        <a:pt x="20801" y="225403"/>
                      </a:lnTo>
                      <a:cubicBezTo>
                        <a:pt x="27498" y="203327"/>
                        <a:pt x="35692" y="182347"/>
                        <a:pt x="45205" y="162714"/>
                      </a:cubicBezTo>
                      <a:lnTo>
                        <a:pt x="77526" y="108095"/>
                      </a:lnTo>
                      <a:lnTo>
                        <a:pt x="116698" y="63030"/>
                      </a:lnTo>
                      <a:cubicBezTo>
                        <a:pt x="158943" y="23236"/>
                        <a:pt x="209869" y="0"/>
                        <a:pt x="264688" y="0"/>
                      </a:cubicBezTo>
                      <a:close/>
                    </a:path>
                  </a:pathLst>
                </a:custGeom>
                <a:solidFill>
                  <a:srgbClr val="0D5A95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5B6781DE-4097-6440-5976-7B7F9EA3837B}"/>
                    </a:ext>
                  </a:extLst>
                </p:cNvPr>
                <p:cNvSpPr/>
                <p:nvPr/>
              </p:nvSpPr>
              <p:spPr>
                <a:xfrm rot="409261">
                  <a:off x="10694851" y="4966743"/>
                  <a:ext cx="370768" cy="657686"/>
                </a:xfrm>
                <a:custGeom>
                  <a:avLst/>
                  <a:gdLst>
                    <a:gd name="connsiteX0" fmla="*/ 264688 w 370768"/>
                    <a:gd name="connsiteY0" fmla="*/ 0 h 657686"/>
                    <a:gd name="connsiteX1" fmla="*/ 293068 w 370768"/>
                    <a:gd name="connsiteY1" fmla="*/ 3739 h 657686"/>
                    <a:gd name="connsiteX2" fmla="*/ 318841 w 370768"/>
                    <a:gd name="connsiteY2" fmla="*/ 47869 h 657686"/>
                    <a:gd name="connsiteX3" fmla="*/ 370768 w 370768"/>
                    <a:gd name="connsiteY3" fmla="*/ 288022 h 657686"/>
                    <a:gd name="connsiteX4" fmla="*/ 236716 w 370768"/>
                    <a:gd name="connsiteY4" fmla="*/ 644193 h 657686"/>
                    <a:gd name="connsiteX5" fmla="*/ 219120 w 370768"/>
                    <a:gd name="connsiteY5" fmla="*/ 657686 h 657686"/>
                    <a:gd name="connsiteX6" fmla="*/ 209242 w 370768"/>
                    <a:gd name="connsiteY6" fmla="*/ 642936 h 657686"/>
                    <a:gd name="connsiteX7" fmla="*/ 72925 w 370768"/>
                    <a:gd name="connsiteY7" fmla="*/ 538472 h 657686"/>
                    <a:gd name="connsiteX8" fmla="*/ 40484 w 370768"/>
                    <a:gd name="connsiteY8" fmla="*/ 526412 h 657686"/>
                    <a:gd name="connsiteX9" fmla="*/ 11900 w 370768"/>
                    <a:gd name="connsiteY9" fmla="*/ 448720 h 657686"/>
                    <a:gd name="connsiteX10" fmla="*/ 0 w 370768"/>
                    <a:gd name="connsiteY10" fmla="*/ 345869 h 657686"/>
                    <a:gd name="connsiteX11" fmla="*/ 264688 w 370768"/>
                    <a:gd name="connsiteY11" fmla="*/ 0 h 65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0768" h="657686">
                      <a:moveTo>
                        <a:pt x="264688" y="0"/>
                      </a:moveTo>
                      <a:lnTo>
                        <a:pt x="293068" y="3739"/>
                      </a:lnTo>
                      <a:lnTo>
                        <a:pt x="318841" y="47869"/>
                      </a:lnTo>
                      <a:cubicBezTo>
                        <a:pt x="351625" y="116423"/>
                        <a:pt x="370769" y="199064"/>
                        <a:pt x="370768" y="288022"/>
                      </a:cubicBezTo>
                      <a:cubicBezTo>
                        <a:pt x="370768" y="436285"/>
                        <a:pt x="317594" y="567004"/>
                        <a:pt x="236716" y="644193"/>
                      </a:cubicBezTo>
                      <a:lnTo>
                        <a:pt x="219120" y="657686"/>
                      </a:lnTo>
                      <a:lnTo>
                        <a:pt x="209242" y="642936"/>
                      </a:lnTo>
                      <a:cubicBezTo>
                        <a:pt x="175818" y="601169"/>
                        <a:pt x="129298" y="564373"/>
                        <a:pt x="72925" y="538472"/>
                      </a:cubicBezTo>
                      <a:lnTo>
                        <a:pt x="40484" y="526412"/>
                      </a:lnTo>
                      <a:lnTo>
                        <a:pt x="11900" y="448720"/>
                      </a:lnTo>
                      <a:cubicBezTo>
                        <a:pt x="4166" y="416229"/>
                        <a:pt x="0" y="381685"/>
                        <a:pt x="0" y="345869"/>
                      </a:cubicBezTo>
                      <a:cubicBezTo>
                        <a:pt x="0" y="154851"/>
                        <a:pt x="118505" y="1"/>
                        <a:pt x="2646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1B945EE-41AB-8C89-216C-059EEFA750A7}"/>
                  </a:ext>
                </a:extLst>
              </p:cNvPr>
              <p:cNvSpPr/>
              <p:nvPr/>
            </p:nvSpPr>
            <p:spPr>
              <a:xfrm rot="2131195">
                <a:off x="4093494" y="2881874"/>
                <a:ext cx="211543" cy="2938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788077B-9DF0-95EA-7592-4E9139485CF5}"/>
                  </a:ext>
                </a:extLst>
              </p:cNvPr>
              <p:cNvSpPr/>
              <p:nvPr/>
            </p:nvSpPr>
            <p:spPr>
              <a:xfrm rot="2131195">
                <a:off x="4063573" y="3167092"/>
                <a:ext cx="81651" cy="742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1CF7EF5-56BD-F0A9-1A17-658D67D05C67}"/>
                </a:ext>
              </a:extLst>
            </p:cNvPr>
            <p:cNvSpPr/>
            <p:nvPr/>
          </p:nvSpPr>
          <p:spPr>
            <a:xfrm>
              <a:off x="1692186" y="2472362"/>
              <a:ext cx="441325" cy="233687"/>
            </a:xfrm>
            <a:custGeom>
              <a:avLst/>
              <a:gdLst>
                <a:gd name="connsiteX0" fmla="*/ 0 w 441325"/>
                <a:gd name="connsiteY0" fmla="*/ 21106 h 240181"/>
                <a:gd name="connsiteX1" fmla="*/ 69850 w 441325"/>
                <a:gd name="connsiteY1" fmla="*/ 2056 h 240181"/>
                <a:gd name="connsiteX2" fmla="*/ 209550 w 441325"/>
                <a:gd name="connsiteY2" fmla="*/ 27456 h 240181"/>
                <a:gd name="connsiteX3" fmla="*/ 441325 w 441325"/>
                <a:gd name="connsiteY3" fmla="*/ 240181 h 240181"/>
                <a:gd name="connsiteX4" fmla="*/ 441325 w 441325"/>
                <a:gd name="connsiteY4" fmla="*/ 240181 h 240181"/>
                <a:gd name="connsiteX0" fmla="*/ 0 w 441325"/>
                <a:gd name="connsiteY0" fmla="*/ 33008 h 252083"/>
                <a:gd name="connsiteX1" fmla="*/ 69850 w 441325"/>
                <a:gd name="connsiteY1" fmla="*/ 13958 h 252083"/>
                <a:gd name="connsiteX2" fmla="*/ 441325 w 441325"/>
                <a:gd name="connsiteY2" fmla="*/ 252083 h 252083"/>
                <a:gd name="connsiteX3" fmla="*/ 441325 w 441325"/>
                <a:gd name="connsiteY3" fmla="*/ 252083 h 252083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14612 h 233687"/>
                <a:gd name="connsiteX1" fmla="*/ 441325 w 441325"/>
                <a:gd name="connsiteY1" fmla="*/ 233687 h 233687"/>
                <a:gd name="connsiteX2" fmla="*/ 441325 w 441325"/>
                <a:gd name="connsiteY2" fmla="*/ 233687 h 23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25" h="233687">
                  <a:moveTo>
                    <a:pt x="0" y="14612"/>
                  </a:moveTo>
                  <a:cubicBezTo>
                    <a:pt x="89958" y="-26663"/>
                    <a:pt x="338667" y="11437"/>
                    <a:pt x="441325" y="233687"/>
                  </a:cubicBezTo>
                  <a:lnTo>
                    <a:pt x="441325" y="233687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7FF3B05-7D9C-A132-DDC3-D717CDF47659}"/>
              </a:ext>
            </a:extLst>
          </p:cNvPr>
          <p:cNvGrpSpPr/>
          <p:nvPr/>
        </p:nvGrpSpPr>
        <p:grpSpPr>
          <a:xfrm>
            <a:off x="4576903" y="301887"/>
            <a:ext cx="2854962" cy="2747180"/>
            <a:chOff x="7272111" y="586609"/>
            <a:chExt cx="4165599" cy="400833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8E4732EA-7EEA-FE63-98D5-DE32871D8E83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239" name="Rectangle 195">
                <a:extLst>
                  <a:ext uri="{FF2B5EF4-FFF2-40B4-BE49-F238E27FC236}">
                    <a16:creationId xmlns:a16="http://schemas.microsoft.com/office/drawing/2014/main" id="{9427BB16-F199-6A23-8DD1-8079A5D1113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197">
                <a:extLst>
                  <a:ext uri="{FF2B5EF4-FFF2-40B4-BE49-F238E27FC236}">
                    <a16:creationId xmlns:a16="http://schemas.microsoft.com/office/drawing/2014/main" id="{4FDED973-A842-DA14-51A0-6CE5230F7F5F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2B0C756-6FFF-7265-38E9-4A4720E6526E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2C2A1DA-56AA-70EF-AD85-5D3A54AD47A6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7" name="Oval 3">
                  <a:extLst>
                    <a:ext uri="{FF2B5EF4-FFF2-40B4-BE49-F238E27FC236}">
                      <a16:creationId xmlns:a16="http://schemas.microsoft.com/office/drawing/2014/main" id="{A3D95702-3EBC-ABA0-6BCE-0C0B9039D4D2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4F875BB-BFC9-1DFB-1186-C57A64E799B9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8ABD2C73-03CB-8EDC-183C-C83AC7279F6C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5" name="Oval 3">
                  <a:extLst>
                    <a:ext uri="{FF2B5EF4-FFF2-40B4-BE49-F238E27FC236}">
                      <a16:creationId xmlns:a16="http://schemas.microsoft.com/office/drawing/2014/main" id="{08F9C052-58D8-8B8A-98FA-F6F882D8E018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66B6BA22-7A48-8C7A-E8BA-0E4C07BAE84A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Rectangle: Rounded Corners 2">
                <a:extLst>
                  <a:ext uri="{FF2B5EF4-FFF2-40B4-BE49-F238E27FC236}">
                    <a16:creationId xmlns:a16="http://schemas.microsoft.com/office/drawing/2014/main" id="{AB9F78EA-7F1B-5707-E24A-5C8574D9385C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F3BC518-FDBB-8B32-9D4E-D5F3E2F210E6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3" name="Oval 3">
                  <a:extLst>
                    <a:ext uri="{FF2B5EF4-FFF2-40B4-BE49-F238E27FC236}">
                      <a16:creationId xmlns:a16="http://schemas.microsoft.com/office/drawing/2014/main" id="{6BFCD3E6-62DB-7AC7-645C-02D810FE859B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B7A902AC-042E-1C42-778E-734B9E46F7D7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48ECA1A-C0BB-D88A-D092-2A42805AC507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386767D-CE2B-6E6B-9732-64D7969D48CE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1" name="Oval 3">
                  <a:extLst>
                    <a:ext uri="{FF2B5EF4-FFF2-40B4-BE49-F238E27FC236}">
                      <a16:creationId xmlns:a16="http://schemas.microsoft.com/office/drawing/2014/main" id="{6130198C-B4C8-755D-3869-344B06B90601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13F37791-671D-7B22-4285-0D8307EBB500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BF96460-C1DD-BD56-7385-1AEAB41C44A3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C098003-9A49-31C9-5B2B-A48FE2E03C5B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DC181E44-9775-3854-B0BF-CD3FB5F7B87B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10">
                <a:extLst>
                  <a:ext uri="{FF2B5EF4-FFF2-40B4-BE49-F238E27FC236}">
                    <a16:creationId xmlns:a16="http://schemas.microsoft.com/office/drawing/2014/main" id="{F1B66A44-5124-6C2C-4E16-A59190005A53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647319F4-398E-88D3-B5FE-2D50600D3624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56340"/>
                <a:chOff x="4436246" y="3293566"/>
                <a:chExt cx="848244" cy="756340"/>
              </a:xfrm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8B0FF964-4D43-1555-30C1-2A88A5F42F30}"/>
                    </a:ext>
                  </a:extLst>
                </p:cNvPr>
                <p:cNvSpPr/>
                <p:nvPr/>
              </p:nvSpPr>
              <p:spPr>
                <a:xfrm>
                  <a:off x="4552227" y="3698858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755D04EB-D35A-E0E4-0AB3-F1044AB53F5E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634E4F8-2C35-8AAA-E5D3-7222D854A8F5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A1F9B4C8-2EF2-16E2-CBFE-1A5E9341B342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278E14C-2962-FACE-87CB-4EE765CD0269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2702BF3-82EE-F8E6-D614-72BEDF98FFD7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246E6E14-EF15-F6E5-4DFE-B39F3741F82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5210715-973B-6A0A-1652-FF1ABA360540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0712238-A4C5-4D68-3522-95114EF9EAA3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7E096A76-3B5B-D7F2-FDA6-57229E3B8651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98C68E8-A330-7666-4E89-2CF50766025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31362287-6076-C03D-C04D-C39F827E6EB5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F67B0DD-5372-93DC-309E-D51238D3A2F9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E809D085-8A41-E3F9-80D3-61CD290507F1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11">
                <a:extLst>
                  <a:ext uri="{FF2B5EF4-FFF2-40B4-BE49-F238E27FC236}">
                    <a16:creationId xmlns:a16="http://schemas.microsoft.com/office/drawing/2014/main" id="{042DD054-E8E2-4CE1-7771-C8A04D0A659D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11">
                <a:extLst>
                  <a:ext uri="{FF2B5EF4-FFF2-40B4-BE49-F238E27FC236}">
                    <a16:creationId xmlns:a16="http://schemas.microsoft.com/office/drawing/2014/main" id="{C5313C96-3927-153B-3C45-1B516DCACE74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5CF823-9237-2895-80B7-9FB3C22E139C}"/>
              </a:ext>
            </a:extLst>
          </p:cNvPr>
          <p:cNvGrpSpPr/>
          <p:nvPr/>
        </p:nvGrpSpPr>
        <p:grpSpPr>
          <a:xfrm>
            <a:off x="7328942" y="2550962"/>
            <a:ext cx="4644533" cy="3726945"/>
            <a:chOff x="2588124" y="818705"/>
            <a:chExt cx="6628219" cy="53187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E7620D7-090C-49B9-1FCD-4FCC8583C890}"/>
                </a:ext>
              </a:extLst>
            </p:cNvPr>
            <p:cNvGrpSpPr/>
            <p:nvPr/>
          </p:nvGrpSpPr>
          <p:grpSpPr>
            <a:xfrm>
              <a:off x="8231290" y="2543207"/>
              <a:ext cx="985053" cy="826676"/>
              <a:chOff x="7074950" y="1719429"/>
              <a:chExt cx="985053" cy="82667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6B22A7D-A1E0-FE8E-AE03-7DA5B319198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986536E-F9C2-CAEB-C683-F26A1A2779B3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387067-B96B-612C-7EF2-A3D5642121AA}"/>
                </a:ext>
              </a:extLst>
            </p:cNvPr>
            <p:cNvGrpSpPr/>
            <p:nvPr/>
          </p:nvGrpSpPr>
          <p:grpSpPr>
            <a:xfrm>
              <a:off x="4063906" y="2606530"/>
              <a:ext cx="4503733" cy="3530903"/>
              <a:chOff x="2052481" y="3134901"/>
              <a:chExt cx="2056134" cy="161199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002A00D-FD6E-9944-BBC2-9D82CF31F7AA}"/>
                  </a:ext>
                </a:extLst>
              </p:cNvPr>
              <p:cNvGrpSpPr/>
              <p:nvPr/>
            </p:nvGrpSpPr>
            <p:grpSpPr>
              <a:xfrm>
                <a:off x="2221402" y="4053120"/>
                <a:ext cx="256522" cy="690658"/>
                <a:chOff x="10346885" y="4579565"/>
                <a:chExt cx="311590" cy="838923"/>
              </a:xfrm>
            </p:grpSpPr>
            <p:sp>
              <p:nvSpPr>
                <p:cNvPr id="56" name="Rectangle: Rounded Corners 233">
                  <a:extLst>
                    <a:ext uri="{FF2B5EF4-FFF2-40B4-BE49-F238E27FC236}">
                      <a16:creationId xmlns:a16="http://schemas.microsoft.com/office/drawing/2014/main" id="{CFD6F4DF-E0AB-9125-0CF3-396AF0D53A68}"/>
                    </a:ext>
                  </a:extLst>
                </p:cNvPr>
                <p:cNvSpPr/>
                <p:nvPr/>
              </p:nvSpPr>
              <p:spPr>
                <a:xfrm>
                  <a:off x="10346885" y="4579565"/>
                  <a:ext cx="311590" cy="831330"/>
                </a:xfrm>
                <a:custGeom>
                  <a:avLst/>
                  <a:gdLst>
                    <a:gd name="connsiteX0" fmla="*/ 0 w 281957"/>
                    <a:gd name="connsiteY0" fmla="*/ 113668 h 831330"/>
                    <a:gd name="connsiteX1" fmla="*/ 113668 w 281957"/>
                    <a:gd name="connsiteY1" fmla="*/ 0 h 831330"/>
                    <a:gd name="connsiteX2" fmla="*/ 168289 w 281957"/>
                    <a:gd name="connsiteY2" fmla="*/ 0 h 831330"/>
                    <a:gd name="connsiteX3" fmla="*/ 281957 w 281957"/>
                    <a:gd name="connsiteY3" fmla="*/ 113668 h 831330"/>
                    <a:gd name="connsiteX4" fmla="*/ 281957 w 281957"/>
                    <a:gd name="connsiteY4" fmla="*/ 717662 h 831330"/>
                    <a:gd name="connsiteX5" fmla="*/ 168289 w 281957"/>
                    <a:gd name="connsiteY5" fmla="*/ 831330 h 831330"/>
                    <a:gd name="connsiteX6" fmla="*/ 113668 w 281957"/>
                    <a:gd name="connsiteY6" fmla="*/ 831330 h 831330"/>
                    <a:gd name="connsiteX7" fmla="*/ 0 w 281957"/>
                    <a:gd name="connsiteY7" fmla="*/ 717662 h 831330"/>
                    <a:gd name="connsiteX8" fmla="*/ 0 w 281957"/>
                    <a:gd name="connsiteY8" fmla="*/ 113668 h 831330"/>
                    <a:gd name="connsiteX0" fmla="*/ 29633 w 311590"/>
                    <a:gd name="connsiteY0" fmla="*/ 113668 h 831330"/>
                    <a:gd name="connsiteX1" fmla="*/ 143301 w 311590"/>
                    <a:gd name="connsiteY1" fmla="*/ 0 h 831330"/>
                    <a:gd name="connsiteX2" fmla="*/ 197922 w 311590"/>
                    <a:gd name="connsiteY2" fmla="*/ 0 h 831330"/>
                    <a:gd name="connsiteX3" fmla="*/ 311590 w 311590"/>
                    <a:gd name="connsiteY3" fmla="*/ 113668 h 831330"/>
                    <a:gd name="connsiteX4" fmla="*/ 311590 w 311590"/>
                    <a:gd name="connsiteY4" fmla="*/ 717662 h 831330"/>
                    <a:gd name="connsiteX5" fmla="*/ 197922 w 311590"/>
                    <a:gd name="connsiteY5" fmla="*/ 831330 h 831330"/>
                    <a:gd name="connsiteX6" fmla="*/ 143301 w 311590"/>
                    <a:gd name="connsiteY6" fmla="*/ 831330 h 831330"/>
                    <a:gd name="connsiteX7" fmla="*/ 29633 w 311590"/>
                    <a:gd name="connsiteY7" fmla="*/ 717662 h 831330"/>
                    <a:gd name="connsiteX8" fmla="*/ 29633 w 311590"/>
                    <a:gd name="connsiteY8" fmla="*/ 113668 h 831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1590" h="831330">
                      <a:moveTo>
                        <a:pt x="29633" y="113668"/>
                      </a:moveTo>
                      <a:cubicBezTo>
                        <a:pt x="29633" y="50891"/>
                        <a:pt x="80524" y="0"/>
                        <a:pt x="143301" y="0"/>
                      </a:cubicBezTo>
                      <a:lnTo>
                        <a:pt x="197922" y="0"/>
                      </a:lnTo>
                      <a:cubicBezTo>
                        <a:pt x="260699" y="0"/>
                        <a:pt x="311590" y="50891"/>
                        <a:pt x="311590" y="113668"/>
                      </a:cubicBezTo>
                      <a:lnTo>
                        <a:pt x="311590" y="717662"/>
                      </a:lnTo>
                      <a:cubicBezTo>
                        <a:pt x="311590" y="780439"/>
                        <a:pt x="260699" y="831330"/>
                        <a:pt x="197922" y="831330"/>
                      </a:cubicBezTo>
                      <a:lnTo>
                        <a:pt x="143301" y="831330"/>
                      </a:lnTo>
                      <a:cubicBezTo>
                        <a:pt x="80524" y="831330"/>
                        <a:pt x="29633" y="780439"/>
                        <a:pt x="29633" y="717662"/>
                      </a:cubicBezTo>
                      <a:cubicBezTo>
                        <a:pt x="29633" y="516331"/>
                        <a:pt x="-37042" y="314999"/>
                        <a:pt x="29633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DC06B3E-04B2-A565-FD79-72A4CE6BF2F0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902852A-B723-CF40-7B48-2248D0ABE1B6}"/>
                  </a:ext>
                </a:extLst>
              </p:cNvPr>
              <p:cNvGrpSpPr/>
              <p:nvPr/>
            </p:nvGrpSpPr>
            <p:grpSpPr>
              <a:xfrm>
                <a:off x="3271730" y="4170599"/>
                <a:ext cx="262330" cy="566927"/>
                <a:chOff x="10339830" y="4729857"/>
                <a:chExt cx="318645" cy="688631"/>
              </a:xfrm>
            </p:grpSpPr>
            <p:sp>
              <p:nvSpPr>
                <p:cNvPr id="50" name="Rectangle: Rounded Corners 236">
                  <a:extLst>
                    <a:ext uri="{FF2B5EF4-FFF2-40B4-BE49-F238E27FC236}">
                      <a16:creationId xmlns:a16="http://schemas.microsoft.com/office/drawing/2014/main" id="{76A1FAA7-2D8B-778A-AD51-F6E723001FB8}"/>
                    </a:ext>
                  </a:extLst>
                </p:cNvPr>
                <p:cNvSpPr/>
                <p:nvPr/>
              </p:nvSpPr>
              <p:spPr>
                <a:xfrm>
                  <a:off x="10339830" y="4729857"/>
                  <a:ext cx="318645" cy="681037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25400 w 307357"/>
                    <a:gd name="connsiteY0" fmla="*/ 113668 h 681037"/>
                    <a:gd name="connsiteX1" fmla="*/ 139068 w 307357"/>
                    <a:gd name="connsiteY1" fmla="*/ 0 h 681037"/>
                    <a:gd name="connsiteX2" fmla="*/ 193689 w 307357"/>
                    <a:gd name="connsiteY2" fmla="*/ 0 h 681037"/>
                    <a:gd name="connsiteX3" fmla="*/ 307357 w 307357"/>
                    <a:gd name="connsiteY3" fmla="*/ 113668 h 681037"/>
                    <a:gd name="connsiteX4" fmla="*/ 307357 w 307357"/>
                    <a:gd name="connsiteY4" fmla="*/ 567369 h 681037"/>
                    <a:gd name="connsiteX5" fmla="*/ 193689 w 307357"/>
                    <a:gd name="connsiteY5" fmla="*/ 681037 h 681037"/>
                    <a:gd name="connsiteX6" fmla="*/ 139068 w 307357"/>
                    <a:gd name="connsiteY6" fmla="*/ 681037 h 681037"/>
                    <a:gd name="connsiteX7" fmla="*/ 25400 w 307357"/>
                    <a:gd name="connsiteY7" fmla="*/ 567369 h 681037"/>
                    <a:gd name="connsiteX8" fmla="*/ 25400 w 307357"/>
                    <a:gd name="connsiteY8" fmla="*/ 113668 h 681037"/>
                    <a:gd name="connsiteX0" fmla="*/ 36688 w 318645"/>
                    <a:gd name="connsiteY0" fmla="*/ 113668 h 681037"/>
                    <a:gd name="connsiteX1" fmla="*/ 150356 w 318645"/>
                    <a:gd name="connsiteY1" fmla="*/ 0 h 681037"/>
                    <a:gd name="connsiteX2" fmla="*/ 204977 w 318645"/>
                    <a:gd name="connsiteY2" fmla="*/ 0 h 681037"/>
                    <a:gd name="connsiteX3" fmla="*/ 318645 w 318645"/>
                    <a:gd name="connsiteY3" fmla="*/ 113668 h 681037"/>
                    <a:gd name="connsiteX4" fmla="*/ 318645 w 318645"/>
                    <a:gd name="connsiteY4" fmla="*/ 567369 h 681037"/>
                    <a:gd name="connsiteX5" fmla="*/ 204977 w 318645"/>
                    <a:gd name="connsiteY5" fmla="*/ 681037 h 681037"/>
                    <a:gd name="connsiteX6" fmla="*/ 150356 w 318645"/>
                    <a:gd name="connsiteY6" fmla="*/ 681037 h 681037"/>
                    <a:gd name="connsiteX7" fmla="*/ 36688 w 318645"/>
                    <a:gd name="connsiteY7" fmla="*/ 567369 h 681037"/>
                    <a:gd name="connsiteX8" fmla="*/ 36688 w 318645"/>
                    <a:gd name="connsiteY8" fmla="*/ 113668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645" h="681037">
                      <a:moveTo>
                        <a:pt x="36688" y="113668"/>
                      </a:moveTo>
                      <a:cubicBezTo>
                        <a:pt x="36688" y="50891"/>
                        <a:pt x="87579" y="0"/>
                        <a:pt x="150356" y="0"/>
                      </a:cubicBezTo>
                      <a:lnTo>
                        <a:pt x="204977" y="0"/>
                      </a:lnTo>
                      <a:cubicBezTo>
                        <a:pt x="267754" y="0"/>
                        <a:pt x="318645" y="50891"/>
                        <a:pt x="318645" y="113668"/>
                      </a:cubicBezTo>
                      <a:lnTo>
                        <a:pt x="318645" y="567369"/>
                      </a:lnTo>
                      <a:cubicBezTo>
                        <a:pt x="318645" y="630146"/>
                        <a:pt x="267754" y="681037"/>
                        <a:pt x="204977" y="681037"/>
                      </a:cubicBezTo>
                      <a:lnTo>
                        <a:pt x="150356" y="681037"/>
                      </a:lnTo>
                      <a:cubicBezTo>
                        <a:pt x="87579" y="681037"/>
                        <a:pt x="36688" y="630146"/>
                        <a:pt x="36688" y="567369"/>
                      </a:cubicBezTo>
                      <a:cubicBezTo>
                        <a:pt x="36688" y="416135"/>
                        <a:pt x="-45862" y="366502"/>
                        <a:pt x="36688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81B0BB5-56BD-DE4B-20E5-9F5F7BD6B525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7758BA9-76E9-64B4-82BE-C4D25A14E9F0}"/>
                  </a:ext>
                </a:extLst>
              </p:cNvPr>
              <p:cNvSpPr/>
              <p:nvPr/>
            </p:nvSpPr>
            <p:spPr>
              <a:xfrm>
                <a:off x="2052481" y="3134901"/>
                <a:ext cx="2056134" cy="1282284"/>
              </a:xfrm>
              <a:custGeom>
                <a:avLst/>
                <a:gdLst>
                  <a:gd name="connsiteX0" fmla="*/ 0 w 1816269"/>
                  <a:gd name="connsiteY0" fmla="*/ 622094 h 1244188"/>
                  <a:gd name="connsiteX1" fmla="*/ 908135 w 1816269"/>
                  <a:gd name="connsiteY1" fmla="*/ 0 h 1244188"/>
                  <a:gd name="connsiteX2" fmla="*/ 1816270 w 1816269"/>
                  <a:gd name="connsiteY2" fmla="*/ 622094 h 1244188"/>
                  <a:gd name="connsiteX3" fmla="*/ 908135 w 1816269"/>
                  <a:gd name="connsiteY3" fmla="*/ 1244188 h 1244188"/>
                  <a:gd name="connsiteX4" fmla="*/ 0 w 1816269"/>
                  <a:gd name="connsiteY4" fmla="*/ 622094 h 1244188"/>
                  <a:gd name="connsiteX0" fmla="*/ 0 w 1816270"/>
                  <a:gd name="connsiteY0" fmla="*/ 657696 h 1279790"/>
                  <a:gd name="connsiteX1" fmla="*/ 908135 w 1816270"/>
                  <a:gd name="connsiteY1" fmla="*/ 35602 h 1279790"/>
                  <a:gd name="connsiteX2" fmla="*/ 1816270 w 1816270"/>
                  <a:gd name="connsiteY2" fmla="*/ 657696 h 1279790"/>
                  <a:gd name="connsiteX3" fmla="*/ 908135 w 1816270"/>
                  <a:gd name="connsiteY3" fmla="*/ 1279790 h 1279790"/>
                  <a:gd name="connsiteX4" fmla="*/ 0 w 1816270"/>
                  <a:gd name="connsiteY4" fmla="*/ 657696 h 1279790"/>
                  <a:gd name="connsiteX0" fmla="*/ 0 w 1816270"/>
                  <a:gd name="connsiteY0" fmla="*/ 683888 h 1305982"/>
                  <a:gd name="connsiteX1" fmla="*/ 908135 w 1816270"/>
                  <a:gd name="connsiteY1" fmla="*/ 61794 h 1305982"/>
                  <a:gd name="connsiteX2" fmla="*/ 1816270 w 1816270"/>
                  <a:gd name="connsiteY2" fmla="*/ 683888 h 1305982"/>
                  <a:gd name="connsiteX3" fmla="*/ 908135 w 1816270"/>
                  <a:gd name="connsiteY3" fmla="*/ 1305982 h 1305982"/>
                  <a:gd name="connsiteX4" fmla="*/ 0 w 1816270"/>
                  <a:gd name="connsiteY4" fmla="*/ 683888 h 1305982"/>
                  <a:gd name="connsiteX0" fmla="*/ 0 w 1816270"/>
                  <a:gd name="connsiteY0" fmla="*/ 660190 h 1282284"/>
                  <a:gd name="connsiteX1" fmla="*/ 908135 w 1816270"/>
                  <a:gd name="connsiteY1" fmla="*/ 38096 h 1282284"/>
                  <a:gd name="connsiteX2" fmla="*/ 1816270 w 1816270"/>
                  <a:gd name="connsiteY2" fmla="*/ 660190 h 1282284"/>
                  <a:gd name="connsiteX3" fmla="*/ 908135 w 1816270"/>
                  <a:gd name="connsiteY3" fmla="*/ 1282284 h 1282284"/>
                  <a:gd name="connsiteX4" fmla="*/ 0 w 1816270"/>
                  <a:gd name="connsiteY4" fmla="*/ 660190 h 128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270" h="1282284">
                    <a:moveTo>
                      <a:pt x="0" y="660190"/>
                    </a:moveTo>
                    <a:cubicBezTo>
                      <a:pt x="0" y="316617"/>
                      <a:pt x="78078" y="210858"/>
                      <a:pt x="908135" y="38096"/>
                    </a:cubicBezTo>
                    <a:cubicBezTo>
                      <a:pt x="1738192" y="-134666"/>
                      <a:pt x="1816270" y="316617"/>
                      <a:pt x="1816270" y="660190"/>
                    </a:cubicBezTo>
                    <a:cubicBezTo>
                      <a:pt x="1816270" y="1003763"/>
                      <a:pt x="1409684" y="1282284"/>
                      <a:pt x="908135" y="1282284"/>
                    </a:cubicBezTo>
                    <a:cubicBezTo>
                      <a:pt x="406586" y="1282284"/>
                      <a:pt x="0" y="1003763"/>
                      <a:pt x="0" y="66019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87EFF0-D155-CA14-D7C5-99677C31951E}"/>
                  </a:ext>
                </a:extLst>
              </p:cNvPr>
              <p:cNvGrpSpPr/>
              <p:nvPr/>
            </p:nvGrpSpPr>
            <p:grpSpPr>
              <a:xfrm>
                <a:off x="2224724" y="3744013"/>
                <a:ext cx="1616533" cy="987987"/>
                <a:chOff x="8798899" y="4435368"/>
                <a:chExt cx="1963555" cy="983120"/>
              </a:xfrm>
            </p:grpSpPr>
            <p:sp>
              <p:nvSpPr>
                <p:cNvPr id="91" name="Rectangle: Rounded Corners 239">
                  <a:extLst>
                    <a:ext uri="{FF2B5EF4-FFF2-40B4-BE49-F238E27FC236}">
                      <a16:creationId xmlns:a16="http://schemas.microsoft.com/office/drawing/2014/main" id="{6097E79F-318A-E969-3D69-B70B7EE7C6CD}"/>
                    </a:ext>
                  </a:extLst>
                </p:cNvPr>
                <p:cNvSpPr/>
                <p:nvPr/>
              </p:nvSpPr>
              <p:spPr>
                <a:xfrm>
                  <a:off x="9868567" y="4435368"/>
                  <a:ext cx="871820" cy="975524"/>
                </a:xfrm>
                <a:custGeom>
                  <a:avLst/>
                  <a:gdLst>
                    <a:gd name="connsiteX0" fmla="*/ 0 w 281957"/>
                    <a:gd name="connsiteY0" fmla="*/ 113668 h 831331"/>
                    <a:gd name="connsiteX1" fmla="*/ 113668 w 281957"/>
                    <a:gd name="connsiteY1" fmla="*/ 0 h 831331"/>
                    <a:gd name="connsiteX2" fmla="*/ 168289 w 281957"/>
                    <a:gd name="connsiteY2" fmla="*/ 0 h 831331"/>
                    <a:gd name="connsiteX3" fmla="*/ 281957 w 281957"/>
                    <a:gd name="connsiteY3" fmla="*/ 113668 h 831331"/>
                    <a:gd name="connsiteX4" fmla="*/ 281957 w 281957"/>
                    <a:gd name="connsiteY4" fmla="*/ 717663 h 831331"/>
                    <a:gd name="connsiteX5" fmla="*/ 168289 w 281957"/>
                    <a:gd name="connsiteY5" fmla="*/ 831331 h 831331"/>
                    <a:gd name="connsiteX6" fmla="*/ 113668 w 281957"/>
                    <a:gd name="connsiteY6" fmla="*/ 831331 h 831331"/>
                    <a:gd name="connsiteX7" fmla="*/ 0 w 281957"/>
                    <a:gd name="connsiteY7" fmla="*/ 717663 h 831331"/>
                    <a:gd name="connsiteX8" fmla="*/ 0 w 281957"/>
                    <a:gd name="connsiteY8" fmla="*/ 113668 h 831331"/>
                    <a:gd name="connsiteX0" fmla="*/ 50800 w 332757"/>
                    <a:gd name="connsiteY0" fmla="*/ 113668 h 831331"/>
                    <a:gd name="connsiteX1" fmla="*/ 164468 w 332757"/>
                    <a:gd name="connsiteY1" fmla="*/ 0 h 831331"/>
                    <a:gd name="connsiteX2" fmla="*/ 219089 w 332757"/>
                    <a:gd name="connsiteY2" fmla="*/ 0 h 831331"/>
                    <a:gd name="connsiteX3" fmla="*/ 332757 w 332757"/>
                    <a:gd name="connsiteY3" fmla="*/ 113668 h 831331"/>
                    <a:gd name="connsiteX4" fmla="*/ 332757 w 332757"/>
                    <a:gd name="connsiteY4" fmla="*/ 717663 h 831331"/>
                    <a:gd name="connsiteX5" fmla="*/ 219089 w 332757"/>
                    <a:gd name="connsiteY5" fmla="*/ 831331 h 831331"/>
                    <a:gd name="connsiteX6" fmla="*/ 164468 w 332757"/>
                    <a:gd name="connsiteY6" fmla="*/ 831331 h 831331"/>
                    <a:gd name="connsiteX7" fmla="*/ 50800 w 332757"/>
                    <a:gd name="connsiteY7" fmla="*/ 717663 h 831331"/>
                    <a:gd name="connsiteX8" fmla="*/ 50800 w 332757"/>
                    <a:gd name="connsiteY8" fmla="*/ 113668 h 831331"/>
                    <a:gd name="connsiteX0" fmla="*/ 50800 w 332757"/>
                    <a:gd name="connsiteY0" fmla="*/ 253997 h 971660"/>
                    <a:gd name="connsiteX1" fmla="*/ 164468 w 332757"/>
                    <a:gd name="connsiteY1" fmla="*/ 140329 h 971660"/>
                    <a:gd name="connsiteX2" fmla="*/ 219089 w 332757"/>
                    <a:gd name="connsiteY2" fmla="*/ 140329 h 971660"/>
                    <a:gd name="connsiteX3" fmla="*/ 320057 w 332757"/>
                    <a:gd name="connsiteY3" fmla="*/ 12697 h 971660"/>
                    <a:gd name="connsiteX4" fmla="*/ 332757 w 332757"/>
                    <a:gd name="connsiteY4" fmla="*/ 857992 h 971660"/>
                    <a:gd name="connsiteX5" fmla="*/ 219089 w 332757"/>
                    <a:gd name="connsiteY5" fmla="*/ 971660 h 971660"/>
                    <a:gd name="connsiteX6" fmla="*/ 164468 w 332757"/>
                    <a:gd name="connsiteY6" fmla="*/ 971660 h 971660"/>
                    <a:gd name="connsiteX7" fmla="*/ 50800 w 332757"/>
                    <a:gd name="connsiteY7" fmla="*/ 857992 h 971660"/>
                    <a:gd name="connsiteX8" fmla="*/ 50800 w 332757"/>
                    <a:gd name="connsiteY8" fmla="*/ 253997 h 971660"/>
                    <a:gd name="connsiteX0" fmla="*/ 50800 w 414668"/>
                    <a:gd name="connsiteY0" fmla="*/ 294600 h 1012263"/>
                    <a:gd name="connsiteX1" fmla="*/ 164468 w 414668"/>
                    <a:gd name="connsiteY1" fmla="*/ 180932 h 1012263"/>
                    <a:gd name="connsiteX2" fmla="*/ 219089 w 414668"/>
                    <a:gd name="connsiteY2" fmla="*/ 180932 h 1012263"/>
                    <a:gd name="connsiteX3" fmla="*/ 320057 w 414668"/>
                    <a:gd name="connsiteY3" fmla="*/ 53300 h 1012263"/>
                    <a:gd name="connsiteX4" fmla="*/ 332757 w 414668"/>
                    <a:gd name="connsiteY4" fmla="*/ 898595 h 1012263"/>
                    <a:gd name="connsiteX5" fmla="*/ 219089 w 414668"/>
                    <a:gd name="connsiteY5" fmla="*/ 1012263 h 1012263"/>
                    <a:gd name="connsiteX6" fmla="*/ 164468 w 414668"/>
                    <a:gd name="connsiteY6" fmla="*/ 1012263 h 1012263"/>
                    <a:gd name="connsiteX7" fmla="*/ 50800 w 414668"/>
                    <a:gd name="connsiteY7" fmla="*/ 898595 h 1012263"/>
                    <a:gd name="connsiteX8" fmla="*/ 50800 w 414668"/>
                    <a:gd name="connsiteY8" fmla="*/ 294600 h 1012263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676241 w 871820"/>
                    <a:gd name="connsiteY2" fmla="*/ 310091 h 1141422"/>
                    <a:gd name="connsiteX3" fmla="*/ 777209 w 871820"/>
                    <a:gd name="connsiteY3" fmla="*/ 182459 h 1141422"/>
                    <a:gd name="connsiteX4" fmla="*/ 789909 w 871820"/>
                    <a:gd name="connsiteY4" fmla="*/ 1027754 h 1141422"/>
                    <a:gd name="connsiteX5" fmla="*/ 676241 w 871820"/>
                    <a:gd name="connsiteY5" fmla="*/ 1141422 h 1141422"/>
                    <a:gd name="connsiteX6" fmla="*/ 621620 w 871820"/>
                    <a:gd name="connsiteY6" fmla="*/ 1141422 h 1141422"/>
                    <a:gd name="connsiteX7" fmla="*/ 507952 w 871820"/>
                    <a:gd name="connsiteY7" fmla="*/ 1027754 h 1141422"/>
                    <a:gd name="connsiteX8" fmla="*/ 14310 w 871820"/>
                    <a:gd name="connsiteY8" fmla="*/ 7248 h 1141422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777209 w 871820"/>
                    <a:gd name="connsiteY2" fmla="*/ 182459 h 1141422"/>
                    <a:gd name="connsiteX3" fmla="*/ 789909 w 871820"/>
                    <a:gd name="connsiteY3" fmla="*/ 1027754 h 1141422"/>
                    <a:gd name="connsiteX4" fmla="*/ 676241 w 871820"/>
                    <a:gd name="connsiteY4" fmla="*/ 1141422 h 1141422"/>
                    <a:gd name="connsiteX5" fmla="*/ 621620 w 871820"/>
                    <a:gd name="connsiteY5" fmla="*/ 1141422 h 1141422"/>
                    <a:gd name="connsiteX6" fmla="*/ 507952 w 871820"/>
                    <a:gd name="connsiteY6" fmla="*/ 1027754 h 1141422"/>
                    <a:gd name="connsiteX7" fmla="*/ 14310 w 871820"/>
                    <a:gd name="connsiteY7" fmla="*/ 7248 h 1141422"/>
                    <a:gd name="connsiteX0" fmla="*/ 14310 w 871820"/>
                    <a:gd name="connsiteY0" fmla="*/ 56635 h 1190809"/>
                    <a:gd name="connsiteX1" fmla="*/ 777209 w 871820"/>
                    <a:gd name="connsiteY1" fmla="*/ 231846 h 1190809"/>
                    <a:gd name="connsiteX2" fmla="*/ 789909 w 871820"/>
                    <a:gd name="connsiteY2" fmla="*/ 1077141 h 1190809"/>
                    <a:gd name="connsiteX3" fmla="*/ 676241 w 871820"/>
                    <a:gd name="connsiteY3" fmla="*/ 1190809 h 1190809"/>
                    <a:gd name="connsiteX4" fmla="*/ 621620 w 871820"/>
                    <a:gd name="connsiteY4" fmla="*/ 1190809 h 1190809"/>
                    <a:gd name="connsiteX5" fmla="*/ 507952 w 871820"/>
                    <a:gd name="connsiteY5" fmla="*/ 1077141 h 1190809"/>
                    <a:gd name="connsiteX6" fmla="*/ 14310 w 871820"/>
                    <a:gd name="connsiteY6" fmla="*/ 56635 h 119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820" h="1190809">
                      <a:moveTo>
                        <a:pt x="14310" y="56635"/>
                      </a:moveTo>
                      <a:cubicBezTo>
                        <a:pt x="59186" y="-84247"/>
                        <a:pt x="647943" y="61762"/>
                        <a:pt x="777209" y="231846"/>
                      </a:cubicBezTo>
                      <a:cubicBezTo>
                        <a:pt x="984642" y="-38839"/>
                        <a:pt x="785676" y="795376"/>
                        <a:pt x="789909" y="1077141"/>
                      </a:cubicBezTo>
                      <a:cubicBezTo>
                        <a:pt x="789909" y="1139918"/>
                        <a:pt x="739018" y="1190809"/>
                        <a:pt x="676241" y="1190809"/>
                      </a:cubicBezTo>
                      <a:lnTo>
                        <a:pt x="621620" y="1190809"/>
                      </a:lnTo>
                      <a:cubicBezTo>
                        <a:pt x="558843" y="1190809"/>
                        <a:pt x="507952" y="1139918"/>
                        <a:pt x="507952" y="1077141"/>
                      </a:cubicBezTo>
                      <a:cubicBezTo>
                        <a:pt x="507952" y="875809"/>
                        <a:pt x="-99990" y="302417"/>
                        <a:pt x="14310" y="56635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8E221EA-4DE6-AEF3-C9E5-CDC10A310746}"/>
                    </a:ext>
                  </a:extLst>
                </p:cNvPr>
                <p:cNvSpPr/>
                <p:nvPr/>
              </p:nvSpPr>
              <p:spPr>
                <a:xfrm rot="5400000">
                  <a:off x="10462500" y="5222513"/>
                  <a:ext cx="109993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94FF122-FA80-47DA-473E-778C3871A89E}"/>
                    </a:ext>
                  </a:extLst>
                </p:cNvPr>
                <p:cNvSpPr/>
                <p:nvPr/>
              </p:nvSpPr>
              <p:spPr>
                <a:xfrm rot="6327036">
                  <a:off x="10189119" y="4041231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7FDC3BE-C7FF-FAD4-A738-B287F356FEC2}"/>
                    </a:ext>
                  </a:extLst>
                </p:cNvPr>
                <p:cNvSpPr/>
                <p:nvPr/>
              </p:nvSpPr>
              <p:spPr>
                <a:xfrm rot="5154503">
                  <a:off x="9213986" y="4284209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515A711-A735-9353-DC0D-8D553E581B50}"/>
                  </a:ext>
                </a:extLst>
              </p:cNvPr>
              <p:cNvGrpSpPr/>
              <p:nvPr/>
            </p:nvGrpSpPr>
            <p:grpSpPr>
              <a:xfrm>
                <a:off x="2329089" y="3853665"/>
                <a:ext cx="613496" cy="893234"/>
                <a:chOff x="10221338" y="4333498"/>
                <a:chExt cx="745198" cy="1084988"/>
              </a:xfrm>
            </p:grpSpPr>
            <p:sp>
              <p:nvSpPr>
                <p:cNvPr id="59" name="Rectangle: Rounded Corners 19">
                  <a:extLst>
                    <a:ext uri="{FF2B5EF4-FFF2-40B4-BE49-F238E27FC236}">
                      <a16:creationId xmlns:a16="http://schemas.microsoft.com/office/drawing/2014/main" id="{A947CAB9-9B83-2C4B-45D7-16F914D6FD4C}"/>
                    </a:ext>
                  </a:extLst>
                </p:cNvPr>
                <p:cNvSpPr/>
                <p:nvPr/>
              </p:nvSpPr>
              <p:spPr>
                <a:xfrm>
                  <a:off x="10230870" y="4466052"/>
                  <a:ext cx="585272" cy="947945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33866 w 315823"/>
                    <a:gd name="connsiteY0" fmla="*/ 113668 h 681037"/>
                    <a:gd name="connsiteX1" fmla="*/ 147534 w 315823"/>
                    <a:gd name="connsiteY1" fmla="*/ 0 h 681037"/>
                    <a:gd name="connsiteX2" fmla="*/ 202155 w 315823"/>
                    <a:gd name="connsiteY2" fmla="*/ 0 h 681037"/>
                    <a:gd name="connsiteX3" fmla="*/ 315823 w 315823"/>
                    <a:gd name="connsiteY3" fmla="*/ 113668 h 681037"/>
                    <a:gd name="connsiteX4" fmla="*/ 315823 w 315823"/>
                    <a:gd name="connsiteY4" fmla="*/ 567369 h 681037"/>
                    <a:gd name="connsiteX5" fmla="*/ 202155 w 315823"/>
                    <a:gd name="connsiteY5" fmla="*/ 681037 h 681037"/>
                    <a:gd name="connsiteX6" fmla="*/ 147534 w 315823"/>
                    <a:gd name="connsiteY6" fmla="*/ 681037 h 681037"/>
                    <a:gd name="connsiteX7" fmla="*/ 33866 w 315823"/>
                    <a:gd name="connsiteY7" fmla="*/ 567369 h 681037"/>
                    <a:gd name="connsiteX8" fmla="*/ 33866 w 315823"/>
                    <a:gd name="connsiteY8" fmla="*/ 113668 h 681037"/>
                    <a:gd name="connsiteX0" fmla="*/ 33866 w 332756"/>
                    <a:gd name="connsiteY0" fmla="*/ 113668 h 681037"/>
                    <a:gd name="connsiteX1" fmla="*/ 147534 w 332756"/>
                    <a:gd name="connsiteY1" fmla="*/ 0 h 681037"/>
                    <a:gd name="connsiteX2" fmla="*/ 202155 w 332756"/>
                    <a:gd name="connsiteY2" fmla="*/ 0 h 681037"/>
                    <a:gd name="connsiteX3" fmla="*/ 315823 w 332756"/>
                    <a:gd name="connsiteY3" fmla="*/ 113668 h 681037"/>
                    <a:gd name="connsiteX4" fmla="*/ 315823 w 332756"/>
                    <a:gd name="connsiteY4" fmla="*/ 567369 h 681037"/>
                    <a:gd name="connsiteX5" fmla="*/ 202155 w 332756"/>
                    <a:gd name="connsiteY5" fmla="*/ 681037 h 681037"/>
                    <a:gd name="connsiteX6" fmla="*/ 147534 w 332756"/>
                    <a:gd name="connsiteY6" fmla="*/ 681037 h 681037"/>
                    <a:gd name="connsiteX7" fmla="*/ 33866 w 332756"/>
                    <a:gd name="connsiteY7" fmla="*/ 567369 h 681037"/>
                    <a:gd name="connsiteX8" fmla="*/ 33866 w 332756"/>
                    <a:gd name="connsiteY8" fmla="*/ 113668 h 681037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313937 w 444538"/>
                    <a:gd name="connsiteY2" fmla="*/ 184522 h 865559"/>
                    <a:gd name="connsiteX3" fmla="*/ 427605 w 444538"/>
                    <a:gd name="connsiteY3" fmla="*/ 298190 h 865559"/>
                    <a:gd name="connsiteX4" fmla="*/ 427605 w 444538"/>
                    <a:gd name="connsiteY4" fmla="*/ 751891 h 865559"/>
                    <a:gd name="connsiteX5" fmla="*/ 313937 w 444538"/>
                    <a:gd name="connsiteY5" fmla="*/ 865559 h 865559"/>
                    <a:gd name="connsiteX6" fmla="*/ 259316 w 444538"/>
                    <a:gd name="connsiteY6" fmla="*/ 865559 h 865559"/>
                    <a:gd name="connsiteX7" fmla="*/ 145648 w 444538"/>
                    <a:gd name="connsiteY7" fmla="*/ 751891 h 865559"/>
                    <a:gd name="connsiteX8" fmla="*/ 16987 w 444538"/>
                    <a:gd name="connsiteY8" fmla="*/ 10594 h 865559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427605 w 444538"/>
                    <a:gd name="connsiteY2" fmla="*/ 298190 h 865559"/>
                    <a:gd name="connsiteX3" fmla="*/ 427605 w 444538"/>
                    <a:gd name="connsiteY3" fmla="*/ 751891 h 865559"/>
                    <a:gd name="connsiteX4" fmla="*/ 313937 w 444538"/>
                    <a:gd name="connsiteY4" fmla="*/ 865559 h 865559"/>
                    <a:gd name="connsiteX5" fmla="*/ 259316 w 444538"/>
                    <a:gd name="connsiteY5" fmla="*/ 865559 h 865559"/>
                    <a:gd name="connsiteX6" fmla="*/ 145648 w 444538"/>
                    <a:gd name="connsiteY6" fmla="*/ 751891 h 865559"/>
                    <a:gd name="connsiteX7" fmla="*/ 16987 w 444538"/>
                    <a:gd name="connsiteY7" fmla="*/ 10594 h 865559"/>
                    <a:gd name="connsiteX0" fmla="*/ 16987 w 444538"/>
                    <a:gd name="connsiteY0" fmla="*/ 14456 h 869421"/>
                    <a:gd name="connsiteX1" fmla="*/ 427605 w 444538"/>
                    <a:gd name="connsiteY1" fmla="*/ 302052 h 869421"/>
                    <a:gd name="connsiteX2" fmla="*/ 427605 w 444538"/>
                    <a:gd name="connsiteY2" fmla="*/ 755753 h 869421"/>
                    <a:gd name="connsiteX3" fmla="*/ 313937 w 444538"/>
                    <a:gd name="connsiteY3" fmla="*/ 869421 h 869421"/>
                    <a:gd name="connsiteX4" fmla="*/ 259316 w 444538"/>
                    <a:gd name="connsiteY4" fmla="*/ 869421 h 869421"/>
                    <a:gd name="connsiteX5" fmla="*/ 145648 w 444538"/>
                    <a:gd name="connsiteY5" fmla="*/ 755753 h 869421"/>
                    <a:gd name="connsiteX6" fmla="*/ 16987 w 444538"/>
                    <a:gd name="connsiteY6" fmla="*/ 14456 h 869421"/>
                    <a:gd name="connsiteX0" fmla="*/ 16987 w 479167"/>
                    <a:gd name="connsiteY0" fmla="*/ 30685 h 885782"/>
                    <a:gd name="connsiteX1" fmla="*/ 465447 w 479167"/>
                    <a:gd name="connsiteY1" fmla="*/ 151778 h 885782"/>
                    <a:gd name="connsiteX2" fmla="*/ 427605 w 479167"/>
                    <a:gd name="connsiteY2" fmla="*/ 771982 h 885782"/>
                    <a:gd name="connsiteX3" fmla="*/ 313937 w 479167"/>
                    <a:gd name="connsiteY3" fmla="*/ 885650 h 885782"/>
                    <a:gd name="connsiteX4" fmla="*/ 259316 w 479167"/>
                    <a:gd name="connsiteY4" fmla="*/ 885650 h 885782"/>
                    <a:gd name="connsiteX5" fmla="*/ 145648 w 479167"/>
                    <a:gd name="connsiteY5" fmla="*/ 771982 h 885782"/>
                    <a:gd name="connsiteX6" fmla="*/ 16987 w 479167"/>
                    <a:gd name="connsiteY6" fmla="*/ 30685 h 885782"/>
                    <a:gd name="connsiteX0" fmla="*/ 16987 w 585273"/>
                    <a:gd name="connsiteY0" fmla="*/ 89879 h 947944"/>
                    <a:gd name="connsiteX1" fmla="*/ 578972 w 585273"/>
                    <a:gd name="connsiteY1" fmla="*/ 67173 h 947944"/>
                    <a:gd name="connsiteX2" fmla="*/ 427605 w 585273"/>
                    <a:gd name="connsiteY2" fmla="*/ 831176 h 947944"/>
                    <a:gd name="connsiteX3" fmla="*/ 313937 w 585273"/>
                    <a:gd name="connsiteY3" fmla="*/ 944844 h 947944"/>
                    <a:gd name="connsiteX4" fmla="*/ 259316 w 585273"/>
                    <a:gd name="connsiteY4" fmla="*/ 944844 h 947944"/>
                    <a:gd name="connsiteX5" fmla="*/ 145648 w 585273"/>
                    <a:gd name="connsiteY5" fmla="*/ 831176 h 947944"/>
                    <a:gd name="connsiteX6" fmla="*/ 16987 w 585273"/>
                    <a:gd name="connsiteY6" fmla="*/ 89879 h 94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5273" h="947944">
                      <a:moveTo>
                        <a:pt x="16987" y="89879"/>
                      </a:moveTo>
                      <a:cubicBezTo>
                        <a:pt x="63980" y="14262"/>
                        <a:pt x="510536" y="-56377"/>
                        <a:pt x="578972" y="67173"/>
                      </a:cubicBezTo>
                      <a:cubicBezTo>
                        <a:pt x="617072" y="218407"/>
                        <a:pt x="471777" y="684898"/>
                        <a:pt x="427605" y="831176"/>
                      </a:cubicBezTo>
                      <a:cubicBezTo>
                        <a:pt x="383433" y="977454"/>
                        <a:pt x="376714" y="944844"/>
                        <a:pt x="313937" y="944844"/>
                      </a:cubicBezTo>
                      <a:lnTo>
                        <a:pt x="259316" y="944844"/>
                      </a:lnTo>
                      <a:cubicBezTo>
                        <a:pt x="196539" y="944844"/>
                        <a:pt x="145648" y="893953"/>
                        <a:pt x="145648" y="831176"/>
                      </a:cubicBezTo>
                      <a:cubicBezTo>
                        <a:pt x="145648" y="679942"/>
                        <a:pt x="-59213" y="241113"/>
                        <a:pt x="16987" y="8987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86B3323-DAED-EBEE-6CBA-6A9C3ACF329A}"/>
                    </a:ext>
                  </a:extLst>
                </p:cNvPr>
                <p:cNvSpPr/>
                <p:nvPr/>
              </p:nvSpPr>
              <p:spPr>
                <a:xfrm rot="5400000">
                  <a:off x="10447003" y="5207018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1D65BB-F4AA-9F86-ABA7-168B8451BF56}"/>
                    </a:ext>
                  </a:extLst>
                </p:cNvPr>
                <p:cNvSpPr/>
                <p:nvPr/>
              </p:nvSpPr>
              <p:spPr>
                <a:xfrm rot="6071342" flipH="1">
                  <a:off x="10438586" y="4116250"/>
                  <a:ext cx="310701" cy="745198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C64BE5-ABD0-CA95-531F-803C612F39C2}"/>
                </a:ext>
              </a:extLst>
            </p:cNvPr>
            <p:cNvGrpSpPr/>
            <p:nvPr/>
          </p:nvGrpSpPr>
          <p:grpSpPr>
            <a:xfrm>
              <a:off x="2588124" y="818705"/>
              <a:ext cx="3571709" cy="3357524"/>
              <a:chOff x="1662290" y="1242161"/>
              <a:chExt cx="3571709" cy="3357524"/>
            </a:xfrm>
          </p:grpSpPr>
          <p:sp>
            <p:nvSpPr>
              <p:cNvPr id="8" name="Rectangle 169">
                <a:extLst>
                  <a:ext uri="{FF2B5EF4-FFF2-40B4-BE49-F238E27FC236}">
                    <a16:creationId xmlns:a16="http://schemas.microsoft.com/office/drawing/2014/main" id="{D54232F6-E621-B9F4-1180-7224D81678E2}"/>
                  </a:ext>
                </a:extLst>
              </p:cNvPr>
              <p:cNvSpPr/>
              <p:nvPr/>
            </p:nvSpPr>
            <p:spPr>
              <a:xfrm rot="18633300">
                <a:off x="2383440" y="1573997"/>
                <a:ext cx="430975" cy="31447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78F15CC-906C-DDCF-A81A-07EC2396D25D}"/>
                  </a:ext>
                </a:extLst>
              </p:cNvPr>
              <p:cNvSpPr/>
              <p:nvPr/>
            </p:nvSpPr>
            <p:spPr>
              <a:xfrm>
                <a:off x="1707049" y="1704893"/>
                <a:ext cx="3094901" cy="2894792"/>
              </a:xfrm>
              <a:custGeom>
                <a:avLst/>
                <a:gdLst>
                  <a:gd name="connsiteX0" fmla="*/ 0 w 1776549"/>
                  <a:gd name="connsiteY0" fmla="*/ 0 h 1983513"/>
                  <a:gd name="connsiteX1" fmla="*/ 1776549 w 1776549"/>
                  <a:gd name="connsiteY1" fmla="*/ 0 h 1983513"/>
                  <a:gd name="connsiteX2" fmla="*/ 1776549 w 1776549"/>
                  <a:gd name="connsiteY2" fmla="*/ 1983513 h 1983513"/>
                  <a:gd name="connsiteX3" fmla="*/ 0 w 1776549"/>
                  <a:gd name="connsiteY3" fmla="*/ 1983513 h 1983513"/>
                  <a:gd name="connsiteX4" fmla="*/ 0 w 1776549"/>
                  <a:gd name="connsiteY4" fmla="*/ 0 h 1983513"/>
                  <a:gd name="connsiteX0" fmla="*/ 0 w 2144849"/>
                  <a:gd name="connsiteY0" fmla="*/ 0 h 2097813"/>
                  <a:gd name="connsiteX1" fmla="*/ 2144849 w 2144849"/>
                  <a:gd name="connsiteY1" fmla="*/ 114300 h 2097813"/>
                  <a:gd name="connsiteX2" fmla="*/ 2144849 w 2144849"/>
                  <a:gd name="connsiteY2" fmla="*/ 2097813 h 2097813"/>
                  <a:gd name="connsiteX3" fmla="*/ 368300 w 2144849"/>
                  <a:gd name="connsiteY3" fmla="*/ 2097813 h 2097813"/>
                  <a:gd name="connsiteX4" fmla="*/ 0 w 2144849"/>
                  <a:gd name="connsiteY4" fmla="*/ 0 h 2097813"/>
                  <a:gd name="connsiteX0" fmla="*/ 0 w 2271849"/>
                  <a:gd name="connsiteY0" fmla="*/ 0 h 2097813"/>
                  <a:gd name="connsiteX1" fmla="*/ 2271849 w 2271849"/>
                  <a:gd name="connsiteY1" fmla="*/ 0 h 2097813"/>
                  <a:gd name="connsiteX2" fmla="*/ 2144849 w 2271849"/>
                  <a:gd name="connsiteY2" fmla="*/ 2097813 h 2097813"/>
                  <a:gd name="connsiteX3" fmla="*/ 368300 w 2271849"/>
                  <a:gd name="connsiteY3" fmla="*/ 2097813 h 2097813"/>
                  <a:gd name="connsiteX4" fmla="*/ 0 w 2271849"/>
                  <a:gd name="connsiteY4" fmla="*/ 0 h 2097813"/>
                  <a:gd name="connsiteX0" fmla="*/ 0 w 2271849"/>
                  <a:gd name="connsiteY0" fmla="*/ 158044 h 2255857"/>
                  <a:gd name="connsiteX1" fmla="*/ 2271849 w 2271849"/>
                  <a:gd name="connsiteY1" fmla="*/ 158044 h 2255857"/>
                  <a:gd name="connsiteX2" fmla="*/ 2144849 w 2271849"/>
                  <a:gd name="connsiteY2" fmla="*/ 2255857 h 2255857"/>
                  <a:gd name="connsiteX3" fmla="*/ 368300 w 2271849"/>
                  <a:gd name="connsiteY3" fmla="*/ 2255857 h 2255857"/>
                  <a:gd name="connsiteX4" fmla="*/ 0 w 2271849"/>
                  <a:gd name="connsiteY4" fmla="*/ 158044 h 2255857"/>
                  <a:gd name="connsiteX0" fmla="*/ 0 w 2271849"/>
                  <a:gd name="connsiteY0" fmla="*/ 276307 h 2374120"/>
                  <a:gd name="connsiteX1" fmla="*/ 2271849 w 2271849"/>
                  <a:gd name="connsiteY1" fmla="*/ 276307 h 2374120"/>
                  <a:gd name="connsiteX2" fmla="*/ 2144849 w 2271849"/>
                  <a:gd name="connsiteY2" fmla="*/ 2374120 h 2374120"/>
                  <a:gd name="connsiteX3" fmla="*/ 368300 w 2271849"/>
                  <a:gd name="connsiteY3" fmla="*/ 2374120 h 2374120"/>
                  <a:gd name="connsiteX4" fmla="*/ 0 w 2271849"/>
                  <a:gd name="connsiteY4" fmla="*/ 276307 h 2374120"/>
                  <a:gd name="connsiteX0" fmla="*/ 0 w 2513149"/>
                  <a:gd name="connsiteY0" fmla="*/ 276307 h 2374120"/>
                  <a:gd name="connsiteX1" fmla="*/ 2271849 w 2513149"/>
                  <a:gd name="connsiteY1" fmla="*/ 276307 h 2374120"/>
                  <a:gd name="connsiteX2" fmla="*/ 2513149 w 2513149"/>
                  <a:gd name="connsiteY2" fmla="*/ 2196320 h 2374120"/>
                  <a:gd name="connsiteX3" fmla="*/ 368300 w 2513149"/>
                  <a:gd name="connsiteY3" fmla="*/ 2374120 h 2374120"/>
                  <a:gd name="connsiteX4" fmla="*/ 0 w 2513149"/>
                  <a:gd name="connsiteY4" fmla="*/ 276307 h 2374120"/>
                  <a:gd name="connsiteX0" fmla="*/ 0 w 2519880"/>
                  <a:gd name="connsiteY0" fmla="*/ 276307 h 2374120"/>
                  <a:gd name="connsiteX1" fmla="*/ 2271849 w 2519880"/>
                  <a:gd name="connsiteY1" fmla="*/ 276307 h 2374120"/>
                  <a:gd name="connsiteX2" fmla="*/ 2513149 w 2519880"/>
                  <a:gd name="connsiteY2" fmla="*/ 2196320 h 2374120"/>
                  <a:gd name="connsiteX3" fmla="*/ 368300 w 2519880"/>
                  <a:gd name="connsiteY3" fmla="*/ 2374120 h 2374120"/>
                  <a:gd name="connsiteX4" fmla="*/ 0 w 2519880"/>
                  <a:gd name="connsiteY4" fmla="*/ 276307 h 2374120"/>
                  <a:gd name="connsiteX0" fmla="*/ 0 w 2519880"/>
                  <a:gd name="connsiteY0" fmla="*/ 276307 h 2475720"/>
                  <a:gd name="connsiteX1" fmla="*/ 2271849 w 2519880"/>
                  <a:gd name="connsiteY1" fmla="*/ 276307 h 2475720"/>
                  <a:gd name="connsiteX2" fmla="*/ 2513149 w 2519880"/>
                  <a:gd name="connsiteY2" fmla="*/ 2196320 h 2475720"/>
                  <a:gd name="connsiteX3" fmla="*/ 241300 w 2519880"/>
                  <a:gd name="connsiteY3" fmla="*/ 2475720 h 2475720"/>
                  <a:gd name="connsiteX4" fmla="*/ 0 w 2519880"/>
                  <a:gd name="connsiteY4" fmla="*/ 276307 h 2475720"/>
                  <a:gd name="connsiteX0" fmla="*/ 0 w 2519880"/>
                  <a:gd name="connsiteY0" fmla="*/ 276307 h 2674404"/>
                  <a:gd name="connsiteX1" fmla="*/ 2271849 w 2519880"/>
                  <a:gd name="connsiteY1" fmla="*/ 276307 h 2674404"/>
                  <a:gd name="connsiteX2" fmla="*/ 2513149 w 2519880"/>
                  <a:gd name="connsiteY2" fmla="*/ 2196320 h 2674404"/>
                  <a:gd name="connsiteX3" fmla="*/ 241300 w 2519880"/>
                  <a:gd name="connsiteY3" fmla="*/ 2475720 h 2674404"/>
                  <a:gd name="connsiteX4" fmla="*/ 0 w 2519880"/>
                  <a:gd name="connsiteY4" fmla="*/ 276307 h 2674404"/>
                  <a:gd name="connsiteX0" fmla="*/ 0 w 2519880"/>
                  <a:gd name="connsiteY0" fmla="*/ 276307 h 2894792"/>
                  <a:gd name="connsiteX1" fmla="*/ 2271849 w 2519880"/>
                  <a:gd name="connsiteY1" fmla="*/ 276307 h 2894792"/>
                  <a:gd name="connsiteX2" fmla="*/ 2513149 w 2519880"/>
                  <a:gd name="connsiteY2" fmla="*/ 2196320 h 2894792"/>
                  <a:gd name="connsiteX3" fmla="*/ 241300 w 2519880"/>
                  <a:gd name="connsiteY3" fmla="*/ 2475720 h 2894792"/>
                  <a:gd name="connsiteX4" fmla="*/ 0 w 2519880"/>
                  <a:gd name="connsiteY4" fmla="*/ 276307 h 2894792"/>
                  <a:gd name="connsiteX0" fmla="*/ 59185 w 2579065"/>
                  <a:gd name="connsiteY0" fmla="*/ 276307 h 2894792"/>
                  <a:gd name="connsiteX1" fmla="*/ 2331034 w 2579065"/>
                  <a:gd name="connsiteY1" fmla="*/ 276307 h 2894792"/>
                  <a:gd name="connsiteX2" fmla="*/ 2572334 w 2579065"/>
                  <a:gd name="connsiteY2" fmla="*/ 2196320 h 2894792"/>
                  <a:gd name="connsiteX3" fmla="*/ 300485 w 2579065"/>
                  <a:gd name="connsiteY3" fmla="*/ 2475720 h 2894792"/>
                  <a:gd name="connsiteX4" fmla="*/ 59185 w 2579065"/>
                  <a:gd name="connsiteY4" fmla="*/ 276307 h 2894792"/>
                  <a:gd name="connsiteX0" fmla="*/ 392638 w 2912518"/>
                  <a:gd name="connsiteY0" fmla="*/ 276307 h 2894792"/>
                  <a:gd name="connsiteX1" fmla="*/ 2664487 w 2912518"/>
                  <a:gd name="connsiteY1" fmla="*/ 276307 h 2894792"/>
                  <a:gd name="connsiteX2" fmla="*/ 2905787 w 2912518"/>
                  <a:gd name="connsiteY2" fmla="*/ 2196320 h 2894792"/>
                  <a:gd name="connsiteX3" fmla="*/ 633938 w 2912518"/>
                  <a:gd name="connsiteY3" fmla="*/ 2475720 h 2894792"/>
                  <a:gd name="connsiteX4" fmla="*/ 12270 w 2912518"/>
                  <a:gd name="connsiteY4" fmla="*/ 1635207 h 2894792"/>
                  <a:gd name="connsiteX5" fmla="*/ 392638 w 2912518"/>
                  <a:gd name="connsiteY5" fmla="*/ 276307 h 2894792"/>
                  <a:gd name="connsiteX0" fmla="*/ 400226 w 2920106"/>
                  <a:gd name="connsiteY0" fmla="*/ 276307 h 2894792"/>
                  <a:gd name="connsiteX1" fmla="*/ 2672075 w 2920106"/>
                  <a:gd name="connsiteY1" fmla="*/ 276307 h 2894792"/>
                  <a:gd name="connsiteX2" fmla="*/ 2913375 w 2920106"/>
                  <a:gd name="connsiteY2" fmla="*/ 2196320 h 2894792"/>
                  <a:gd name="connsiteX3" fmla="*/ 641526 w 2920106"/>
                  <a:gd name="connsiteY3" fmla="*/ 2475720 h 2894792"/>
                  <a:gd name="connsiteX4" fmla="*/ 19858 w 2920106"/>
                  <a:gd name="connsiteY4" fmla="*/ 1635207 h 2894792"/>
                  <a:gd name="connsiteX5" fmla="*/ 286558 w 2920106"/>
                  <a:gd name="connsiteY5" fmla="*/ 1000207 h 2894792"/>
                  <a:gd name="connsiteX6" fmla="*/ 400226 w 2920106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388989 w 2908869"/>
                  <a:gd name="connsiteY0" fmla="*/ 276307 h 2894792"/>
                  <a:gd name="connsiteX1" fmla="*/ 2660838 w 2908869"/>
                  <a:gd name="connsiteY1" fmla="*/ 276307 h 2894792"/>
                  <a:gd name="connsiteX2" fmla="*/ 2902138 w 2908869"/>
                  <a:gd name="connsiteY2" fmla="*/ 2196320 h 2894792"/>
                  <a:gd name="connsiteX3" fmla="*/ 630289 w 2908869"/>
                  <a:gd name="connsiteY3" fmla="*/ 2475720 h 2894792"/>
                  <a:gd name="connsiteX4" fmla="*/ 8621 w 2908869"/>
                  <a:gd name="connsiteY4" fmla="*/ 1635207 h 2894792"/>
                  <a:gd name="connsiteX5" fmla="*/ 275321 w 2908869"/>
                  <a:gd name="connsiteY5" fmla="*/ 1000207 h 2894792"/>
                  <a:gd name="connsiteX6" fmla="*/ 388989 w 2908869"/>
                  <a:gd name="connsiteY6" fmla="*/ 276307 h 2894792"/>
                  <a:gd name="connsiteX0" fmla="*/ 469952 w 2989832"/>
                  <a:gd name="connsiteY0" fmla="*/ 276307 h 2894792"/>
                  <a:gd name="connsiteX1" fmla="*/ 2741801 w 2989832"/>
                  <a:gd name="connsiteY1" fmla="*/ 276307 h 2894792"/>
                  <a:gd name="connsiteX2" fmla="*/ 2983101 w 2989832"/>
                  <a:gd name="connsiteY2" fmla="*/ 2196320 h 2894792"/>
                  <a:gd name="connsiteX3" fmla="*/ 711252 w 2989832"/>
                  <a:gd name="connsiteY3" fmla="*/ 2475720 h 2894792"/>
                  <a:gd name="connsiteX4" fmla="*/ 7034 w 2989832"/>
                  <a:gd name="connsiteY4" fmla="*/ 1654257 h 2894792"/>
                  <a:gd name="connsiteX5" fmla="*/ 356284 w 2989832"/>
                  <a:gd name="connsiteY5" fmla="*/ 1000207 h 2894792"/>
                  <a:gd name="connsiteX6" fmla="*/ 469952 w 2989832"/>
                  <a:gd name="connsiteY6" fmla="*/ 276307 h 2894792"/>
                  <a:gd name="connsiteX0" fmla="*/ 463098 w 2982978"/>
                  <a:gd name="connsiteY0" fmla="*/ 276307 h 2894792"/>
                  <a:gd name="connsiteX1" fmla="*/ 2734947 w 2982978"/>
                  <a:gd name="connsiteY1" fmla="*/ 276307 h 2894792"/>
                  <a:gd name="connsiteX2" fmla="*/ 2976247 w 2982978"/>
                  <a:gd name="connsiteY2" fmla="*/ 2196320 h 2894792"/>
                  <a:gd name="connsiteX3" fmla="*/ 704398 w 2982978"/>
                  <a:gd name="connsiteY3" fmla="*/ 2475720 h 2894792"/>
                  <a:gd name="connsiteX4" fmla="*/ 412038 w 2982978"/>
                  <a:gd name="connsiteY4" fmla="*/ 2170525 h 2894792"/>
                  <a:gd name="connsiteX5" fmla="*/ 180 w 2982978"/>
                  <a:gd name="connsiteY5" fmla="*/ 1654257 h 2894792"/>
                  <a:gd name="connsiteX6" fmla="*/ 349430 w 2982978"/>
                  <a:gd name="connsiteY6" fmla="*/ 1000207 h 2894792"/>
                  <a:gd name="connsiteX7" fmla="*/ 463098 w 2982978"/>
                  <a:gd name="connsiteY7" fmla="*/ 276307 h 2894792"/>
                  <a:gd name="connsiteX0" fmla="*/ 463105 w 2982985"/>
                  <a:gd name="connsiteY0" fmla="*/ 276307 h 2894792"/>
                  <a:gd name="connsiteX1" fmla="*/ 2734954 w 2982985"/>
                  <a:gd name="connsiteY1" fmla="*/ 276307 h 2894792"/>
                  <a:gd name="connsiteX2" fmla="*/ 2976254 w 2982985"/>
                  <a:gd name="connsiteY2" fmla="*/ 2196320 h 2894792"/>
                  <a:gd name="connsiteX3" fmla="*/ 704405 w 2982985"/>
                  <a:gd name="connsiteY3" fmla="*/ 2475720 h 2894792"/>
                  <a:gd name="connsiteX4" fmla="*/ 412045 w 2982985"/>
                  <a:gd name="connsiteY4" fmla="*/ 2170525 h 2894792"/>
                  <a:gd name="connsiteX5" fmla="*/ 187 w 2982985"/>
                  <a:gd name="connsiteY5" fmla="*/ 1654257 h 2894792"/>
                  <a:gd name="connsiteX6" fmla="*/ 349437 w 2982985"/>
                  <a:gd name="connsiteY6" fmla="*/ 1000207 h 2894792"/>
                  <a:gd name="connsiteX7" fmla="*/ 463105 w 2982985"/>
                  <a:gd name="connsiteY7" fmla="*/ 276307 h 2894792"/>
                  <a:gd name="connsiteX0" fmla="*/ 463986 w 2983866"/>
                  <a:gd name="connsiteY0" fmla="*/ 276307 h 2894792"/>
                  <a:gd name="connsiteX1" fmla="*/ 2735835 w 2983866"/>
                  <a:gd name="connsiteY1" fmla="*/ 276307 h 2894792"/>
                  <a:gd name="connsiteX2" fmla="*/ 2977135 w 2983866"/>
                  <a:gd name="connsiteY2" fmla="*/ 2196320 h 2894792"/>
                  <a:gd name="connsiteX3" fmla="*/ 705286 w 2983866"/>
                  <a:gd name="connsiteY3" fmla="*/ 2475720 h 2894792"/>
                  <a:gd name="connsiteX4" fmla="*/ 412926 w 2983866"/>
                  <a:gd name="connsiteY4" fmla="*/ 2170525 h 2894792"/>
                  <a:gd name="connsiteX5" fmla="*/ 1068 w 2983866"/>
                  <a:gd name="connsiteY5" fmla="*/ 1654257 h 2894792"/>
                  <a:gd name="connsiteX6" fmla="*/ 350318 w 2983866"/>
                  <a:gd name="connsiteY6" fmla="*/ 1000207 h 2894792"/>
                  <a:gd name="connsiteX7" fmla="*/ 463986 w 2983866"/>
                  <a:gd name="connsiteY7" fmla="*/ 276307 h 2894792"/>
                  <a:gd name="connsiteX0" fmla="*/ 462932 w 2982812"/>
                  <a:gd name="connsiteY0" fmla="*/ 276307 h 2894792"/>
                  <a:gd name="connsiteX1" fmla="*/ 2734781 w 2982812"/>
                  <a:gd name="connsiteY1" fmla="*/ 276307 h 2894792"/>
                  <a:gd name="connsiteX2" fmla="*/ 2976081 w 2982812"/>
                  <a:gd name="connsiteY2" fmla="*/ 2196320 h 2894792"/>
                  <a:gd name="connsiteX3" fmla="*/ 704232 w 2982812"/>
                  <a:gd name="connsiteY3" fmla="*/ 2475720 h 2894792"/>
                  <a:gd name="connsiteX4" fmla="*/ 411872 w 2982812"/>
                  <a:gd name="connsiteY4" fmla="*/ 2170525 h 2894792"/>
                  <a:gd name="connsiteX5" fmla="*/ 14 w 2982812"/>
                  <a:gd name="connsiteY5" fmla="*/ 1654257 h 2894792"/>
                  <a:gd name="connsiteX6" fmla="*/ 349264 w 2982812"/>
                  <a:gd name="connsiteY6" fmla="*/ 1000207 h 2894792"/>
                  <a:gd name="connsiteX7" fmla="*/ 462932 w 2982812"/>
                  <a:gd name="connsiteY7" fmla="*/ 276307 h 2894792"/>
                  <a:gd name="connsiteX0" fmla="*/ 462931 w 2982811"/>
                  <a:gd name="connsiteY0" fmla="*/ 276307 h 2894792"/>
                  <a:gd name="connsiteX1" fmla="*/ 2734780 w 2982811"/>
                  <a:gd name="connsiteY1" fmla="*/ 276307 h 2894792"/>
                  <a:gd name="connsiteX2" fmla="*/ 2976080 w 2982811"/>
                  <a:gd name="connsiteY2" fmla="*/ 2196320 h 2894792"/>
                  <a:gd name="connsiteX3" fmla="*/ 704231 w 2982811"/>
                  <a:gd name="connsiteY3" fmla="*/ 2475720 h 2894792"/>
                  <a:gd name="connsiteX4" fmla="*/ 423777 w 2982811"/>
                  <a:gd name="connsiteY4" fmla="*/ 2144331 h 2894792"/>
                  <a:gd name="connsiteX5" fmla="*/ 13 w 2982811"/>
                  <a:gd name="connsiteY5" fmla="*/ 1654257 h 2894792"/>
                  <a:gd name="connsiteX6" fmla="*/ 349263 w 2982811"/>
                  <a:gd name="connsiteY6" fmla="*/ 1000207 h 2894792"/>
                  <a:gd name="connsiteX7" fmla="*/ 462931 w 2982811"/>
                  <a:gd name="connsiteY7" fmla="*/ 276307 h 2894792"/>
                  <a:gd name="connsiteX0" fmla="*/ 436739 w 2956619"/>
                  <a:gd name="connsiteY0" fmla="*/ 276307 h 2894792"/>
                  <a:gd name="connsiteX1" fmla="*/ 2708588 w 2956619"/>
                  <a:gd name="connsiteY1" fmla="*/ 276307 h 2894792"/>
                  <a:gd name="connsiteX2" fmla="*/ 2949888 w 2956619"/>
                  <a:gd name="connsiteY2" fmla="*/ 2196320 h 2894792"/>
                  <a:gd name="connsiteX3" fmla="*/ 678039 w 2956619"/>
                  <a:gd name="connsiteY3" fmla="*/ 2475720 h 2894792"/>
                  <a:gd name="connsiteX4" fmla="*/ 397585 w 2956619"/>
                  <a:gd name="connsiteY4" fmla="*/ 2144331 h 2894792"/>
                  <a:gd name="connsiteX5" fmla="*/ 15 w 2956619"/>
                  <a:gd name="connsiteY5" fmla="*/ 1656639 h 2894792"/>
                  <a:gd name="connsiteX6" fmla="*/ 323071 w 2956619"/>
                  <a:gd name="connsiteY6" fmla="*/ 1000207 h 2894792"/>
                  <a:gd name="connsiteX7" fmla="*/ 436739 w 2956619"/>
                  <a:gd name="connsiteY7" fmla="*/ 276307 h 2894792"/>
                  <a:gd name="connsiteX0" fmla="*/ 440342 w 2960222"/>
                  <a:gd name="connsiteY0" fmla="*/ 276307 h 2894792"/>
                  <a:gd name="connsiteX1" fmla="*/ 2712191 w 2960222"/>
                  <a:gd name="connsiteY1" fmla="*/ 276307 h 2894792"/>
                  <a:gd name="connsiteX2" fmla="*/ 2953491 w 2960222"/>
                  <a:gd name="connsiteY2" fmla="*/ 2196320 h 2894792"/>
                  <a:gd name="connsiteX3" fmla="*/ 681642 w 2960222"/>
                  <a:gd name="connsiteY3" fmla="*/ 2475720 h 2894792"/>
                  <a:gd name="connsiteX4" fmla="*/ 401188 w 2960222"/>
                  <a:gd name="connsiteY4" fmla="*/ 2144331 h 2894792"/>
                  <a:gd name="connsiteX5" fmla="*/ 3618 w 2960222"/>
                  <a:gd name="connsiteY5" fmla="*/ 1656639 h 2894792"/>
                  <a:gd name="connsiteX6" fmla="*/ 326674 w 2960222"/>
                  <a:gd name="connsiteY6" fmla="*/ 1000207 h 2894792"/>
                  <a:gd name="connsiteX7" fmla="*/ 440342 w 2960222"/>
                  <a:gd name="connsiteY7" fmla="*/ 276307 h 2894792"/>
                  <a:gd name="connsiteX0" fmla="*/ 438640 w 2958520"/>
                  <a:gd name="connsiteY0" fmla="*/ 276307 h 2894792"/>
                  <a:gd name="connsiteX1" fmla="*/ 2710489 w 2958520"/>
                  <a:gd name="connsiteY1" fmla="*/ 276307 h 2894792"/>
                  <a:gd name="connsiteX2" fmla="*/ 2951789 w 2958520"/>
                  <a:gd name="connsiteY2" fmla="*/ 2196320 h 2894792"/>
                  <a:gd name="connsiteX3" fmla="*/ 679940 w 2958520"/>
                  <a:gd name="connsiteY3" fmla="*/ 2475720 h 2894792"/>
                  <a:gd name="connsiteX4" fmla="*/ 399486 w 2958520"/>
                  <a:gd name="connsiteY4" fmla="*/ 2144331 h 2894792"/>
                  <a:gd name="connsiteX5" fmla="*/ 1916 w 2958520"/>
                  <a:gd name="connsiteY5" fmla="*/ 1656639 h 2894792"/>
                  <a:gd name="connsiteX6" fmla="*/ 324972 w 2958520"/>
                  <a:gd name="connsiteY6" fmla="*/ 1000207 h 2894792"/>
                  <a:gd name="connsiteX7" fmla="*/ 438640 w 2958520"/>
                  <a:gd name="connsiteY7" fmla="*/ 276307 h 2894792"/>
                  <a:gd name="connsiteX0" fmla="*/ 438558 w 2958438"/>
                  <a:gd name="connsiteY0" fmla="*/ 276307 h 2894792"/>
                  <a:gd name="connsiteX1" fmla="*/ 2710407 w 2958438"/>
                  <a:gd name="connsiteY1" fmla="*/ 276307 h 2894792"/>
                  <a:gd name="connsiteX2" fmla="*/ 2951707 w 2958438"/>
                  <a:gd name="connsiteY2" fmla="*/ 2196320 h 2894792"/>
                  <a:gd name="connsiteX3" fmla="*/ 679858 w 2958438"/>
                  <a:gd name="connsiteY3" fmla="*/ 2475720 h 2894792"/>
                  <a:gd name="connsiteX4" fmla="*/ 413691 w 2958438"/>
                  <a:gd name="connsiteY4" fmla="*/ 2134806 h 2894792"/>
                  <a:gd name="connsiteX5" fmla="*/ 1834 w 2958438"/>
                  <a:gd name="connsiteY5" fmla="*/ 1656639 h 2894792"/>
                  <a:gd name="connsiteX6" fmla="*/ 324890 w 2958438"/>
                  <a:gd name="connsiteY6" fmla="*/ 1000207 h 2894792"/>
                  <a:gd name="connsiteX7" fmla="*/ 438558 w 2958438"/>
                  <a:gd name="connsiteY7" fmla="*/ 276307 h 2894792"/>
                  <a:gd name="connsiteX0" fmla="*/ 438928 w 2958808"/>
                  <a:gd name="connsiteY0" fmla="*/ 276307 h 2894792"/>
                  <a:gd name="connsiteX1" fmla="*/ 2710777 w 2958808"/>
                  <a:gd name="connsiteY1" fmla="*/ 276307 h 2894792"/>
                  <a:gd name="connsiteX2" fmla="*/ 2952077 w 2958808"/>
                  <a:gd name="connsiteY2" fmla="*/ 2196320 h 2894792"/>
                  <a:gd name="connsiteX3" fmla="*/ 680228 w 2958808"/>
                  <a:gd name="connsiteY3" fmla="*/ 2475720 h 2894792"/>
                  <a:gd name="connsiteX4" fmla="*/ 414061 w 2958808"/>
                  <a:gd name="connsiteY4" fmla="*/ 2134806 h 2894792"/>
                  <a:gd name="connsiteX5" fmla="*/ 2204 w 2958808"/>
                  <a:gd name="connsiteY5" fmla="*/ 1656639 h 2894792"/>
                  <a:gd name="connsiteX6" fmla="*/ 325260 w 2958808"/>
                  <a:gd name="connsiteY6" fmla="*/ 1000207 h 2894792"/>
                  <a:gd name="connsiteX7" fmla="*/ 438928 w 2958808"/>
                  <a:gd name="connsiteY7" fmla="*/ 276307 h 2894792"/>
                  <a:gd name="connsiteX0" fmla="*/ 438928 w 3053097"/>
                  <a:gd name="connsiteY0" fmla="*/ 276307 h 2894792"/>
                  <a:gd name="connsiteX1" fmla="*/ 2710777 w 3053097"/>
                  <a:gd name="connsiteY1" fmla="*/ 276307 h 2894792"/>
                  <a:gd name="connsiteX2" fmla="*/ 2952077 w 3053097"/>
                  <a:gd name="connsiteY2" fmla="*/ 2196320 h 2894792"/>
                  <a:gd name="connsiteX3" fmla="*/ 680228 w 3053097"/>
                  <a:gd name="connsiteY3" fmla="*/ 2475720 h 2894792"/>
                  <a:gd name="connsiteX4" fmla="*/ 414061 w 3053097"/>
                  <a:gd name="connsiteY4" fmla="*/ 2134806 h 2894792"/>
                  <a:gd name="connsiteX5" fmla="*/ 2204 w 3053097"/>
                  <a:gd name="connsiteY5" fmla="*/ 1656639 h 2894792"/>
                  <a:gd name="connsiteX6" fmla="*/ 325260 w 3053097"/>
                  <a:gd name="connsiteY6" fmla="*/ 1000207 h 2894792"/>
                  <a:gd name="connsiteX7" fmla="*/ 438928 w 3053097"/>
                  <a:gd name="connsiteY7" fmla="*/ 276307 h 2894792"/>
                  <a:gd name="connsiteX0" fmla="*/ 438928 w 3089784"/>
                  <a:gd name="connsiteY0" fmla="*/ 276307 h 2894792"/>
                  <a:gd name="connsiteX1" fmla="*/ 2710777 w 3089784"/>
                  <a:gd name="connsiteY1" fmla="*/ 276307 h 2894792"/>
                  <a:gd name="connsiteX2" fmla="*/ 2952077 w 3089784"/>
                  <a:gd name="connsiteY2" fmla="*/ 2196320 h 2894792"/>
                  <a:gd name="connsiteX3" fmla="*/ 680228 w 3089784"/>
                  <a:gd name="connsiteY3" fmla="*/ 2475720 h 2894792"/>
                  <a:gd name="connsiteX4" fmla="*/ 414061 w 3089784"/>
                  <a:gd name="connsiteY4" fmla="*/ 2134806 h 2894792"/>
                  <a:gd name="connsiteX5" fmla="*/ 2204 w 3089784"/>
                  <a:gd name="connsiteY5" fmla="*/ 1656639 h 2894792"/>
                  <a:gd name="connsiteX6" fmla="*/ 325260 w 3089784"/>
                  <a:gd name="connsiteY6" fmla="*/ 1000207 h 2894792"/>
                  <a:gd name="connsiteX7" fmla="*/ 438928 w 3089784"/>
                  <a:gd name="connsiteY7" fmla="*/ 276307 h 2894792"/>
                  <a:gd name="connsiteX0" fmla="*/ 438928 w 3095212"/>
                  <a:gd name="connsiteY0" fmla="*/ 276307 h 2894792"/>
                  <a:gd name="connsiteX1" fmla="*/ 2710777 w 3095212"/>
                  <a:gd name="connsiteY1" fmla="*/ 276307 h 2894792"/>
                  <a:gd name="connsiteX2" fmla="*/ 2952077 w 3095212"/>
                  <a:gd name="connsiteY2" fmla="*/ 2196320 h 2894792"/>
                  <a:gd name="connsiteX3" fmla="*/ 680228 w 3095212"/>
                  <a:gd name="connsiteY3" fmla="*/ 2475720 h 2894792"/>
                  <a:gd name="connsiteX4" fmla="*/ 414061 w 3095212"/>
                  <a:gd name="connsiteY4" fmla="*/ 2134806 h 2894792"/>
                  <a:gd name="connsiteX5" fmla="*/ 2204 w 3095212"/>
                  <a:gd name="connsiteY5" fmla="*/ 1656639 h 2894792"/>
                  <a:gd name="connsiteX6" fmla="*/ 325260 w 3095212"/>
                  <a:gd name="connsiteY6" fmla="*/ 1000207 h 2894792"/>
                  <a:gd name="connsiteX7" fmla="*/ 438928 w 3095212"/>
                  <a:gd name="connsiteY7" fmla="*/ 276307 h 2894792"/>
                  <a:gd name="connsiteX0" fmla="*/ 438467 w 3094751"/>
                  <a:gd name="connsiteY0" fmla="*/ 276307 h 2894792"/>
                  <a:gd name="connsiteX1" fmla="*/ 2710316 w 3094751"/>
                  <a:gd name="connsiteY1" fmla="*/ 276307 h 2894792"/>
                  <a:gd name="connsiteX2" fmla="*/ 2951616 w 3094751"/>
                  <a:gd name="connsiteY2" fmla="*/ 2196320 h 2894792"/>
                  <a:gd name="connsiteX3" fmla="*/ 679767 w 3094751"/>
                  <a:gd name="connsiteY3" fmla="*/ 2475720 h 2894792"/>
                  <a:gd name="connsiteX4" fmla="*/ 487419 w 3094751"/>
                  <a:gd name="connsiteY4" fmla="*/ 2115756 h 2894792"/>
                  <a:gd name="connsiteX5" fmla="*/ 1743 w 3094751"/>
                  <a:gd name="connsiteY5" fmla="*/ 1656639 h 2894792"/>
                  <a:gd name="connsiteX6" fmla="*/ 324799 w 3094751"/>
                  <a:gd name="connsiteY6" fmla="*/ 1000207 h 2894792"/>
                  <a:gd name="connsiteX7" fmla="*/ 438467 w 3094751"/>
                  <a:gd name="connsiteY7" fmla="*/ 276307 h 2894792"/>
                  <a:gd name="connsiteX0" fmla="*/ 438604 w 3094888"/>
                  <a:gd name="connsiteY0" fmla="*/ 276307 h 2894792"/>
                  <a:gd name="connsiteX1" fmla="*/ 2710453 w 3094888"/>
                  <a:gd name="connsiteY1" fmla="*/ 276307 h 2894792"/>
                  <a:gd name="connsiteX2" fmla="*/ 2951753 w 3094888"/>
                  <a:gd name="connsiteY2" fmla="*/ 2196320 h 2894792"/>
                  <a:gd name="connsiteX3" fmla="*/ 679904 w 3094888"/>
                  <a:gd name="connsiteY3" fmla="*/ 2475720 h 2894792"/>
                  <a:gd name="connsiteX4" fmla="*/ 487556 w 3094888"/>
                  <a:gd name="connsiteY4" fmla="*/ 2115756 h 2894792"/>
                  <a:gd name="connsiteX5" fmla="*/ 1880 w 3094888"/>
                  <a:gd name="connsiteY5" fmla="*/ 1656639 h 2894792"/>
                  <a:gd name="connsiteX6" fmla="*/ 324936 w 3094888"/>
                  <a:gd name="connsiteY6" fmla="*/ 1000207 h 2894792"/>
                  <a:gd name="connsiteX7" fmla="*/ 438604 w 3094888"/>
                  <a:gd name="connsiteY7" fmla="*/ 276307 h 2894792"/>
                  <a:gd name="connsiteX0" fmla="*/ 438617 w 3094901"/>
                  <a:gd name="connsiteY0" fmla="*/ 276307 h 2894792"/>
                  <a:gd name="connsiteX1" fmla="*/ 2710466 w 3094901"/>
                  <a:gd name="connsiteY1" fmla="*/ 276307 h 2894792"/>
                  <a:gd name="connsiteX2" fmla="*/ 2951766 w 3094901"/>
                  <a:gd name="connsiteY2" fmla="*/ 2196320 h 2894792"/>
                  <a:gd name="connsiteX3" fmla="*/ 679917 w 3094901"/>
                  <a:gd name="connsiteY3" fmla="*/ 2475720 h 2894792"/>
                  <a:gd name="connsiteX4" fmla="*/ 487569 w 3094901"/>
                  <a:gd name="connsiteY4" fmla="*/ 2115756 h 2894792"/>
                  <a:gd name="connsiteX5" fmla="*/ 1893 w 3094901"/>
                  <a:gd name="connsiteY5" fmla="*/ 1656639 h 2894792"/>
                  <a:gd name="connsiteX6" fmla="*/ 324949 w 3094901"/>
                  <a:gd name="connsiteY6" fmla="*/ 1000207 h 2894792"/>
                  <a:gd name="connsiteX7" fmla="*/ 438617 w 3094901"/>
                  <a:gd name="connsiteY7" fmla="*/ 276307 h 289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4901" h="2894792">
                    <a:moveTo>
                      <a:pt x="438617" y="276307"/>
                    </a:moveTo>
                    <a:cubicBezTo>
                      <a:pt x="1183200" y="-104693"/>
                      <a:pt x="2130983" y="-79293"/>
                      <a:pt x="2710466" y="276307"/>
                    </a:cubicBezTo>
                    <a:cubicBezTo>
                      <a:pt x="3254923" y="1052789"/>
                      <a:pt x="3107516" y="1996077"/>
                      <a:pt x="2951766" y="2196320"/>
                    </a:cubicBezTo>
                    <a:cubicBezTo>
                      <a:pt x="2257983" y="3140353"/>
                      <a:pt x="1259400" y="3017587"/>
                      <a:pt x="679917" y="2475720"/>
                    </a:cubicBezTo>
                    <a:cubicBezTo>
                      <a:pt x="233499" y="2485179"/>
                      <a:pt x="604939" y="2252666"/>
                      <a:pt x="487569" y="2115756"/>
                    </a:cubicBezTo>
                    <a:cubicBezTo>
                      <a:pt x="271774" y="2066158"/>
                      <a:pt x="-26566" y="1957525"/>
                      <a:pt x="1893" y="1656639"/>
                    </a:cubicBezTo>
                    <a:cubicBezTo>
                      <a:pt x="10508" y="1447828"/>
                      <a:pt x="252162" y="1230262"/>
                      <a:pt x="324949" y="1000207"/>
                    </a:cubicBezTo>
                    <a:cubicBezTo>
                      <a:pt x="397736" y="770152"/>
                      <a:pt x="521514" y="202224"/>
                      <a:pt x="438617" y="27630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A5C131C-920D-62F1-2181-CA77C3B73CD4}"/>
                  </a:ext>
                </a:extLst>
              </p:cNvPr>
              <p:cNvSpPr/>
              <p:nvPr/>
            </p:nvSpPr>
            <p:spPr>
              <a:xfrm>
                <a:off x="3847768" y="1599630"/>
                <a:ext cx="1386231" cy="1493117"/>
              </a:xfrm>
              <a:custGeom>
                <a:avLst/>
                <a:gdLst>
                  <a:gd name="connsiteX0" fmla="*/ 0 w 347649"/>
                  <a:gd name="connsiteY0" fmla="*/ 0 h 326808"/>
                  <a:gd name="connsiteX1" fmla="*/ 347649 w 347649"/>
                  <a:gd name="connsiteY1" fmla="*/ 0 h 326808"/>
                  <a:gd name="connsiteX2" fmla="*/ 347649 w 347649"/>
                  <a:gd name="connsiteY2" fmla="*/ 326808 h 326808"/>
                  <a:gd name="connsiteX3" fmla="*/ 0 w 347649"/>
                  <a:gd name="connsiteY3" fmla="*/ 326808 h 326808"/>
                  <a:gd name="connsiteX4" fmla="*/ 0 w 347649"/>
                  <a:gd name="connsiteY4" fmla="*/ 0 h 326808"/>
                  <a:gd name="connsiteX0" fmla="*/ 0 w 1046149"/>
                  <a:gd name="connsiteY0" fmla="*/ 0 h 326808"/>
                  <a:gd name="connsiteX1" fmla="*/ 1046149 w 1046149"/>
                  <a:gd name="connsiteY1" fmla="*/ 50800 h 326808"/>
                  <a:gd name="connsiteX2" fmla="*/ 347649 w 1046149"/>
                  <a:gd name="connsiteY2" fmla="*/ 326808 h 326808"/>
                  <a:gd name="connsiteX3" fmla="*/ 0 w 1046149"/>
                  <a:gd name="connsiteY3" fmla="*/ 326808 h 326808"/>
                  <a:gd name="connsiteX4" fmla="*/ 0 w 1046149"/>
                  <a:gd name="connsiteY4" fmla="*/ 0 h 326808"/>
                  <a:gd name="connsiteX0" fmla="*/ 0 w 1087698"/>
                  <a:gd name="connsiteY0" fmla="*/ 0 h 663061"/>
                  <a:gd name="connsiteX1" fmla="*/ 1046149 w 1087698"/>
                  <a:gd name="connsiteY1" fmla="*/ 50800 h 663061"/>
                  <a:gd name="connsiteX2" fmla="*/ 1046149 w 1087698"/>
                  <a:gd name="connsiteY2" fmla="*/ 663061 h 663061"/>
                  <a:gd name="connsiteX3" fmla="*/ 347649 w 1087698"/>
                  <a:gd name="connsiteY3" fmla="*/ 326808 h 663061"/>
                  <a:gd name="connsiteX4" fmla="*/ 0 w 1087698"/>
                  <a:gd name="connsiteY4" fmla="*/ 326808 h 663061"/>
                  <a:gd name="connsiteX5" fmla="*/ 0 w 1087698"/>
                  <a:gd name="connsiteY5" fmla="*/ 0 h 663061"/>
                  <a:gd name="connsiteX0" fmla="*/ 0 w 1087698"/>
                  <a:gd name="connsiteY0" fmla="*/ 0 h 1088808"/>
                  <a:gd name="connsiteX1" fmla="*/ 1046149 w 1087698"/>
                  <a:gd name="connsiteY1" fmla="*/ 50800 h 1088808"/>
                  <a:gd name="connsiteX2" fmla="*/ 1046149 w 1087698"/>
                  <a:gd name="connsiteY2" fmla="*/ 663061 h 1088808"/>
                  <a:gd name="connsiteX3" fmla="*/ 931849 w 1087698"/>
                  <a:gd name="connsiteY3" fmla="*/ 1088808 h 1088808"/>
                  <a:gd name="connsiteX4" fmla="*/ 0 w 1087698"/>
                  <a:gd name="connsiteY4" fmla="*/ 326808 h 1088808"/>
                  <a:gd name="connsiteX5" fmla="*/ 0 w 1087698"/>
                  <a:gd name="connsiteY5" fmla="*/ 0 h 1088808"/>
                  <a:gd name="connsiteX0" fmla="*/ 0 w 1087698"/>
                  <a:gd name="connsiteY0" fmla="*/ 333292 h 1422100"/>
                  <a:gd name="connsiteX1" fmla="*/ 1046149 w 1087698"/>
                  <a:gd name="connsiteY1" fmla="*/ 384092 h 1422100"/>
                  <a:gd name="connsiteX2" fmla="*/ 1046149 w 1087698"/>
                  <a:gd name="connsiteY2" fmla="*/ 996353 h 1422100"/>
                  <a:gd name="connsiteX3" fmla="*/ 931849 w 1087698"/>
                  <a:gd name="connsiteY3" fmla="*/ 1422100 h 1422100"/>
                  <a:gd name="connsiteX4" fmla="*/ 0 w 1087698"/>
                  <a:gd name="connsiteY4" fmla="*/ 660100 h 1422100"/>
                  <a:gd name="connsiteX5" fmla="*/ 0 w 1087698"/>
                  <a:gd name="connsiteY5" fmla="*/ 333292 h 1422100"/>
                  <a:gd name="connsiteX0" fmla="*/ 0 w 1087698"/>
                  <a:gd name="connsiteY0" fmla="*/ 404309 h 1493117"/>
                  <a:gd name="connsiteX1" fmla="*/ 1046149 w 1087698"/>
                  <a:gd name="connsiteY1" fmla="*/ 455109 h 1493117"/>
                  <a:gd name="connsiteX2" fmla="*/ 1046149 w 1087698"/>
                  <a:gd name="connsiteY2" fmla="*/ 1067370 h 1493117"/>
                  <a:gd name="connsiteX3" fmla="*/ 931849 w 1087698"/>
                  <a:gd name="connsiteY3" fmla="*/ 1493117 h 1493117"/>
                  <a:gd name="connsiteX4" fmla="*/ 0 w 1087698"/>
                  <a:gd name="connsiteY4" fmla="*/ 731117 h 1493117"/>
                  <a:gd name="connsiteX5" fmla="*/ 0 w 1087698"/>
                  <a:gd name="connsiteY5" fmla="*/ 404309 h 1493117"/>
                  <a:gd name="connsiteX0" fmla="*/ 0 w 1344550"/>
                  <a:gd name="connsiteY0" fmla="*/ 404309 h 1493117"/>
                  <a:gd name="connsiteX1" fmla="*/ 1046149 w 1344550"/>
                  <a:gd name="connsiteY1" fmla="*/ 455109 h 1493117"/>
                  <a:gd name="connsiteX2" fmla="*/ 1046149 w 1344550"/>
                  <a:gd name="connsiteY2" fmla="*/ 1067370 h 1493117"/>
                  <a:gd name="connsiteX3" fmla="*/ 931849 w 1344550"/>
                  <a:gd name="connsiteY3" fmla="*/ 1493117 h 1493117"/>
                  <a:gd name="connsiteX4" fmla="*/ 0 w 1344550"/>
                  <a:gd name="connsiteY4" fmla="*/ 731117 h 1493117"/>
                  <a:gd name="connsiteX5" fmla="*/ 0 w 1344550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201664"/>
                  <a:gd name="connsiteY0" fmla="*/ 404309 h 1493117"/>
                  <a:gd name="connsiteX1" fmla="*/ 1046149 w 1201664"/>
                  <a:gd name="connsiteY1" fmla="*/ 455109 h 1493117"/>
                  <a:gd name="connsiteX2" fmla="*/ 1046149 w 1201664"/>
                  <a:gd name="connsiteY2" fmla="*/ 1067370 h 1493117"/>
                  <a:gd name="connsiteX3" fmla="*/ 931849 w 1201664"/>
                  <a:gd name="connsiteY3" fmla="*/ 1493117 h 1493117"/>
                  <a:gd name="connsiteX4" fmla="*/ 0 w 1201664"/>
                  <a:gd name="connsiteY4" fmla="*/ 731117 h 1493117"/>
                  <a:gd name="connsiteX5" fmla="*/ 0 w 1201664"/>
                  <a:gd name="connsiteY5" fmla="*/ 404309 h 1493117"/>
                  <a:gd name="connsiteX0" fmla="*/ 0 w 1365376"/>
                  <a:gd name="connsiteY0" fmla="*/ 404309 h 1493117"/>
                  <a:gd name="connsiteX1" fmla="*/ 1046149 w 1365376"/>
                  <a:gd name="connsiteY1" fmla="*/ 455109 h 1493117"/>
                  <a:gd name="connsiteX2" fmla="*/ 1046149 w 1365376"/>
                  <a:gd name="connsiteY2" fmla="*/ 1067370 h 1493117"/>
                  <a:gd name="connsiteX3" fmla="*/ 931849 w 1365376"/>
                  <a:gd name="connsiteY3" fmla="*/ 1493117 h 1493117"/>
                  <a:gd name="connsiteX4" fmla="*/ 0 w 1365376"/>
                  <a:gd name="connsiteY4" fmla="*/ 731117 h 1493117"/>
                  <a:gd name="connsiteX5" fmla="*/ 0 w 1365376"/>
                  <a:gd name="connsiteY5" fmla="*/ 404309 h 1493117"/>
                  <a:gd name="connsiteX0" fmla="*/ 0 w 1354024"/>
                  <a:gd name="connsiteY0" fmla="*/ 404309 h 1493117"/>
                  <a:gd name="connsiteX1" fmla="*/ 1046149 w 1354024"/>
                  <a:gd name="connsiteY1" fmla="*/ 455109 h 1493117"/>
                  <a:gd name="connsiteX2" fmla="*/ 1046149 w 1354024"/>
                  <a:gd name="connsiteY2" fmla="*/ 1067370 h 1493117"/>
                  <a:gd name="connsiteX3" fmla="*/ 931849 w 1354024"/>
                  <a:gd name="connsiteY3" fmla="*/ 1493117 h 1493117"/>
                  <a:gd name="connsiteX4" fmla="*/ 0 w 1354024"/>
                  <a:gd name="connsiteY4" fmla="*/ 731117 h 1493117"/>
                  <a:gd name="connsiteX5" fmla="*/ 0 w 1354024"/>
                  <a:gd name="connsiteY5" fmla="*/ 404309 h 1493117"/>
                  <a:gd name="connsiteX0" fmla="*/ 0 w 1329294"/>
                  <a:gd name="connsiteY0" fmla="*/ 404309 h 1493117"/>
                  <a:gd name="connsiteX1" fmla="*/ 1046149 w 1329294"/>
                  <a:gd name="connsiteY1" fmla="*/ 455109 h 1493117"/>
                  <a:gd name="connsiteX2" fmla="*/ 1046149 w 1329294"/>
                  <a:gd name="connsiteY2" fmla="*/ 1067370 h 1493117"/>
                  <a:gd name="connsiteX3" fmla="*/ 931849 w 1329294"/>
                  <a:gd name="connsiteY3" fmla="*/ 1493117 h 1493117"/>
                  <a:gd name="connsiteX4" fmla="*/ 0 w 1329294"/>
                  <a:gd name="connsiteY4" fmla="*/ 731117 h 1493117"/>
                  <a:gd name="connsiteX5" fmla="*/ 0 w 1329294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195248 w 1365247"/>
                  <a:gd name="connsiteY4" fmla="*/ 889570 h 1493117"/>
                  <a:gd name="connsiteX5" fmla="*/ 0 w 1365247"/>
                  <a:gd name="connsiteY5" fmla="*/ 731117 h 1493117"/>
                  <a:gd name="connsiteX6" fmla="*/ 0 w 1365247"/>
                  <a:gd name="connsiteY6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231" h="1493117">
                    <a:moveTo>
                      <a:pt x="20984" y="404309"/>
                    </a:moveTo>
                    <a:cubicBezTo>
                      <a:pt x="826900" y="-366158"/>
                      <a:pt x="1086717" y="146076"/>
                      <a:pt x="1067133" y="455109"/>
                    </a:cubicBezTo>
                    <a:cubicBezTo>
                      <a:pt x="1253400" y="79229"/>
                      <a:pt x="1680966" y="986050"/>
                      <a:pt x="1067133" y="1067370"/>
                    </a:cubicBezTo>
                    <a:cubicBezTo>
                      <a:pt x="1257633" y="1094986"/>
                      <a:pt x="990933" y="1351201"/>
                      <a:pt x="952833" y="1493117"/>
                    </a:cubicBezTo>
                    <a:cubicBezTo>
                      <a:pt x="778475" y="1437075"/>
                      <a:pt x="620792" y="1039585"/>
                      <a:pt x="554384" y="261217"/>
                    </a:cubicBezTo>
                    <a:cubicBezTo>
                      <a:pt x="649634" y="338426"/>
                      <a:pt x="470232" y="649821"/>
                      <a:pt x="381332" y="673670"/>
                    </a:cubicBezTo>
                    <a:cubicBezTo>
                      <a:pt x="292432" y="697519"/>
                      <a:pt x="-93316" y="400519"/>
                      <a:pt x="20984" y="40430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oon 97">
                <a:extLst>
                  <a:ext uri="{FF2B5EF4-FFF2-40B4-BE49-F238E27FC236}">
                    <a16:creationId xmlns:a16="http://schemas.microsoft.com/office/drawing/2014/main" id="{DD161238-9A24-EBE7-B440-AE1B34983C8D}"/>
                  </a:ext>
                </a:extLst>
              </p:cNvPr>
              <p:cNvSpPr/>
              <p:nvPr/>
            </p:nvSpPr>
            <p:spPr>
              <a:xfrm rot="7205339">
                <a:off x="3562075" y="2088569"/>
                <a:ext cx="155034" cy="296807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oon 98">
                <a:extLst>
                  <a:ext uri="{FF2B5EF4-FFF2-40B4-BE49-F238E27FC236}">
                    <a16:creationId xmlns:a16="http://schemas.microsoft.com/office/drawing/2014/main" id="{685FE79C-CA00-1CD1-6AB2-41BB77465816}"/>
                  </a:ext>
                </a:extLst>
              </p:cNvPr>
              <p:cNvSpPr/>
              <p:nvPr/>
            </p:nvSpPr>
            <p:spPr>
              <a:xfrm rot="3670378">
                <a:off x="2333731" y="2037933"/>
                <a:ext cx="113382" cy="267762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CAADF6EA-3531-3AEF-522C-EF31A351FCD2}"/>
                  </a:ext>
                </a:extLst>
              </p:cNvPr>
              <p:cNvSpPr/>
              <p:nvPr/>
            </p:nvSpPr>
            <p:spPr>
              <a:xfrm>
                <a:off x="1726085" y="3500620"/>
                <a:ext cx="1811101" cy="738078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95250 h 441648"/>
                  <a:gd name="connsiteX1" fmla="*/ 1400596 w 1400596"/>
                  <a:gd name="connsiteY1" fmla="*/ 0 h 441648"/>
                  <a:gd name="connsiteX2" fmla="*/ 1400596 w 1400596"/>
                  <a:gd name="connsiteY2" fmla="*/ 425611 h 441648"/>
                  <a:gd name="connsiteX3" fmla="*/ 877219 w 1400596"/>
                  <a:gd name="connsiteY3" fmla="*/ 206536 h 441648"/>
                  <a:gd name="connsiteX4" fmla="*/ 19969 w 1400596"/>
                  <a:gd name="connsiteY4" fmla="*/ 95250 h 441648"/>
                  <a:gd name="connsiteX0" fmla="*/ 6073 w 1815325"/>
                  <a:gd name="connsiteY0" fmla="*/ 0 h 663736"/>
                  <a:gd name="connsiteX1" fmla="*/ 1815325 w 1815325"/>
                  <a:gd name="connsiteY1" fmla="*/ 238125 h 663736"/>
                  <a:gd name="connsiteX2" fmla="*/ 1815325 w 1815325"/>
                  <a:gd name="connsiteY2" fmla="*/ 663736 h 663736"/>
                  <a:gd name="connsiteX3" fmla="*/ 1291948 w 1815325"/>
                  <a:gd name="connsiteY3" fmla="*/ 444661 h 663736"/>
                  <a:gd name="connsiteX4" fmla="*/ 6073 w 1815325"/>
                  <a:gd name="connsiteY4" fmla="*/ 0 h 663736"/>
                  <a:gd name="connsiteX0" fmla="*/ 6073 w 1815325"/>
                  <a:gd name="connsiteY0" fmla="*/ 0 h 663736"/>
                  <a:gd name="connsiteX1" fmla="*/ 1488064 w 1815325"/>
                  <a:gd name="connsiteY1" fmla="*/ 69262 h 663736"/>
                  <a:gd name="connsiteX2" fmla="*/ 1815325 w 1815325"/>
                  <a:gd name="connsiteY2" fmla="*/ 238125 h 663736"/>
                  <a:gd name="connsiteX3" fmla="*/ 1815325 w 1815325"/>
                  <a:gd name="connsiteY3" fmla="*/ 663736 h 663736"/>
                  <a:gd name="connsiteX4" fmla="*/ 1291948 w 1815325"/>
                  <a:gd name="connsiteY4" fmla="*/ 444661 h 663736"/>
                  <a:gd name="connsiteX5" fmla="*/ 6073 w 1815325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526038 w 1849390"/>
                  <a:gd name="connsiteY4" fmla="*/ 12081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392688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4681 w 1853933"/>
                  <a:gd name="connsiteY0" fmla="*/ 0 h 663736"/>
                  <a:gd name="connsiteX1" fmla="*/ 1526672 w 1853933"/>
                  <a:gd name="connsiteY1" fmla="*/ 69262 h 663736"/>
                  <a:gd name="connsiteX2" fmla="*/ 1853933 w 1853933"/>
                  <a:gd name="connsiteY2" fmla="*/ 238125 h 663736"/>
                  <a:gd name="connsiteX3" fmla="*/ 1853933 w 1853933"/>
                  <a:gd name="connsiteY3" fmla="*/ 663736 h 663736"/>
                  <a:gd name="connsiteX4" fmla="*/ 1425806 w 1853933"/>
                  <a:gd name="connsiteY4" fmla="*/ 177961 h 663736"/>
                  <a:gd name="connsiteX5" fmla="*/ 412246 w 1853933"/>
                  <a:gd name="connsiteY5" fmla="*/ 355012 h 663736"/>
                  <a:gd name="connsiteX6" fmla="*/ 44681 w 1853933"/>
                  <a:gd name="connsiteY6" fmla="*/ 0 h 663736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6043 w 1815295"/>
                  <a:gd name="connsiteY0" fmla="*/ 0 h 719593"/>
                  <a:gd name="connsiteX1" fmla="*/ 1488034 w 1815295"/>
                  <a:gd name="connsiteY1" fmla="*/ 69262 h 719593"/>
                  <a:gd name="connsiteX2" fmla="*/ 1815295 w 1815295"/>
                  <a:gd name="connsiteY2" fmla="*/ 238125 h 719593"/>
                  <a:gd name="connsiteX3" fmla="*/ 1815295 w 1815295"/>
                  <a:gd name="connsiteY3" fmla="*/ 663736 h 719593"/>
                  <a:gd name="connsiteX4" fmla="*/ 1225243 w 1815295"/>
                  <a:gd name="connsiteY4" fmla="*/ 520861 h 719593"/>
                  <a:gd name="connsiteX5" fmla="*/ 373608 w 1815295"/>
                  <a:gd name="connsiteY5" fmla="*/ 355012 h 719593"/>
                  <a:gd name="connsiteX6" fmla="*/ 6043 w 1815295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22 w 1809274"/>
                  <a:gd name="connsiteY0" fmla="*/ 0 h 719593"/>
                  <a:gd name="connsiteX1" fmla="*/ 1482013 w 1809274"/>
                  <a:gd name="connsiteY1" fmla="*/ 69262 h 719593"/>
                  <a:gd name="connsiteX2" fmla="*/ 1809274 w 1809274"/>
                  <a:gd name="connsiteY2" fmla="*/ 238125 h 719593"/>
                  <a:gd name="connsiteX3" fmla="*/ 1809274 w 1809274"/>
                  <a:gd name="connsiteY3" fmla="*/ 663736 h 719593"/>
                  <a:gd name="connsiteX4" fmla="*/ 1219222 w 1809274"/>
                  <a:gd name="connsiteY4" fmla="*/ 520861 h 719593"/>
                  <a:gd name="connsiteX5" fmla="*/ 367587 w 1809274"/>
                  <a:gd name="connsiteY5" fmla="*/ 355012 h 719593"/>
                  <a:gd name="connsiteX6" fmla="*/ 22 w 1809274"/>
                  <a:gd name="connsiteY6" fmla="*/ 0 h 719593"/>
                  <a:gd name="connsiteX0" fmla="*/ 22 w 1809274"/>
                  <a:gd name="connsiteY0" fmla="*/ 0 h 756202"/>
                  <a:gd name="connsiteX1" fmla="*/ 1482013 w 1809274"/>
                  <a:gd name="connsiteY1" fmla="*/ 69262 h 756202"/>
                  <a:gd name="connsiteX2" fmla="*/ 1809274 w 1809274"/>
                  <a:gd name="connsiteY2" fmla="*/ 238125 h 756202"/>
                  <a:gd name="connsiteX3" fmla="*/ 1809274 w 1809274"/>
                  <a:gd name="connsiteY3" fmla="*/ 663736 h 756202"/>
                  <a:gd name="connsiteX4" fmla="*/ 1219222 w 1809274"/>
                  <a:gd name="connsiteY4" fmla="*/ 520861 h 756202"/>
                  <a:gd name="connsiteX5" fmla="*/ 367587 w 1809274"/>
                  <a:gd name="connsiteY5" fmla="*/ 355012 h 756202"/>
                  <a:gd name="connsiteX6" fmla="*/ 22 w 1809274"/>
                  <a:gd name="connsiteY6" fmla="*/ 0 h 756202"/>
                  <a:gd name="connsiteX0" fmla="*/ 20 w 1809272"/>
                  <a:gd name="connsiteY0" fmla="*/ 0 h 741197"/>
                  <a:gd name="connsiteX1" fmla="*/ 1482011 w 1809272"/>
                  <a:gd name="connsiteY1" fmla="*/ 69262 h 741197"/>
                  <a:gd name="connsiteX2" fmla="*/ 1809272 w 1809272"/>
                  <a:gd name="connsiteY2" fmla="*/ 238125 h 741197"/>
                  <a:gd name="connsiteX3" fmla="*/ 1809272 w 1809272"/>
                  <a:gd name="connsiteY3" fmla="*/ 663736 h 741197"/>
                  <a:gd name="connsiteX4" fmla="*/ 1219220 w 1809272"/>
                  <a:gd name="connsiteY4" fmla="*/ 520861 h 741197"/>
                  <a:gd name="connsiteX5" fmla="*/ 377110 w 1809272"/>
                  <a:gd name="connsiteY5" fmla="*/ 331200 h 741197"/>
                  <a:gd name="connsiteX6" fmla="*/ 20 w 1809272"/>
                  <a:gd name="connsiteY6" fmla="*/ 0 h 741197"/>
                  <a:gd name="connsiteX0" fmla="*/ 17 w 1821175"/>
                  <a:gd name="connsiteY0" fmla="*/ 0 h 748341"/>
                  <a:gd name="connsiteX1" fmla="*/ 1493914 w 1821175"/>
                  <a:gd name="connsiteY1" fmla="*/ 76406 h 748341"/>
                  <a:gd name="connsiteX2" fmla="*/ 1821175 w 1821175"/>
                  <a:gd name="connsiteY2" fmla="*/ 245269 h 748341"/>
                  <a:gd name="connsiteX3" fmla="*/ 1821175 w 1821175"/>
                  <a:gd name="connsiteY3" fmla="*/ 670880 h 748341"/>
                  <a:gd name="connsiteX4" fmla="*/ 1231123 w 1821175"/>
                  <a:gd name="connsiteY4" fmla="*/ 528005 h 748341"/>
                  <a:gd name="connsiteX5" fmla="*/ 389013 w 1821175"/>
                  <a:gd name="connsiteY5" fmla="*/ 338344 h 748341"/>
                  <a:gd name="connsiteX6" fmla="*/ 17 w 1821175"/>
                  <a:gd name="connsiteY6" fmla="*/ 0 h 748341"/>
                  <a:gd name="connsiteX0" fmla="*/ 13 w 1821171"/>
                  <a:gd name="connsiteY0" fmla="*/ 0 h 733703"/>
                  <a:gd name="connsiteX1" fmla="*/ 1493910 w 1821171"/>
                  <a:gd name="connsiteY1" fmla="*/ 76406 h 733703"/>
                  <a:gd name="connsiteX2" fmla="*/ 1821171 w 1821171"/>
                  <a:gd name="connsiteY2" fmla="*/ 245269 h 733703"/>
                  <a:gd name="connsiteX3" fmla="*/ 1821171 w 1821171"/>
                  <a:gd name="connsiteY3" fmla="*/ 670880 h 733703"/>
                  <a:gd name="connsiteX4" fmla="*/ 1231119 w 1821171"/>
                  <a:gd name="connsiteY4" fmla="*/ 528005 h 733703"/>
                  <a:gd name="connsiteX5" fmla="*/ 431872 w 1821171"/>
                  <a:gd name="connsiteY5" fmla="*/ 314531 h 733703"/>
                  <a:gd name="connsiteX6" fmla="*/ 13 w 1821171"/>
                  <a:gd name="connsiteY6" fmla="*/ 0 h 7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171" h="733703">
                    <a:moveTo>
                      <a:pt x="13" y="0"/>
                    </a:moveTo>
                    <a:cubicBezTo>
                      <a:pt x="103485" y="267562"/>
                      <a:pt x="647488" y="532744"/>
                      <a:pt x="1493910" y="76406"/>
                    </a:cubicBezTo>
                    <a:lnTo>
                      <a:pt x="1821171" y="245269"/>
                    </a:lnTo>
                    <a:lnTo>
                      <a:pt x="1821171" y="670880"/>
                    </a:lnTo>
                    <a:lnTo>
                      <a:pt x="1231119" y="528005"/>
                    </a:lnTo>
                    <a:cubicBezTo>
                      <a:pt x="1098788" y="587676"/>
                      <a:pt x="250897" y="1068091"/>
                      <a:pt x="431872" y="314531"/>
                    </a:cubicBezTo>
                    <a:cubicBezTo>
                      <a:pt x="146122" y="237246"/>
                      <a:pt x="-1575" y="63500"/>
                      <a:pt x="13" y="0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BE4F150-25BD-AF44-BCE1-57005EEFC803}"/>
                  </a:ext>
                </a:extLst>
              </p:cNvPr>
              <p:cNvSpPr/>
              <p:nvPr/>
            </p:nvSpPr>
            <p:spPr>
              <a:xfrm>
                <a:off x="2144403" y="2829654"/>
                <a:ext cx="675323" cy="109691"/>
              </a:xfrm>
              <a:custGeom>
                <a:avLst/>
                <a:gdLst>
                  <a:gd name="connsiteX0" fmla="*/ 0 w 633599"/>
                  <a:gd name="connsiteY0" fmla="*/ 98638 h 121498"/>
                  <a:gd name="connsiteX1" fmla="*/ 137160 w 633599"/>
                  <a:gd name="connsiteY1" fmla="*/ 14818 h 121498"/>
                  <a:gd name="connsiteX2" fmla="*/ 335280 w 633599"/>
                  <a:gd name="connsiteY2" fmla="*/ 7198 h 121498"/>
                  <a:gd name="connsiteX3" fmla="*/ 594360 w 633599"/>
                  <a:gd name="connsiteY3" fmla="*/ 91018 h 121498"/>
                  <a:gd name="connsiteX4" fmla="*/ 632460 w 633599"/>
                  <a:gd name="connsiteY4" fmla="*/ 121498 h 121498"/>
                  <a:gd name="connsiteX5" fmla="*/ 632460 w 633599"/>
                  <a:gd name="connsiteY5" fmla="*/ 121498 h 121498"/>
                  <a:gd name="connsiteX0" fmla="*/ 0 w 633599"/>
                  <a:gd name="connsiteY0" fmla="*/ 91459 h 114319"/>
                  <a:gd name="connsiteX1" fmla="*/ 335280 w 633599"/>
                  <a:gd name="connsiteY1" fmla="*/ 19 h 114319"/>
                  <a:gd name="connsiteX2" fmla="*/ 594360 w 633599"/>
                  <a:gd name="connsiteY2" fmla="*/ 83839 h 114319"/>
                  <a:gd name="connsiteX3" fmla="*/ 632460 w 633599"/>
                  <a:gd name="connsiteY3" fmla="*/ 114319 h 114319"/>
                  <a:gd name="connsiteX4" fmla="*/ 632460 w 633599"/>
                  <a:gd name="connsiteY4" fmla="*/ 114319 h 114319"/>
                  <a:gd name="connsiteX0" fmla="*/ 0 w 633599"/>
                  <a:gd name="connsiteY0" fmla="*/ 8490 h 31350"/>
                  <a:gd name="connsiteX1" fmla="*/ 594360 w 633599"/>
                  <a:gd name="connsiteY1" fmla="*/ 870 h 31350"/>
                  <a:gd name="connsiteX2" fmla="*/ 632460 w 633599"/>
                  <a:gd name="connsiteY2" fmla="*/ 31350 h 31350"/>
                  <a:gd name="connsiteX3" fmla="*/ 632460 w 633599"/>
                  <a:gd name="connsiteY3" fmla="*/ 31350 h 31350"/>
                  <a:gd name="connsiteX0" fmla="*/ 0 w 632460"/>
                  <a:gd name="connsiteY0" fmla="*/ 0 h 22860"/>
                  <a:gd name="connsiteX1" fmla="*/ 632460 w 632460"/>
                  <a:gd name="connsiteY1" fmla="*/ 22860 h 22860"/>
                  <a:gd name="connsiteX2" fmla="*/ 632460 w 632460"/>
                  <a:gd name="connsiteY2" fmla="*/ 22860 h 22860"/>
                  <a:gd name="connsiteX0" fmla="*/ 0 w 675323"/>
                  <a:gd name="connsiteY0" fmla="*/ 15240 h 15240"/>
                  <a:gd name="connsiteX1" fmla="*/ 675323 w 675323"/>
                  <a:gd name="connsiteY1" fmla="*/ 0 h 15240"/>
                  <a:gd name="connsiteX2" fmla="*/ 675323 w 675323"/>
                  <a:gd name="connsiteY2" fmla="*/ 0 h 15240"/>
                  <a:gd name="connsiteX0" fmla="*/ 0 w 675323"/>
                  <a:gd name="connsiteY0" fmla="*/ 91964 h 91964"/>
                  <a:gd name="connsiteX1" fmla="*/ 675323 w 675323"/>
                  <a:gd name="connsiteY1" fmla="*/ 76724 h 91964"/>
                  <a:gd name="connsiteX2" fmla="*/ 675323 w 675323"/>
                  <a:gd name="connsiteY2" fmla="*/ 76724 h 91964"/>
                  <a:gd name="connsiteX0" fmla="*/ 0 w 675323"/>
                  <a:gd name="connsiteY0" fmla="*/ 109691 h 109691"/>
                  <a:gd name="connsiteX1" fmla="*/ 675323 w 675323"/>
                  <a:gd name="connsiteY1" fmla="*/ 94451 h 109691"/>
                  <a:gd name="connsiteX2" fmla="*/ 675323 w 675323"/>
                  <a:gd name="connsiteY2" fmla="*/ 94451 h 1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323" h="109691">
                    <a:moveTo>
                      <a:pt x="0" y="109691"/>
                    </a:moveTo>
                    <a:cubicBezTo>
                      <a:pt x="329883" y="-90652"/>
                      <a:pt x="616903" y="32856"/>
                      <a:pt x="675323" y="94451"/>
                    </a:cubicBezTo>
                    <a:lnTo>
                      <a:pt x="675323" y="9445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D2E6C2-06E5-0148-2625-AA34B619385F}"/>
                  </a:ext>
                </a:extLst>
              </p:cNvPr>
              <p:cNvSpPr/>
              <p:nvPr/>
            </p:nvSpPr>
            <p:spPr>
              <a:xfrm>
                <a:off x="2155271" y="3592033"/>
                <a:ext cx="1028373" cy="534972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8802 w 1413717"/>
                  <a:gd name="connsiteY0" fmla="*/ 71437 h 432990"/>
                  <a:gd name="connsiteX1" fmla="*/ 1413717 w 1413717"/>
                  <a:gd name="connsiteY1" fmla="*/ 0 h 432990"/>
                  <a:gd name="connsiteX2" fmla="*/ 1413717 w 1413717"/>
                  <a:gd name="connsiteY2" fmla="*/ 425611 h 432990"/>
                  <a:gd name="connsiteX3" fmla="*/ 890340 w 1413717"/>
                  <a:gd name="connsiteY3" fmla="*/ 206536 h 432990"/>
                  <a:gd name="connsiteX4" fmla="*/ 18802 w 1413717"/>
                  <a:gd name="connsiteY4" fmla="*/ 71437 h 432990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042242"/>
                  <a:gd name="connsiteY0" fmla="*/ 233362 h 594915"/>
                  <a:gd name="connsiteX1" fmla="*/ 1042242 w 1042242"/>
                  <a:gd name="connsiteY1" fmla="*/ 0 h 594915"/>
                  <a:gd name="connsiteX2" fmla="*/ 890340 w 1042242"/>
                  <a:gd name="connsiteY2" fmla="*/ 368461 h 594915"/>
                  <a:gd name="connsiteX3" fmla="*/ 18802 w 1042242"/>
                  <a:gd name="connsiteY3" fmla="*/ 233362 h 594915"/>
                  <a:gd name="connsiteX0" fmla="*/ 0 w 1023440"/>
                  <a:gd name="connsiteY0" fmla="*/ 233362 h 236620"/>
                  <a:gd name="connsiteX1" fmla="*/ 1023440 w 1023440"/>
                  <a:gd name="connsiteY1" fmla="*/ 0 h 236620"/>
                  <a:gd name="connsiteX2" fmla="*/ 0 w 1023440"/>
                  <a:gd name="connsiteY2" fmla="*/ 233362 h 236620"/>
                  <a:gd name="connsiteX0" fmla="*/ 4960 w 1028400"/>
                  <a:gd name="connsiteY0" fmla="*/ 233362 h 514512"/>
                  <a:gd name="connsiteX1" fmla="*/ 1028400 w 1028400"/>
                  <a:gd name="connsiteY1" fmla="*/ 0 h 514512"/>
                  <a:gd name="connsiteX2" fmla="*/ 4960 w 1028400"/>
                  <a:gd name="connsiteY2" fmla="*/ 233362 h 51451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373" h="534972">
                    <a:moveTo>
                      <a:pt x="4933" y="233362"/>
                    </a:moveTo>
                    <a:cubicBezTo>
                      <a:pt x="322268" y="250825"/>
                      <a:pt x="691989" y="173037"/>
                      <a:pt x="1028373" y="0"/>
                    </a:cubicBezTo>
                    <a:cubicBezTo>
                      <a:pt x="691988" y="187325"/>
                      <a:pt x="-68257" y="950913"/>
                      <a:pt x="4933" y="2333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903D3E-8274-3ADC-4E28-9C43EBB40E8C}"/>
                  </a:ext>
                </a:extLst>
              </p:cNvPr>
              <p:cNvSpPr/>
              <p:nvPr/>
            </p:nvSpPr>
            <p:spPr>
              <a:xfrm>
                <a:off x="2226511" y="3704873"/>
                <a:ext cx="728299" cy="418493"/>
              </a:xfrm>
              <a:custGeom>
                <a:avLst/>
                <a:gdLst>
                  <a:gd name="connsiteX0" fmla="*/ 735674 w 760493"/>
                  <a:gd name="connsiteY0" fmla="*/ 0 h 435966"/>
                  <a:gd name="connsiteX1" fmla="*/ 756600 w 760493"/>
                  <a:gd name="connsiteY1" fmla="*/ 22202 h 435966"/>
                  <a:gd name="connsiteX2" fmla="*/ 760493 w 760493"/>
                  <a:gd name="connsiteY2" fmla="*/ 35376 h 435966"/>
                  <a:gd name="connsiteX3" fmla="*/ 648241 w 760493"/>
                  <a:gd name="connsiteY3" fmla="*/ 117390 h 435966"/>
                  <a:gd name="connsiteX4" fmla="*/ 18649 w 760493"/>
                  <a:gd name="connsiteY4" fmla="*/ 426953 h 435966"/>
                  <a:gd name="connsiteX5" fmla="*/ 0 w 760493"/>
                  <a:gd name="connsiteY5" fmla="*/ 413328 h 435966"/>
                  <a:gd name="connsiteX6" fmla="*/ 4571 w 760493"/>
                  <a:gd name="connsiteY6" fmla="*/ 372733 h 435966"/>
                  <a:gd name="connsiteX7" fmla="*/ 219654 w 760493"/>
                  <a:gd name="connsiteY7" fmla="*/ 125371 h 435966"/>
                  <a:gd name="connsiteX8" fmla="*/ 220128 w 760493"/>
                  <a:gd name="connsiteY8" fmla="*/ 125071 h 435966"/>
                  <a:gd name="connsiteX9" fmla="*/ 311500 w 760493"/>
                  <a:gd name="connsiteY9" fmla="*/ 113818 h 435966"/>
                  <a:gd name="connsiteX10" fmla="*/ 703159 w 760493"/>
                  <a:gd name="connsiteY10" fmla="*/ 12913 h 435966"/>
                  <a:gd name="connsiteX11" fmla="*/ 735674 w 760493"/>
                  <a:gd name="connsiteY11" fmla="*/ 0 h 43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0493" h="435966">
                    <a:moveTo>
                      <a:pt x="735674" y="0"/>
                    </a:moveTo>
                    <a:lnTo>
                      <a:pt x="756600" y="22202"/>
                    </a:lnTo>
                    <a:lnTo>
                      <a:pt x="760493" y="35376"/>
                    </a:lnTo>
                    <a:lnTo>
                      <a:pt x="648241" y="117390"/>
                    </a:lnTo>
                    <a:cubicBezTo>
                      <a:pt x="413374" y="290825"/>
                      <a:pt x="151123" y="479737"/>
                      <a:pt x="18649" y="426953"/>
                    </a:cubicBezTo>
                    <a:lnTo>
                      <a:pt x="0" y="413328"/>
                    </a:lnTo>
                    <a:lnTo>
                      <a:pt x="4571" y="372733"/>
                    </a:lnTo>
                    <a:cubicBezTo>
                      <a:pt x="24679" y="298480"/>
                      <a:pt x="104262" y="205639"/>
                      <a:pt x="219654" y="125371"/>
                    </a:cubicBezTo>
                    <a:lnTo>
                      <a:pt x="220128" y="125071"/>
                    </a:lnTo>
                    <a:lnTo>
                      <a:pt x="311500" y="113818"/>
                    </a:lnTo>
                    <a:cubicBezTo>
                      <a:pt x="440713" y="93577"/>
                      <a:pt x="572773" y="59942"/>
                      <a:pt x="703159" y="12913"/>
                    </a:cubicBezTo>
                    <a:lnTo>
                      <a:pt x="735674" y="0"/>
                    </a:lnTo>
                    <a:close/>
                  </a:path>
                </a:pathLst>
              </a:cu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03670BE-5C64-06BC-A565-0758651B9804}"/>
                  </a:ext>
                </a:extLst>
              </p:cNvPr>
              <p:cNvGrpSpPr/>
              <p:nvPr/>
            </p:nvGrpSpPr>
            <p:grpSpPr>
              <a:xfrm>
                <a:off x="2086571" y="2351726"/>
                <a:ext cx="518161" cy="614937"/>
                <a:chOff x="1250449" y="2412730"/>
                <a:chExt cx="518161" cy="61493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035DE78-58FA-9131-E046-E052F4DABF01}"/>
                    </a:ext>
                  </a:extLst>
                </p:cNvPr>
                <p:cNvGrpSpPr/>
                <p:nvPr/>
              </p:nvGrpSpPr>
              <p:grpSpPr>
                <a:xfrm>
                  <a:off x="1250449" y="2412730"/>
                  <a:ext cx="518161" cy="614937"/>
                  <a:chOff x="9280391" y="4797065"/>
                  <a:chExt cx="518161" cy="614937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A832CC1F-A31B-0A3D-01C6-9792EF0DB7C5}"/>
                      </a:ext>
                    </a:extLst>
                  </p:cNvPr>
                  <p:cNvSpPr/>
                  <p:nvPr/>
                </p:nvSpPr>
                <p:spPr>
                  <a:xfrm>
                    <a:off x="9421642" y="4870524"/>
                    <a:ext cx="310700" cy="458165"/>
                  </a:xfrm>
                  <a:custGeom>
                    <a:avLst/>
                    <a:gdLst>
                      <a:gd name="connsiteX0" fmla="*/ 225540 w 310700"/>
                      <a:gd name="connsiteY0" fmla="*/ 0 h 458165"/>
                      <a:gd name="connsiteX1" fmla="*/ 270994 w 310700"/>
                      <a:gd name="connsiteY1" fmla="*/ 6389 h 458165"/>
                      <a:gd name="connsiteX2" fmla="*/ 281439 w 310700"/>
                      <a:gd name="connsiteY2" fmla="*/ 10910 h 458165"/>
                      <a:gd name="connsiteX3" fmla="*/ 301026 w 310700"/>
                      <a:gd name="connsiteY3" fmla="*/ 33740 h 458165"/>
                      <a:gd name="connsiteX4" fmla="*/ 310700 w 310700"/>
                      <a:gd name="connsiteY4" fmla="*/ 50304 h 458165"/>
                      <a:gd name="connsiteX5" fmla="*/ 286518 w 310700"/>
                      <a:gd name="connsiteY5" fmla="*/ 47118 h 458165"/>
                      <a:gd name="connsiteX6" fmla="*/ 60978 w 310700"/>
                      <a:gd name="connsiteY6" fmla="*/ 341832 h 458165"/>
                      <a:gd name="connsiteX7" fmla="*/ 65560 w 310700"/>
                      <a:gd name="connsiteY7" fmla="*/ 401227 h 458165"/>
                      <a:gd name="connsiteX8" fmla="*/ 73189 w 310700"/>
                      <a:gd name="connsiteY8" fmla="*/ 433340 h 458165"/>
                      <a:gd name="connsiteX9" fmla="*/ 66793 w 310700"/>
                      <a:gd name="connsiteY9" fmla="*/ 435742 h 458165"/>
                      <a:gd name="connsiteX10" fmla="*/ 26009 w 310700"/>
                      <a:gd name="connsiteY10" fmla="*/ 458165 h 458165"/>
                      <a:gd name="connsiteX11" fmla="*/ 17724 w 310700"/>
                      <a:gd name="connsiteY11" fmla="*/ 436881 h 458165"/>
                      <a:gd name="connsiteX12" fmla="*/ 0 w 310700"/>
                      <a:gd name="connsiteY12" fmla="*/ 314474 h 458165"/>
                      <a:gd name="connsiteX13" fmla="*/ 225540 w 310700"/>
                      <a:gd name="connsiteY13" fmla="*/ 0 h 4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0700" h="458165">
                        <a:moveTo>
                          <a:pt x="225540" y="0"/>
                        </a:moveTo>
                        <a:cubicBezTo>
                          <a:pt x="241110" y="0"/>
                          <a:pt x="256312" y="2200"/>
                          <a:pt x="270994" y="6389"/>
                        </a:cubicBezTo>
                        <a:lnTo>
                          <a:pt x="281439" y="10910"/>
                        </a:lnTo>
                        <a:lnTo>
                          <a:pt x="301026" y="33740"/>
                        </a:lnTo>
                        <a:lnTo>
                          <a:pt x="310700" y="50304"/>
                        </a:lnTo>
                        <a:lnTo>
                          <a:pt x="286518" y="47118"/>
                        </a:lnTo>
                        <a:cubicBezTo>
                          <a:pt x="161956" y="47118"/>
                          <a:pt x="60978" y="179066"/>
                          <a:pt x="60978" y="341832"/>
                        </a:cubicBezTo>
                        <a:cubicBezTo>
                          <a:pt x="60978" y="362178"/>
                          <a:pt x="62556" y="382042"/>
                          <a:pt x="65560" y="401227"/>
                        </a:cubicBezTo>
                        <a:lnTo>
                          <a:pt x="73189" y="433340"/>
                        </a:lnTo>
                        <a:lnTo>
                          <a:pt x="66793" y="435742"/>
                        </a:lnTo>
                        <a:lnTo>
                          <a:pt x="26009" y="458165"/>
                        </a:lnTo>
                        <a:lnTo>
                          <a:pt x="17724" y="436881"/>
                        </a:lnTo>
                        <a:cubicBezTo>
                          <a:pt x="6311" y="399258"/>
                          <a:pt x="0" y="357894"/>
                          <a:pt x="0" y="314474"/>
                        </a:cubicBezTo>
                        <a:cubicBezTo>
                          <a:pt x="0" y="140795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391EB6C-0941-066F-70EE-B27970EBACA8}"/>
                      </a:ext>
                    </a:extLst>
                  </p:cNvPr>
                  <p:cNvSpPr/>
                  <p:nvPr/>
                </p:nvSpPr>
                <p:spPr>
                  <a:xfrm>
                    <a:off x="9280391" y="4797065"/>
                    <a:ext cx="422690" cy="614937"/>
                  </a:xfrm>
                  <a:custGeom>
                    <a:avLst/>
                    <a:gdLst>
                      <a:gd name="connsiteX0" fmla="*/ 259080 w 422690"/>
                      <a:gd name="connsiteY0" fmla="*/ 0 h 614937"/>
                      <a:gd name="connsiteX1" fmla="*/ 403934 w 422690"/>
                      <a:gd name="connsiteY1" fmla="*/ 62507 h 614937"/>
                      <a:gd name="connsiteX2" fmla="*/ 422690 w 422690"/>
                      <a:gd name="connsiteY2" fmla="*/ 84369 h 614937"/>
                      <a:gd name="connsiteX3" fmla="*/ 412245 w 422690"/>
                      <a:gd name="connsiteY3" fmla="*/ 79848 h 614937"/>
                      <a:gd name="connsiteX4" fmla="*/ 366791 w 422690"/>
                      <a:gd name="connsiteY4" fmla="*/ 73459 h 614937"/>
                      <a:gd name="connsiteX5" fmla="*/ 141251 w 422690"/>
                      <a:gd name="connsiteY5" fmla="*/ 387933 h 614937"/>
                      <a:gd name="connsiteX6" fmla="*/ 158975 w 422690"/>
                      <a:gd name="connsiteY6" fmla="*/ 510340 h 614937"/>
                      <a:gd name="connsiteX7" fmla="*/ 167260 w 422690"/>
                      <a:gd name="connsiteY7" fmla="*/ 531624 h 614937"/>
                      <a:gd name="connsiteX8" fmla="*/ 152123 w 422690"/>
                      <a:gd name="connsiteY8" fmla="*/ 539946 h 614937"/>
                      <a:gd name="connsiteX9" fmla="*/ 104923 w 422690"/>
                      <a:gd name="connsiteY9" fmla="*/ 576470 h 614937"/>
                      <a:gd name="connsiteX10" fmla="*/ 70122 w 422690"/>
                      <a:gd name="connsiteY10" fmla="*/ 614937 h 614937"/>
                      <a:gd name="connsiteX11" fmla="*/ 44247 w 422690"/>
                      <a:gd name="connsiteY11" fmla="*/ 570634 h 614937"/>
                      <a:gd name="connsiteX12" fmla="*/ 0 w 422690"/>
                      <a:gd name="connsiteY12" fmla="*/ 366000 h 614937"/>
                      <a:gd name="connsiteX13" fmla="*/ 259080 w 422690"/>
                      <a:gd name="connsiteY13" fmla="*/ 0 h 61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2690" h="614937">
                        <a:moveTo>
                          <a:pt x="259080" y="0"/>
                        </a:moveTo>
                        <a:cubicBezTo>
                          <a:pt x="312737" y="0"/>
                          <a:pt x="362585" y="23044"/>
                          <a:pt x="403934" y="62507"/>
                        </a:cubicBezTo>
                        <a:lnTo>
                          <a:pt x="422690" y="84369"/>
                        </a:lnTo>
                        <a:lnTo>
                          <a:pt x="412245" y="79848"/>
                        </a:lnTo>
                        <a:cubicBezTo>
                          <a:pt x="397563" y="75659"/>
                          <a:pt x="382361" y="73459"/>
                          <a:pt x="366791" y="73459"/>
                        </a:cubicBezTo>
                        <a:cubicBezTo>
                          <a:pt x="242229" y="73459"/>
                          <a:pt x="141251" y="214254"/>
                          <a:pt x="141251" y="387933"/>
                        </a:cubicBezTo>
                        <a:cubicBezTo>
                          <a:pt x="141251" y="431353"/>
                          <a:pt x="147562" y="472717"/>
                          <a:pt x="158975" y="510340"/>
                        </a:cubicBezTo>
                        <a:lnTo>
                          <a:pt x="167260" y="531624"/>
                        </a:lnTo>
                        <a:lnTo>
                          <a:pt x="152123" y="539946"/>
                        </a:lnTo>
                        <a:cubicBezTo>
                          <a:pt x="134867" y="551222"/>
                          <a:pt x="119063" y="563461"/>
                          <a:pt x="104923" y="576470"/>
                        </a:cubicBezTo>
                        <a:lnTo>
                          <a:pt x="70122" y="614937"/>
                        </a:lnTo>
                        <a:lnTo>
                          <a:pt x="44247" y="570634"/>
                        </a:lnTo>
                        <a:cubicBezTo>
                          <a:pt x="16312" y="512220"/>
                          <a:pt x="0" y="441801"/>
                          <a:pt x="0" y="366000"/>
                        </a:cubicBezTo>
                        <a:cubicBezTo>
                          <a:pt x="0" y="163864"/>
                          <a:pt x="115994" y="0"/>
                          <a:pt x="25908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075E582-3AAF-AE48-CD93-BC1FEAD08A10}"/>
                      </a:ext>
                    </a:extLst>
                  </p:cNvPr>
                  <p:cNvSpPr/>
                  <p:nvPr/>
                </p:nvSpPr>
                <p:spPr>
                  <a:xfrm>
                    <a:off x="9482621" y="4917641"/>
                    <a:ext cx="315931" cy="386222"/>
                  </a:xfrm>
                  <a:custGeom>
                    <a:avLst/>
                    <a:gdLst>
                      <a:gd name="connsiteX0" fmla="*/ 225540 w 315931"/>
                      <a:gd name="connsiteY0" fmla="*/ 0 h 386222"/>
                      <a:gd name="connsiteX1" fmla="*/ 249722 w 315931"/>
                      <a:gd name="connsiteY1" fmla="*/ 3186 h 386222"/>
                      <a:gd name="connsiteX2" fmla="*/ 271684 w 315931"/>
                      <a:gd name="connsiteY2" fmla="*/ 40789 h 386222"/>
                      <a:gd name="connsiteX3" fmla="*/ 315931 w 315931"/>
                      <a:gd name="connsiteY3" fmla="*/ 245423 h 386222"/>
                      <a:gd name="connsiteX4" fmla="*/ 310667 w 315931"/>
                      <a:gd name="connsiteY4" fmla="*/ 319185 h 386222"/>
                      <a:gd name="connsiteX5" fmla="*/ 303612 w 315931"/>
                      <a:gd name="connsiteY5" fmla="*/ 351294 h 386222"/>
                      <a:gd name="connsiteX6" fmla="*/ 277478 w 315931"/>
                      <a:gd name="connsiteY6" fmla="*/ 346191 h 386222"/>
                      <a:gd name="connsiteX7" fmla="*/ 138786 w 315931"/>
                      <a:gd name="connsiteY7" fmla="*/ 349094 h 386222"/>
                      <a:gd name="connsiteX8" fmla="*/ 69197 w 315931"/>
                      <a:gd name="connsiteY8" fmla="*/ 364814 h 386222"/>
                      <a:gd name="connsiteX9" fmla="*/ 12211 w 315931"/>
                      <a:gd name="connsiteY9" fmla="*/ 386222 h 386222"/>
                      <a:gd name="connsiteX10" fmla="*/ 4582 w 315931"/>
                      <a:gd name="connsiteY10" fmla="*/ 354109 h 386222"/>
                      <a:gd name="connsiteX11" fmla="*/ 0 w 315931"/>
                      <a:gd name="connsiteY11" fmla="*/ 294714 h 386222"/>
                      <a:gd name="connsiteX12" fmla="*/ 225540 w 315931"/>
                      <a:gd name="connsiteY12" fmla="*/ 0 h 38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5931" h="386222">
                        <a:moveTo>
                          <a:pt x="225540" y="0"/>
                        </a:moveTo>
                        <a:lnTo>
                          <a:pt x="249722" y="3186"/>
                        </a:lnTo>
                        <a:lnTo>
                          <a:pt x="271684" y="40789"/>
                        </a:lnTo>
                        <a:cubicBezTo>
                          <a:pt x="299619" y="99203"/>
                          <a:pt x="315931" y="169622"/>
                          <a:pt x="315931" y="245423"/>
                        </a:cubicBezTo>
                        <a:cubicBezTo>
                          <a:pt x="315931" y="270690"/>
                          <a:pt x="314119" y="295359"/>
                          <a:pt x="310667" y="319185"/>
                        </a:cubicBezTo>
                        <a:lnTo>
                          <a:pt x="303612" y="351294"/>
                        </a:lnTo>
                        <a:lnTo>
                          <a:pt x="277478" y="346191"/>
                        </a:lnTo>
                        <a:cubicBezTo>
                          <a:pt x="233887" y="340920"/>
                          <a:pt x="186968" y="341568"/>
                          <a:pt x="138786" y="349094"/>
                        </a:cubicBezTo>
                        <a:cubicBezTo>
                          <a:pt x="114695" y="352857"/>
                          <a:pt x="91429" y="358161"/>
                          <a:pt x="69197" y="364814"/>
                        </a:cubicBezTo>
                        <a:lnTo>
                          <a:pt x="12211" y="386222"/>
                        </a:lnTo>
                        <a:lnTo>
                          <a:pt x="4582" y="354109"/>
                        </a:lnTo>
                        <a:cubicBezTo>
                          <a:pt x="1578" y="334924"/>
                          <a:pt x="0" y="315060"/>
                          <a:pt x="0" y="294714"/>
                        </a:cubicBezTo>
                        <a:cubicBezTo>
                          <a:pt x="0" y="131948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EF4F75A-8394-6C48-1B2A-81FDAA69AA70}"/>
                    </a:ext>
                  </a:extLst>
                </p:cNvPr>
                <p:cNvSpPr/>
                <p:nvPr/>
              </p:nvSpPr>
              <p:spPr>
                <a:xfrm rot="2131195">
                  <a:off x="1555168" y="2566715"/>
                  <a:ext cx="99780" cy="179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011CBB-F965-4404-5175-86AA5283CC12}"/>
                    </a:ext>
                  </a:extLst>
                </p:cNvPr>
                <p:cNvSpPr/>
                <p:nvPr/>
              </p:nvSpPr>
              <p:spPr>
                <a:xfrm rot="2131195">
                  <a:off x="1515061" y="2764883"/>
                  <a:ext cx="72242" cy="638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1FD276-FBA1-ADE5-2E50-C63C90731BB6}"/>
                  </a:ext>
                </a:extLst>
              </p:cNvPr>
              <p:cNvGrpSpPr/>
              <p:nvPr/>
            </p:nvGrpSpPr>
            <p:grpSpPr>
              <a:xfrm rot="203425">
                <a:off x="3113123" y="2490091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EA4E03F-D711-415F-7B45-035EB17E4CF1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87E56176-748B-E677-418F-128E6D2A1E92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FDB412D-53D9-89BD-DAAF-840B98DF0AD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5B6781DE-4097-6440-5976-7B7F9EA3837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1B945EE-41AB-8C89-216C-059EEFA750A7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88077B-9DF0-95EA-7592-4E9139485CF5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1CF7EF5-56BD-F0A9-1A17-658D67D05C67}"/>
                  </a:ext>
                </a:extLst>
              </p:cNvPr>
              <p:cNvSpPr/>
              <p:nvPr/>
            </p:nvSpPr>
            <p:spPr>
              <a:xfrm>
                <a:off x="3063875" y="3112763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66B102B-2138-0A95-EE61-7CFB83B3E9AD}"/>
                  </a:ext>
                </a:extLst>
              </p:cNvPr>
              <p:cNvSpPr/>
              <p:nvPr/>
            </p:nvSpPr>
            <p:spPr>
              <a:xfrm>
                <a:off x="1662290" y="2905955"/>
                <a:ext cx="964226" cy="762556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4226" h="762556">
                    <a:moveTo>
                      <a:pt x="198452" y="2"/>
                    </a:moveTo>
                    <a:cubicBezTo>
                      <a:pt x="276705" y="-275"/>
                      <a:pt x="354959" y="23259"/>
                      <a:pt x="404637" y="51557"/>
                    </a:cubicBezTo>
                    <a:cubicBezTo>
                      <a:pt x="507029" y="69297"/>
                      <a:pt x="690385" y="-17739"/>
                      <a:pt x="797539" y="47626"/>
                    </a:cubicBezTo>
                    <a:cubicBezTo>
                      <a:pt x="924538" y="63687"/>
                      <a:pt x="908664" y="222621"/>
                      <a:pt x="964226" y="310119"/>
                    </a:cubicBezTo>
                    <a:cubicBezTo>
                      <a:pt x="853431" y="799069"/>
                      <a:pt x="461648" y="749857"/>
                      <a:pt x="403240" y="762556"/>
                    </a:cubicBezTo>
                    <a:cubicBezTo>
                      <a:pt x="-160323" y="622671"/>
                      <a:pt x="-38085" y="11299"/>
                      <a:pt x="198452" y="2"/>
                    </a:cubicBezTo>
                    <a:close/>
                  </a:path>
                </a:pathLst>
              </a:custGeom>
              <a:solidFill>
                <a:srgbClr val="F19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666CD6C-65A1-3524-CB0B-C9E591F83FE9}"/>
                  </a:ext>
                </a:extLst>
              </p:cNvPr>
              <p:cNvSpPr/>
              <p:nvPr/>
            </p:nvSpPr>
            <p:spPr>
              <a:xfrm>
                <a:off x="2131085" y="3083174"/>
                <a:ext cx="180633" cy="306864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B0C7677-C14B-0C94-525B-76BAE4B7BEC8}"/>
                  </a:ext>
                </a:extLst>
              </p:cNvPr>
              <p:cNvSpPr/>
              <p:nvPr/>
            </p:nvSpPr>
            <p:spPr>
              <a:xfrm>
                <a:off x="1753036" y="3066549"/>
                <a:ext cx="180633" cy="244079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169">
                <a:extLst>
                  <a:ext uri="{FF2B5EF4-FFF2-40B4-BE49-F238E27FC236}">
                    <a16:creationId xmlns:a16="http://schemas.microsoft.com/office/drawing/2014/main" id="{FC99B356-97F9-89AC-A0CD-BD6E170BC2F4}"/>
                  </a:ext>
                </a:extLst>
              </p:cNvPr>
              <p:cNvSpPr/>
              <p:nvPr/>
            </p:nvSpPr>
            <p:spPr>
              <a:xfrm rot="870722">
                <a:off x="2972905" y="3542443"/>
                <a:ext cx="1117833" cy="819442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833" h="819442">
                    <a:moveTo>
                      <a:pt x="26144" y="819442"/>
                    </a:moveTo>
                    <a:cubicBezTo>
                      <a:pt x="-67121" y="776348"/>
                      <a:pt x="110929" y="161673"/>
                      <a:pt x="218580" y="22918"/>
                    </a:cubicBezTo>
                    <a:cubicBezTo>
                      <a:pt x="320972" y="40658"/>
                      <a:pt x="843992" y="-39188"/>
                      <a:pt x="951146" y="26177"/>
                    </a:cubicBezTo>
                    <a:cubicBezTo>
                      <a:pt x="1078145" y="42238"/>
                      <a:pt x="1062271" y="201172"/>
                      <a:pt x="1117833" y="288670"/>
                    </a:cubicBezTo>
                    <a:cubicBezTo>
                      <a:pt x="1007038" y="777620"/>
                      <a:pt x="84552" y="806743"/>
                      <a:pt x="26144" y="81944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69">
                <a:extLst>
                  <a:ext uri="{FF2B5EF4-FFF2-40B4-BE49-F238E27FC236}">
                    <a16:creationId xmlns:a16="http://schemas.microsoft.com/office/drawing/2014/main" id="{C2672309-B0A5-111E-F009-B7C41B147244}"/>
                  </a:ext>
                </a:extLst>
              </p:cNvPr>
              <p:cNvSpPr/>
              <p:nvPr/>
            </p:nvSpPr>
            <p:spPr>
              <a:xfrm rot="870722">
                <a:off x="3797526" y="1883433"/>
                <a:ext cx="639947" cy="442814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E96648-A269-2FCC-D0DE-D0ACF422A569}"/>
                  </a:ext>
                </a:extLst>
              </p:cNvPr>
              <p:cNvSpPr/>
              <p:nvPr/>
            </p:nvSpPr>
            <p:spPr>
              <a:xfrm>
                <a:off x="1664107" y="1242161"/>
                <a:ext cx="1557962" cy="1208939"/>
              </a:xfrm>
              <a:custGeom>
                <a:avLst/>
                <a:gdLst>
                  <a:gd name="connsiteX0" fmla="*/ 0 w 599011"/>
                  <a:gd name="connsiteY0" fmla="*/ 0 h 290683"/>
                  <a:gd name="connsiteX1" fmla="*/ 599011 w 599011"/>
                  <a:gd name="connsiteY1" fmla="*/ 0 h 290683"/>
                  <a:gd name="connsiteX2" fmla="*/ 599011 w 599011"/>
                  <a:gd name="connsiteY2" fmla="*/ 290683 h 290683"/>
                  <a:gd name="connsiteX3" fmla="*/ 0 w 599011"/>
                  <a:gd name="connsiteY3" fmla="*/ 290683 h 290683"/>
                  <a:gd name="connsiteX4" fmla="*/ 0 w 599011"/>
                  <a:gd name="connsiteY4" fmla="*/ 0 h 290683"/>
                  <a:gd name="connsiteX0" fmla="*/ 0 w 1234011"/>
                  <a:gd name="connsiteY0" fmla="*/ 0 h 455783"/>
                  <a:gd name="connsiteX1" fmla="*/ 1234011 w 1234011"/>
                  <a:gd name="connsiteY1" fmla="*/ 165100 h 455783"/>
                  <a:gd name="connsiteX2" fmla="*/ 1234011 w 1234011"/>
                  <a:gd name="connsiteY2" fmla="*/ 455783 h 455783"/>
                  <a:gd name="connsiteX3" fmla="*/ 635000 w 1234011"/>
                  <a:gd name="connsiteY3" fmla="*/ 455783 h 455783"/>
                  <a:gd name="connsiteX4" fmla="*/ 0 w 1234011"/>
                  <a:gd name="connsiteY4" fmla="*/ 0 h 455783"/>
                  <a:gd name="connsiteX0" fmla="*/ 260858 w 1494869"/>
                  <a:gd name="connsiteY0" fmla="*/ 0 h 455783"/>
                  <a:gd name="connsiteX1" fmla="*/ 1494869 w 1494869"/>
                  <a:gd name="connsiteY1" fmla="*/ 165100 h 455783"/>
                  <a:gd name="connsiteX2" fmla="*/ 1494869 w 1494869"/>
                  <a:gd name="connsiteY2" fmla="*/ 455783 h 455783"/>
                  <a:gd name="connsiteX3" fmla="*/ 895858 w 1494869"/>
                  <a:gd name="connsiteY3" fmla="*/ 455783 h 455783"/>
                  <a:gd name="connsiteX4" fmla="*/ 0 w 1494869"/>
                  <a:gd name="connsiteY4" fmla="*/ 385877 h 455783"/>
                  <a:gd name="connsiteX5" fmla="*/ 260858 w 1494869"/>
                  <a:gd name="connsiteY5" fmla="*/ 0 h 455783"/>
                  <a:gd name="connsiteX0" fmla="*/ 305063 w 1539074"/>
                  <a:gd name="connsiteY0" fmla="*/ 0 h 716434"/>
                  <a:gd name="connsiteX1" fmla="*/ 1539074 w 1539074"/>
                  <a:gd name="connsiteY1" fmla="*/ 165100 h 716434"/>
                  <a:gd name="connsiteX2" fmla="*/ 1539074 w 1539074"/>
                  <a:gd name="connsiteY2" fmla="*/ 455783 h 716434"/>
                  <a:gd name="connsiteX3" fmla="*/ 940063 w 1539074"/>
                  <a:gd name="connsiteY3" fmla="*/ 455783 h 716434"/>
                  <a:gd name="connsiteX4" fmla="*/ 56905 w 1539074"/>
                  <a:gd name="connsiteY4" fmla="*/ 716077 h 716434"/>
                  <a:gd name="connsiteX5" fmla="*/ 44205 w 1539074"/>
                  <a:gd name="connsiteY5" fmla="*/ 385877 h 716434"/>
                  <a:gd name="connsiteX6" fmla="*/ 305063 w 1539074"/>
                  <a:gd name="connsiteY6" fmla="*/ 0 h 716434"/>
                  <a:gd name="connsiteX0" fmla="*/ 305063 w 1539074"/>
                  <a:gd name="connsiteY0" fmla="*/ 478712 h 1195146"/>
                  <a:gd name="connsiteX1" fmla="*/ 1539074 w 1539074"/>
                  <a:gd name="connsiteY1" fmla="*/ 643812 h 1195146"/>
                  <a:gd name="connsiteX2" fmla="*/ 1539074 w 1539074"/>
                  <a:gd name="connsiteY2" fmla="*/ 934495 h 1195146"/>
                  <a:gd name="connsiteX3" fmla="*/ 940063 w 1539074"/>
                  <a:gd name="connsiteY3" fmla="*/ 934495 h 1195146"/>
                  <a:gd name="connsiteX4" fmla="*/ 56905 w 1539074"/>
                  <a:gd name="connsiteY4" fmla="*/ 1194789 h 1195146"/>
                  <a:gd name="connsiteX5" fmla="*/ 44205 w 1539074"/>
                  <a:gd name="connsiteY5" fmla="*/ 864589 h 1195146"/>
                  <a:gd name="connsiteX6" fmla="*/ 305063 w 1539074"/>
                  <a:gd name="connsiteY6" fmla="*/ 478712 h 1195146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56793 w 1557962"/>
                  <a:gd name="connsiteY6" fmla="*/ 2993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3863"/>
                  <a:gd name="connsiteX1" fmla="*/ 1557962 w 1557962"/>
                  <a:gd name="connsiteY1" fmla="*/ 662775 h 1213863"/>
                  <a:gd name="connsiteX2" fmla="*/ 1557962 w 1557962"/>
                  <a:gd name="connsiteY2" fmla="*/ 953458 h 1213863"/>
                  <a:gd name="connsiteX3" fmla="*/ 897991 w 1557962"/>
                  <a:gd name="connsiteY3" fmla="*/ 328618 h 1213863"/>
                  <a:gd name="connsiteX4" fmla="*/ 75793 w 1557962"/>
                  <a:gd name="connsiteY4" fmla="*/ 1213752 h 1213863"/>
                  <a:gd name="connsiteX5" fmla="*/ 63093 w 1557962"/>
                  <a:gd name="connsiteY5" fmla="*/ 883552 h 1213863"/>
                  <a:gd name="connsiteX6" fmla="*/ 469493 w 1557962"/>
                  <a:gd name="connsiteY6" fmla="*/ 248552 h 1213863"/>
                  <a:gd name="connsiteX7" fmla="*/ 323951 w 1557962"/>
                  <a:gd name="connsiteY7" fmla="*/ 497675 h 1213863"/>
                  <a:gd name="connsiteX0" fmla="*/ 323951 w 1557962"/>
                  <a:gd name="connsiteY0" fmla="*/ 497675 h 1214043"/>
                  <a:gd name="connsiteX1" fmla="*/ 1557962 w 1557962"/>
                  <a:gd name="connsiteY1" fmla="*/ 662775 h 1214043"/>
                  <a:gd name="connsiteX2" fmla="*/ 1557962 w 1557962"/>
                  <a:gd name="connsiteY2" fmla="*/ 953458 h 1214043"/>
                  <a:gd name="connsiteX3" fmla="*/ 897991 w 1557962"/>
                  <a:gd name="connsiteY3" fmla="*/ 328618 h 1214043"/>
                  <a:gd name="connsiteX4" fmla="*/ 75793 w 1557962"/>
                  <a:gd name="connsiteY4" fmla="*/ 1213752 h 1214043"/>
                  <a:gd name="connsiteX5" fmla="*/ 63093 w 1557962"/>
                  <a:gd name="connsiteY5" fmla="*/ 883552 h 1214043"/>
                  <a:gd name="connsiteX6" fmla="*/ 469493 w 1557962"/>
                  <a:gd name="connsiteY6" fmla="*/ 248552 h 1214043"/>
                  <a:gd name="connsiteX7" fmla="*/ 323951 w 1557962"/>
                  <a:gd name="connsiteY7" fmla="*/ 497675 h 1214043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0759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36168 w 1557962"/>
                  <a:gd name="connsiteY6" fmla="*/ 27712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2862 h 1208939"/>
                  <a:gd name="connsiteX1" fmla="*/ 1557962 w 1557962"/>
                  <a:gd name="connsiteY1" fmla="*/ 657962 h 1208939"/>
                  <a:gd name="connsiteX2" fmla="*/ 1557962 w 1557962"/>
                  <a:gd name="connsiteY2" fmla="*/ 948645 h 1208939"/>
                  <a:gd name="connsiteX3" fmla="*/ 897991 w 1557962"/>
                  <a:gd name="connsiteY3" fmla="*/ 323805 h 1208939"/>
                  <a:gd name="connsiteX4" fmla="*/ 75793 w 1557962"/>
                  <a:gd name="connsiteY4" fmla="*/ 1208939 h 1208939"/>
                  <a:gd name="connsiteX5" fmla="*/ 63093 w 1557962"/>
                  <a:gd name="connsiteY5" fmla="*/ 878739 h 1208939"/>
                  <a:gd name="connsiteX6" fmla="*/ 526643 w 1557962"/>
                  <a:gd name="connsiteY6" fmla="*/ 253264 h 1208939"/>
                  <a:gd name="connsiteX7" fmla="*/ 323951 w 1557962"/>
                  <a:gd name="connsiteY7" fmla="*/ 492862 h 12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7962" h="1208939">
                    <a:moveTo>
                      <a:pt x="323951" y="492862"/>
                    </a:moveTo>
                    <a:cubicBezTo>
                      <a:pt x="490812" y="490745"/>
                      <a:pt x="727525" y="-717871"/>
                      <a:pt x="1557962" y="657962"/>
                    </a:cubicBezTo>
                    <a:lnTo>
                      <a:pt x="1557962" y="948645"/>
                    </a:lnTo>
                    <a:lnTo>
                      <a:pt x="897991" y="323805"/>
                    </a:lnTo>
                    <a:cubicBezTo>
                      <a:pt x="762300" y="1004304"/>
                      <a:pt x="232723" y="1129150"/>
                      <a:pt x="75793" y="1208939"/>
                    </a:cubicBezTo>
                    <a:cubicBezTo>
                      <a:pt x="-73517" y="1197288"/>
                      <a:pt x="39810" y="1014206"/>
                      <a:pt x="63093" y="878739"/>
                    </a:cubicBezTo>
                    <a:cubicBezTo>
                      <a:pt x="86376" y="743272"/>
                      <a:pt x="-27373" y="332817"/>
                      <a:pt x="526643" y="253264"/>
                    </a:cubicBezTo>
                    <a:cubicBezTo>
                      <a:pt x="570119" y="188951"/>
                      <a:pt x="393577" y="450177"/>
                      <a:pt x="323951" y="49286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69">
                <a:extLst>
                  <a:ext uri="{FF2B5EF4-FFF2-40B4-BE49-F238E27FC236}">
                    <a16:creationId xmlns:a16="http://schemas.microsoft.com/office/drawing/2014/main" id="{B3D51E61-71E7-6194-6764-415F77794B26}"/>
                  </a:ext>
                </a:extLst>
              </p:cNvPr>
              <p:cNvSpPr/>
              <p:nvPr/>
            </p:nvSpPr>
            <p:spPr>
              <a:xfrm rot="18633300">
                <a:off x="2860571" y="1621439"/>
                <a:ext cx="425542" cy="68319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  <a:gd name="connsiteX0" fmla="*/ 14553 w 1218818"/>
                  <a:gd name="connsiteY0" fmla="*/ 1101114 h 1382374"/>
                  <a:gd name="connsiteX1" fmla="*/ 410306 w 1218818"/>
                  <a:gd name="connsiteY1" fmla="*/ 0 h 1382374"/>
                  <a:gd name="connsiteX2" fmla="*/ 881942 w 1218818"/>
                  <a:gd name="connsiteY2" fmla="*/ 643775 h 1382374"/>
                  <a:gd name="connsiteX3" fmla="*/ 1218818 w 1218818"/>
                  <a:gd name="connsiteY3" fmla="*/ 1187824 h 1382374"/>
                  <a:gd name="connsiteX4" fmla="*/ 14553 w 1218818"/>
                  <a:gd name="connsiteY4" fmla="*/ 1101114 h 1382374"/>
                  <a:gd name="connsiteX0" fmla="*/ 15287 w 1219552"/>
                  <a:gd name="connsiteY0" fmla="*/ 1024759 h 1306019"/>
                  <a:gd name="connsiteX1" fmla="*/ 389233 w 1219552"/>
                  <a:gd name="connsiteY1" fmla="*/ -1 h 1306019"/>
                  <a:gd name="connsiteX2" fmla="*/ 882676 w 1219552"/>
                  <a:gd name="connsiteY2" fmla="*/ 567420 h 1306019"/>
                  <a:gd name="connsiteX3" fmla="*/ 1219552 w 1219552"/>
                  <a:gd name="connsiteY3" fmla="*/ 1111469 h 1306019"/>
                  <a:gd name="connsiteX4" fmla="*/ 15287 w 1219552"/>
                  <a:gd name="connsiteY4" fmla="*/ 1024759 h 130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552" h="1306019">
                    <a:moveTo>
                      <a:pt x="15287" y="1024759"/>
                    </a:moveTo>
                    <a:cubicBezTo>
                      <a:pt x="-77978" y="981665"/>
                      <a:pt x="281582" y="138754"/>
                      <a:pt x="389233" y="-1"/>
                    </a:cubicBezTo>
                    <a:cubicBezTo>
                      <a:pt x="491625" y="17739"/>
                      <a:pt x="775522" y="502055"/>
                      <a:pt x="882676" y="567420"/>
                    </a:cubicBezTo>
                    <a:cubicBezTo>
                      <a:pt x="1009675" y="583481"/>
                      <a:pt x="1163990" y="1023971"/>
                      <a:pt x="1219552" y="1111469"/>
                    </a:cubicBezTo>
                    <a:cubicBezTo>
                      <a:pt x="1108757" y="1600419"/>
                      <a:pt x="73695" y="1012060"/>
                      <a:pt x="15287" y="102475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B9F7FF-A916-10B1-D2AC-C05D91B69949}"/>
              </a:ext>
            </a:extLst>
          </p:cNvPr>
          <p:cNvGrpSpPr/>
          <p:nvPr/>
        </p:nvGrpSpPr>
        <p:grpSpPr>
          <a:xfrm>
            <a:off x="888429" y="2356044"/>
            <a:ext cx="3944292" cy="4055528"/>
            <a:chOff x="4679451" y="101684"/>
            <a:chExt cx="5736666" cy="58984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E3BAAD-139E-B338-DFE5-4DEBE45874B7}"/>
                </a:ext>
              </a:extLst>
            </p:cNvPr>
            <p:cNvGrpSpPr/>
            <p:nvPr/>
          </p:nvGrpSpPr>
          <p:grpSpPr>
            <a:xfrm>
              <a:off x="7022214" y="3462994"/>
              <a:ext cx="1343795" cy="1956530"/>
              <a:chOff x="10221338" y="4333498"/>
              <a:chExt cx="745198" cy="1084988"/>
            </a:xfrm>
          </p:grpSpPr>
          <p:sp>
            <p:nvSpPr>
              <p:cNvPr id="100" name="Rectangle: Rounded Corners 19">
                <a:extLst>
                  <a:ext uri="{FF2B5EF4-FFF2-40B4-BE49-F238E27FC236}">
                    <a16:creationId xmlns:a16="http://schemas.microsoft.com/office/drawing/2014/main" id="{7D1497F1-5924-84D0-647B-E0343C35D8CC}"/>
                  </a:ext>
                </a:extLst>
              </p:cNvPr>
              <p:cNvSpPr/>
              <p:nvPr/>
            </p:nvSpPr>
            <p:spPr>
              <a:xfrm>
                <a:off x="10230870" y="4466052"/>
                <a:ext cx="585272" cy="947945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313937 w 444538"/>
                  <a:gd name="connsiteY2" fmla="*/ 184522 h 865559"/>
                  <a:gd name="connsiteX3" fmla="*/ 427605 w 444538"/>
                  <a:gd name="connsiteY3" fmla="*/ 298190 h 865559"/>
                  <a:gd name="connsiteX4" fmla="*/ 427605 w 444538"/>
                  <a:gd name="connsiteY4" fmla="*/ 751891 h 865559"/>
                  <a:gd name="connsiteX5" fmla="*/ 313937 w 444538"/>
                  <a:gd name="connsiteY5" fmla="*/ 865559 h 865559"/>
                  <a:gd name="connsiteX6" fmla="*/ 259316 w 444538"/>
                  <a:gd name="connsiteY6" fmla="*/ 865559 h 865559"/>
                  <a:gd name="connsiteX7" fmla="*/ 145648 w 444538"/>
                  <a:gd name="connsiteY7" fmla="*/ 751891 h 865559"/>
                  <a:gd name="connsiteX8" fmla="*/ 16987 w 444538"/>
                  <a:gd name="connsiteY8" fmla="*/ 10594 h 865559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427605 w 444538"/>
                  <a:gd name="connsiteY2" fmla="*/ 298190 h 865559"/>
                  <a:gd name="connsiteX3" fmla="*/ 427605 w 444538"/>
                  <a:gd name="connsiteY3" fmla="*/ 751891 h 865559"/>
                  <a:gd name="connsiteX4" fmla="*/ 313937 w 444538"/>
                  <a:gd name="connsiteY4" fmla="*/ 865559 h 865559"/>
                  <a:gd name="connsiteX5" fmla="*/ 259316 w 444538"/>
                  <a:gd name="connsiteY5" fmla="*/ 865559 h 865559"/>
                  <a:gd name="connsiteX6" fmla="*/ 145648 w 444538"/>
                  <a:gd name="connsiteY6" fmla="*/ 751891 h 865559"/>
                  <a:gd name="connsiteX7" fmla="*/ 16987 w 444538"/>
                  <a:gd name="connsiteY7" fmla="*/ 10594 h 865559"/>
                  <a:gd name="connsiteX0" fmla="*/ 16987 w 444538"/>
                  <a:gd name="connsiteY0" fmla="*/ 14456 h 869421"/>
                  <a:gd name="connsiteX1" fmla="*/ 427605 w 444538"/>
                  <a:gd name="connsiteY1" fmla="*/ 302052 h 869421"/>
                  <a:gd name="connsiteX2" fmla="*/ 427605 w 444538"/>
                  <a:gd name="connsiteY2" fmla="*/ 755753 h 869421"/>
                  <a:gd name="connsiteX3" fmla="*/ 313937 w 444538"/>
                  <a:gd name="connsiteY3" fmla="*/ 869421 h 869421"/>
                  <a:gd name="connsiteX4" fmla="*/ 259316 w 444538"/>
                  <a:gd name="connsiteY4" fmla="*/ 869421 h 869421"/>
                  <a:gd name="connsiteX5" fmla="*/ 145648 w 444538"/>
                  <a:gd name="connsiteY5" fmla="*/ 755753 h 869421"/>
                  <a:gd name="connsiteX6" fmla="*/ 16987 w 444538"/>
                  <a:gd name="connsiteY6" fmla="*/ 14456 h 869421"/>
                  <a:gd name="connsiteX0" fmla="*/ 16987 w 479167"/>
                  <a:gd name="connsiteY0" fmla="*/ 30685 h 885782"/>
                  <a:gd name="connsiteX1" fmla="*/ 465447 w 479167"/>
                  <a:gd name="connsiteY1" fmla="*/ 151778 h 885782"/>
                  <a:gd name="connsiteX2" fmla="*/ 427605 w 479167"/>
                  <a:gd name="connsiteY2" fmla="*/ 771982 h 885782"/>
                  <a:gd name="connsiteX3" fmla="*/ 313937 w 479167"/>
                  <a:gd name="connsiteY3" fmla="*/ 885650 h 885782"/>
                  <a:gd name="connsiteX4" fmla="*/ 259316 w 479167"/>
                  <a:gd name="connsiteY4" fmla="*/ 885650 h 885782"/>
                  <a:gd name="connsiteX5" fmla="*/ 145648 w 479167"/>
                  <a:gd name="connsiteY5" fmla="*/ 771982 h 885782"/>
                  <a:gd name="connsiteX6" fmla="*/ 16987 w 479167"/>
                  <a:gd name="connsiteY6" fmla="*/ 30685 h 885782"/>
                  <a:gd name="connsiteX0" fmla="*/ 16987 w 585273"/>
                  <a:gd name="connsiteY0" fmla="*/ 89879 h 947944"/>
                  <a:gd name="connsiteX1" fmla="*/ 578972 w 585273"/>
                  <a:gd name="connsiteY1" fmla="*/ 67173 h 947944"/>
                  <a:gd name="connsiteX2" fmla="*/ 427605 w 585273"/>
                  <a:gd name="connsiteY2" fmla="*/ 831176 h 947944"/>
                  <a:gd name="connsiteX3" fmla="*/ 313937 w 585273"/>
                  <a:gd name="connsiteY3" fmla="*/ 944844 h 947944"/>
                  <a:gd name="connsiteX4" fmla="*/ 259316 w 585273"/>
                  <a:gd name="connsiteY4" fmla="*/ 944844 h 947944"/>
                  <a:gd name="connsiteX5" fmla="*/ 145648 w 585273"/>
                  <a:gd name="connsiteY5" fmla="*/ 831176 h 947944"/>
                  <a:gd name="connsiteX6" fmla="*/ 16987 w 585273"/>
                  <a:gd name="connsiteY6" fmla="*/ 89879 h 94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273" h="947944">
                    <a:moveTo>
                      <a:pt x="16987" y="89879"/>
                    </a:moveTo>
                    <a:cubicBezTo>
                      <a:pt x="63980" y="14262"/>
                      <a:pt x="510536" y="-56377"/>
                      <a:pt x="578972" y="67173"/>
                    </a:cubicBezTo>
                    <a:cubicBezTo>
                      <a:pt x="617072" y="218407"/>
                      <a:pt x="471777" y="684898"/>
                      <a:pt x="427605" y="831176"/>
                    </a:cubicBezTo>
                    <a:cubicBezTo>
                      <a:pt x="383433" y="977454"/>
                      <a:pt x="376714" y="944844"/>
                      <a:pt x="313937" y="944844"/>
                    </a:cubicBezTo>
                    <a:lnTo>
                      <a:pt x="259316" y="944844"/>
                    </a:lnTo>
                    <a:cubicBezTo>
                      <a:pt x="196539" y="944844"/>
                      <a:pt x="145648" y="893953"/>
                      <a:pt x="145648" y="831176"/>
                    </a:cubicBezTo>
                    <a:cubicBezTo>
                      <a:pt x="145648" y="679942"/>
                      <a:pt x="-59213" y="241113"/>
                      <a:pt x="16987" y="8987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29E463D-8D71-2D28-75E4-52AD50FB9FCE}"/>
                  </a:ext>
                </a:extLst>
              </p:cNvPr>
              <p:cNvSpPr/>
              <p:nvPr/>
            </p:nvSpPr>
            <p:spPr>
              <a:xfrm rot="5400000">
                <a:off x="10447003" y="5207018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83B9250-793B-758B-43E6-F0BA53E5171E}"/>
                  </a:ext>
                </a:extLst>
              </p:cNvPr>
              <p:cNvSpPr/>
              <p:nvPr/>
            </p:nvSpPr>
            <p:spPr>
              <a:xfrm rot="6071342" flipH="1">
                <a:off x="10438586" y="4116250"/>
                <a:ext cx="310701" cy="745198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FB06C6-DE1C-9AFB-6A9F-B02EB903EEC4}"/>
                </a:ext>
              </a:extLst>
            </p:cNvPr>
            <p:cNvGrpSpPr/>
            <p:nvPr/>
          </p:nvGrpSpPr>
          <p:grpSpPr>
            <a:xfrm flipH="1">
              <a:off x="4679451" y="2451950"/>
              <a:ext cx="985053" cy="826676"/>
              <a:chOff x="7074950" y="1719429"/>
              <a:chExt cx="985053" cy="826676"/>
            </a:xfrm>
          </p:grpSpPr>
          <p:sp>
            <p:nvSpPr>
              <p:cNvPr id="93" name="Rectangle 195">
                <a:extLst>
                  <a:ext uri="{FF2B5EF4-FFF2-40B4-BE49-F238E27FC236}">
                    <a16:creationId xmlns:a16="http://schemas.microsoft.com/office/drawing/2014/main" id="{970D766C-7CDD-A114-BC70-735B2E5F8170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97">
                <a:extLst>
                  <a:ext uri="{FF2B5EF4-FFF2-40B4-BE49-F238E27FC236}">
                    <a16:creationId xmlns:a16="http://schemas.microsoft.com/office/drawing/2014/main" id="{9F989F93-57B0-0882-480C-359D22DB7217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D7B399-B7EE-C8E2-99D3-6A374C7524DF}"/>
                </a:ext>
              </a:extLst>
            </p:cNvPr>
            <p:cNvGrpSpPr/>
            <p:nvPr/>
          </p:nvGrpSpPr>
          <p:grpSpPr>
            <a:xfrm>
              <a:off x="5464958" y="3627022"/>
              <a:ext cx="870208" cy="1827732"/>
              <a:chOff x="10235768" y="4404926"/>
              <a:chExt cx="482570" cy="1013562"/>
            </a:xfrm>
          </p:grpSpPr>
          <p:sp>
            <p:nvSpPr>
              <p:cNvPr id="89" name="Rectangle: Rounded Corners 233">
                <a:extLst>
                  <a:ext uri="{FF2B5EF4-FFF2-40B4-BE49-F238E27FC236}">
                    <a16:creationId xmlns:a16="http://schemas.microsoft.com/office/drawing/2014/main" id="{FEA0D4BE-2B19-3B43-A694-A0529B27C8A8}"/>
                  </a:ext>
                </a:extLst>
              </p:cNvPr>
              <p:cNvSpPr/>
              <p:nvPr/>
            </p:nvSpPr>
            <p:spPr>
              <a:xfrm>
                <a:off x="10235768" y="4404926"/>
                <a:ext cx="482570" cy="1005969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  <a:gd name="connsiteX0" fmla="*/ 13981 w 422707"/>
                  <a:gd name="connsiteY0" fmla="*/ 10999 h 1005969"/>
                  <a:gd name="connsiteX1" fmla="*/ 254418 w 422707"/>
                  <a:gd name="connsiteY1" fmla="*/ 174639 h 1005969"/>
                  <a:gd name="connsiteX2" fmla="*/ 309039 w 422707"/>
                  <a:gd name="connsiteY2" fmla="*/ 174639 h 1005969"/>
                  <a:gd name="connsiteX3" fmla="*/ 422707 w 422707"/>
                  <a:gd name="connsiteY3" fmla="*/ 288307 h 1005969"/>
                  <a:gd name="connsiteX4" fmla="*/ 422707 w 422707"/>
                  <a:gd name="connsiteY4" fmla="*/ 892301 h 1005969"/>
                  <a:gd name="connsiteX5" fmla="*/ 309039 w 422707"/>
                  <a:gd name="connsiteY5" fmla="*/ 1005969 h 1005969"/>
                  <a:gd name="connsiteX6" fmla="*/ 254418 w 422707"/>
                  <a:gd name="connsiteY6" fmla="*/ 1005969 h 1005969"/>
                  <a:gd name="connsiteX7" fmla="*/ 140750 w 422707"/>
                  <a:gd name="connsiteY7" fmla="*/ 892301 h 1005969"/>
                  <a:gd name="connsiteX8" fmla="*/ 13981 w 422707"/>
                  <a:gd name="connsiteY8" fmla="*/ 10999 h 1005969"/>
                  <a:gd name="connsiteX0" fmla="*/ 13981 w 482570"/>
                  <a:gd name="connsiteY0" fmla="*/ 10999 h 1005969"/>
                  <a:gd name="connsiteX1" fmla="*/ 254418 w 482570"/>
                  <a:gd name="connsiteY1" fmla="*/ 174639 h 1005969"/>
                  <a:gd name="connsiteX2" fmla="*/ 309039 w 482570"/>
                  <a:gd name="connsiteY2" fmla="*/ 174639 h 1005969"/>
                  <a:gd name="connsiteX3" fmla="*/ 422707 w 482570"/>
                  <a:gd name="connsiteY3" fmla="*/ 288307 h 1005969"/>
                  <a:gd name="connsiteX4" fmla="*/ 422707 w 482570"/>
                  <a:gd name="connsiteY4" fmla="*/ 892301 h 1005969"/>
                  <a:gd name="connsiteX5" fmla="*/ 309039 w 482570"/>
                  <a:gd name="connsiteY5" fmla="*/ 1005969 h 1005969"/>
                  <a:gd name="connsiteX6" fmla="*/ 254418 w 482570"/>
                  <a:gd name="connsiteY6" fmla="*/ 1005969 h 1005969"/>
                  <a:gd name="connsiteX7" fmla="*/ 140750 w 482570"/>
                  <a:gd name="connsiteY7" fmla="*/ 892301 h 1005969"/>
                  <a:gd name="connsiteX8" fmla="*/ 13981 w 482570"/>
                  <a:gd name="connsiteY8" fmla="*/ 10999 h 100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570" h="1005969">
                    <a:moveTo>
                      <a:pt x="13981" y="10999"/>
                    </a:moveTo>
                    <a:cubicBezTo>
                      <a:pt x="13981" y="-51778"/>
                      <a:pt x="191641" y="174639"/>
                      <a:pt x="254418" y="174639"/>
                    </a:cubicBezTo>
                    <a:lnTo>
                      <a:pt x="309039" y="174639"/>
                    </a:lnTo>
                    <a:cubicBezTo>
                      <a:pt x="371816" y="174639"/>
                      <a:pt x="422707" y="225530"/>
                      <a:pt x="422707" y="288307"/>
                    </a:cubicBezTo>
                    <a:cubicBezTo>
                      <a:pt x="557400" y="553023"/>
                      <a:pt x="422707" y="690970"/>
                      <a:pt x="422707" y="892301"/>
                    </a:cubicBezTo>
                    <a:cubicBezTo>
                      <a:pt x="422707" y="955078"/>
                      <a:pt x="371816" y="1005969"/>
                      <a:pt x="309039" y="1005969"/>
                    </a:cubicBezTo>
                    <a:lnTo>
                      <a:pt x="254418" y="1005969"/>
                    </a:lnTo>
                    <a:cubicBezTo>
                      <a:pt x="191641" y="1005969"/>
                      <a:pt x="140750" y="955078"/>
                      <a:pt x="140750" y="892301"/>
                    </a:cubicBezTo>
                    <a:cubicBezTo>
                      <a:pt x="140750" y="690970"/>
                      <a:pt x="-52694" y="212330"/>
                      <a:pt x="13981" y="1099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A56A7BF-1318-7BEF-7F05-0614C1263DB3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 52">
              <a:extLst>
                <a:ext uri="{FF2B5EF4-FFF2-40B4-BE49-F238E27FC236}">
                  <a16:creationId xmlns:a16="http://schemas.microsoft.com/office/drawing/2014/main" id="{0F5E1772-1919-3C8F-E6DC-31141797E450}"/>
                </a:ext>
              </a:extLst>
            </p:cNvPr>
            <p:cNvSpPr/>
            <p:nvPr/>
          </p:nvSpPr>
          <p:spPr>
            <a:xfrm flipH="1">
              <a:off x="5381306" y="2064127"/>
              <a:ext cx="4027482" cy="2837112"/>
            </a:xfrm>
            <a:custGeom>
              <a:avLst/>
              <a:gdLst>
                <a:gd name="connsiteX0" fmla="*/ 0 w 1816269"/>
                <a:gd name="connsiteY0" fmla="*/ 622094 h 1244188"/>
                <a:gd name="connsiteX1" fmla="*/ 908135 w 1816269"/>
                <a:gd name="connsiteY1" fmla="*/ 0 h 1244188"/>
                <a:gd name="connsiteX2" fmla="*/ 1816270 w 1816269"/>
                <a:gd name="connsiteY2" fmla="*/ 622094 h 1244188"/>
                <a:gd name="connsiteX3" fmla="*/ 908135 w 1816269"/>
                <a:gd name="connsiteY3" fmla="*/ 1244188 h 1244188"/>
                <a:gd name="connsiteX4" fmla="*/ 0 w 1816269"/>
                <a:gd name="connsiteY4" fmla="*/ 622094 h 1244188"/>
                <a:gd name="connsiteX0" fmla="*/ 0 w 1816270"/>
                <a:gd name="connsiteY0" fmla="*/ 657696 h 1279790"/>
                <a:gd name="connsiteX1" fmla="*/ 908135 w 1816270"/>
                <a:gd name="connsiteY1" fmla="*/ 35602 h 1279790"/>
                <a:gd name="connsiteX2" fmla="*/ 1816270 w 1816270"/>
                <a:gd name="connsiteY2" fmla="*/ 657696 h 1279790"/>
                <a:gd name="connsiteX3" fmla="*/ 908135 w 1816270"/>
                <a:gd name="connsiteY3" fmla="*/ 1279790 h 1279790"/>
                <a:gd name="connsiteX4" fmla="*/ 0 w 1816270"/>
                <a:gd name="connsiteY4" fmla="*/ 657696 h 1279790"/>
                <a:gd name="connsiteX0" fmla="*/ 0 w 1816270"/>
                <a:gd name="connsiteY0" fmla="*/ 683888 h 1305982"/>
                <a:gd name="connsiteX1" fmla="*/ 908135 w 1816270"/>
                <a:gd name="connsiteY1" fmla="*/ 61794 h 1305982"/>
                <a:gd name="connsiteX2" fmla="*/ 1816270 w 1816270"/>
                <a:gd name="connsiteY2" fmla="*/ 683888 h 1305982"/>
                <a:gd name="connsiteX3" fmla="*/ 908135 w 1816270"/>
                <a:gd name="connsiteY3" fmla="*/ 1305982 h 1305982"/>
                <a:gd name="connsiteX4" fmla="*/ 0 w 1816270"/>
                <a:gd name="connsiteY4" fmla="*/ 683888 h 1305982"/>
                <a:gd name="connsiteX0" fmla="*/ 0 w 1816270"/>
                <a:gd name="connsiteY0" fmla="*/ 660190 h 1282284"/>
                <a:gd name="connsiteX1" fmla="*/ 908135 w 1816270"/>
                <a:gd name="connsiteY1" fmla="*/ 38096 h 1282284"/>
                <a:gd name="connsiteX2" fmla="*/ 1816270 w 1816270"/>
                <a:gd name="connsiteY2" fmla="*/ 660190 h 1282284"/>
                <a:gd name="connsiteX3" fmla="*/ 908135 w 1816270"/>
                <a:gd name="connsiteY3" fmla="*/ 1282284 h 1282284"/>
                <a:gd name="connsiteX4" fmla="*/ 0 w 1816270"/>
                <a:gd name="connsiteY4" fmla="*/ 660190 h 1282284"/>
                <a:gd name="connsiteX0" fmla="*/ 0 w 1624207"/>
                <a:gd name="connsiteY0" fmla="*/ 287935 h 1291427"/>
                <a:gd name="connsiteX1" fmla="*/ 716072 w 1624207"/>
                <a:gd name="connsiteY1" fmla="*/ 39816 h 1291427"/>
                <a:gd name="connsiteX2" fmla="*/ 1624207 w 1624207"/>
                <a:gd name="connsiteY2" fmla="*/ 661910 h 1291427"/>
                <a:gd name="connsiteX3" fmla="*/ 716072 w 1624207"/>
                <a:gd name="connsiteY3" fmla="*/ 1284004 h 1291427"/>
                <a:gd name="connsiteX4" fmla="*/ 0 w 1624207"/>
                <a:gd name="connsiteY4" fmla="*/ 287935 h 1291427"/>
                <a:gd name="connsiteX0" fmla="*/ 0 w 1624207"/>
                <a:gd name="connsiteY0" fmla="*/ 287935 h 1295255"/>
                <a:gd name="connsiteX1" fmla="*/ 716072 w 1624207"/>
                <a:gd name="connsiteY1" fmla="*/ 39816 h 1295255"/>
                <a:gd name="connsiteX2" fmla="*/ 1624207 w 1624207"/>
                <a:gd name="connsiteY2" fmla="*/ 661910 h 1295255"/>
                <a:gd name="connsiteX3" fmla="*/ 716072 w 1624207"/>
                <a:gd name="connsiteY3" fmla="*/ 1284004 h 1295255"/>
                <a:gd name="connsiteX4" fmla="*/ 0 w 1624207"/>
                <a:gd name="connsiteY4" fmla="*/ 287935 h 129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07" h="1295255">
                  <a:moveTo>
                    <a:pt x="0" y="287935"/>
                  </a:moveTo>
                  <a:cubicBezTo>
                    <a:pt x="0" y="-55638"/>
                    <a:pt x="445371" y="-22513"/>
                    <a:pt x="716072" y="39816"/>
                  </a:cubicBezTo>
                  <a:cubicBezTo>
                    <a:pt x="986773" y="102145"/>
                    <a:pt x="1624207" y="318337"/>
                    <a:pt x="1624207" y="661910"/>
                  </a:cubicBezTo>
                  <a:cubicBezTo>
                    <a:pt x="1624207" y="1005483"/>
                    <a:pt x="1409311" y="1363727"/>
                    <a:pt x="716072" y="1284004"/>
                  </a:cubicBezTo>
                  <a:cubicBezTo>
                    <a:pt x="22833" y="1204281"/>
                    <a:pt x="0" y="631508"/>
                    <a:pt x="0" y="287935"/>
                  </a:cubicBezTo>
                  <a:close/>
                </a:path>
              </a:pathLst>
            </a:custGeom>
            <a:solidFill>
              <a:srgbClr val="F6BEC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60755E-62A8-2238-8D75-934587BE00BA}"/>
                </a:ext>
              </a:extLst>
            </p:cNvPr>
            <p:cNvGrpSpPr/>
            <p:nvPr/>
          </p:nvGrpSpPr>
          <p:grpSpPr>
            <a:xfrm flipH="1">
              <a:off x="6249187" y="3836058"/>
              <a:ext cx="1782400" cy="2164076"/>
              <a:chOff x="5831322" y="3723312"/>
              <a:chExt cx="1782400" cy="2164076"/>
            </a:xfrm>
          </p:grpSpPr>
          <p:sp>
            <p:nvSpPr>
              <p:cNvPr id="86" name="Rectangle: Rounded Corners 239">
                <a:extLst>
                  <a:ext uri="{FF2B5EF4-FFF2-40B4-BE49-F238E27FC236}">
                    <a16:creationId xmlns:a16="http://schemas.microsoft.com/office/drawing/2014/main" id="{5F54FD26-A2E3-69BD-1676-A412BF875D34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030819B-24D8-D62B-CA14-5AB6732B8087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034AC88-0D57-B371-50CE-51DB37EB2C75}"/>
                  </a:ext>
                </a:extLst>
              </p:cNvPr>
              <p:cNvSpPr/>
              <p:nvPr/>
            </p:nvSpPr>
            <p:spPr>
              <a:xfrm rot="6327036">
                <a:off x="6548351" y="3052398"/>
                <a:ext cx="348341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C173B1-6CB4-5ED5-A0DD-9D8B4DCDAC27}"/>
                </a:ext>
              </a:extLst>
            </p:cNvPr>
            <p:cNvGrpSpPr/>
            <p:nvPr/>
          </p:nvGrpSpPr>
          <p:grpSpPr>
            <a:xfrm flipH="1">
              <a:off x="7027284" y="3772076"/>
              <a:ext cx="2281468" cy="2164076"/>
              <a:chOff x="6001794" y="3723312"/>
              <a:chExt cx="2281468" cy="2164076"/>
            </a:xfrm>
          </p:grpSpPr>
          <p:sp>
            <p:nvSpPr>
              <p:cNvPr id="83" name="Rectangle: Rounded Corners 239">
                <a:extLst>
                  <a:ext uri="{FF2B5EF4-FFF2-40B4-BE49-F238E27FC236}">
                    <a16:creationId xmlns:a16="http://schemas.microsoft.com/office/drawing/2014/main" id="{05480E66-AC46-305D-06C9-DBCCB8DB560A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1DE7300-FB9E-878F-1638-D95BC3F0CF0A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79A791A-B924-0585-B6B2-367E78026E28}"/>
                  </a:ext>
                </a:extLst>
              </p:cNvPr>
              <p:cNvSpPr/>
              <p:nvPr/>
            </p:nvSpPr>
            <p:spPr>
              <a:xfrm rot="5400000">
                <a:off x="7012558" y="3304289"/>
                <a:ext cx="759007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85EC16-120A-58EA-62F8-E522DCBE6E33}"/>
                </a:ext>
              </a:extLst>
            </p:cNvPr>
            <p:cNvGrpSpPr/>
            <p:nvPr/>
          </p:nvGrpSpPr>
          <p:grpSpPr>
            <a:xfrm>
              <a:off x="6251157" y="101684"/>
              <a:ext cx="4164960" cy="4080359"/>
              <a:chOff x="9257139" y="1010829"/>
              <a:chExt cx="5987151" cy="586553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F79FCE8-AD06-9F9D-0C41-5D8BE2C8CE67}"/>
                  </a:ext>
                </a:extLst>
              </p:cNvPr>
              <p:cNvGrpSpPr/>
              <p:nvPr/>
            </p:nvGrpSpPr>
            <p:grpSpPr>
              <a:xfrm>
                <a:off x="13062966" y="1010829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81" name="Oval 11">
                  <a:extLst>
                    <a:ext uri="{FF2B5EF4-FFF2-40B4-BE49-F238E27FC236}">
                      <a16:creationId xmlns:a16="http://schemas.microsoft.com/office/drawing/2014/main" id="{14E1C7D3-B81E-AFF1-085A-71DAA5B8E789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4C7001D3-0270-24E1-A16E-51F71E8EB151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D659BF9-F3F5-D320-0DB3-8AAF4CBB700C}"/>
                  </a:ext>
                </a:extLst>
              </p:cNvPr>
              <p:cNvGrpSpPr/>
              <p:nvPr/>
            </p:nvGrpSpPr>
            <p:grpSpPr>
              <a:xfrm flipH="1">
                <a:off x="9257139" y="1013481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79" name="Oval 11">
                  <a:extLst>
                    <a:ext uri="{FF2B5EF4-FFF2-40B4-BE49-F238E27FC236}">
                      <a16:creationId xmlns:a16="http://schemas.microsoft.com/office/drawing/2014/main" id="{D73E1880-CF57-2556-BE4F-6E437F795C74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11">
                  <a:extLst>
                    <a:ext uri="{FF2B5EF4-FFF2-40B4-BE49-F238E27FC236}">
                      <a16:creationId xmlns:a16="http://schemas.microsoft.com/office/drawing/2014/main" id="{916892EF-9CA9-1A0C-93D1-1CBB40798790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Rectangle: Rounded Corners 3">
                <a:extLst>
                  <a:ext uri="{FF2B5EF4-FFF2-40B4-BE49-F238E27FC236}">
                    <a16:creationId xmlns:a16="http://schemas.microsoft.com/office/drawing/2014/main" id="{9ADD9506-627A-E464-DBB9-F779E037440C}"/>
                  </a:ext>
                </a:extLst>
              </p:cNvPr>
              <p:cNvSpPr/>
              <p:nvPr/>
            </p:nvSpPr>
            <p:spPr>
              <a:xfrm>
                <a:off x="9393090" y="1666968"/>
                <a:ext cx="5650580" cy="5209398"/>
              </a:xfrm>
              <a:custGeom>
                <a:avLst/>
                <a:gdLst>
                  <a:gd name="connsiteX0" fmla="*/ 0 w 5627100"/>
                  <a:gd name="connsiteY0" fmla="*/ 710598 h 2608943"/>
                  <a:gd name="connsiteX1" fmla="*/ 710598 w 5627100"/>
                  <a:gd name="connsiteY1" fmla="*/ 0 h 2608943"/>
                  <a:gd name="connsiteX2" fmla="*/ 4916502 w 5627100"/>
                  <a:gd name="connsiteY2" fmla="*/ 0 h 2608943"/>
                  <a:gd name="connsiteX3" fmla="*/ 5627100 w 5627100"/>
                  <a:gd name="connsiteY3" fmla="*/ 710598 h 2608943"/>
                  <a:gd name="connsiteX4" fmla="*/ 5627100 w 5627100"/>
                  <a:gd name="connsiteY4" fmla="*/ 1898345 h 2608943"/>
                  <a:gd name="connsiteX5" fmla="*/ 4916502 w 5627100"/>
                  <a:gd name="connsiteY5" fmla="*/ 2608943 h 2608943"/>
                  <a:gd name="connsiteX6" fmla="*/ 710598 w 5627100"/>
                  <a:gd name="connsiteY6" fmla="*/ 2608943 h 2608943"/>
                  <a:gd name="connsiteX7" fmla="*/ 0 w 5627100"/>
                  <a:gd name="connsiteY7" fmla="*/ 1898345 h 2608943"/>
                  <a:gd name="connsiteX8" fmla="*/ 0 w 5627100"/>
                  <a:gd name="connsiteY8" fmla="*/ 710598 h 2608943"/>
                  <a:gd name="connsiteX0" fmla="*/ 0 w 5627100"/>
                  <a:gd name="connsiteY0" fmla="*/ 2292656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8" fmla="*/ 0 w 5627100"/>
                  <a:gd name="connsiteY8" fmla="*/ 2292656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0" fmla="*/ 0 w 5627100"/>
                  <a:gd name="connsiteY0" fmla="*/ 3494719 h 4205317"/>
                  <a:gd name="connsiteX1" fmla="*/ 2757112 w 5627100"/>
                  <a:gd name="connsiteY1" fmla="*/ 14316 h 4205317"/>
                  <a:gd name="connsiteX2" fmla="*/ 5627100 w 5627100"/>
                  <a:gd name="connsiteY2" fmla="*/ 2306972 h 4205317"/>
                  <a:gd name="connsiteX3" fmla="*/ 5627100 w 5627100"/>
                  <a:gd name="connsiteY3" fmla="*/ 3494719 h 4205317"/>
                  <a:gd name="connsiteX4" fmla="*/ 4916502 w 5627100"/>
                  <a:gd name="connsiteY4" fmla="*/ 4205317 h 4205317"/>
                  <a:gd name="connsiteX5" fmla="*/ 710598 w 5627100"/>
                  <a:gd name="connsiteY5" fmla="*/ 4205317 h 4205317"/>
                  <a:gd name="connsiteX6" fmla="*/ 0 w 5627100"/>
                  <a:gd name="connsiteY6" fmla="*/ 3494719 h 4205317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9978"/>
                  <a:gd name="connsiteY0" fmla="*/ 3480403 h 4191001"/>
                  <a:gd name="connsiteX1" fmla="*/ 2757112 w 5629978"/>
                  <a:gd name="connsiteY1" fmla="*/ 0 h 4191001"/>
                  <a:gd name="connsiteX2" fmla="*/ 5627100 w 5629978"/>
                  <a:gd name="connsiteY2" fmla="*/ 3480403 h 4191001"/>
                  <a:gd name="connsiteX3" fmla="*/ 4916502 w 5629978"/>
                  <a:gd name="connsiteY3" fmla="*/ 4191001 h 4191001"/>
                  <a:gd name="connsiteX4" fmla="*/ 710598 w 5629978"/>
                  <a:gd name="connsiteY4" fmla="*/ 4191001 h 4191001"/>
                  <a:gd name="connsiteX5" fmla="*/ 0 w 5629978"/>
                  <a:gd name="connsiteY5" fmla="*/ 3480403 h 4191001"/>
                  <a:gd name="connsiteX0" fmla="*/ 0 w 5641841"/>
                  <a:gd name="connsiteY0" fmla="*/ 3480403 h 4191001"/>
                  <a:gd name="connsiteX1" fmla="*/ 2757112 w 5641841"/>
                  <a:gd name="connsiteY1" fmla="*/ 0 h 4191001"/>
                  <a:gd name="connsiteX2" fmla="*/ 5627100 w 5641841"/>
                  <a:gd name="connsiteY2" fmla="*/ 3480403 h 4191001"/>
                  <a:gd name="connsiteX3" fmla="*/ 4916502 w 5641841"/>
                  <a:gd name="connsiteY3" fmla="*/ 4191001 h 4191001"/>
                  <a:gd name="connsiteX4" fmla="*/ 710598 w 5641841"/>
                  <a:gd name="connsiteY4" fmla="*/ 4191001 h 4191001"/>
                  <a:gd name="connsiteX5" fmla="*/ 0 w 5641841"/>
                  <a:gd name="connsiteY5" fmla="*/ 3480403 h 4191001"/>
                  <a:gd name="connsiteX0" fmla="*/ 5319 w 5647160"/>
                  <a:gd name="connsiteY0" fmla="*/ 3480403 h 4191001"/>
                  <a:gd name="connsiteX1" fmla="*/ 2762431 w 5647160"/>
                  <a:gd name="connsiteY1" fmla="*/ 0 h 4191001"/>
                  <a:gd name="connsiteX2" fmla="*/ 5632419 w 5647160"/>
                  <a:gd name="connsiteY2" fmla="*/ 3480403 h 4191001"/>
                  <a:gd name="connsiteX3" fmla="*/ 4921821 w 5647160"/>
                  <a:gd name="connsiteY3" fmla="*/ 4191001 h 4191001"/>
                  <a:gd name="connsiteX4" fmla="*/ 715917 w 5647160"/>
                  <a:gd name="connsiteY4" fmla="*/ 4191001 h 4191001"/>
                  <a:gd name="connsiteX5" fmla="*/ 5319 w 5647160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728018 w 5659261"/>
                  <a:gd name="connsiteY4" fmla="*/ 4191001 h 4191001"/>
                  <a:gd name="connsiteX5" fmla="*/ 17420 w 5659261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17420 w 5659261"/>
                  <a:gd name="connsiteY4" fmla="*/ 3480403 h 4191001"/>
                  <a:gd name="connsiteX0" fmla="*/ 17420 w 5659261"/>
                  <a:gd name="connsiteY0" fmla="*/ 3480403 h 3915453"/>
                  <a:gd name="connsiteX1" fmla="*/ 2774532 w 5659261"/>
                  <a:gd name="connsiteY1" fmla="*/ 0 h 3915453"/>
                  <a:gd name="connsiteX2" fmla="*/ 5644520 w 5659261"/>
                  <a:gd name="connsiteY2" fmla="*/ 3480403 h 3915453"/>
                  <a:gd name="connsiteX3" fmla="*/ 17420 w 5659261"/>
                  <a:gd name="connsiteY3" fmla="*/ 3480403 h 3915453"/>
                  <a:gd name="connsiteX0" fmla="*/ 17420 w 5659261"/>
                  <a:gd name="connsiteY0" fmla="*/ 3480403 h 4966797"/>
                  <a:gd name="connsiteX1" fmla="*/ 2774532 w 5659261"/>
                  <a:gd name="connsiteY1" fmla="*/ 0 h 4966797"/>
                  <a:gd name="connsiteX2" fmla="*/ 5644520 w 5659261"/>
                  <a:gd name="connsiteY2" fmla="*/ 3480403 h 4966797"/>
                  <a:gd name="connsiteX3" fmla="*/ 17420 w 5659261"/>
                  <a:gd name="connsiteY3" fmla="*/ 3480403 h 4966797"/>
                  <a:gd name="connsiteX0" fmla="*/ 17420 w 5659261"/>
                  <a:gd name="connsiteY0" fmla="*/ 3480403 h 5269999"/>
                  <a:gd name="connsiteX1" fmla="*/ 2774532 w 5659261"/>
                  <a:gd name="connsiteY1" fmla="*/ 0 h 5269999"/>
                  <a:gd name="connsiteX2" fmla="*/ 5644520 w 5659261"/>
                  <a:gd name="connsiteY2" fmla="*/ 3480403 h 5269999"/>
                  <a:gd name="connsiteX3" fmla="*/ 17420 w 5659261"/>
                  <a:gd name="connsiteY3" fmla="*/ 3480403 h 5269999"/>
                  <a:gd name="connsiteX0" fmla="*/ 17420 w 5659386"/>
                  <a:gd name="connsiteY0" fmla="*/ 3480403 h 5013949"/>
                  <a:gd name="connsiteX1" fmla="*/ 2774532 w 5659386"/>
                  <a:gd name="connsiteY1" fmla="*/ 0 h 5013949"/>
                  <a:gd name="connsiteX2" fmla="*/ 5644520 w 5659386"/>
                  <a:gd name="connsiteY2" fmla="*/ 3480403 h 5013949"/>
                  <a:gd name="connsiteX3" fmla="*/ 17420 w 5659386"/>
                  <a:gd name="connsiteY3" fmla="*/ 3480403 h 5013949"/>
                  <a:gd name="connsiteX0" fmla="*/ 17420 w 5659261"/>
                  <a:gd name="connsiteY0" fmla="*/ 3480403 h 5126315"/>
                  <a:gd name="connsiteX1" fmla="*/ 2774532 w 5659261"/>
                  <a:gd name="connsiteY1" fmla="*/ 0 h 5126315"/>
                  <a:gd name="connsiteX2" fmla="*/ 5644520 w 5659261"/>
                  <a:gd name="connsiteY2" fmla="*/ 3480403 h 5126315"/>
                  <a:gd name="connsiteX3" fmla="*/ 17420 w 5659261"/>
                  <a:gd name="connsiteY3" fmla="*/ 3480403 h 5126315"/>
                  <a:gd name="connsiteX0" fmla="*/ 17420 w 5659261"/>
                  <a:gd name="connsiteY0" fmla="*/ 3480403 h 5161227"/>
                  <a:gd name="connsiteX1" fmla="*/ 2774532 w 5659261"/>
                  <a:gd name="connsiteY1" fmla="*/ 0 h 5161227"/>
                  <a:gd name="connsiteX2" fmla="*/ 5644520 w 5659261"/>
                  <a:gd name="connsiteY2" fmla="*/ 3480403 h 5161227"/>
                  <a:gd name="connsiteX3" fmla="*/ 17420 w 5659261"/>
                  <a:gd name="connsiteY3" fmla="*/ 3480403 h 5161227"/>
                  <a:gd name="connsiteX0" fmla="*/ 17420 w 5276110"/>
                  <a:gd name="connsiteY0" fmla="*/ 3480403 h 5680680"/>
                  <a:gd name="connsiteX1" fmla="*/ 2774532 w 5276110"/>
                  <a:gd name="connsiteY1" fmla="*/ 0 h 5680680"/>
                  <a:gd name="connsiteX2" fmla="*/ 5248735 w 5276110"/>
                  <a:gd name="connsiteY2" fmla="*/ 4449394 h 5680680"/>
                  <a:gd name="connsiteX3" fmla="*/ 17420 w 5276110"/>
                  <a:gd name="connsiteY3" fmla="*/ 3480403 h 5680680"/>
                  <a:gd name="connsiteX0" fmla="*/ 17420 w 5367267"/>
                  <a:gd name="connsiteY0" fmla="*/ 3480403 h 5639019"/>
                  <a:gd name="connsiteX1" fmla="*/ 2774532 w 5367267"/>
                  <a:gd name="connsiteY1" fmla="*/ 0 h 5639019"/>
                  <a:gd name="connsiteX2" fmla="*/ 5344269 w 5367267"/>
                  <a:gd name="connsiteY2" fmla="*/ 4381155 h 5639019"/>
                  <a:gd name="connsiteX3" fmla="*/ 17420 w 5367267"/>
                  <a:gd name="connsiteY3" fmla="*/ 3480403 h 5639019"/>
                  <a:gd name="connsiteX0" fmla="*/ 17420 w 5650580"/>
                  <a:gd name="connsiteY0" fmla="*/ 3480403 h 5639019"/>
                  <a:gd name="connsiteX1" fmla="*/ 2774532 w 5650580"/>
                  <a:gd name="connsiteY1" fmla="*/ 0 h 5639019"/>
                  <a:gd name="connsiteX2" fmla="*/ 5344269 w 5650580"/>
                  <a:gd name="connsiteY2" fmla="*/ 4381155 h 5639019"/>
                  <a:gd name="connsiteX3" fmla="*/ 17420 w 5650580"/>
                  <a:gd name="connsiteY3" fmla="*/ 3480403 h 5639019"/>
                  <a:gd name="connsiteX0" fmla="*/ 17420 w 5650580"/>
                  <a:gd name="connsiteY0" fmla="*/ 3480403 h 5209398"/>
                  <a:gd name="connsiteX1" fmla="*/ 2774532 w 5650580"/>
                  <a:gd name="connsiteY1" fmla="*/ 0 h 5209398"/>
                  <a:gd name="connsiteX2" fmla="*/ 5344269 w 5650580"/>
                  <a:gd name="connsiteY2" fmla="*/ 4381155 h 5209398"/>
                  <a:gd name="connsiteX3" fmla="*/ 17420 w 5650580"/>
                  <a:gd name="connsiteY3" fmla="*/ 3480403 h 520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0580" h="5209398">
                    <a:moveTo>
                      <a:pt x="17420" y="3480403"/>
                    </a:moveTo>
                    <a:cubicBezTo>
                      <a:pt x="-94058" y="3060498"/>
                      <a:pt x="273437" y="289277"/>
                      <a:pt x="2774532" y="0"/>
                    </a:cubicBezTo>
                    <a:cubicBezTo>
                      <a:pt x="5192839" y="43543"/>
                      <a:pt x="6213970" y="3279288"/>
                      <a:pt x="5344269" y="4381155"/>
                    </a:cubicBezTo>
                    <a:cubicBezTo>
                      <a:pt x="4782682" y="5285686"/>
                      <a:pt x="188141" y="5982443"/>
                      <a:pt x="17420" y="3480403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A96C992-D181-9A04-BBBF-6F2352B8FCB9}"/>
                  </a:ext>
                </a:extLst>
              </p:cNvPr>
              <p:cNvGrpSpPr/>
              <p:nvPr/>
            </p:nvGrpSpPr>
            <p:grpSpPr>
              <a:xfrm>
                <a:off x="10522338" y="4012756"/>
                <a:ext cx="518045" cy="517821"/>
                <a:chOff x="4399958" y="3579528"/>
                <a:chExt cx="518045" cy="51782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3A76B8-BC2D-4449-B138-4467CBB9FC7C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1F3A677-CF67-86F5-2943-4B93D43E249F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15">
                <a:extLst>
                  <a:ext uri="{FF2B5EF4-FFF2-40B4-BE49-F238E27FC236}">
                    <a16:creationId xmlns:a16="http://schemas.microsoft.com/office/drawing/2014/main" id="{79768563-BCDE-4F33-987E-6032B59713ED}"/>
                  </a:ext>
                </a:extLst>
              </p:cNvPr>
              <p:cNvSpPr/>
              <p:nvPr/>
            </p:nvSpPr>
            <p:spPr>
              <a:xfrm>
                <a:off x="10301837" y="5089753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B2134EBE-A387-20C5-1BBF-08622928BB92}"/>
                  </a:ext>
                </a:extLst>
              </p:cNvPr>
              <p:cNvSpPr/>
              <p:nvPr/>
            </p:nvSpPr>
            <p:spPr>
              <a:xfrm flipH="1">
                <a:off x="13121884" y="5094588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198896A-AE11-26DB-08C3-6F7D9161F09E}"/>
                  </a:ext>
                </a:extLst>
              </p:cNvPr>
              <p:cNvGrpSpPr/>
              <p:nvPr/>
            </p:nvGrpSpPr>
            <p:grpSpPr>
              <a:xfrm>
                <a:off x="13400393" y="4035739"/>
                <a:ext cx="518045" cy="517821"/>
                <a:chOff x="4399958" y="3579528"/>
                <a:chExt cx="518045" cy="51782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45DC3BF-F15E-3A0E-DCBF-447324B067C5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80FC022-1ACE-A5B2-F436-E56BADFE9AD1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336243-3707-A9EE-2547-66676EF3D098}"/>
                  </a:ext>
                </a:extLst>
              </p:cNvPr>
              <p:cNvSpPr/>
              <p:nvPr/>
            </p:nvSpPr>
            <p:spPr>
              <a:xfrm>
                <a:off x="11102478" y="4559720"/>
                <a:ext cx="2231179" cy="1671724"/>
              </a:xfrm>
              <a:prstGeom prst="ellipse">
                <a:avLst/>
              </a:pr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96DA133-95BB-FC45-6DC1-589F6A26E813}"/>
                  </a:ext>
                </a:extLst>
              </p:cNvPr>
              <p:cNvSpPr/>
              <p:nvPr/>
            </p:nvSpPr>
            <p:spPr>
              <a:xfrm>
                <a:off x="11860901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90EE8D9-8A02-541A-918C-2D38BB331721}"/>
                  </a:ext>
                </a:extLst>
              </p:cNvPr>
              <p:cNvSpPr/>
              <p:nvPr/>
            </p:nvSpPr>
            <p:spPr>
              <a:xfrm>
                <a:off x="12328849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7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7E269F-9A15-31CF-CB6B-644C348E3950}"/>
              </a:ext>
            </a:extLst>
          </p:cNvPr>
          <p:cNvSpPr/>
          <p:nvPr/>
        </p:nvSpPr>
        <p:spPr>
          <a:xfrm>
            <a:off x="3276600" y="2598767"/>
            <a:ext cx="8605141" cy="3180810"/>
          </a:xfrm>
          <a:custGeom>
            <a:avLst/>
            <a:gdLst>
              <a:gd name="connsiteX0" fmla="*/ 0 w 5812729"/>
              <a:gd name="connsiteY0" fmla="*/ 0 h 2650503"/>
              <a:gd name="connsiteX1" fmla="*/ 5812729 w 5812729"/>
              <a:gd name="connsiteY1" fmla="*/ 0 h 2650503"/>
              <a:gd name="connsiteX2" fmla="*/ 5812729 w 5812729"/>
              <a:gd name="connsiteY2" fmla="*/ 2650503 h 2650503"/>
              <a:gd name="connsiteX3" fmla="*/ 0 w 5812729"/>
              <a:gd name="connsiteY3" fmla="*/ 2650503 h 2650503"/>
              <a:gd name="connsiteX4" fmla="*/ 0 w 5812729"/>
              <a:gd name="connsiteY4" fmla="*/ 0 h 2650503"/>
              <a:gd name="connsiteX0" fmla="*/ 101600 w 5914329"/>
              <a:gd name="connsiteY0" fmla="*/ 0 h 3044203"/>
              <a:gd name="connsiteX1" fmla="*/ 5914329 w 5914329"/>
              <a:gd name="connsiteY1" fmla="*/ 0 h 3044203"/>
              <a:gd name="connsiteX2" fmla="*/ 5914329 w 5914329"/>
              <a:gd name="connsiteY2" fmla="*/ 2650503 h 3044203"/>
              <a:gd name="connsiteX3" fmla="*/ 0 w 5914329"/>
              <a:gd name="connsiteY3" fmla="*/ 3044203 h 3044203"/>
              <a:gd name="connsiteX4" fmla="*/ 101600 w 5914329"/>
              <a:gd name="connsiteY4" fmla="*/ 0 h 3044203"/>
              <a:gd name="connsiteX0" fmla="*/ 101600 w 8619429"/>
              <a:gd name="connsiteY0" fmla="*/ 0 h 5228603"/>
              <a:gd name="connsiteX1" fmla="*/ 5914329 w 8619429"/>
              <a:gd name="connsiteY1" fmla="*/ 0 h 5228603"/>
              <a:gd name="connsiteX2" fmla="*/ 8619429 w 8619429"/>
              <a:gd name="connsiteY2" fmla="*/ 5228603 h 5228603"/>
              <a:gd name="connsiteX3" fmla="*/ 0 w 8619429"/>
              <a:gd name="connsiteY3" fmla="*/ 3044203 h 5228603"/>
              <a:gd name="connsiteX4" fmla="*/ 101600 w 8619429"/>
              <a:gd name="connsiteY4" fmla="*/ 0 h 5228603"/>
              <a:gd name="connsiteX0" fmla="*/ 101600 w 13039029"/>
              <a:gd name="connsiteY0" fmla="*/ 0 h 5228603"/>
              <a:gd name="connsiteX1" fmla="*/ 13039029 w 13039029"/>
              <a:gd name="connsiteY1" fmla="*/ 1739900 h 5228603"/>
              <a:gd name="connsiteX2" fmla="*/ 8619429 w 13039029"/>
              <a:gd name="connsiteY2" fmla="*/ 5228603 h 5228603"/>
              <a:gd name="connsiteX3" fmla="*/ 0 w 13039029"/>
              <a:gd name="connsiteY3" fmla="*/ 3044203 h 5228603"/>
              <a:gd name="connsiteX4" fmla="*/ 101600 w 13039029"/>
              <a:gd name="connsiteY4" fmla="*/ 0 h 5228603"/>
              <a:gd name="connsiteX0" fmla="*/ 101600 w 13102529"/>
              <a:gd name="connsiteY0" fmla="*/ 0 h 5228603"/>
              <a:gd name="connsiteX1" fmla="*/ 13102529 w 13102529"/>
              <a:gd name="connsiteY1" fmla="*/ 1739900 h 5228603"/>
              <a:gd name="connsiteX2" fmla="*/ 8619429 w 13102529"/>
              <a:gd name="connsiteY2" fmla="*/ 5228603 h 5228603"/>
              <a:gd name="connsiteX3" fmla="*/ 0 w 13102529"/>
              <a:gd name="connsiteY3" fmla="*/ 3044203 h 5228603"/>
              <a:gd name="connsiteX4" fmla="*/ 101600 w 13102529"/>
              <a:gd name="connsiteY4" fmla="*/ 0 h 5228603"/>
              <a:gd name="connsiteX0" fmla="*/ 5511800 w 13102529"/>
              <a:gd name="connsiteY0" fmla="*/ 0 h 4834903"/>
              <a:gd name="connsiteX1" fmla="*/ 13102529 w 13102529"/>
              <a:gd name="connsiteY1" fmla="*/ 1346200 h 4834903"/>
              <a:gd name="connsiteX2" fmla="*/ 8619429 w 13102529"/>
              <a:gd name="connsiteY2" fmla="*/ 4834903 h 4834903"/>
              <a:gd name="connsiteX3" fmla="*/ 0 w 13102529"/>
              <a:gd name="connsiteY3" fmla="*/ 2650503 h 4834903"/>
              <a:gd name="connsiteX4" fmla="*/ 5511800 w 13102529"/>
              <a:gd name="connsiteY4" fmla="*/ 0 h 4834903"/>
              <a:gd name="connsiteX0" fmla="*/ 5524500 w 13115229"/>
              <a:gd name="connsiteY0" fmla="*/ 0 h 4834903"/>
              <a:gd name="connsiteX1" fmla="*/ 13115229 w 13115229"/>
              <a:gd name="connsiteY1" fmla="*/ 1346200 h 4834903"/>
              <a:gd name="connsiteX2" fmla="*/ 8632129 w 13115229"/>
              <a:gd name="connsiteY2" fmla="*/ 4834903 h 4834903"/>
              <a:gd name="connsiteX3" fmla="*/ 0 w 13115229"/>
              <a:gd name="connsiteY3" fmla="*/ 2434603 h 4834903"/>
              <a:gd name="connsiteX4" fmla="*/ 5524500 w 13115229"/>
              <a:gd name="connsiteY4" fmla="*/ 0 h 483490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61410"/>
              <a:gd name="connsiteX1" fmla="*/ 13115229 w 13115229"/>
              <a:gd name="connsiteY1" fmla="*/ 1346200 h 4561410"/>
              <a:gd name="connsiteX2" fmla="*/ 8574979 w 13115229"/>
              <a:gd name="connsiteY2" fmla="*/ 4549153 h 4561410"/>
              <a:gd name="connsiteX3" fmla="*/ 0 w 13115229"/>
              <a:gd name="connsiteY3" fmla="*/ 2434603 h 4561410"/>
              <a:gd name="connsiteX4" fmla="*/ 5524500 w 13115229"/>
              <a:gd name="connsiteY4" fmla="*/ 0 h 4561410"/>
              <a:gd name="connsiteX0" fmla="*/ 5535683 w 13126412"/>
              <a:gd name="connsiteY0" fmla="*/ 0 h 4631903"/>
              <a:gd name="connsiteX1" fmla="*/ 13126412 w 13126412"/>
              <a:gd name="connsiteY1" fmla="*/ 1346200 h 4631903"/>
              <a:gd name="connsiteX2" fmla="*/ 8586162 w 13126412"/>
              <a:gd name="connsiteY2" fmla="*/ 4549153 h 4631903"/>
              <a:gd name="connsiteX3" fmla="*/ 4254571 w 13126412"/>
              <a:gd name="connsiteY3" fmla="*/ 3542677 h 4631903"/>
              <a:gd name="connsiteX4" fmla="*/ 11183 w 13126412"/>
              <a:gd name="connsiteY4" fmla="*/ 2434603 h 4631903"/>
              <a:gd name="connsiteX5" fmla="*/ 5535683 w 1312641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3658 h 4635561"/>
              <a:gd name="connsiteX1" fmla="*/ 12540625 w 12540625"/>
              <a:gd name="connsiteY1" fmla="*/ 1378433 h 4635561"/>
              <a:gd name="connsiteX2" fmla="*/ 8586162 w 12540625"/>
              <a:gd name="connsiteY2" fmla="*/ 4552811 h 4635561"/>
              <a:gd name="connsiteX3" fmla="*/ 4254571 w 12540625"/>
              <a:gd name="connsiteY3" fmla="*/ 3546335 h 4635561"/>
              <a:gd name="connsiteX4" fmla="*/ 11183 w 12540625"/>
              <a:gd name="connsiteY4" fmla="*/ 2438261 h 4635561"/>
              <a:gd name="connsiteX5" fmla="*/ 5535683 w 12540625"/>
              <a:gd name="connsiteY5" fmla="*/ 3658 h 4635561"/>
              <a:gd name="connsiteX0" fmla="*/ 5535683 w 12540625"/>
              <a:gd name="connsiteY0" fmla="*/ 3621 h 4635524"/>
              <a:gd name="connsiteX1" fmla="*/ 12540625 w 12540625"/>
              <a:gd name="connsiteY1" fmla="*/ 1378396 h 4635524"/>
              <a:gd name="connsiteX2" fmla="*/ 8586162 w 12540625"/>
              <a:gd name="connsiteY2" fmla="*/ 4552774 h 4635524"/>
              <a:gd name="connsiteX3" fmla="*/ 4254571 w 12540625"/>
              <a:gd name="connsiteY3" fmla="*/ 3546298 h 4635524"/>
              <a:gd name="connsiteX4" fmla="*/ 11183 w 12540625"/>
              <a:gd name="connsiteY4" fmla="*/ 2438224 h 4635524"/>
              <a:gd name="connsiteX5" fmla="*/ 5535683 w 12540625"/>
              <a:gd name="connsiteY5" fmla="*/ 3621 h 46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0625" h="4635524">
                <a:moveTo>
                  <a:pt x="5535683" y="3621"/>
                </a:moveTo>
                <a:cubicBezTo>
                  <a:pt x="7932576" y="452354"/>
                  <a:pt x="10400907" y="572476"/>
                  <a:pt x="12540625" y="1378396"/>
                </a:cubicBezTo>
                <a:cubicBezTo>
                  <a:pt x="11984470" y="2460334"/>
                  <a:pt x="10099579" y="3942323"/>
                  <a:pt x="8586162" y="4552774"/>
                </a:cubicBezTo>
                <a:cubicBezTo>
                  <a:pt x="7102759" y="4933141"/>
                  <a:pt x="5683734" y="3898723"/>
                  <a:pt x="4254571" y="3546298"/>
                </a:cubicBezTo>
                <a:cubicBezTo>
                  <a:pt x="2825408" y="3193873"/>
                  <a:pt x="-207098" y="3042958"/>
                  <a:pt x="11183" y="2438224"/>
                </a:cubicBezTo>
                <a:cubicBezTo>
                  <a:pt x="1014483" y="1645740"/>
                  <a:pt x="3913258" y="-89720"/>
                  <a:pt x="5535683" y="3621"/>
                </a:cubicBezTo>
                <a:close/>
              </a:path>
            </a:pathLst>
          </a:custGeom>
          <a:solidFill>
            <a:srgbClr val="BC94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45F8BA-4830-943D-1B14-1C0E900D8346}"/>
              </a:ext>
            </a:extLst>
          </p:cNvPr>
          <p:cNvSpPr/>
          <p:nvPr/>
        </p:nvSpPr>
        <p:spPr>
          <a:xfrm>
            <a:off x="4947258" y="2911826"/>
            <a:ext cx="5650146" cy="2082993"/>
          </a:xfrm>
          <a:custGeom>
            <a:avLst/>
            <a:gdLst>
              <a:gd name="connsiteX0" fmla="*/ 0 w 3644764"/>
              <a:gd name="connsiteY0" fmla="*/ 0 h 1652197"/>
              <a:gd name="connsiteX1" fmla="*/ 3644764 w 3644764"/>
              <a:gd name="connsiteY1" fmla="*/ 0 h 1652197"/>
              <a:gd name="connsiteX2" fmla="*/ 3644764 w 3644764"/>
              <a:gd name="connsiteY2" fmla="*/ 1652197 h 1652197"/>
              <a:gd name="connsiteX3" fmla="*/ 0 w 3644764"/>
              <a:gd name="connsiteY3" fmla="*/ 1652197 h 1652197"/>
              <a:gd name="connsiteX4" fmla="*/ 0 w 3644764"/>
              <a:gd name="connsiteY4" fmla="*/ 0 h 1652197"/>
              <a:gd name="connsiteX0" fmla="*/ 0 w 3835264"/>
              <a:gd name="connsiteY0" fmla="*/ 127000 h 1652197"/>
              <a:gd name="connsiteX1" fmla="*/ 3835264 w 3835264"/>
              <a:gd name="connsiteY1" fmla="*/ 0 h 1652197"/>
              <a:gd name="connsiteX2" fmla="*/ 3835264 w 3835264"/>
              <a:gd name="connsiteY2" fmla="*/ 1652197 h 1652197"/>
              <a:gd name="connsiteX3" fmla="*/ 190500 w 3835264"/>
              <a:gd name="connsiteY3" fmla="*/ 1652197 h 1652197"/>
              <a:gd name="connsiteX4" fmla="*/ 0 w 3835264"/>
              <a:gd name="connsiteY4" fmla="*/ 127000 h 1652197"/>
              <a:gd name="connsiteX0" fmla="*/ 143234 w 3978498"/>
              <a:gd name="connsiteY0" fmla="*/ 127000 h 1652197"/>
              <a:gd name="connsiteX1" fmla="*/ 3978498 w 3978498"/>
              <a:gd name="connsiteY1" fmla="*/ 0 h 1652197"/>
              <a:gd name="connsiteX2" fmla="*/ 3978498 w 3978498"/>
              <a:gd name="connsiteY2" fmla="*/ 1652197 h 1652197"/>
              <a:gd name="connsiteX3" fmla="*/ 333734 w 3978498"/>
              <a:gd name="connsiteY3" fmla="*/ 1652197 h 1652197"/>
              <a:gd name="connsiteX4" fmla="*/ 0 w 3978498"/>
              <a:gd name="connsiteY4" fmla="*/ 255654 h 1652197"/>
              <a:gd name="connsiteX5" fmla="*/ 143234 w 3978498"/>
              <a:gd name="connsiteY5" fmla="*/ 127000 h 1652197"/>
              <a:gd name="connsiteX0" fmla="*/ 933310 w 4768574"/>
              <a:gd name="connsiteY0" fmla="*/ 127000 h 1652197"/>
              <a:gd name="connsiteX1" fmla="*/ 4768574 w 4768574"/>
              <a:gd name="connsiteY1" fmla="*/ 0 h 1652197"/>
              <a:gd name="connsiteX2" fmla="*/ 4768574 w 4768574"/>
              <a:gd name="connsiteY2" fmla="*/ 1652197 h 1652197"/>
              <a:gd name="connsiteX3" fmla="*/ 1123810 w 4768574"/>
              <a:gd name="connsiteY3" fmla="*/ 1652197 h 1652197"/>
              <a:gd name="connsiteX4" fmla="*/ 2676 w 4768574"/>
              <a:gd name="connsiteY4" fmla="*/ 458854 h 1652197"/>
              <a:gd name="connsiteX5" fmla="*/ 790076 w 4768574"/>
              <a:gd name="connsiteY5" fmla="*/ 255654 h 1652197"/>
              <a:gd name="connsiteX6" fmla="*/ 933310 w 4768574"/>
              <a:gd name="connsiteY6" fmla="*/ 127000 h 1652197"/>
              <a:gd name="connsiteX0" fmla="*/ 2620930 w 6456194"/>
              <a:gd name="connsiteY0" fmla="*/ 127000 h 1652197"/>
              <a:gd name="connsiteX1" fmla="*/ 6456194 w 6456194"/>
              <a:gd name="connsiteY1" fmla="*/ 0 h 1652197"/>
              <a:gd name="connsiteX2" fmla="*/ 6456194 w 6456194"/>
              <a:gd name="connsiteY2" fmla="*/ 1652197 h 1652197"/>
              <a:gd name="connsiteX3" fmla="*/ 2811430 w 6456194"/>
              <a:gd name="connsiteY3" fmla="*/ 1652197 h 1652197"/>
              <a:gd name="connsiteX4" fmla="*/ 13896 w 6456194"/>
              <a:gd name="connsiteY4" fmla="*/ 890654 h 1652197"/>
              <a:gd name="connsiteX5" fmla="*/ 1690296 w 6456194"/>
              <a:gd name="connsiteY5" fmla="*/ 458854 h 1652197"/>
              <a:gd name="connsiteX6" fmla="*/ 2477696 w 6456194"/>
              <a:gd name="connsiteY6" fmla="*/ 255654 h 1652197"/>
              <a:gd name="connsiteX7" fmla="*/ 2620930 w 6456194"/>
              <a:gd name="connsiteY7" fmla="*/ 127000 h 1652197"/>
              <a:gd name="connsiteX0" fmla="*/ 2620930 w 6456194"/>
              <a:gd name="connsiteY0" fmla="*/ 127000 h 2541197"/>
              <a:gd name="connsiteX1" fmla="*/ 6456194 w 6456194"/>
              <a:gd name="connsiteY1" fmla="*/ 0 h 2541197"/>
              <a:gd name="connsiteX2" fmla="*/ 6456194 w 6456194"/>
              <a:gd name="connsiteY2" fmla="*/ 1652197 h 2541197"/>
              <a:gd name="connsiteX3" fmla="*/ 4043330 w 6456194"/>
              <a:gd name="connsiteY3" fmla="*/ 2541197 h 2541197"/>
              <a:gd name="connsiteX4" fmla="*/ 13896 w 6456194"/>
              <a:gd name="connsiteY4" fmla="*/ 890654 h 2541197"/>
              <a:gd name="connsiteX5" fmla="*/ 1690296 w 6456194"/>
              <a:gd name="connsiteY5" fmla="*/ 458854 h 2541197"/>
              <a:gd name="connsiteX6" fmla="*/ 2477696 w 6456194"/>
              <a:gd name="connsiteY6" fmla="*/ 255654 h 2541197"/>
              <a:gd name="connsiteX7" fmla="*/ 2620930 w 6456194"/>
              <a:gd name="connsiteY7" fmla="*/ 127000 h 2541197"/>
              <a:gd name="connsiteX0" fmla="*/ 2624965 w 6460229"/>
              <a:gd name="connsiteY0" fmla="*/ 127000 h 2541197"/>
              <a:gd name="connsiteX1" fmla="*/ 6460229 w 6460229"/>
              <a:gd name="connsiteY1" fmla="*/ 0 h 2541197"/>
              <a:gd name="connsiteX2" fmla="*/ 6460229 w 6460229"/>
              <a:gd name="connsiteY2" fmla="*/ 1652197 h 2541197"/>
              <a:gd name="connsiteX3" fmla="*/ 4047365 w 6460229"/>
              <a:gd name="connsiteY3" fmla="*/ 2541197 h 2541197"/>
              <a:gd name="connsiteX4" fmla="*/ 1148231 w 6460229"/>
              <a:gd name="connsiteY4" fmla="*/ 1830454 h 2541197"/>
              <a:gd name="connsiteX5" fmla="*/ 17931 w 6460229"/>
              <a:gd name="connsiteY5" fmla="*/ 890654 h 2541197"/>
              <a:gd name="connsiteX6" fmla="*/ 1694331 w 6460229"/>
              <a:gd name="connsiteY6" fmla="*/ 458854 h 2541197"/>
              <a:gd name="connsiteX7" fmla="*/ 2481731 w 6460229"/>
              <a:gd name="connsiteY7" fmla="*/ 255654 h 2541197"/>
              <a:gd name="connsiteX8" fmla="*/ 2624965 w 6460229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044298 w 6457162"/>
              <a:gd name="connsiteY3" fmla="*/ 2541197 h 2541197"/>
              <a:gd name="connsiteX4" fmla="*/ 1145164 w 6457162"/>
              <a:gd name="connsiteY4" fmla="*/ 1830454 h 2541197"/>
              <a:gd name="connsiteX5" fmla="*/ 14864 w 6457162"/>
              <a:gd name="connsiteY5" fmla="*/ 890654 h 2541197"/>
              <a:gd name="connsiteX6" fmla="*/ 1691264 w 6457162"/>
              <a:gd name="connsiteY6" fmla="*/ 458854 h 2541197"/>
              <a:gd name="connsiteX7" fmla="*/ 2478664 w 6457162"/>
              <a:gd name="connsiteY7" fmla="*/ 255654 h 2541197"/>
              <a:gd name="connsiteX8" fmla="*/ 2621898 w 6457162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27909"/>
              <a:gd name="connsiteY0" fmla="*/ 127000 h 2541197"/>
              <a:gd name="connsiteX1" fmla="*/ 6457162 w 8227909"/>
              <a:gd name="connsiteY1" fmla="*/ 0 h 2541197"/>
              <a:gd name="connsiteX2" fmla="*/ 8209762 w 8227909"/>
              <a:gd name="connsiteY2" fmla="*/ 1652197 h 2541197"/>
              <a:gd name="connsiteX3" fmla="*/ 4243964 w 8227909"/>
              <a:gd name="connsiteY3" fmla="*/ 2236854 h 2541197"/>
              <a:gd name="connsiteX4" fmla="*/ 4044298 w 8227909"/>
              <a:gd name="connsiteY4" fmla="*/ 2541197 h 2541197"/>
              <a:gd name="connsiteX5" fmla="*/ 1145164 w 8227909"/>
              <a:gd name="connsiteY5" fmla="*/ 1830454 h 2541197"/>
              <a:gd name="connsiteX6" fmla="*/ 14864 w 8227909"/>
              <a:gd name="connsiteY6" fmla="*/ 890654 h 2541197"/>
              <a:gd name="connsiteX7" fmla="*/ 1691264 w 8227909"/>
              <a:gd name="connsiteY7" fmla="*/ 458854 h 2541197"/>
              <a:gd name="connsiteX8" fmla="*/ 2478664 w 8227909"/>
              <a:gd name="connsiteY8" fmla="*/ 255654 h 2541197"/>
              <a:gd name="connsiteX9" fmla="*/ 2621898 w 8227909"/>
              <a:gd name="connsiteY9" fmla="*/ 127000 h 2541197"/>
              <a:gd name="connsiteX0" fmla="*/ 2621898 w 8226768"/>
              <a:gd name="connsiteY0" fmla="*/ 0 h 2414197"/>
              <a:gd name="connsiteX1" fmla="*/ 6355562 w 8226768"/>
              <a:gd name="connsiteY1" fmla="*/ 88900 h 2414197"/>
              <a:gd name="connsiteX2" fmla="*/ 8209762 w 8226768"/>
              <a:gd name="connsiteY2" fmla="*/ 1525197 h 2414197"/>
              <a:gd name="connsiteX3" fmla="*/ 4243964 w 8226768"/>
              <a:gd name="connsiteY3" fmla="*/ 2109854 h 2414197"/>
              <a:gd name="connsiteX4" fmla="*/ 4044298 w 8226768"/>
              <a:gd name="connsiteY4" fmla="*/ 2414197 h 2414197"/>
              <a:gd name="connsiteX5" fmla="*/ 1145164 w 8226768"/>
              <a:gd name="connsiteY5" fmla="*/ 1703454 h 2414197"/>
              <a:gd name="connsiteX6" fmla="*/ 14864 w 8226768"/>
              <a:gd name="connsiteY6" fmla="*/ 763654 h 2414197"/>
              <a:gd name="connsiteX7" fmla="*/ 1691264 w 8226768"/>
              <a:gd name="connsiteY7" fmla="*/ 331854 h 2414197"/>
              <a:gd name="connsiteX8" fmla="*/ 2478664 w 8226768"/>
              <a:gd name="connsiteY8" fmla="*/ 128654 h 2414197"/>
              <a:gd name="connsiteX9" fmla="*/ 2621898 w 8226768"/>
              <a:gd name="connsiteY9" fmla="*/ 0 h 2414197"/>
              <a:gd name="connsiteX0" fmla="*/ 2621898 w 8234189"/>
              <a:gd name="connsiteY0" fmla="*/ 0 h 2414197"/>
              <a:gd name="connsiteX1" fmla="*/ 6355562 w 8234189"/>
              <a:gd name="connsiteY1" fmla="*/ 88900 h 2414197"/>
              <a:gd name="connsiteX2" fmla="*/ 8209762 w 8234189"/>
              <a:gd name="connsiteY2" fmla="*/ 1525197 h 2414197"/>
              <a:gd name="connsiteX3" fmla="*/ 4243964 w 8234189"/>
              <a:gd name="connsiteY3" fmla="*/ 2109854 h 2414197"/>
              <a:gd name="connsiteX4" fmla="*/ 4044298 w 8234189"/>
              <a:gd name="connsiteY4" fmla="*/ 2414197 h 2414197"/>
              <a:gd name="connsiteX5" fmla="*/ 1145164 w 8234189"/>
              <a:gd name="connsiteY5" fmla="*/ 1703454 h 2414197"/>
              <a:gd name="connsiteX6" fmla="*/ 14864 w 8234189"/>
              <a:gd name="connsiteY6" fmla="*/ 763654 h 2414197"/>
              <a:gd name="connsiteX7" fmla="*/ 1691264 w 8234189"/>
              <a:gd name="connsiteY7" fmla="*/ 331854 h 2414197"/>
              <a:gd name="connsiteX8" fmla="*/ 2478664 w 8234189"/>
              <a:gd name="connsiteY8" fmla="*/ 128654 h 2414197"/>
              <a:gd name="connsiteX9" fmla="*/ 2621898 w 8234189"/>
              <a:gd name="connsiteY9" fmla="*/ 0 h 2414197"/>
              <a:gd name="connsiteX0" fmla="*/ 2621898 w 8234189"/>
              <a:gd name="connsiteY0" fmla="*/ 224018 h 2638215"/>
              <a:gd name="connsiteX1" fmla="*/ 6355562 w 8234189"/>
              <a:gd name="connsiteY1" fmla="*/ 312918 h 2638215"/>
              <a:gd name="connsiteX2" fmla="*/ 8209762 w 8234189"/>
              <a:gd name="connsiteY2" fmla="*/ 1749215 h 2638215"/>
              <a:gd name="connsiteX3" fmla="*/ 4243964 w 8234189"/>
              <a:gd name="connsiteY3" fmla="*/ 2333872 h 2638215"/>
              <a:gd name="connsiteX4" fmla="*/ 4044298 w 8234189"/>
              <a:gd name="connsiteY4" fmla="*/ 2638215 h 2638215"/>
              <a:gd name="connsiteX5" fmla="*/ 1145164 w 8234189"/>
              <a:gd name="connsiteY5" fmla="*/ 1927472 h 2638215"/>
              <a:gd name="connsiteX6" fmla="*/ 14864 w 8234189"/>
              <a:gd name="connsiteY6" fmla="*/ 987672 h 2638215"/>
              <a:gd name="connsiteX7" fmla="*/ 1691264 w 8234189"/>
              <a:gd name="connsiteY7" fmla="*/ 555872 h 2638215"/>
              <a:gd name="connsiteX8" fmla="*/ 2478664 w 8234189"/>
              <a:gd name="connsiteY8" fmla="*/ 352672 h 2638215"/>
              <a:gd name="connsiteX9" fmla="*/ 2621898 w 8234189"/>
              <a:gd name="connsiteY9" fmla="*/ 224018 h 2638215"/>
              <a:gd name="connsiteX0" fmla="*/ 2621898 w 8234189"/>
              <a:gd name="connsiteY0" fmla="*/ 164430 h 2578627"/>
              <a:gd name="connsiteX1" fmla="*/ 3151764 w 8234189"/>
              <a:gd name="connsiteY1" fmla="*/ 984 h 2578627"/>
              <a:gd name="connsiteX2" fmla="*/ 6355562 w 8234189"/>
              <a:gd name="connsiteY2" fmla="*/ 253330 h 2578627"/>
              <a:gd name="connsiteX3" fmla="*/ 8209762 w 8234189"/>
              <a:gd name="connsiteY3" fmla="*/ 1689627 h 2578627"/>
              <a:gd name="connsiteX4" fmla="*/ 4243964 w 8234189"/>
              <a:gd name="connsiteY4" fmla="*/ 2274284 h 2578627"/>
              <a:gd name="connsiteX5" fmla="*/ 4044298 w 8234189"/>
              <a:gd name="connsiteY5" fmla="*/ 2578627 h 2578627"/>
              <a:gd name="connsiteX6" fmla="*/ 1145164 w 8234189"/>
              <a:gd name="connsiteY6" fmla="*/ 1867884 h 2578627"/>
              <a:gd name="connsiteX7" fmla="*/ 14864 w 8234189"/>
              <a:gd name="connsiteY7" fmla="*/ 928084 h 2578627"/>
              <a:gd name="connsiteX8" fmla="*/ 1691264 w 8234189"/>
              <a:gd name="connsiteY8" fmla="*/ 496284 h 2578627"/>
              <a:gd name="connsiteX9" fmla="*/ 2478664 w 8234189"/>
              <a:gd name="connsiteY9" fmla="*/ 293084 h 2578627"/>
              <a:gd name="connsiteX10" fmla="*/ 2621898 w 8234189"/>
              <a:gd name="connsiteY10" fmla="*/ 164430 h 2578627"/>
              <a:gd name="connsiteX0" fmla="*/ 2621898 w 8234189"/>
              <a:gd name="connsiteY0" fmla="*/ 310277 h 2724474"/>
              <a:gd name="connsiteX1" fmla="*/ 3151764 w 8234189"/>
              <a:gd name="connsiteY1" fmla="*/ 146831 h 2724474"/>
              <a:gd name="connsiteX2" fmla="*/ 3647064 w 8234189"/>
              <a:gd name="connsiteY2" fmla="*/ 7131 h 2724474"/>
              <a:gd name="connsiteX3" fmla="*/ 6355562 w 8234189"/>
              <a:gd name="connsiteY3" fmla="*/ 399177 h 2724474"/>
              <a:gd name="connsiteX4" fmla="*/ 8209762 w 8234189"/>
              <a:gd name="connsiteY4" fmla="*/ 1835474 h 2724474"/>
              <a:gd name="connsiteX5" fmla="*/ 4243964 w 8234189"/>
              <a:gd name="connsiteY5" fmla="*/ 2420131 h 2724474"/>
              <a:gd name="connsiteX6" fmla="*/ 4044298 w 8234189"/>
              <a:gd name="connsiteY6" fmla="*/ 2724474 h 2724474"/>
              <a:gd name="connsiteX7" fmla="*/ 1145164 w 8234189"/>
              <a:gd name="connsiteY7" fmla="*/ 2013731 h 2724474"/>
              <a:gd name="connsiteX8" fmla="*/ 14864 w 8234189"/>
              <a:gd name="connsiteY8" fmla="*/ 1073931 h 2724474"/>
              <a:gd name="connsiteX9" fmla="*/ 1691264 w 8234189"/>
              <a:gd name="connsiteY9" fmla="*/ 642131 h 2724474"/>
              <a:gd name="connsiteX10" fmla="*/ 2478664 w 8234189"/>
              <a:gd name="connsiteY10" fmla="*/ 438931 h 2724474"/>
              <a:gd name="connsiteX11" fmla="*/ 2621898 w 8234189"/>
              <a:gd name="connsiteY11" fmla="*/ 310277 h 2724474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189" h="2870888">
                <a:moveTo>
                  <a:pt x="2621898" y="456691"/>
                </a:moveTo>
                <a:cubicBezTo>
                  <a:pt x="2731965" y="435524"/>
                  <a:pt x="2046887" y="126028"/>
                  <a:pt x="3151764" y="293245"/>
                </a:cubicBezTo>
                <a:cubicBezTo>
                  <a:pt x="3379775" y="268121"/>
                  <a:pt x="3113098" y="111487"/>
                  <a:pt x="3647064" y="153545"/>
                </a:cubicBezTo>
                <a:cubicBezTo>
                  <a:pt x="3952430" y="-261597"/>
                  <a:pt x="5652262" y="266267"/>
                  <a:pt x="6355562" y="545591"/>
                </a:cubicBezTo>
                <a:cubicBezTo>
                  <a:pt x="7447762" y="880423"/>
                  <a:pt x="8400262" y="923156"/>
                  <a:pt x="8209762" y="1981888"/>
                </a:cubicBezTo>
                <a:cubicBezTo>
                  <a:pt x="7421229" y="2401140"/>
                  <a:pt x="5083297" y="2883893"/>
                  <a:pt x="4243964" y="2566545"/>
                </a:cubicBezTo>
                <a:cubicBezTo>
                  <a:pt x="4355209" y="2756893"/>
                  <a:pt x="4110853" y="2769440"/>
                  <a:pt x="4044298" y="2870888"/>
                </a:cubicBezTo>
                <a:cubicBezTo>
                  <a:pt x="3120865" y="2820164"/>
                  <a:pt x="1816736" y="2435235"/>
                  <a:pt x="1145164" y="2160145"/>
                </a:cubicBezTo>
                <a:cubicBezTo>
                  <a:pt x="625992" y="1567555"/>
                  <a:pt x="-114253" y="1368512"/>
                  <a:pt x="14864" y="1220345"/>
                </a:cubicBezTo>
                <a:cubicBezTo>
                  <a:pt x="143981" y="1072178"/>
                  <a:pt x="1585431" y="877445"/>
                  <a:pt x="1691264" y="788545"/>
                </a:cubicBezTo>
                <a:cubicBezTo>
                  <a:pt x="1797097" y="699645"/>
                  <a:pt x="1131875" y="431104"/>
                  <a:pt x="2478664" y="585345"/>
                </a:cubicBezTo>
                <a:lnTo>
                  <a:pt x="2621898" y="456691"/>
                </a:lnTo>
                <a:close/>
              </a:path>
            </a:pathLst>
          </a:custGeom>
          <a:solidFill>
            <a:srgbClr val="8E5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B92F29-7A7F-034F-397B-EEEAE8AB383B}"/>
              </a:ext>
            </a:extLst>
          </p:cNvPr>
          <p:cNvGrpSpPr/>
          <p:nvPr/>
        </p:nvGrpSpPr>
        <p:grpSpPr>
          <a:xfrm>
            <a:off x="6138553" y="2446133"/>
            <a:ext cx="2635821" cy="2143519"/>
            <a:chOff x="3343919" y="2134988"/>
            <a:chExt cx="4905826" cy="3989548"/>
          </a:xfrm>
          <a:gradFill>
            <a:gsLst>
              <a:gs pos="71000">
                <a:srgbClr val="8E594D"/>
              </a:gs>
              <a:gs pos="25000">
                <a:srgbClr val="A87A58"/>
              </a:gs>
            </a:gsLst>
            <a:lin ang="5400000" scaled="1"/>
          </a:gradFill>
        </p:grpSpPr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4BE1C68D-6240-5404-F280-9E7309961487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4D783915-F244-0732-0B6A-E0113A7C6829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CDEA9E3-0ACD-7E36-92BB-C918CE6D17C8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A3DEA61C-9C57-B74D-2A60-C63B0ECC2189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97501A52-0918-E168-BB3E-8718B08F85A6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ECA1190F-AAF9-3E43-0A6B-E741D0AE3014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F7EC4E12-D7FA-D2A6-9C11-4D77D97214D0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4AE3FA00-974C-70D4-6523-45EEF27A0D91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02D5A475-0442-9CC2-71B4-54C40190C4CA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54AFAFB3-B948-5F49-2BBD-50950C0F6966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6D4D2A3C-53AA-9DF7-0946-84F5D39E24B4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C98D1874-D1EB-EEFB-8CF3-52D27A166760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8FA2F291-6FA6-641B-2EB1-E4C46853202B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Moon 9">
              <a:extLst>
                <a:ext uri="{FF2B5EF4-FFF2-40B4-BE49-F238E27FC236}">
                  <a16:creationId xmlns:a16="http://schemas.microsoft.com/office/drawing/2014/main" id="{9CBFB0BD-195D-0655-2EF5-EF20C7AEF6A9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506951D8-4761-CE07-D4B7-D41114D898CD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Moon 12">
              <a:extLst>
                <a:ext uri="{FF2B5EF4-FFF2-40B4-BE49-F238E27FC236}">
                  <a16:creationId xmlns:a16="http://schemas.microsoft.com/office/drawing/2014/main" id="{9F1C50B2-F918-3D45-4E3C-548E6B35991D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85F0E77-A766-4A5B-4925-F8E5044CAC11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Moon 12">
              <a:extLst>
                <a:ext uri="{FF2B5EF4-FFF2-40B4-BE49-F238E27FC236}">
                  <a16:creationId xmlns:a16="http://schemas.microsoft.com/office/drawing/2014/main" id="{C9F9CE88-FD8C-842A-2D41-20BA38C7A186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557D5F24-BE04-2DFA-2E56-7FD0A3345CA7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Moon 12">
              <a:extLst>
                <a:ext uri="{FF2B5EF4-FFF2-40B4-BE49-F238E27FC236}">
                  <a16:creationId xmlns:a16="http://schemas.microsoft.com/office/drawing/2014/main" id="{CF7D8B5D-E4A7-59C3-C686-AC13948D6AAB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0269F07F-4D42-E328-8AEE-7ACD4E4BD374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14">
              <a:extLst>
                <a:ext uri="{FF2B5EF4-FFF2-40B4-BE49-F238E27FC236}">
                  <a16:creationId xmlns:a16="http://schemas.microsoft.com/office/drawing/2014/main" id="{BB103D0D-DF65-BF5A-ABA4-056A125869DC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E1D33FB-7FFC-0C8D-C9CC-A92FB172ECBB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Moon 12">
              <a:extLst>
                <a:ext uri="{FF2B5EF4-FFF2-40B4-BE49-F238E27FC236}">
                  <a16:creationId xmlns:a16="http://schemas.microsoft.com/office/drawing/2014/main" id="{172A7563-84A4-09AF-4E75-64212296F296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A17C987-0A87-FCD8-DDFF-F440771DF33B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Moon 12">
              <a:extLst>
                <a:ext uri="{FF2B5EF4-FFF2-40B4-BE49-F238E27FC236}">
                  <a16:creationId xmlns:a16="http://schemas.microsoft.com/office/drawing/2014/main" id="{B7392806-9545-4551-20A7-38659AA88E25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C2FD783E-E94E-7133-3451-53999001C96B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Moon 9">
              <a:extLst>
                <a:ext uri="{FF2B5EF4-FFF2-40B4-BE49-F238E27FC236}">
                  <a16:creationId xmlns:a16="http://schemas.microsoft.com/office/drawing/2014/main" id="{25F867A0-29D8-2423-D12B-37D4C047DBC5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CC60482D-4DEF-0C00-FC01-1581077F5D52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215C3943-AC37-551E-8A40-27E2E7C76BCF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Moon 9">
              <a:extLst>
                <a:ext uri="{FF2B5EF4-FFF2-40B4-BE49-F238E27FC236}">
                  <a16:creationId xmlns:a16="http://schemas.microsoft.com/office/drawing/2014/main" id="{1888CF3C-FF9B-6AB2-2BD1-9D34B070B576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AED1F-41C7-388A-D1BA-950993CB0538}"/>
              </a:ext>
            </a:extLst>
          </p:cNvPr>
          <p:cNvGrpSpPr/>
          <p:nvPr/>
        </p:nvGrpSpPr>
        <p:grpSpPr>
          <a:xfrm>
            <a:off x="7263294" y="2280146"/>
            <a:ext cx="4230040" cy="1089132"/>
            <a:chOff x="5395128" y="1179519"/>
            <a:chExt cx="5960218" cy="1587237"/>
          </a:xfrm>
          <a:solidFill>
            <a:srgbClr val="C89279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BD00E8-F48E-5292-C52F-C798B87BB320}"/>
                </a:ext>
              </a:extLst>
            </p:cNvPr>
            <p:cNvSpPr/>
            <p:nvPr/>
          </p:nvSpPr>
          <p:spPr>
            <a:xfrm rot="197238">
              <a:off x="5415997" y="1179519"/>
              <a:ext cx="5939349" cy="857093"/>
            </a:xfrm>
            <a:custGeom>
              <a:avLst/>
              <a:gdLst>
                <a:gd name="connsiteX0" fmla="*/ 0 w 5939349"/>
                <a:gd name="connsiteY0" fmla="*/ 0 h 857093"/>
                <a:gd name="connsiteX1" fmla="*/ 5939349 w 5939349"/>
                <a:gd name="connsiteY1" fmla="*/ 588437 h 857093"/>
                <a:gd name="connsiteX2" fmla="*/ 5929074 w 5939349"/>
                <a:gd name="connsiteY2" fmla="*/ 857093 h 857093"/>
                <a:gd name="connsiteX3" fmla="*/ 9288 w 5939349"/>
                <a:gd name="connsiteY3" fmla="*/ 322280 h 857093"/>
                <a:gd name="connsiteX4" fmla="*/ 0 w 5939349"/>
                <a:gd name="connsiteY4" fmla="*/ 0 h 85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349" h="857093">
                  <a:moveTo>
                    <a:pt x="0" y="0"/>
                  </a:moveTo>
                  <a:lnTo>
                    <a:pt x="5939349" y="588437"/>
                  </a:lnTo>
                  <a:lnTo>
                    <a:pt x="5929074" y="857093"/>
                  </a:lnTo>
                  <a:lnTo>
                    <a:pt x="9288" y="322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0C0FA4-ED7E-2ACF-D875-0E5B85A3D862}"/>
                </a:ext>
              </a:extLst>
            </p:cNvPr>
            <p:cNvSpPr/>
            <p:nvPr/>
          </p:nvSpPr>
          <p:spPr>
            <a:xfrm rot="197238">
              <a:off x="5395128" y="1850655"/>
              <a:ext cx="5894624" cy="916101"/>
            </a:xfrm>
            <a:custGeom>
              <a:avLst/>
              <a:gdLst>
                <a:gd name="connsiteX0" fmla="*/ 0 w 5894624"/>
                <a:gd name="connsiteY0" fmla="*/ 0 h 916101"/>
                <a:gd name="connsiteX1" fmla="*/ 5894624 w 5894624"/>
                <a:gd name="connsiteY1" fmla="*/ 578730 h 916101"/>
                <a:gd name="connsiteX2" fmla="*/ 5881722 w 5894624"/>
                <a:gd name="connsiteY2" fmla="*/ 916101 h 916101"/>
                <a:gd name="connsiteX3" fmla="*/ 8152 w 5894624"/>
                <a:gd name="connsiteY3" fmla="*/ 282875 h 916101"/>
                <a:gd name="connsiteX4" fmla="*/ 0 w 5894624"/>
                <a:gd name="connsiteY4" fmla="*/ 0 h 91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4624" h="916101">
                  <a:moveTo>
                    <a:pt x="0" y="0"/>
                  </a:moveTo>
                  <a:lnTo>
                    <a:pt x="5894624" y="578730"/>
                  </a:lnTo>
                  <a:lnTo>
                    <a:pt x="5881722" y="916101"/>
                  </a:lnTo>
                  <a:lnTo>
                    <a:pt x="8152" y="2828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75B7EC-3642-B3E1-F8FA-58CA83AD8552}"/>
              </a:ext>
            </a:extLst>
          </p:cNvPr>
          <p:cNvGrpSpPr/>
          <p:nvPr/>
        </p:nvGrpSpPr>
        <p:grpSpPr>
          <a:xfrm>
            <a:off x="4225440" y="3156373"/>
            <a:ext cx="4705831" cy="1969478"/>
            <a:chOff x="800100" y="2438400"/>
            <a:chExt cx="6858000" cy="2870201"/>
          </a:xfrm>
          <a:solidFill>
            <a:srgbClr val="C89279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E039B0-350A-049B-B3B0-AC4B8D5E57A2}"/>
                </a:ext>
              </a:extLst>
            </p:cNvPr>
            <p:cNvSpPr/>
            <p:nvPr/>
          </p:nvSpPr>
          <p:spPr>
            <a:xfrm>
              <a:off x="800100" y="2438400"/>
              <a:ext cx="6858000" cy="1888046"/>
            </a:xfrm>
            <a:custGeom>
              <a:avLst/>
              <a:gdLst>
                <a:gd name="connsiteX0" fmla="*/ 0 w 6858000"/>
                <a:gd name="connsiteY0" fmla="*/ 0 h 1888046"/>
                <a:gd name="connsiteX1" fmla="*/ 6858000 w 6858000"/>
                <a:gd name="connsiteY1" fmla="*/ 1473200 h 1888046"/>
                <a:gd name="connsiteX2" fmla="*/ 6850458 w 6858000"/>
                <a:gd name="connsiteY2" fmla="*/ 1888046 h 1888046"/>
                <a:gd name="connsiteX3" fmla="*/ 12463 w 6858000"/>
                <a:gd name="connsiteY3" fmla="*/ 378040 h 1888046"/>
                <a:gd name="connsiteX4" fmla="*/ 0 w 6858000"/>
                <a:gd name="connsiteY4" fmla="*/ 0 h 188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1888046">
                  <a:moveTo>
                    <a:pt x="0" y="0"/>
                  </a:moveTo>
                  <a:lnTo>
                    <a:pt x="6858000" y="1473200"/>
                  </a:lnTo>
                  <a:lnTo>
                    <a:pt x="6850458" y="1888046"/>
                  </a:lnTo>
                  <a:lnTo>
                    <a:pt x="12463" y="3780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C84284-31C3-B5ED-C090-B03E762421AC}"/>
                </a:ext>
              </a:extLst>
            </p:cNvPr>
            <p:cNvSpPr/>
            <p:nvPr/>
          </p:nvSpPr>
          <p:spPr>
            <a:xfrm>
              <a:off x="826528" y="3240016"/>
              <a:ext cx="6815383" cy="2068585"/>
            </a:xfrm>
            <a:custGeom>
              <a:avLst/>
              <a:gdLst>
                <a:gd name="connsiteX0" fmla="*/ 0 w 6815383"/>
                <a:gd name="connsiteY0" fmla="*/ 0 h 2068585"/>
                <a:gd name="connsiteX1" fmla="*/ 6815383 w 6815383"/>
                <a:gd name="connsiteY1" fmla="*/ 1562035 h 2068585"/>
                <a:gd name="connsiteX2" fmla="*/ 6806173 w 6815383"/>
                <a:gd name="connsiteY2" fmla="*/ 2068585 h 2068585"/>
                <a:gd name="connsiteX3" fmla="*/ 11673 w 6815383"/>
                <a:gd name="connsiteY3" fmla="*/ 354085 h 2068585"/>
                <a:gd name="connsiteX4" fmla="*/ 0 w 6815383"/>
                <a:gd name="connsiteY4" fmla="*/ 0 h 2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383" h="2068585">
                  <a:moveTo>
                    <a:pt x="0" y="0"/>
                  </a:moveTo>
                  <a:lnTo>
                    <a:pt x="6815383" y="1562035"/>
                  </a:lnTo>
                  <a:lnTo>
                    <a:pt x="6806173" y="2068585"/>
                  </a:lnTo>
                  <a:lnTo>
                    <a:pt x="11673" y="3540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CC654-A89F-456F-FAA7-459E3DAD4D53}"/>
              </a:ext>
            </a:extLst>
          </p:cNvPr>
          <p:cNvGrpSpPr/>
          <p:nvPr/>
        </p:nvGrpSpPr>
        <p:grpSpPr>
          <a:xfrm>
            <a:off x="9108033" y="2831726"/>
            <a:ext cx="2491047" cy="2294126"/>
            <a:chOff x="7915703" y="1965278"/>
            <a:chExt cx="3630305" cy="3343324"/>
          </a:xfrm>
          <a:solidFill>
            <a:srgbClr val="C89279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0D0453-3A7D-18EE-5CA3-6F6E8D489F65}"/>
                </a:ext>
              </a:extLst>
            </p:cNvPr>
            <p:cNvSpPr/>
            <p:nvPr/>
          </p:nvSpPr>
          <p:spPr>
            <a:xfrm>
              <a:off x="7944179" y="1965278"/>
              <a:ext cx="3601829" cy="2337493"/>
            </a:xfrm>
            <a:custGeom>
              <a:avLst/>
              <a:gdLst>
                <a:gd name="connsiteX0" fmla="*/ 3601829 w 3601829"/>
                <a:gd name="connsiteY0" fmla="*/ 0 h 2337493"/>
                <a:gd name="connsiteX1" fmla="*/ 3587584 w 3601829"/>
                <a:gd name="connsiteY1" fmla="*/ 384476 h 2337493"/>
                <a:gd name="connsiteX2" fmla="*/ 0 w 3601829"/>
                <a:gd name="connsiteY2" fmla="*/ 2337493 h 2337493"/>
                <a:gd name="connsiteX3" fmla="*/ 12469 w 3601829"/>
                <a:gd name="connsiteY3" fmla="*/ 1897039 h 2337493"/>
                <a:gd name="connsiteX4" fmla="*/ 3601829 w 3601829"/>
                <a:gd name="connsiteY4" fmla="*/ 0 h 233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829" h="2337493">
                  <a:moveTo>
                    <a:pt x="3601829" y="0"/>
                  </a:moveTo>
                  <a:lnTo>
                    <a:pt x="3587584" y="384476"/>
                  </a:lnTo>
                  <a:lnTo>
                    <a:pt x="0" y="2337493"/>
                  </a:lnTo>
                  <a:lnTo>
                    <a:pt x="12469" y="1897039"/>
                  </a:lnTo>
                  <a:lnTo>
                    <a:pt x="360182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F9E99E-31BD-7B6E-C399-A92D39FBFAEB}"/>
                </a:ext>
              </a:extLst>
            </p:cNvPr>
            <p:cNvSpPr/>
            <p:nvPr/>
          </p:nvSpPr>
          <p:spPr>
            <a:xfrm>
              <a:off x="7915703" y="2748675"/>
              <a:ext cx="3601280" cy="2559927"/>
            </a:xfrm>
            <a:custGeom>
              <a:avLst/>
              <a:gdLst>
                <a:gd name="connsiteX0" fmla="*/ 3601280 w 3601280"/>
                <a:gd name="connsiteY0" fmla="*/ 0 h 2559927"/>
                <a:gd name="connsiteX1" fmla="*/ 3589361 w 3601280"/>
                <a:gd name="connsiteY1" fmla="*/ 321695 h 2559927"/>
                <a:gd name="connsiteX2" fmla="*/ 0 w 3601280"/>
                <a:gd name="connsiteY2" fmla="*/ 2559927 h 2559927"/>
                <a:gd name="connsiteX3" fmla="*/ 14904 w 3601280"/>
                <a:gd name="connsiteY3" fmla="*/ 2033473 h 2559927"/>
                <a:gd name="connsiteX4" fmla="*/ 3601280 w 3601280"/>
                <a:gd name="connsiteY4" fmla="*/ 0 h 255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280" h="2559927">
                  <a:moveTo>
                    <a:pt x="3601280" y="0"/>
                  </a:moveTo>
                  <a:lnTo>
                    <a:pt x="3589361" y="321695"/>
                  </a:lnTo>
                  <a:lnTo>
                    <a:pt x="0" y="2559927"/>
                  </a:lnTo>
                  <a:lnTo>
                    <a:pt x="14904" y="2033473"/>
                  </a:lnTo>
                  <a:lnTo>
                    <a:pt x="360128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DED73E-05E1-1367-F1B2-DDC30590A97A}"/>
              </a:ext>
            </a:extLst>
          </p:cNvPr>
          <p:cNvGrpSpPr/>
          <p:nvPr/>
        </p:nvGrpSpPr>
        <p:grpSpPr>
          <a:xfrm>
            <a:off x="4022659" y="2143722"/>
            <a:ext cx="7573655" cy="3429805"/>
            <a:chOff x="504578" y="962622"/>
            <a:chExt cx="11037398" cy="49983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0E8470-7558-98F8-E0A5-5A3B93F3B41C}"/>
                </a:ext>
              </a:extLst>
            </p:cNvPr>
            <p:cNvSpPr/>
            <p:nvPr/>
          </p:nvSpPr>
          <p:spPr>
            <a:xfrm>
              <a:off x="5190819" y="962622"/>
              <a:ext cx="184455" cy="1475778"/>
            </a:xfrm>
            <a:custGeom>
              <a:avLst/>
              <a:gdLst>
                <a:gd name="connsiteX0" fmla="*/ 0 w 177800"/>
                <a:gd name="connsiteY0" fmla="*/ 0 h 1478953"/>
                <a:gd name="connsiteX1" fmla="*/ 177800 w 177800"/>
                <a:gd name="connsiteY1" fmla="*/ 0 h 1478953"/>
                <a:gd name="connsiteX2" fmla="*/ 177800 w 177800"/>
                <a:gd name="connsiteY2" fmla="*/ 1478953 h 1478953"/>
                <a:gd name="connsiteX3" fmla="*/ 0 w 177800"/>
                <a:gd name="connsiteY3" fmla="*/ 1478953 h 1478953"/>
                <a:gd name="connsiteX4" fmla="*/ 0 w 177800"/>
                <a:gd name="connsiteY4" fmla="*/ 0 h 1478953"/>
                <a:gd name="connsiteX0" fmla="*/ 0 w 180975"/>
                <a:gd name="connsiteY0" fmla="*/ 0 h 1478953"/>
                <a:gd name="connsiteX1" fmla="*/ 180975 w 180975"/>
                <a:gd name="connsiteY1" fmla="*/ 38100 h 1478953"/>
                <a:gd name="connsiteX2" fmla="*/ 177800 w 180975"/>
                <a:gd name="connsiteY2" fmla="*/ 1478953 h 1478953"/>
                <a:gd name="connsiteX3" fmla="*/ 0 w 180975"/>
                <a:gd name="connsiteY3" fmla="*/ 1478953 h 1478953"/>
                <a:gd name="connsiteX4" fmla="*/ 0 w 180975"/>
                <a:gd name="connsiteY4" fmla="*/ 0 h 1478953"/>
                <a:gd name="connsiteX0" fmla="*/ 3175 w 184150"/>
                <a:gd name="connsiteY0" fmla="*/ 0 h 1478953"/>
                <a:gd name="connsiteX1" fmla="*/ 184150 w 184150"/>
                <a:gd name="connsiteY1" fmla="*/ 38100 h 1478953"/>
                <a:gd name="connsiteX2" fmla="*/ 180975 w 184150"/>
                <a:gd name="connsiteY2" fmla="*/ 1478953 h 1478953"/>
                <a:gd name="connsiteX3" fmla="*/ 0 w 184150"/>
                <a:gd name="connsiteY3" fmla="*/ 1434503 h 1478953"/>
                <a:gd name="connsiteX4" fmla="*/ 3175 w 184150"/>
                <a:gd name="connsiteY4" fmla="*/ 0 h 1478953"/>
                <a:gd name="connsiteX0" fmla="*/ 305 w 184455"/>
                <a:gd name="connsiteY0" fmla="*/ 0 h 1466253"/>
                <a:gd name="connsiteX1" fmla="*/ 184455 w 184455"/>
                <a:gd name="connsiteY1" fmla="*/ 25400 h 1466253"/>
                <a:gd name="connsiteX2" fmla="*/ 181280 w 184455"/>
                <a:gd name="connsiteY2" fmla="*/ 1466253 h 1466253"/>
                <a:gd name="connsiteX3" fmla="*/ 305 w 184455"/>
                <a:gd name="connsiteY3" fmla="*/ 1421803 h 1466253"/>
                <a:gd name="connsiteX4" fmla="*/ 305 w 184455"/>
                <a:gd name="connsiteY4" fmla="*/ 0 h 1466253"/>
                <a:gd name="connsiteX0" fmla="*/ 305 w 184455"/>
                <a:gd name="connsiteY0" fmla="*/ 0 h 1475778"/>
                <a:gd name="connsiteX1" fmla="*/ 184455 w 184455"/>
                <a:gd name="connsiteY1" fmla="*/ 34925 h 1475778"/>
                <a:gd name="connsiteX2" fmla="*/ 181280 w 184455"/>
                <a:gd name="connsiteY2" fmla="*/ 1475778 h 1475778"/>
                <a:gd name="connsiteX3" fmla="*/ 305 w 184455"/>
                <a:gd name="connsiteY3" fmla="*/ 1431328 h 1475778"/>
                <a:gd name="connsiteX4" fmla="*/ 305 w 184455"/>
                <a:gd name="connsiteY4" fmla="*/ 0 h 147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55" h="1475778">
                  <a:moveTo>
                    <a:pt x="305" y="0"/>
                  </a:moveTo>
                  <a:lnTo>
                    <a:pt x="184455" y="34925"/>
                  </a:lnTo>
                  <a:cubicBezTo>
                    <a:pt x="183397" y="515209"/>
                    <a:pt x="182338" y="995494"/>
                    <a:pt x="181280" y="1475778"/>
                  </a:cubicBezTo>
                  <a:lnTo>
                    <a:pt x="305" y="1431328"/>
                  </a:lnTo>
                  <a:cubicBezTo>
                    <a:pt x="1363" y="953160"/>
                    <a:pt x="-753" y="478168"/>
                    <a:pt x="305" y="0"/>
                  </a:cubicBez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4C8D6D-94A2-C3A4-714D-ABF9A31C27D0}"/>
                </a:ext>
              </a:extLst>
            </p:cNvPr>
            <p:cNvSpPr/>
            <p:nvPr/>
          </p:nvSpPr>
          <p:spPr>
            <a:xfrm>
              <a:off x="9188585" y="1595967"/>
              <a:ext cx="250825" cy="145527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BD316F-B976-9F78-33BF-0F63F9EA570A}"/>
                </a:ext>
              </a:extLst>
            </p:cNvPr>
            <p:cNvSpPr/>
            <p:nvPr/>
          </p:nvSpPr>
          <p:spPr>
            <a:xfrm rot="170573">
              <a:off x="11277565" y="1918394"/>
              <a:ext cx="264411" cy="1572721"/>
            </a:xfrm>
            <a:prstGeom prst="rect">
              <a:avLst/>
            </a:pr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3DB018-491C-A4C4-71C1-53D6DED87C56}"/>
                </a:ext>
              </a:extLst>
            </p:cNvPr>
            <p:cNvSpPr/>
            <p:nvPr/>
          </p:nvSpPr>
          <p:spPr>
            <a:xfrm rot="170573">
              <a:off x="10564809" y="2346605"/>
              <a:ext cx="253073" cy="1860984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53073"/>
                <a:gd name="connsiteY0" fmla="*/ 147782 h 1860984"/>
                <a:gd name="connsiteX1" fmla="*/ 231641 w 253073"/>
                <a:gd name="connsiteY1" fmla="*/ 0 h 1860984"/>
                <a:gd name="connsiteX2" fmla="*/ 253073 w 253073"/>
                <a:gd name="connsiteY2" fmla="*/ 1632665 h 1860984"/>
                <a:gd name="connsiteX3" fmla="*/ 0 w 253073"/>
                <a:gd name="connsiteY3" fmla="*/ 1860984 h 1860984"/>
                <a:gd name="connsiteX4" fmla="*/ 0 w 253073"/>
                <a:gd name="connsiteY4" fmla="*/ 147782 h 186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73" h="1860984">
                  <a:moveTo>
                    <a:pt x="0" y="147782"/>
                  </a:moveTo>
                  <a:lnTo>
                    <a:pt x="231641" y="0"/>
                  </a:lnTo>
                  <a:lnTo>
                    <a:pt x="253073" y="1632665"/>
                  </a:lnTo>
                  <a:lnTo>
                    <a:pt x="0" y="1860984"/>
                  </a:lnTo>
                  <a:lnTo>
                    <a:pt x="0" y="147782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D63C2CEE-4ADA-DED5-C796-581F6EE2EAD4}"/>
                </a:ext>
              </a:extLst>
            </p:cNvPr>
            <p:cNvSpPr/>
            <p:nvPr/>
          </p:nvSpPr>
          <p:spPr>
            <a:xfrm rot="154742">
              <a:off x="9153092" y="3062483"/>
              <a:ext cx="334635" cy="2080678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82887"/>
                <a:gd name="connsiteY0" fmla="*/ 143717 h 1927577"/>
                <a:gd name="connsiteX1" fmla="*/ 258148 w 282887"/>
                <a:gd name="connsiteY1" fmla="*/ 0 h 1927577"/>
                <a:gd name="connsiteX2" fmla="*/ 282887 w 282887"/>
                <a:gd name="connsiteY2" fmla="*/ 1699258 h 1927577"/>
                <a:gd name="connsiteX3" fmla="*/ 29814 w 282887"/>
                <a:gd name="connsiteY3" fmla="*/ 1927577 h 1927577"/>
                <a:gd name="connsiteX4" fmla="*/ 0 w 282887"/>
                <a:gd name="connsiteY4" fmla="*/ 143717 h 1927577"/>
                <a:gd name="connsiteX0" fmla="*/ 0 w 282887"/>
                <a:gd name="connsiteY0" fmla="*/ 166909 h 1950769"/>
                <a:gd name="connsiteX1" fmla="*/ 241036 w 282887"/>
                <a:gd name="connsiteY1" fmla="*/ 0 h 1950769"/>
                <a:gd name="connsiteX2" fmla="*/ 282887 w 282887"/>
                <a:gd name="connsiteY2" fmla="*/ 1722450 h 1950769"/>
                <a:gd name="connsiteX3" fmla="*/ 29814 w 282887"/>
                <a:gd name="connsiteY3" fmla="*/ 1950769 h 1950769"/>
                <a:gd name="connsiteX4" fmla="*/ 0 w 282887"/>
                <a:gd name="connsiteY4" fmla="*/ 166909 h 1950769"/>
                <a:gd name="connsiteX0" fmla="*/ 0 w 283857"/>
                <a:gd name="connsiteY0" fmla="*/ 142907 h 1950769"/>
                <a:gd name="connsiteX1" fmla="*/ 242006 w 283857"/>
                <a:gd name="connsiteY1" fmla="*/ 0 h 1950769"/>
                <a:gd name="connsiteX2" fmla="*/ 283857 w 283857"/>
                <a:gd name="connsiteY2" fmla="*/ 1722450 h 1950769"/>
                <a:gd name="connsiteX3" fmla="*/ 30784 w 283857"/>
                <a:gd name="connsiteY3" fmla="*/ 1950769 h 1950769"/>
                <a:gd name="connsiteX4" fmla="*/ 0 w 283857"/>
                <a:gd name="connsiteY4" fmla="*/ 142907 h 1950769"/>
                <a:gd name="connsiteX0" fmla="*/ 0 w 283857"/>
                <a:gd name="connsiteY0" fmla="*/ 160369 h 1968231"/>
                <a:gd name="connsiteX1" fmla="*/ 230516 w 283857"/>
                <a:gd name="connsiteY1" fmla="*/ 0 h 1968231"/>
                <a:gd name="connsiteX2" fmla="*/ 283857 w 283857"/>
                <a:gd name="connsiteY2" fmla="*/ 1739912 h 1968231"/>
                <a:gd name="connsiteX3" fmla="*/ 30784 w 283857"/>
                <a:gd name="connsiteY3" fmla="*/ 1968231 h 1968231"/>
                <a:gd name="connsiteX4" fmla="*/ 0 w 283857"/>
                <a:gd name="connsiteY4" fmla="*/ 160369 h 196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857" h="1968231">
                  <a:moveTo>
                    <a:pt x="0" y="160369"/>
                  </a:moveTo>
                  <a:lnTo>
                    <a:pt x="230516" y="0"/>
                  </a:lnTo>
                  <a:lnTo>
                    <a:pt x="283857" y="1739912"/>
                  </a:lnTo>
                  <a:lnTo>
                    <a:pt x="30784" y="1968231"/>
                  </a:lnTo>
                  <a:lnTo>
                    <a:pt x="0" y="160369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43D82A-EC21-55FC-6304-C10ED0F6D1BE}"/>
                </a:ext>
              </a:extLst>
            </p:cNvPr>
            <p:cNvSpPr/>
            <p:nvPr/>
          </p:nvSpPr>
          <p:spPr>
            <a:xfrm rot="170573">
              <a:off x="7475507" y="3803782"/>
              <a:ext cx="628055" cy="215723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28055"/>
                <a:gd name="connsiteY0" fmla="*/ 119471 h 2206884"/>
                <a:gd name="connsiteX1" fmla="*/ 493718 w 628055"/>
                <a:gd name="connsiteY1" fmla="*/ 0 h 2206884"/>
                <a:gd name="connsiteX2" fmla="*/ 628055 w 628055"/>
                <a:gd name="connsiteY2" fmla="*/ 2049855 h 2206884"/>
                <a:gd name="connsiteX3" fmla="*/ 82160 w 628055"/>
                <a:gd name="connsiteY3" fmla="*/ 2206884 h 2206884"/>
                <a:gd name="connsiteX4" fmla="*/ 0 w 628055"/>
                <a:gd name="connsiteY4" fmla="*/ 119471 h 2206884"/>
                <a:gd name="connsiteX0" fmla="*/ 0 w 628055"/>
                <a:gd name="connsiteY0" fmla="*/ 119471 h 2173980"/>
                <a:gd name="connsiteX1" fmla="*/ 493718 w 628055"/>
                <a:gd name="connsiteY1" fmla="*/ 0 h 2173980"/>
                <a:gd name="connsiteX2" fmla="*/ 628055 w 628055"/>
                <a:gd name="connsiteY2" fmla="*/ 2049855 h 2173980"/>
                <a:gd name="connsiteX3" fmla="*/ 94357 w 628055"/>
                <a:gd name="connsiteY3" fmla="*/ 2145243 h 2173980"/>
                <a:gd name="connsiteX4" fmla="*/ 0 w 628055"/>
                <a:gd name="connsiteY4" fmla="*/ 119471 h 2173980"/>
                <a:gd name="connsiteX0" fmla="*/ 0 w 628055"/>
                <a:gd name="connsiteY0" fmla="*/ 119471 h 2202121"/>
                <a:gd name="connsiteX1" fmla="*/ 493718 w 628055"/>
                <a:gd name="connsiteY1" fmla="*/ 0 h 2202121"/>
                <a:gd name="connsiteX2" fmla="*/ 628055 w 628055"/>
                <a:gd name="connsiteY2" fmla="*/ 2049855 h 2202121"/>
                <a:gd name="connsiteX3" fmla="*/ 94357 w 628055"/>
                <a:gd name="connsiteY3" fmla="*/ 2145243 h 2202121"/>
                <a:gd name="connsiteX4" fmla="*/ 0 w 628055"/>
                <a:gd name="connsiteY4" fmla="*/ 119471 h 2202121"/>
                <a:gd name="connsiteX0" fmla="*/ 0 w 628055"/>
                <a:gd name="connsiteY0" fmla="*/ 119471 h 2194532"/>
                <a:gd name="connsiteX1" fmla="*/ 493718 w 628055"/>
                <a:gd name="connsiteY1" fmla="*/ 0 h 2194532"/>
                <a:gd name="connsiteX2" fmla="*/ 628055 w 628055"/>
                <a:gd name="connsiteY2" fmla="*/ 2049855 h 2194532"/>
                <a:gd name="connsiteX3" fmla="*/ 124043 w 628055"/>
                <a:gd name="connsiteY3" fmla="*/ 2128511 h 2194532"/>
                <a:gd name="connsiteX4" fmla="*/ 0 w 628055"/>
                <a:gd name="connsiteY4" fmla="*/ 119471 h 2194532"/>
                <a:gd name="connsiteX0" fmla="*/ 0 w 628055"/>
                <a:gd name="connsiteY0" fmla="*/ 82174 h 2157235"/>
                <a:gd name="connsiteX1" fmla="*/ 510829 w 628055"/>
                <a:gd name="connsiteY1" fmla="*/ 0 h 2157235"/>
                <a:gd name="connsiteX2" fmla="*/ 628055 w 628055"/>
                <a:gd name="connsiteY2" fmla="*/ 2012558 h 2157235"/>
                <a:gd name="connsiteX3" fmla="*/ 124043 w 628055"/>
                <a:gd name="connsiteY3" fmla="*/ 2091214 h 2157235"/>
                <a:gd name="connsiteX4" fmla="*/ 0 w 628055"/>
                <a:gd name="connsiteY4" fmla="*/ 82174 h 215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055" h="2157235">
                  <a:moveTo>
                    <a:pt x="0" y="82174"/>
                  </a:moveTo>
                  <a:cubicBezTo>
                    <a:pt x="166935" y="89917"/>
                    <a:pt x="278181" y="205328"/>
                    <a:pt x="510829" y="0"/>
                  </a:cubicBezTo>
                  <a:lnTo>
                    <a:pt x="628055" y="2012558"/>
                  </a:lnTo>
                  <a:cubicBezTo>
                    <a:pt x="417485" y="2257056"/>
                    <a:pt x="256891" y="2125234"/>
                    <a:pt x="124043" y="2091214"/>
                  </a:cubicBezTo>
                  <a:lnTo>
                    <a:pt x="0" y="82174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5794AFD8-4163-C7CB-D9AA-EB27C86FA050}"/>
                </a:ext>
              </a:extLst>
            </p:cNvPr>
            <p:cNvSpPr/>
            <p:nvPr/>
          </p:nvSpPr>
          <p:spPr>
            <a:xfrm rot="170573">
              <a:off x="504578" y="2392638"/>
              <a:ext cx="381275" cy="174944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7281 w 406285"/>
                <a:gd name="connsiteY1" fmla="*/ 205958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381275"/>
                <a:gd name="connsiteY0" fmla="*/ 0 h 2120715"/>
                <a:gd name="connsiteX1" fmla="*/ 312271 w 381275"/>
                <a:gd name="connsiteY1" fmla="*/ 61028 h 2120715"/>
                <a:gd name="connsiteX2" fmla="*/ 381275 w 381275"/>
                <a:gd name="connsiteY2" fmla="*/ 2120715 h 2120715"/>
                <a:gd name="connsiteX3" fmla="*/ 64236 w 381275"/>
                <a:gd name="connsiteY3" fmla="*/ 2085182 h 2120715"/>
                <a:gd name="connsiteX4" fmla="*/ 0 w 381275"/>
                <a:gd name="connsiteY4" fmla="*/ 0 h 21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5" h="2120715">
                  <a:moveTo>
                    <a:pt x="0" y="0"/>
                  </a:moveTo>
                  <a:lnTo>
                    <a:pt x="312271" y="61028"/>
                  </a:lnTo>
                  <a:lnTo>
                    <a:pt x="381275" y="2120715"/>
                  </a:lnTo>
                  <a:lnTo>
                    <a:pt x="64236" y="2085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28C65D45-4319-6916-3F34-B247D050B83E}"/>
                </a:ext>
              </a:extLst>
            </p:cNvPr>
            <p:cNvSpPr/>
            <p:nvPr/>
          </p:nvSpPr>
          <p:spPr>
            <a:xfrm>
              <a:off x="6991691" y="1263650"/>
              <a:ext cx="250825" cy="143252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C7ECD7A3-C00A-086D-FB0A-04EEF16D344E}"/>
                </a:ext>
              </a:extLst>
            </p:cNvPr>
            <p:cNvSpPr/>
            <p:nvPr/>
          </p:nvSpPr>
          <p:spPr>
            <a:xfrm>
              <a:off x="5439785" y="3450431"/>
              <a:ext cx="301992" cy="1944942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4242"/>
                <a:gd name="connsiteX1" fmla="*/ 250825 w 250825"/>
                <a:gd name="connsiteY1" fmla="*/ 40714 h 1464242"/>
                <a:gd name="connsiteX2" fmla="*/ 234950 w 250825"/>
                <a:gd name="connsiteY2" fmla="*/ 1464242 h 1464242"/>
                <a:gd name="connsiteX3" fmla="*/ 0 w 250825"/>
                <a:gd name="connsiteY3" fmla="*/ 1419792 h 1464242"/>
                <a:gd name="connsiteX4" fmla="*/ 11503 w 250825"/>
                <a:gd name="connsiteY4" fmla="*/ 0 h 146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4242">
                  <a:moveTo>
                    <a:pt x="11503" y="0"/>
                  </a:moveTo>
                  <a:lnTo>
                    <a:pt x="250825" y="40714"/>
                  </a:lnTo>
                  <a:lnTo>
                    <a:pt x="234950" y="1464242"/>
                  </a:lnTo>
                  <a:lnTo>
                    <a:pt x="0" y="1419792"/>
                  </a:lnTo>
                  <a:cubicBezTo>
                    <a:pt x="3834" y="946528"/>
                    <a:pt x="7669" y="473264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EC9D8203-77CB-61F9-14D7-68C608166853}"/>
                </a:ext>
              </a:extLst>
            </p:cNvPr>
            <p:cNvSpPr/>
            <p:nvPr/>
          </p:nvSpPr>
          <p:spPr>
            <a:xfrm>
              <a:off x="3123456" y="2943736"/>
              <a:ext cx="301992" cy="1940179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9525 w 250825"/>
                <a:gd name="connsiteY0" fmla="*/ 0 h 1455278"/>
                <a:gd name="connsiteX1" fmla="*/ 250825 w 250825"/>
                <a:gd name="connsiteY1" fmla="*/ 38921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0656"/>
                <a:gd name="connsiteX1" fmla="*/ 250825 w 250825"/>
                <a:gd name="connsiteY1" fmla="*/ 44299 h 1460656"/>
                <a:gd name="connsiteX2" fmla="*/ 234950 w 250825"/>
                <a:gd name="connsiteY2" fmla="*/ 1460656 h 1460656"/>
                <a:gd name="connsiteX3" fmla="*/ 0 w 250825"/>
                <a:gd name="connsiteY3" fmla="*/ 1416206 h 1460656"/>
                <a:gd name="connsiteX4" fmla="*/ 11503 w 250825"/>
                <a:gd name="connsiteY4" fmla="*/ 0 h 14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0656">
                  <a:moveTo>
                    <a:pt x="11503" y="0"/>
                  </a:moveTo>
                  <a:lnTo>
                    <a:pt x="250825" y="44299"/>
                  </a:lnTo>
                  <a:lnTo>
                    <a:pt x="234950" y="1460656"/>
                  </a:lnTo>
                  <a:lnTo>
                    <a:pt x="0" y="1416206"/>
                  </a:lnTo>
                  <a:cubicBezTo>
                    <a:pt x="3834" y="944137"/>
                    <a:pt x="7669" y="472069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0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6B03D05-4284-992B-49E3-0AEF0B62F194}"/>
              </a:ext>
            </a:extLst>
          </p:cNvPr>
          <p:cNvGrpSpPr/>
          <p:nvPr/>
        </p:nvGrpSpPr>
        <p:grpSpPr>
          <a:xfrm>
            <a:off x="8083814" y="2724860"/>
            <a:ext cx="3906628" cy="3532691"/>
            <a:chOff x="1102980" y="621355"/>
            <a:chExt cx="5791469" cy="52371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1B5DB-43FD-23AA-7AF1-958B89C6257E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36E9E-C9F2-1052-69BE-75036F4BBC39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BC0E1-3835-7452-FC8A-14FECD7AAAF6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</p:grpSpPr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57EEC4B3-792C-A359-915B-3DC21869F8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FC8B8E-902B-3A2D-A206-5797DE5A716E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FA97B7-67B1-16F0-BE16-E42E8A0D044E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17384723-B6A0-60EE-3274-EE39EAC1FD25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09B4F6-818C-D1CF-B5A2-1489273DDA9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6AE172-FC77-9F2F-7769-9500A7426BE0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E71913-EF43-8F40-2031-4222003CCE4F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87B5D7-2DC0-001B-8AC8-582712FADD6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6AFF04-0D11-7CA6-03E4-C6FB9D1E20DD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163FE348-A577-D5F0-5234-97C7E83B13FA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58C646C-4F57-A99C-5712-34D7EC18E63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31991A-9AC3-D29B-6A3F-5120E313D429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ED15C-CDC3-2310-0CC6-5962ED6C4613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28CC11-81D3-5145-ACB1-52797FE6AF22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E3372B39-D4B5-2C73-7BD8-7D429B1F2D81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1ABACF-778B-6CD2-9F5E-5ED183164043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C9081A-B4E9-0C9B-A5DA-0A1174A4FC1E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5982BB3-EB4C-F4A3-6977-9677A28C431A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E0EA6D-F252-1DC1-0430-F59DBF9C42F3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D4964D4-12DE-DA16-557E-6052F22AE797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872F554-5A18-1DE3-6DD7-57A17F768432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C64BC8E-9DF3-BF0E-C901-ADD09F517821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84A63-1512-C421-2EC2-515C69C363DD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164569-E6E0-651A-88AE-B171FEF19880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0C55FD-14E1-CA46-F96E-D0327888C638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C909CF-133B-6DC2-04F1-DD508C739715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64B1724-DAB3-9190-C575-E1846E0D6F6D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2C68E0-3973-19B4-0FA9-E11FA7FA40FD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solidFill>
              <a:schemeClr val="bg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71D012-FB20-C866-602B-665ADE0E6064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F9B3976-D0DF-4CD5-0A5C-2C50770F3CF7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11BA2D6-80CA-D594-18E5-6D140FF3E123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3B3AC1-593D-E662-13E6-512D8803E4F3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0332F8B-71BF-155C-E4CB-575F4042734C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D95F69E-F6DD-701C-4089-ED127DF89348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2204D4-3F48-3CEB-3D61-7D9E5C16C5D4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5959E8-E7DA-844B-B115-05C483DF7732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179845C-7F52-47D7-3717-D0AE5233891C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717CAD0-8121-60C1-FEDB-3F531C6C8C71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DAC5BE-473B-C17E-7E1A-9E58962BEB54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A98F0F-3D3C-683E-7747-93A491FD940E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135CEF6-EC1A-CF92-2F28-B60E91ED84E9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10BD85B-48D2-DF02-4EE0-5338B9D4F88B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B1F7009-6DB2-62B0-7E7B-FB7445192622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4CFA90-805F-D78E-5242-9EF8F30ADB1C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82C690-EC28-050F-B64B-0AFBB77C3B10}"/>
              </a:ext>
            </a:extLst>
          </p:cNvPr>
          <p:cNvGrpSpPr/>
          <p:nvPr/>
        </p:nvGrpSpPr>
        <p:grpSpPr>
          <a:xfrm>
            <a:off x="9054524" y="294494"/>
            <a:ext cx="2992333" cy="2714806"/>
            <a:chOff x="1365808" y="842593"/>
            <a:chExt cx="5528630" cy="501586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87AAF1-03AC-2F04-57EF-A64864D95364}"/>
                </a:ext>
              </a:extLst>
            </p:cNvPr>
            <p:cNvSpPr/>
            <p:nvPr/>
          </p:nvSpPr>
          <p:spPr>
            <a:xfrm rot="20867421">
              <a:off x="1654124" y="2258523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6C2D3759-A6D7-C6A6-FAC1-0D836FDAC86C}"/>
                </a:ext>
              </a:extLst>
            </p:cNvPr>
            <p:cNvSpPr/>
            <p:nvPr/>
          </p:nvSpPr>
          <p:spPr>
            <a:xfrm flipH="1">
              <a:off x="1536486" y="1915855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24C62E-54DC-F8C9-45AA-2ECDC9E96448}"/>
                </a:ext>
              </a:extLst>
            </p:cNvPr>
            <p:cNvSpPr/>
            <p:nvPr/>
          </p:nvSpPr>
          <p:spPr>
            <a:xfrm rot="18553042">
              <a:off x="6352628" y="2749688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30C7CF-25AA-31FD-843F-754330E850A6}"/>
                </a:ext>
              </a:extLst>
            </p:cNvPr>
            <p:cNvGrpSpPr/>
            <p:nvPr/>
          </p:nvGrpSpPr>
          <p:grpSpPr>
            <a:xfrm>
              <a:off x="5310173" y="4405581"/>
              <a:ext cx="575212" cy="1394871"/>
              <a:chOff x="3618548" y="4419600"/>
              <a:chExt cx="575213" cy="1394874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840B05B9-A4C4-5191-3B6F-E3086FA531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23405D0-D284-83FA-B26D-49D5BD0097E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07B997-C44A-0FAD-1A0D-6DADB77A000B}"/>
                </a:ext>
              </a:extLst>
            </p:cNvPr>
            <p:cNvGrpSpPr/>
            <p:nvPr/>
          </p:nvGrpSpPr>
          <p:grpSpPr>
            <a:xfrm>
              <a:off x="5524589" y="4449580"/>
              <a:ext cx="575212" cy="1394871"/>
              <a:chOff x="3618548" y="4419600"/>
              <a:chExt cx="575213" cy="1394874"/>
            </a:xfrm>
          </p:grpSpPr>
          <p:sp>
            <p:nvSpPr>
              <p:cNvPr id="93" name="Rectangle 25">
                <a:extLst>
                  <a:ext uri="{FF2B5EF4-FFF2-40B4-BE49-F238E27FC236}">
                    <a16:creationId xmlns:a16="http://schemas.microsoft.com/office/drawing/2014/main" id="{0B1D1A45-BB3A-B461-6DD0-FBEC8D5D253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615832-AB9F-2A8B-573C-A1E52225DEE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8E3F81-2F87-D61A-2C43-45F0D9F0F57B}"/>
                </a:ext>
              </a:extLst>
            </p:cNvPr>
            <p:cNvGrpSpPr/>
            <p:nvPr/>
          </p:nvGrpSpPr>
          <p:grpSpPr>
            <a:xfrm>
              <a:off x="3479423" y="4419591"/>
              <a:ext cx="575212" cy="1394871"/>
              <a:chOff x="3618548" y="4419600"/>
              <a:chExt cx="575213" cy="1394874"/>
            </a:xfrm>
          </p:grpSpPr>
          <p:sp>
            <p:nvSpPr>
              <p:cNvPr id="91" name="Rectangle 25">
                <a:extLst>
                  <a:ext uri="{FF2B5EF4-FFF2-40B4-BE49-F238E27FC236}">
                    <a16:creationId xmlns:a16="http://schemas.microsoft.com/office/drawing/2014/main" id="{72C7453E-430D-AA3A-D1D4-82FDEF42B178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3E37878-4463-3AF6-CDFB-710526683BB0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619AB9-353E-0FA1-6D59-2238D3B230A5}"/>
                </a:ext>
              </a:extLst>
            </p:cNvPr>
            <p:cNvGrpSpPr/>
            <p:nvPr/>
          </p:nvGrpSpPr>
          <p:grpSpPr>
            <a:xfrm>
              <a:off x="3693839" y="4463590"/>
              <a:ext cx="575212" cy="1394871"/>
              <a:chOff x="3618548" y="4419600"/>
              <a:chExt cx="575213" cy="1394874"/>
            </a:xfrm>
          </p:grpSpPr>
          <p:sp>
            <p:nvSpPr>
              <p:cNvPr id="89" name="Rectangle 25">
                <a:extLst>
                  <a:ext uri="{FF2B5EF4-FFF2-40B4-BE49-F238E27FC236}">
                    <a16:creationId xmlns:a16="http://schemas.microsoft.com/office/drawing/2014/main" id="{A8654860-5D58-9C2C-523C-72C35426726D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957A191-8DC4-3EA1-EE20-524931B2C471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2EE08EA4-BCF7-D0B1-30E6-1EFAA58258B9}"/>
                </a:ext>
              </a:extLst>
            </p:cNvPr>
            <p:cNvSpPr/>
            <p:nvPr/>
          </p:nvSpPr>
          <p:spPr>
            <a:xfrm>
              <a:off x="2499269" y="2210982"/>
              <a:ext cx="4268766" cy="2892036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37B9FF5A-48EA-25D8-18D6-7AB399D8C52B}"/>
                </a:ext>
              </a:extLst>
            </p:cNvPr>
            <p:cNvSpPr/>
            <p:nvPr/>
          </p:nvSpPr>
          <p:spPr>
            <a:xfrm>
              <a:off x="1639837" y="1660523"/>
              <a:ext cx="1852658" cy="2159709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7BCA5389-47F4-F2C3-44A8-4FAF0CE59EB9}"/>
                </a:ext>
              </a:extLst>
            </p:cNvPr>
            <p:cNvSpPr/>
            <p:nvPr/>
          </p:nvSpPr>
          <p:spPr>
            <a:xfrm rot="2302098">
              <a:off x="2782135" y="2248857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746E9F-ECB4-DC86-A2C3-FDDFB6A3CE3E}"/>
                </a:ext>
              </a:extLst>
            </p:cNvPr>
            <p:cNvGrpSpPr/>
            <p:nvPr/>
          </p:nvGrpSpPr>
          <p:grpSpPr>
            <a:xfrm>
              <a:off x="1911349" y="2740377"/>
              <a:ext cx="584199" cy="577849"/>
              <a:chOff x="1911350" y="2740383"/>
              <a:chExt cx="584200" cy="577850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83C49FE-540C-B624-7887-2992266974D0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F977FEE-22A6-58A4-5B58-57A71BA1DA91}"/>
                  </a:ext>
                </a:extLst>
              </p:cNvPr>
              <p:cNvSpPr/>
              <p:nvPr/>
            </p:nvSpPr>
            <p:spPr>
              <a:xfrm>
                <a:off x="2155851" y="2787342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181C95-16B1-241E-46F5-32ECE6631620}"/>
                  </a:ext>
                </a:extLst>
              </p:cNvPr>
              <p:cNvSpPr/>
              <p:nvPr/>
            </p:nvSpPr>
            <p:spPr>
              <a:xfrm>
                <a:off x="2124724" y="3047342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5EFC54CA-5DAA-0DE0-012D-BCF81D4404A2}"/>
                  </a:ext>
                </a:extLst>
              </p:cNvPr>
              <p:cNvSpPr/>
              <p:nvPr/>
            </p:nvSpPr>
            <p:spPr>
              <a:xfrm rot="5600048">
                <a:off x="1885087" y="2997543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3EBD4CC-A279-902B-5804-235E050DE6A6}"/>
                  </a:ext>
                </a:extLst>
              </p:cNvPr>
              <p:cNvSpPr/>
              <p:nvPr/>
            </p:nvSpPr>
            <p:spPr>
              <a:xfrm rot="3312825">
                <a:off x="1929036" y="316510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0F8252C-98D1-762F-D770-D99AD5F3459F}"/>
                  </a:ext>
                </a:extLst>
              </p:cNvPr>
              <p:cNvSpPr/>
              <p:nvPr/>
            </p:nvSpPr>
            <p:spPr>
              <a:xfrm rot="7362543">
                <a:off x="1943095" y="2853589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81C796-668F-DFDD-0B41-5C223C87296E}"/>
                </a:ext>
              </a:extLst>
            </p:cNvPr>
            <p:cNvSpPr/>
            <p:nvPr/>
          </p:nvSpPr>
          <p:spPr>
            <a:xfrm>
              <a:off x="3492495" y="4610091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A959ED-5122-E4D7-DAAD-663BEF6D03D9}"/>
                </a:ext>
              </a:extLst>
            </p:cNvPr>
            <p:cNvSpPr/>
            <p:nvPr/>
          </p:nvSpPr>
          <p:spPr>
            <a:xfrm>
              <a:off x="5822941" y="4508491"/>
              <a:ext cx="222719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00F9B4-233B-88D9-48E4-D748DCDD7378}"/>
                </a:ext>
              </a:extLst>
            </p:cNvPr>
            <p:cNvSpPr/>
            <p:nvPr/>
          </p:nvSpPr>
          <p:spPr>
            <a:xfrm>
              <a:off x="5429242" y="2692385"/>
              <a:ext cx="565149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3E1B69-2071-20E6-AFBE-D2721AC069A7}"/>
                </a:ext>
              </a:extLst>
            </p:cNvPr>
            <p:cNvGrpSpPr/>
            <p:nvPr/>
          </p:nvGrpSpPr>
          <p:grpSpPr>
            <a:xfrm>
              <a:off x="1365808" y="842593"/>
              <a:ext cx="3209343" cy="2895241"/>
              <a:chOff x="1365809" y="842594"/>
              <a:chExt cx="3209348" cy="2895247"/>
            </a:xfrm>
            <a:solidFill>
              <a:schemeClr val="bg1"/>
            </a:solidFill>
          </p:grpSpPr>
          <p:sp>
            <p:nvSpPr>
              <p:cNvPr id="77" name="Rectangle 15">
                <a:extLst>
                  <a:ext uri="{FF2B5EF4-FFF2-40B4-BE49-F238E27FC236}">
                    <a16:creationId xmlns:a16="http://schemas.microsoft.com/office/drawing/2014/main" id="{04824068-27B4-1524-A123-E568B71BFB66}"/>
                  </a:ext>
                </a:extLst>
              </p:cNvPr>
              <p:cNvSpPr/>
              <p:nvPr/>
            </p:nvSpPr>
            <p:spPr>
              <a:xfrm>
                <a:off x="1365809" y="842594"/>
                <a:ext cx="3209348" cy="2895247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999970"/>
                  <a:gd name="connsiteX1" fmla="*/ 1144921 w 3445005"/>
                  <a:gd name="connsiteY1" fmla="*/ 264469 h 1999970"/>
                  <a:gd name="connsiteX2" fmla="*/ 1668796 w 3445005"/>
                  <a:gd name="connsiteY2" fmla="*/ 102544 h 1999970"/>
                  <a:gd name="connsiteX3" fmla="*/ 1840246 w 3445005"/>
                  <a:gd name="connsiteY3" fmla="*/ 102544 h 1999970"/>
                  <a:gd name="connsiteX4" fmla="*/ 2421271 w 3445005"/>
                  <a:gd name="connsiteY4" fmla="*/ 254944 h 1999970"/>
                  <a:gd name="connsiteX5" fmla="*/ 2707021 w 3445005"/>
                  <a:gd name="connsiteY5" fmla="*/ 435919 h 1999970"/>
                  <a:gd name="connsiteX6" fmla="*/ 3068970 w 3445005"/>
                  <a:gd name="connsiteY6" fmla="*/ 855019 h 1999970"/>
                  <a:gd name="connsiteX7" fmla="*/ 3224545 w 3445005"/>
                  <a:gd name="connsiteY7" fmla="*/ 1169344 h 1999970"/>
                  <a:gd name="connsiteX8" fmla="*/ 3137612 w 3445005"/>
                  <a:gd name="connsiteY8" fmla="*/ 1427947 h 1999970"/>
                  <a:gd name="connsiteX9" fmla="*/ 2094570 w 3445005"/>
                  <a:gd name="connsiteY9" fmla="*/ 1950300 h 1999970"/>
                  <a:gd name="connsiteX10" fmla="*/ 2211720 w 3445005"/>
                  <a:gd name="connsiteY10" fmla="*/ 1702744 h 1999970"/>
                  <a:gd name="connsiteX11" fmla="*/ 1916445 w 3445005"/>
                  <a:gd name="connsiteY11" fmla="*/ 1750369 h 1999970"/>
                  <a:gd name="connsiteX12" fmla="*/ 1126061 w 3445005"/>
                  <a:gd name="connsiteY12" fmla="*/ 1669135 h 1999970"/>
                  <a:gd name="connsiteX13" fmla="*/ 770270 w 3445005"/>
                  <a:gd name="connsiteY13" fmla="*/ 1569393 h 1999970"/>
                  <a:gd name="connsiteX14" fmla="*/ 414670 w 3445005"/>
                  <a:gd name="connsiteY14" fmla="*/ 1521768 h 1999970"/>
                  <a:gd name="connsiteX15" fmla="*/ 268621 w 3445005"/>
                  <a:gd name="connsiteY15" fmla="*/ 966143 h 1999970"/>
                  <a:gd name="connsiteX16" fmla="*/ 646636 w 3445005"/>
                  <a:gd name="connsiteY16" fmla="*/ 580222 h 1999970"/>
                  <a:gd name="connsiteX0" fmla="*/ 646636 w 3324009"/>
                  <a:gd name="connsiteY0" fmla="*/ 580222 h 2244434"/>
                  <a:gd name="connsiteX1" fmla="*/ 1144921 w 3324009"/>
                  <a:gd name="connsiteY1" fmla="*/ 264469 h 2244434"/>
                  <a:gd name="connsiteX2" fmla="*/ 1668796 w 3324009"/>
                  <a:gd name="connsiteY2" fmla="*/ 102544 h 2244434"/>
                  <a:gd name="connsiteX3" fmla="*/ 1840246 w 3324009"/>
                  <a:gd name="connsiteY3" fmla="*/ 102544 h 2244434"/>
                  <a:gd name="connsiteX4" fmla="*/ 2421271 w 3324009"/>
                  <a:gd name="connsiteY4" fmla="*/ 254944 h 2244434"/>
                  <a:gd name="connsiteX5" fmla="*/ 2707021 w 3324009"/>
                  <a:gd name="connsiteY5" fmla="*/ 435919 h 2244434"/>
                  <a:gd name="connsiteX6" fmla="*/ 3068970 w 3324009"/>
                  <a:gd name="connsiteY6" fmla="*/ 855019 h 2244434"/>
                  <a:gd name="connsiteX7" fmla="*/ 3224545 w 3324009"/>
                  <a:gd name="connsiteY7" fmla="*/ 1169344 h 2244434"/>
                  <a:gd name="connsiteX8" fmla="*/ 2374093 w 3324009"/>
                  <a:gd name="connsiteY8" fmla="*/ 2125073 h 2244434"/>
                  <a:gd name="connsiteX9" fmla="*/ 2094570 w 3324009"/>
                  <a:gd name="connsiteY9" fmla="*/ 1950300 h 2244434"/>
                  <a:gd name="connsiteX10" fmla="*/ 2211720 w 3324009"/>
                  <a:gd name="connsiteY10" fmla="*/ 1702744 h 2244434"/>
                  <a:gd name="connsiteX11" fmla="*/ 1916445 w 3324009"/>
                  <a:gd name="connsiteY11" fmla="*/ 1750369 h 2244434"/>
                  <a:gd name="connsiteX12" fmla="*/ 1126061 w 3324009"/>
                  <a:gd name="connsiteY12" fmla="*/ 1669135 h 2244434"/>
                  <a:gd name="connsiteX13" fmla="*/ 770270 w 3324009"/>
                  <a:gd name="connsiteY13" fmla="*/ 1569393 h 2244434"/>
                  <a:gd name="connsiteX14" fmla="*/ 414670 w 3324009"/>
                  <a:gd name="connsiteY14" fmla="*/ 1521768 h 2244434"/>
                  <a:gd name="connsiteX15" fmla="*/ 268621 w 3324009"/>
                  <a:gd name="connsiteY15" fmla="*/ 966143 h 2244434"/>
                  <a:gd name="connsiteX16" fmla="*/ 646636 w 3324009"/>
                  <a:gd name="connsiteY16" fmla="*/ 580222 h 2244434"/>
                  <a:gd name="connsiteX0" fmla="*/ 646636 w 3258400"/>
                  <a:gd name="connsiteY0" fmla="*/ 580222 h 2319316"/>
                  <a:gd name="connsiteX1" fmla="*/ 1144921 w 3258400"/>
                  <a:gd name="connsiteY1" fmla="*/ 264469 h 2319316"/>
                  <a:gd name="connsiteX2" fmla="*/ 1668796 w 3258400"/>
                  <a:gd name="connsiteY2" fmla="*/ 102544 h 2319316"/>
                  <a:gd name="connsiteX3" fmla="*/ 1840246 w 3258400"/>
                  <a:gd name="connsiteY3" fmla="*/ 102544 h 2319316"/>
                  <a:gd name="connsiteX4" fmla="*/ 2421271 w 3258400"/>
                  <a:gd name="connsiteY4" fmla="*/ 254944 h 2319316"/>
                  <a:gd name="connsiteX5" fmla="*/ 2707021 w 3258400"/>
                  <a:gd name="connsiteY5" fmla="*/ 435919 h 2319316"/>
                  <a:gd name="connsiteX6" fmla="*/ 3068970 w 3258400"/>
                  <a:gd name="connsiteY6" fmla="*/ 855019 h 2319316"/>
                  <a:gd name="connsiteX7" fmla="*/ 3108357 w 3258400"/>
                  <a:gd name="connsiteY7" fmla="*/ 1941162 h 2319316"/>
                  <a:gd name="connsiteX8" fmla="*/ 2374093 w 3258400"/>
                  <a:gd name="connsiteY8" fmla="*/ 2125073 h 2319316"/>
                  <a:gd name="connsiteX9" fmla="*/ 2094570 w 3258400"/>
                  <a:gd name="connsiteY9" fmla="*/ 1950300 h 2319316"/>
                  <a:gd name="connsiteX10" fmla="*/ 2211720 w 3258400"/>
                  <a:gd name="connsiteY10" fmla="*/ 1702744 h 2319316"/>
                  <a:gd name="connsiteX11" fmla="*/ 1916445 w 3258400"/>
                  <a:gd name="connsiteY11" fmla="*/ 1750369 h 2319316"/>
                  <a:gd name="connsiteX12" fmla="*/ 1126061 w 3258400"/>
                  <a:gd name="connsiteY12" fmla="*/ 1669135 h 2319316"/>
                  <a:gd name="connsiteX13" fmla="*/ 770270 w 3258400"/>
                  <a:gd name="connsiteY13" fmla="*/ 1569393 h 2319316"/>
                  <a:gd name="connsiteX14" fmla="*/ 414670 w 3258400"/>
                  <a:gd name="connsiteY14" fmla="*/ 1521768 h 2319316"/>
                  <a:gd name="connsiteX15" fmla="*/ 268621 w 3258400"/>
                  <a:gd name="connsiteY15" fmla="*/ 966143 h 2319316"/>
                  <a:gd name="connsiteX16" fmla="*/ 646636 w 325840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07021 w 3269290"/>
                  <a:gd name="connsiteY5" fmla="*/ 435919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97993"/>
                  <a:gd name="connsiteX1" fmla="*/ 1144921 w 3269290"/>
                  <a:gd name="connsiteY1" fmla="*/ 264469 h 2397993"/>
                  <a:gd name="connsiteX2" fmla="*/ 1668796 w 3269290"/>
                  <a:gd name="connsiteY2" fmla="*/ 102544 h 2397993"/>
                  <a:gd name="connsiteX3" fmla="*/ 1840246 w 3269290"/>
                  <a:gd name="connsiteY3" fmla="*/ 102544 h 2397993"/>
                  <a:gd name="connsiteX4" fmla="*/ 2421271 w 3269290"/>
                  <a:gd name="connsiteY4" fmla="*/ 254944 h 2397993"/>
                  <a:gd name="connsiteX5" fmla="*/ 2790012 w 3269290"/>
                  <a:gd name="connsiteY5" fmla="*/ 618500 h 2397993"/>
                  <a:gd name="connsiteX6" fmla="*/ 3085568 w 3269290"/>
                  <a:gd name="connsiteY6" fmla="*/ 1170385 h 2397993"/>
                  <a:gd name="connsiteX7" fmla="*/ 3108357 w 3269290"/>
                  <a:gd name="connsiteY7" fmla="*/ 1941162 h 2397993"/>
                  <a:gd name="connsiteX8" fmla="*/ 2374093 w 3269290"/>
                  <a:gd name="connsiteY8" fmla="*/ 2125073 h 2397993"/>
                  <a:gd name="connsiteX9" fmla="*/ 1928588 w 3269290"/>
                  <a:gd name="connsiteY9" fmla="*/ 2132881 h 2397993"/>
                  <a:gd name="connsiteX10" fmla="*/ 1916445 w 3269290"/>
                  <a:gd name="connsiteY10" fmla="*/ 1750369 h 2397993"/>
                  <a:gd name="connsiteX11" fmla="*/ 1126061 w 3269290"/>
                  <a:gd name="connsiteY11" fmla="*/ 1669135 h 2397993"/>
                  <a:gd name="connsiteX12" fmla="*/ 770270 w 3269290"/>
                  <a:gd name="connsiteY12" fmla="*/ 1569393 h 2397993"/>
                  <a:gd name="connsiteX13" fmla="*/ 414670 w 3269290"/>
                  <a:gd name="connsiteY13" fmla="*/ 1521768 h 2397993"/>
                  <a:gd name="connsiteX14" fmla="*/ 268621 w 3269290"/>
                  <a:gd name="connsiteY14" fmla="*/ 966143 h 2397993"/>
                  <a:gd name="connsiteX15" fmla="*/ 646636 w 3269290"/>
                  <a:gd name="connsiteY15" fmla="*/ 580222 h 2397993"/>
                  <a:gd name="connsiteX0" fmla="*/ 646636 w 3269290"/>
                  <a:gd name="connsiteY0" fmla="*/ 580222 h 2418142"/>
                  <a:gd name="connsiteX1" fmla="*/ 1144921 w 3269290"/>
                  <a:gd name="connsiteY1" fmla="*/ 264469 h 2418142"/>
                  <a:gd name="connsiteX2" fmla="*/ 1668796 w 3269290"/>
                  <a:gd name="connsiteY2" fmla="*/ 102544 h 2418142"/>
                  <a:gd name="connsiteX3" fmla="*/ 1840246 w 3269290"/>
                  <a:gd name="connsiteY3" fmla="*/ 102544 h 2418142"/>
                  <a:gd name="connsiteX4" fmla="*/ 2421271 w 3269290"/>
                  <a:gd name="connsiteY4" fmla="*/ 254944 h 2418142"/>
                  <a:gd name="connsiteX5" fmla="*/ 2790012 w 3269290"/>
                  <a:gd name="connsiteY5" fmla="*/ 618500 h 2418142"/>
                  <a:gd name="connsiteX6" fmla="*/ 3085568 w 3269290"/>
                  <a:gd name="connsiteY6" fmla="*/ 1170385 h 2418142"/>
                  <a:gd name="connsiteX7" fmla="*/ 3108357 w 3269290"/>
                  <a:gd name="connsiteY7" fmla="*/ 1941162 h 2418142"/>
                  <a:gd name="connsiteX8" fmla="*/ 2374093 w 3269290"/>
                  <a:gd name="connsiteY8" fmla="*/ 2125073 h 2418142"/>
                  <a:gd name="connsiteX9" fmla="*/ 1928588 w 3269290"/>
                  <a:gd name="connsiteY9" fmla="*/ 2132881 h 2418142"/>
                  <a:gd name="connsiteX10" fmla="*/ 1916445 w 3269290"/>
                  <a:gd name="connsiteY10" fmla="*/ 1750369 h 2418142"/>
                  <a:gd name="connsiteX11" fmla="*/ 1126061 w 3269290"/>
                  <a:gd name="connsiteY11" fmla="*/ 1669135 h 2418142"/>
                  <a:gd name="connsiteX12" fmla="*/ 770270 w 3269290"/>
                  <a:gd name="connsiteY12" fmla="*/ 1569393 h 2418142"/>
                  <a:gd name="connsiteX13" fmla="*/ 414670 w 3269290"/>
                  <a:gd name="connsiteY13" fmla="*/ 1521768 h 2418142"/>
                  <a:gd name="connsiteX14" fmla="*/ 268621 w 3269290"/>
                  <a:gd name="connsiteY14" fmla="*/ 966143 h 2418142"/>
                  <a:gd name="connsiteX15" fmla="*/ 646636 w 3269290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790012 w 3209348"/>
                  <a:gd name="connsiteY5" fmla="*/ 618500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665525 w 3209348"/>
                  <a:gd name="connsiteY5" fmla="*/ 784482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41745 h 2379665"/>
                  <a:gd name="connsiteX1" fmla="*/ 1144921 w 3209348"/>
                  <a:gd name="connsiteY1" fmla="*/ 225992 h 2379665"/>
                  <a:gd name="connsiteX2" fmla="*/ 1668796 w 3209348"/>
                  <a:gd name="connsiteY2" fmla="*/ 64067 h 2379665"/>
                  <a:gd name="connsiteX3" fmla="*/ 1840246 w 3209348"/>
                  <a:gd name="connsiteY3" fmla="*/ 64067 h 2379665"/>
                  <a:gd name="connsiteX4" fmla="*/ 2305084 w 3209348"/>
                  <a:gd name="connsiteY4" fmla="*/ 465440 h 2379665"/>
                  <a:gd name="connsiteX5" fmla="*/ 2665525 w 3209348"/>
                  <a:gd name="connsiteY5" fmla="*/ 746005 h 2379665"/>
                  <a:gd name="connsiteX6" fmla="*/ 2985978 w 3209348"/>
                  <a:gd name="connsiteY6" fmla="*/ 1314489 h 2379665"/>
                  <a:gd name="connsiteX7" fmla="*/ 3108357 w 3209348"/>
                  <a:gd name="connsiteY7" fmla="*/ 1902685 h 2379665"/>
                  <a:gd name="connsiteX8" fmla="*/ 2374093 w 3209348"/>
                  <a:gd name="connsiteY8" fmla="*/ 2086596 h 2379665"/>
                  <a:gd name="connsiteX9" fmla="*/ 1928588 w 3209348"/>
                  <a:gd name="connsiteY9" fmla="*/ 2094404 h 2379665"/>
                  <a:gd name="connsiteX10" fmla="*/ 1916445 w 3209348"/>
                  <a:gd name="connsiteY10" fmla="*/ 1711892 h 2379665"/>
                  <a:gd name="connsiteX11" fmla="*/ 1126061 w 3209348"/>
                  <a:gd name="connsiteY11" fmla="*/ 1630658 h 2379665"/>
                  <a:gd name="connsiteX12" fmla="*/ 770270 w 3209348"/>
                  <a:gd name="connsiteY12" fmla="*/ 1530916 h 2379665"/>
                  <a:gd name="connsiteX13" fmla="*/ 414670 w 3209348"/>
                  <a:gd name="connsiteY13" fmla="*/ 1483291 h 2379665"/>
                  <a:gd name="connsiteX14" fmla="*/ 268621 w 3209348"/>
                  <a:gd name="connsiteY14" fmla="*/ 927666 h 2379665"/>
                  <a:gd name="connsiteX15" fmla="*/ 646636 w 3209348"/>
                  <a:gd name="connsiteY15" fmla="*/ 541745 h 2379665"/>
                  <a:gd name="connsiteX0" fmla="*/ 646636 w 3209348"/>
                  <a:gd name="connsiteY0" fmla="*/ 518523 h 2356443"/>
                  <a:gd name="connsiteX1" fmla="*/ 1144921 w 3209348"/>
                  <a:gd name="connsiteY1" fmla="*/ 202770 h 2356443"/>
                  <a:gd name="connsiteX2" fmla="*/ 1668796 w 3209348"/>
                  <a:gd name="connsiteY2" fmla="*/ 40845 h 2356443"/>
                  <a:gd name="connsiteX3" fmla="*/ 1782152 w 3209348"/>
                  <a:gd name="connsiteY3" fmla="*/ 264921 h 2356443"/>
                  <a:gd name="connsiteX4" fmla="*/ 2305084 w 3209348"/>
                  <a:gd name="connsiteY4" fmla="*/ 442218 h 2356443"/>
                  <a:gd name="connsiteX5" fmla="*/ 2665525 w 3209348"/>
                  <a:gd name="connsiteY5" fmla="*/ 722783 h 2356443"/>
                  <a:gd name="connsiteX6" fmla="*/ 2985978 w 3209348"/>
                  <a:gd name="connsiteY6" fmla="*/ 1291267 h 2356443"/>
                  <a:gd name="connsiteX7" fmla="*/ 3108357 w 3209348"/>
                  <a:gd name="connsiteY7" fmla="*/ 1879463 h 2356443"/>
                  <a:gd name="connsiteX8" fmla="*/ 2374093 w 3209348"/>
                  <a:gd name="connsiteY8" fmla="*/ 2063374 h 2356443"/>
                  <a:gd name="connsiteX9" fmla="*/ 1928588 w 3209348"/>
                  <a:gd name="connsiteY9" fmla="*/ 2071182 h 2356443"/>
                  <a:gd name="connsiteX10" fmla="*/ 1916445 w 3209348"/>
                  <a:gd name="connsiteY10" fmla="*/ 1688670 h 2356443"/>
                  <a:gd name="connsiteX11" fmla="*/ 1126061 w 3209348"/>
                  <a:gd name="connsiteY11" fmla="*/ 1607436 h 2356443"/>
                  <a:gd name="connsiteX12" fmla="*/ 770270 w 3209348"/>
                  <a:gd name="connsiteY12" fmla="*/ 1507694 h 2356443"/>
                  <a:gd name="connsiteX13" fmla="*/ 414670 w 3209348"/>
                  <a:gd name="connsiteY13" fmla="*/ 1460069 h 2356443"/>
                  <a:gd name="connsiteX14" fmla="*/ 268621 w 3209348"/>
                  <a:gd name="connsiteY14" fmla="*/ 904444 h 2356443"/>
                  <a:gd name="connsiteX15" fmla="*/ 646636 w 3209348"/>
                  <a:gd name="connsiteY15" fmla="*/ 518523 h 2356443"/>
                  <a:gd name="connsiteX0" fmla="*/ 646636 w 3209348"/>
                  <a:gd name="connsiteY0" fmla="*/ 417701 h 2255621"/>
                  <a:gd name="connsiteX1" fmla="*/ 1144921 w 3209348"/>
                  <a:gd name="connsiteY1" fmla="*/ 101948 h 2255621"/>
                  <a:gd name="connsiteX2" fmla="*/ 1594104 w 3209348"/>
                  <a:gd name="connsiteY2" fmla="*/ 213894 h 2255621"/>
                  <a:gd name="connsiteX3" fmla="*/ 1782152 w 3209348"/>
                  <a:gd name="connsiteY3" fmla="*/ 164099 h 2255621"/>
                  <a:gd name="connsiteX4" fmla="*/ 2305084 w 3209348"/>
                  <a:gd name="connsiteY4" fmla="*/ 341396 h 2255621"/>
                  <a:gd name="connsiteX5" fmla="*/ 2665525 w 3209348"/>
                  <a:gd name="connsiteY5" fmla="*/ 621961 h 2255621"/>
                  <a:gd name="connsiteX6" fmla="*/ 2985978 w 3209348"/>
                  <a:gd name="connsiteY6" fmla="*/ 1190445 h 2255621"/>
                  <a:gd name="connsiteX7" fmla="*/ 3108357 w 3209348"/>
                  <a:gd name="connsiteY7" fmla="*/ 1778641 h 2255621"/>
                  <a:gd name="connsiteX8" fmla="*/ 2374093 w 3209348"/>
                  <a:gd name="connsiteY8" fmla="*/ 1962552 h 2255621"/>
                  <a:gd name="connsiteX9" fmla="*/ 1928588 w 3209348"/>
                  <a:gd name="connsiteY9" fmla="*/ 1970360 h 2255621"/>
                  <a:gd name="connsiteX10" fmla="*/ 1916445 w 3209348"/>
                  <a:gd name="connsiteY10" fmla="*/ 1587848 h 2255621"/>
                  <a:gd name="connsiteX11" fmla="*/ 1126061 w 3209348"/>
                  <a:gd name="connsiteY11" fmla="*/ 1506614 h 2255621"/>
                  <a:gd name="connsiteX12" fmla="*/ 770270 w 3209348"/>
                  <a:gd name="connsiteY12" fmla="*/ 1406872 h 2255621"/>
                  <a:gd name="connsiteX13" fmla="*/ 414670 w 3209348"/>
                  <a:gd name="connsiteY13" fmla="*/ 1359247 h 2255621"/>
                  <a:gd name="connsiteX14" fmla="*/ 268621 w 3209348"/>
                  <a:gd name="connsiteY14" fmla="*/ 803622 h 2255621"/>
                  <a:gd name="connsiteX15" fmla="*/ 646636 w 3209348"/>
                  <a:gd name="connsiteY15" fmla="*/ 417701 h 2255621"/>
                  <a:gd name="connsiteX0" fmla="*/ 646636 w 3209348"/>
                  <a:gd name="connsiteY0" fmla="*/ 350524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350524 h 2188444"/>
                  <a:gd name="connsiteX0" fmla="*/ 646636 w 3209348"/>
                  <a:gd name="connsiteY0" fmla="*/ 458413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458413 h 2188444"/>
                  <a:gd name="connsiteX0" fmla="*/ 646636 w 3209348"/>
                  <a:gd name="connsiteY0" fmla="*/ 458413 h 2503349"/>
                  <a:gd name="connsiteX1" fmla="*/ 1144921 w 3209348"/>
                  <a:gd name="connsiteY1" fmla="*/ 175856 h 2503349"/>
                  <a:gd name="connsiteX2" fmla="*/ 1594104 w 3209348"/>
                  <a:gd name="connsiteY2" fmla="*/ 146717 h 2503349"/>
                  <a:gd name="connsiteX3" fmla="*/ 1782152 w 3209348"/>
                  <a:gd name="connsiteY3" fmla="*/ 96922 h 2503349"/>
                  <a:gd name="connsiteX4" fmla="*/ 2305084 w 3209348"/>
                  <a:gd name="connsiteY4" fmla="*/ 274219 h 2503349"/>
                  <a:gd name="connsiteX5" fmla="*/ 2665525 w 3209348"/>
                  <a:gd name="connsiteY5" fmla="*/ 554784 h 2503349"/>
                  <a:gd name="connsiteX6" fmla="*/ 2985978 w 3209348"/>
                  <a:gd name="connsiteY6" fmla="*/ 1123268 h 2503349"/>
                  <a:gd name="connsiteX7" fmla="*/ 3108357 w 3209348"/>
                  <a:gd name="connsiteY7" fmla="*/ 1711464 h 2503349"/>
                  <a:gd name="connsiteX8" fmla="*/ 1992334 w 3209348"/>
                  <a:gd name="connsiteY8" fmla="*/ 2310331 h 2503349"/>
                  <a:gd name="connsiteX9" fmla="*/ 1928588 w 3209348"/>
                  <a:gd name="connsiteY9" fmla="*/ 1903183 h 2503349"/>
                  <a:gd name="connsiteX10" fmla="*/ 1916445 w 3209348"/>
                  <a:gd name="connsiteY10" fmla="*/ 1520671 h 2503349"/>
                  <a:gd name="connsiteX11" fmla="*/ 1126061 w 3209348"/>
                  <a:gd name="connsiteY11" fmla="*/ 1439437 h 2503349"/>
                  <a:gd name="connsiteX12" fmla="*/ 770270 w 3209348"/>
                  <a:gd name="connsiteY12" fmla="*/ 1339695 h 2503349"/>
                  <a:gd name="connsiteX13" fmla="*/ 414670 w 3209348"/>
                  <a:gd name="connsiteY13" fmla="*/ 1292070 h 2503349"/>
                  <a:gd name="connsiteX14" fmla="*/ 268621 w 3209348"/>
                  <a:gd name="connsiteY14" fmla="*/ 736445 h 2503349"/>
                  <a:gd name="connsiteX15" fmla="*/ 646636 w 3209348"/>
                  <a:gd name="connsiteY15" fmla="*/ 458413 h 2503349"/>
                  <a:gd name="connsiteX0" fmla="*/ 646636 w 3209348"/>
                  <a:gd name="connsiteY0" fmla="*/ 458413 h 2874366"/>
                  <a:gd name="connsiteX1" fmla="*/ 1144921 w 3209348"/>
                  <a:gd name="connsiteY1" fmla="*/ 175856 h 2874366"/>
                  <a:gd name="connsiteX2" fmla="*/ 1594104 w 3209348"/>
                  <a:gd name="connsiteY2" fmla="*/ 146717 h 2874366"/>
                  <a:gd name="connsiteX3" fmla="*/ 1782152 w 3209348"/>
                  <a:gd name="connsiteY3" fmla="*/ 96922 h 2874366"/>
                  <a:gd name="connsiteX4" fmla="*/ 2305084 w 3209348"/>
                  <a:gd name="connsiteY4" fmla="*/ 274219 h 2874366"/>
                  <a:gd name="connsiteX5" fmla="*/ 2665525 w 3209348"/>
                  <a:gd name="connsiteY5" fmla="*/ 554784 h 2874366"/>
                  <a:gd name="connsiteX6" fmla="*/ 2985978 w 3209348"/>
                  <a:gd name="connsiteY6" fmla="*/ 1123268 h 2874366"/>
                  <a:gd name="connsiteX7" fmla="*/ 3108357 w 3209348"/>
                  <a:gd name="connsiteY7" fmla="*/ 1711464 h 2874366"/>
                  <a:gd name="connsiteX8" fmla="*/ 1992282 w 3209348"/>
                  <a:gd name="connsiteY8" fmla="*/ 2862523 h 2874366"/>
                  <a:gd name="connsiteX9" fmla="*/ 1992334 w 3209348"/>
                  <a:gd name="connsiteY9" fmla="*/ 2310331 h 2874366"/>
                  <a:gd name="connsiteX10" fmla="*/ 1928588 w 3209348"/>
                  <a:gd name="connsiteY10" fmla="*/ 1903183 h 2874366"/>
                  <a:gd name="connsiteX11" fmla="*/ 1916445 w 3209348"/>
                  <a:gd name="connsiteY11" fmla="*/ 1520671 h 2874366"/>
                  <a:gd name="connsiteX12" fmla="*/ 1126061 w 3209348"/>
                  <a:gd name="connsiteY12" fmla="*/ 1439437 h 2874366"/>
                  <a:gd name="connsiteX13" fmla="*/ 770270 w 3209348"/>
                  <a:gd name="connsiteY13" fmla="*/ 1339695 h 2874366"/>
                  <a:gd name="connsiteX14" fmla="*/ 414670 w 3209348"/>
                  <a:gd name="connsiteY14" fmla="*/ 1292070 h 2874366"/>
                  <a:gd name="connsiteX15" fmla="*/ 268621 w 3209348"/>
                  <a:gd name="connsiteY15" fmla="*/ 736445 h 2874366"/>
                  <a:gd name="connsiteX16" fmla="*/ 646636 w 3209348"/>
                  <a:gd name="connsiteY16" fmla="*/ 458413 h 2874366"/>
                  <a:gd name="connsiteX0" fmla="*/ 646636 w 3209348"/>
                  <a:gd name="connsiteY0" fmla="*/ 458413 h 2871194"/>
                  <a:gd name="connsiteX1" fmla="*/ 1144921 w 3209348"/>
                  <a:gd name="connsiteY1" fmla="*/ 175856 h 2871194"/>
                  <a:gd name="connsiteX2" fmla="*/ 1594104 w 3209348"/>
                  <a:gd name="connsiteY2" fmla="*/ 146717 h 2871194"/>
                  <a:gd name="connsiteX3" fmla="*/ 1782152 w 3209348"/>
                  <a:gd name="connsiteY3" fmla="*/ 96922 h 2871194"/>
                  <a:gd name="connsiteX4" fmla="*/ 2305084 w 3209348"/>
                  <a:gd name="connsiteY4" fmla="*/ 274219 h 2871194"/>
                  <a:gd name="connsiteX5" fmla="*/ 2665525 w 3209348"/>
                  <a:gd name="connsiteY5" fmla="*/ 554784 h 2871194"/>
                  <a:gd name="connsiteX6" fmla="*/ 2985978 w 3209348"/>
                  <a:gd name="connsiteY6" fmla="*/ 1123268 h 2871194"/>
                  <a:gd name="connsiteX7" fmla="*/ 3108357 w 3209348"/>
                  <a:gd name="connsiteY7" fmla="*/ 1711464 h 2871194"/>
                  <a:gd name="connsiteX8" fmla="*/ 2581520 w 3209348"/>
                  <a:gd name="connsiteY8" fmla="*/ 2704840 h 2871194"/>
                  <a:gd name="connsiteX9" fmla="*/ 1992282 w 3209348"/>
                  <a:gd name="connsiteY9" fmla="*/ 2862523 h 2871194"/>
                  <a:gd name="connsiteX10" fmla="*/ 1992334 w 3209348"/>
                  <a:gd name="connsiteY10" fmla="*/ 2310331 h 2871194"/>
                  <a:gd name="connsiteX11" fmla="*/ 1928588 w 3209348"/>
                  <a:gd name="connsiteY11" fmla="*/ 1903183 h 2871194"/>
                  <a:gd name="connsiteX12" fmla="*/ 1916445 w 3209348"/>
                  <a:gd name="connsiteY12" fmla="*/ 1520671 h 2871194"/>
                  <a:gd name="connsiteX13" fmla="*/ 1126061 w 3209348"/>
                  <a:gd name="connsiteY13" fmla="*/ 1439437 h 2871194"/>
                  <a:gd name="connsiteX14" fmla="*/ 770270 w 3209348"/>
                  <a:gd name="connsiteY14" fmla="*/ 1339695 h 2871194"/>
                  <a:gd name="connsiteX15" fmla="*/ 414670 w 3209348"/>
                  <a:gd name="connsiteY15" fmla="*/ 1292070 h 2871194"/>
                  <a:gd name="connsiteX16" fmla="*/ 268621 w 3209348"/>
                  <a:gd name="connsiteY16" fmla="*/ 736445 h 2871194"/>
                  <a:gd name="connsiteX17" fmla="*/ 646636 w 3209348"/>
                  <a:gd name="connsiteY17" fmla="*/ 458413 h 2871194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2656212 w 3209348"/>
                  <a:gd name="connsiteY8" fmla="*/ 2289885 h 2864077"/>
                  <a:gd name="connsiteX9" fmla="*/ 2581520 w 3209348"/>
                  <a:gd name="connsiteY9" fmla="*/ 2704840 h 2864077"/>
                  <a:gd name="connsiteX10" fmla="*/ 1992282 w 3209348"/>
                  <a:gd name="connsiteY10" fmla="*/ 2862523 h 2864077"/>
                  <a:gd name="connsiteX11" fmla="*/ 1992334 w 3209348"/>
                  <a:gd name="connsiteY11" fmla="*/ 2310331 h 2864077"/>
                  <a:gd name="connsiteX12" fmla="*/ 1928588 w 3209348"/>
                  <a:gd name="connsiteY12" fmla="*/ 1903183 h 2864077"/>
                  <a:gd name="connsiteX13" fmla="*/ 1916445 w 3209348"/>
                  <a:gd name="connsiteY13" fmla="*/ 1520671 h 2864077"/>
                  <a:gd name="connsiteX14" fmla="*/ 1126061 w 3209348"/>
                  <a:gd name="connsiteY14" fmla="*/ 1439437 h 2864077"/>
                  <a:gd name="connsiteX15" fmla="*/ 770270 w 3209348"/>
                  <a:gd name="connsiteY15" fmla="*/ 1339695 h 2864077"/>
                  <a:gd name="connsiteX16" fmla="*/ 414670 w 3209348"/>
                  <a:gd name="connsiteY16" fmla="*/ 1292070 h 2864077"/>
                  <a:gd name="connsiteX17" fmla="*/ 268621 w 3209348"/>
                  <a:gd name="connsiteY17" fmla="*/ 736445 h 2864077"/>
                  <a:gd name="connsiteX18" fmla="*/ 646636 w 3209348"/>
                  <a:gd name="connsiteY18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09348" h="2895247">
                    <a:moveTo>
                      <a:pt x="646636" y="458413"/>
                    </a:moveTo>
                    <a:cubicBezTo>
                      <a:pt x="673031" y="54712"/>
                      <a:pt x="1061376" y="150932"/>
                      <a:pt x="1144921" y="175856"/>
                    </a:cubicBezTo>
                    <a:cubicBezTo>
                      <a:pt x="1240171" y="-87669"/>
                      <a:pt x="1498854" y="95917"/>
                      <a:pt x="1594104" y="146717"/>
                    </a:cubicBezTo>
                    <a:cubicBezTo>
                      <a:pt x="1692529" y="22892"/>
                      <a:pt x="1747227" y="61997"/>
                      <a:pt x="1782152" y="96922"/>
                    </a:cubicBezTo>
                    <a:cubicBezTo>
                      <a:pt x="1985352" y="-134853"/>
                      <a:pt x="2279684" y="99594"/>
                      <a:pt x="2305084" y="274219"/>
                    </a:cubicBezTo>
                    <a:cubicBezTo>
                      <a:pt x="2565434" y="175794"/>
                      <a:pt x="2652825" y="494459"/>
                      <a:pt x="2665525" y="554784"/>
                    </a:cubicBezTo>
                    <a:cubicBezTo>
                      <a:pt x="3122725" y="532559"/>
                      <a:pt x="2998678" y="1018493"/>
                      <a:pt x="2985978" y="1123268"/>
                    </a:cubicBezTo>
                    <a:cubicBezTo>
                      <a:pt x="3341578" y="1177243"/>
                      <a:pt x="3184557" y="1657489"/>
                      <a:pt x="3108357" y="1711464"/>
                    </a:cubicBezTo>
                    <a:cubicBezTo>
                      <a:pt x="3197247" y="1833974"/>
                      <a:pt x="3295909" y="2185183"/>
                      <a:pt x="3004775" y="2281586"/>
                    </a:cubicBezTo>
                    <a:cubicBezTo>
                      <a:pt x="2929418" y="2377989"/>
                      <a:pt x="2812511" y="2522261"/>
                      <a:pt x="2656212" y="2289885"/>
                    </a:cubicBezTo>
                    <a:cubicBezTo>
                      <a:pt x="2765484" y="2439269"/>
                      <a:pt x="2715689" y="2623232"/>
                      <a:pt x="2581520" y="2704840"/>
                    </a:cubicBezTo>
                    <a:cubicBezTo>
                      <a:pt x="2397556" y="2985627"/>
                      <a:pt x="2079414" y="2877097"/>
                      <a:pt x="1992282" y="2862523"/>
                    </a:cubicBezTo>
                    <a:cubicBezTo>
                      <a:pt x="1905150" y="2847949"/>
                      <a:pt x="1799621" y="2450858"/>
                      <a:pt x="1992334" y="2310331"/>
                    </a:cubicBezTo>
                    <a:cubicBezTo>
                      <a:pt x="1727142" y="2540905"/>
                      <a:pt x="1683574" y="1904226"/>
                      <a:pt x="1928588" y="1903183"/>
                    </a:cubicBezTo>
                    <a:cubicBezTo>
                      <a:pt x="1852313" y="1840732"/>
                      <a:pt x="1787394" y="1675420"/>
                      <a:pt x="1916445" y="1520671"/>
                    </a:cubicBezTo>
                    <a:cubicBezTo>
                      <a:pt x="1548209" y="1807918"/>
                      <a:pt x="1237122" y="1542715"/>
                      <a:pt x="1126061" y="1439437"/>
                    </a:cubicBezTo>
                    <a:cubicBezTo>
                      <a:pt x="1000056" y="1491915"/>
                      <a:pt x="791500" y="1430092"/>
                      <a:pt x="770270" y="1339695"/>
                    </a:cubicBezTo>
                    <a:cubicBezTo>
                      <a:pt x="653853" y="1477278"/>
                      <a:pt x="359637" y="1383087"/>
                      <a:pt x="414670" y="1292070"/>
                    </a:cubicBezTo>
                    <a:cubicBezTo>
                      <a:pt x="-109205" y="1836053"/>
                      <a:pt x="-112379" y="805237"/>
                      <a:pt x="268621" y="736445"/>
                    </a:cubicBezTo>
                    <a:cubicBezTo>
                      <a:pt x="232701" y="436355"/>
                      <a:pt x="520631" y="444178"/>
                      <a:pt x="646636" y="4584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17470C-CA7D-F559-400B-1F565AAD5F86}"/>
                  </a:ext>
                </a:extLst>
              </p:cNvPr>
              <p:cNvSpPr/>
              <p:nvPr/>
            </p:nvSpPr>
            <p:spPr>
              <a:xfrm rot="13556827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61E607-0AA7-4472-8237-D43E9075E7E4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213679-C279-779E-319C-E642D5C11015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D8A684-A582-02CA-DAB1-6B0E0100A2BC}"/>
                  </a:ext>
                </a:extLst>
              </p:cNvPr>
              <p:cNvSpPr/>
              <p:nvPr/>
            </p:nvSpPr>
            <p:spPr>
              <a:xfrm rot="17218115">
                <a:off x="3709128" y="2687724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CEB060F-0C9B-3C92-5AA8-A8C5A64DB996}"/>
                  </a:ext>
                </a:extLst>
              </p:cNvPr>
              <p:cNvSpPr/>
              <p:nvPr/>
            </p:nvSpPr>
            <p:spPr>
              <a:xfrm rot="15645660">
                <a:off x="3882791" y="2001436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66313B-19CB-13AC-0E3F-FAF119126975}"/>
                </a:ext>
              </a:extLst>
            </p:cNvPr>
            <p:cNvGrpSpPr/>
            <p:nvPr/>
          </p:nvGrpSpPr>
          <p:grpSpPr>
            <a:xfrm>
              <a:off x="1682458" y="3290469"/>
              <a:ext cx="168307" cy="162079"/>
              <a:chOff x="1682464" y="3290482"/>
              <a:chExt cx="168308" cy="16208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9BF2CB8-62E2-44BF-0342-2E578C4521E1}"/>
                  </a:ext>
                </a:extLst>
              </p:cNvPr>
              <p:cNvSpPr/>
              <p:nvPr/>
            </p:nvSpPr>
            <p:spPr>
              <a:xfrm rot="19329363" flipH="1">
                <a:off x="1700805" y="3303329"/>
                <a:ext cx="149967" cy="149233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7302CD-8BFE-6456-06D9-18EBF165FBA6}"/>
                  </a:ext>
                </a:extLst>
              </p:cNvPr>
              <p:cNvSpPr/>
              <p:nvPr/>
            </p:nvSpPr>
            <p:spPr>
              <a:xfrm rot="3217076">
                <a:off x="1648510" y="3324436"/>
                <a:ext cx="107744" cy="39835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B668F0-FC4A-0903-2687-C1294D307AB5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FA37F5-3DE5-256C-3FE8-D590D462CB52}"/>
              </a:ext>
            </a:extLst>
          </p:cNvPr>
          <p:cNvGrpSpPr/>
          <p:nvPr/>
        </p:nvGrpSpPr>
        <p:grpSpPr>
          <a:xfrm>
            <a:off x="3515071" y="2644682"/>
            <a:ext cx="4003517" cy="3737547"/>
            <a:chOff x="3092780" y="670744"/>
            <a:chExt cx="6167619" cy="57578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BF4B8-B987-EE8E-0EF2-958DE0E5086E}"/>
                </a:ext>
              </a:extLst>
            </p:cNvPr>
            <p:cNvSpPr/>
            <p:nvPr/>
          </p:nvSpPr>
          <p:spPr>
            <a:xfrm>
              <a:off x="8185990" y="2057189"/>
              <a:ext cx="1074409" cy="1160164"/>
            </a:xfrm>
            <a:custGeom>
              <a:avLst/>
              <a:gdLst>
                <a:gd name="connsiteX0" fmla="*/ 232296 w 1074409"/>
                <a:gd name="connsiteY0" fmla="*/ 148982 h 1160164"/>
                <a:gd name="connsiteX1" fmla="*/ 508067 w 1074409"/>
                <a:gd name="connsiteY1" fmla="*/ 3840 h 1160164"/>
                <a:gd name="connsiteX2" fmla="*/ 696753 w 1074409"/>
                <a:gd name="connsiteY2" fmla="*/ 47382 h 1160164"/>
                <a:gd name="connsiteX3" fmla="*/ 696753 w 1074409"/>
                <a:gd name="connsiteY3" fmla="*/ 105440 h 1160164"/>
                <a:gd name="connsiteX4" fmla="*/ 827381 w 1074409"/>
                <a:gd name="connsiteY4" fmla="*/ 119954 h 1160164"/>
                <a:gd name="connsiteX5" fmla="*/ 914467 w 1074409"/>
                <a:gd name="connsiteY5" fmla="*/ 207040 h 1160164"/>
                <a:gd name="connsiteX6" fmla="*/ 899953 w 1074409"/>
                <a:gd name="connsiteY6" fmla="*/ 308640 h 1160164"/>
                <a:gd name="connsiteX7" fmla="*/ 1016067 w 1074409"/>
                <a:gd name="connsiteY7" fmla="*/ 453782 h 1160164"/>
                <a:gd name="connsiteX8" fmla="*/ 1016067 w 1074409"/>
                <a:gd name="connsiteY8" fmla="*/ 584411 h 1160164"/>
                <a:gd name="connsiteX9" fmla="*/ 928981 w 1074409"/>
                <a:gd name="connsiteY9" fmla="*/ 613440 h 1160164"/>
                <a:gd name="connsiteX10" fmla="*/ 972524 w 1074409"/>
                <a:gd name="connsiteY10" fmla="*/ 700525 h 1160164"/>
                <a:gd name="connsiteX11" fmla="*/ 1074124 w 1074409"/>
                <a:gd name="connsiteY11" fmla="*/ 845668 h 1160164"/>
                <a:gd name="connsiteX12" fmla="*/ 1001553 w 1074409"/>
                <a:gd name="connsiteY12" fmla="*/ 932754 h 1160164"/>
                <a:gd name="connsiteX13" fmla="*/ 958010 w 1074409"/>
                <a:gd name="connsiteY13" fmla="*/ 1019840 h 1160164"/>
                <a:gd name="connsiteX14" fmla="*/ 856410 w 1074409"/>
                <a:gd name="connsiteY14" fmla="*/ 1135954 h 1160164"/>
                <a:gd name="connsiteX15" fmla="*/ 653210 w 1074409"/>
                <a:gd name="connsiteY15" fmla="*/ 1150468 h 1160164"/>
                <a:gd name="connsiteX16" fmla="*/ 595153 w 1074409"/>
                <a:gd name="connsiteY16" fmla="*/ 1019840 h 1160164"/>
                <a:gd name="connsiteX17" fmla="*/ 464524 w 1074409"/>
                <a:gd name="connsiteY17" fmla="*/ 932754 h 1160164"/>
                <a:gd name="connsiteX18" fmla="*/ 319381 w 1074409"/>
                <a:gd name="connsiteY18" fmla="*/ 802125 h 1160164"/>
                <a:gd name="connsiteX19" fmla="*/ 246810 w 1074409"/>
                <a:gd name="connsiteY19" fmla="*/ 686011 h 1160164"/>
                <a:gd name="connsiteX20" fmla="*/ 101667 w 1074409"/>
                <a:gd name="connsiteY20" fmla="*/ 569897 h 1160164"/>
                <a:gd name="connsiteX21" fmla="*/ 67 w 1074409"/>
                <a:gd name="connsiteY21" fmla="*/ 410240 h 1160164"/>
                <a:gd name="connsiteX22" fmla="*/ 116181 w 1074409"/>
                <a:gd name="connsiteY22" fmla="*/ 352182 h 1160164"/>
                <a:gd name="connsiteX23" fmla="*/ 43610 w 1074409"/>
                <a:gd name="connsiteY23" fmla="*/ 119954 h 1160164"/>
                <a:gd name="connsiteX24" fmla="*/ 246810 w 1074409"/>
                <a:gd name="connsiteY24" fmla="*/ 76411 h 1160164"/>
                <a:gd name="connsiteX25" fmla="*/ 232296 w 1074409"/>
                <a:gd name="connsiteY25" fmla="*/ 148982 h 116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74409" h="1160164">
                  <a:moveTo>
                    <a:pt x="232296" y="148982"/>
                  </a:moveTo>
                  <a:cubicBezTo>
                    <a:pt x="275839" y="136887"/>
                    <a:pt x="430657" y="20773"/>
                    <a:pt x="508067" y="3840"/>
                  </a:cubicBezTo>
                  <a:cubicBezTo>
                    <a:pt x="585477" y="-13093"/>
                    <a:pt x="665305" y="30449"/>
                    <a:pt x="696753" y="47382"/>
                  </a:cubicBezTo>
                  <a:cubicBezTo>
                    <a:pt x="728201" y="64315"/>
                    <a:pt x="674982" y="93345"/>
                    <a:pt x="696753" y="105440"/>
                  </a:cubicBezTo>
                  <a:cubicBezTo>
                    <a:pt x="718524" y="117535"/>
                    <a:pt x="791095" y="103021"/>
                    <a:pt x="827381" y="119954"/>
                  </a:cubicBezTo>
                  <a:cubicBezTo>
                    <a:pt x="863667" y="136887"/>
                    <a:pt x="902372" y="175592"/>
                    <a:pt x="914467" y="207040"/>
                  </a:cubicBezTo>
                  <a:cubicBezTo>
                    <a:pt x="926562" y="238488"/>
                    <a:pt x="883020" y="267516"/>
                    <a:pt x="899953" y="308640"/>
                  </a:cubicBezTo>
                  <a:cubicBezTo>
                    <a:pt x="916886" y="349764"/>
                    <a:pt x="996715" y="407820"/>
                    <a:pt x="1016067" y="453782"/>
                  </a:cubicBezTo>
                  <a:cubicBezTo>
                    <a:pt x="1035419" y="499744"/>
                    <a:pt x="1030581" y="557801"/>
                    <a:pt x="1016067" y="584411"/>
                  </a:cubicBezTo>
                  <a:cubicBezTo>
                    <a:pt x="1001553" y="611021"/>
                    <a:pt x="936238" y="594088"/>
                    <a:pt x="928981" y="613440"/>
                  </a:cubicBezTo>
                  <a:cubicBezTo>
                    <a:pt x="921724" y="632792"/>
                    <a:pt x="948334" y="661820"/>
                    <a:pt x="972524" y="700525"/>
                  </a:cubicBezTo>
                  <a:cubicBezTo>
                    <a:pt x="996714" y="739230"/>
                    <a:pt x="1069286" y="806963"/>
                    <a:pt x="1074124" y="845668"/>
                  </a:cubicBezTo>
                  <a:cubicBezTo>
                    <a:pt x="1078962" y="884373"/>
                    <a:pt x="1020905" y="903725"/>
                    <a:pt x="1001553" y="932754"/>
                  </a:cubicBezTo>
                  <a:cubicBezTo>
                    <a:pt x="982201" y="961783"/>
                    <a:pt x="982200" y="985973"/>
                    <a:pt x="958010" y="1019840"/>
                  </a:cubicBezTo>
                  <a:cubicBezTo>
                    <a:pt x="933820" y="1053707"/>
                    <a:pt x="907210" y="1114183"/>
                    <a:pt x="856410" y="1135954"/>
                  </a:cubicBezTo>
                  <a:cubicBezTo>
                    <a:pt x="805610" y="1157725"/>
                    <a:pt x="696753" y="1169820"/>
                    <a:pt x="653210" y="1150468"/>
                  </a:cubicBezTo>
                  <a:cubicBezTo>
                    <a:pt x="609667" y="1131116"/>
                    <a:pt x="626601" y="1056126"/>
                    <a:pt x="595153" y="1019840"/>
                  </a:cubicBezTo>
                  <a:cubicBezTo>
                    <a:pt x="563705" y="983554"/>
                    <a:pt x="510486" y="969040"/>
                    <a:pt x="464524" y="932754"/>
                  </a:cubicBezTo>
                  <a:cubicBezTo>
                    <a:pt x="418562" y="896468"/>
                    <a:pt x="355667" y="843249"/>
                    <a:pt x="319381" y="802125"/>
                  </a:cubicBezTo>
                  <a:cubicBezTo>
                    <a:pt x="283095" y="761001"/>
                    <a:pt x="283096" y="724716"/>
                    <a:pt x="246810" y="686011"/>
                  </a:cubicBezTo>
                  <a:cubicBezTo>
                    <a:pt x="210524" y="647306"/>
                    <a:pt x="142791" y="615859"/>
                    <a:pt x="101667" y="569897"/>
                  </a:cubicBezTo>
                  <a:cubicBezTo>
                    <a:pt x="60543" y="523935"/>
                    <a:pt x="-2352" y="446526"/>
                    <a:pt x="67" y="410240"/>
                  </a:cubicBezTo>
                  <a:cubicBezTo>
                    <a:pt x="2486" y="373954"/>
                    <a:pt x="108924" y="400563"/>
                    <a:pt x="116181" y="352182"/>
                  </a:cubicBezTo>
                  <a:cubicBezTo>
                    <a:pt x="123438" y="303801"/>
                    <a:pt x="21838" y="165916"/>
                    <a:pt x="43610" y="119954"/>
                  </a:cubicBezTo>
                  <a:cubicBezTo>
                    <a:pt x="65382" y="73992"/>
                    <a:pt x="212943" y="73992"/>
                    <a:pt x="246810" y="76411"/>
                  </a:cubicBezTo>
                  <a:cubicBezTo>
                    <a:pt x="280677" y="78830"/>
                    <a:pt x="188753" y="161077"/>
                    <a:pt x="232296" y="1489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787B6E-C942-6700-7A41-E2537A03266D}"/>
                </a:ext>
              </a:extLst>
            </p:cNvPr>
            <p:cNvGrpSpPr/>
            <p:nvPr/>
          </p:nvGrpSpPr>
          <p:grpSpPr>
            <a:xfrm>
              <a:off x="5013959" y="4405397"/>
              <a:ext cx="768860" cy="1675742"/>
              <a:chOff x="7253787" y="4154490"/>
              <a:chExt cx="768860" cy="1675742"/>
            </a:xfrm>
          </p:grpSpPr>
          <p:sp>
            <p:nvSpPr>
              <p:cNvPr id="126" name="Rectangle 13">
                <a:extLst>
                  <a:ext uri="{FF2B5EF4-FFF2-40B4-BE49-F238E27FC236}">
                    <a16:creationId xmlns:a16="http://schemas.microsoft.com/office/drawing/2014/main" id="{D16B90A0-0D35-819C-6453-44CE86B974C0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56D629-8162-282E-FEC8-ACB35C482187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D0820C-35C2-4F46-3F14-93648251F389}"/>
                </a:ext>
              </a:extLst>
            </p:cNvPr>
            <p:cNvGrpSpPr/>
            <p:nvPr/>
          </p:nvGrpSpPr>
          <p:grpSpPr>
            <a:xfrm>
              <a:off x="5992819" y="4752881"/>
              <a:ext cx="768860" cy="1675742"/>
              <a:chOff x="7253787" y="4154490"/>
              <a:chExt cx="768860" cy="1675742"/>
            </a:xfrm>
          </p:grpSpPr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1624F837-4E98-38E7-1CFE-199B22C798BD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C2256F-9D46-B2D1-B742-3806F7420A69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1F1FA2-313F-2307-8637-31B85B5AFAE4}"/>
                </a:ext>
              </a:extLst>
            </p:cNvPr>
            <p:cNvGrpSpPr/>
            <p:nvPr/>
          </p:nvGrpSpPr>
          <p:grpSpPr>
            <a:xfrm>
              <a:off x="7345760" y="4154490"/>
              <a:ext cx="768860" cy="1675742"/>
              <a:chOff x="7253787" y="4154490"/>
              <a:chExt cx="768860" cy="1675742"/>
            </a:xfrm>
          </p:grpSpPr>
          <p:sp>
            <p:nvSpPr>
              <p:cNvPr id="122" name="Rectangle 13">
                <a:extLst>
                  <a:ext uri="{FF2B5EF4-FFF2-40B4-BE49-F238E27FC236}">
                    <a16:creationId xmlns:a16="http://schemas.microsoft.com/office/drawing/2014/main" id="{6A508D2F-43EA-4850-F189-26DEAE7DECC7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289A850-FAAE-DF2E-DEB3-A2704E1C4AEB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D2A07A-BE3E-AD86-6D3E-D7CB21BB6A8B}"/>
                </a:ext>
              </a:extLst>
            </p:cNvPr>
            <p:cNvGrpSpPr/>
            <p:nvPr/>
          </p:nvGrpSpPr>
          <p:grpSpPr>
            <a:xfrm>
              <a:off x="8337180" y="4532050"/>
              <a:ext cx="768860" cy="1675742"/>
              <a:chOff x="7253787" y="4154490"/>
              <a:chExt cx="768860" cy="1675742"/>
            </a:xfrm>
          </p:grpSpPr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A1F69071-2FD9-B483-7571-813BF08B9CC2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28E3674-F023-01DD-107A-FED5843EA0F0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0A63B4AD-4659-98B8-1817-1B608172354C}"/>
                </a:ext>
              </a:extLst>
            </p:cNvPr>
            <p:cNvSpPr/>
            <p:nvPr/>
          </p:nvSpPr>
          <p:spPr>
            <a:xfrm>
              <a:off x="3976098" y="1669062"/>
              <a:ext cx="5129942" cy="3437301"/>
            </a:xfrm>
            <a:custGeom>
              <a:avLst/>
              <a:gdLst>
                <a:gd name="connsiteX0" fmla="*/ 0 w 4253260"/>
                <a:gd name="connsiteY0" fmla="*/ 0 h 2869435"/>
                <a:gd name="connsiteX1" fmla="*/ 4253260 w 4253260"/>
                <a:gd name="connsiteY1" fmla="*/ 0 h 2869435"/>
                <a:gd name="connsiteX2" fmla="*/ 4253260 w 4253260"/>
                <a:gd name="connsiteY2" fmla="*/ 2869435 h 2869435"/>
                <a:gd name="connsiteX3" fmla="*/ 0 w 4253260"/>
                <a:gd name="connsiteY3" fmla="*/ 2869435 h 2869435"/>
                <a:gd name="connsiteX4" fmla="*/ 0 w 4253260"/>
                <a:gd name="connsiteY4" fmla="*/ 0 h 2869435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4253260 w 4253260"/>
                <a:gd name="connsiteY2" fmla="*/ 50617 h 2920052"/>
                <a:gd name="connsiteX3" fmla="*/ 4253260 w 4253260"/>
                <a:gd name="connsiteY3" fmla="*/ 2920052 h 2920052"/>
                <a:gd name="connsiteX4" fmla="*/ 0 w 4253260"/>
                <a:gd name="connsiteY4" fmla="*/ 2920052 h 2920052"/>
                <a:gd name="connsiteX5" fmla="*/ 0 w 4253260"/>
                <a:gd name="connsiteY5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4253260 w 4253260"/>
                <a:gd name="connsiteY3" fmla="*/ 50617 h 2920052"/>
                <a:gd name="connsiteX4" fmla="*/ 4253260 w 4253260"/>
                <a:gd name="connsiteY4" fmla="*/ 2920052 h 2920052"/>
                <a:gd name="connsiteX5" fmla="*/ 0 w 4253260"/>
                <a:gd name="connsiteY5" fmla="*/ 2920052 h 2920052"/>
                <a:gd name="connsiteX6" fmla="*/ 0 w 4253260"/>
                <a:gd name="connsiteY6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4253260 w 4253260"/>
                <a:gd name="connsiteY4" fmla="*/ 50617 h 2920052"/>
                <a:gd name="connsiteX5" fmla="*/ 4253260 w 4253260"/>
                <a:gd name="connsiteY5" fmla="*/ 2920052 h 2920052"/>
                <a:gd name="connsiteX6" fmla="*/ 0 w 4253260"/>
                <a:gd name="connsiteY6" fmla="*/ 2920052 h 2920052"/>
                <a:gd name="connsiteX7" fmla="*/ 0 w 4253260"/>
                <a:gd name="connsiteY7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4253260 w 4253260"/>
                <a:gd name="connsiteY5" fmla="*/ 50617 h 2920052"/>
                <a:gd name="connsiteX6" fmla="*/ 4253260 w 4253260"/>
                <a:gd name="connsiteY6" fmla="*/ 2920052 h 2920052"/>
                <a:gd name="connsiteX7" fmla="*/ 0 w 4253260"/>
                <a:gd name="connsiteY7" fmla="*/ 2920052 h 2920052"/>
                <a:gd name="connsiteX8" fmla="*/ 0 w 4253260"/>
                <a:gd name="connsiteY8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4253260 w 4253260"/>
                <a:gd name="connsiteY6" fmla="*/ 50617 h 2920052"/>
                <a:gd name="connsiteX7" fmla="*/ 4253260 w 4253260"/>
                <a:gd name="connsiteY7" fmla="*/ 2920052 h 2920052"/>
                <a:gd name="connsiteX8" fmla="*/ 0 w 4253260"/>
                <a:gd name="connsiteY8" fmla="*/ 2920052 h 2920052"/>
                <a:gd name="connsiteX9" fmla="*/ 0 w 4253260"/>
                <a:gd name="connsiteY9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188155 h 3057590"/>
                <a:gd name="connsiteX1" fmla="*/ 1301932 w 4253260"/>
                <a:gd name="connsiteY1" fmla="*/ 137538 h 3057590"/>
                <a:gd name="connsiteX2" fmla="*/ 1873432 w 4253260"/>
                <a:gd name="connsiteY2" fmla="*/ 242313 h 3057590"/>
                <a:gd name="connsiteX3" fmla="*/ 2038532 w 4253260"/>
                <a:gd name="connsiteY3" fmla="*/ 302638 h 3057590"/>
                <a:gd name="connsiteX4" fmla="*/ 2248082 w 4253260"/>
                <a:gd name="connsiteY4" fmla="*/ 315338 h 3057590"/>
                <a:gd name="connsiteX5" fmla="*/ 2502082 w 4253260"/>
                <a:gd name="connsiteY5" fmla="*/ 283588 h 3057590"/>
                <a:gd name="connsiteX6" fmla="*/ 2787832 w 4253260"/>
                <a:gd name="connsiteY6" fmla="*/ 283588 h 3057590"/>
                <a:gd name="connsiteX7" fmla="*/ 3187882 w 4253260"/>
                <a:gd name="connsiteY7" fmla="*/ 283588 h 3057590"/>
                <a:gd name="connsiteX8" fmla="*/ 4253260 w 4253260"/>
                <a:gd name="connsiteY8" fmla="*/ 188155 h 3057590"/>
                <a:gd name="connsiteX9" fmla="*/ 4253260 w 4253260"/>
                <a:gd name="connsiteY9" fmla="*/ 3057590 h 3057590"/>
                <a:gd name="connsiteX10" fmla="*/ 0 w 4253260"/>
                <a:gd name="connsiteY10" fmla="*/ 3057590 h 3057590"/>
                <a:gd name="connsiteX11" fmla="*/ 0 w 4253260"/>
                <a:gd name="connsiteY11" fmla="*/ 188155 h 3057590"/>
                <a:gd name="connsiteX0" fmla="*/ 0 w 4253260"/>
                <a:gd name="connsiteY0" fmla="*/ 195123 h 3064558"/>
                <a:gd name="connsiteX1" fmla="*/ 1301932 w 4253260"/>
                <a:gd name="connsiteY1" fmla="*/ 144506 h 3064558"/>
                <a:gd name="connsiteX2" fmla="*/ 1873432 w 4253260"/>
                <a:gd name="connsiteY2" fmla="*/ 249281 h 3064558"/>
                <a:gd name="connsiteX3" fmla="*/ 2038532 w 4253260"/>
                <a:gd name="connsiteY3" fmla="*/ 309606 h 3064558"/>
                <a:gd name="connsiteX4" fmla="*/ 2248082 w 4253260"/>
                <a:gd name="connsiteY4" fmla="*/ 322306 h 3064558"/>
                <a:gd name="connsiteX5" fmla="*/ 2502082 w 4253260"/>
                <a:gd name="connsiteY5" fmla="*/ 290556 h 3064558"/>
                <a:gd name="connsiteX6" fmla="*/ 2787832 w 4253260"/>
                <a:gd name="connsiteY6" fmla="*/ 290556 h 3064558"/>
                <a:gd name="connsiteX7" fmla="*/ 3187882 w 4253260"/>
                <a:gd name="connsiteY7" fmla="*/ 290556 h 3064558"/>
                <a:gd name="connsiteX8" fmla="*/ 3435532 w 4253260"/>
                <a:gd name="connsiteY8" fmla="*/ 284206 h 3064558"/>
                <a:gd name="connsiteX9" fmla="*/ 4253260 w 4253260"/>
                <a:gd name="connsiteY9" fmla="*/ 195123 h 3064558"/>
                <a:gd name="connsiteX10" fmla="*/ 4253260 w 4253260"/>
                <a:gd name="connsiteY10" fmla="*/ 3064558 h 3064558"/>
                <a:gd name="connsiteX11" fmla="*/ 0 w 4253260"/>
                <a:gd name="connsiteY11" fmla="*/ 3064558 h 3064558"/>
                <a:gd name="connsiteX12" fmla="*/ 0 w 4253260"/>
                <a:gd name="connsiteY12" fmla="*/ 195123 h 3064558"/>
                <a:gd name="connsiteX0" fmla="*/ 0 w 4253260"/>
                <a:gd name="connsiteY0" fmla="*/ 190479 h 3059914"/>
                <a:gd name="connsiteX1" fmla="*/ 1301932 w 4253260"/>
                <a:gd name="connsiteY1" fmla="*/ 139862 h 3059914"/>
                <a:gd name="connsiteX2" fmla="*/ 1873432 w 4253260"/>
                <a:gd name="connsiteY2" fmla="*/ 244637 h 3059914"/>
                <a:gd name="connsiteX3" fmla="*/ 2038532 w 4253260"/>
                <a:gd name="connsiteY3" fmla="*/ 304962 h 3059914"/>
                <a:gd name="connsiteX4" fmla="*/ 2248082 w 4253260"/>
                <a:gd name="connsiteY4" fmla="*/ 317662 h 3059914"/>
                <a:gd name="connsiteX5" fmla="*/ 2502082 w 4253260"/>
                <a:gd name="connsiteY5" fmla="*/ 285912 h 3059914"/>
                <a:gd name="connsiteX6" fmla="*/ 2787832 w 4253260"/>
                <a:gd name="connsiteY6" fmla="*/ 285912 h 3059914"/>
                <a:gd name="connsiteX7" fmla="*/ 3187882 w 4253260"/>
                <a:gd name="connsiteY7" fmla="*/ 285912 h 3059914"/>
                <a:gd name="connsiteX8" fmla="*/ 3435532 w 4253260"/>
                <a:gd name="connsiteY8" fmla="*/ 279562 h 3059914"/>
                <a:gd name="connsiteX9" fmla="*/ 3721282 w 4253260"/>
                <a:gd name="connsiteY9" fmla="*/ 330362 h 3059914"/>
                <a:gd name="connsiteX10" fmla="*/ 4253260 w 4253260"/>
                <a:gd name="connsiteY10" fmla="*/ 190479 h 3059914"/>
                <a:gd name="connsiteX11" fmla="*/ 4253260 w 4253260"/>
                <a:gd name="connsiteY11" fmla="*/ 3059914 h 3059914"/>
                <a:gd name="connsiteX12" fmla="*/ 0 w 4253260"/>
                <a:gd name="connsiteY12" fmla="*/ 3059914 h 3059914"/>
                <a:gd name="connsiteX13" fmla="*/ 0 w 4253260"/>
                <a:gd name="connsiteY13" fmla="*/ 190479 h 3059914"/>
                <a:gd name="connsiteX0" fmla="*/ 0 w 4253260"/>
                <a:gd name="connsiteY0" fmla="*/ 182574 h 3052009"/>
                <a:gd name="connsiteX1" fmla="*/ 1301932 w 4253260"/>
                <a:gd name="connsiteY1" fmla="*/ 131957 h 3052009"/>
                <a:gd name="connsiteX2" fmla="*/ 1873432 w 4253260"/>
                <a:gd name="connsiteY2" fmla="*/ 236732 h 3052009"/>
                <a:gd name="connsiteX3" fmla="*/ 2038532 w 4253260"/>
                <a:gd name="connsiteY3" fmla="*/ 297057 h 3052009"/>
                <a:gd name="connsiteX4" fmla="*/ 2248082 w 4253260"/>
                <a:gd name="connsiteY4" fmla="*/ 309757 h 3052009"/>
                <a:gd name="connsiteX5" fmla="*/ 2502082 w 4253260"/>
                <a:gd name="connsiteY5" fmla="*/ 278007 h 3052009"/>
                <a:gd name="connsiteX6" fmla="*/ 2787832 w 4253260"/>
                <a:gd name="connsiteY6" fmla="*/ 278007 h 3052009"/>
                <a:gd name="connsiteX7" fmla="*/ 3187882 w 4253260"/>
                <a:gd name="connsiteY7" fmla="*/ 278007 h 3052009"/>
                <a:gd name="connsiteX8" fmla="*/ 3435532 w 4253260"/>
                <a:gd name="connsiteY8" fmla="*/ 271657 h 3052009"/>
                <a:gd name="connsiteX9" fmla="*/ 3721282 w 4253260"/>
                <a:gd name="connsiteY9" fmla="*/ 322457 h 3052009"/>
                <a:gd name="connsiteX10" fmla="*/ 3937182 w 4253260"/>
                <a:gd name="connsiteY10" fmla="*/ 379607 h 3052009"/>
                <a:gd name="connsiteX11" fmla="*/ 4253260 w 4253260"/>
                <a:gd name="connsiteY11" fmla="*/ 182574 h 3052009"/>
                <a:gd name="connsiteX12" fmla="*/ 4253260 w 4253260"/>
                <a:gd name="connsiteY12" fmla="*/ 3052009 h 3052009"/>
                <a:gd name="connsiteX13" fmla="*/ 0 w 4253260"/>
                <a:gd name="connsiteY13" fmla="*/ 3052009 h 3052009"/>
                <a:gd name="connsiteX14" fmla="*/ 0 w 4253260"/>
                <a:gd name="connsiteY14" fmla="*/ 182574 h 3052009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3187882 w 4253260"/>
                <a:gd name="connsiteY7" fmla="*/ 146050 h 2920052"/>
                <a:gd name="connsiteX8" fmla="*/ 3435532 w 4253260"/>
                <a:gd name="connsiteY8" fmla="*/ 139700 h 2920052"/>
                <a:gd name="connsiteX9" fmla="*/ 3721282 w 4253260"/>
                <a:gd name="connsiteY9" fmla="*/ 190500 h 2920052"/>
                <a:gd name="connsiteX10" fmla="*/ 3937182 w 4253260"/>
                <a:gd name="connsiteY10" fmla="*/ 247650 h 2920052"/>
                <a:gd name="connsiteX11" fmla="*/ 4119910 w 4253260"/>
                <a:gd name="connsiteY11" fmla="*/ 323667 h 2920052"/>
                <a:gd name="connsiteX12" fmla="*/ 4253260 w 4253260"/>
                <a:gd name="connsiteY12" fmla="*/ 2920052 h 2920052"/>
                <a:gd name="connsiteX13" fmla="*/ 0 w 4253260"/>
                <a:gd name="connsiteY13" fmla="*/ 2920052 h 2920052"/>
                <a:gd name="connsiteX14" fmla="*/ 0 w 4253260"/>
                <a:gd name="connsiteY14" fmla="*/ 50617 h 2920052"/>
                <a:gd name="connsiteX0" fmla="*/ 0 w 4280082"/>
                <a:gd name="connsiteY0" fmla="*/ 50617 h 2920052"/>
                <a:gd name="connsiteX1" fmla="*/ 1301932 w 4280082"/>
                <a:gd name="connsiteY1" fmla="*/ 0 h 2920052"/>
                <a:gd name="connsiteX2" fmla="*/ 1873432 w 4280082"/>
                <a:gd name="connsiteY2" fmla="*/ 104775 h 2920052"/>
                <a:gd name="connsiteX3" fmla="*/ 2038532 w 4280082"/>
                <a:gd name="connsiteY3" fmla="*/ 165100 h 2920052"/>
                <a:gd name="connsiteX4" fmla="*/ 2248082 w 4280082"/>
                <a:gd name="connsiteY4" fmla="*/ 177800 h 2920052"/>
                <a:gd name="connsiteX5" fmla="*/ 2502082 w 4280082"/>
                <a:gd name="connsiteY5" fmla="*/ 146050 h 2920052"/>
                <a:gd name="connsiteX6" fmla="*/ 2787832 w 4280082"/>
                <a:gd name="connsiteY6" fmla="*/ 146050 h 2920052"/>
                <a:gd name="connsiteX7" fmla="*/ 3187882 w 4280082"/>
                <a:gd name="connsiteY7" fmla="*/ 146050 h 2920052"/>
                <a:gd name="connsiteX8" fmla="*/ 3435532 w 4280082"/>
                <a:gd name="connsiteY8" fmla="*/ 139700 h 2920052"/>
                <a:gd name="connsiteX9" fmla="*/ 3721282 w 4280082"/>
                <a:gd name="connsiteY9" fmla="*/ 190500 h 2920052"/>
                <a:gd name="connsiteX10" fmla="*/ 3937182 w 4280082"/>
                <a:gd name="connsiteY10" fmla="*/ 247650 h 2920052"/>
                <a:gd name="connsiteX11" fmla="*/ 4119910 w 4280082"/>
                <a:gd name="connsiteY11" fmla="*/ 323667 h 2920052"/>
                <a:gd name="connsiteX12" fmla="*/ 4280082 w 4280082"/>
                <a:gd name="connsiteY12" fmla="*/ 546099 h 2920052"/>
                <a:gd name="connsiteX13" fmla="*/ 4253260 w 4280082"/>
                <a:gd name="connsiteY13" fmla="*/ 2920052 h 2920052"/>
                <a:gd name="connsiteX14" fmla="*/ 0 w 4280082"/>
                <a:gd name="connsiteY14" fmla="*/ 2920052 h 2920052"/>
                <a:gd name="connsiteX15" fmla="*/ 0 w 4280082"/>
                <a:gd name="connsiteY15" fmla="*/ 50617 h 2920052"/>
                <a:gd name="connsiteX0" fmla="*/ 0 w 4375365"/>
                <a:gd name="connsiteY0" fmla="*/ 50617 h 2920052"/>
                <a:gd name="connsiteX1" fmla="*/ 1301932 w 4375365"/>
                <a:gd name="connsiteY1" fmla="*/ 0 h 2920052"/>
                <a:gd name="connsiteX2" fmla="*/ 1873432 w 4375365"/>
                <a:gd name="connsiteY2" fmla="*/ 104775 h 2920052"/>
                <a:gd name="connsiteX3" fmla="*/ 2038532 w 4375365"/>
                <a:gd name="connsiteY3" fmla="*/ 165100 h 2920052"/>
                <a:gd name="connsiteX4" fmla="*/ 2248082 w 4375365"/>
                <a:gd name="connsiteY4" fmla="*/ 177800 h 2920052"/>
                <a:gd name="connsiteX5" fmla="*/ 2502082 w 4375365"/>
                <a:gd name="connsiteY5" fmla="*/ 146050 h 2920052"/>
                <a:gd name="connsiteX6" fmla="*/ 2787832 w 4375365"/>
                <a:gd name="connsiteY6" fmla="*/ 146050 h 2920052"/>
                <a:gd name="connsiteX7" fmla="*/ 3187882 w 4375365"/>
                <a:gd name="connsiteY7" fmla="*/ 146050 h 2920052"/>
                <a:gd name="connsiteX8" fmla="*/ 3435532 w 4375365"/>
                <a:gd name="connsiteY8" fmla="*/ 139700 h 2920052"/>
                <a:gd name="connsiteX9" fmla="*/ 3721282 w 4375365"/>
                <a:gd name="connsiteY9" fmla="*/ 190500 h 2920052"/>
                <a:gd name="connsiteX10" fmla="*/ 3937182 w 4375365"/>
                <a:gd name="connsiteY10" fmla="*/ 247650 h 2920052"/>
                <a:gd name="connsiteX11" fmla="*/ 4119910 w 4375365"/>
                <a:gd name="connsiteY11" fmla="*/ 323667 h 2920052"/>
                <a:gd name="connsiteX12" fmla="*/ 4280082 w 4375365"/>
                <a:gd name="connsiteY12" fmla="*/ 546099 h 2920052"/>
                <a:gd name="connsiteX13" fmla="*/ 4375332 w 4375365"/>
                <a:gd name="connsiteY13" fmla="*/ 812799 h 2920052"/>
                <a:gd name="connsiteX14" fmla="*/ 4253260 w 4375365"/>
                <a:gd name="connsiteY14" fmla="*/ 2920052 h 2920052"/>
                <a:gd name="connsiteX15" fmla="*/ 0 w 4375365"/>
                <a:gd name="connsiteY15" fmla="*/ 2920052 h 2920052"/>
                <a:gd name="connsiteX16" fmla="*/ 0 w 4375365"/>
                <a:gd name="connsiteY16" fmla="*/ 50617 h 2920052"/>
                <a:gd name="connsiteX0" fmla="*/ 0 w 4458025"/>
                <a:gd name="connsiteY0" fmla="*/ 50617 h 2920052"/>
                <a:gd name="connsiteX1" fmla="*/ 1301932 w 4458025"/>
                <a:gd name="connsiteY1" fmla="*/ 0 h 2920052"/>
                <a:gd name="connsiteX2" fmla="*/ 1873432 w 4458025"/>
                <a:gd name="connsiteY2" fmla="*/ 104775 h 2920052"/>
                <a:gd name="connsiteX3" fmla="*/ 2038532 w 4458025"/>
                <a:gd name="connsiteY3" fmla="*/ 165100 h 2920052"/>
                <a:gd name="connsiteX4" fmla="*/ 2248082 w 4458025"/>
                <a:gd name="connsiteY4" fmla="*/ 177800 h 2920052"/>
                <a:gd name="connsiteX5" fmla="*/ 2502082 w 4458025"/>
                <a:gd name="connsiteY5" fmla="*/ 146050 h 2920052"/>
                <a:gd name="connsiteX6" fmla="*/ 2787832 w 4458025"/>
                <a:gd name="connsiteY6" fmla="*/ 146050 h 2920052"/>
                <a:gd name="connsiteX7" fmla="*/ 3187882 w 4458025"/>
                <a:gd name="connsiteY7" fmla="*/ 146050 h 2920052"/>
                <a:gd name="connsiteX8" fmla="*/ 3435532 w 4458025"/>
                <a:gd name="connsiteY8" fmla="*/ 139700 h 2920052"/>
                <a:gd name="connsiteX9" fmla="*/ 3721282 w 4458025"/>
                <a:gd name="connsiteY9" fmla="*/ 190500 h 2920052"/>
                <a:gd name="connsiteX10" fmla="*/ 3937182 w 4458025"/>
                <a:gd name="connsiteY10" fmla="*/ 247650 h 2920052"/>
                <a:gd name="connsiteX11" fmla="*/ 4119910 w 4458025"/>
                <a:gd name="connsiteY11" fmla="*/ 323667 h 2920052"/>
                <a:gd name="connsiteX12" fmla="*/ 4280082 w 4458025"/>
                <a:gd name="connsiteY12" fmla="*/ 546099 h 2920052"/>
                <a:gd name="connsiteX13" fmla="*/ 4375332 w 4458025"/>
                <a:gd name="connsiteY13" fmla="*/ 812799 h 2920052"/>
                <a:gd name="connsiteX14" fmla="*/ 4457882 w 4458025"/>
                <a:gd name="connsiteY14" fmla="*/ 1079499 h 2920052"/>
                <a:gd name="connsiteX15" fmla="*/ 4253260 w 4458025"/>
                <a:gd name="connsiteY15" fmla="*/ 2920052 h 2920052"/>
                <a:gd name="connsiteX16" fmla="*/ 0 w 4458025"/>
                <a:gd name="connsiteY16" fmla="*/ 2920052 h 2920052"/>
                <a:gd name="connsiteX17" fmla="*/ 0 w 4458025"/>
                <a:gd name="connsiteY17" fmla="*/ 50617 h 2920052"/>
                <a:gd name="connsiteX0" fmla="*/ 0 w 4509129"/>
                <a:gd name="connsiteY0" fmla="*/ 50617 h 2920052"/>
                <a:gd name="connsiteX1" fmla="*/ 1301932 w 4509129"/>
                <a:gd name="connsiteY1" fmla="*/ 0 h 2920052"/>
                <a:gd name="connsiteX2" fmla="*/ 1873432 w 4509129"/>
                <a:gd name="connsiteY2" fmla="*/ 104775 h 2920052"/>
                <a:gd name="connsiteX3" fmla="*/ 2038532 w 4509129"/>
                <a:gd name="connsiteY3" fmla="*/ 165100 h 2920052"/>
                <a:gd name="connsiteX4" fmla="*/ 2248082 w 4509129"/>
                <a:gd name="connsiteY4" fmla="*/ 177800 h 2920052"/>
                <a:gd name="connsiteX5" fmla="*/ 2502082 w 4509129"/>
                <a:gd name="connsiteY5" fmla="*/ 146050 h 2920052"/>
                <a:gd name="connsiteX6" fmla="*/ 2787832 w 4509129"/>
                <a:gd name="connsiteY6" fmla="*/ 146050 h 2920052"/>
                <a:gd name="connsiteX7" fmla="*/ 3187882 w 4509129"/>
                <a:gd name="connsiteY7" fmla="*/ 146050 h 2920052"/>
                <a:gd name="connsiteX8" fmla="*/ 3435532 w 4509129"/>
                <a:gd name="connsiteY8" fmla="*/ 139700 h 2920052"/>
                <a:gd name="connsiteX9" fmla="*/ 3721282 w 4509129"/>
                <a:gd name="connsiteY9" fmla="*/ 190500 h 2920052"/>
                <a:gd name="connsiteX10" fmla="*/ 3937182 w 4509129"/>
                <a:gd name="connsiteY10" fmla="*/ 247650 h 2920052"/>
                <a:gd name="connsiteX11" fmla="*/ 4119910 w 4509129"/>
                <a:gd name="connsiteY11" fmla="*/ 323667 h 2920052"/>
                <a:gd name="connsiteX12" fmla="*/ 4280082 w 4509129"/>
                <a:gd name="connsiteY12" fmla="*/ 546099 h 2920052"/>
                <a:gd name="connsiteX13" fmla="*/ 4375332 w 4509129"/>
                <a:gd name="connsiteY13" fmla="*/ 812799 h 2920052"/>
                <a:gd name="connsiteX14" fmla="*/ 4457882 w 4509129"/>
                <a:gd name="connsiteY14" fmla="*/ 1079499 h 2920052"/>
                <a:gd name="connsiteX15" fmla="*/ 4508682 w 4509129"/>
                <a:gd name="connsiteY15" fmla="*/ 1346199 h 2920052"/>
                <a:gd name="connsiteX16" fmla="*/ 4253260 w 4509129"/>
                <a:gd name="connsiteY16" fmla="*/ 2920052 h 2920052"/>
                <a:gd name="connsiteX17" fmla="*/ 0 w 4509129"/>
                <a:gd name="connsiteY17" fmla="*/ 2920052 h 2920052"/>
                <a:gd name="connsiteX18" fmla="*/ 0 w 4509129"/>
                <a:gd name="connsiteY18" fmla="*/ 50617 h 2920052"/>
                <a:gd name="connsiteX0" fmla="*/ 0 w 4519287"/>
                <a:gd name="connsiteY0" fmla="*/ 50617 h 2920052"/>
                <a:gd name="connsiteX1" fmla="*/ 1301932 w 4519287"/>
                <a:gd name="connsiteY1" fmla="*/ 0 h 2920052"/>
                <a:gd name="connsiteX2" fmla="*/ 1873432 w 4519287"/>
                <a:gd name="connsiteY2" fmla="*/ 104775 h 2920052"/>
                <a:gd name="connsiteX3" fmla="*/ 2038532 w 4519287"/>
                <a:gd name="connsiteY3" fmla="*/ 165100 h 2920052"/>
                <a:gd name="connsiteX4" fmla="*/ 2248082 w 4519287"/>
                <a:gd name="connsiteY4" fmla="*/ 177800 h 2920052"/>
                <a:gd name="connsiteX5" fmla="*/ 2502082 w 4519287"/>
                <a:gd name="connsiteY5" fmla="*/ 146050 h 2920052"/>
                <a:gd name="connsiteX6" fmla="*/ 2787832 w 4519287"/>
                <a:gd name="connsiteY6" fmla="*/ 146050 h 2920052"/>
                <a:gd name="connsiteX7" fmla="*/ 3187882 w 4519287"/>
                <a:gd name="connsiteY7" fmla="*/ 146050 h 2920052"/>
                <a:gd name="connsiteX8" fmla="*/ 3435532 w 4519287"/>
                <a:gd name="connsiteY8" fmla="*/ 139700 h 2920052"/>
                <a:gd name="connsiteX9" fmla="*/ 3721282 w 4519287"/>
                <a:gd name="connsiteY9" fmla="*/ 190500 h 2920052"/>
                <a:gd name="connsiteX10" fmla="*/ 3937182 w 4519287"/>
                <a:gd name="connsiteY10" fmla="*/ 247650 h 2920052"/>
                <a:gd name="connsiteX11" fmla="*/ 4119910 w 4519287"/>
                <a:gd name="connsiteY11" fmla="*/ 323667 h 2920052"/>
                <a:gd name="connsiteX12" fmla="*/ 4280082 w 4519287"/>
                <a:gd name="connsiteY12" fmla="*/ 546099 h 2920052"/>
                <a:gd name="connsiteX13" fmla="*/ 4375332 w 4519287"/>
                <a:gd name="connsiteY13" fmla="*/ 812799 h 2920052"/>
                <a:gd name="connsiteX14" fmla="*/ 4457882 w 4519287"/>
                <a:gd name="connsiteY14" fmla="*/ 1079499 h 2920052"/>
                <a:gd name="connsiteX15" fmla="*/ 4508682 w 4519287"/>
                <a:gd name="connsiteY15" fmla="*/ 1346199 h 2920052"/>
                <a:gd name="connsiteX16" fmla="*/ 4515032 w 4519287"/>
                <a:gd name="connsiteY16" fmla="*/ 1708149 h 2920052"/>
                <a:gd name="connsiteX17" fmla="*/ 4253260 w 4519287"/>
                <a:gd name="connsiteY17" fmla="*/ 2920052 h 2920052"/>
                <a:gd name="connsiteX18" fmla="*/ 0 w 4519287"/>
                <a:gd name="connsiteY18" fmla="*/ 2920052 h 2920052"/>
                <a:gd name="connsiteX19" fmla="*/ 0 w 4519287"/>
                <a:gd name="connsiteY19" fmla="*/ 50617 h 2920052"/>
                <a:gd name="connsiteX0" fmla="*/ 0 w 4561452"/>
                <a:gd name="connsiteY0" fmla="*/ 50617 h 2920052"/>
                <a:gd name="connsiteX1" fmla="*/ 1301932 w 4561452"/>
                <a:gd name="connsiteY1" fmla="*/ 0 h 2920052"/>
                <a:gd name="connsiteX2" fmla="*/ 1873432 w 4561452"/>
                <a:gd name="connsiteY2" fmla="*/ 104775 h 2920052"/>
                <a:gd name="connsiteX3" fmla="*/ 2038532 w 4561452"/>
                <a:gd name="connsiteY3" fmla="*/ 165100 h 2920052"/>
                <a:gd name="connsiteX4" fmla="*/ 2248082 w 4561452"/>
                <a:gd name="connsiteY4" fmla="*/ 177800 h 2920052"/>
                <a:gd name="connsiteX5" fmla="*/ 2502082 w 4561452"/>
                <a:gd name="connsiteY5" fmla="*/ 146050 h 2920052"/>
                <a:gd name="connsiteX6" fmla="*/ 2787832 w 4561452"/>
                <a:gd name="connsiteY6" fmla="*/ 146050 h 2920052"/>
                <a:gd name="connsiteX7" fmla="*/ 3187882 w 4561452"/>
                <a:gd name="connsiteY7" fmla="*/ 146050 h 2920052"/>
                <a:gd name="connsiteX8" fmla="*/ 3435532 w 4561452"/>
                <a:gd name="connsiteY8" fmla="*/ 139700 h 2920052"/>
                <a:gd name="connsiteX9" fmla="*/ 3721282 w 4561452"/>
                <a:gd name="connsiteY9" fmla="*/ 190500 h 2920052"/>
                <a:gd name="connsiteX10" fmla="*/ 3937182 w 4561452"/>
                <a:gd name="connsiteY10" fmla="*/ 247650 h 2920052"/>
                <a:gd name="connsiteX11" fmla="*/ 4119910 w 4561452"/>
                <a:gd name="connsiteY11" fmla="*/ 323667 h 2920052"/>
                <a:gd name="connsiteX12" fmla="*/ 4280082 w 4561452"/>
                <a:gd name="connsiteY12" fmla="*/ 546099 h 2920052"/>
                <a:gd name="connsiteX13" fmla="*/ 4375332 w 4561452"/>
                <a:gd name="connsiteY13" fmla="*/ 812799 h 2920052"/>
                <a:gd name="connsiteX14" fmla="*/ 4457882 w 4561452"/>
                <a:gd name="connsiteY14" fmla="*/ 1079499 h 2920052"/>
                <a:gd name="connsiteX15" fmla="*/ 4508682 w 4561452"/>
                <a:gd name="connsiteY15" fmla="*/ 1346199 h 2920052"/>
                <a:gd name="connsiteX16" fmla="*/ 4515032 w 4561452"/>
                <a:gd name="connsiteY16" fmla="*/ 1708149 h 2920052"/>
                <a:gd name="connsiteX17" fmla="*/ 4559482 w 4561452"/>
                <a:gd name="connsiteY17" fmla="*/ 1949449 h 2920052"/>
                <a:gd name="connsiteX18" fmla="*/ 4253260 w 4561452"/>
                <a:gd name="connsiteY18" fmla="*/ 2920052 h 2920052"/>
                <a:gd name="connsiteX19" fmla="*/ 0 w 4561452"/>
                <a:gd name="connsiteY19" fmla="*/ 2920052 h 2920052"/>
                <a:gd name="connsiteX20" fmla="*/ 0 w 4561452"/>
                <a:gd name="connsiteY20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253260 w 4639059"/>
                <a:gd name="connsiteY19" fmla="*/ 2920052 h 2920052"/>
                <a:gd name="connsiteX20" fmla="*/ 0 w 4639059"/>
                <a:gd name="connsiteY20" fmla="*/ 2920052 h 2920052"/>
                <a:gd name="connsiteX21" fmla="*/ 0 w 4639059"/>
                <a:gd name="connsiteY21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253260 w 4639059"/>
                <a:gd name="connsiteY20" fmla="*/ 2920052 h 2920052"/>
                <a:gd name="connsiteX21" fmla="*/ 0 w 4639059"/>
                <a:gd name="connsiteY21" fmla="*/ 2920052 h 2920052"/>
                <a:gd name="connsiteX22" fmla="*/ 0 w 4639059"/>
                <a:gd name="connsiteY22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610281 w 4639059"/>
                <a:gd name="connsiteY20" fmla="*/ 2781299 h 2920052"/>
                <a:gd name="connsiteX21" fmla="*/ 4253260 w 4639059"/>
                <a:gd name="connsiteY21" fmla="*/ 2920052 h 2920052"/>
                <a:gd name="connsiteX22" fmla="*/ 0 w 4639059"/>
                <a:gd name="connsiteY22" fmla="*/ 2920052 h 2920052"/>
                <a:gd name="connsiteX23" fmla="*/ 0 w 4639059"/>
                <a:gd name="connsiteY23" fmla="*/ 50617 h 2920052"/>
                <a:gd name="connsiteX0" fmla="*/ 0 w 4639059"/>
                <a:gd name="connsiteY0" fmla="*/ 50617 h 2990849"/>
                <a:gd name="connsiteX1" fmla="*/ 1301932 w 4639059"/>
                <a:gd name="connsiteY1" fmla="*/ 0 h 2990849"/>
                <a:gd name="connsiteX2" fmla="*/ 1873432 w 4639059"/>
                <a:gd name="connsiteY2" fmla="*/ 104775 h 2990849"/>
                <a:gd name="connsiteX3" fmla="*/ 2038532 w 4639059"/>
                <a:gd name="connsiteY3" fmla="*/ 165100 h 2990849"/>
                <a:gd name="connsiteX4" fmla="*/ 2248082 w 4639059"/>
                <a:gd name="connsiteY4" fmla="*/ 177800 h 2990849"/>
                <a:gd name="connsiteX5" fmla="*/ 2502082 w 4639059"/>
                <a:gd name="connsiteY5" fmla="*/ 146050 h 2990849"/>
                <a:gd name="connsiteX6" fmla="*/ 2787832 w 4639059"/>
                <a:gd name="connsiteY6" fmla="*/ 146050 h 2990849"/>
                <a:gd name="connsiteX7" fmla="*/ 3187882 w 4639059"/>
                <a:gd name="connsiteY7" fmla="*/ 146050 h 2990849"/>
                <a:gd name="connsiteX8" fmla="*/ 3435532 w 4639059"/>
                <a:gd name="connsiteY8" fmla="*/ 139700 h 2990849"/>
                <a:gd name="connsiteX9" fmla="*/ 3721282 w 4639059"/>
                <a:gd name="connsiteY9" fmla="*/ 190500 h 2990849"/>
                <a:gd name="connsiteX10" fmla="*/ 3937182 w 4639059"/>
                <a:gd name="connsiteY10" fmla="*/ 247650 h 2990849"/>
                <a:gd name="connsiteX11" fmla="*/ 4119910 w 4639059"/>
                <a:gd name="connsiteY11" fmla="*/ 323667 h 2990849"/>
                <a:gd name="connsiteX12" fmla="*/ 4280082 w 4639059"/>
                <a:gd name="connsiteY12" fmla="*/ 546099 h 2990849"/>
                <a:gd name="connsiteX13" fmla="*/ 4375332 w 4639059"/>
                <a:gd name="connsiteY13" fmla="*/ 812799 h 2990849"/>
                <a:gd name="connsiteX14" fmla="*/ 4457882 w 4639059"/>
                <a:gd name="connsiteY14" fmla="*/ 1079499 h 2990849"/>
                <a:gd name="connsiteX15" fmla="*/ 4508682 w 4639059"/>
                <a:gd name="connsiteY15" fmla="*/ 1346199 h 2990849"/>
                <a:gd name="connsiteX16" fmla="*/ 4515032 w 4639059"/>
                <a:gd name="connsiteY16" fmla="*/ 1708149 h 2990849"/>
                <a:gd name="connsiteX17" fmla="*/ 4559482 w 4639059"/>
                <a:gd name="connsiteY17" fmla="*/ 1949449 h 2990849"/>
                <a:gd name="connsiteX18" fmla="*/ 4635681 w 4639059"/>
                <a:gd name="connsiteY18" fmla="*/ 2241549 h 2990849"/>
                <a:gd name="connsiteX19" fmla="*/ 4610281 w 4639059"/>
                <a:gd name="connsiteY19" fmla="*/ 2552699 h 2990849"/>
                <a:gd name="connsiteX20" fmla="*/ 4610281 w 4639059"/>
                <a:gd name="connsiteY20" fmla="*/ 2781299 h 2990849"/>
                <a:gd name="connsiteX21" fmla="*/ 4616631 w 4639059"/>
                <a:gd name="connsiteY21" fmla="*/ 2990849 h 2990849"/>
                <a:gd name="connsiteX22" fmla="*/ 4253260 w 4639059"/>
                <a:gd name="connsiteY22" fmla="*/ 2920052 h 2990849"/>
                <a:gd name="connsiteX23" fmla="*/ 0 w 4639059"/>
                <a:gd name="connsiteY23" fmla="*/ 2920052 h 2990849"/>
                <a:gd name="connsiteX24" fmla="*/ 0 w 4639059"/>
                <a:gd name="connsiteY24" fmla="*/ 50617 h 2990849"/>
                <a:gd name="connsiteX0" fmla="*/ 0 w 4639059"/>
                <a:gd name="connsiteY0" fmla="*/ 50617 h 3161352"/>
                <a:gd name="connsiteX1" fmla="*/ 1301932 w 4639059"/>
                <a:gd name="connsiteY1" fmla="*/ 0 h 3161352"/>
                <a:gd name="connsiteX2" fmla="*/ 1873432 w 4639059"/>
                <a:gd name="connsiteY2" fmla="*/ 104775 h 3161352"/>
                <a:gd name="connsiteX3" fmla="*/ 2038532 w 4639059"/>
                <a:gd name="connsiteY3" fmla="*/ 165100 h 3161352"/>
                <a:gd name="connsiteX4" fmla="*/ 2248082 w 4639059"/>
                <a:gd name="connsiteY4" fmla="*/ 177800 h 3161352"/>
                <a:gd name="connsiteX5" fmla="*/ 2502082 w 4639059"/>
                <a:gd name="connsiteY5" fmla="*/ 146050 h 3161352"/>
                <a:gd name="connsiteX6" fmla="*/ 2787832 w 4639059"/>
                <a:gd name="connsiteY6" fmla="*/ 146050 h 3161352"/>
                <a:gd name="connsiteX7" fmla="*/ 3187882 w 4639059"/>
                <a:gd name="connsiteY7" fmla="*/ 146050 h 3161352"/>
                <a:gd name="connsiteX8" fmla="*/ 3435532 w 4639059"/>
                <a:gd name="connsiteY8" fmla="*/ 139700 h 3161352"/>
                <a:gd name="connsiteX9" fmla="*/ 3721282 w 4639059"/>
                <a:gd name="connsiteY9" fmla="*/ 190500 h 3161352"/>
                <a:gd name="connsiteX10" fmla="*/ 3937182 w 4639059"/>
                <a:gd name="connsiteY10" fmla="*/ 247650 h 3161352"/>
                <a:gd name="connsiteX11" fmla="*/ 4119910 w 4639059"/>
                <a:gd name="connsiteY11" fmla="*/ 323667 h 3161352"/>
                <a:gd name="connsiteX12" fmla="*/ 4280082 w 4639059"/>
                <a:gd name="connsiteY12" fmla="*/ 546099 h 3161352"/>
                <a:gd name="connsiteX13" fmla="*/ 4375332 w 4639059"/>
                <a:gd name="connsiteY13" fmla="*/ 812799 h 3161352"/>
                <a:gd name="connsiteX14" fmla="*/ 4457882 w 4639059"/>
                <a:gd name="connsiteY14" fmla="*/ 1079499 h 3161352"/>
                <a:gd name="connsiteX15" fmla="*/ 4508682 w 4639059"/>
                <a:gd name="connsiteY15" fmla="*/ 1346199 h 3161352"/>
                <a:gd name="connsiteX16" fmla="*/ 4515032 w 4639059"/>
                <a:gd name="connsiteY16" fmla="*/ 1708149 h 3161352"/>
                <a:gd name="connsiteX17" fmla="*/ 4559482 w 4639059"/>
                <a:gd name="connsiteY17" fmla="*/ 1949449 h 3161352"/>
                <a:gd name="connsiteX18" fmla="*/ 4635681 w 4639059"/>
                <a:gd name="connsiteY18" fmla="*/ 2241549 h 3161352"/>
                <a:gd name="connsiteX19" fmla="*/ 4610281 w 4639059"/>
                <a:gd name="connsiteY19" fmla="*/ 2552699 h 3161352"/>
                <a:gd name="connsiteX20" fmla="*/ 4610281 w 4639059"/>
                <a:gd name="connsiteY20" fmla="*/ 2781299 h 3161352"/>
                <a:gd name="connsiteX21" fmla="*/ 4616631 w 4639059"/>
                <a:gd name="connsiteY21" fmla="*/ 2990849 h 3161352"/>
                <a:gd name="connsiteX22" fmla="*/ 4596160 w 4639059"/>
                <a:gd name="connsiteY22" fmla="*/ 3161352 h 3161352"/>
                <a:gd name="connsiteX23" fmla="*/ 0 w 4639059"/>
                <a:gd name="connsiteY23" fmla="*/ 2920052 h 3161352"/>
                <a:gd name="connsiteX24" fmla="*/ 0 w 4639059"/>
                <a:gd name="connsiteY24" fmla="*/ 50617 h 3161352"/>
                <a:gd name="connsiteX0" fmla="*/ 0 w 4639059"/>
                <a:gd name="connsiteY0" fmla="*/ 50617 h 3314982"/>
                <a:gd name="connsiteX1" fmla="*/ 1301932 w 4639059"/>
                <a:gd name="connsiteY1" fmla="*/ 0 h 3314982"/>
                <a:gd name="connsiteX2" fmla="*/ 1873432 w 4639059"/>
                <a:gd name="connsiteY2" fmla="*/ 104775 h 3314982"/>
                <a:gd name="connsiteX3" fmla="*/ 2038532 w 4639059"/>
                <a:gd name="connsiteY3" fmla="*/ 165100 h 3314982"/>
                <a:gd name="connsiteX4" fmla="*/ 2248082 w 4639059"/>
                <a:gd name="connsiteY4" fmla="*/ 177800 h 3314982"/>
                <a:gd name="connsiteX5" fmla="*/ 2502082 w 4639059"/>
                <a:gd name="connsiteY5" fmla="*/ 146050 h 3314982"/>
                <a:gd name="connsiteX6" fmla="*/ 2787832 w 4639059"/>
                <a:gd name="connsiteY6" fmla="*/ 146050 h 3314982"/>
                <a:gd name="connsiteX7" fmla="*/ 3187882 w 4639059"/>
                <a:gd name="connsiteY7" fmla="*/ 146050 h 3314982"/>
                <a:gd name="connsiteX8" fmla="*/ 3435532 w 4639059"/>
                <a:gd name="connsiteY8" fmla="*/ 139700 h 3314982"/>
                <a:gd name="connsiteX9" fmla="*/ 3721282 w 4639059"/>
                <a:gd name="connsiteY9" fmla="*/ 190500 h 3314982"/>
                <a:gd name="connsiteX10" fmla="*/ 3937182 w 4639059"/>
                <a:gd name="connsiteY10" fmla="*/ 247650 h 3314982"/>
                <a:gd name="connsiteX11" fmla="*/ 4119910 w 4639059"/>
                <a:gd name="connsiteY11" fmla="*/ 323667 h 3314982"/>
                <a:gd name="connsiteX12" fmla="*/ 4280082 w 4639059"/>
                <a:gd name="connsiteY12" fmla="*/ 546099 h 3314982"/>
                <a:gd name="connsiteX13" fmla="*/ 4375332 w 4639059"/>
                <a:gd name="connsiteY13" fmla="*/ 812799 h 3314982"/>
                <a:gd name="connsiteX14" fmla="*/ 4457882 w 4639059"/>
                <a:gd name="connsiteY14" fmla="*/ 1079499 h 3314982"/>
                <a:gd name="connsiteX15" fmla="*/ 4508682 w 4639059"/>
                <a:gd name="connsiteY15" fmla="*/ 1346199 h 3314982"/>
                <a:gd name="connsiteX16" fmla="*/ 4515032 w 4639059"/>
                <a:gd name="connsiteY16" fmla="*/ 1708149 h 3314982"/>
                <a:gd name="connsiteX17" fmla="*/ 4559482 w 4639059"/>
                <a:gd name="connsiteY17" fmla="*/ 1949449 h 3314982"/>
                <a:gd name="connsiteX18" fmla="*/ 4635681 w 4639059"/>
                <a:gd name="connsiteY18" fmla="*/ 2241549 h 3314982"/>
                <a:gd name="connsiteX19" fmla="*/ 4610281 w 4639059"/>
                <a:gd name="connsiteY19" fmla="*/ 2552699 h 3314982"/>
                <a:gd name="connsiteX20" fmla="*/ 4610281 w 4639059"/>
                <a:gd name="connsiteY20" fmla="*/ 2781299 h 3314982"/>
                <a:gd name="connsiteX21" fmla="*/ 4616631 w 4639059"/>
                <a:gd name="connsiteY21" fmla="*/ 2990849 h 3314982"/>
                <a:gd name="connsiteX22" fmla="*/ 4596160 w 4639059"/>
                <a:gd name="connsiteY22" fmla="*/ 3161352 h 3314982"/>
                <a:gd name="connsiteX23" fmla="*/ 4502331 w 4639059"/>
                <a:gd name="connsiteY23" fmla="*/ 3314698 h 3314982"/>
                <a:gd name="connsiteX24" fmla="*/ 0 w 4639059"/>
                <a:gd name="connsiteY24" fmla="*/ 2920052 h 3314982"/>
                <a:gd name="connsiteX25" fmla="*/ 0 w 4639059"/>
                <a:gd name="connsiteY25" fmla="*/ 50617 h 331498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0 w 4639059"/>
                <a:gd name="connsiteY25" fmla="*/ 2920052 h 3403732"/>
                <a:gd name="connsiteX26" fmla="*/ 0 w 4639059"/>
                <a:gd name="connsiteY26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0 w 4639059"/>
                <a:gd name="connsiteY26" fmla="*/ 2920052 h 3403732"/>
                <a:gd name="connsiteX27" fmla="*/ 0 w 4639059"/>
                <a:gd name="connsiteY27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0 w 4639059"/>
                <a:gd name="connsiteY27" fmla="*/ 2920052 h 3403732"/>
                <a:gd name="connsiteX28" fmla="*/ 0 w 4639059"/>
                <a:gd name="connsiteY28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0 w 4639059"/>
                <a:gd name="connsiteY28" fmla="*/ 2920052 h 3403732"/>
                <a:gd name="connsiteX29" fmla="*/ 0 w 4639059"/>
                <a:gd name="connsiteY29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0 w 4639059"/>
                <a:gd name="connsiteY29" fmla="*/ 2920052 h 3403732"/>
                <a:gd name="connsiteX30" fmla="*/ 0 w 4639059"/>
                <a:gd name="connsiteY30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0 w 4639059"/>
                <a:gd name="connsiteY30" fmla="*/ 2920052 h 3403732"/>
                <a:gd name="connsiteX31" fmla="*/ 0 w 4639059"/>
                <a:gd name="connsiteY31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3397431 w 4639059"/>
                <a:gd name="connsiteY30" fmla="*/ 2324098 h 3403732"/>
                <a:gd name="connsiteX31" fmla="*/ 0 w 4639059"/>
                <a:gd name="connsiteY31" fmla="*/ 2920052 h 3403732"/>
                <a:gd name="connsiteX32" fmla="*/ 0 w 4639059"/>
                <a:gd name="connsiteY32" fmla="*/ 50617 h 3403732"/>
                <a:gd name="connsiteX0" fmla="*/ 412569 w 5051628"/>
                <a:gd name="connsiteY0" fmla="*/ 50617 h 3403732"/>
                <a:gd name="connsiteX1" fmla="*/ 1714501 w 5051628"/>
                <a:gd name="connsiteY1" fmla="*/ 0 h 3403732"/>
                <a:gd name="connsiteX2" fmla="*/ 2286001 w 5051628"/>
                <a:gd name="connsiteY2" fmla="*/ 104775 h 3403732"/>
                <a:gd name="connsiteX3" fmla="*/ 2451101 w 5051628"/>
                <a:gd name="connsiteY3" fmla="*/ 165100 h 3403732"/>
                <a:gd name="connsiteX4" fmla="*/ 2660651 w 5051628"/>
                <a:gd name="connsiteY4" fmla="*/ 177800 h 3403732"/>
                <a:gd name="connsiteX5" fmla="*/ 2914651 w 5051628"/>
                <a:gd name="connsiteY5" fmla="*/ 146050 h 3403732"/>
                <a:gd name="connsiteX6" fmla="*/ 3200401 w 5051628"/>
                <a:gd name="connsiteY6" fmla="*/ 146050 h 3403732"/>
                <a:gd name="connsiteX7" fmla="*/ 3600451 w 5051628"/>
                <a:gd name="connsiteY7" fmla="*/ 146050 h 3403732"/>
                <a:gd name="connsiteX8" fmla="*/ 3848101 w 5051628"/>
                <a:gd name="connsiteY8" fmla="*/ 139700 h 3403732"/>
                <a:gd name="connsiteX9" fmla="*/ 4133851 w 5051628"/>
                <a:gd name="connsiteY9" fmla="*/ 190500 h 3403732"/>
                <a:gd name="connsiteX10" fmla="*/ 4349751 w 5051628"/>
                <a:gd name="connsiteY10" fmla="*/ 247650 h 3403732"/>
                <a:gd name="connsiteX11" fmla="*/ 4532479 w 5051628"/>
                <a:gd name="connsiteY11" fmla="*/ 323667 h 3403732"/>
                <a:gd name="connsiteX12" fmla="*/ 4692651 w 5051628"/>
                <a:gd name="connsiteY12" fmla="*/ 546099 h 3403732"/>
                <a:gd name="connsiteX13" fmla="*/ 4787901 w 5051628"/>
                <a:gd name="connsiteY13" fmla="*/ 812799 h 3403732"/>
                <a:gd name="connsiteX14" fmla="*/ 4870451 w 5051628"/>
                <a:gd name="connsiteY14" fmla="*/ 1079499 h 3403732"/>
                <a:gd name="connsiteX15" fmla="*/ 4921251 w 5051628"/>
                <a:gd name="connsiteY15" fmla="*/ 1346199 h 3403732"/>
                <a:gd name="connsiteX16" fmla="*/ 4927601 w 5051628"/>
                <a:gd name="connsiteY16" fmla="*/ 1708149 h 3403732"/>
                <a:gd name="connsiteX17" fmla="*/ 4972051 w 5051628"/>
                <a:gd name="connsiteY17" fmla="*/ 1949449 h 3403732"/>
                <a:gd name="connsiteX18" fmla="*/ 5048250 w 5051628"/>
                <a:gd name="connsiteY18" fmla="*/ 2241549 h 3403732"/>
                <a:gd name="connsiteX19" fmla="*/ 5022850 w 5051628"/>
                <a:gd name="connsiteY19" fmla="*/ 2552699 h 3403732"/>
                <a:gd name="connsiteX20" fmla="*/ 5022850 w 5051628"/>
                <a:gd name="connsiteY20" fmla="*/ 2781299 h 3403732"/>
                <a:gd name="connsiteX21" fmla="*/ 5029200 w 5051628"/>
                <a:gd name="connsiteY21" fmla="*/ 2990849 h 3403732"/>
                <a:gd name="connsiteX22" fmla="*/ 5008729 w 5051628"/>
                <a:gd name="connsiteY22" fmla="*/ 3161352 h 3403732"/>
                <a:gd name="connsiteX23" fmla="*/ 4914900 w 5051628"/>
                <a:gd name="connsiteY23" fmla="*/ 3314698 h 3403732"/>
                <a:gd name="connsiteX24" fmla="*/ 4724400 w 5051628"/>
                <a:gd name="connsiteY24" fmla="*/ 3403598 h 3403732"/>
                <a:gd name="connsiteX25" fmla="*/ 4597400 w 5051628"/>
                <a:gd name="connsiteY25" fmla="*/ 3352798 h 3403732"/>
                <a:gd name="connsiteX26" fmla="*/ 4508500 w 5051628"/>
                <a:gd name="connsiteY26" fmla="*/ 3149598 h 3403732"/>
                <a:gd name="connsiteX27" fmla="*/ 4445000 w 5051628"/>
                <a:gd name="connsiteY27" fmla="*/ 2971798 h 3403732"/>
                <a:gd name="connsiteX28" fmla="*/ 4292600 w 5051628"/>
                <a:gd name="connsiteY28" fmla="*/ 2806698 h 3403732"/>
                <a:gd name="connsiteX29" fmla="*/ 4089400 w 5051628"/>
                <a:gd name="connsiteY29" fmla="*/ 2578098 h 3403732"/>
                <a:gd name="connsiteX30" fmla="*/ 3810000 w 5051628"/>
                <a:gd name="connsiteY30" fmla="*/ 2324098 h 3403732"/>
                <a:gd name="connsiteX31" fmla="*/ 412569 w 5051628"/>
                <a:gd name="connsiteY31" fmla="*/ 2920052 h 3403732"/>
                <a:gd name="connsiteX32" fmla="*/ 0 w 5051628"/>
                <a:gd name="connsiteY32" fmla="*/ 863598 h 3403732"/>
                <a:gd name="connsiteX33" fmla="*/ 412569 w 5051628"/>
                <a:gd name="connsiteY33" fmla="*/ 50617 h 3403732"/>
                <a:gd name="connsiteX0" fmla="*/ 432964 w 5072023"/>
                <a:gd name="connsiteY0" fmla="*/ 50617 h 3403732"/>
                <a:gd name="connsiteX1" fmla="*/ 1734896 w 5072023"/>
                <a:gd name="connsiteY1" fmla="*/ 0 h 3403732"/>
                <a:gd name="connsiteX2" fmla="*/ 2306396 w 5072023"/>
                <a:gd name="connsiteY2" fmla="*/ 104775 h 3403732"/>
                <a:gd name="connsiteX3" fmla="*/ 2471496 w 5072023"/>
                <a:gd name="connsiteY3" fmla="*/ 165100 h 3403732"/>
                <a:gd name="connsiteX4" fmla="*/ 2681046 w 5072023"/>
                <a:gd name="connsiteY4" fmla="*/ 177800 h 3403732"/>
                <a:gd name="connsiteX5" fmla="*/ 2935046 w 5072023"/>
                <a:gd name="connsiteY5" fmla="*/ 146050 h 3403732"/>
                <a:gd name="connsiteX6" fmla="*/ 3220796 w 5072023"/>
                <a:gd name="connsiteY6" fmla="*/ 146050 h 3403732"/>
                <a:gd name="connsiteX7" fmla="*/ 3620846 w 5072023"/>
                <a:gd name="connsiteY7" fmla="*/ 146050 h 3403732"/>
                <a:gd name="connsiteX8" fmla="*/ 3868496 w 5072023"/>
                <a:gd name="connsiteY8" fmla="*/ 139700 h 3403732"/>
                <a:gd name="connsiteX9" fmla="*/ 4154246 w 5072023"/>
                <a:gd name="connsiteY9" fmla="*/ 190500 h 3403732"/>
                <a:gd name="connsiteX10" fmla="*/ 4370146 w 5072023"/>
                <a:gd name="connsiteY10" fmla="*/ 247650 h 3403732"/>
                <a:gd name="connsiteX11" fmla="*/ 4552874 w 5072023"/>
                <a:gd name="connsiteY11" fmla="*/ 323667 h 3403732"/>
                <a:gd name="connsiteX12" fmla="*/ 4713046 w 5072023"/>
                <a:gd name="connsiteY12" fmla="*/ 546099 h 3403732"/>
                <a:gd name="connsiteX13" fmla="*/ 4808296 w 5072023"/>
                <a:gd name="connsiteY13" fmla="*/ 812799 h 3403732"/>
                <a:gd name="connsiteX14" fmla="*/ 4890846 w 5072023"/>
                <a:gd name="connsiteY14" fmla="*/ 1079499 h 3403732"/>
                <a:gd name="connsiteX15" fmla="*/ 4941646 w 5072023"/>
                <a:gd name="connsiteY15" fmla="*/ 1346199 h 3403732"/>
                <a:gd name="connsiteX16" fmla="*/ 4947996 w 5072023"/>
                <a:gd name="connsiteY16" fmla="*/ 1708149 h 3403732"/>
                <a:gd name="connsiteX17" fmla="*/ 4992446 w 5072023"/>
                <a:gd name="connsiteY17" fmla="*/ 1949449 h 3403732"/>
                <a:gd name="connsiteX18" fmla="*/ 5068645 w 5072023"/>
                <a:gd name="connsiteY18" fmla="*/ 2241549 h 3403732"/>
                <a:gd name="connsiteX19" fmla="*/ 5043245 w 5072023"/>
                <a:gd name="connsiteY19" fmla="*/ 2552699 h 3403732"/>
                <a:gd name="connsiteX20" fmla="*/ 5043245 w 5072023"/>
                <a:gd name="connsiteY20" fmla="*/ 2781299 h 3403732"/>
                <a:gd name="connsiteX21" fmla="*/ 5049595 w 5072023"/>
                <a:gd name="connsiteY21" fmla="*/ 2990849 h 3403732"/>
                <a:gd name="connsiteX22" fmla="*/ 5029124 w 5072023"/>
                <a:gd name="connsiteY22" fmla="*/ 3161352 h 3403732"/>
                <a:gd name="connsiteX23" fmla="*/ 4935295 w 5072023"/>
                <a:gd name="connsiteY23" fmla="*/ 3314698 h 3403732"/>
                <a:gd name="connsiteX24" fmla="*/ 4744795 w 5072023"/>
                <a:gd name="connsiteY24" fmla="*/ 3403598 h 3403732"/>
                <a:gd name="connsiteX25" fmla="*/ 4617795 w 5072023"/>
                <a:gd name="connsiteY25" fmla="*/ 3352798 h 3403732"/>
                <a:gd name="connsiteX26" fmla="*/ 4528895 w 5072023"/>
                <a:gd name="connsiteY26" fmla="*/ 3149598 h 3403732"/>
                <a:gd name="connsiteX27" fmla="*/ 4465395 w 5072023"/>
                <a:gd name="connsiteY27" fmla="*/ 2971798 h 3403732"/>
                <a:gd name="connsiteX28" fmla="*/ 4312995 w 5072023"/>
                <a:gd name="connsiteY28" fmla="*/ 2806698 h 3403732"/>
                <a:gd name="connsiteX29" fmla="*/ 4109795 w 5072023"/>
                <a:gd name="connsiteY29" fmla="*/ 2578098 h 3403732"/>
                <a:gd name="connsiteX30" fmla="*/ 3830395 w 5072023"/>
                <a:gd name="connsiteY30" fmla="*/ 2324098 h 3403732"/>
                <a:gd name="connsiteX31" fmla="*/ 432964 w 5072023"/>
                <a:gd name="connsiteY31" fmla="*/ 2920052 h 3403732"/>
                <a:gd name="connsiteX32" fmla="*/ 134695 w 5072023"/>
                <a:gd name="connsiteY32" fmla="*/ 1219198 h 3403732"/>
                <a:gd name="connsiteX33" fmla="*/ 20395 w 5072023"/>
                <a:gd name="connsiteY33" fmla="*/ 863598 h 3403732"/>
                <a:gd name="connsiteX34" fmla="*/ 432964 w 5072023"/>
                <a:gd name="connsiteY34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295326 w 5067553"/>
                <a:gd name="connsiteY32" fmla="*/ 1416048 h 3403732"/>
                <a:gd name="connsiteX33" fmla="*/ 130225 w 5067553"/>
                <a:gd name="connsiteY33" fmla="*/ 1219198 h 3403732"/>
                <a:gd name="connsiteX34" fmla="*/ 15925 w 5067553"/>
                <a:gd name="connsiteY34" fmla="*/ 863598 h 3403732"/>
                <a:gd name="connsiteX35" fmla="*/ 428494 w 5067553"/>
                <a:gd name="connsiteY35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403276 w 5067553"/>
                <a:gd name="connsiteY32" fmla="*/ 1695448 h 3403732"/>
                <a:gd name="connsiteX33" fmla="*/ 295326 w 5067553"/>
                <a:gd name="connsiteY33" fmla="*/ 1416048 h 3403732"/>
                <a:gd name="connsiteX34" fmla="*/ 130225 w 5067553"/>
                <a:gd name="connsiteY34" fmla="*/ 1219198 h 3403732"/>
                <a:gd name="connsiteX35" fmla="*/ 15925 w 5067553"/>
                <a:gd name="connsiteY35" fmla="*/ 863598 h 3403732"/>
                <a:gd name="connsiteX36" fmla="*/ 428494 w 5067553"/>
                <a:gd name="connsiteY36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511226 w 5067553"/>
                <a:gd name="connsiteY32" fmla="*/ 1943098 h 3403732"/>
                <a:gd name="connsiteX33" fmla="*/ 403276 w 5067553"/>
                <a:gd name="connsiteY33" fmla="*/ 1695448 h 3403732"/>
                <a:gd name="connsiteX34" fmla="*/ 295326 w 5067553"/>
                <a:gd name="connsiteY34" fmla="*/ 1416048 h 3403732"/>
                <a:gd name="connsiteX35" fmla="*/ 130225 w 5067553"/>
                <a:gd name="connsiteY35" fmla="*/ 1219198 h 3403732"/>
                <a:gd name="connsiteX36" fmla="*/ 15925 w 5067553"/>
                <a:gd name="connsiteY36" fmla="*/ 863598 h 3403732"/>
                <a:gd name="connsiteX37" fmla="*/ 428494 w 5067553"/>
                <a:gd name="connsiteY37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676326 w 5067553"/>
                <a:gd name="connsiteY32" fmla="*/ 2235198 h 3403732"/>
                <a:gd name="connsiteX33" fmla="*/ 511226 w 5067553"/>
                <a:gd name="connsiteY33" fmla="*/ 1943098 h 3403732"/>
                <a:gd name="connsiteX34" fmla="*/ 403276 w 5067553"/>
                <a:gd name="connsiteY34" fmla="*/ 1695448 h 3403732"/>
                <a:gd name="connsiteX35" fmla="*/ 295326 w 5067553"/>
                <a:gd name="connsiteY35" fmla="*/ 1416048 h 3403732"/>
                <a:gd name="connsiteX36" fmla="*/ 130225 w 5067553"/>
                <a:gd name="connsiteY36" fmla="*/ 1219198 h 3403732"/>
                <a:gd name="connsiteX37" fmla="*/ 15925 w 5067553"/>
                <a:gd name="connsiteY37" fmla="*/ 863598 h 3403732"/>
                <a:gd name="connsiteX38" fmla="*/ 428494 w 5067553"/>
                <a:gd name="connsiteY38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974594 w 5067553"/>
                <a:gd name="connsiteY31" fmla="*/ 278670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114476 w 5067553"/>
                <a:gd name="connsiteY31" fmla="*/ 2914648 h 3403732"/>
                <a:gd name="connsiteX32" fmla="*/ 974594 w 5067553"/>
                <a:gd name="connsiteY32" fmla="*/ 2786702 h 3403732"/>
                <a:gd name="connsiteX33" fmla="*/ 816026 w 5067553"/>
                <a:gd name="connsiteY33" fmla="*/ 2489198 h 3403732"/>
                <a:gd name="connsiteX34" fmla="*/ 676326 w 5067553"/>
                <a:gd name="connsiteY34" fmla="*/ 2235198 h 3403732"/>
                <a:gd name="connsiteX35" fmla="*/ 511226 w 5067553"/>
                <a:gd name="connsiteY35" fmla="*/ 1943098 h 3403732"/>
                <a:gd name="connsiteX36" fmla="*/ 403276 w 5067553"/>
                <a:gd name="connsiteY36" fmla="*/ 1695448 h 3403732"/>
                <a:gd name="connsiteX37" fmla="*/ 295326 w 5067553"/>
                <a:gd name="connsiteY37" fmla="*/ 1416048 h 3403732"/>
                <a:gd name="connsiteX38" fmla="*/ 130225 w 5067553"/>
                <a:gd name="connsiteY38" fmla="*/ 1219198 h 3403732"/>
                <a:gd name="connsiteX39" fmla="*/ 15925 w 5067553"/>
                <a:gd name="connsiteY39" fmla="*/ 863598 h 3403732"/>
                <a:gd name="connsiteX40" fmla="*/ 428494 w 5067553"/>
                <a:gd name="connsiteY40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203376 w 5067553"/>
                <a:gd name="connsiteY31" fmla="*/ 3105148 h 3403732"/>
                <a:gd name="connsiteX32" fmla="*/ 1114476 w 5067553"/>
                <a:gd name="connsiteY32" fmla="*/ 2914648 h 3403732"/>
                <a:gd name="connsiteX33" fmla="*/ 974594 w 5067553"/>
                <a:gd name="connsiteY33" fmla="*/ 2786702 h 3403732"/>
                <a:gd name="connsiteX34" fmla="*/ 816026 w 5067553"/>
                <a:gd name="connsiteY34" fmla="*/ 2489198 h 3403732"/>
                <a:gd name="connsiteX35" fmla="*/ 676326 w 5067553"/>
                <a:gd name="connsiteY35" fmla="*/ 2235198 h 3403732"/>
                <a:gd name="connsiteX36" fmla="*/ 511226 w 5067553"/>
                <a:gd name="connsiteY36" fmla="*/ 1943098 h 3403732"/>
                <a:gd name="connsiteX37" fmla="*/ 403276 w 5067553"/>
                <a:gd name="connsiteY37" fmla="*/ 1695448 h 3403732"/>
                <a:gd name="connsiteX38" fmla="*/ 295326 w 5067553"/>
                <a:gd name="connsiteY38" fmla="*/ 1416048 h 3403732"/>
                <a:gd name="connsiteX39" fmla="*/ 130225 w 5067553"/>
                <a:gd name="connsiteY39" fmla="*/ 1219198 h 3403732"/>
                <a:gd name="connsiteX40" fmla="*/ 15925 w 5067553"/>
                <a:gd name="connsiteY40" fmla="*/ 863598 h 3403732"/>
                <a:gd name="connsiteX41" fmla="*/ 428494 w 5067553"/>
                <a:gd name="connsiteY41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358951 w 5067553"/>
                <a:gd name="connsiteY31" fmla="*/ 3248023 h 3403732"/>
                <a:gd name="connsiteX32" fmla="*/ 1203376 w 5067553"/>
                <a:gd name="connsiteY32" fmla="*/ 3105148 h 3403732"/>
                <a:gd name="connsiteX33" fmla="*/ 1114476 w 5067553"/>
                <a:gd name="connsiteY33" fmla="*/ 2914648 h 3403732"/>
                <a:gd name="connsiteX34" fmla="*/ 974594 w 5067553"/>
                <a:gd name="connsiteY34" fmla="*/ 2786702 h 3403732"/>
                <a:gd name="connsiteX35" fmla="*/ 816026 w 5067553"/>
                <a:gd name="connsiteY35" fmla="*/ 2489198 h 3403732"/>
                <a:gd name="connsiteX36" fmla="*/ 676326 w 5067553"/>
                <a:gd name="connsiteY36" fmla="*/ 2235198 h 3403732"/>
                <a:gd name="connsiteX37" fmla="*/ 511226 w 5067553"/>
                <a:gd name="connsiteY37" fmla="*/ 1943098 h 3403732"/>
                <a:gd name="connsiteX38" fmla="*/ 403276 w 5067553"/>
                <a:gd name="connsiteY38" fmla="*/ 1695448 h 3403732"/>
                <a:gd name="connsiteX39" fmla="*/ 295326 w 5067553"/>
                <a:gd name="connsiteY39" fmla="*/ 1416048 h 3403732"/>
                <a:gd name="connsiteX40" fmla="*/ 130225 w 5067553"/>
                <a:gd name="connsiteY40" fmla="*/ 1219198 h 3403732"/>
                <a:gd name="connsiteX41" fmla="*/ 15925 w 5067553"/>
                <a:gd name="connsiteY41" fmla="*/ 863598 h 3403732"/>
                <a:gd name="connsiteX42" fmla="*/ 428494 w 5067553"/>
                <a:gd name="connsiteY42" fmla="*/ 50617 h 3403732"/>
                <a:gd name="connsiteX0" fmla="*/ 428494 w 5067553"/>
                <a:gd name="connsiteY0" fmla="*/ 50617 h 3453460"/>
                <a:gd name="connsiteX1" fmla="*/ 1730426 w 5067553"/>
                <a:gd name="connsiteY1" fmla="*/ 0 h 3453460"/>
                <a:gd name="connsiteX2" fmla="*/ 2301926 w 5067553"/>
                <a:gd name="connsiteY2" fmla="*/ 104775 h 3453460"/>
                <a:gd name="connsiteX3" fmla="*/ 2467026 w 5067553"/>
                <a:gd name="connsiteY3" fmla="*/ 165100 h 3453460"/>
                <a:gd name="connsiteX4" fmla="*/ 2676576 w 5067553"/>
                <a:gd name="connsiteY4" fmla="*/ 177800 h 3453460"/>
                <a:gd name="connsiteX5" fmla="*/ 2930576 w 5067553"/>
                <a:gd name="connsiteY5" fmla="*/ 146050 h 3453460"/>
                <a:gd name="connsiteX6" fmla="*/ 3216326 w 5067553"/>
                <a:gd name="connsiteY6" fmla="*/ 146050 h 3453460"/>
                <a:gd name="connsiteX7" fmla="*/ 3616376 w 5067553"/>
                <a:gd name="connsiteY7" fmla="*/ 146050 h 3453460"/>
                <a:gd name="connsiteX8" fmla="*/ 3864026 w 5067553"/>
                <a:gd name="connsiteY8" fmla="*/ 139700 h 3453460"/>
                <a:gd name="connsiteX9" fmla="*/ 4149776 w 5067553"/>
                <a:gd name="connsiteY9" fmla="*/ 190500 h 3453460"/>
                <a:gd name="connsiteX10" fmla="*/ 4365676 w 5067553"/>
                <a:gd name="connsiteY10" fmla="*/ 247650 h 3453460"/>
                <a:gd name="connsiteX11" fmla="*/ 4548404 w 5067553"/>
                <a:gd name="connsiteY11" fmla="*/ 323667 h 3453460"/>
                <a:gd name="connsiteX12" fmla="*/ 4708576 w 5067553"/>
                <a:gd name="connsiteY12" fmla="*/ 546099 h 3453460"/>
                <a:gd name="connsiteX13" fmla="*/ 4803826 w 5067553"/>
                <a:gd name="connsiteY13" fmla="*/ 812799 h 3453460"/>
                <a:gd name="connsiteX14" fmla="*/ 4886376 w 5067553"/>
                <a:gd name="connsiteY14" fmla="*/ 1079499 h 3453460"/>
                <a:gd name="connsiteX15" fmla="*/ 4937176 w 5067553"/>
                <a:gd name="connsiteY15" fmla="*/ 1346199 h 3453460"/>
                <a:gd name="connsiteX16" fmla="*/ 4943526 w 5067553"/>
                <a:gd name="connsiteY16" fmla="*/ 1708149 h 3453460"/>
                <a:gd name="connsiteX17" fmla="*/ 4987976 w 5067553"/>
                <a:gd name="connsiteY17" fmla="*/ 1949449 h 3453460"/>
                <a:gd name="connsiteX18" fmla="*/ 5064175 w 5067553"/>
                <a:gd name="connsiteY18" fmla="*/ 2241549 h 3453460"/>
                <a:gd name="connsiteX19" fmla="*/ 5038775 w 5067553"/>
                <a:gd name="connsiteY19" fmla="*/ 2552699 h 3453460"/>
                <a:gd name="connsiteX20" fmla="*/ 5038775 w 5067553"/>
                <a:gd name="connsiteY20" fmla="*/ 2781299 h 3453460"/>
                <a:gd name="connsiteX21" fmla="*/ 5045125 w 5067553"/>
                <a:gd name="connsiteY21" fmla="*/ 2990849 h 3453460"/>
                <a:gd name="connsiteX22" fmla="*/ 5024654 w 5067553"/>
                <a:gd name="connsiteY22" fmla="*/ 3161352 h 3453460"/>
                <a:gd name="connsiteX23" fmla="*/ 4930825 w 5067553"/>
                <a:gd name="connsiteY23" fmla="*/ 3314698 h 3453460"/>
                <a:gd name="connsiteX24" fmla="*/ 4740325 w 5067553"/>
                <a:gd name="connsiteY24" fmla="*/ 3403598 h 3453460"/>
                <a:gd name="connsiteX25" fmla="*/ 4613325 w 5067553"/>
                <a:gd name="connsiteY25" fmla="*/ 3352798 h 3453460"/>
                <a:gd name="connsiteX26" fmla="*/ 4524425 w 5067553"/>
                <a:gd name="connsiteY26" fmla="*/ 3149598 h 3453460"/>
                <a:gd name="connsiteX27" fmla="*/ 4460925 w 5067553"/>
                <a:gd name="connsiteY27" fmla="*/ 2971798 h 3453460"/>
                <a:gd name="connsiteX28" fmla="*/ 4308525 w 5067553"/>
                <a:gd name="connsiteY28" fmla="*/ 2806698 h 3453460"/>
                <a:gd name="connsiteX29" fmla="*/ 4105325 w 5067553"/>
                <a:gd name="connsiteY29" fmla="*/ 2578098 h 3453460"/>
                <a:gd name="connsiteX30" fmla="*/ 3825925 w 5067553"/>
                <a:gd name="connsiteY30" fmla="*/ 2324098 h 3453460"/>
                <a:gd name="connsiteX31" fmla="*/ 1530401 w 5067553"/>
                <a:gd name="connsiteY31" fmla="*/ 3409948 h 3453460"/>
                <a:gd name="connsiteX32" fmla="*/ 1358951 w 5067553"/>
                <a:gd name="connsiteY32" fmla="*/ 3248023 h 3453460"/>
                <a:gd name="connsiteX33" fmla="*/ 1203376 w 5067553"/>
                <a:gd name="connsiteY33" fmla="*/ 3105148 h 3453460"/>
                <a:gd name="connsiteX34" fmla="*/ 1114476 w 5067553"/>
                <a:gd name="connsiteY34" fmla="*/ 2914648 h 3453460"/>
                <a:gd name="connsiteX35" fmla="*/ 974594 w 5067553"/>
                <a:gd name="connsiteY35" fmla="*/ 2786702 h 3453460"/>
                <a:gd name="connsiteX36" fmla="*/ 816026 w 5067553"/>
                <a:gd name="connsiteY36" fmla="*/ 2489198 h 3453460"/>
                <a:gd name="connsiteX37" fmla="*/ 676326 w 5067553"/>
                <a:gd name="connsiteY37" fmla="*/ 2235198 h 3453460"/>
                <a:gd name="connsiteX38" fmla="*/ 511226 w 5067553"/>
                <a:gd name="connsiteY38" fmla="*/ 1943098 h 3453460"/>
                <a:gd name="connsiteX39" fmla="*/ 403276 w 5067553"/>
                <a:gd name="connsiteY39" fmla="*/ 1695448 h 3453460"/>
                <a:gd name="connsiteX40" fmla="*/ 295326 w 5067553"/>
                <a:gd name="connsiteY40" fmla="*/ 1416048 h 3453460"/>
                <a:gd name="connsiteX41" fmla="*/ 130225 w 5067553"/>
                <a:gd name="connsiteY41" fmla="*/ 1219198 h 3453460"/>
                <a:gd name="connsiteX42" fmla="*/ 15925 w 5067553"/>
                <a:gd name="connsiteY42" fmla="*/ 863598 h 3453460"/>
                <a:gd name="connsiteX43" fmla="*/ 428494 w 5067553"/>
                <a:gd name="connsiteY43" fmla="*/ 50617 h 3453460"/>
                <a:gd name="connsiteX0" fmla="*/ 428494 w 5067553"/>
                <a:gd name="connsiteY0" fmla="*/ 50617 h 3500259"/>
                <a:gd name="connsiteX1" fmla="*/ 1730426 w 5067553"/>
                <a:gd name="connsiteY1" fmla="*/ 0 h 3500259"/>
                <a:gd name="connsiteX2" fmla="*/ 2301926 w 5067553"/>
                <a:gd name="connsiteY2" fmla="*/ 104775 h 3500259"/>
                <a:gd name="connsiteX3" fmla="*/ 2467026 w 5067553"/>
                <a:gd name="connsiteY3" fmla="*/ 165100 h 3500259"/>
                <a:gd name="connsiteX4" fmla="*/ 2676576 w 5067553"/>
                <a:gd name="connsiteY4" fmla="*/ 177800 h 3500259"/>
                <a:gd name="connsiteX5" fmla="*/ 2930576 w 5067553"/>
                <a:gd name="connsiteY5" fmla="*/ 146050 h 3500259"/>
                <a:gd name="connsiteX6" fmla="*/ 3216326 w 5067553"/>
                <a:gd name="connsiteY6" fmla="*/ 146050 h 3500259"/>
                <a:gd name="connsiteX7" fmla="*/ 3616376 w 5067553"/>
                <a:gd name="connsiteY7" fmla="*/ 146050 h 3500259"/>
                <a:gd name="connsiteX8" fmla="*/ 3864026 w 5067553"/>
                <a:gd name="connsiteY8" fmla="*/ 139700 h 3500259"/>
                <a:gd name="connsiteX9" fmla="*/ 4149776 w 5067553"/>
                <a:gd name="connsiteY9" fmla="*/ 190500 h 3500259"/>
                <a:gd name="connsiteX10" fmla="*/ 4365676 w 5067553"/>
                <a:gd name="connsiteY10" fmla="*/ 247650 h 3500259"/>
                <a:gd name="connsiteX11" fmla="*/ 4548404 w 5067553"/>
                <a:gd name="connsiteY11" fmla="*/ 323667 h 3500259"/>
                <a:gd name="connsiteX12" fmla="*/ 4708576 w 5067553"/>
                <a:gd name="connsiteY12" fmla="*/ 546099 h 3500259"/>
                <a:gd name="connsiteX13" fmla="*/ 4803826 w 5067553"/>
                <a:gd name="connsiteY13" fmla="*/ 812799 h 3500259"/>
                <a:gd name="connsiteX14" fmla="*/ 4886376 w 5067553"/>
                <a:gd name="connsiteY14" fmla="*/ 1079499 h 3500259"/>
                <a:gd name="connsiteX15" fmla="*/ 4937176 w 5067553"/>
                <a:gd name="connsiteY15" fmla="*/ 1346199 h 3500259"/>
                <a:gd name="connsiteX16" fmla="*/ 4943526 w 5067553"/>
                <a:gd name="connsiteY16" fmla="*/ 1708149 h 3500259"/>
                <a:gd name="connsiteX17" fmla="*/ 4987976 w 5067553"/>
                <a:gd name="connsiteY17" fmla="*/ 1949449 h 3500259"/>
                <a:gd name="connsiteX18" fmla="*/ 5064175 w 5067553"/>
                <a:gd name="connsiteY18" fmla="*/ 2241549 h 3500259"/>
                <a:gd name="connsiteX19" fmla="*/ 5038775 w 5067553"/>
                <a:gd name="connsiteY19" fmla="*/ 2552699 h 3500259"/>
                <a:gd name="connsiteX20" fmla="*/ 5038775 w 5067553"/>
                <a:gd name="connsiteY20" fmla="*/ 2781299 h 3500259"/>
                <a:gd name="connsiteX21" fmla="*/ 5045125 w 5067553"/>
                <a:gd name="connsiteY21" fmla="*/ 2990849 h 3500259"/>
                <a:gd name="connsiteX22" fmla="*/ 5024654 w 5067553"/>
                <a:gd name="connsiteY22" fmla="*/ 3161352 h 3500259"/>
                <a:gd name="connsiteX23" fmla="*/ 4930825 w 5067553"/>
                <a:gd name="connsiteY23" fmla="*/ 3314698 h 3500259"/>
                <a:gd name="connsiteX24" fmla="*/ 4740325 w 5067553"/>
                <a:gd name="connsiteY24" fmla="*/ 3403598 h 3500259"/>
                <a:gd name="connsiteX25" fmla="*/ 4613325 w 5067553"/>
                <a:gd name="connsiteY25" fmla="*/ 3352798 h 3500259"/>
                <a:gd name="connsiteX26" fmla="*/ 4524425 w 5067553"/>
                <a:gd name="connsiteY26" fmla="*/ 3149598 h 3500259"/>
                <a:gd name="connsiteX27" fmla="*/ 4460925 w 5067553"/>
                <a:gd name="connsiteY27" fmla="*/ 2971798 h 3500259"/>
                <a:gd name="connsiteX28" fmla="*/ 4308525 w 5067553"/>
                <a:gd name="connsiteY28" fmla="*/ 2806698 h 3500259"/>
                <a:gd name="connsiteX29" fmla="*/ 4105325 w 5067553"/>
                <a:gd name="connsiteY29" fmla="*/ 2578098 h 3500259"/>
                <a:gd name="connsiteX30" fmla="*/ 3825925 w 5067553"/>
                <a:gd name="connsiteY30" fmla="*/ 2324098 h 3500259"/>
                <a:gd name="connsiteX31" fmla="*/ 1739951 w 5067553"/>
                <a:gd name="connsiteY31" fmla="*/ 3419473 h 3500259"/>
                <a:gd name="connsiteX32" fmla="*/ 1530401 w 5067553"/>
                <a:gd name="connsiteY32" fmla="*/ 3409948 h 3500259"/>
                <a:gd name="connsiteX33" fmla="*/ 1358951 w 5067553"/>
                <a:gd name="connsiteY33" fmla="*/ 3248023 h 3500259"/>
                <a:gd name="connsiteX34" fmla="*/ 1203376 w 5067553"/>
                <a:gd name="connsiteY34" fmla="*/ 3105148 h 3500259"/>
                <a:gd name="connsiteX35" fmla="*/ 1114476 w 5067553"/>
                <a:gd name="connsiteY35" fmla="*/ 2914648 h 3500259"/>
                <a:gd name="connsiteX36" fmla="*/ 974594 w 5067553"/>
                <a:gd name="connsiteY36" fmla="*/ 2786702 h 3500259"/>
                <a:gd name="connsiteX37" fmla="*/ 816026 w 5067553"/>
                <a:gd name="connsiteY37" fmla="*/ 2489198 h 3500259"/>
                <a:gd name="connsiteX38" fmla="*/ 676326 w 5067553"/>
                <a:gd name="connsiteY38" fmla="*/ 2235198 h 3500259"/>
                <a:gd name="connsiteX39" fmla="*/ 511226 w 5067553"/>
                <a:gd name="connsiteY39" fmla="*/ 1943098 h 3500259"/>
                <a:gd name="connsiteX40" fmla="*/ 403276 w 5067553"/>
                <a:gd name="connsiteY40" fmla="*/ 1695448 h 3500259"/>
                <a:gd name="connsiteX41" fmla="*/ 295326 w 5067553"/>
                <a:gd name="connsiteY41" fmla="*/ 1416048 h 3500259"/>
                <a:gd name="connsiteX42" fmla="*/ 130225 w 5067553"/>
                <a:gd name="connsiteY42" fmla="*/ 1219198 h 3500259"/>
                <a:gd name="connsiteX43" fmla="*/ 15925 w 5067553"/>
                <a:gd name="connsiteY43" fmla="*/ 863598 h 3500259"/>
                <a:gd name="connsiteX44" fmla="*/ 428494 w 5067553"/>
                <a:gd name="connsiteY44" fmla="*/ 50617 h 3500259"/>
                <a:gd name="connsiteX0" fmla="*/ 428494 w 5067553"/>
                <a:gd name="connsiteY0" fmla="*/ 50617 h 3474253"/>
                <a:gd name="connsiteX1" fmla="*/ 1730426 w 5067553"/>
                <a:gd name="connsiteY1" fmla="*/ 0 h 3474253"/>
                <a:gd name="connsiteX2" fmla="*/ 2301926 w 5067553"/>
                <a:gd name="connsiteY2" fmla="*/ 104775 h 3474253"/>
                <a:gd name="connsiteX3" fmla="*/ 2467026 w 5067553"/>
                <a:gd name="connsiteY3" fmla="*/ 165100 h 3474253"/>
                <a:gd name="connsiteX4" fmla="*/ 2676576 w 5067553"/>
                <a:gd name="connsiteY4" fmla="*/ 177800 h 3474253"/>
                <a:gd name="connsiteX5" fmla="*/ 2930576 w 5067553"/>
                <a:gd name="connsiteY5" fmla="*/ 146050 h 3474253"/>
                <a:gd name="connsiteX6" fmla="*/ 3216326 w 5067553"/>
                <a:gd name="connsiteY6" fmla="*/ 146050 h 3474253"/>
                <a:gd name="connsiteX7" fmla="*/ 3616376 w 5067553"/>
                <a:gd name="connsiteY7" fmla="*/ 146050 h 3474253"/>
                <a:gd name="connsiteX8" fmla="*/ 3864026 w 5067553"/>
                <a:gd name="connsiteY8" fmla="*/ 139700 h 3474253"/>
                <a:gd name="connsiteX9" fmla="*/ 4149776 w 5067553"/>
                <a:gd name="connsiteY9" fmla="*/ 190500 h 3474253"/>
                <a:gd name="connsiteX10" fmla="*/ 4365676 w 5067553"/>
                <a:gd name="connsiteY10" fmla="*/ 247650 h 3474253"/>
                <a:gd name="connsiteX11" fmla="*/ 4548404 w 5067553"/>
                <a:gd name="connsiteY11" fmla="*/ 323667 h 3474253"/>
                <a:gd name="connsiteX12" fmla="*/ 4708576 w 5067553"/>
                <a:gd name="connsiteY12" fmla="*/ 546099 h 3474253"/>
                <a:gd name="connsiteX13" fmla="*/ 4803826 w 5067553"/>
                <a:gd name="connsiteY13" fmla="*/ 812799 h 3474253"/>
                <a:gd name="connsiteX14" fmla="*/ 4886376 w 5067553"/>
                <a:gd name="connsiteY14" fmla="*/ 1079499 h 3474253"/>
                <a:gd name="connsiteX15" fmla="*/ 4937176 w 5067553"/>
                <a:gd name="connsiteY15" fmla="*/ 1346199 h 3474253"/>
                <a:gd name="connsiteX16" fmla="*/ 4943526 w 5067553"/>
                <a:gd name="connsiteY16" fmla="*/ 1708149 h 3474253"/>
                <a:gd name="connsiteX17" fmla="*/ 4987976 w 5067553"/>
                <a:gd name="connsiteY17" fmla="*/ 1949449 h 3474253"/>
                <a:gd name="connsiteX18" fmla="*/ 5064175 w 5067553"/>
                <a:gd name="connsiteY18" fmla="*/ 2241549 h 3474253"/>
                <a:gd name="connsiteX19" fmla="*/ 5038775 w 5067553"/>
                <a:gd name="connsiteY19" fmla="*/ 2552699 h 3474253"/>
                <a:gd name="connsiteX20" fmla="*/ 5038775 w 5067553"/>
                <a:gd name="connsiteY20" fmla="*/ 2781299 h 3474253"/>
                <a:gd name="connsiteX21" fmla="*/ 5045125 w 5067553"/>
                <a:gd name="connsiteY21" fmla="*/ 2990849 h 3474253"/>
                <a:gd name="connsiteX22" fmla="*/ 5024654 w 5067553"/>
                <a:gd name="connsiteY22" fmla="*/ 3161352 h 3474253"/>
                <a:gd name="connsiteX23" fmla="*/ 4930825 w 5067553"/>
                <a:gd name="connsiteY23" fmla="*/ 3314698 h 3474253"/>
                <a:gd name="connsiteX24" fmla="*/ 4740325 w 5067553"/>
                <a:gd name="connsiteY24" fmla="*/ 3403598 h 3474253"/>
                <a:gd name="connsiteX25" fmla="*/ 4613325 w 5067553"/>
                <a:gd name="connsiteY25" fmla="*/ 3352798 h 3474253"/>
                <a:gd name="connsiteX26" fmla="*/ 4524425 w 5067553"/>
                <a:gd name="connsiteY26" fmla="*/ 3149598 h 3474253"/>
                <a:gd name="connsiteX27" fmla="*/ 4460925 w 5067553"/>
                <a:gd name="connsiteY27" fmla="*/ 2971798 h 3474253"/>
                <a:gd name="connsiteX28" fmla="*/ 4308525 w 5067553"/>
                <a:gd name="connsiteY28" fmla="*/ 2806698 h 3474253"/>
                <a:gd name="connsiteX29" fmla="*/ 4105325 w 5067553"/>
                <a:gd name="connsiteY29" fmla="*/ 2578098 h 3474253"/>
                <a:gd name="connsiteX30" fmla="*/ 3825925 w 5067553"/>
                <a:gd name="connsiteY30" fmla="*/ 2324098 h 3474253"/>
                <a:gd name="connsiteX31" fmla="*/ 1987601 w 5067553"/>
                <a:gd name="connsiteY31" fmla="*/ 3390898 h 3474253"/>
                <a:gd name="connsiteX32" fmla="*/ 1739951 w 5067553"/>
                <a:gd name="connsiteY32" fmla="*/ 3419473 h 3474253"/>
                <a:gd name="connsiteX33" fmla="*/ 1530401 w 5067553"/>
                <a:gd name="connsiteY33" fmla="*/ 3409948 h 3474253"/>
                <a:gd name="connsiteX34" fmla="*/ 1358951 w 5067553"/>
                <a:gd name="connsiteY34" fmla="*/ 3248023 h 3474253"/>
                <a:gd name="connsiteX35" fmla="*/ 1203376 w 5067553"/>
                <a:gd name="connsiteY35" fmla="*/ 3105148 h 3474253"/>
                <a:gd name="connsiteX36" fmla="*/ 1114476 w 5067553"/>
                <a:gd name="connsiteY36" fmla="*/ 2914648 h 3474253"/>
                <a:gd name="connsiteX37" fmla="*/ 974594 w 5067553"/>
                <a:gd name="connsiteY37" fmla="*/ 2786702 h 3474253"/>
                <a:gd name="connsiteX38" fmla="*/ 816026 w 5067553"/>
                <a:gd name="connsiteY38" fmla="*/ 2489198 h 3474253"/>
                <a:gd name="connsiteX39" fmla="*/ 676326 w 5067553"/>
                <a:gd name="connsiteY39" fmla="*/ 2235198 h 3474253"/>
                <a:gd name="connsiteX40" fmla="*/ 511226 w 5067553"/>
                <a:gd name="connsiteY40" fmla="*/ 1943098 h 3474253"/>
                <a:gd name="connsiteX41" fmla="*/ 403276 w 5067553"/>
                <a:gd name="connsiteY41" fmla="*/ 1695448 h 3474253"/>
                <a:gd name="connsiteX42" fmla="*/ 295326 w 5067553"/>
                <a:gd name="connsiteY42" fmla="*/ 1416048 h 3474253"/>
                <a:gd name="connsiteX43" fmla="*/ 130225 w 5067553"/>
                <a:gd name="connsiteY43" fmla="*/ 1219198 h 3474253"/>
                <a:gd name="connsiteX44" fmla="*/ 15925 w 5067553"/>
                <a:gd name="connsiteY44" fmla="*/ 863598 h 3474253"/>
                <a:gd name="connsiteX45" fmla="*/ 428494 w 5067553"/>
                <a:gd name="connsiteY45" fmla="*/ 50617 h 3474253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2673401 w 5067553"/>
                <a:gd name="connsiteY31" fmla="*/ 3162298 h 3430408"/>
                <a:gd name="connsiteX32" fmla="*/ 1987601 w 5067553"/>
                <a:gd name="connsiteY32" fmla="*/ 3390898 h 3430408"/>
                <a:gd name="connsiteX33" fmla="*/ 1739951 w 5067553"/>
                <a:gd name="connsiteY33" fmla="*/ 3419473 h 3430408"/>
                <a:gd name="connsiteX34" fmla="*/ 1530401 w 5067553"/>
                <a:gd name="connsiteY34" fmla="*/ 3409948 h 3430408"/>
                <a:gd name="connsiteX35" fmla="*/ 1358951 w 5067553"/>
                <a:gd name="connsiteY35" fmla="*/ 3248023 h 3430408"/>
                <a:gd name="connsiteX36" fmla="*/ 1203376 w 5067553"/>
                <a:gd name="connsiteY36" fmla="*/ 3105148 h 3430408"/>
                <a:gd name="connsiteX37" fmla="*/ 1114476 w 5067553"/>
                <a:gd name="connsiteY37" fmla="*/ 2914648 h 3430408"/>
                <a:gd name="connsiteX38" fmla="*/ 974594 w 5067553"/>
                <a:gd name="connsiteY38" fmla="*/ 2786702 h 3430408"/>
                <a:gd name="connsiteX39" fmla="*/ 816026 w 5067553"/>
                <a:gd name="connsiteY39" fmla="*/ 2489198 h 3430408"/>
                <a:gd name="connsiteX40" fmla="*/ 676326 w 5067553"/>
                <a:gd name="connsiteY40" fmla="*/ 2235198 h 3430408"/>
                <a:gd name="connsiteX41" fmla="*/ 511226 w 5067553"/>
                <a:gd name="connsiteY41" fmla="*/ 1943098 h 3430408"/>
                <a:gd name="connsiteX42" fmla="*/ 403276 w 5067553"/>
                <a:gd name="connsiteY42" fmla="*/ 1695448 h 3430408"/>
                <a:gd name="connsiteX43" fmla="*/ 295326 w 5067553"/>
                <a:gd name="connsiteY43" fmla="*/ 1416048 h 3430408"/>
                <a:gd name="connsiteX44" fmla="*/ 130225 w 5067553"/>
                <a:gd name="connsiteY44" fmla="*/ 1219198 h 3430408"/>
                <a:gd name="connsiteX45" fmla="*/ 15925 w 5067553"/>
                <a:gd name="connsiteY45" fmla="*/ 863598 h 3430408"/>
                <a:gd name="connsiteX46" fmla="*/ 428494 w 5067553"/>
                <a:gd name="connsiteY46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006776 w 5067553"/>
                <a:gd name="connsiteY31" fmla="*/ 3152773 h 3430408"/>
                <a:gd name="connsiteX32" fmla="*/ 2673401 w 5067553"/>
                <a:gd name="connsiteY32" fmla="*/ 3162298 h 3430408"/>
                <a:gd name="connsiteX33" fmla="*/ 1987601 w 5067553"/>
                <a:gd name="connsiteY33" fmla="*/ 3390898 h 3430408"/>
                <a:gd name="connsiteX34" fmla="*/ 1739951 w 5067553"/>
                <a:gd name="connsiteY34" fmla="*/ 3419473 h 3430408"/>
                <a:gd name="connsiteX35" fmla="*/ 1530401 w 5067553"/>
                <a:gd name="connsiteY35" fmla="*/ 3409948 h 3430408"/>
                <a:gd name="connsiteX36" fmla="*/ 1358951 w 5067553"/>
                <a:gd name="connsiteY36" fmla="*/ 3248023 h 3430408"/>
                <a:gd name="connsiteX37" fmla="*/ 1203376 w 5067553"/>
                <a:gd name="connsiteY37" fmla="*/ 3105148 h 3430408"/>
                <a:gd name="connsiteX38" fmla="*/ 1114476 w 5067553"/>
                <a:gd name="connsiteY38" fmla="*/ 2914648 h 3430408"/>
                <a:gd name="connsiteX39" fmla="*/ 974594 w 5067553"/>
                <a:gd name="connsiteY39" fmla="*/ 2786702 h 3430408"/>
                <a:gd name="connsiteX40" fmla="*/ 816026 w 5067553"/>
                <a:gd name="connsiteY40" fmla="*/ 2489198 h 3430408"/>
                <a:gd name="connsiteX41" fmla="*/ 676326 w 5067553"/>
                <a:gd name="connsiteY41" fmla="*/ 2235198 h 3430408"/>
                <a:gd name="connsiteX42" fmla="*/ 511226 w 5067553"/>
                <a:gd name="connsiteY42" fmla="*/ 1943098 h 3430408"/>
                <a:gd name="connsiteX43" fmla="*/ 403276 w 5067553"/>
                <a:gd name="connsiteY43" fmla="*/ 1695448 h 3430408"/>
                <a:gd name="connsiteX44" fmla="*/ 295326 w 5067553"/>
                <a:gd name="connsiteY44" fmla="*/ 1416048 h 3430408"/>
                <a:gd name="connsiteX45" fmla="*/ 130225 w 5067553"/>
                <a:gd name="connsiteY45" fmla="*/ 1219198 h 3430408"/>
                <a:gd name="connsiteX46" fmla="*/ 15925 w 5067553"/>
                <a:gd name="connsiteY46" fmla="*/ 863598 h 3430408"/>
                <a:gd name="connsiteX47" fmla="*/ 428494 w 5067553"/>
                <a:gd name="connsiteY47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206801 w 5067553"/>
                <a:gd name="connsiteY31" fmla="*/ 3114673 h 3430408"/>
                <a:gd name="connsiteX32" fmla="*/ 3006776 w 5067553"/>
                <a:gd name="connsiteY32" fmla="*/ 3152773 h 3430408"/>
                <a:gd name="connsiteX33" fmla="*/ 2673401 w 5067553"/>
                <a:gd name="connsiteY33" fmla="*/ 3162298 h 3430408"/>
                <a:gd name="connsiteX34" fmla="*/ 1987601 w 5067553"/>
                <a:gd name="connsiteY34" fmla="*/ 3390898 h 3430408"/>
                <a:gd name="connsiteX35" fmla="*/ 1739951 w 5067553"/>
                <a:gd name="connsiteY35" fmla="*/ 3419473 h 3430408"/>
                <a:gd name="connsiteX36" fmla="*/ 1530401 w 5067553"/>
                <a:gd name="connsiteY36" fmla="*/ 3409948 h 3430408"/>
                <a:gd name="connsiteX37" fmla="*/ 1358951 w 5067553"/>
                <a:gd name="connsiteY37" fmla="*/ 3248023 h 3430408"/>
                <a:gd name="connsiteX38" fmla="*/ 1203376 w 5067553"/>
                <a:gd name="connsiteY38" fmla="*/ 3105148 h 3430408"/>
                <a:gd name="connsiteX39" fmla="*/ 1114476 w 5067553"/>
                <a:gd name="connsiteY39" fmla="*/ 2914648 h 3430408"/>
                <a:gd name="connsiteX40" fmla="*/ 974594 w 5067553"/>
                <a:gd name="connsiteY40" fmla="*/ 2786702 h 3430408"/>
                <a:gd name="connsiteX41" fmla="*/ 816026 w 5067553"/>
                <a:gd name="connsiteY41" fmla="*/ 2489198 h 3430408"/>
                <a:gd name="connsiteX42" fmla="*/ 676326 w 5067553"/>
                <a:gd name="connsiteY42" fmla="*/ 2235198 h 3430408"/>
                <a:gd name="connsiteX43" fmla="*/ 511226 w 5067553"/>
                <a:gd name="connsiteY43" fmla="*/ 1943098 h 3430408"/>
                <a:gd name="connsiteX44" fmla="*/ 403276 w 5067553"/>
                <a:gd name="connsiteY44" fmla="*/ 1695448 h 3430408"/>
                <a:gd name="connsiteX45" fmla="*/ 295326 w 5067553"/>
                <a:gd name="connsiteY45" fmla="*/ 1416048 h 3430408"/>
                <a:gd name="connsiteX46" fmla="*/ 130225 w 5067553"/>
                <a:gd name="connsiteY46" fmla="*/ 1219198 h 3430408"/>
                <a:gd name="connsiteX47" fmla="*/ 15925 w 5067553"/>
                <a:gd name="connsiteY47" fmla="*/ 863598 h 3430408"/>
                <a:gd name="connsiteX48" fmla="*/ 428494 w 5067553"/>
                <a:gd name="connsiteY48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463976 w 5067553"/>
                <a:gd name="connsiteY31" fmla="*/ 3009898 h 3430408"/>
                <a:gd name="connsiteX32" fmla="*/ 3206801 w 5067553"/>
                <a:gd name="connsiteY32" fmla="*/ 3114673 h 3430408"/>
                <a:gd name="connsiteX33" fmla="*/ 3006776 w 5067553"/>
                <a:gd name="connsiteY33" fmla="*/ 3152773 h 3430408"/>
                <a:gd name="connsiteX34" fmla="*/ 2673401 w 5067553"/>
                <a:gd name="connsiteY34" fmla="*/ 3162298 h 3430408"/>
                <a:gd name="connsiteX35" fmla="*/ 1987601 w 5067553"/>
                <a:gd name="connsiteY35" fmla="*/ 3390898 h 3430408"/>
                <a:gd name="connsiteX36" fmla="*/ 1739951 w 5067553"/>
                <a:gd name="connsiteY36" fmla="*/ 3419473 h 3430408"/>
                <a:gd name="connsiteX37" fmla="*/ 1530401 w 5067553"/>
                <a:gd name="connsiteY37" fmla="*/ 3409948 h 3430408"/>
                <a:gd name="connsiteX38" fmla="*/ 1358951 w 5067553"/>
                <a:gd name="connsiteY38" fmla="*/ 3248023 h 3430408"/>
                <a:gd name="connsiteX39" fmla="*/ 1203376 w 5067553"/>
                <a:gd name="connsiteY39" fmla="*/ 3105148 h 3430408"/>
                <a:gd name="connsiteX40" fmla="*/ 1114476 w 5067553"/>
                <a:gd name="connsiteY40" fmla="*/ 2914648 h 3430408"/>
                <a:gd name="connsiteX41" fmla="*/ 974594 w 5067553"/>
                <a:gd name="connsiteY41" fmla="*/ 2786702 h 3430408"/>
                <a:gd name="connsiteX42" fmla="*/ 816026 w 5067553"/>
                <a:gd name="connsiteY42" fmla="*/ 2489198 h 3430408"/>
                <a:gd name="connsiteX43" fmla="*/ 676326 w 5067553"/>
                <a:gd name="connsiteY43" fmla="*/ 2235198 h 3430408"/>
                <a:gd name="connsiteX44" fmla="*/ 511226 w 5067553"/>
                <a:gd name="connsiteY44" fmla="*/ 1943098 h 3430408"/>
                <a:gd name="connsiteX45" fmla="*/ 403276 w 5067553"/>
                <a:gd name="connsiteY45" fmla="*/ 1695448 h 3430408"/>
                <a:gd name="connsiteX46" fmla="*/ 295326 w 5067553"/>
                <a:gd name="connsiteY46" fmla="*/ 1416048 h 3430408"/>
                <a:gd name="connsiteX47" fmla="*/ 130225 w 5067553"/>
                <a:gd name="connsiteY47" fmla="*/ 1219198 h 3430408"/>
                <a:gd name="connsiteX48" fmla="*/ 15925 w 5067553"/>
                <a:gd name="connsiteY48" fmla="*/ 863598 h 3430408"/>
                <a:gd name="connsiteX49" fmla="*/ 428494 w 5067553"/>
                <a:gd name="connsiteY49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740201 w 5067553"/>
                <a:gd name="connsiteY31" fmla="*/ 2971798 h 3430408"/>
                <a:gd name="connsiteX32" fmla="*/ 3463976 w 5067553"/>
                <a:gd name="connsiteY32" fmla="*/ 3009898 h 3430408"/>
                <a:gd name="connsiteX33" fmla="*/ 3206801 w 5067553"/>
                <a:gd name="connsiteY33" fmla="*/ 3114673 h 3430408"/>
                <a:gd name="connsiteX34" fmla="*/ 3006776 w 5067553"/>
                <a:gd name="connsiteY34" fmla="*/ 3152773 h 3430408"/>
                <a:gd name="connsiteX35" fmla="*/ 2673401 w 5067553"/>
                <a:gd name="connsiteY35" fmla="*/ 3162298 h 3430408"/>
                <a:gd name="connsiteX36" fmla="*/ 1987601 w 5067553"/>
                <a:gd name="connsiteY36" fmla="*/ 3390898 h 3430408"/>
                <a:gd name="connsiteX37" fmla="*/ 1739951 w 5067553"/>
                <a:gd name="connsiteY37" fmla="*/ 3419473 h 3430408"/>
                <a:gd name="connsiteX38" fmla="*/ 1530401 w 5067553"/>
                <a:gd name="connsiteY38" fmla="*/ 3409948 h 3430408"/>
                <a:gd name="connsiteX39" fmla="*/ 1358951 w 5067553"/>
                <a:gd name="connsiteY39" fmla="*/ 3248023 h 3430408"/>
                <a:gd name="connsiteX40" fmla="*/ 1203376 w 5067553"/>
                <a:gd name="connsiteY40" fmla="*/ 3105148 h 3430408"/>
                <a:gd name="connsiteX41" fmla="*/ 1114476 w 5067553"/>
                <a:gd name="connsiteY41" fmla="*/ 2914648 h 3430408"/>
                <a:gd name="connsiteX42" fmla="*/ 974594 w 5067553"/>
                <a:gd name="connsiteY42" fmla="*/ 2786702 h 3430408"/>
                <a:gd name="connsiteX43" fmla="*/ 816026 w 5067553"/>
                <a:gd name="connsiteY43" fmla="*/ 2489198 h 3430408"/>
                <a:gd name="connsiteX44" fmla="*/ 676326 w 5067553"/>
                <a:gd name="connsiteY44" fmla="*/ 2235198 h 3430408"/>
                <a:gd name="connsiteX45" fmla="*/ 511226 w 5067553"/>
                <a:gd name="connsiteY45" fmla="*/ 1943098 h 3430408"/>
                <a:gd name="connsiteX46" fmla="*/ 403276 w 5067553"/>
                <a:gd name="connsiteY46" fmla="*/ 1695448 h 3430408"/>
                <a:gd name="connsiteX47" fmla="*/ 295326 w 5067553"/>
                <a:gd name="connsiteY47" fmla="*/ 1416048 h 3430408"/>
                <a:gd name="connsiteX48" fmla="*/ 130225 w 5067553"/>
                <a:gd name="connsiteY48" fmla="*/ 1219198 h 3430408"/>
                <a:gd name="connsiteX49" fmla="*/ 15925 w 5067553"/>
                <a:gd name="connsiteY49" fmla="*/ 863598 h 3430408"/>
                <a:gd name="connsiteX50" fmla="*/ 428494 w 5067553"/>
                <a:gd name="connsiteY50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949751 w 5067553"/>
                <a:gd name="connsiteY31" fmla="*/ 2933698 h 3430408"/>
                <a:gd name="connsiteX32" fmla="*/ 3740201 w 5067553"/>
                <a:gd name="connsiteY32" fmla="*/ 2971798 h 3430408"/>
                <a:gd name="connsiteX33" fmla="*/ 3463976 w 5067553"/>
                <a:gd name="connsiteY33" fmla="*/ 3009898 h 3430408"/>
                <a:gd name="connsiteX34" fmla="*/ 3206801 w 5067553"/>
                <a:gd name="connsiteY34" fmla="*/ 3114673 h 3430408"/>
                <a:gd name="connsiteX35" fmla="*/ 3006776 w 5067553"/>
                <a:gd name="connsiteY35" fmla="*/ 3152773 h 3430408"/>
                <a:gd name="connsiteX36" fmla="*/ 2673401 w 5067553"/>
                <a:gd name="connsiteY36" fmla="*/ 3162298 h 3430408"/>
                <a:gd name="connsiteX37" fmla="*/ 1987601 w 5067553"/>
                <a:gd name="connsiteY37" fmla="*/ 3390898 h 3430408"/>
                <a:gd name="connsiteX38" fmla="*/ 1739951 w 5067553"/>
                <a:gd name="connsiteY38" fmla="*/ 3419473 h 3430408"/>
                <a:gd name="connsiteX39" fmla="*/ 1530401 w 5067553"/>
                <a:gd name="connsiteY39" fmla="*/ 3409948 h 3430408"/>
                <a:gd name="connsiteX40" fmla="*/ 1358951 w 5067553"/>
                <a:gd name="connsiteY40" fmla="*/ 3248023 h 3430408"/>
                <a:gd name="connsiteX41" fmla="*/ 1203376 w 5067553"/>
                <a:gd name="connsiteY41" fmla="*/ 3105148 h 3430408"/>
                <a:gd name="connsiteX42" fmla="*/ 1114476 w 5067553"/>
                <a:gd name="connsiteY42" fmla="*/ 2914648 h 3430408"/>
                <a:gd name="connsiteX43" fmla="*/ 974594 w 5067553"/>
                <a:gd name="connsiteY43" fmla="*/ 2786702 h 3430408"/>
                <a:gd name="connsiteX44" fmla="*/ 816026 w 5067553"/>
                <a:gd name="connsiteY44" fmla="*/ 2489198 h 3430408"/>
                <a:gd name="connsiteX45" fmla="*/ 676326 w 5067553"/>
                <a:gd name="connsiteY45" fmla="*/ 2235198 h 3430408"/>
                <a:gd name="connsiteX46" fmla="*/ 511226 w 5067553"/>
                <a:gd name="connsiteY46" fmla="*/ 1943098 h 3430408"/>
                <a:gd name="connsiteX47" fmla="*/ 403276 w 5067553"/>
                <a:gd name="connsiteY47" fmla="*/ 1695448 h 3430408"/>
                <a:gd name="connsiteX48" fmla="*/ 295326 w 5067553"/>
                <a:gd name="connsiteY48" fmla="*/ 1416048 h 3430408"/>
                <a:gd name="connsiteX49" fmla="*/ 130225 w 5067553"/>
                <a:gd name="connsiteY49" fmla="*/ 1219198 h 3430408"/>
                <a:gd name="connsiteX50" fmla="*/ 15925 w 5067553"/>
                <a:gd name="connsiteY50" fmla="*/ 863598 h 3430408"/>
                <a:gd name="connsiteX51" fmla="*/ 428494 w 5067553"/>
                <a:gd name="connsiteY51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140251 w 5067553"/>
                <a:gd name="connsiteY31" fmla="*/ 2924173 h 3430408"/>
                <a:gd name="connsiteX32" fmla="*/ 3949751 w 5067553"/>
                <a:gd name="connsiteY32" fmla="*/ 2933698 h 3430408"/>
                <a:gd name="connsiteX33" fmla="*/ 3740201 w 5067553"/>
                <a:gd name="connsiteY33" fmla="*/ 2971798 h 3430408"/>
                <a:gd name="connsiteX34" fmla="*/ 3463976 w 5067553"/>
                <a:gd name="connsiteY34" fmla="*/ 3009898 h 3430408"/>
                <a:gd name="connsiteX35" fmla="*/ 3206801 w 5067553"/>
                <a:gd name="connsiteY35" fmla="*/ 3114673 h 3430408"/>
                <a:gd name="connsiteX36" fmla="*/ 3006776 w 5067553"/>
                <a:gd name="connsiteY36" fmla="*/ 3152773 h 3430408"/>
                <a:gd name="connsiteX37" fmla="*/ 2673401 w 5067553"/>
                <a:gd name="connsiteY37" fmla="*/ 3162298 h 3430408"/>
                <a:gd name="connsiteX38" fmla="*/ 1987601 w 5067553"/>
                <a:gd name="connsiteY38" fmla="*/ 3390898 h 3430408"/>
                <a:gd name="connsiteX39" fmla="*/ 1739951 w 5067553"/>
                <a:gd name="connsiteY39" fmla="*/ 3419473 h 3430408"/>
                <a:gd name="connsiteX40" fmla="*/ 1530401 w 5067553"/>
                <a:gd name="connsiteY40" fmla="*/ 3409948 h 3430408"/>
                <a:gd name="connsiteX41" fmla="*/ 1358951 w 5067553"/>
                <a:gd name="connsiteY41" fmla="*/ 3248023 h 3430408"/>
                <a:gd name="connsiteX42" fmla="*/ 1203376 w 5067553"/>
                <a:gd name="connsiteY42" fmla="*/ 3105148 h 3430408"/>
                <a:gd name="connsiteX43" fmla="*/ 1114476 w 5067553"/>
                <a:gd name="connsiteY43" fmla="*/ 2914648 h 3430408"/>
                <a:gd name="connsiteX44" fmla="*/ 974594 w 5067553"/>
                <a:gd name="connsiteY44" fmla="*/ 2786702 h 3430408"/>
                <a:gd name="connsiteX45" fmla="*/ 816026 w 5067553"/>
                <a:gd name="connsiteY45" fmla="*/ 2489198 h 3430408"/>
                <a:gd name="connsiteX46" fmla="*/ 676326 w 5067553"/>
                <a:gd name="connsiteY46" fmla="*/ 2235198 h 3430408"/>
                <a:gd name="connsiteX47" fmla="*/ 511226 w 5067553"/>
                <a:gd name="connsiteY47" fmla="*/ 1943098 h 3430408"/>
                <a:gd name="connsiteX48" fmla="*/ 403276 w 5067553"/>
                <a:gd name="connsiteY48" fmla="*/ 1695448 h 3430408"/>
                <a:gd name="connsiteX49" fmla="*/ 295326 w 5067553"/>
                <a:gd name="connsiteY49" fmla="*/ 1416048 h 3430408"/>
                <a:gd name="connsiteX50" fmla="*/ 130225 w 5067553"/>
                <a:gd name="connsiteY50" fmla="*/ 1219198 h 3430408"/>
                <a:gd name="connsiteX51" fmla="*/ 15925 w 5067553"/>
                <a:gd name="connsiteY51" fmla="*/ 863598 h 3430408"/>
                <a:gd name="connsiteX52" fmla="*/ 428494 w 5067553"/>
                <a:gd name="connsiteY52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283126 w 5067553"/>
                <a:gd name="connsiteY31" fmla="*/ 2924173 h 3430408"/>
                <a:gd name="connsiteX32" fmla="*/ 4140251 w 5067553"/>
                <a:gd name="connsiteY32" fmla="*/ 2924173 h 3430408"/>
                <a:gd name="connsiteX33" fmla="*/ 3949751 w 5067553"/>
                <a:gd name="connsiteY33" fmla="*/ 2933698 h 3430408"/>
                <a:gd name="connsiteX34" fmla="*/ 3740201 w 5067553"/>
                <a:gd name="connsiteY34" fmla="*/ 2971798 h 3430408"/>
                <a:gd name="connsiteX35" fmla="*/ 3463976 w 5067553"/>
                <a:gd name="connsiteY35" fmla="*/ 3009898 h 3430408"/>
                <a:gd name="connsiteX36" fmla="*/ 3206801 w 5067553"/>
                <a:gd name="connsiteY36" fmla="*/ 3114673 h 3430408"/>
                <a:gd name="connsiteX37" fmla="*/ 3006776 w 5067553"/>
                <a:gd name="connsiteY37" fmla="*/ 3152773 h 3430408"/>
                <a:gd name="connsiteX38" fmla="*/ 2673401 w 5067553"/>
                <a:gd name="connsiteY38" fmla="*/ 3162298 h 3430408"/>
                <a:gd name="connsiteX39" fmla="*/ 1987601 w 5067553"/>
                <a:gd name="connsiteY39" fmla="*/ 3390898 h 3430408"/>
                <a:gd name="connsiteX40" fmla="*/ 1739951 w 5067553"/>
                <a:gd name="connsiteY40" fmla="*/ 3419473 h 3430408"/>
                <a:gd name="connsiteX41" fmla="*/ 1530401 w 5067553"/>
                <a:gd name="connsiteY41" fmla="*/ 3409948 h 3430408"/>
                <a:gd name="connsiteX42" fmla="*/ 1358951 w 5067553"/>
                <a:gd name="connsiteY42" fmla="*/ 3248023 h 3430408"/>
                <a:gd name="connsiteX43" fmla="*/ 1203376 w 5067553"/>
                <a:gd name="connsiteY43" fmla="*/ 3105148 h 3430408"/>
                <a:gd name="connsiteX44" fmla="*/ 1114476 w 5067553"/>
                <a:gd name="connsiteY44" fmla="*/ 2914648 h 3430408"/>
                <a:gd name="connsiteX45" fmla="*/ 974594 w 5067553"/>
                <a:gd name="connsiteY45" fmla="*/ 2786702 h 3430408"/>
                <a:gd name="connsiteX46" fmla="*/ 816026 w 5067553"/>
                <a:gd name="connsiteY46" fmla="*/ 2489198 h 3430408"/>
                <a:gd name="connsiteX47" fmla="*/ 676326 w 5067553"/>
                <a:gd name="connsiteY47" fmla="*/ 2235198 h 3430408"/>
                <a:gd name="connsiteX48" fmla="*/ 511226 w 5067553"/>
                <a:gd name="connsiteY48" fmla="*/ 1943098 h 3430408"/>
                <a:gd name="connsiteX49" fmla="*/ 403276 w 5067553"/>
                <a:gd name="connsiteY49" fmla="*/ 1695448 h 3430408"/>
                <a:gd name="connsiteX50" fmla="*/ 295326 w 5067553"/>
                <a:gd name="connsiteY50" fmla="*/ 1416048 h 3430408"/>
                <a:gd name="connsiteX51" fmla="*/ 130225 w 5067553"/>
                <a:gd name="connsiteY51" fmla="*/ 1219198 h 3430408"/>
                <a:gd name="connsiteX52" fmla="*/ 15925 w 5067553"/>
                <a:gd name="connsiteY52" fmla="*/ 863598 h 3430408"/>
                <a:gd name="connsiteX53" fmla="*/ 428494 w 5067553"/>
                <a:gd name="connsiteY53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83126 w 5067553"/>
                <a:gd name="connsiteY32" fmla="*/ 2924173 h 3430408"/>
                <a:gd name="connsiteX33" fmla="*/ 4140251 w 5067553"/>
                <a:gd name="connsiteY33" fmla="*/ 2924173 h 3430408"/>
                <a:gd name="connsiteX34" fmla="*/ 3949751 w 5067553"/>
                <a:gd name="connsiteY34" fmla="*/ 2933698 h 3430408"/>
                <a:gd name="connsiteX35" fmla="*/ 3740201 w 5067553"/>
                <a:gd name="connsiteY35" fmla="*/ 2971798 h 3430408"/>
                <a:gd name="connsiteX36" fmla="*/ 3463976 w 5067553"/>
                <a:gd name="connsiteY36" fmla="*/ 3009898 h 3430408"/>
                <a:gd name="connsiteX37" fmla="*/ 3206801 w 5067553"/>
                <a:gd name="connsiteY37" fmla="*/ 3114673 h 3430408"/>
                <a:gd name="connsiteX38" fmla="*/ 3006776 w 5067553"/>
                <a:gd name="connsiteY38" fmla="*/ 3152773 h 3430408"/>
                <a:gd name="connsiteX39" fmla="*/ 2673401 w 5067553"/>
                <a:gd name="connsiteY39" fmla="*/ 3162298 h 3430408"/>
                <a:gd name="connsiteX40" fmla="*/ 1987601 w 5067553"/>
                <a:gd name="connsiteY40" fmla="*/ 3390898 h 3430408"/>
                <a:gd name="connsiteX41" fmla="*/ 1739951 w 5067553"/>
                <a:gd name="connsiteY41" fmla="*/ 3419473 h 3430408"/>
                <a:gd name="connsiteX42" fmla="*/ 1530401 w 5067553"/>
                <a:gd name="connsiteY42" fmla="*/ 3409948 h 3430408"/>
                <a:gd name="connsiteX43" fmla="*/ 1358951 w 5067553"/>
                <a:gd name="connsiteY43" fmla="*/ 3248023 h 3430408"/>
                <a:gd name="connsiteX44" fmla="*/ 1203376 w 5067553"/>
                <a:gd name="connsiteY44" fmla="*/ 3105148 h 3430408"/>
                <a:gd name="connsiteX45" fmla="*/ 1114476 w 5067553"/>
                <a:gd name="connsiteY45" fmla="*/ 2914648 h 3430408"/>
                <a:gd name="connsiteX46" fmla="*/ 974594 w 5067553"/>
                <a:gd name="connsiteY46" fmla="*/ 2786702 h 3430408"/>
                <a:gd name="connsiteX47" fmla="*/ 816026 w 5067553"/>
                <a:gd name="connsiteY47" fmla="*/ 2489198 h 3430408"/>
                <a:gd name="connsiteX48" fmla="*/ 676326 w 5067553"/>
                <a:gd name="connsiteY48" fmla="*/ 2235198 h 3430408"/>
                <a:gd name="connsiteX49" fmla="*/ 511226 w 5067553"/>
                <a:gd name="connsiteY49" fmla="*/ 1943098 h 3430408"/>
                <a:gd name="connsiteX50" fmla="*/ 403276 w 5067553"/>
                <a:gd name="connsiteY50" fmla="*/ 1695448 h 3430408"/>
                <a:gd name="connsiteX51" fmla="*/ 295326 w 5067553"/>
                <a:gd name="connsiteY51" fmla="*/ 1416048 h 3430408"/>
                <a:gd name="connsiteX52" fmla="*/ 130225 w 5067553"/>
                <a:gd name="connsiteY52" fmla="*/ 1219198 h 3430408"/>
                <a:gd name="connsiteX53" fmla="*/ 15925 w 5067553"/>
                <a:gd name="connsiteY53" fmla="*/ 863598 h 3430408"/>
                <a:gd name="connsiteX54" fmla="*/ 428494 w 5067553"/>
                <a:gd name="connsiteY54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7332"/>
                <a:gd name="connsiteX1" fmla="*/ 1730426 w 5067553"/>
                <a:gd name="connsiteY1" fmla="*/ 0 h 3437332"/>
                <a:gd name="connsiteX2" fmla="*/ 2301926 w 5067553"/>
                <a:gd name="connsiteY2" fmla="*/ 104775 h 3437332"/>
                <a:gd name="connsiteX3" fmla="*/ 2467026 w 5067553"/>
                <a:gd name="connsiteY3" fmla="*/ 165100 h 3437332"/>
                <a:gd name="connsiteX4" fmla="*/ 2676576 w 5067553"/>
                <a:gd name="connsiteY4" fmla="*/ 177800 h 3437332"/>
                <a:gd name="connsiteX5" fmla="*/ 2930576 w 5067553"/>
                <a:gd name="connsiteY5" fmla="*/ 146050 h 3437332"/>
                <a:gd name="connsiteX6" fmla="*/ 3216326 w 5067553"/>
                <a:gd name="connsiteY6" fmla="*/ 146050 h 3437332"/>
                <a:gd name="connsiteX7" fmla="*/ 3616376 w 5067553"/>
                <a:gd name="connsiteY7" fmla="*/ 146050 h 3437332"/>
                <a:gd name="connsiteX8" fmla="*/ 3864026 w 5067553"/>
                <a:gd name="connsiteY8" fmla="*/ 139700 h 3437332"/>
                <a:gd name="connsiteX9" fmla="*/ 4149776 w 5067553"/>
                <a:gd name="connsiteY9" fmla="*/ 190500 h 3437332"/>
                <a:gd name="connsiteX10" fmla="*/ 4365676 w 5067553"/>
                <a:gd name="connsiteY10" fmla="*/ 247650 h 3437332"/>
                <a:gd name="connsiteX11" fmla="*/ 4548404 w 5067553"/>
                <a:gd name="connsiteY11" fmla="*/ 323667 h 3437332"/>
                <a:gd name="connsiteX12" fmla="*/ 4708576 w 5067553"/>
                <a:gd name="connsiteY12" fmla="*/ 546099 h 3437332"/>
                <a:gd name="connsiteX13" fmla="*/ 4803826 w 5067553"/>
                <a:gd name="connsiteY13" fmla="*/ 812799 h 3437332"/>
                <a:gd name="connsiteX14" fmla="*/ 4886376 w 5067553"/>
                <a:gd name="connsiteY14" fmla="*/ 1079499 h 3437332"/>
                <a:gd name="connsiteX15" fmla="*/ 4937176 w 5067553"/>
                <a:gd name="connsiteY15" fmla="*/ 1346199 h 3437332"/>
                <a:gd name="connsiteX16" fmla="*/ 4943526 w 5067553"/>
                <a:gd name="connsiteY16" fmla="*/ 1708149 h 3437332"/>
                <a:gd name="connsiteX17" fmla="*/ 4987976 w 5067553"/>
                <a:gd name="connsiteY17" fmla="*/ 1949449 h 3437332"/>
                <a:gd name="connsiteX18" fmla="*/ 5064175 w 5067553"/>
                <a:gd name="connsiteY18" fmla="*/ 2241549 h 3437332"/>
                <a:gd name="connsiteX19" fmla="*/ 5038775 w 5067553"/>
                <a:gd name="connsiteY19" fmla="*/ 2552699 h 3437332"/>
                <a:gd name="connsiteX20" fmla="*/ 5038775 w 5067553"/>
                <a:gd name="connsiteY20" fmla="*/ 2781299 h 3437332"/>
                <a:gd name="connsiteX21" fmla="*/ 5045125 w 5067553"/>
                <a:gd name="connsiteY21" fmla="*/ 2990849 h 3437332"/>
                <a:gd name="connsiteX22" fmla="*/ 5024654 w 5067553"/>
                <a:gd name="connsiteY22" fmla="*/ 3161352 h 3437332"/>
                <a:gd name="connsiteX23" fmla="*/ 4930825 w 5067553"/>
                <a:gd name="connsiteY23" fmla="*/ 3314698 h 3437332"/>
                <a:gd name="connsiteX24" fmla="*/ 4740325 w 5067553"/>
                <a:gd name="connsiteY24" fmla="*/ 3403598 h 3437332"/>
                <a:gd name="connsiteX25" fmla="*/ 4613325 w 5067553"/>
                <a:gd name="connsiteY25" fmla="*/ 3352798 h 3437332"/>
                <a:gd name="connsiteX26" fmla="*/ 4524425 w 5067553"/>
                <a:gd name="connsiteY26" fmla="*/ 3149598 h 3437332"/>
                <a:gd name="connsiteX27" fmla="*/ 4460925 w 5067553"/>
                <a:gd name="connsiteY27" fmla="*/ 2971798 h 3437332"/>
                <a:gd name="connsiteX28" fmla="*/ 4308525 w 5067553"/>
                <a:gd name="connsiteY28" fmla="*/ 2806698 h 3437332"/>
                <a:gd name="connsiteX29" fmla="*/ 4117231 w 5067553"/>
                <a:gd name="connsiteY29" fmla="*/ 2544760 h 3437332"/>
                <a:gd name="connsiteX30" fmla="*/ 3837831 w 5067553"/>
                <a:gd name="connsiteY30" fmla="*/ 2283617 h 3437332"/>
                <a:gd name="connsiteX31" fmla="*/ 4096595 w 5067553"/>
                <a:gd name="connsiteY31" fmla="*/ 2551111 h 3437332"/>
                <a:gd name="connsiteX32" fmla="*/ 4257726 w 5067553"/>
                <a:gd name="connsiteY32" fmla="*/ 2781298 h 3437332"/>
                <a:gd name="connsiteX33" fmla="*/ 4283126 w 5067553"/>
                <a:gd name="connsiteY33" fmla="*/ 2924173 h 3437332"/>
                <a:gd name="connsiteX34" fmla="*/ 4140251 w 5067553"/>
                <a:gd name="connsiteY34" fmla="*/ 2924173 h 3437332"/>
                <a:gd name="connsiteX35" fmla="*/ 3971976 w 5067553"/>
                <a:gd name="connsiteY35" fmla="*/ 2949573 h 3437332"/>
                <a:gd name="connsiteX36" fmla="*/ 3740201 w 5067553"/>
                <a:gd name="connsiteY36" fmla="*/ 2971798 h 3437332"/>
                <a:gd name="connsiteX37" fmla="*/ 3463976 w 5067553"/>
                <a:gd name="connsiteY37" fmla="*/ 3028948 h 3437332"/>
                <a:gd name="connsiteX38" fmla="*/ 3187751 w 5067553"/>
                <a:gd name="connsiteY38" fmla="*/ 3159123 h 3437332"/>
                <a:gd name="connsiteX39" fmla="*/ 3006776 w 5067553"/>
                <a:gd name="connsiteY39" fmla="*/ 3152773 h 3437332"/>
                <a:gd name="connsiteX40" fmla="*/ 2673401 w 5067553"/>
                <a:gd name="connsiteY40" fmla="*/ 3162298 h 3437332"/>
                <a:gd name="connsiteX41" fmla="*/ 1987601 w 5067553"/>
                <a:gd name="connsiteY41" fmla="*/ 3390898 h 3437332"/>
                <a:gd name="connsiteX42" fmla="*/ 1739951 w 5067553"/>
                <a:gd name="connsiteY42" fmla="*/ 3419473 h 3437332"/>
                <a:gd name="connsiteX43" fmla="*/ 1530401 w 5067553"/>
                <a:gd name="connsiteY43" fmla="*/ 3409948 h 3437332"/>
                <a:gd name="connsiteX44" fmla="*/ 1358951 w 5067553"/>
                <a:gd name="connsiteY44" fmla="*/ 3248023 h 3437332"/>
                <a:gd name="connsiteX45" fmla="*/ 1203376 w 5067553"/>
                <a:gd name="connsiteY45" fmla="*/ 3105148 h 3437332"/>
                <a:gd name="connsiteX46" fmla="*/ 1114476 w 5067553"/>
                <a:gd name="connsiteY46" fmla="*/ 2914648 h 3437332"/>
                <a:gd name="connsiteX47" fmla="*/ 974594 w 5067553"/>
                <a:gd name="connsiteY47" fmla="*/ 2786702 h 3437332"/>
                <a:gd name="connsiteX48" fmla="*/ 816026 w 5067553"/>
                <a:gd name="connsiteY48" fmla="*/ 2489198 h 3437332"/>
                <a:gd name="connsiteX49" fmla="*/ 676326 w 5067553"/>
                <a:gd name="connsiteY49" fmla="*/ 2235198 h 3437332"/>
                <a:gd name="connsiteX50" fmla="*/ 511226 w 5067553"/>
                <a:gd name="connsiteY50" fmla="*/ 1943098 h 3437332"/>
                <a:gd name="connsiteX51" fmla="*/ 403276 w 5067553"/>
                <a:gd name="connsiteY51" fmla="*/ 1695448 h 3437332"/>
                <a:gd name="connsiteX52" fmla="*/ 295326 w 5067553"/>
                <a:gd name="connsiteY52" fmla="*/ 1416048 h 3437332"/>
                <a:gd name="connsiteX53" fmla="*/ 130225 w 5067553"/>
                <a:gd name="connsiteY53" fmla="*/ 1219198 h 3437332"/>
                <a:gd name="connsiteX54" fmla="*/ 15925 w 5067553"/>
                <a:gd name="connsiteY54" fmla="*/ 863598 h 3437332"/>
                <a:gd name="connsiteX55" fmla="*/ 428494 w 5067553"/>
                <a:gd name="connsiteY55" fmla="*/ 50617 h 3437332"/>
                <a:gd name="connsiteX0" fmla="*/ 428494 w 5067553"/>
                <a:gd name="connsiteY0" fmla="*/ 50617 h 3459947"/>
                <a:gd name="connsiteX1" fmla="*/ 1730426 w 5067553"/>
                <a:gd name="connsiteY1" fmla="*/ 0 h 3459947"/>
                <a:gd name="connsiteX2" fmla="*/ 2301926 w 5067553"/>
                <a:gd name="connsiteY2" fmla="*/ 104775 h 3459947"/>
                <a:gd name="connsiteX3" fmla="*/ 2467026 w 5067553"/>
                <a:gd name="connsiteY3" fmla="*/ 165100 h 3459947"/>
                <a:gd name="connsiteX4" fmla="*/ 2676576 w 5067553"/>
                <a:gd name="connsiteY4" fmla="*/ 177800 h 3459947"/>
                <a:gd name="connsiteX5" fmla="*/ 2930576 w 5067553"/>
                <a:gd name="connsiteY5" fmla="*/ 146050 h 3459947"/>
                <a:gd name="connsiteX6" fmla="*/ 3216326 w 5067553"/>
                <a:gd name="connsiteY6" fmla="*/ 146050 h 3459947"/>
                <a:gd name="connsiteX7" fmla="*/ 3616376 w 5067553"/>
                <a:gd name="connsiteY7" fmla="*/ 146050 h 3459947"/>
                <a:gd name="connsiteX8" fmla="*/ 3864026 w 5067553"/>
                <a:gd name="connsiteY8" fmla="*/ 139700 h 3459947"/>
                <a:gd name="connsiteX9" fmla="*/ 4149776 w 5067553"/>
                <a:gd name="connsiteY9" fmla="*/ 190500 h 3459947"/>
                <a:gd name="connsiteX10" fmla="*/ 4365676 w 5067553"/>
                <a:gd name="connsiteY10" fmla="*/ 247650 h 3459947"/>
                <a:gd name="connsiteX11" fmla="*/ 4548404 w 5067553"/>
                <a:gd name="connsiteY11" fmla="*/ 323667 h 3459947"/>
                <a:gd name="connsiteX12" fmla="*/ 4708576 w 5067553"/>
                <a:gd name="connsiteY12" fmla="*/ 546099 h 3459947"/>
                <a:gd name="connsiteX13" fmla="*/ 4803826 w 5067553"/>
                <a:gd name="connsiteY13" fmla="*/ 812799 h 3459947"/>
                <a:gd name="connsiteX14" fmla="*/ 4886376 w 5067553"/>
                <a:gd name="connsiteY14" fmla="*/ 1079499 h 3459947"/>
                <a:gd name="connsiteX15" fmla="*/ 4937176 w 5067553"/>
                <a:gd name="connsiteY15" fmla="*/ 1346199 h 3459947"/>
                <a:gd name="connsiteX16" fmla="*/ 4943526 w 5067553"/>
                <a:gd name="connsiteY16" fmla="*/ 1708149 h 3459947"/>
                <a:gd name="connsiteX17" fmla="*/ 4987976 w 5067553"/>
                <a:gd name="connsiteY17" fmla="*/ 1949449 h 3459947"/>
                <a:gd name="connsiteX18" fmla="*/ 5064175 w 5067553"/>
                <a:gd name="connsiteY18" fmla="*/ 2241549 h 3459947"/>
                <a:gd name="connsiteX19" fmla="*/ 5038775 w 5067553"/>
                <a:gd name="connsiteY19" fmla="*/ 2552699 h 3459947"/>
                <a:gd name="connsiteX20" fmla="*/ 5038775 w 5067553"/>
                <a:gd name="connsiteY20" fmla="*/ 2781299 h 3459947"/>
                <a:gd name="connsiteX21" fmla="*/ 5045125 w 5067553"/>
                <a:gd name="connsiteY21" fmla="*/ 2990849 h 3459947"/>
                <a:gd name="connsiteX22" fmla="*/ 5024654 w 5067553"/>
                <a:gd name="connsiteY22" fmla="*/ 3161352 h 3459947"/>
                <a:gd name="connsiteX23" fmla="*/ 4930825 w 5067553"/>
                <a:gd name="connsiteY23" fmla="*/ 3314698 h 3459947"/>
                <a:gd name="connsiteX24" fmla="*/ 4740325 w 5067553"/>
                <a:gd name="connsiteY24" fmla="*/ 3403598 h 3459947"/>
                <a:gd name="connsiteX25" fmla="*/ 4613325 w 5067553"/>
                <a:gd name="connsiteY25" fmla="*/ 3352798 h 3459947"/>
                <a:gd name="connsiteX26" fmla="*/ 4524425 w 5067553"/>
                <a:gd name="connsiteY26" fmla="*/ 3149598 h 3459947"/>
                <a:gd name="connsiteX27" fmla="*/ 4460925 w 5067553"/>
                <a:gd name="connsiteY27" fmla="*/ 2971798 h 3459947"/>
                <a:gd name="connsiteX28" fmla="*/ 4308525 w 5067553"/>
                <a:gd name="connsiteY28" fmla="*/ 2806698 h 3459947"/>
                <a:gd name="connsiteX29" fmla="*/ 4117231 w 5067553"/>
                <a:gd name="connsiteY29" fmla="*/ 2544760 h 3459947"/>
                <a:gd name="connsiteX30" fmla="*/ 3837831 w 5067553"/>
                <a:gd name="connsiteY30" fmla="*/ 2283617 h 3459947"/>
                <a:gd name="connsiteX31" fmla="*/ 4096595 w 5067553"/>
                <a:gd name="connsiteY31" fmla="*/ 2551111 h 3459947"/>
                <a:gd name="connsiteX32" fmla="*/ 4257726 w 5067553"/>
                <a:gd name="connsiteY32" fmla="*/ 2781298 h 3459947"/>
                <a:gd name="connsiteX33" fmla="*/ 4283126 w 5067553"/>
                <a:gd name="connsiteY33" fmla="*/ 2924173 h 3459947"/>
                <a:gd name="connsiteX34" fmla="*/ 4140251 w 5067553"/>
                <a:gd name="connsiteY34" fmla="*/ 2924173 h 3459947"/>
                <a:gd name="connsiteX35" fmla="*/ 3971976 w 5067553"/>
                <a:gd name="connsiteY35" fmla="*/ 2949573 h 3459947"/>
                <a:gd name="connsiteX36" fmla="*/ 3740201 w 5067553"/>
                <a:gd name="connsiteY36" fmla="*/ 2971798 h 3459947"/>
                <a:gd name="connsiteX37" fmla="*/ 3463976 w 5067553"/>
                <a:gd name="connsiteY37" fmla="*/ 3028948 h 3459947"/>
                <a:gd name="connsiteX38" fmla="*/ 3187751 w 5067553"/>
                <a:gd name="connsiteY38" fmla="*/ 3159123 h 3459947"/>
                <a:gd name="connsiteX39" fmla="*/ 3006776 w 5067553"/>
                <a:gd name="connsiteY39" fmla="*/ 3152773 h 3459947"/>
                <a:gd name="connsiteX40" fmla="*/ 2673401 w 5067553"/>
                <a:gd name="connsiteY40" fmla="*/ 3162298 h 3459947"/>
                <a:gd name="connsiteX41" fmla="*/ 1987601 w 5067553"/>
                <a:gd name="connsiteY41" fmla="*/ 3390898 h 3459947"/>
                <a:gd name="connsiteX42" fmla="*/ 1739951 w 5067553"/>
                <a:gd name="connsiteY42" fmla="*/ 3419473 h 3459947"/>
                <a:gd name="connsiteX43" fmla="*/ 1530401 w 5067553"/>
                <a:gd name="connsiteY43" fmla="*/ 3409948 h 3459947"/>
                <a:gd name="connsiteX44" fmla="*/ 1358951 w 5067553"/>
                <a:gd name="connsiteY44" fmla="*/ 3248023 h 3459947"/>
                <a:gd name="connsiteX45" fmla="*/ 1203376 w 5067553"/>
                <a:gd name="connsiteY45" fmla="*/ 3105148 h 3459947"/>
                <a:gd name="connsiteX46" fmla="*/ 1114476 w 5067553"/>
                <a:gd name="connsiteY46" fmla="*/ 2914648 h 3459947"/>
                <a:gd name="connsiteX47" fmla="*/ 974594 w 5067553"/>
                <a:gd name="connsiteY47" fmla="*/ 2786702 h 3459947"/>
                <a:gd name="connsiteX48" fmla="*/ 816026 w 5067553"/>
                <a:gd name="connsiteY48" fmla="*/ 2489198 h 3459947"/>
                <a:gd name="connsiteX49" fmla="*/ 676326 w 5067553"/>
                <a:gd name="connsiteY49" fmla="*/ 2235198 h 3459947"/>
                <a:gd name="connsiteX50" fmla="*/ 511226 w 5067553"/>
                <a:gd name="connsiteY50" fmla="*/ 1943098 h 3459947"/>
                <a:gd name="connsiteX51" fmla="*/ 403276 w 5067553"/>
                <a:gd name="connsiteY51" fmla="*/ 1695448 h 3459947"/>
                <a:gd name="connsiteX52" fmla="*/ 295326 w 5067553"/>
                <a:gd name="connsiteY52" fmla="*/ 1416048 h 3459947"/>
                <a:gd name="connsiteX53" fmla="*/ 130225 w 5067553"/>
                <a:gd name="connsiteY53" fmla="*/ 1219198 h 3459947"/>
                <a:gd name="connsiteX54" fmla="*/ 15925 w 5067553"/>
                <a:gd name="connsiteY54" fmla="*/ 863598 h 3459947"/>
                <a:gd name="connsiteX55" fmla="*/ 428494 w 5067553"/>
                <a:gd name="connsiteY55" fmla="*/ 50617 h 3459947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117384"/>
                <a:gd name="connsiteY0" fmla="*/ 50617 h 3468061"/>
                <a:gd name="connsiteX1" fmla="*/ 1738903 w 5117384"/>
                <a:gd name="connsiteY1" fmla="*/ 0 h 3468061"/>
                <a:gd name="connsiteX2" fmla="*/ 2310403 w 5117384"/>
                <a:gd name="connsiteY2" fmla="*/ 104775 h 3468061"/>
                <a:gd name="connsiteX3" fmla="*/ 2475503 w 5117384"/>
                <a:gd name="connsiteY3" fmla="*/ 165100 h 3468061"/>
                <a:gd name="connsiteX4" fmla="*/ 2685053 w 5117384"/>
                <a:gd name="connsiteY4" fmla="*/ 177800 h 3468061"/>
                <a:gd name="connsiteX5" fmla="*/ 2939053 w 5117384"/>
                <a:gd name="connsiteY5" fmla="*/ 146050 h 3468061"/>
                <a:gd name="connsiteX6" fmla="*/ 3224803 w 5117384"/>
                <a:gd name="connsiteY6" fmla="*/ 146050 h 3468061"/>
                <a:gd name="connsiteX7" fmla="*/ 3624853 w 5117384"/>
                <a:gd name="connsiteY7" fmla="*/ 146050 h 3468061"/>
                <a:gd name="connsiteX8" fmla="*/ 3872503 w 5117384"/>
                <a:gd name="connsiteY8" fmla="*/ 139700 h 3468061"/>
                <a:gd name="connsiteX9" fmla="*/ 4158253 w 5117384"/>
                <a:gd name="connsiteY9" fmla="*/ 190500 h 3468061"/>
                <a:gd name="connsiteX10" fmla="*/ 4374153 w 5117384"/>
                <a:gd name="connsiteY10" fmla="*/ 247650 h 3468061"/>
                <a:gd name="connsiteX11" fmla="*/ 4556881 w 5117384"/>
                <a:gd name="connsiteY11" fmla="*/ 323667 h 3468061"/>
                <a:gd name="connsiteX12" fmla="*/ 4717053 w 5117384"/>
                <a:gd name="connsiteY12" fmla="*/ 546099 h 3468061"/>
                <a:gd name="connsiteX13" fmla="*/ 4812303 w 5117384"/>
                <a:gd name="connsiteY13" fmla="*/ 812799 h 3468061"/>
                <a:gd name="connsiteX14" fmla="*/ 4894853 w 5117384"/>
                <a:gd name="connsiteY14" fmla="*/ 1079499 h 3468061"/>
                <a:gd name="connsiteX15" fmla="*/ 4945653 w 5117384"/>
                <a:gd name="connsiteY15" fmla="*/ 1346199 h 3468061"/>
                <a:gd name="connsiteX16" fmla="*/ 4952003 w 5117384"/>
                <a:gd name="connsiteY16" fmla="*/ 1708149 h 3468061"/>
                <a:gd name="connsiteX17" fmla="*/ 4996453 w 5117384"/>
                <a:gd name="connsiteY17" fmla="*/ 1949449 h 3468061"/>
                <a:gd name="connsiteX18" fmla="*/ 5072652 w 5117384"/>
                <a:gd name="connsiteY18" fmla="*/ 2241549 h 3468061"/>
                <a:gd name="connsiteX19" fmla="*/ 5047252 w 5117384"/>
                <a:gd name="connsiteY19" fmla="*/ 2552699 h 3468061"/>
                <a:gd name="connsiteX20" fmla="*/ 5047252 w 5117384"/>
                <a:gd name="connsiteY20" fmla="*/ 2781299 h 3468061"/>
                <a:gd name="connsiteX21" fmla="*/ 5053602 w 5117384"/>
                <a:gd name="connsiteY21" fmla="*/ 2990849 h 3468061"/>
                <a:gd name="connsiteX22" fmla="*/ 5033131 w 5117384"/>
                <a:gd name="connsiteY22" fmla="*/ 3161352 h 3468061"/>
                <a:gd name="connsiteX23" fmla="*/ 4939302 w 5117384"/>
                <a:gd name="connsiteY23" fmla="*/ 3314698 h 3468061"/>
                <a:gd name="connsiteX24" fmla="*/ 4748802 w 5117384"/>
                <a:gd name="connsiteY24" fmla="*/ 3403598 h 3468061"/>
                <a:gd name="connsiteX25" fmla="*/ 4621802 w 5117384"/>
                <a:gd name="connsiteY25" fmla="*/ 3352798 h 3468061"/>
                <a:gd name="connsiteX26" fmla="*/ 4532902 w 5117384"/>
                <a:gd name="connsiteY26" fmla="*/ 3149598 h 3468061"/>
                <a:gd name="connsiteX27" fmla="*/ 4469402 w 5117384"/>
                <a:gd name="connsiteY27" fmla="*/ 2971798 h 3468061"/>
                <a:gd name="connsiteX28" fmla="*/ 4317002 w 5117384"/>
                <a:gd name="connsiteY28" fmla="*/ 2806698 h 3468061"/>
                <a:gd name="connsiteX29" fmla="*/ 4125708 w 5117384"/>
                <a:gd name="connsiteY29" fmla="*/ 2544760 h 3468061"/>
                <a:gd name="connsiteX30" fmla="*/ 3846308 w 5117384"/>
                <a:gd name="connsiteY30" fmla="*/ 2283617 h 3468061"/>
                <a:gd name="connsiteX31" fmla="*/ 4105072 w 5117384"/>
                <a:gd name="connsiteY31" fmla="*/ 2551111 h 3468061"/>
                <a:gd name="connsiteX32" fmla="*/ 4266203 w 5117384"/>
                <a:gd name="connsiteY32" fmla="*/ 2781298 h 3468061"/>
                <a:gd name="connsiteX33" fmla="*/ 4291603 w 5117384"/>
                <a:gd name="connsiteY33" fmla="*/ 2924173 h 3468061"/>
                <a:gd name="connsiteX34" fmla="*/ 4148728 w 5117384"/>
                <a:gd name="connsiteY34" fmla="*/ 2924173 h 3468061"/>
                <a:gd name="connsiteX35" fmla="*/ 3980453 w 5117384"/>
                <a:gd name="connsiteY35" fmla="*/ 2949573 h 3468061"/>
                <a:gd name="connsiteX36" fmla="*/ 3748678 w 5117384"/>
                <a:gd name="connsiteY36" fmla="*/ 2971798 h 3468061"/>
                <a:gd name="connsiteX37" fmla="*/ 3472453 w 5117384"/>
                <a:gd name="connsiteY37" fmla="*/ 3028948 h 3468061"/>
                <a:gd name="connsiteX38" fmla="*/ 3196228 w 5117384"/>
                <a:gd name="connsiteY38" fmla="*/ 3159123 h 3468061"/>
                <a:gd name="connsiteX39" fmla="*/ 3015253 w 5117384"/>
                <a:gd name="connsiteY39" fmla="*/ 3152773 h 3468061"/>
                <a:gd name="connsiteX40" fmla="*/ 2681878 w 5117384"/>
                <a:gd name="connsiteY40" fmla="*/ 3162298 h 3468061"/>
                <a:gd name="connsiteX41" fmla="*/ 1996078 w 5117384"/>
                <a:gd name="connsiteY41" fmla="*/ 3390898 h 3468061"/>
                <a:gd name="connsiteX42" fmla="*/ 1748428 w 5117384"/>
                <a:gd name="connsiteY42" fmla="*/ 3419473 h 3468061"/>
                <a:gd name="connsiteX43" fmla="*/ 1538878 w 5117384"/>
                <a:gd name="connsiteY43" fmla="*/ 3409948 h 3468061"/>
                <a:gd name="connsiteX44" fmla="*/ 1367428 w 5117384"/>
                <a:gd name="connsiteY44" fmla="*/ 3248023 h 3468061"/>
                <a:gd name="connsiteX45" fmla="*/ 1211853 w 5117384"/>
                <a:gd name="connsiteY45" fmla="*/ 3105148 h 3468061"/>
                <a:gd name="connsiteX46" fmla="*/ 1122953 w 5117384"/>
                <a:gd name="connsiteY46" fmla="*/ 2914648 h 3468061"/>
                <a:gd name="connsiteX47" fmla="*/ 983071 w 5117384"/>
                <a:gd name="connsiteY47" fmla="*/ 2786702 h 3468061"/>
                <a:gd name="connsiteX48" fmla="*/ 824503 w 5117384"/>
                <a:gd name="connsiteY48" fmla="*/ 2489198 h 3468061"/>
                <a:gd name="connsiteX49" fmla="*/ 684803 w 5117384"/>
                <a:gd name="connsiteY49" fmla="*/ 2235198 h 3468061"/>
                <a:gd name="connsiteX50" fmla="*/ 519703 w 5117384"/>
                <a:gd name="connsiteY50" fmla="*/ 1943098 h 3468061"/>
                <a:gd name="connsiteX51" fmla="*/ 411753 w 5117384"/>
                <a:gd name="connsiteY51" fmla="*/ 1695448 h 3468061"/>
                <a:gd name="connsiteX52" fmla="*/ 303803 w 5117384"/>
                <a:gd name="connsiteY52" fmla="*/ 1416048 h 3468061"/>
                <a:gd name="connsiteX53" fmla="*/ 138702 w 5117384"/>
                <a:gd name="connsiteY53" fmla="*/ 1219198 h 3468061"/>
                <a:gd name="connsiteX54" fmla="*/ 24402 w 5117384"/>
                <a:gd name="connsiteY54" fmla="*/ 863598 h 3468061"/>
                <a:gd name="connsiteX55" fmla="*/ 436971 w 5117384"/>
                <a:gd name="connsiteY55" fmla="*/ 50617 h 3468061"/>
                <a:gd name="connsiteX0" fmla="*/ 436971 w 5121929"/>
                <a:gd name="connsiteY0" fmla="*/ 50617 h 3468061"/>
                <a:gd name="connsiteX1" fmla="*/ 1738903 w 5121929"/>
                <a:gd name="connsiteY1" fmla="*/ 0 h 3468061"/>
                <a:gd name="connsiteX2" fmla="*/ 2310403 w 5121929"/>
                <a:gd name="connsiteY2" fmla="*/ 104775 h 3468061"/>
                <a:gd name="connsiteX3" fmla="*/ 2475503 w 5121929"/>
                <a:gd name="connsiteY3" fmla="*/ 165100 h 3468061"/>
                <a:gd name="connsiteX4" fmla="*/ 2685053 w 5121929"/>
                <a:gd name="connsiteY4" fmla="*/ 177800 h 3468061"/>
                <a:gd name="connsiteX5" fmla="*/ 2939053 w 5121929"/>
                <a:gd name="connsiteY5" fmla="*/ 146050 h 3468061"/>
                <a:gd name="connsiteX6" fmla="*/ 3224803 w 5121929"/>
                <a:gd name="connsiteY6" fmla="*/ 146050 h 3468061"/>
                <a:gd name="connsiteX7" fmla="*/ 3624853 w 5121929"/>
                <a:gd name="connsiteY7" fmla="*/ 146050 h 3468061"/>
                <a:gd name="connsiteX8" fmla="*/ 3872503 w 5121929"/>
                <a:gd name="connsiteY8" fmla="*/ 139700 h 3468061"/>
                <a:gd name="connsiteX9" fmla="*/ 4158253 w 5121929"/>
                <a:gd name="connsiteY9" fmla="*/ 190500 h 3468061"/>
                <a:gd name="connsiteX10" fmla="*/ 4374153 w 5121929"/>
                <a:gd name="connsiteY10" fmla="*/ 247650 h 3468061"/>
                <a:gd name="connsiteX11" fmla="*/ 4556881 w 5121929"/>
                <a:gd name="connsiteY11" fmla="*/ 323667 h 3468061"/>
                <a:gd name="connsiteX12" fmla="*/ 4717053 w 5121929"/>
                <a:gd name="connsiteY12" fmla="*/ 546099 h 3468061"/>
                <a:gd name="connsiteX13" fmla="*/ 4812303 w 5121929"/>
                <a:gd name="connsiteY13" fmla="*/ 812799 h 3468061"/>
                <a:gd name="connsiteX14" fmla="*/ 4894853 w 5121929"/>
                <a:gd name="connsiteY14" fmla="*/ 1079499 h 3468061"/>
                <a:gd name="connsiteX15" fmla="*/ 4945653 w 5121929"/>
                <a:gd name="connsiteY15" fmla="*/ 1346199 h 3468061"/>
                <a:gd name="connsiteX16" fmla="*/ 4952003 w 5121929"/>
                <a:gd name="connsiteY16" fmla="*/ 1708149 h 3468061"/>
                <a:gd name="connsiteX17" fmla="*/ 4996453 w 5121929"/>
                <a:gd name="connsiteY17" fmla="*/ 1949449 h 3468061"/>
                <a:gd name="connsiteX18" fmla="*/ 5072652 w 5121929"/>
                <a:gd name="connsiteY18" fmla="*/ 2241549 h 3468061"/>
                <a:gd name="connsiteX19" fmla="*/ 5047252 w 5121929"/>
                <a:gd name="connsiteY19" fmla="*/ 2552699 h 3468061"/>
                <a:gd name="connsiteX20" fmla="*/ 5047252 w 5121929"/>
                <a:gd name="connsiteY20" fmla="*/ 2781299 h 3468061"/>
                <a:gd name="connsiteX21" fmla="*/ 5053602 w 5121929"/>
                <a:gd name="connsiteY21" fmla="*/ 2990849 h 3468061"/>
                <a:gd name="connsiteX22" fmla="*/ 5033131 w 5121929"/>
                <a:gd name="connsiteY22" fmla="*/ 3161352 h 3468061"/>
                <a:gd name="connsiteX23" fmla="*/ 4939302 w 5121929"/>
                <a:gd name="connsiteY23" fmla="*/ 3314698 h 3468061"/>
                <a:gd name="connsiteX24" fmla="*/ 4748802 w 5121929"/>
                <a:gd name="connsiteY24" fmla="*/ 3403598 h 3468061"/>
                <a:gd name="connsiteX25" fmla="*/ 4621802 w 5121929"/>
                <a:gd name="connsiteY25" fmla="*/ 3352798 h 3468061"/>
                <a:gd name="connsiteX26" fmla="*/ 4532902 w 5121929"/>
                <a:gd name="connsiteY26" fmla="*/ 3149598 h 3468061"/>
                <a:gd name="connsiteX27" fmla="*/ 4469402 w 5121929"/>
                <a:gd name="connsiteY27" fmla="*/ 2971798 h 3468061"/>
                <a:gd name="connsiteX28" fmla="*/ 4317002 w 5121929"/>
                <a:gd name="connsiteY28" fmla="*/ 2806698 h 3468061"/>
                <a:gd name="connsiteX29" fmla="*/ 4125708 w 5121929"/>
                <a:gd name="connsiteY29" fmla="*/ 2544760 h 3468061"/>
                <a:gd name="connsiteX30" fmla="*/ 3846308 w 5121929"/>
                <a:gd name="connsiteY30" fmla="*/ 2283617 h 3468061"/>
                <a:gd name="connsiteX31" fmla="*/ 4105072 w 5121929"/>
                <a:gd name="connsiteY31" fmla="*/ 2551111 h 3468061"/>
                <a:gd name="connsiteX32" fmla="*/ 4266203 w 5121929"/>
                <a:gd name="connsiteY32" fmla="*/ 2781298 h 3468061"/>
                <a:gd name="connsiteX33" fmla="*/ 4291603 w 5121929"/>
                <a:gd name="connsiteY33" fmla="*/ 2924173 h 3468061"/>
                <a:gd name="connsiteX34" fmla="*/ 4148728 w 5121929"/>
                <a:gd name="connsiteY34" fmla="*/ 2924173 h 3468061"/>
                <a:gd name="connsiteX35" fmla="*/ 3980453 w 5121929"/>
                <a:gd name="connsiteY35" fmla="*/ 2949573 h 3468061"/>
                <a:gd name="connsiteX36" fmla="*/ 3748678 w 5121929"/>
                <a:gd name="connsiteY36" fmla="*/ 2971798 h 3468061"/>
                <a:gd name="connsiteX37" fmla="*/ 3472453 w 5121929"/>
                <a:gd name="connsiteY37" fmla="*/ 3028948 h 3468061"/>
                <a:gd name="connsiteX38" fmla="*/ 3196228 w 5121929"/>
                <a:gd name="connsiteY38" fmla="*/ 3159123 h 3468061"/>
                <a:gd name="connsiteX39" fmla="*/ 3015253 w 5121929"/>
                <a:gd name="connsiteY39" fmla="*/ 3152773 h 3468061"/>
                <a:gd name="connsiteX40" fmla="*/ 2681878 w 5121929"/>
                <a:gd name="connsiteY40" fmla="*/ 3162298 h 3468061"/>
                <a:gd name="connsiteX41" fmla="*/ 1996078 w 5121929"/>
                <a:gd name="connsiteY41" fmla="*/ 3390898 h 3468061"/>
                <a:gd name="connsiteX42" fmla="*/ 1748428 w 5121929"/>
                <a:gd name="connsiteY42" fmla="*/ 3419473 h 3468061"/>
                <a:gd name="connsiteX43" fmla="*/ 1538878 w 5121929"/>
                <a:gd name="connsiteY43" fmla="*/ 3409948 h 3468061"/>
                <a:gd name="connsiteX44" fmla="*/ 1367428 w 5121929"/>
                <a:gd name="connsiteY44" fmla="*/ 3248023 h 3468061"/>
                <a:gd name="connsiteX45" fmla="*/ 1211853 w 5121929"/>
                <a:gd name="connsiteY45" fmla="*/ 3105148 h 3468061"/>
                <a:gd name="connsiteX46" fmla="*/ 1122953 w 5121929"/>
                <a:gd name="connsiteY46" fmla="*/ 2914648 h 3468061"/>
                <a:gd name="connsiteX47" fmla="*/ 983071 w 5121929"/>
                <a:gd name="connsiteY47" fmla="*/ 2786702 h 3468061"/>
                <a:gd name="connsiteX48" fmla="*/ 824503 w 5121929"/>
                <a:gd name="connsiteY48" fmla="*/ 2489198 h 3468061"/>
                <a:gd name="connsiteX49" fmla="*/ 684803 w 5121929"/>
                <a:gd name="connsiteY49" fmla="*/ 2235198 h 3468061"/>
                <a:gd name="connsiteX50" fmla="*/ 519703 w 5121929"/>
                <a:gd name="connsiteY50" fmla="*/ 1943098 h 3468061"/>
                <a:gd name="connsiteX51" fmla="*/ 411753 w 5121929"/>
                <a:gd name="connsiteY51" fmla="*/ 1695448 h 3468061"/>
                <a:gd name="connsiteX52" fmla="*/ 303803 w 5121929"/>
                <a:gd name="connsiteY52" fmla="*/ 1416048 h 3468061"/>
                <a:gd name="connsiteX53" fmla="*/ 138702 w 5121929"/>
                <a:gd name="connsiteY53" fmla="*/ 1219198 h 3468061"/>
                <a:gd name="connsiteX54" fmla="*/ 24402 w 5121929"/>
                <a:gd name="connsiteY54" fmla="*/ 863598 h 3468061"/>
                <a:gd name="connsiteX55" fmla="*/ 436971 w 5121929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2511 h 3469955"/>
                <a:gd name="connsiteX1" fmla="*/ 1738903 w 5129942"/>
                <a:gd name="connsiteY1" fmla="*/ 1894 h 3469955"/>
                <a:gd name="connsiteX2" fmla="*/ 2310403 w 5129942"/>
                <a:gd name="connsiteY2" fmla="*/ 106669 h 3469955"/>
                <a:gd name="connsiteX3" fmla="*/ 2475503 w 5129942"/>
                <a:gd name="connsiteY3" fmla="*/ 166994 h 3469955"/>
                <a:gd name="connsiteX4" fmla="*/ 2685053 w 5129942"/>
                <a:gd name="connsiteY4" fmla="*/ 179694 h 3469955"/>
                <a:gd name="connsiteX5" fmla="*/ 2939053 w 5129942"/>
                <a:gd name="connsiteY5" fmla="*/ 147944 h 3469955"/>
                <a:gd name="connsiteX6" fmla="*/ 3224803 w 5129942"/>
                <a:gd name="connsiteY6" fmla="*/ 147944 h 3469955"/>
                <a:gd name="connsiteX7" fmla="*/ 3624853 w 5129942"/>
                <a:gd name="connsiteY7" fmla="*/ 147944 h 3469955"/>
                <a:gd name="connsiteX8" fmla="*/ 3872503 w 5129942"/>
                <a:gd name="connsiteY8" fmla="*/ 141594 h 3469955"/>
                <a:gd name="connsiteX9" fmla="*/ 4158253 w 5129942"/>
                <a:gd name="connsiteY9" fmla="*/ 192394 h 3469955"/>
                <a:gd name="connsiteX10" fmla="*/ 4374153 w 5129942"/>
                <a:gd name="connsiteY10" fmla="*/ 249544 h 3469955"/>
                <a:gd name="connsiteX11" fmla="*/ 4556881 w 5129942"/>
                <a:gd name="connsiteY11" fmla="*/ 325561 h 3469955"/>
                <a:gd name="connsiteX12" fmla="*/ 4717053 w 5129942"/>
                <a:gd name="connsiteY12" fmla="*/ 547993 h 3469955"/>
                <a:gd name="connsiteX13" fmla="*/ 4812303 w 5129942"/>
                <a:gd name="connsiteY13" fmla="*/ 814693 h 3469955"/>
                <a:gd name="connsiteX14" fmla="*/ 4894853 w 5129942"/>
                <a:gd name="connsiteY14" fmla="*/ 1081393 h 3469955"/>
                <a:gd name="connsiteX15" fmla="*/ 4945653 w 5129942"/>
                <a:gd name="connsiteY15" fmla="*/ 1348093 h 3469955"/>
                <a:gd name="connsiteX16" fmla="*/ 4952003 w 5129942"/>
                <a:gd name="connsiteY16" fmla="*/ 1710043 h 3469955"/>
                <a:gd name="connsiteX17" fmla="*/ 4996453 w 5129942"/>
                <a:gd name="connsiteY17" fmla="*/ 1951343 h 3469955"/>
                <a:gd name="connsiteX18" fmla="*/ 5072652 w 5129942"/>
                <a:gd name="connsiteY18" fmla="*/ 2243443 h 3469955"/>
                <a:gd name="connsiteX19" fmla="*/ 5047252 w 5129942"/>
                <a:gd name="connsiteY19" fmla="*/ 2554593 h 3469955"/>
                <a:gd name="connsiteX20" fmla="*/ 5047252 w 5129942"/>
                <a:gd name="connsiteY20" fmla="*/ 2783193 h 3469955"/>
                <a:gd name="connsiteX21" fmla="*/ 5053602 w 5129942"/>
                <a:gd name="connsiteY21" fmla="*/ 2992743 h 3469955"/>
                <a:gd name="connsiteX22" fmla="*/ 5033131 w 5129942"/>
                <a:gd name="connsiteY22" fmla="*/ 3163246 h 3469955"/>
                <a:gd name="connsiteX23" fmla="*/ 4939302 w 5129942"/>
                <a:gd name="connsiteY23" fmla="*/ 3316592 h 3469955"/>
                <a:gd name="connsiteX24" fmla="*/ 4748802 w 5129942"/>
                <a:gd name="connsiteY24" fmla="*/ 3405492 h 3469955"/>
                <a:gd name="connsiteX25" fmla="*/ 4621802 w 5129942"/>
                <a:gd name="connsiteY25" fmla="*/ 3354692 h 3469955"/>
                <a:gd name="connsiteX26" fmla="*/ 4532902 w 5129942"/>
                <a:gd name="connsiteY26" fmla="*/ 3151492 h 3469955"/>
                <a:gd name="connsiteX27" fmla="*/ 4469402 w 5129942"/>
                <a:gd name="connsiteY27" fmla="*/ 2973692 h 3469955"/>
                <a:gd name="connsiteX28" fmla="*/ 4317002 w 5129942"/>
                <a:gd name="connsiteY28" fmla="*/ 2808592 h 3469955"/>
                <a:gd name="connsiteX29" fmla="*/ 4125708 w 5129942"/>
                <a:gd name="connsiteY29" fmla="*/ 2546654 h 3469955"/>
                <a:gd name="connsiteX30" fmla="*/ 3846308 w 5129942"/>
                <a:gd name="connsiteY30" fmla="*/ 2285511 h 3469955"/>
                <a:gd name="connsiteX31" fmla="*/ 4105072 w 5129942"/>
                <a:gd name="connsiteY31" fmla="*/ 2553005 h 3469955"/>
                <a:gd name="connsiteX32" fmla="*/ 4266203 w 5129942"/>
                <a:gd name="connsiteY32" fmla="*/ 2783192 h 3469955"/>
                <a:gd name="connsiteX33" fmla="*/ 4291603 w 5129942"/>
                <a:gd name="connsiteY33" fmla="*/ 2926067 h 3469955"/>
                <a:gd name="connsiteX34" fmla="*/ 4148728 w 5129942"/>
                <a:gd name="connsiteY34" fmla="*/ 2926067 h 3469955"/>
                <a:gd name="connsiteX35" fmla="*/ 3980453 w 5129942"/>
                <a:gd name="connsiteY35" fmla="*/ 2951467 h 3469955"/>
                <a:gd name="connsiteX36" fmla="*/ 3748678 w 5129942"/>
                <a:gd name="connsiteY36" fmla="*/ 2973692 h 3469955"/>
                <a:gd name="connsiteX37" fmla="*/ 3472453 w 5129942"/>
                <a:gd name="connsiteY37" fmla="*/ 3030842 h 3469955"/>
                <a:gd name="connsiteX38" fmla="*/ 3196228 w 5129942"/>
                <a:gd name="connsiteY38" fmla="*/ 3161017 h 3469955"/>
                <a:gd name="connsiteX39" fmla="*/ 3015253 w 5129942"/>
                <a:gd name="connsiteY39" fmla="*/ 3154667 h 3469955"/>
                <a:gd name="connsiteX40" fmla="*/ 2681878 w 5129942"/>
                <a:gd name="connsiteY40" fmla="*/ 3164192 h 3469955"/>
                <a:gd name="connsiteX41" fmla="*/ 1996078 w 5129942"/>
                <a:gd name="connsiteY41" fmla="*/ 3392792 h 3469955"/>
                <a:gd name="connsiteX42" fmla="*/ 1748428 w 5129942"/>
                <a:gd name="connsiteY42" fmla="*/ 3421367 h 3469955"/>
                <a:gd name="connsiteX43" fmla="*/ 1538878 w 5129942"/>
                <a:gd name="connsiteY43" fmla="*/ 3411842 h 3469955"/>
                <a:gd name="connsiteX44" fmla="*/ 1367428 w 5129942"/>
                <a:gd name="connsiteY44" fmla="*/ 3249917 h 3469955"/>
                <a:gd name="connsiteX45" fmla="*/ 1211853 w 5129942"/>
                <a:gd name="connsiteY45" fmla="*/ 3107042 h 3469955"/>
                <a:gd name="connsiteX46" fmla="*/ 1122953 w 5129942"/>
                <a:gd name="connsiteY46" fmla="*/ 2916542 h 3469955"/>
                <a:gd name="connsiteX47" fmla="*/ 983071 w 5129942"/>
                <a:gd name="connsiteY47" fmla="*/ 2788596 h 3469955"/>
                <a:gd name="connsiteX48" fmla="*/ 824503 w 5129942"/>
                <a:gd name="connsiteY48" fmla="*/ 2491092 h 3469955"/>
                <a:gd name="connsiteX49" fmla="*/ 684803 w 5129942"/>
                <a:gd name="connsiteY49" fmla="*/ 2237092 h 3469955"/>
                <a:gd name="connsiteX50" fmla="*/ 519703 w 5129942"/>
                <a:gd name="connsiteY50" fmla="*/ 1944992 h 3469955"/>
                <a:gd name="connsiteX51" fmla="*/ 411753 w 5129942"/>
                <a:gd name="connsiteY51" fmla="*/ 1697342 h 3469955"/>
                <a:gd name="connsiteX52" fmla="*/ 303803 w 5129942"/>
                <a:gd name="connsiteY52" fmla="*/ 1417942 h 3469955"/>
                <a:gd name="connsiteX53" fmla="*/ 138702 w 5129942"/>
                <a:gd name="connsiteY53" fmla="*/ 1221092 h 3469955"/>
                <a:gd name="connsiteX54" fmla="*/ 24402 w 5129942"/>
                <a:gd name="connsiteY54" fmla="*/ 865492 h 3469955"/>
                <a:gd name="connsiteX55" fmla="*/ 436971 w 5129942"/>
                <a:gd name="connsiteY55" fmla="*/ 52511 h 3469955"/>
                <a:gd name="connsiteX0" fmla="*/ 436971 w 5129942"/>
                <a:gd name="connsiteY0" fmla="*/ 2926 h 3420370"/>
                <a:gd name="connsiteX1" fmla="*/ 1746523 w 5129942"/>
                <a:gd name="connsiteY1" fmla="*/ 58989 h 3420370"/>
                <a:gd name="connsiteX2" fmla="*/ 2310403 w 5129942"/>
                <a:gd name="connsiteY2" fmla="*/ 57084 h 3420370"/>
                <a:gd name="connsiteX3" fmla="*/ 2475503 w 5129942"/>
                <a:gd name="connsiteY3" fmla="*/ 117409 h 3420370"/>
                <a:gd name="connsiteX4" fmla="*/ 2685053 w 5129942"/>
                <a:gd name="connsiteY4" fmla="*/ 130109 h 3420370"/>
                <a:gd name="connsiteX5" fmla="*/ 2939053 w 5129942"/>
                <a:gd name="connsiteY5" fmla="*/ 98359 h 3420370"/>
                <a:gd name="connsiteX6" fmla="*/ 3224803 w 5129942"/>
                <a:gd name="connsiteY6" fmla="*/ 98359 h 3420370"/>
                <a:gd name="connsiteX7" fmla="*/ 3624853 w 5129942"/>
                <a:gd name="connsiteY7" fmla="*/ 98359 h 3420370"/>
                <a:gd name="connsiteX8" fmla="*/ 3872503 w 5129942"/>
                <a:gd name="connsiteY8" fmla="*/ 92009 h 3420370"/>
                <a:gd name="connsiteX9" fmla="*/ 4158253 w 5129942"/>
                <a:gd name="connsiteY9" fmla="*/ 142809 h 3420370"/>
                <a:gd name="connsiteX10" fmla="*/ 4374153 w 5129942"/>
                <a:gd name="connsiteY10" fmla="*/ 199959 h 3420370"/>
                <a:gd name="connsiteX11" fmla="*/ 4556881 w 5129942"/>
                <a:gd name="connsiteY11" fmla="*/ 275976 h 3420370"/>
                <a:gd name="connsiteX12" fmla="*/ 4717053 w 5129942"/>
                <a:gd name="connsiteY12" fmla="*/ 498408 h 3420370"/>
                <a:gd name="connsiteX13" fmla="*/ 4812303 w 5129942"/>
                <a:gd name="connsiteY13" fmla="*/ 765108 h 3420370"/>
                <a:gd name="connsiteX14" fmla="*/ 4894853 w 5129942"/>
                <a:gd name="connsiteY14" fmla="*/ 1031808 h 3420370"/>
                <a:gd name="connsiteX15" fmla="*/ 4945653 w 5129942"/>
                <a:gd name="connsiteY15" fmla="*/ 1298508 h 3420370"/>
                <a:gd name="connsiteX16" fmla="*/ 4952003 w 5129942"/>
                <a:gd name="connsiteY16" fmla="*/ 1660458 h 3420370"/>
                <a:gd name="connsiteX17" fmla="*/ 4996453 w 5129942"/>
                <a:gd name="connsiteY17" fmla="*/ 1901758 h 3420370"/>
                <a:gd name="connsiteX18" fmla="*/ 5072652 w 5129942"/>
                <a:gd name="connsiteY18" fmla="*/ 2193858 h 3420370"/>
                <a:gd name="connsiteX19" fmla="*/ 5047252 w 5129942"/>
                <a:gd name="connsiteY19" fmla="*/ 2505008 h 3420370"/>
                <a:gd name="connsiteX20" fmla="*/ 5047252 w 5129942"/>
                <a:gd name="connsiteY20" fmla="*/ 2733608 h 3420370"/>
                <a:gd name="connsiteX21" fmla="*/ 5053602 w 5129942"/>
                <a:gd name="connsiteY21" fmla="*/ 2943158 h 3420370"/>
                <a:gd name="connsiteX22" fmla="*/ 5033131 w 5129942"/>
                <a:gd name="connsiteY22" fmla="*/ 3113661 h 3420370"/>
                <a:gd name="connsiteX23" fmla="*/ 4939302 w 5129942"/>
                <a:gd name="connsiteY23" fmla="*/ 3267007 h 3420370"/>
                <a:gd name="connsiteX24" fmla="*/ 4748802 w 5129942"/>
                <a:gd name="connsiteY24" fmla="*/ 3355907 h 3420370"/>
                <a:gd name="connsiteX25" fmla="*/ 4621802 w 5129942"/>
                <a:gd name="connsiteY25" fmla="*/ 3305107 h 3420370"/>
                <a:gd name="connsiteX26" fmla="*/ 4532902 w 5129942"/>
                <a:gd name="connsiteY26" fmla="*/ 3101907 h 3420370"/>
                <a:gd name="connsiteX27" fmla="*/ 4469402 w 5129942"/>
                <a:gd name="connsiteY27" fmla="*/ 2924107 h 3420370"/>
                <a:gd name="connsiteX28" fmla="*/ 4317002 w 5129942"/>
                <a:gd name="connsiteY28" fmla="*/ 2759007 h 3420370"/>
                <a:gd name="connsiteX29" fmla="*/ 4125708 w 5129942"/>
                <a:gd name="connsiteY29" fmla="*/ 2497069 h 3420370"/>
                <a:gd name="connsiteX30" fmla="*/ 3846308 w 5129942"/>
                <a:gd name="connsiteY30" fmla="*/ 2235926 h 3420370"/>
                <a:gd name="connsiteX31" fmla="*/ 4105072 w 5129942"/>
                <a:gd name="connsiteY31" fmla="*/ 2503420 h 3420370"/>
                <a:gd name="connsiteX32" fmla="*/ 4266203 w 5129942"/>
                <a:gd name="connsiteY32" fmla="*/ 2733607 h 3420370"/>
                <a:gd name="connsiteX33" fmla="*/ 4291603 w 5129942"/>
                <a:gd name="connsiteY33" fmla="*/ 2876482 h 3420370"/>
                <a:gd name="connsiteX34" fmla="*/ 4148728 w 5129942"/>
                <a:gd name="connsiteY34" fmla="*/ 2876482 h 3420370"/>
                <a:gd name="connsiteX35" fmla="*/ 3980453 w 5129942"/>
                <a:gd name="connsiteY35" fmla="*/ 2901882 h 3420370"/>
                <a:gd name="connsiteX36" fmla="*/ 3748678 w 5129942"/>
                <a:gd name="connsiteY36" fmla="*/ 2924107 h 3420370"/>
                <a:gd name="connsiteX37" fmla="*/ 3472453 w 5129942"/>
                <a:gd name="connsiteY37" fmla="*/ 2981257 h 3420370"/>
                <a:gd name="connsiteX38" fmla="*/ 3196228 w 5129942"/>
                <a:gd name="connsiteY38" fmla="*/ 3111432 h 3420370"/>
                <a:gd name="connsiteX39" fmla="*/ 3015253 w 5129942"/>
                <a:gd name="connsiteY39" fmla="*/ 3105082 h 3420370"/>
                <a:gd name="connsiteX40" fmla="*/ 2681878 w 5129942"/>
                <a:gd name="connsiteY40" fmla="*/ 3114607 h 3420370"/>
                <a:gd name="connsiteX41" fmla="*/ 1996078 w 5129942"/>
                <a:gd name="connsiteY41" fmla="*/ 3343207 h 3420370"/>
                <a:gd name="connsiteX42" fmla="*/ 1748428 w 5129942"/>
                <a:gd name="connsiteY42" fmla="*/ 3371782 h 3420370"/>
                <a:gd name="connsiteX43" fmla="*/ 1538878 w 5129942"/>
                <a:gd name="connsiteY43" fmla="*/ 3362257 h 3420370"/>
                <a:gd name="connsiteX44" fmla="*/ 1367428 w 5129942"/>
                <a:gd name="connsiteY44" fmla="*/ 3200332 h 3420370"/>
                <a:gd name="connsiteX45" fmla="*/ 1211853 w 5129942"/>
                <a:gd name="connsiteY45" fmla="*/ 3057457 h 3420370"/>
                <a:gd name="connsiteX46" fmla="*/ 1122953 w 5129942"/>
                <a:gd name="connsiteY46" fmla="*/ 2866957 h 3420370"/>
                <a:gd name="connsiteX47" fmla="*/ 983071 w 5129942"/>
                <a:gd name="connsiteY47" fmla="*/ 2739011 h 3420370"/>
                <a:gd name="connsiteX48" fmla="*/ 824503 w 5129942"/>
                <a:gd name="connsiteY48" fmla="*/ 2441507 h 3420370"/>
                <a:gd name="connsiteX49" fmla="*/ 684803 w 5129942"/>
                <a:gd name="connsiteY49" fmla="*/ 2187507 h 3420370"/>
                <a:gd name="connsiteX50" fmla="*/ 519703 w 5129942"/>
                <a:gd name="connsiteY50" fmla="*/ 1895407 h 3420370"/>
                <a:gd name="connsiteX51" fmla="*/ 411753 w 5129942"/>
                <a:gd name="connsiteY51" fmla="*/ 1647757 h 3420370"/>
                <a:gd name="connsiteX52" fmla="*/ 303803 w 5129942"/>
                <a:gd name="connsiteY52" fmla="*/ 1368357 h 3420370"/>
                <a:gd name="connsiteX53" fmla="*/ 138702 w 5129942"/>
                <a:gd name="connsiteY53" fmla="*/ 1171507 h 3420370"/>
                <a:gd name="connsiteX54" fmla="*/ 24402 w 5129942"/>
                <a:gd name="connsiteY54" fmla="*/ 815907 h 3420370"/>
                <a:gd name="connsiteX55" fmla="*/ 436971 w 5129942"/>
                <a:gd name="connsiteY55" fmla="*/ 2926 h 3420370"/>
                <a:gd name="connsiteX0" fmla="*/ 436971 w 5129942"/>
                <a:gd name="connsiteY0" fmla="*/ 19857 h 3437301"/>
                <a:gd name="connsiteX1" fmla="*/ 1746523 w 5129942"/>
                <a:gd name="connsiteY1" fmla="*/ 75920 h 3437301"/>
                <a:gd name="connsiteX2" fmla="*/ 2310403 w 5129942"/>
                <a:gd name="connsiteY2" fmla="*/ 74015 h 3437301"/>
                <a:gd name="connsiteX3" fmla="*/ 2475503 w 5129942"/>
                <a:gd name="connsiteY3" fmla="*/ 134340 h 3437301"/>
                <a:gd name="connsiteX4" fmla="*/ 2685053 w 5129942"/>
                <a:gd name="connsiteY4" fmla="*/ 147040 h 3437301"/>
                <a:gd name="connsiteX5" fmla="*/ 2939053 w 5129942"/>
                <a:gd name="connsiteY5" fmla="*/ 115290 h 3437301"/>
                <a:gd name="connsiteX6" fmla="*/ 3224803 w 5129942"/>
                <a:gd name="connsiteY6" fmla="*/ 115290 h 3437301"/>
                <a:gd name="connsiteX7" fmla="*/ 3624853 w 5129942"/>
                <a:gd name="connsiteY7" fmla="*/ 115290 h 3437301"/>
                <a:gd name="connsiteX8" fmla="*/ 3872503 w 5129942"/>
                <a:gd name="connsiteY8" fmla="*/ 108940 h 3437301"/>
                <a:gd name="connsiteX9" fmla="*/ 4158253 w 5129942"/>
                <a:gd name="connsiteY9" fmla="*/ 159740 h 3437301"/>
                <a:gd name="connsiteX10" fmla="*/ 4374153 w 5129942"/>
                <a:gd name="connsiteY10" fmla="*/ 216890 h 3437301"/>
                <a:gd name="connsiteX11" fmla="*/ 4556881 w 5129942"/>
                <a:gd name="connsiteY11" fmla="*/ 292907 h 3437301"/>
                <a:gd name="connsiteX12" fmla="*/ 4717053 w 5129942"/>
                <a:gd name="connsiteY12" fmla="*/ 515339 h 3437301"/>
                <a:gd name="connsiteX13" fmla="*/ 4812303 w 5129942"/>
                <a:gd name="connsiteY13" fmla="*/ 782039 h 3437301"/>
                <a:gd name="connsiteX14" fmla="*/ 4894853 w 5129942"/>
                <a:gd name="connsiteY14" fmla="*/ 1048739 h 3437301"/>
                <a:gd name="connsiteX15" fmla="*/ 4945653 w 5129942"/>
                <a:gd name="connsiteY15" fmla="*/ 1315439 h 3437301"/>
                <a:gd name="connsiteX16" fmla="*/ 4952003 w 5129942"/>
                <a:gd name="connsiteY16" fmla="*/ 1677389 h 3437301"/>
                <a:gd name="connsiteX17" fmla="*/ 4996453 w 5129942"/>
                <a:gd name="connsiteY17" fmla="*/ 1918689 h 3437301"/>
                <a:gd name="connsiteX18" fmla="*/ 5072652 w 5129942"/>
                <a:gd name="connsiteY18" fmla="*/ 2210789 h 3437301"/>
                <a:gd name="connsiteX19" fmla="*/ 5047252 w 5129942"/>
                <a:gd name="connsiteY19" fmla="*/ 2521939 h 3437301"/>
                <a:gd name="connsiteX20" fmla="*/ 5047252 w 5129942"/>
                <a:gd name="connsiteY20" fmla="*/ 2750539 h 3437301"/>
                <a:gd name="connsiteX21" fmla="*/ 5053602 w 5129942"/>
                <a:gd name="connsiteY21" fmla="*/ 2960089 h 3437301"/>
                <a:gd name="connsiteX22" fmla="*/ 5033131 w 5129942"/>
                <a:gd name="connsiteY22" fmla="*/ 3130592 h 3437301"/>
                <a:gd name="connsiteX23" fmla="*/ 4939302 w 5129942"/>
                <a:gd name="connsiteY23" fmla="*/ 3283938 h 3437301"/>
                <a:gd name="connsiteX24" fmla="*/ 4748802 w 5129942"/>
                <a:gd name="connsiteY24" fmla="*/ 3372838 h 3437301"/>
                <a:gd name="connsiteX25" fmla="*/ 4621802 w 5129942"/>
                <a:gd name="connsiteY25" fmla="*/ 3322038 h 3437301"/>
                <a:gd name="connsiteX26" fmla="*/ 4532902 w 5129942"/>
                <a:gd name="connsiteY26" fmla="*/ 3118838 h 3437301"/>
                <a:gd name="connsiteX27" fmla="*/ 4469402 w 5129942"/>
                <a:gd name="connsiteY27" fmla="*/ 2941038 h 3437301"/>
                <a:gd name="connsiteX28" fmla="*/ 4317002 w 5129942"/>
                <a:gd name="connsiteY28" fmla="*/ 2775938 h 3437301"/>
                <a:gd name="connsiteX29" fmla="*/ 4125708 w 5129942"/>
                <a:gd name="connsiteY29" fmla="*/ 2514000 h 3437301"/>
                <a:gd name="connsiteX30" fmla="*/ 3846308 w 5129942"/>
                <a:gd name="connsiteY30" fmla="*/ 2252857 h 3437301"/>
                <a:gd name="connsiteX31" fmla="*/ 4105072 w 5129942"/>
                <a:gd name="connsiteY31" fmla="*/ 2520351 h 3437301"/>
                <a:gd name="connsiteX32" fmla="*/ 4266203 w 5129942"/>
                <a:gd name="connsiteY32" fmla="*/ 2750538 h 3437301"/>
                <a:gd name="connsiteX33" fmla="*/ 4291603 w 5129942"/>
                <a:gd name="connsiteY33" fmla="*/ 2893413 h 3437301"/>
                <a:gd name="connsiteX34" fmla="*/ 4148728 w 5129942"/>
                <a:gd name="connsiteY34" fmla="*/ 2893413 h 3437301"/>
                <a:gd name="connsiteX35" fmla="*/ 3980453 w 5129942"/>
                <a:gd name="connsiteY35" fmla="*/ 2918813 h 3437301"/>
                <a:gd name="connsiteX36" fmla="*/ 3748678 w 5129942"/>
                <a:gd name="connsiteY36" fmla="*/ 2941038 h 3437301"/>
                <a:gd name="connsiteX37" fmla="*/ 3472453 w 5129942"/>
                <a:gd name="connsiteY37" fmla="*/ 2998188 h 3437301"/>
                <a:gd name="connsiteX38" fmla="*/ 3196228 w 5129942"/>
                <a:gd name="connsiteY38" fmla="*/ 3128363 h 3437301"/>
                <a:gd name="connsiteX39" fmla="*/ 3015253 w 5129942"/>
                <a:gd name="connsiteY39" fmla="*/ 3122013 h 3437301"/>
                <a:gd name="connsiteX40" fmla="*/ 2681878 w 5129942"/>
                <a:gd name="connsiteY40" fmla="*/ 3131538 h 3437301"/>
                <a:gd name="connsiteX41" fmla="*/ 1996078 w 5129942"/>
                <a:gd name="connsiteY41" fmla="*/ 3360138 h 3437301"/>
                <a:gd name="connsiteX42" fmla="*/ 1748428 w 5129942"/>
                <a:gd name="connsiteY42" fmla="*/ 3388713 h 3437301"/>
                <a:gd name="connsiteX43" fmla="*/ 1538878 w 5129942"/>
                <a:gd name="connsiteY43" fmla="*/ 3379188 h 3437301"/>
                <a:gd name="connsiteX44" fmla="*/ 1367428 w 5129942"/>
                <a:gd name="connsiteY44" fmla="*/ 3217263 h 3437301"/>
                <a:gd name="connsiteX45" fmla="*/ 1211853 w 5129942"/>
                <a:gd name="connsiteY45" fmla="*/ 3074388 h 3437301"/>
                <a:gd name="connsiteX46" fmla="*/ 1122953 w 5129942"/>
                <a:gd name="connsiteY46" fmla="*/ 2883888 h 3437301"/>
                <a:gd name="connsiteX47" fmla="*/ 983071 w 5129942"/>
                <a:gd name="connsiteY47" fmla="*/ 2755942 h 3437301"/>
                <a:gd name="connsiteX48" fmla="*/ 824503 w 5129942"/>
                <a:gd name="connsiteY48" fmla="*/ 2458438 h 3437301"/>
                <a:gd name="connsiteX49" fmla="*/ 684803 w 5129942"/>
                <a:gd name="connsiteY49" fmla="*/ 2204438 h 3437301"/>
                <a:gd name="connsiteX50" fmla="*/ 519703 w 5129942"/>
                <a:gd name="connsiteY50" fmla="*/ 1912338 h 3437301"/>
                <a:gd name="connsiteX51" fmla="*/ 411753 w 5129942"/>
                <a:gd name="connsiteY51" fmla="*/ 1664688 h 3437301"/>
                <a:gd name="connsiteX52" fmla="*/ 303803 w 5129942"/>
                <a:gd name="connsiteY52" fmla="*/ 1385288 h 3437301"/>
                <a:gd name="connsiteX53" fmla="*/ 138702 w 5129942"/>
                <a:gd name="connsiteY53" fmla="*/ 1188438 h 3437301"/>
                <a:gd name="connsiteX54" fmla="*/ 24402 w 5129942"/>
                <a:gd name="connsiteY54" fmla="*/ 832838 h 3437301"/>
                <a:gd name="connsiteX55" fmla="*/ 436971 w 5129942"/>
                <a:gd name="connsiteY55" fmla="*/ 19857 h 343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29942" h="3437301">
                  <a:moveTo>
                    <a:pt x="436971" y="19857"/>
                  </a:moveTo>
                  <a:cubicBezTo>
                    <a:pt x="864598" y="15685"/>
                    <a:pt x="1318896" y="80092"/>
                    <a:pt x="1746523" y="75920"/>
                  </a:cubicBezTo>
                  <a:cubicBezTo>
                    <a:pt x="1937023" y="75920"/>
                    <a:pt x="2104663" y="-93625"/>
                    <a:pt x="2310403" y="74015"/>
                  </a:cubicBezTo>
                  <a:cubicBezTo>
                    <a:pt x="2369670" y="70840"/>
                    <a:pt x="2446716" y="30835"/>
                    <a:pt x="2475503" y="134340"/>
                  </a:cubicBezTo>
                  <a:cubicBezTo>
                    <a:pt x="2545353" y="132223"/>
                    <a:pt x="2660923" y="57717"/>
                    <a:pt x="2685053" y="147040"/>
                  </a:cubicBezTo>
                  <a:cubicBezTo>
                    <a:pt x="2763370" y="144923"/>
                    <a:pt x="2883596" y="3107"/>
                    <a:pt x="2939053" y="115290"/>
                  </a:cubicBezTo>
                  <a:cubicBezTo>
                    <a:pt x="3041923" y="53483"/>
                    <a:pt x="3152413" y="1837"/>
                    <a:pt x="3224803" y="115290"/>
                  </a:cubicBezTo>
                  <a:cubicBezTo>
                    <a:pt x="3496583" y="-10863"/>
                    <a:pt x="3487295" y="100716"/>
                    <a:pt x="3624853" y="115290"/>
                  </a:cubicBezTo>
                  <a:cubicBezTo>
                    <a:pt x="3799055" y="6917"/>
                    <a:pt x="3694940" y="124845"/>
                    <a:pt x="3872503" y="108940"/>
                  </a:cubicBezTo>
                  <a:cubicBezTo>
                    <a:pt x="3969870" y="78248"/>
                    <a:pt x="4052445" y="60287"/>
                    <a:pt x="4158253" y="159740"/>
                  </a:cubicBezTo>
                  <a:cubicBezTo>
                    <a:pt x="4253503" y="126932"/>
                    <a:pt x="4285490" y="240204"/>
                    <a:pt x="4374153" y="216890"/>
                  </a:cubicBezTo>
                  <a:cubicBezTo>
                    <a:pt x="4462816" y="193576"/>
                    <a:pt x="4524073" y="243166"/>
                    <a:pt x="4556881" y="292907"/>
                  </a:cubicBezTo>
                  <a:cubicBezTo>
                    <a:pt x="4744468" y="351811"/>
                    <a:pt x="4712346" y="441195"/>
                    <a:pt x="4717053" y="515339"/>
                  </a:cubicBezTo>
                  <a:cubicBezTo>
                    <a:pt x="4913056" y="590269"/>
                    <a:pt x="4814420" y="699489"/>
                    <a:pt x="4812303" y="782039"/>
                  </a:cubicBezTo>
                  <a:cubicBezTo>
                    <a:pt x="4960470" y="870939"/>
                    <a:pt x="4899086" y="953489"/>
                    <a:pt x="4894853" y="1048739"/>
                  </a:cubicBezTo>
                  <a:cubicBezTo>
                    <a:pt x="5053603" y="1122822"/>
                    <a:pt x="4952003" y="1235006"/>
                    <a:pt x="4945653" y="1315439"/>
                  </a:cubicBezTo>
                  <a:cubicBezTo>
                    <a:pt x="5081120" y="1412806"/>
                    <a:pt x="4968936" y="1580022"/>
                    <a:pt x="4952003" y="1677389"/>
                  </a:cubicBezTo>
                  <a:cubicBezTo>
                    <a:pt x="5114986" y="1715489"/>
                    <a:pt x="5011270" y="1842489"/>
                    <a:pt x="4996453" y="1918689"/>
                  </a:cubicBezTo>
                  <a:cubicBezTo>
                    <a:pt x="5142503" y="1990656"/>
                    <a:pt x="5098052" y="2138822"/>
                    <a:pt x="5072652" y="2210789"/>
                  </a:cubicBezTo>
                  <a:cubicBezTo>
                    <a:pt x="5186952" y="2308156"/>
                    <a:pt x="5104402" y="2418222"/>
                    <a:pt x="5047252" y="2521939"/>
                  </a:cubicBezTo>
                  <a:cubicBezTo>
                    <a:pt x="5184835" y="2534639"/>
                    <a:pt x="5100169" y="2693389"/>
                    <a:pt x="5047252" y="2750539"/>
                  </a:cubicBezTo>
                  <a:cubicBezTo>
                    <a:pt x="5154144" y="2807689"/>
                    <a:pt x="5124510" y="2934689"/>
                    <a:pt x="5053602" y="2960089"/>
                  </a:cubicBezTo>
                  <a:lnTo>
                    <a:pt x="5033131" y="3130592"/>
                  </a:lnTo>
                  <a:cubicBezTo>
                    <a:pt x="4989155" y="3122441"/>
                    <a:pt x="5084878" y="3273039"/>
                    <a:pt x="4939302" y="3283938"/>
                  </a:cubicBezTo>
                  <a:cubicBezTo>
                    <a:pt x="4892735" y="3279705"/>
                    <a:pt x="4890619" y="3415171"/>
                    <a:pt x="4748802" y="3372838"/>
                  </a:cubicBezTo>
                  <a:cubicBezTo>
                    <a:pt x="4681069" y="3372838"/>
                    <a:pt x="4638735" y="3449038"/>
                    <a:pt x="4621802" y="3322038"/>
                  </a:cubicBezTo>
                  <a:cubicBezTo>
                    <a:pt x="4558302" y="3309338"/>
                    <a:pt x="4513852" y="3290288"/>
                    <a:pt x="4532902" y="3118838"/>
                  </a:cubicBezTo>
                  <a:cubicBezTo>
                    <a:pt x="4477869" y="3118838"/>
                    <a:pt x="4448235" y="3036288"/>
                    <a:pt x="4469402" y="2941038"/>
                  </a:cubicBezTo>
                  <a:cubicBezTo>
                    <a:pt x="4363569" y="2932571"/>
                    <a:pt x="4321235" y="2835205"/>
                    <a:pt x="4317002" y="2775938"/>
                  </a:cubicBezTo>
                  <a:cubicBezTo>
                    <a:pt x="4206935" y="2771705"/>
                    <a:pt x="4054800" y="2620626"/>
                    <a:pt x="4125708" y="2514000"/>
                  </a:cubicBezTo>
                  <a:cubicBezTo>
                    <a:pt x="4036808" y="2522467"/>
                    <a:pt x="3878058" y="2518234"/>
                    <a:pt x="3846308" y="2252857"/>
                  </a:cubicBezTo>
                  <a:cubicBezTo>
                    <a:pt x="3827258" y="2247565"/>
                    <a:pt x="3903459" y="2537814"/>
                    <a:pt x="4105072" y="2520351"/>
                  </a:cubicBezTo>
                  <a:cubicBezTo>
                    <a:pt x="4118036" y="2614807"/>
                    <a:pt x="4102161" y="2712967"/>
                    <a:pt x="4266203" y="2750538"/>
                  </a:cubicBezTo>
                  <a:cubicBezTo>
                    <a:pt x="4309595" y="2813509"/>
                    <a:pt x="4297424" y="2866425"/>
                    <a:pt x="4291603" y="2893413"/>
                  </a:cubicBezTo>
                  <a:cubicBezTo>
                    <a:pt x="4269907" y="2990251"/>
                    <a:pt x="4163016" y="2866426"/>
                    <a:pt x="4148728" y="2893413"/>
                  </a:cubicBezTo>
                  <a:cubicBezTo>
                    <a:pt x="4077291" y="3047401"/>
                    <a:pt x="4018553" y="2934688"/>
                    <a:pt x="3980453" y="2918813"/>
                  </a:cubicBezTo>
                  <a:cubicBezTo>
                    <a:pt x="3888378" y="3052163"/>
                    <a:pt x="3826466" y="2955326"/>
                    <a:pt x="3748678" y="2941038"/>
                  </a:cubicBezTo>
                  <a:cubicBezTo>
                    <a:pt x="3651841" y="3101376"/>
                    <a:pt x="3593103" y="3045813"/>
                    <a:pt x="3472453" y="2998188"/>
                  </a:cubicBezTo>
                  <a:cubicBezTo>
                    <a:pt x="3335928" y="3226788"/>
                    <a:pt x="3261316" y="3077563"/>
                    <a:pt x="3196228" y="3128363"/>
                  </a:cubicBezTo>
                  <a:cubicBezTo>
                    <a:pt x="3131141" y="3179163"/>
                    <a:pt x="3050178" y="3193450"/>
                    <a:pt x="3015253" y="3122013"/>
                  </a:cubicBezTo>
                  <a:cubicBezTo>
                    <a:pt x="2920003" y="3164876"/>
                    <a:pt x="2823165" y="3218851"/>
                    <a:pt x="2681878" y="3131538"/>
                  </a:cubicBezTo>
                  <a:cubicBezTo>
                    <a:pt x="2505666" y="3212500"/>
                    <a:pt x="2145303" y="3288700"/>
                    <a:pt x="1996078" y="3360138"/>
                  </a:cubicBezTo>
                  <a:cubicBezTo>
                    <a:pt x="1846853" y="3431576"/>
                    <a:pt x="1824628" y="3403001"/>
                    <a:pt x="1748428" y="3388713"/>
                  </a:cubicBezTo>
                  <a:cubicBezTo>
                    <a:pt x="1697628" y="3437925"/>
                    <a:pt x="1611903" y="3471263"/>
                    <a:pt x="1538878" y="3379188"/>
                  </a:cubicBezTo>
                  <a:cubicBezTo>
                    <a:pt x="1310278" y="3471263"/>
                    <a:pt x="1355257" y="3296638"/>
                    <a:pt x="1367428" y="3217263"/>
                  </a:cubicBezTo>
                  <a:cubicBezTo>
                    <a:pt x="1173224" y="3255363"/>
                    <a:pt x="1190686" y="3147413"/>
                    <a:pt x="1211853" y="3074388"/>
                  </a:cubicBezTo>
                  <a:cubicBezTo>
                    <a:pt x="1042520" y="3045813"/>
                    <a:pt x="1100758" y="2927437"/>
                    <a:pt x="1122953" y="2883888"/>
                  </a:cubicBezTo>
                  <a:lnTo>
                    <a:pt x="983071" y="2755942"/>
                  </a:lnTo>
                  <a:cubicBezTo>
                    <a:pt x="692030" y="2687150"/>
                    <a:pt x="783198" y="2572580"/>
                    <a:pt x="824503" y="2458438"/>
                  </a:cubicBezTo>
                  <a:cubicBezTo>
                    <a:pt x="726108" y="2407796"/>
                    <a:pt x="692211" y="2281696"/>
                    <a:pt x="684803" y="2204438"/>
                  </a:cubicBezTo>
                  <a:cubicBezTo>
                    <a:pt x="588495" y="2190680"/>
                    <a:pt x="523936" y="1985363"/>
                    <a:pt x="519703" y="1912338"/>
                  </a:cubicBezTo>
                  <a:cubicBezTo>
                    <a:pt x="426570" y="1864713"/>
                    <a:pt x="419161" y="1756763"/>
                    <a:pt x="411753" y="1664688"/>
                  </a:cubicBezTo>
                  <a:cubicBezTo>
                    <a:pt x="270995" y="1629763"/>
                    <a:pt x="269937" y="1466780"/>
                    <a:pt x="303803" y="1385288"/>
                  </a:cubicBezTo>
                  <a:cubicBezTo>
                    <a:pt x="210669" y="1367296"/>
                    <a:pt x="156694" y="1283688"/>
                    <a:pt x="138702" y="1188438"/>
                  </a:cubicBezTo>
                  <a:cubicBezTo>
                    <a:pt x="38160" y="1143988"/>
                    <a:pt x="-42243" y="1040301"/>
                    <a:pt x="24402" y="832838"/>
                  </a:cubicBezTo>
                  <a:lnTo>
                    <a:pt x="436971" y="198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BD6CC7-D604-2399-CB51-3C1D59939B98}"/>
                </a:ext>
              </a:extLst>
            </p:cNvPr>
            <p:cNvGrpSpPr/>
            <p:nvPr/>
          </p:nvGrpSpPr>
          <p:grpSpPr>
            <a:xfrm>
              <a:off x="3092780" y="879221"/>
              <a:ext cx="949105" cy="809696"/>
              <a:chOff x="3092780" y="879221"/>
              <a:chExt cx="949105" cy="809696"/>
            </a:xfrm>
          </p:grpSpPr>
          <p:sp>
            <p:nvSpPr>
              <p:cNvPr id="116" name="Rectangle 4">
                <a:extLst>
                  <a:ext uri="{FF2B5EF4-FFF2-40B4-BE49-F238E27FC236}">
                    <a16:creationId xmlns:a16="http://schemas.microsoft.com/office/drawing/2014/main" id="{4DAB9DEA-FBED-2999-7182-D60711799322}"/>
                  </a:ext>
                </a:extLst>
              </p:cNvPr>
              <p:cNvSpPr/>
              <p:nvPr/>
            </p:nvSpPr>
            <p:spPr>
              <a:xfrm>
                <a:off x="3092780" y="879221"/>
                <a:ext cx="949105" cy="809696"/>
              </a:xfrm>
              <a:custGeom>
                <a:avLst/>
                <a:gdLst>
                  <a:gd name="connsiteX0" fmla="*/ 0 w 952500"/>
                  <a:gd name="connsiteY0" fmla="*/ 0 h 635957"/>
                  <a:gd name="connsiteX1" fmla="*/ 952500 w 952500"/>
                  <a:gd name="connsiteY1" fmla="*/ 0 h 635957"/>
                  <a:gd name="connsiteX2" fmla="*/ 952500 w 952500"/>
                  <a:gd name="connsiteY2" fmla="*/ 635957 h 635957"/>
                  <a:gd name="connsiteX3" fmla="*/ 0 w 952500"/>
                  <a:gd name="connsiteY3" fmla="*/ 635957 h 635957"/>
                  <a:gd name="connsiteX4" fmla="*/ 0 w 952500"/>
                  <a:gd name="connsiteY4" fmla="*/ 0 h 635957"/>
                  <a:gd name="connsiteX0" fmla="*/ 0 w 952500"/>
                  <a:gd name="connsiteY0" fmla="*/ 0 h 678820"/>
                  <a:gd name="connsiteX1" fmla="*/ 952500 w 952500"/>
                  <a:gd name="connsiteY1" fmla="*/ 0 h 678820"/>
                  <a:gd name="connsiteX2" fmla="*/ 952500 w 952500"/>
                  <a:gd name="connsiteY2" fmla="*/ 635957 h 678820"/>
                  <a:gd name="connsiteX3" fmla="*/ 280987 w 952500"/>
                  <a:gd name="connsiteY3" fmla="*/ 678820 h 678820"/>
                  <a:gd name="connsiteX4" fmla="*/ 0 w 952500"/>
                  <a:gd name="connsiteY4" fmla="*/ 0 h 678820"/>
                  <a:gd name="connsiteX0" fmla="*/ 0 w 671513"/>
                  <a:gd name="connsiteY0" fmla="*/ 678820 h 678820"/>
                  <a:gd name="connsiteX1" fmla="*/ 671513 w 671513"/>
                  <a:gd name="connsiteY1" fmla="*/ 0 h 678820"/>
                  <a:gd name="connsiteX2" fmla="*/ 671513 w 671513"/>
                  <a:gd name="connsiteY2" fmla="*/ 635957 h 678820"/>
                  <a:gd name="connsiteX3" fmla="*/ 0 w 671513"/>
                  <a:gd name="connsiteY3" fmla="*/ 678820 h 678820"/>
                  <a:gd name="connsiteX0" fmla="*/ 378927 w 1050440"/>
                  <a:gd name="connsiteY0" fmla="*/ 738058 h 738058"/>
                  <a:gd name="connsiteX1" fmla="*/ 1050440 w 1050440"/>
                  <a:gd name="connsiteY1" fmla="*/ 59238 h 738058"/>
                  <a:gd name="connsiteX2" fmla="*/ 1050440 w 1050440"/>
                  <a:gd name="connsiteY2" fmla="*/ 695195 h 738058"/>
                  <a:gd name="connsiteX3" fmla="*/ 378927 w 1050440"/>
                  <a:gd name="connsiteY3" fmla="*/ 738058 h 738058"/>
                  <a:gd name="connsiteX0" fmla="*/ 552059 w 1223572"/>
                  <a:gd name="connsiteY0" fmla="*/ 558333 h 558333"/>
                  <a:gd name="connsiteX1" fmla="*/ 966397 w 1223572"/>
                  <a:gd name="connsiteY1" fmla="*/ 74776 h 558333"/>
                  <a:gd name="connsiteX2" fmla="*/ 1223572 w 1223572"/>
                  <a:gd name="connsiteY2" fmla="*/ 515470 h 558333"/>
                  <a:gd name="connsiteX3" fmla="*/ 552059 w 1223572"/>
                  <a:gd name="connsiteY3" fmla="*/ 558333 h 558333"/>
                  <a:gd name="connsiteX0" fmla="*/ 679057 w 1350570"/>
                  <a:gd name="connsiteY0" fmla="*/ 525999 h 598299"/>
                  <a:gd name="connsiteX1" fmla="*/ 1093395 w 1350570"/>
                  <a:gd name="connsiteY1" fmla="*/ 42442 h 598299"/>
                  <a:gd name="connsiteX2" fmla="*/ 1350570 w 1350570"/>
                  <a:gd name="connsiteY2" fmla="*/ 483136 h 598299"/>
                  <a:gd name="connsiteX3" fmla="*/ 679057 w 1350570"/>
                  <a:gd name="connsiteY3" fmla="*/ 525999 h 598299"/>
                  <a:gd name="connsiteX0" fmla="*/ 463643 w 1135156"/>
                  <a:gd name="connsiteY0" fmla="*/ 680766 h 734882"/>
                  <a:gd name="connsiteX1" fmla="*/ 877981 w 1135156"/>
                  <a:gd name="connsiteY1" fmla="*/ 197209 h 734882"/>
                  <a:gd name="connsiteX2" fmla="*/ 1135156 w 1135156"/>
                  <a:gd name="connsiteY2" fmla="*/ 637903 h 734882"/>
                  <a:gd name="connsiteX3" fmla="*/ 463643 w 1135156"/>
                  <a:gd name="connsiteY3" fmla="*/ 680766 h 734882"/>
                  <a:gd name="connsiteX0" fmla="*/ 557641 w 1229154"/>
                  <a:gd name="connsiteY0" fmla="*/ 672825 h 751453"/>
                  <a:gd name="connsiteX1" fmla="*/ 971979 w 1229154"/>
                  <a:gd name="connsiteY1" fmla="*/ 189268 h 751453"/>
                  <a:gd name="connsiteX2" fmla="*/ 1229154 w 1229154"/>
                  <a:gd name="connsiteY2" fmla="*/ 629962 h 751453"/>
                  <a:gd name="connsiteX3" fmla="*/ 557641 w 1229154"/>
                  <a:gd name="connsiteY3" fmla="*/ 672825 h 751453"/>
                  <a:gd name="connsiteX0" fmla="*/ 450952 w 1122465"/>
                  <a:gd name="connsiteY0" fmla="*/ 774806 h 844129"/>
                  <a:gd name="connsiteX1" fmla="*/ 865290 w 1122465"/>
                  <a:gd name="connsiteY1" fmla="*/ 291249 h 844129"/>
                  <a:gd name="connsiteX2" fmla="*/ 1122465 w 1122465"/>
                  <a:gd name="connsiteY2" fmla="*/ 731943 h 844129"/>
                  <a:gd name="connsiteX3" fmla="*/ 450952 w 1122465"/>
                  <a:gd name="connsiteY3" fmla="*/ 774806 h 844129"/>
                  <a:gd name="connsiteX0" fmla="*/ 538220 w 1209733"/>
                  <a:gd name="connsiteY0" fmla="*/ 774009 h 845296"/>
                  <a:gd name="connsiteX1" fmla="*/ 952558 w 1209733"/>
                  <a:gd name="connsiteY1" fmla="*/ 290452 h 845296"/>
                  <a:gd name="connsiteX2" fmla="*/ 1209733 w 1209733"/>
                  <a:gd name="connsiteY2" fmla="*/ 731146 h 845296"/>
                  <a:gd name="connsiteX3" fmla="*/ 538220 w 1209733"/>
                  <a:gd name="connsiteY3" fmla="*/ 774009 h 845296"/>
                  <a:gd name="connsiteX0" fmla="*/ 520179 w 1191692"/>
                  <a:gd name="connsiteY0" fmla="*/ 717898 h 794057"/>
                  <a:gd name="connsiteX1" fmla="*/ 934517 w 1191692"/>
                  <a:gd name="connsiteY1" fmla="*/ 234341 h 794057"/>
                  <a:gd name="connsiteX2" fmla="*/ 1191692 w 1191692"/>
                  <a:gd name="connsiteY2" fmla="*/ 675035 h 794057"/>
                  <a:gd name="connsiteX3" fmla="*/ 520179 w 1191692"/>
                  <a:gd name="connsiteY3" fmla="*/ 717898 h 794057"/>
                  <a:gd name="connsiteX0" fmla="*/ 482864 w 1154377"/>
                  <a:gd name="connsiteY0" fmla="*/ 741311 h 815342"/>
                  <a:gd name="connsiteX1" fmla="*/ 897202 w 1154377"/>
                  <a:gd name="connsiteY1" fmla="*/ 257754 h 815342"/>
                  <a:gd name="connsiteX2" fmla="*/ 1154377 w 1154377"/>
                  <a:gd name="connsiteY2" fmla="*/ 698448 h 815342"/>
                  <a:gd name="connsiteX3" fmla="*/ 482864 w 1154377"/>
                  <a:gd name="connsiteY3" fmla="*/ 741311 h 815342"/>
                  <a:gd name="connsiteX0" fmla="*/ 518070 w 1189583"/>
                  <a:gd name="connsiteY0" fmla="*/ 741311 h 815342"/>
                  <a:gd name="connsiteX1" fmla="*/ 932408 w 1189583"/>
                  <a:gd name="connsiteY1" fmla="*/ 257754 h 815342"/>
                  <a:gd name="connsiteX2" fmla="*/ 1189583 w 1189583"/>
                  <a:gd name="connsiteY2" fmla="*/ 698448 h 815342"/>
                  <a:gd name="connsiteX3" fmla="*/ 518070 w 1189583"/>
                  <a:gd name="connsiteY3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18070 w 938326"/>
                  <a:gd name="connsiteY3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33786 w 936106"/>
                  <a:gd name="connsiteY3" fmla="*/ 717497 h 815342"/>
                  <a:gd name="connsiteX4" fmla="*/ 518070 w 936106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105" h="809696">
                    <a:moveTo>
                      <a:pt x="531482" y="744792"/>
                    </a:moveTo>
                    <a:cubicBezTo>
                      <a:pt x="-317512" y="1168441"/>
                      <a:pt x="-127648" y="-655492"/>
                      <a:pt x="945820" y="261235"/>
                    </a:cubicBezTo>
                    <a:cubicBezTo>
                      <a:pt x="984396" y="195036"/>
                      <a:pt x="671975" y="537039"/>
                      <a:pt x="602919" y="617632"/>
                    </a:cubicBezTo>
                    <a:cubicBezTo>
                      <a:pt x="247319" y="6233"/>
                      <a:pt x="-109234" y="1005298"/>
                      <a:pt x="547198" y="720978"/>
                    </a:cubicBezTo>
                    <a:cubicBezTo>
                      <a:pt x="509892" y="773207"/>
                      <a:pt x="485445" y="797445"/>
                      <a:pt x="531482" y="744792"/>
                    </a:cubicBezTo>
                    <a:close/>
                  </a:path>
                </a:pathLst>
              </a:cu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72ED91-1DA2-DFC0-439C-A2B25EBBF8E2}"/>
                  </a:ext>
                </a:extLst>
              </p:cNvPr>
              <p:cNvSpPr/>
              <p:nvPr/>
            </p:nvSpPr>
            <p:spPr>
              <a:xfrm rot="20581311">
                <a:off x="3538395" y="1083475"/>
                <a:ext cx="447270" cy="21201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61CE45-803C-66F7-E04F-5551191DC83A}"/>
                  </a:ext>
                </a:extLst>
              </p:cNvPr>
              <p:cNvSpPr/>
              <p:nvPr/>
            </p:nvSpPr>
            <p:spPr>
              <a:xfrm rot="20581311">
                <a:off x="3296060" y="928284"/>
                <a:ext cx="414624" cy="35388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30F0A2-A75E-7024-51EE-7A20BDDC30F3}"/>
                  </a:ext>
                </a:extLst>
              </p:cNvPr>
              <p:cNvSpPr/>
              <p:nvPr/>
            </p:nvSpPr>
            <p:spPr>
              <a:xfrm rot="20581311">
                <a:off x="3129181" y="1061815"/>
                <a:ext cx="113502" cy="436103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  <a:gd name="connsiteX0" fmla="*/ 648866 w 648866"/>
                  <a:gd name="connsiteY0" fmla="*/ 0 h 165573"/>
                  <a:gd name="connsiteX1" fmla="*/ 332645 w 648866"/>
                  <a:gd name="connsiteY1" fmla="*/ 165573 h 165573"/>
                  <a:gd name="connsiteX0" fmla="*/ 779251 w 779251"/>
                  <a:gd name="connsiteY0" fmla="*/ 0 h 165573"/>
                  <a:gd name="connsiteX1" fmla="*/ 463030 w 779251"/>
                  <a:gd name="connsiteY1" fmla="*/ 165573 h 165573"/>
                  <a:gd name="connsiteX0" fmla="*/ 777883 w 777883"/>
                  <a:gd name="connsiteY0" fmla="*/ 0 h 165573"/>
                  <a:gd name="connsiteX1" fmla="*/ 461662 w 777883"/>
                  <a:gd name="connsiteY1" fmla="*/ 165573 h 165573"/>
                  <a:gd name="connsiteX0" fmla="*/ 742989 w 742992"/>
                  <a:gd name="connsiteY0" fmla="*/ 0 h 170961"/>
                  <a:gd name="connsiteX1" fmla="*/ 507962 w 742992"/>
                  <a:gd name="connsiteY1" fmla="*/ 170961 h 17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92" h="170961">
                    <a:moveTo>
                      <a:pt x="742989" y="0"/>
                    </a:moveTo>
                    <a:cubicBezTo>
                      <a:pt x="-518493" y="47639"/>
                      <a:pt x="125723" y="145833"/>
                      <a:pt x="507962" y="17096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6">
              <a:extLst>
                <a:ext uri="{FF2B5EF4-FFF2-40B4-BE49-F238E27FC236}">
                  <a16:creationId xmlns:a16="http://schemas.microsoft.com/office/drawing/2014/main" id="{21F2D5A0-07B4-86DD-A36E-C973BF6EB6E4}"/>
                </a:ext>
              </a:extLst>
            </p:cNvPr>
            <p:cNvSpPr/>
            <p:nvPr/>
          </p:nvSpPr>
          <p:spPr>
            <a:xfrm>
              <a:off x="3120440" y="945190"/>
              <a:ext cx="1893519" cy="1913310"/>
            </a:xfrm>
            <a:custGeom>
              <a:avLst/>
              <a:gdLst>
                <a:gd name="connsiteX0" fmla="*/ 0 w 533400"/>
                <a:gd name="connsiteY0" fmla="*/ 0 h 655007"/>
                <a:gd name="connsiteX1" fmla="*/ 533400 w 533400"/>
                <a:gd name="connsiteY1" fmla="*/ 0 h 655007"/>
                <a:gd name="connsiteX2" fmla="*/ 533400 w 533400"/>
                <a:gd name="connsiteY2" fmla="*/ 655007 h 655007"/>
                <a:gd name="connsiteX3" fmla="*/ 0 w 533400"/>
                <a:gd name="connsiteY3" fmla="*/ 655007 h 655007"/>
                <a:gd name="connsiteX4" fmla="*/ 0 w 533400"/>
                <a:gd name="connsiteY4" fmla="*/ 0 h 655007"/>
                <a:gd name="connsiteX0" fmla="*/ 0 w 533400"/>
                <a:gd name="connsiteY0" fmla="*/ 0 h 1477967"/>
                <a:gd name="connsiteX1" fmla="*/ 533400 w 533400"/>
                <a:gd name="connsiteY1" fmla="*/ 0 h 1477967"/>
                <a:gd name="connsiteX2" fmla="*/ 533400 w 533400"/>
                <a:gd name="connsiteY2" fmla="*/ 655007 h 1477967"/>
                <a:gd name="connsiteX3" fmla="*/ 38100 w 533400"/>
                <a:gd name="connsiteY3" fmla="*/ 1477967 h 1477967"/>
                <a:gd name="connsiteX4" fmla="*/ 0 w 533400"/>
                <a:gd name="connsiteY4" fmla="*/ 0 h 1477967"/>
                <a:gd name="connsiteX0" fmla="*/ 655320 w 1188720"/>
                <a:gd name="connsiteY0" fmla="*/ 0 h 1717793"/>
                <a:gd name="connsiteX1" fmla="*/ 1188720 w 1188720"/>
                <a:gd name="connsiteY1" fmla="*/ 0 h 1717793"/>
                <a:gd name="connsiteX2" fmla="*/ 1188720 w 1188720"/>
                <a:gd name="connsiteY2" fmla="*/ 655007 h 1717793"/>
                <a:gd name="connsiteX3" fmla="*/ 693420 w 1188720"/>
                <a:gd name="connsiteY3" fmla="*/ 1477967 h 1717793"/>
                <a:gd name="connsiteX4" fmla="*/ 0 w 1188720"/>
                <a:gd name="connsiteY4" fmla="*/ 1676087 h 1717793"/>
                <a:gd name="connsiteX5" fmla="*/ 655320 w 1188720"/>
                <a:gd name="connsiteY5" fmla="*/ 0 h 1717793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251443 w 1784843"/>
                <a:gd name="connsiteY6" fmla="*/ 0 h 1824516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31304 w 1784843"/>
                <a:gd name="connsiteY6" fmla="*/ 1249366 h 1824516"/>
                <a:gd name="connsiteX7" fmla="*/ 1251443 w 1784843"/>
                <a:gd name="connsiteY7" fmla="*/ 0 h 1824516"/>
                <a:gd name="connsiteX0" fmla="*/ 1251443 w 1784843"/>
                <a:gd name="connsiteY0" fmla="*/ 6 h 1824522"/>
                <a:gd name="connsiteX1" fmla="*/ 1784843 w 1784843"/>
                <a:gd name="connsiteY1" fmla="*/ 6 h 1824522"/>
                <a:gd name="connsiteX2" fmla="*/ 1784843 w 1784843"/>
                <a:gd name="connsiteY2" fmla="*/ 655013 h 1824522"/>
                <a:gd name="connsiteX3" fmla="*/ 1289543 w 1784843"/>
                <a:gd name="connsiteY3" fmla="*/ 1477973 h 1824522"/>
                <a:gd name="connsiteX4" fmla="*/ 596123 w 1784843"/>
                <a:gd name="connsiteY4" fmla="*/ 1676093 h 1824522"/>
                <a:gd name="connsiteX5" fmla="*/ 1763 w 1784843"/>
                <a:gd name="connsiteY5" fmla="*/ 1805633 h 1824522"/>
                <a:gd name="connsiteX6" fmla="*/ 131304 w 1784843"/>
                <a:gd name="connsiteY6" fmla="*/ 1249372 h 1824522"/>
                <a:gd name="connsiteX7" fmla="*/ 1251443 w 1784843"/>
                <a:gd name="connsiteY7" fmla="*/ 6 h 1824522"/>
                <a:gd name="connsiteX0" fmla="*/ 1251443 w 1784843"/>
                <a:gd name="connsiteY0" fmla="*/ 5 h 1824521"/>
                <a:gd name="connsiteX1" fmla="*/ 1784843 w 1784843"/>
                <a:gd name="connsiteY1" fmla="*/ 5 h 1824521"/>
                <a:gd name="connsiteX2" fmla="*/ 1784843 w 1784843"/>
                <a:gd name="connsiteY2" fmla="*/ 655012 h 1824521"/>
                <a:gd name="connsiteX3" fmla="*/ 1289543 w 1784843"/>
                <a:gd name="connsiteY3" fmla="*/ 1477972 h 1824521"/>
                <a:gd name="connsiteX4" fmla="*/ 596123 w 1784843"/>
                <a:gd name="connsiteY4" fmla="*/ 1676092 h 1824521"/>
                <a:gd name="connsiteX5" fmla="*/ 1763 w 1784843"/>
                <a:gd name="connsiteY5" fmla="*/ 1805632 h 1824521"/>
                <a:gd name="connsiteX6" fmla="*/ 131304 w 1784843"/>
                <a:gd name="connsiteY6" fmla="*/ 1249371 h 1824521"/>
                <a:gd name="connsiteX7" fmla="*/ 1251443 w 1784843"/>
                <a:gd name="connsiteY7" fmla="*/ 5 h 1824521"/>
                <a:gd name="connsiteX0" fmla="*/ 1360119 w 1893519"/>
                <a:gd name="connsiteY0" fmla="*/ 5 h 1824521"/>
                <a:gd name="connsiteX1" fmla="*/ 1893519 w 1893519"/>
                <a:gd name="connsiteY1" fmla="*/ 5 h 1824521"/>
                <a:gd name="connsiteX2" fmla="*/ 1893519 w 1893519"/>
                <a:gd name="connsiteY2" fmla="*/ 655012 h 1824521"/>
                <a:gd name="connsiteX3" fmla="*/ 1398219 w 1893519"/>
                <a:gd name="connsiteY3" fmla="*/ 1477972 h 1824521"/>
                <a:gd name="connsiteX4" fmla="*/ 704799 w 1893519"/>
                <a:gd name="connsiteY4" fmla="*/ 1676092 h 1824521"/>
                <a:gd name="connsiteX5" fmla="*/ 110439 w 1893519"/>
                <a:gd name="connsiteY5" fmla="*/ 1805632 h 1824521"/>
                <a:gd name="connsiteX6" fmla="*/ 239980 w 1893519"/>
                <a:gd name="connsiteY6" fmla="*/ 1249371 h 1824521"/>
                <a:gd name="connsiteX7" fmla="*/ 1360119 w 1893519"/>
                <a:gd name="connsiteY7" fmla="*/ 5 h 1824521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3519" h="1913310">
                  <a:moveTo>
                    <a:pt x="1360119" y="5"/>
                  </a:moveTo>
                  <a:lnTo>
                    <a:pt x="1893519" y="5"/>
                  </a:lnTo>
                  <a:lnTo>
                    <a:pt x="1893519" y="655012"/>
                  </a:lnTo>
                  <a:lnTo>
                    <a:pt x="1398219" y="1477972"/>
                  </a:lnTo>
                  <a:cubicBezTo>
                    <a:pt x="1248359" y="1688792"/>
                    <a:pt x="778459" y="1648152"/>
                    <a:pt x="704799" y="1676092"/>
                  </a:cubicBezTo>
                  <a:cubicBezTo>
                    <a:pt x="745439" y="1577032"/>
                    <a:pt x="275539" y="2140912"/>
                    <a:pt x="110439" y="1805632"/>
                  </a:cubicBezTo>
                  <a:cubicBezTo>
                    <a:pt x="-158801" y="1551632"/>
                    <a:pt x="135840" y="1396691"/>
                    <a:pt x="239980" y="1249371"/>
                  </a:cubicBezTo>
                  <a:cubicBezTo>
                    <a:pt x="293320" y="1053896"/>
                    <a:pt x="582879" y="-2640"/>
                    <a:pt x="1360119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63DF2C-CB8B-E14C-E711-D0031377AC70}"/>
                </a:ext>
              </a:extLst>
            </p:cNvPr>
            <p:cNvSpPr/>
            <p:nvPr/>
          </p:nvSpPr>
          <p:spPr>
            <a:xfrm flipV="1">
              <a:off x="4041885" y="1748632"/>
              <a:ext cx="158763" cy="158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C12D872-C459-87ED-D228-F7283DC931D8}"/>
                </a:ext>
              </a:extLst>
            </p:cNvPr>
            <p:cNvSpPr/>
            <p:nvPr/>
          </p:nvSpPr>
          <p:spPr>
            <a:xfrm>
              <a:off x="3238500" y="2529840"/>
              <a:ext cx="411480" cy="220980"/>
            </a:xfrm>
            <a:custGeom>
              <a:avLst/>
              <a:gdLst>
                <a:gd name="connsiteX0" fmla="*/ 0 w 411480"/>
                <a:gd name="connsiteY0" fmla="*/ 220980 h 220980"/>
                <a:gd name="connsiteX1" fmla="*/ 160020 w 411480"/>
                <a:gd name="connsiteY1" fmla="*/ 198120 h 220980"/>
                <a:gd name="connsiteX2" fmla="*/ 411480 w 411480"/>
                <a:gd name="connsiteY2" fmla="*/ 0 h 220980"/>
                <a:gd name="connsiteX3" fmla="*/ 411480 w 411480"/>
                <a:gd name="connsiteY3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480" h="220980">
                  <a:moveTo>
                    <a:pt x="0" y="220980"/>
                  </a:moveTo>
                  <a:lnTo>
                    <a:pt x="160020" y="198120"/>
                  </a:lnTo>
                  <a:cubicBezTo>
                    <a:pt x="228600" y="161290"/>
                    <a:pt x="411480" y="0"/>
                    <a:pt x="411480" y="0"/>
                  </a:cubicBezTo>
                  <a:lnTo>
                    <a:pt x="4114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2B645BA-A5B9-0A22-1072-56E23AA983E6}"/>
                </a:ext>
              </a:extLst>
            </p:cNvPr>
            <p:cNvSpPr/>
            <p:nvPr/>
          </p:nvSpPr>
          <p:spPr>
            <a:xfrm flipV="1">
              <a:off x="3238501" y="2481567"/>
              <a:ext cx="121920" cy="121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FC522F4-2AA6-CD7B-226B-C570EC2B4BF4}"/>
                </a:ext>
              </a:extLst>
            </p:cNvPr>
            <p:cNvSpPr/>
            <p:nvPr/>
          </p:nvSpPr>
          <p:spPr>
            <a:xfrm>
              <a:off x="3505200" y="2232660"/>
              <a:ext cx="236220" cy="190500"/>
            </a:xfrm>
            <a:custGeom>
              <a:avLst/>
              <a:gdLst>
                <a:gd name="connsiteX0" fmla="*/ 0 w 236220"/>
                <a:gd name="connsiteY0" fmla="*/ 190500 h 190500"/>
                <a:gd name="connsiteX1" fmla="*/ 236220 w 236220"/>
                <a:gd name="connsiteY1" fmla="*/ 0 h 190500"/>
                <a:gd name="connsiteX2" fmla="*/ 236220 w 23622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90500">
                  <a:moveTo>
                    <a:pt x="0" y="190500"/>
                  </a:moveTo>
                  <a:lnTo>
                    <a:pt x="236220" y="0"/>
                  </a:lnTo>
                  <a:lnTo>
                    <a:pt x="23622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2">
              <a:extLst>
                <a:ext uri="{FF2B5EF4-FFF2-40B4-BE49-F238E27FC236}">
                  <a16:creationId xmlns:a16="http://schemas.microsoft.com/office/drawing/2014/main" id="{CF99F0CB-315B-1E69-8E8D-BADFBD72E993}"/>
                </a:ext>
              </a:extLst>
            </p:cNvPr>
            <p:cNvSpPr/>
            <p:nvPr/>
          </p:nvSpPr>
          <p:spPr>
            <a:xfrm>
              <a:off x="5548053" y="3806350"/>
              <a:ext cx="1563029" cy="1265482"/>
            </a:xfrm>
            <a:custGeom>
              <a:avLst/>
              <a:gdLst>
                <a:gd name="connsiteX0" fmla="*/ 0 w 879526"/>
                <a:gd name="connsiteY0" fmla="*/ 0 h 1395570"/>
                <a:gd name="connsiteX1" fmla="*/ 879526 w 879526"/>
                <a:gd name="connsiteY1" fmla="*/ 0 h 1395570"/>
                <a:gd name="connsiteX2" fmla="*/ 879526 w 879526"/>
                <a:gd name="connsiteY2" fmla="*/ 1395570 h 1395570"/>
                <a:gd name="connsiteX3" fmla="*/ 0 w 879526"/>
                <a:gd name="connsiteY3" fmla="*/ 1395570 h 1395570"/>
                <a:gd name="connsiteX4" fmla="*/ 0 w 879526"/>
                <a:gd name="connsiteY4" fmla="*/ 0 h 13955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381000 w 879526"/>
                <a:gd name="connsiteY3" fmla="*/ 1751170 h 1751170"/>
                <a:gd name="connsiteX4" fmla="*/ 0 w 879526"/>
                <a:gd name="connsiteY4" fmla="*/ 0 h 17511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696646 w 879526"/>
                <a:gd name="connsiteY3" fmla="*/ 1710530 h 1751170"/>
                <a:gd name="connsiteX4" fmla="*/ 381000 w 879526"/>
                <a:gd name="connsiteY4" fmla="*/ 1751170 h 1751170"/>
                <a:gd name="connsiteX5" fmla="*/ 0 w 879526"/>
                <a:gd name="connsiteY5" fmla="*/ 0 h 1751170"/>
                <a:gd name="connsiteX0" fmla="*/ 0 w 894766"/>
                <a:gd name="connsiteY0" fmla="*/ 0 h 1751170"/>
                <a:gd name="connsiteX1" fmla="*/ 879526 w 894766"/>
                <a:gd name="connsiteY1" fmla="*/ 0 h 1751170"/>
                <a:gd name="connsiteX2" fmla="*/ 894766 w 894766"/>
                <a:gd name="connsiteY2" fmla="*/ 1502250 h 1751170"/>
                <a:gd name="connsiteX3" fmla="*/ 696646 w 894766"/>
                <a:gd name="connsiteY3" fmla="*/ 1710530 h 1751170"/>
                <a:gd name="connsiteX4" fmla="*/ 381000 w 894766"/>
                <a:gd name="connsiteY4" fmla="*/ 1751170 h 1751170"/>
                <a:gd name="connsiteX5" fmla="*/ 0 w 894766"/>
                <a:gd name="connsiteY5" fmla="*/ 0 h 1751170"/>
                <a:gd name="connsiteX0" fmla="*/ 0 w 986206"/>
                <a:gd name="connsiteY0" fmla="*/ 0 h 1751170"/>
                <a:gd name="connsiteX1" fmla="*/ 879526 w 986206"/>
                <a:gd name="connsiteY1" fmla="*/ 0 h 1751170"/>
                <a:gd name="connsiteX2" fmla="*/ 986206 w 986206"/>
                <a:gd name="connsiteY2" fmla="*/ 1352390 h 1751170"/>
                <a:gd name="connsiteX3" fmla="*/ 894766 w 986206"/>
                <a:gd name="connsiteY3" fmla="*/ 1502250 h 1751170"/>
                <a:gd name="connsiteX4" fmla="*/ 696646 w 986206"/>
                <a:gd name="connsiteY4" fmla="*/ 1710530 h 1751170"/>
                <a:gd name="connsiteX5" fmla="*/ 381000 w 986206"/>
                <a:gd name="connsiteY5" fmla="*/ 1751170 h 1751170"/>
                <a:gd name="connsiteX6" fmla="*/ 0 w 986206"/>
                <a:gd name="connsiteY6" fmla="*/ 0 h 1751170"/>
                <a:gd name="connsiteX0" fmla="*/ 0 w 1117361"/>
                <a:gd name="connsiteY0" fmla="*/ 0 h 1751170"/>
                <a:gd name="connsiteX1" fmla="*/ 879526 w 1117361"/>
                <a:gd name="connsiteY1" fmla="*/ 0 h 1751170"/>
                <a:gd name="connsiteX2" fmla="*/ 1115746 w 1117361"/>
                <a:gd name="connsiteY2" fmla="*/ 1199990 h 1751170"/>
                <a:gd name="connsiteX3" fmla="*/ 986206 w 1117361"/>
                <a:gd name="connsiteY3" fmla="*/ 1352390 h 1751170"/>
                <a:gd name="connsiteX4" fmla="*/ 894766 w 1117361"/>
                <a:gd name="connsiteY4" fmla="*/ 1502250 h 1751170"/>
                <a:gd name="connsiteX5" fmla="*/ 696646 w 1117361"/>
                <a:gd name="connsiteY5" fmla="*/ 1710530 h 1751170"/>
                <a:gd name="connsiteX6" fmla="*/ 381000 w 1117361"/>
                <a:gd name="connsiteY6" fmla="*/ 1751170 h 1751170"/>
                <a:gd name="connsiteX7" fmla="*/ 0 w 1117361"/>
                <a:gd name="connsiteY7" fmla="*/ 0 h 1751170"/>
                <a:gd name="connsiteX0" fmla="*/ 0 w 1180492"/>
                <a:gd name="connsiteY0" fmla="*/ 0 h 1751170"/>
                <a:gd name="connsiteX1" fmla="*/ 879526 w 1180492"/>
                <a:gd name="connsiteY1" fmla="*/ 0 h 1751170"/>
                <a:gd name="connsiteX2" fmla="*/ 1169086 w 1180492"/>
                <a:gd name="connsiteY2" fmla="*/ 963770 h 1751170"/>
                <a:gd name="connsiteX3" fmla="*/ 1115746 w 1180492"/>
                <a:gd name="connsiteY3" fmla="*/ 1199990 h 1751170"/>
                <a:gd name="connsiteX4" fmla="*/ 986206 w 1180492"/>
                <a:gd name="connsiteY4" fmla="*/ 1352390 h 1751170"/>
                <a:gd name="connsiteX5" fmla="*/ 894766 w 1180492"/>
                <a:gd name="connsiteY5" fmla="*/ 1502250 h 1751170"/>
                <a:gd name="connsiteX6" fmla="*/ 696646 w 1180492"/>
                <a:gd name="connsiteY6" fmla="*/ 1710530 h 1751170"/>
                <a:gd name="connsiteX7" fmla="*/ 381000 w 1180492"/>
                <a:gd name="connsiteY7" fmla="*/ 1751170 h 1751170"/>
                <a:gd name="connsiteX8" fmla="*/ 0 w 1180492"/>
                <a:gd name="connsiteY8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0 w 1242354"/>
                <a:gd name="connsiteY9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0 w 1242354"/>
                <a:gd name="connsiteY10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79425 w 1242354"/>
                <a:gd name="connsiteY10" fmla="*/ 1497170 h 1751170"/>
                <a:gd name="connsiteX11" fmla="*/ 0 w 1242354"/>
                <a:gd name="connsiteY11" fmla="*/ 0 h 1751170"/>
                <a:gd name="connsiteX0" fmla="*/ 27255 w 1269609"/>
                <a:gd name="connsiteY0" fmla="*/ 0 h 1751170"/>
                <a:gd name="connsiteX1" fmla="*/ 906781 w 1269609"/>
                <a:gd name="connsiteY1" fmla="*/ 0 h 1751170"/>
                <a:gd name="connsiteX2" fmla="*/ 1257300 w 1269609"/>
                <a:gd name="connsiteY2" fmla="*/ 773270 h 1751170"/>
                <a:gd name="connsiteX3" fmla="*/ 1196341 w 1269609"/>
                <a:gd name="connsiteY3" fmla="*/ 963770 h 1751170"/>
                <a:gd name="connsiteX4" fmla="*/ 1143001 w 1269609"/>
                <a:gd name="connsiteY4" fmla="*/ 1199990 h 1751170"/>
                <a:gd name="connsiteX5" fmla="*/ 1013461 w 1269609"/>
                <a:gd name="connsiteY5" fmla="*/ 1352390 h 1751170"/>
                <a:gd name="connsiteX6" fmla="*/ 922021 w 1269609"/>
                <a:gd name="connsiteY6" fmla="*/ 1502250 h 1751170"/>
                <a:gd name="connsiteX7" fmla="*/ 723901 w 1269609"/>
                <a:gd name="connsiteY7" fmla="*/ 1710530 h 1751170"/>
                <a:gd name="connsiteX8" fmla="*/ 408255 w 1269609"/>
                <a:gd name="connsiteY8" fmla="*/ 1751170 h 1751170"/>
                <a:gd name="connsiteX9" fmla="*/ 236220 w 1269609"/>
                <a:gd name="connsiteY9" fmla="*/ 1718150 h 1751170"/>
                <a:gd name="connsiteX10" fmla="*/ 106680 w 1269609"/>
                <a:gd name="connsiteY10" fmla="*/ 1497170 h 1751170"/>
                <a:gd name="connsiteX11" fmla="*/ 0 w 1269609"/>
                <a:gd name="connsiteY11" fmla="*/ 1291430 h 1751170"/>
                <a:gd name="connsiteX12" fmla="*/ 27255 w 1269609"/>
                <a:gd name="connsiteY12" fmla="*/ 0 h 1751170"/>
                <a:gd name="connsiteX0" fmla="*/ 141593 w 1383947"/>
                <a:gd name="connsiteY0" fmla="*/ 0 h 1751170"/>
                <a:gd name="connsiteX1" fmla="*/ 1021119 w 1383947"/>
                <a:gd name="connsiteY1" fmla="*/ 0 h 1751170"/>
                <a:gd name="connsiteX2" fmla="*/ 1371638 w 1383947"/>
                <a:gd name="connsiteY2" fmla="*/ 773270 h 1751170"/>
                <a:gd name="connsiteX3" fmla="*/ 1310679 w 1383947"/>
                <a:gd name="connsiteY3" fmla="*/ 963770 h 1751170"/>
                <a:gd name="connsiteX4" fmla="*/ 1257339 w 1383947"/>
                <a:gd name="connsiteY4" fmla="*/ 1199990 h 1751170"/>
                <a:gd name="connsiteX5" fmla="*/ 1127799 w 1383947"/>
                <a:gd name="connsiteY5" fmla="*/ 1352390 h 1751170"/>
                <a:gd name="connsiteX6" fmla="*/ 1036359 w 1383947"/>
                <a:gd name="connsiteY6" fmla="*/ 1502250 h 1751170"/>
                <a:gd name="connsiteX7" fmla="*/ 838239 w 1383947"/>
                <a:gd name="connsiteY7" fmla="*/ 1710530 h 1751170"/>
                <a:gd name="connsiteX8" fmla="*/ 522593 w 1383947"/>
                <a:gd name="connsiteY8" fmla="*/ 1751170 h 1751170"/>
                <a:gd name="connsiteX9" fmla="*/ 350558 w 1383947"/>
                <a:gd name="connsiteY9" fmla="*/ 1718150 h 1751170"/>
                <a:gd name="connsiteX10" fmla="*/ 221018 w 1383947"/>
                <a:gd name="connsiteY10" fmla="*/ 1497170 h 1751170"/>
                <a:gd name="connsiteX11" fmla="*/ 114338 w 1383947"/>
                <a:gd name="connsiteY11" fmla="*/ 1291430 h 1751170"/>
                <a:gd name="connsiteX12" fmla="*/ 39 w 1383947"/>
                <a:gd name="connsiteY12" fmla="*/ 1108550 h 1751170"/>
                <a:gd name="connsiteX13" fmla="*/ 141593 w 1383947"/>
                <a:gd name="connsiteY13" fmla="*/ 0 h 1751170"/>
                <a:gd name="connsiteX0" fmla="*/ 309591 w 1551945"/>
                <a:gd name="connsiteY0" fmla="*/ 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309591 w 1551945"/>
                <a:gd name="connsiteY14" fmla="*/ 0 h 1751170"/>
                <a:gd name="connsiteX0" fmla="*/ 134331 w 1551945"/>
                <a:gd name="connsiteY0" fmla="*/ 57912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134331 w 1551945"/>
                <a:gd name="connsiteY14" fmla="*/ 579120 h 1751170"/>
                <a:gd name="connsiteX0" fmla="*/ 134331 w 1551945"/>
                <a:gd name="connsiteY0" fmla="*/ 3810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3810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56340"/>
                <a:gd name="connsiteX1" fmla="*/ 1288177 w 1551945"/>
                <a:gd name="connsiteY1" fmla="*/ 0 h 1256340"/>
                <a:gd name="connsiteX2" fmla="*/ 1539636 w 1551945"/>
                <a:gd name="connsiteY2" fmla="*/ 232250 h 1256340"/>
                <a:gd name="connsiteX3" fmla="*/ 1478677 w 1551945"/>
                <a:gd name="connsiteY3" fmla="*/ 422750 h 1256340"/>
                <a:gd name="connsiteX4" fmla="*/ 1425337 w 1551945"/>
                <a:gd name="connsiteY4" fmla="*/ 658970 h 1256340"/>
                <a:gd name="connsiteX5" fmla="*/ 1295797 w 1551945"/>
                <a:gd name="connsiteY5" fmla="*/ 811370 h 1256340"/>
                <a:gd name="connsiteX6" fmla="*/ 1204357 w 1551945"/>
                <a:gd name="connsiteY6" fmla="*/ 961230 h 1256340"/>
                <a:gd name="connsiteX7" fmla="*/ 1006237 w 1551945"/>
                <a:gd name="connsiteY7" fmla="*/ 1169510 h 1256340"/>
                <a:gd name="connsiteX8" fmla="*/ 690591 w 1551945"/>
                <a:gd name="connsiteY8" fmla="*/ 1210150 h 1256340"/>
                <a:gd name="connsiteX9" fmla="*/ 518556 w 1551945"/>
                <a:gd name="connsiteY9" fmla="*/ 1177130 h 1256340"/>
                <a:gd name="connsiteX10" fmla="*/ 389016 w 1551945"/>
                <a:gd name="connsiteY10" fmla="*/ 956150 h 1256340"/>
                <a:gd name="connsiteX11" fmla="*/ 282336 w 1551945"/>
                <a:gd name="connsiteY11" fmla="*/ 750410 h 1256340"/>
                <a:gd name="connsiteX12" fmla="*/ 168037 w 1551945"/>
                <a:gd name="connsiteY12" fmla="*/ 567530 h 1256340"/>
                <a:gd name="connsiteX13" fmla="*/ 397 w 1551945"/>
                <a:gd name="connsiteY13" fmla="*/ 338930 h 1256340"/>
                <a:gd name="connsiteX14" fmla="*/ 134331 w 1551945"/>
                <a:gd name="connsiteY14" fmla="*/ 83820 h 1256340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40861 w 1563029"/>
                <a:gd name="connsiteY0" fmla="*/ 83820 h 1265482"/>
                <a:gd name="connsiteX1" fmla="*/ 1294707 w 1563029"/>
                <a:gd name="connsiteY1" fmla="*/ 0 h 1265482"/>
                <a:gd name="connsiteX2" fmla="*/ 1546166 w 1563029"/>
                <a:gd name="connsiteY2" fmla="*/ 232250 h 1265482"/>
                <a:gd name="connsiteX3" fmla="*/ 1485207 w 1563029"/>
                <a:gd name="connsiteY3" fmla="*/ 422750 h 1265482"/>
                <a:gd name="connsiteX4" fmla="*/ 1431867 w 1563029"/>
                <a:gd name="connsiteY4" fmla="*/ 658970 h 1265482"/>
                <a:gd name="connsiteX5" fmla="*/ 1297564 w 1563029"/>
                <a:gd name="connsiteY5" fmla="*/ 806607 h 1265482"/>
                <a:gd name="connsiteX6" fmla="*/ 1210887 w 1563029"/>
                <a:gd name="connsiteY6" fmla="*/ 961230 h 1265482"/>
                <a:gd name="connsiteX7" fmla="*/ 1012767 w 1563029"/>
                <a:gd name="connsiteY7" fmla="*/ 1169510 h 1265482"/>
                <a:gd name="connsiteX8" fmla="*/ 697121 w 1563029"/>
                <a:gd name="connsiteY8" fmla="*/ 1210150 h 1265482"/>
                <a:gd name="connsiteX9" fmla="*/ 525086 w 1563029"/>
                <a:gd name="connsiteY9" fmla="*/ 1177130 h 1265482"/>
                <a:gd name="connsiteX10" fmla="*/ 395546 w 1563029"/>
                <a:gd name="connsiteY10" fmla="*/ 956150 h 1265482"/>
                <a:gd name="connsiteX11" fmla="*/ 288866 w 1563029"/>
                <a:gd name="connsiteY11" fmla="*/ 750410 h 1265482"/>
                <a:gd name="connsiteX12" fmla="*/ 174567 w 1563029"/>
                <a:gd name="connsiteY12" fmla="*/ 567530 h 1265482"/>
                <a:gd name="connsiteX13" fmla="*/ 6927 w 1563029"/>
                <a:gd name="connsiteY13" fmla="*/ 338930 h 1265482"/>
                <a:gd name="connsiteX14" fmla="*/ 140861 w 1563029"/>
                <a:gd name="connsiteY14" fmla="*/ 83820 h 12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3029" h="1265482">
                  <a:moveTo>
                    <a:pt x="140861" y="83820"/>
                  </a:moveTo>
                  <a:lnTo>
                    <a:pt x="1294707" y="0"/>
                  </a:lnTo>
                  <a:cubicBezTo>
                    <a:pt x="1480665" y="109828"/>
                    <a:pt x="1497906" y="71622"/>
                    <a:pt x="1546166" y="232250"/>
                  </a:cubicBezTo>
                  <a:cubicBezTo>
                    <a:pt x="1594426" y="392878"/>
                    <a:pt x="1528069" y="361155"/>
                    <a:pt x="1485207" y="422750"/>
                  </a:cubicBezTo>
                  <a:cubicBezTo>
                    <a:pt x="1537595" y="570070"/>
                    <a:pt x="1450917" y="580230"/>
                    <a:pt x="1431867" y="658970"/>
                  </a:cubicBezTo>
                  <a:cubicBezTo>
                    <a:pt x="1436629" y="766285"/>
                    <a:pt x="1310264" y="749880"/>
                    <a:pt x="1297564" y="806607"/>
                  </a:cubicBezTo>
                  <a:cubicBezTo>
                    <a:pt x="1321060" y="901011"/>
                    <a:pt x="1239779" y="909689"/>
                    <a:pt x="1210887" y="961230"/>
                  </a:cubicBezTo>
                  <a:cubicBezTo>
                    <a:pt x="1132147" y="1020497"/>
                    <a:pt x="1143894" y="1153105"/>
                    <a:pt x="1012767" y="1169510"/>
                  </a:cubicBezTo>
                  <a:cubicBezTo>
                    <a:pt x="917077" y="1235445"/>
                    <a:pt x="869011" y="1282328"/>
                    <a:pt x="697121" y="1210150"/>
                  </a:cubicBezTo>
                  <a:cubicBezTo>
                    <a:pt x="661683" y="1303283"/>
                    <a:pt x="517661" y="1269735"/>
                    <a:pt x="525086" y="1177130"/>
                  </a:cubicBezTo>
                  <a:cubicBezTo>
                    <a:pt x="469841" y="1197767"/>
                    <a:pt x="231716" y="1245075"/>
                    <a:pt x="395546" y="956150"/>
                  </a:cubicBezTo>
                  <a:cubicBezTo>
                    <a:pt x="281246" y="987583"/>
                    <a:pt x="131703" y="947577"/>
                    <a:pt x="288866" y="750410"/>
                  </a:cubicBezTo>
                  <a:cubicBezTo>
                    <a:pt x="43756" y="769143"/>
                    <a:pt x="172027" y="648810"/>
                    <a:pt x="174567" y="567530"/>
                  </a:cubicBezTo>
                  <a:cubicBezTo>
                    <a:pt x="-29585" y="521175"/>
                    <a:pt x="-3233" y="432910"/>
                    <a:pt x="6927" y="338930"/>
                  </a:cubicBezTo>
                  <a:lnTo>
                    <a:pt x="140861" y="838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E0859A6-1265-A777-FAE9-D6050979E6FE}"/>
                </a:ext>
              </a:extLst>
            </p:cNvPr>
            <p:cNvSpPr/>
            <p:nvPr/>
          </p:nvSpPr>
          <p:spPr>
            <a:xfrm rot="21321484">
              <a:off x="5145533" y="3730854"/>
              <a:ext cx="1972461" cy="250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2CBE2C7C-7EAE-8118-9A40-187C069617C5}"/>
                </a:ext>
              </a:extLst>
            </p:cNvPr>
            <p:cNvSpPr/>
            <p:nvPr/>
          </p:nvSpPr>
          <p:spPr>
            <a:xfrm>
              <a:off x="3761838" y="670744"/>
              <a:ext cx="1558763" cy="869411"/>
            </a:xfrm>
            <a:custGeom>
              <a:avLst/>
              <a:gdLst>
                <a:gd name="connsiteX0" fmla="*/ 0 w 949105"/>
                <a:gd name="connsiteY0" fmla="*/ 0 h 365760"/>
                <a:gd name="connsiteX1" fmla="*/ 949105 w 949105"/>
                <a:gd name="connsiteY1" fmla="*/ 0 h 365760"/>
                <a:gd name="connsiteX2" fmla="*/ 949105 w 949105"/>
                <a:gd name="connsiteY2" fmla="*/ 365760 h 365760"/>
                <a:gd name="connsiteX3" fmla="*/ 0 w 949105"/>
                <a:gd name="connsiteY3" fmla="*/ 365760 h 365760"/>
                <a:gd name="connsiteX4" fmla="*/ 0 w 949105"/>
                <a:gd name="connsiteY4" fmla="*/ 0 h 365760"/>
                <a:gd name="connsiteX0" fmla="*/ 0 w 949105"/>
                <a:gd name="connsiteY0" fmla="*/ 0 h 403860"/>
                <a:gd name="connsiteX1" fmla="*/ 949105 w 949105"/>
                <a:gd name="connsiteY1" fmla="*/ 0 h 403860"/>
                <a:gd name="connsiteX2" fmla="*/ 949105 w 949105"/>
                <a:gd name="connsiteY2" fmla="*/ 365760 h 403860"/>
                <a:gd name="connsiteX3" fmla="*/ 60960 w 949105"/>
                <a:gd name="connsiteY3" fmla="*/ 403860 h 403860"/>
                <a:gd name="connsiteX4" fmla="*/ 0 w 949105"/>
                <a:gd name="connsiteY4" fmla="*/ 0 h 403860"/>
                <a:gd name="connsiteX0" fmla="*/ 87105 w 1036210"/>
                <a:gd name="connsiteY0" fmla="*/ 0 h 411078"/>
                <a:gd name="connsiteX1" fmla="*/ 1036210 w 1036210"/>
                <a:gd name="connsiteY1" fmla="*/ 0 h 411078"/>
                <a:gd name="connsiteX2" fmla="*/ 1036210 w 1036210"/>
                <a:gd name="connsiteY2" fmla="*/ 365760 h 411078"/>
                <a:gd name="connsiteX3" fmla="*/ 148065 w 1036210"/>
                <a:gd name="connsiteY3" fmla="*/ 403860 h 411078"/>
                <a:gd name="connsiteX4" fmla="*/ 0 w 1036210"/>
                <a:gd name="connsiteY4" fmla="*/ 388620 h 411078"/>
                <a:gd name="connsiteX5" fmla="*/ 87105 w 1036210"/>
                <a:gd name="connsiteY5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188191 w 1137296"/>
                <a:gd name="connsiteY6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40126 w 1137296"/>
                <a:gd name="connsiteY6" fmla="*/ 38100 h 411078"/>
                <a:gd name="connsiteX7" fmla="*/ 188191 w 1137296"/>
                <a:gd name="connsiteY7" fmla="*/ 0 h 411078"/>
                <a:gd name="connsiteX0" fmla="*/ 226291 w 1137296"/>
                <a:gd name="connsiteY0" fmla="*/ 0 h 532998"/>
                <a:gd name="connsiteX1" fmla="*/ 1137296 w 1137296"/>
                <a:gd name="connsiteY1" fmla="*/ 121920 h 532998"/>
                <a:gd name="connsiteX2" fmla="*/ 1137296 w 1137296"/>
                <a:gd name="connsiteY2" fmla="*/ 487680 h 532998"/>
                <a:gd name="connsiteX3" fmla="*/ 249151 w 1137296"/>
                <a:gd name="connsiteY3" fmla="*/ 525780 h 532998"/>
                <a:gd name="connsiteX4" fmla="*/ 101086 w 1137296"/>
                <a:gd name="connsiteY4" fmla="*/ 510540 h 532998"/>
                <a:gd name="connsiteX5" fmla="*/ 2026 w 1137296"/>
                <a:gd name="connsiteY5" fmla="*/ 365760 h 532998"/>
                <a:gd name="connsiteX6" fmla="*/ 40126 w 1137296"/>
                <a:gd name="connsiteY6" fmla="*/ 160020 h 532998"/>
                <a:gd name="connsiteX7" fmla="*/ 226291 w 1137296"/>
                <a:gd name="connsiteY7" fmla="*/ 0 h 532998"/>
                <a:gd name="connsiteX0" fmla="*/ 226291 w 1137296"/>
                <a:gd name="connsiteY0" fmla="*/ 137436 h 670434"/>
                <a:gd name="connsiteX1" fmla="*/ 451606 w 1137296"/>
                <a:gd name="connsiteY1" fmla="*/ 276 h 670434"/>
                <a:gd name="connsiteX2" fmla="*/ 1137296 w 1137296"/>
                <a:gd name="connsiteY2" fmla="*/ 259356 h 670434"/>
                <a:gd name="connsiteX3" fmla="*/ 1137296 w 1137296"/>
                <a:gd name="connsiteY3" fmla="*/ 625116 h 670434"/>
                <a:gd name="connsiteX4" fmla="*/ 249151 w 1137296"/>
                <a:gd name="connsiteY4" fmla="*/ 663216 h 670434"/>
                <a:gd name="connsiteX5" fmla="*/ 101086 w 1137296"/>
                <a:gd name="connsiteY5" fmla="*/ 647976 h 670434"/>
                <a:gd name="connsiteX6" fmla="*/ 2026 w 1137296"/>
                <a:gd name="connsiteY6" fmla="*/ 503196 h 670434"/>
                <a:gd name="connsiteX7" fmla="*/ 40126 w 1137296"/>
                <a:gd name="connsiteY7" fmla="*/ 297456 h 670434"/>
                <a:gd name="connsiteX8" fmla="*/ 226291 w 1137296"/>
                <a:gd name="connsiteY8" fmla="*/ 137436 h 670434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1137296 w 1137296"/>
                <a:gd name="connsiteY3" fmla="*/ 263479 h 674557"/>
                <a:gd name="connsiteX4" fmla="*/ 1137296 w 1137296"/>
                <a:gd name="connsiteY4" fmla="*/ 629239 h 674557"/>
                <a:gd name="connsiteX5" fmla="*/ 249151 w 1137296"/>
                <a:gd name="connsiteY5" fmla="*/ 667339 h 674557"/>
                <a:gd name="connsiteX6" fmla="*/ 101086 w 1137296"/>
                <a:gd name="connsiteY6" fmla="*/ 652099 h 674557"/>
                <a:gd name="connsiteX7" fmla="*/ 2026 w 1137296"/>
                <a:gd name="connsiteY7" fmla="*/ 507319 h 674557"/>
                <a:gd name="connsiteX8" fmla="*/ 40126 w 1137296"/>
                <a:gd name="connsiteY8" fmla="*/ 301579 h 674557"/>
                <a:gd name="connsiteX9" fmla="*/ 226291 w 1137296"/>
                <a:gd name="connsiteY9" fmla="*/ 141559 h 674557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969766 w 1137296"/>
                <a:gd name="connsiteY3" fmla="*/ 19640 h 674557"/>
                <a:gd name="connsiteX4" fmla="*/ 1137296 w 1137296"/>
                <a:gd name="connsiteY4" fmla="*/ 263479 h 674557"/>
                <a:gd name="connsiteX5" fmla="*/ 1137296 w 1137296"/>
                <a:gd name="connsiteY5" fmla="*/ 629239 h 674557"/>
                <a:gd name="connsiteX6" fmla="*/ 249151 w 1137296"/>
                <a:gd name="connsiteY6" fmla="*/ 667339 h 674557"/>
                <a:gd name="connsiteX7" fmla="*/ 101086 w 1137296"/>
                <a:gd name="connsiteY7" fmla="*/ 652099 h 674557"/>
                <a:gd name="connsiteX8" fmla="*/ 2026 w 1137296"/>
                <a:gd name="connsiteY8" fmla="*/ 507319 h 674557"/>
                <a:gd name="connsiteX9" fmla="*/ 40126 w 1137296"/>
                <a:gd name="connsiteY9" fmla="*/ 301579 h 674557"/>
                <a:gd name="connsiteX10" fmla="*/ 226291 w 1137296"/>
                <a:gd name="connsiteY10" fmla="*/ 141559 h 674557"/>
                <a:gd name="connsiteX0" fmla="*/ 226291 w 1152646"/>
                <a:gd name="connsiteY0" fmla="*/ 141559 h 674557"/>
                <a:gd name="connsiteX1" fmla="*/ 451606 w 1152646"/>
                <a:gd name="connsiteY1" fmla="*/ 4399 h 674557"/>
                <a:gd name="connsiteX2" fmla="*/ 748786 w 1152646"/>
                <a:gd name="connsiteY2" fmla="*/ 4399 h 674557"/>
                <a:gd name="connsiteX3" fmla="*/ 969766 w 1152646"/>
                <a:gd name="connsiteY3" fmla="*/ 19640 h 674557"/>
                <a:gd name="connsiteX4" fmla="*/ 1152646 w 1152646"/>
                <a:gd name="connsiteY4" fmla="*/ 65360 h 674557"/>
                <a:gd name="connsiteX5" fmla="*/ 1137296 w 1152646"/>
                <a:gd name="connsiteY5" fmla="*/ 263479 h 674557"/>
                <a:gd name="connsiteX6" fmla="*/ 1137296 w 1152646"/>
                <a:gd name="connsiteY6" fmla="*/ 629239 h 674557"/>
                <a:gd name="connsiteX7" fmla="*/ 249151 w 1152646"/>
                <a:gd name="connsiteY7" fmla="*/ 667339 h 674557"/>
                <a:gd name="connsiteX8" fmla="*/ 101086 w 1152646"/>
                <a:gd name="connsiteY8" fmla="*/ 652099 h 674557"/>
                <a:gd name="connsiteX9" fmla="*/ 2026 w 1152646"/>
                <a:gd name="connsiteY9" fmla="*/ 507319 h 674557"/>
                <a:gd name="connsiteX10" fmla="*/ 40126 w 1152646"/>
                <a:gd name="connsiteY10" fmla="*/ 301579 h 674557"/>
                <a:gd name="connsiteX11" fmla="*/ 226291 w 1152646"/>
                <a:gd name="connsiteY11" fmla="*/ 141559 h 674557"/>
                <a:gd name="connsiteX0" fmla="*/ 226291 w 1487816"/>
                <a:gd name="connsiteY0" fmla="*/ 141559 h 674557"/>
                <a:gd name="connsiteX1" fmla="*/ 451606 w 1487816"/>
                <a:gd name="connsiteY1" fmla="*/ 4399 h 674557"/>
                <a:gd name="connsiteX2" fmla="*/ 748786 w 1487816"/>
                <a:gd name="connsiteY2" fmla="*/ 4399 h 674557"/>
                <a:gd name="connsiteX3" fmla="*/ 969766 w 1487816"/>
                <a:gd name="connsiteY3" fmla="*/ 19640 h 674557"/>
                <a:gd name="connsiteX4" fmla="*/ 1152646 w 1487816"/>
                <a:gd name="connsiteY4" fmla="*/ 65360 h 674557"/>
                <a:gd name="connsiteX5" fmla="*/ 1487816 w 1487816"/>
                <a:gd name="connsiteY5" fmla="*/ 210139 h 674557"/>
                <a:gd name="connsiteX6" fmla="*/ 1137296 w 1487816"/>
                <a:gd name="connsiteY6" fmla="*/ 629239 h 674557"/>
                <a:gd name="connsiteX7" fmla="*/ 249151 w 1487816"/>
                <a:gd name="connsiteY7" fmla="*/ 667339 h 674557"/>
                <a:gd name="connsiteX8" fmla="*/ 101086 w 1487816"/>
                <a:gd name="connsiteY8" fmla="*/ 652099 h 674557"/>
                <a:gd name="connsiteX9" fmla="*/ 2026 w 1487816"/>
                <a:gd name="connsiteY9" fmla="*/ 507319 h 674557"/>
                <a:gd name="connsiteX10" fmla="*/ 40126 w 1487816"/>
                <a:gd name="connsiteY10" fmla="*/ 301579 h 674557"/>
                <a:gd name="connsiteX11" fmla="*/ 226291 w 1487816"/>
                <a:gd name="connsiteY11" fmla="*/ 141559 h 674557"/>
                <a:gd name="connsiteX0" fmla="*/ 226291 w 1266836"/>
                <a:gd name="connsiteY0" fmla="*/ 141559 h 674557"/>
                <a:gd name="connsiteX1" fmla="*/ 451606 w 1266836"/>
                <a:gd name="connsiteY1" fmla="*/ 4399 h 674557"/>
                <a:gd name="connsiteX2" fmla="*/ 748786 w 1266836"/>
                <a:gd name="connsiteY2" fmla="*/ 4399 h 674557"/>
                <a:gd name="connsiteX3" fmla="*/ 969766 w 1266836"/>
                <a:gd name="connsiteY3" fmla="*/ 19640 h 674557"/>
                <a:gd name="connsiteX4" fmla="*/ 1152646 w 1266836"/>
                <a:gd name="connsiteY4" fmla="*/ 65360 h 674557"/>
                <a:gd name="connsiteX5" fmla="*/ 1266836 w 1266836"/>
                <a:gd name="connsiteY5" fmla="*/ 156799 h 674557"/>
                <a:gd name="connsiteX6" fmla="*/ 1137296 w 1266836"/>
                <a:gd name="connsiteY6" fmla="*/ 629239 h 674557"/>
                <a:gd name="connsiteX7" fmla="*/ 249151 w 1266836"/>
                <a:gd name="connsiteY7" fmla="*/ 667339 h 674557"/>
                <a:gd name="connsiteX8" fmla="*/ 101086 w 1266836"/>
                <a:gd name="connsiteY8" fmla="*/ 652099 h 674557"/>
                <a:gd name="connsiteX9" fmla="*/ 2026 w 1266836"/>
                <a:gd name="connsiteY9" fmla="*/ 507319 h 674557"/>
                <a:gd name="connsiteX10" fmla="*/ 40126 w 1266836"/>
                <a:gd name="connsiteY10" fmla="*/ 301579 h 674557"/>
                <a:gd name="connsiteX11" fmla="*/ 226291 w 1266836"/>
                <a:gd name="connsiteY11" fmla="*/ 141559 h 674557"/>
                <a:gd name="connsiteX0" fmla="*/ 226291 w 1334109"/>
                <a:gd name="connsiteY0" fmla="*/ 141559 h 674557"/>
                <a:gd name="connsiteX1" fmla="*/ 451606 w 1334109"/>
                <a:gd name="connsiteY1" fmla="*/ 4399 h 674557"/>
                <a:gd name="connsiteX2" fmla="*/ 748786 w 1334109"/>
                <a:gd name="connsiteY2" fmla="*/ 4399 h 674557"/>
                <a:gd name="connsiteX3" fmla="*/ 969766 w 1334109"/>
                <a:gd name="connsiteY3" fmla="*/ 19640 h 674557"/>
                <a:gd name="connsiteX4" fmla="*/ 1152646 w 1334109"/>
                <a:gd name="connsiteY4" fmla="*/ 65360 h 674557"/>
                <a:gd name="connsiteX5" fmla="*/ 1266836 w 1334109"/>
                <a:gd name="connsiteY5" fmla="*/ 156799 h 674557"/>
                <a:gd name="connsiteX6" fmla="*/ 1137296 w 1334109"/>
                <a:gd name="connsiteY6" fmla="*/ 629239 h 674557"/>
                <a:gd name="connsiteX7" fmla="*/ 249151 w 1334109"/>
                <a:gd name="connsiteY7" fmla="*/ 667339 h 674557"/>
                <a:gd name="connsiteX8" fmla="*/ 101086 w 1334109"/>
                <a:gd name="connsiteY8" fmla="*/ 652099 h 674557"/>
                <a:gd name="connsiteX9" fmla="*/ 2026 w 1334109"/>
                <a:gd name="connsiteY9" fmla="*/ 507319 h 674557"/>
                <a:gd name="connsiteX10" fmla="*/ 40126 w 1334109"/>
                <a:gd name="connsiteY10" fmla="*/ 301579 h 674557"/>
                <a:gd name="connsiteX11" fmla="*/ 226291 w 1334109"/>
                <a:gd name="connsiteY11" fmla="*/ 141559 h 674557"/>
                <a:gd name="connsiteX0" fmla="*/ 226291 w 1466766"/>
                <a:gd name="connsiteY0" fmla="*/ 141559 h 674557"/>
                <a:gd name="connsiteX1" fmla="*/ 451606 w 1466766"/>
                <a:gd name="connsiteY1" fmla="*/ 4399 h 674557"/>
                <a:gd name="connsiteX2" fmla="*/ 748786 w 1466766"/>
                <a:gd name="connsiteY2" fmla="*/ 4399 h 674557"/>
                <a:gd name="connsiteX3" fmla="*/ 969766 w 1466766"/>
                <a:gd name="connsiteY3" fmla="*/ 19640 h 674557"/>
                <a:gd name="connsiteX4" fmla="*/ 1152646 w 1466766"/>
                <a:gd name="connsiteY4" fmla="*/ 65360 h 674557"/>
                <a:gd name="connsiteX5" fmla="*/ 1266836 w 1466766"/>
                <a:gd name="connsiteY5" fmla="*/ 156799 h 674557"/>
                <a:gd name="connsiteX6" fmla="*/ 1465066 w 1466766"/>
                <a:gd name="connsiteY6" fmla="*/ 233000 h 674557"/>
                <a:gd name="connsiteX7" fmla="*/ 1137296 w 1466766"/>
                <a:gd name="connsiteY7" fmla="*/ 629239 h 674557"/>
                <a:gd name="connsiteX8" fmla="*/ 249151 w 1466766"/>
                <a:gd name="connsiteY8" fmla="*/ 667339 h 674557"/>
                <a:gd name="connsiteX9" fmla="*/ 101086 w 1466766"/>
                <a:gd name="connsiteY9" fmla="*/ 652099 h 674557"/>
                <a:gd name="connsiteX10" fmla="*/ 2026 w 1466766"/>
                <a:gd name="connsiteY10" fmla="*/ 507319 h 674557"/>
                <a:gd name="connsiteX11" fmla="*/ 40126 w 1466766"/>
                <a:gd name="connsiteY11" fmla="*/ 301579 h 674557"/>
                <a:gd name="connsiteX12" fmla="*/ 226291 w 1466766"/>
                <a:gd name="connsiteY12" fmla="*/ 141559 h 674557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249151 w 1466766"/>
                <a:gd name="connsiteY9" fmla="*/ 667339 h 728300"/>
                <a:gd name="connsiteX10" fmla="*/ 101086 w 1466766"/>
                <a:gd name="connsiteY10" fmla="*/ 652099 h 728300"/>
                <a:gd name="connsiteX11" fmla="*/ 2026 w 1466766"/>
                <a:gd name="connsiteY11" fmla="*/ 507319 h 728300"/>
                <a:gd name="connsiteX12" fmla="*/ 40126 w 1466766"/>
                <a:gd name="connsiteY12" fmla="*/ 301579 h 728300"/>
                <a:gd name="connsiteX13" fmla="*/ 226291 w 1466766"/>
                <a:gd name="connsiteY13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74465 w 1466766"/>
                <a:gd name="connsiteY9" fmla="*/ 67495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74679"/>
                <a:gd name="connsiteX1" fmla="*/ 451606 w 1466766"/>
                <a:gd name="connsiteY1" fmla="*/ 4399 h 774679"/>
                <a:gd name="connsiteX2" fmla="*/ 748786 w 1466766"/>
                <a:gd name="connsiteY2" fmla="*/ 4399 h 774679"/>
                <a:gd name="connsiteX3" fmla="*/ 969766 w 1466766"/>
                <a:gd name="connsiteY3" fmla="*/ 19640 h 774679"/>
                <a:gd name="connsiteX4" fmla="*/ 1152646 w 1466766"/>
                <a:gd name="connsiteY4" fmla="*/ 65360 h 774679"/>
                <a:gd name="connsiteX5" fmla="*/ 1266836 w 1466766"/>
                <a:gd name="connsiteY5" fmla="*/ 156799 h 774679"/>
                <a:gd name="connsiteX6" fmla="*/ 1465066 w 1466766"/>
                <a:gd name="connsiteY6" fmla="*/ 233000 h 774679"/>
                <a:gd name="connsiteX7" fmla="*/ 1137296 w 1466766"/>
                <a:gd name="connsiteY7" fmla="*/ 629239 h 774679"/>
                <a:gd name="connsiteX8" fmla="*/ 634485 w 1466766"/>
                <a:gd name="connsiteY8" fmla="*/ 728300 h 774679"/>
                <a:gd name="connsiteX9" fmla="*/ 474465 w 1466766"/>
                <a:gd name="connsiteY9" fmla="*/ 774019 h 774679"/>
                <a:gd name="connsiteX10" fmla="*/ 249151 w 1466766"/>
                <a:gd name="connsiteY10" fmla="*/ 667339 h 774679"/>
                <a:gd name="connsiteX11" fmla="*/ 101086 w 1466766"/>
                <a:gd name="connsiteY11" fmla="*/ 652099 h 774679"/>
                <a:gd name="connsiteX12" fmla="*/ 2026 w 1466766"/>
                <a:gd name="connsiteY12" fmla="*/ 507319 h 774679"/>
                <a:gd name="connsiteX13" fmla="*/ 40126 w 1466766"/>
                <a:gd name="connsiteY13" fmla="*/ 301579 h 774679"/>
                <a:gd name="connsiteX14" fmla="*/ 226291 w 1466766"/>
                <a:gd name="connsiteY14" fmla="*/ 141559 h 774679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845196 w 1466766"/>
                <a:gd name="connsiteY7" fmla="*/ 50858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6797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8702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594"/>
                <a:gd name="connsiteX1" fmla="*/ 470431 w 1485591"/>
                <a:gd name="connsiteY1" fmla="*/ 4399 h 728594"/>
                <a:gd name="connsiteX2" fmla="*/ 767611 w 1485591"/>
                <a:gd name="connsiteY2" fmla="*/ 4399 h 728594"/>
                <a:gd name="connsiteX3" fmla="*/ 988591 w 1485591"/>
                <a:gd name="connsiteY3" fmla="*/ 19640 h 728594"/>
                <a:gd name="connsiteX4" fmla="*/ 1171471 w 1485591"/>
                <a:gd name="connsiteY4" fmla="*/ 65360 h 728594"/>
                <a:gd name="connsiteX5" fmla="*/ 1285661 w 1485591"/>
                <a:gd name="connsiteY5" fmla="*/ 156799 h 728594"/>
                <a:gd name="connsiteX6" fmla="*/ 1483891 w 1485591"/>
                <a:gd name="connsiteY6" fmla="*/ 233000 h 728594"/>
                <a:gd name="connsiteX7" fmla="*/ 864021 w 1485591"/>
                <a:gd name="connsiteY7" fmla="*/ 508589 h 728594"/>
                <a:gd name="connsiteX8" fmla="*/ 653310 w 1485591"/>
                <a:gd name="connsiteY8" fmla="*/ 728300 h 728594"/>
                <a:gd name="connsiteX9" fmla="*/ 509165 w 1485591"/>
                <a:gd name="connsiteY9" fmla="*/ 704169 h 728594"/>
                <a:gd name="connsiteX10" fmla="*/ 287026 w 1485591"/>
                <a:gd name="connsiteY10" fmla="*/ 667339 h 728594"/>
                <a:gd name="connsiteX11" fmla="*/ 119911 w 1485591"/>
                <a:gd name="connsiteY11" fmla="*/ 652099 h 728594"/>
                <a:gd name="connsiteX12" fmla="*/ 1801 w 1485591"/>
                <a:gd name="connsiteY12" fmla="*/ 513669 h 728594"/>
                <a:gd name="connsiteX13" fmla="*/ 58951 w 1485591"/>
                <a:gd name="connsiteY13" fmla="*/ 301579 h 728594"/>
                <a:gd name="connsiteX14" fmla="*/ 245116 w 1485591"/>
                <a:gd name="connsiteY14" fmla="*/ 141559 h 728594"/>
                <a:gd name="connsiteX0" fmla="*/ 284309 w 1524784"/>
                <a:gd name="connsiteY0" fmla="*/ 141559 h 728594"/>
                <a:gd name="connsiteX1" fmla="*/ 509624 w 1524784"/>
                <a:gd name="connsiteY1" fmla="*/ 4399 h 728594"/>
                <a:gd name="connsiteX2" fmla="*/ 806804 w 1524784"/>
                <a:gd name="connsiteY2" fmla="*/ 4399 h 728594"/>
                <a:gd name="connsiteX3" fmla="*/ 1027784 w 1524784"/>
                <a:gd name="connsiteY3" fmla="*/ 19640 h 728594"/>
                <a:gd name="connsiteX4" fmla="*/ 1210664 w 1524784"/>
                <a:gd name="connsiteY4" fmla="*/ 65360 h 728594"/>
                <a:gd name="connsiteX5" fmla="*/ 1324854 w 1524784"/>
                <a:gd name="connsiteY5" fmla="*/ 156799 h 728594"/>
                <a:gd name="connsiteX6" fmla="*/ 1523084 w 1524784"/>
                <a:gd name="connsiteY6" fmla="*/ 233000 h 728594"/>
                <a:gd name="connsiteX7" fmla="*/ 903214 w 1524784"/>
                <a:gd name="connsiteY7" fmla="*/ 508589 h 728594"/>
                <a:gd name="connsiteX8" fmla="*/ 692503 w 1524784"/>
                <a:gd name="connsiteY8" fmla="*/ 728300 h 728594"/>
                <a:gd name="connsiteX9" fmla="*/ 548358 w 1524784"/>
                <a:gd name="connsiteY9" fmla="*/ 704169 h 728594"/>
                <a:gd name="connsiteX10" fmla="*/ 326219 w 1524784"/>
                <a:gd name="connsiteY10" fmla="*/ 667339 h 728594"/>
                <a:gd name="connsiteX11" fmla="*/ 159104 w 1524784"/>
                <a:gd name="connsiteY11" fmla="*/ 652099 h 728594"/>
                <a:gd name="connsiteX12" fmla="*/ 40994 w 1524784"/>
                <a:gd name="connsiteY12" fmla="*/ 513669 h 728594"/>
                <a:gd name="connsiteX13" fmla="*/ 98144 w 1524784"/>
                <a:gd name="connsiteY13" fmla="*/ 301579 h 728594"/>
                <a:gd name="connsiteX14" fmla="*/ 284309 w 1524784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308180 w 1548655"/>
                <a:gd name="connsiteY0" fmla="*/ 141559 h 728594"/>
                <a:gd name="connsiteX1" fmla="*/ 533495 w 1548655"/>
                <a:gd name="connsiteY1" fmla="*/ 4399 h 728594"/>
                <a:gd name="connsiteX2" fmla="*/ 830675 w 1548655"/>
                <a:gd name="connsiteY2" fmla="*/ 4399 h 728594"/>
                <a:gd name="connsiteX3" fmla="*/ 1051655 w 1548655"/>
                <a:gd name="connsiteY3" fmla="*/ 19640 h 728594"/>
                <a:gd name="connsiteX4" fmla="*/ 1234535 w 1548655"/>
                <a:gd name="connsiteY4" fmla="*/ 65360 h 728594"/>
                <a:gd name="connsiteX5" fmla="*/ 1348725 w 1548655"/>
                <a:gd name="connsiteY5" fmla="*/ 156799 h 728594"/>
                <a:gd name="connsiteX6" fmla="*/ 1546955 w 1548655"/>
                <a:gd name="connsiteY6" fmla="*/ 233000 h 728594"/>
                <a:gd name="connsiteX7" fmla="*/ 927085 w 1548655"/>
                <a:gd name="connsiteY7" fmla="*/ 508589 h 728594"/>
                <a:gd name="connsiteX8" fmla="*/ 716374 w 1548655"/>
                <a:gd name="connsiteY8" fmla="*/ 728300 h 728594"/>
                <a:gd name="connsiteX9" fmla="*/ 572229 w 1548655"/>
                <a:gd name="connsiteY9" fmla="*/ 704169 h 728594"/>
                <a:gd name="connsiteX10" fmla="*/ 350090 w 1548655"/>
                <a:gd name="connsiteY10" fmla="*/ 667339 h 728594"/>
                <a:gd name="connsiteX11" fmla="*/ 182975 w 1548655"/>
                <a:gd name="connsiteY11" fmla="*/ 652099 h 728594"/>
                <a:gd name="connsiteX12" fmla="*/ 64865 w 1548655"/>
                <a:gd name="connsiteY12" fmla="*/ 513669 h 728594"/>
                <a:gd name="connsiteX13" fmla="*/ 122015 w 1548655"/>
                <a:gd name="connsiteY13" fmla="*/ 301579 h 728594"/>
                <a:gd name="connsiteX14" fmla="*/ 308180 w 1548655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3071 h 730106"/>
                <a:gd name="connsiteX1" fmla="*/ 543461 w 1558621"/>
                <a:gd name="connsiteY1" fmla="*/ 5911 h 730106"/>
                <a:gd name="connsiteX2" fmla="*/ 840641 w 1558621"/>
                <a:gd name="connsiteY2" fmla="*/ 5911 h 730106"/>
                <a:gd name="connsiteX3" fmla="*/ 1061621 w 1558621"/>
                <a:gd name="connsiteY3" fmla="*/ 21152 h 730106"/>
                <a:gd name="connsiteX4" fmla="*/ 1244501 w 1558621"/>
                <a:gd name="connsiteY4" fmla="*/ 66872 h 730106"/>
                <a:gd name="connsiteX5" fmla="*/ 1358691 w 1558621"/>
                <a:gd name="connsiteY5" fmla="*/ 158311 h 730106"/>
                <a:gd name="connsiteX6" fmla="*/ 1556921 w 1558621"/>
                <a:gd name="connsiteY6" fmla="*/ 234512 h 730106"/>
                <a:gd name="connsiteX7" fmla="*/ 937051 w 1558621"/>
                <a:gd name="connsiteY7" fmla="*/ 510101 h 730106"/>
                <a:gd name="connsiteX8" fmla="*/ 726340 w 1558621"/>
                <a:gd name="connsiteY8" fmla="*/ 729812 h 730106"/>
                <a:gd name="connsiteX9" fmla="*/ 582195 w 1558621"/>
                <a:gd name="connsiteY9" fmla="*/ 705681 h 730106"/>
                <a:gd name="connsiteX10" fmla="*/ 360056 w 1558621"/>
                <a:gd name="connsiteY10" fmla="*/ 668851 h 730106"/>
                <a:gd name="connsiteX11" fmla="*/ 192941 w 1558621"/>
                <a:gd name="connsiteY11" fmla="*/ 653611 h 730106"/>
                <a:gd name="connsiteX12" fmla="*/ 74831 w 1558621"/>
                <a:gd name="connsiteY12" fmla="*/ 515181 h 730106"/>
                <a:gd name="connsiteX13" fmla="*/ 131981 w 1558621"/>
                <a:gd name="connsiteY13" fmla="*/ 303091 h 730106"/>
                <a:gd name="connsiteX14" fmla="*/ 318146 w 1558621"/>
                <a:gd name="connsiteY14" fmla="*/ 143071 h 730106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55586"/>
                <a:gd name="connsiteX1" fmla="*/ 543461 w 1558763"/>
                <a:gd name="connsiteY1" fmla="*/ 91256 h 855586"/>
                <a:gd name="connsiteX2" fmla="*/ 840641 w 1558763"/>
                <a:gd name="connsiteY2" fmla="*/ 91256 h 855586"/>
                <a:gd name="connsiteX3" fmla="*/ 1061621 w 1558763"/>
                <a:gd name="connsiteY3" fmla="*/ 106497 h 855586"/>
                <a:gd name="connsiteX4" fmla="*/ 1244501 w 1558763"/>
                <a:gd name="connsiteY4" fmla="*/ 152217 h 855586"/>
                <a:gd name="connsiteX5" fmla="*/ 1374566 w 1558763"/>
                <a:gd name="connsiteY5" fmla="*/ 256356 h 855586"/>
                <a:gd name="connsiteX6" fmla="*/ 1556921 w 1558763"/>
                <a:gd name="connsiteY6" fmla="*/ 319857 h 855586"/>
                <a:gd name="connsiteX7" fmla="*/ 937051 w 1558763"/>
                <a:gd name="connsiteY7" fmla="*/ 595446 h 855586"/>
                <a:gd name="connsiteX8" fmla="*/ 726340 w 1558763"/>
                <a:gd name="connsiteY8" fmla="*/ 815157 h 855586"/>
                <a:gd name="connsiteX9" fmla="*/ 582195 w 1558763"/>
                <a:gd name="connsiteY9" fmla="*/ 791026 h 855586"/>
                <a:gd name="connsiteX10" fmla="*/ 360056 w 1558763"/>
                <a:gd name="connsiteY10" fmla="*/ 754196 h 855586"/>
                <a:gd name="connsiteX11" fmla="*/ 192941 w 1558763"/>
                <a:gd name="connsiteY11" fmla="*/ 738956 h 855586"/>
                <a:gd name="connsiteX12" fmla="*/ 74831 w 1558763"/>
                <a:gd name="connsiteY12" fmla="*/ 600526 h 855586"/>
                <a:gd name="connsiteX13" fmla="*/ 131981 w 1558763"/>
                <a:gd name="connsiteY13" fmla="*/ 388436 h 855586"/>
                <a:gd name="connsiteX14" fmla="*/ 318146 w 1558763"/>
                <a:gd name="connsiteY14" fmla="*/ 228416 h 855586"/>
                <a:gd name="connsiteX0" fmla="*/ 318146 w 1558763"/>
                <a:gd name="connsiteY0" fmla="*/ 228416 h 869411"/>
                <a:gd name="connsiteX1" fmla="*/ 543461 w 1558763"/>
                <a:gd name="connsiteY1" fmla="*/ 91256 h 869411"/>
                <a:gd name="connsiteX2" fmla="*/ 840641 w 1558763"/>
                <a:gd name="connsiteY2" fmla="*/ 91256 h 869411"/>
                <a:gd name="connsiteX3" fmla="*/ 1061621 w 1558763"/>
                <a:gd name="connsiteY3" fmla="*/ 106497 h 869411"/>
                <a:gd name="connsiteX4" fmla="*/ 1244501 w 1558763"/>
                <a:gd name="connsiteY4" fmla="*/ 152217 h 869411"/>
                <a:gd name="connsiteX5" fmla="*/ 1374566 w 1558763"/>
                <a:gd name="connsiteY5" fmla="*/ 256356 h 869411"/>
                <a:gd name="connsiteX6" fmla="*/ 1556921 w 1558763"/>
                <a:gd name="connsiteY6" fmla="*/ 319857 h 869411"/>
                <a:gd name="connsiteX7" fmla="*/ 937051 w 1558763"/>
                <a:gd name="connsiteY7" fmla="*/ 595446 h 869411"/>
                <a:gd name="connsiteX8" fmla="*/ 726340 w 1558763"/>
                <a:gd name="connsiteY8" fmla="*/ 815157 h 869411"/>
                <a:gd name="connsiteX9" fmla="*/ 582195 w 1558763"/>
                <a:gd name="connsiteY9" fmla="*/ 791026 h 869411"/>
                <a:gd name="connsiteX10" fmla="*/ 360056 w 1558763"/>
                <a:gd name="connsiteY10" fmla="*/ 754196 h 869411"/>
                <a:gd name="connsiteX11" fmla="*/ 192941 w 1558763"/>
                <a:gd name="connsiteY11" fmla="*/ 738956 h 869411"/>
                <a:gd name="connsiteX12" fmla="*/ 74831 w 1558763"/>
                <a:gd name="connsiteY12" fmla="*/ 600526 h 869411"/>
                <a:gd name="connsiteX13" fmla="*/ 131981 w 1558763"/>
                <a:gd name="connsiteY13" fmla="*/ 388436 h 869411"/>
                <a:gd name="connsiteX14" fmla="*/ 318146 w 1558763"/>
                <a:gd name="connsiteY14" fmla="*/ 228416 h 86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8763" h="869411">
                  <a:moveTo>
                    <a:pt x="318146" y="228416"/>
                  </a:moveTo>
                  <a:cubicBezTo>
                    <a:pt x="355151" y="58236"/>
                    <a:pt x="481056" y="83636"/>
                    <a:pt x="543461" y="91256"/>
                  </a:cubicBezTo>
                  <a:cubicBezTo>
                    <a:pt x="751106" y="-106229"/>
                    <a:pt x="794921" y="76016"/>
                    <a:pt x="840641" y="91256"/>
                  </a:cubicBezTo>
                  <a:cubicBezTo>
                    <a:pt x="979706" y="-21139"/>
                    <a:pt x="995581" y="63317"/>
                    <a:pt x="1061621" y="106497"/>
                  </a:cubicBezTo>
                  <a:cubicBezTo>
                    <a:pt x="1198146" y="23312"/>
                    <a:pt x="1206401" y="98877"/>
                    <a:pt x="1244501" y="152217"/>
                  </a:cubicBezTo>
                  <a:cubicBezTo>
                    <a:pt x="1473064" y="100147"/>
                    <a:pt x="1403178" y="222701"/>
                    <a:pt x="1374566" y="256356"/>
                  </a:cubicBezTo>
                  <a:cubicBezTo>
                    <a:pt x="1403776" y="286836"/>
                    <a:pt x="1578511" y="241117"/>
                    <a:pt x="1556921" y="319857"/>
                  </a:cubicBezTo>
                  <a:cubicBezTo>
                    <a:pt x="1535331" y="398597"/>
                    <a:pt x="1071671" y="525596"/>
                    <a:pt x="937051" y="595446"/>
                  </a:cubicBezTo>
                  <a:cubicBezTo>
                    <a:pt x="777067" y="603066"/>
                    <a:pt x="886324" y="807537"/>
                    <a:pt x="726340" y="815157"/>
                  </a:cubicBezTo>
                  <a:cubicBezTo>
                    <a:pt x="657760" y="807537"/>
                    <a:pt x="650775" y="798646"/>
                    <a:pt x="582195" y="791026"/>
                  </a:cubicBezTo>
                  <a:cubicBezTo>
                    <a:pt x="447824" y="950199"/>
                    <a:pt x="376952" y="829973"/>
                    <a:pt x="360056" y="754196"/>
                  </a:cubicBezTo>
                  <a:cubicBezTo>
                    <a:pt x="316416" y="860876"/>
                    <a:pt x="201656" y="810076"/>
                    <a:pt x="192941" y="738956"/>
                  </a:cubicBezTo>
                  <a:cubicBezTo>
                    <a:pt x="-53439" y="848176"/>
                    <a:pt x="32286" y="637356"/>
                    <a:pt x="74831" y="600526"/>
                  </a:cubicBezTo>
                  <a:cubicBezTo>
                    <a:pt x="-83919" y="527501"/>
                    <a:pt x="46256" y="391611"/>
                    <a:pt x="131981" y="388436"/>
                  </a:cubicBezTo>
                  <a:cubicBezTo>
                    <a:pt x="124186" y="169996"/>
                    <a:pt x="256091" y="215081"/>
                    <a:pt x="318146" y="22841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DE144D3-CE18-F096-5A8A-087DF6AAE58C}"/>
                </a:ext>
              </a:extLst>
            </p:cNvPr>
            <p:cNvSpPr/>
            <p:nvPr/>
          </p:nvSpPr>
          <p:spPr>
            <a:xfrm rot="21321484">
              <a:off x="4557366" y="1852596"/>
              <a:ext cx="1087387" cy="734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D51BB908-2A52-8756-EADD-5F90C7244229}"/>
                </a:ext>
              </a:extLst>
            </p:cNvPr>
            <p:cNvSpPr/>
            <p:nvPr/>
          </p:nvSpPr>
          <p:spPr>
            <a:xfrm>
              <a:off x="4413068" y="945193"/>
              <a:ext cx="1451106" cy="1504366"/>
            </a:xfrm>
            <a:custGeom>
              <a:avLst/>
              <a:gdLst>
                <a:gd name="connsiteX0" fmla="*/ 0 w 838200"/>
                <a:gd name="connsiteY0" fmla="*/ 0 h 304800"/>
                <a:gd name="connsiteX1" fmla="*/ 838200 w 838200"/>
                <a:gd name="connsiteY1" fmla="*/ 0 h 304800"/>
                <a:gd name="connsiteX2" fmla="*/ 838200 w 838200"/>
                <a:gd name="connsiteY2" fmla="*/ 304800 h 304800"/>
                <a:gd name="connsiteX3" fmla="*/ 0 w 838200"/>
                <a:gd name="connsiteY3" fmla="*/ 304800 h 304800"/>
                <a:gd name="connsiteX4" fmla="*/ 0 w 838200"/>
                <a:gd name="connsiteY4" fmla="*/ 0 h 304800"/>
                <a:gd name="connsiteX0" fmla="*/ 0 w 838200"/>
                <a:gd name="connsiteY0" fmla="*/ 0 h 647700"/>
                <a:gd name="connsiteX1" fmla="*/ 838200 w 838200"/>
                <a:gd name="connsiteY1" fmla="*/ 0 h 647700"/>
                <a:gd name="connsiteX2" fmla="*/ 838200 w 838200"/>
                <a:gd name="connsiteY2" fmla="*/ 304800 h 647700"/>
                <a:gd name="connsiteX3" fmla="*/ 38100 w 838200"/>
                <a:gd name="connsiteY3" fmla="*/ 647700 h 647700"/>
                <a:gd name="connsiteX4" fmla="*/ 0 w 838200"/>
                <a:gd name="connsiteY4" fmla="*/ 0 h 647700"/>
                <a:gd name="connsiteX0" fmla="*/ 0 w 939800"/>
                <a:gd name="connsiteY0" fmla="*/ 114300 h 647700"/>
                <a:gd name="connsiteX1" fmla="*/ 939800 w 939800"/>
                <a:gd name="connsiteY1" fmla="*/ 0 h 647700"/>
                <a:gd name="connsiteX2" fmla="*/ 939800 w 939800"/>
                <a:gd name="connsiteY2" fmla="*/ 304800 h 647700"/>
                <a:gd name="connsiteX3" fmla="*/ 139700 w 939800"/>
                <a:gd name="connsiteY3" fmla="*/ 647700 h 647700"/>
                <a:gd name="connsiteX4" fmla="*/ 0 w 939800"/>
                <a:gd name="connsiteY4" fmla="*/ 114300 h 6477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939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685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07440"/>
                <a:gd name="connsiteY0" fmla="*/ 205740 h 723900"/>
                <a:gd name="connsiteX1" fmla="*/ 1107440 w 1107440"/>
                <a:gd name="connsiteY1" fmla="*/ 0 h 723900"/>
                <a:gd name="connsiteX2" fmla="*/ 662940 w 1107440"/>
                <a:gd name="connsiteY2" fmla="*/ 381000 h 723900"/>
                <a:gd name="connsiteX3" fmla="*/ 116840 w 1107440"/>
                <a:gd name="connsiteY3" fmla="*/ 723900 h 723900"/>
                <a:gd name="connsiteX4" fmla="*/ 0 w 1107440"/>
                <a:gd name="connsiteY4" fmla="*/ 205740 h 723900"/>
                <a:gd name="connsiteX0" fmla="*/ 109969 w 1217409"/>
                <a:gd name="connsiteY0" fmla="*/ 205740 h 723900"/>
                <a:gd name="connsiteX1" fmla="*/ 1217409 w 1217409"/>
                <a:gd name="connsiteY1" fmla="*/ 0 h 723900"/>
                <a:gd name="connsiteX2" fmla="*/ 772909 w 1217409"/>
                <a:gd name="connsiteY2" fmla="*/ 381000 h 723900"/>
                <a:gd name="connsiteX3" fmla="*/ 226809 w 1217409"/>
                <a:gd name="connsiteY3" fmla="*/ 723900 h 723900"/>
                <a:gd name="connsiteX4" fmla="*/ 109969 w 1217409"/>
                <a:gd name="connsiteY4" fmla="*/ 205740 h 723900"/>
                <a:gd name="connsiteX0" fmla="*/ 115280 w 1222720"/>
                <a:gd name="connsiteY0" fmla="*/ 205740 h 723900"/>
                <a:gd name="connsiteX1" fmla="*/ 1222720 w 1222720"/>
                <a:gd name="connsiteY1" fmla="*/ 0 h 723900"/>
                <a:gd name="connsiteX2" fmla="*/ 778220 w 1222720"/>
                <a:gd name="connsiteY2" fmla="*/ 381000 h 723900"/>
                <a:gd name="connsiteX3" fmla="*/ 232120 w 1222720"/>
                <a:gd name="connsiteY3" fmla="*/ 723900 h 723900"/>
                <a:gd name="connsiteX4" fmla="*/ 115280 w 1222720"/>
                <a:gd name="connsiteY4" fmla="*/ 205740 h 723900"/>
                <a:gd name="connsiteX0" fmla="*/ 115280 w 1192240"/>
                <a:gd name="connsiteY0" fmla="*/ 190500 h 708660"/>
                <a:gd name="connsiteX1" fmla="*/ 1192240 w 1192240"/>
                <a:gd name="connsiteY1" fmla="*/ 0 h 708660"/>
                <a:gd name="connsiteX2" fmla="*/ 778220 w 1192240"/>
                <a:gd name="connsiteY2" fmla="*/ 365760 h 708660"/>
                <a:gd name="connsiteX3" fmla="*/ 232120 w 1192240"/>
                <a:gd name="connsiteY3" fmla="*/ 708660 h 708660"/>
                <a:gd name="connsiteX4" fmla="*/ 115280 w 1192240"/>
                <a:gd name="connsiteY4" fmla="*/ 190500 h 708660"/>
                <a:gd name="connsiteX0" fmla="*/ 115280 w 1192240"/>
                <a:gd name="connsiteY0" fmla="*/ 277914 h 796074"/>
                <a:gd name="connsiteX1" fmla="*/ 1192240 w 1192240"/>
                <a:gd name="connsiteY1" fmla="*/ 87414 h 796074"/>
                <a:gd name="connsiteX2" fmla="*/ 778220 w 1192240"/>
                <a:gd name="connsiteY2" fmla="*/ 453174 h 796074"/>
                <a:gd name="connsiteX3" fmla="*/ 232120 w 1192240"/>
                <a:gd name="connsiteY3" fmla="*/ 796074 h 796074"/>
                <a:gd name="connsiteX4" fmla="*/ 115280 w 1192240"/>
                <a:gd name="connsiteY4" fmla="*/ 277914 h 796074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410723"/>
                <a:gd name="connsiteY0" fmla="*/ 301950 h 1096969"/>
                <a:gd name="connsiteX1" fmla="*/ 1192240 w 1410723"/>
                <a:gd name="connsiteY1" fmla="*/ 111450 h 1096969"/>
                <a:gd name="connsiteX2" fmla="*/ 1405601 w 1410723"/>
                <a:gd name="connsiteY2" fmla="*/ 1096969 h 1096969"/>
                <a:gd name="connsiteX3" fmla="*/ 778220 w 1410723"/>
                <a:gd name="connsiteY3" fmla="*/ 477210 h 1096969"/>
                <a:gd name="connsiteX4" fmla="*/ 232120 w 1410723"/>
                <a:gd name="connsiteY4" fmla="*/ 820110 h 1096969"/>
                <a:gd name="connsiteX5" fmla="*/ 115280 w 1410723"/>
                <a:gd name="connsiteY5" fmla="*/ 301950 h 1096969"/>
                <a:gd name="connsiteX0" fmla="*/ 115280 w 1461102"/>
                <a:gd name="connsiteY0" fmla="*/ 301950 h 1096969"/>
                <a:gd name="connsiteX1" fmla="*/ 1192240 w 1461102"/>
                <a:gd name="connsiteY1" fmla="*/ 111450 h 1096969"/>
                <a:gd name="connsiteX2" fmla="*/ 1405601 w 1461102"/>
                <a:gd name="connsiteY2" fmla="*/ 1096969 h 1096969"/>
                <a:gd name="connsiteX3" fmla="*/ 778220 w 1461102"/>
                <a:gd name="connsiteY3" fmla="*/ 477210 h 1096969"/>
                <a:gd name="connsiteX4" fmla="*/ 232120 w 1461102"/>
                <a:gd name="connsiteY4" fmla="*/ 820110 h 1096969"/>
                <a:gd name="connsiteX5" fmla="*/ 115280 w 1461102"/>
                <a:gd name="connsiteY5" fmla="*/ 301950 h 1096969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8220 w 1461102"/>
                <a:gd name="connsiteY4" fmla="*/ 47721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500871"/>
                <a:gd name="connsiteX1" fmla="*/ 1192240 w 1461102"/>
                <a:gd name="connsiteY1" fmla="*/ 111450 h 1500871"/>
                <a:gd name="connsiteX2" fmla="*/ 1405601 w 1461102"/>
                <a:gd name="connsiteY2" fmla="*/ 1096969 h 1500871"/>
                <a:gd name="connsiteX3" fmla="*/ 681700 w 1461102"/>
                <a:gd name="connsiteY3" fmla="*/ 1500828 h 1500871"/>
                <a:gd name="connsiteX4" fmla="*/ 879820 w 1461102"/>
                <a:gd name="connsiteY4" fmla="*/ 1074109 h 1500871"/>
                <a:gd name="connsiteX5" fmla="*/ 770600 w 1461102"/>
                <a:gd name="connsiteY5" fmla="*/ 507690 h 1500871"/>
                <a:gd name="connsiteX6" fmla="*/ 232120 w 1461102"/>
                <a:gd name="connsiteY6" fmla="*/ 820110 h 1500871"/>
                <a:gd name="connsiteX7" fmla="*/ 115280 w 1461102"/>
                <a:gd name="connsiteY7" fmla="*/ 301950 h 1500871"/>
                <a:gd name="connsiteX0" fmla="*/ 115280 w 1448094"/>
                <a:gd name="connsiteY0" fmla="*/ 301950 h 1500870"/>
                <a:gd name="connsiteX1" fmla="*/ 1192240 w 1448094"/>
                <a:gd name="connsiteY1" fmla="*/ 111450 h 1500870"/>
                <a:gd name="connsiteX2" fmla="*/ 1382741 w 1448094"/>
                <a:gd name="connsiteY2" fmla="*/ 1089349 h 1500870"/>
                <a:gd name="connsiteX3" fmla="*/ 681700 w 1448094"/>
                <a:gd name="connsiteY3" fmla="*/ 1500828 h 1500870"/>
                <a:gd name="connsiteX4" fmla="*/ 879820 w 1448094"/>
                <a:gd name="connsiteY4" fmla="*/ 1074109 h 1500870"/>
                <a:gd name="connsiteX5" fmla="*/ 770600 w 1448094"/>
                <a:gd name="connsiteY5" fmla="*/ 507690 h 1500870"/>
                <a:gd name="connsiteX6" fmla="*/ 232120 w 1448094"/>
                <a:gd name="connsiteY6" fmla="*/ 820110 h 1500870"/>
                <a:gd name="connsiteX7" fmla="*/ 115280 w 1448094"/>
                <a:gd name="connsiteY7" fmla="*/ 301950 h 1500870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1208"/>
                <a:gd name="connsiteX1" fmla="*/ 1192240 w 1448094"/>
                <a:gd name="connsiteY1" fmla="*/ 111450 h 1501208"/>
                <a:gd name="connsiteX2" fmla="*/ 1382741 w 1448094"/>
                <a:gd name="connsiteY2" fmla="*/ 1089349 h 1501208"/>
                <a:gd name="connsiteX3" fmla="*/ 681700 w 1448094"/>
                <a:gd name="connsiteY3" fmla="*/ 1500828 h 1501208"/>
                <a:gd name="connsiteX4" fmla="*/ 879820 w 1448094"/>
                <a:gd name="connsiteY4" fmla="*/ 1074109 h 1501208"/>
                <a:gd name="connsiteX5" fmla="*/ 770600 w 1448094"/>
                <a:gd name="connsiteY5" fmla="*/ 507690 h 1501208"/>
                <a:gd name="connsiteX6" fmla="*/ 232120 w 1448094"/>
                <a:gd name="connsiteY6" fmla="*/ 820110 h 1501208"/>
                <a:gd name="connsiteX7" fmla="*/ 115280 w 1448094"/>
                <a:gd name="connsiteY7" fmla="*/ 301950 h 1501208"/>
                <a:gd name="connsiteX0" fmla="*/ 115280 w 1448094"/>
                <a:gd name="connsiteY0" fmla="*/ 301950 h 1501346"/>
                <a:gd name="connsiteX1" fmla="*/ 1192240 w 1448094"/>
                <a:gd name="connsiteY1" fmla="*/ 111450 h 1501346"/>
                <a:gd name="connsiteX2" fmla="*/ 1382741 w 1448094"/>
                <a:gd name="connsiteY2" fmla="*/ 1089349 h 1501346"/>
                <a:gd name="connsiteX3" fmla="*/ 681700 w 1448094"/>
                <a:gd name="connsiteY3" fmla="*/ 1500828 h 1501346"/>
                <a:gd name="connsiteX4" fmla="*/ 613120 w 1448094"/>
                <a:gd name="connsiteY4" fmla="*/ 1119828 h 1501346"/>
                <a:gd name="connsiteX5" fmla="*/ 879820 w 1448094"/>
                <a:gd name="connsiteY5" fmla="*/ 1074109 h 1501346"/>
                <a:gd name="connsiteX6" fmla="*/ 770600 w 1448094"/>
                <a:gd name="connsiteY6" fmla="*/ 507690 h 1501346"/>
                <a:gd name="connsiteX7" fmla="*/ 232120 w 1448094"/>
                <a:gd name="connsiteY7" fmla="*/ 820110 h 1501346"/>
                <a:gd name="connsiteX8" fmla="*/ 115280 w 1448094"/>
                <a:gd name="connsiteY8" fmla="*/ 301950 h 1501346"/>
                <a:gd name="connsiteX0" fmla="*/ 115280 w 1448094"/>
                <a:gd name="connsiteY0" fmla="*/ 301950 h 1502185"/>
                <a:gd name="connsiteX1" fmla="*/ 1192240 w 1448094"/>
                <a:gd name="connsiteY1" fmla="*/ 111450 h 1502185"/>
                <a:gd name="connsiteX2" fmla="*/ 1382741 w 1448094"/>
                <a:gd name="connsiteY2" fmla="*/ 1089349 h 1502185"/>
                <a:gd name="connsiteX3" fmla="*/ 681700 w 1448094"/>
                <a:gd name="connsiteY3" fmla="*/ 1500828 h 1502185"/>
                <a:gd name="connsiteX4" fmla="*/ 209260 w 1448094"/>
                <a:gd name="connsiteY4" fmla="*/ 845508 h 1502185"/>
                <a:gd name="connsiteX5" fmla="*/ 613120 w 1448094"/>
                <a:gd name="connsiteY5" fmla="*/ 1119828 h 1502185"/>
                <a:gd name="connsiteX6" fmla="*/ 879820 w 1448094"/>
                <a:gd name="connsiteY6" fmla="*/ 1074109 h 1502185"/>
                <a:gd name="connsiteX7" fmla="*/ 770600 w 1448094"/>
                <a:gd name="connsiteY7" fmla="*/ 507690 h 1502185"/>
                <a:gd name="connsiteX8" fmla="*/ 232120 w 1448094"/>
                <a:gd name="connsiteY8" fmla="*/ 820110 h 1502185"/>
                <a:gd name="connsiteX9" fmla="*/ 115280 w 1448094"/>
                <a:gd name="connsiteY9" fmla="*/ 301950 h 1502185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788380 w 1448094"/>
                <a:gd name="connsiteY5" fmla="*/ 1043627 h 1504366"/>
                <a:gd name="connsiteX6" fmla="*/ 613120 w 1448094"/>
                <a:gd name="connsiteY6" fmla="*/ 1119828 h 1504366"/>
                <a:gd name="connsiteX7" fmla="*/ 879820 w 1448094"/>
                <a:gd name="connsiteY7" fmla="*/ 1074109 h 1504366"/>
                <a:gd name="connsiteX8" fmla="*/ 770600 w 1448094"/>
                <a:gd name="connsiteY8" fmla="*/ 507690 h 1504366"/>
                <a:gd name="connsiteX9" fmla="*/ 232120 w 1448094"/>
                <a:gd name="connsiteY9" fmla="*/ 820110 h 1504366"/>
                <a:gd name="connsiteX10" fmla="*/ 115280 w 1448094"/>
                <a:gd name="connsiteY10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1106" h="1504366">
                  <a:moveTo>
                    <a:pt x="118292" y="301950"/>
                  </a:moveTo>
                  <a:cubicBezTo>
                    <a:pt x="294399" y="93670"/>
                    <a:pt x="790545" y="-145090"/>
                    <a:pt x="1195252" y="111450"/>
                  </a:cubicBezTo>
                  <a:cubicBezTo>
                    <a:pt x="1573712" y="272316"/>
                    <a:pt x="1434013" y="1042783"/>
                    <a:pt x="1385753" y="1089349"/>
                  </a:cubicBezTo>
                  <a:cubicBezTo>
                    <a:pt x="1301933" y="1263762"/>
                    <a:pt x="1061902" y="1512258"/>
                    <a:pt x="684712" y="1500828"/>
                  </a:cubicBezTo>
                  <a:cubicBezTo>
                    <a:pt x="555172" y="1535118"/>
                    <a:pt x="177982" y="1320488"/>
                    <a:pt x="212272" y="845508"/>
                  </a:cubicBezTo>
                  <a:cubicBezTo>
                    <a:pt x="198144" y="636752"/>
                    <a:pt x="905851" y="154785"/>
                    <a:pt x="971891" y="850745"/>
                  </a:cubicBezTo>
                  <a:cubicBezTo>
                    <a:pt x="948872" y="1034736"/>
                    <a:pt x="856321" y="1099348"/>
                    <a:pt x="789011" y="1122208"/>
                  </a:cubicBezTo>
                  <a:cubicBezTo>
                    <a:pt x="775042" y="893608"/>
                    <a:pt x="541519" y="997750"/>
                    <a:pt x="616132" y="1119828"/>
                  </a:cubicBezTo>
                  <a:cubicBezTo>
                    <a:pt x="669472" y="1174438"/>
                    <a:pt x="812135" y="1163432"/>
                    <a:pt x="882832" y="1074109"/>
                  </a:cubicBezTo>
                  <a:cubicBezTo>
                    <a:pt x="975965" y="969123"/>
                    <a:pt x="1049097" y="638394"/>
                    <a:pt x="773612" y="507690"/>
                  </a:cubicBezTo>
                  <a:cubicBezTo>
                    <a:pt x="666827" y="469590"/>
                    <a:pt x="359538" y="489593"/>
                    <a:pt x="220844" y="808204"/>
                  </a:cubicBezTo>
                  <a:cubicBezTo>
                    <a:pt x="151417" y="772644"/>
                    <a:pt x="-170421" y="741370"/>
                    <a:pt x="118292" y="301950"/>
                  </a:cubicBezTo>
                  <a:close/>
                </a:path>
              </a:pathLst>
            </a:cu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0A289D-7AB2-D7EB-728F-A51BD2F85772}"/>
                </a:ext>
              </a:extLst>
            </p:cNvPr>
            <p:cNvSpPr/>
            <p:nvPr/>
          </p:nvSpPr>
          <p:spPr>
            <a:xfrm>
              <a:off x="4735773" y="1092922"/>
              <a:ext cx="72625" cy="476571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76571 h 476571"/>
                <a:gd name="connsiteX1" fmla="*/ 0 w 27296"/>
                <a:gd name="connsiteY1" fmla="*/ 0 h 476571"/>
                <a:gd name="connsiteX0" fmla="*/ 27296 w 53205"/>
                <a:gd name="connsiteY0" fmla="*/ 476571 h 476571"/>
                <a:gd name="connsiteX1" fmla="*/ 0 w 53205"/>
                <a:gd name="connsiteY1" fmla="*/ 0 h 476571"/>
                <a:gd name="connsiteX0" fmla="*/ 27296 w 72625"/>
                <a:gd name="connsiteY0" fmla="*/ 476571 h 476571"/>
                <a:gd name="connsiteX1" fmla="*/ 0 w 72625"/>
                <a:gd name="connsiteY1" fmla="*/ 0 h 4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25" h="476571">
                  <a:moveTo>
                    <a:pt x="27296" y="476571"/>
                  </a:moveTo>
                  <a:cubicBezTo>
                    <a:pt x="77728" y="347876"/>
                    <a:pt x="106836" y="15382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D51BA5E-E45E-6207-02F7-69D9981EE389}"/>
                </a:ext>
              </a:extLst>
            </p:cNvPr>
            <p:cNvSpPr/>
            <p:nvPr/>
          </p:nvSpPr>
          <p:spPr>
            <a:xfrm>
              <a:off x="5054612" y="969359"/>
              <a:ext cx="69962" cy="459902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59902 h 459902"/>
                <a:gd name="connsiteX1" fmla="*/ 0 w 27296"/>
                <a:gd name="connsiteY1" fmla="*/ 0 h 459902"/>
                <a:gd name="connsiteX0" fmla="*/ 27296 w 50087"/>
                <a:gd name="connsiteY0" fmla="*/ 459902 h 459902"/>
                <a:gd name="connsiteX1" fmla="*/ 0 w 50087"/>
                <a:gd name="connsiteY1" fmla="*/ 0 h 459902"/>
                <a:gd name="connsiteX0" fmla="*/ 27296 w 69962"/>
                <a:gd name="connsiteY0" fmla="*/ 459902 h 459902"/>
                <a:gd name="connsiteX1" fmla="*/ 0 w 69962"/>
                <a:gd name="connsiteY1" fmla="*/ 0 h 45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2" h="459902">
                  <a:moveTo>
                    <a:pt x="27296" y="459902"/>
                  </a:moveTo>
                  <a:cubicBezTo>
                    <a:pt x="77728" y="359783"/>
                    <a:pt x="99693" y="17763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23AA5A1-4D06-D82A-C94E-F4D447A047A2}"/>
                </a:ext>
              </a:extLst>
            </p:cNvPr>
            <p:cNvSpPr/>
            <p:nvPr/>
          </p:nvSpPr>
          <p:spPr>
            <a:xfrm>
              <a:off x="5340753" y="984096"/>
              <a:ext cx="130232" cy="6051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01 w 185107"/>
                <a:gd name="connsiteY0" fmla="*/ 564677 h 564677"/>
                <a:gd name="connsiteX1" fmla="*/ 184937 w 185107"/>
                <a:gd name="connsiteY1" fmla="*/ 0 h 564677"/>
                <a:gd name="connsiteX0" fmla="*/ 0 w 184910"/>
                <a:gd name="connsiteY0" fmla="*/ 564677 h 564677"/>
                <a:gd name="connsiteX1" fmla="*/ 184636 w 184910"/>
                <a:gd name="connsiteY1" fmla="*/ 0 h 564677"/>
                <a:gd name="connsiteX0" fmla="*/ 0 w 111461"/>
                <a:gd name="connsiteY0" fmla="*/ 586109 h 586109"/>
                <a:gd name="connsiteX1" fmla="*/ 110818 w 111461"/>
                <a:gd name="connsiteY1" fmla="*/ 0 h 586109"/>
                <a:gd name="connsiteX0" fmla="*/ 0 w 125043"/>
                <a:gd name="connsiteY0" fmla="*/ 586109 h 586109"/>
                <a:gd name="connsiteX1" fmla="*/ 110818 w 125043"/>
                <a:gd name="connsiteY1" fmla="*/ 0 h 586109"/>
                <a:gd name="connsiteX0" fmla="*/ 0 w 126004"/>
                <a:gd name="connsiteY0" fmla="*/ 586109 h 586109"/>
                <a:gd name="connsiteX1" fmla="*/ 110818 w 126004"/>
                <a:gd name="connsiteY1" fmla="*/ 0 h 586109"/>
                <a:gd name="connsiteX0" fmla="*/ 0 w 132359"/>
                <a:gd name="connsiteY0" fmla="*/ 586109 h 586109"/>
                <a:gd name="connsiteX1" fmla="*/ 117962 w 132359"/>
                <a:gd name="connsiteY1" fmla="*/ 0 h 586109"/>
                <a:gd name="connsiteX0" fmla="*/ 0 w 130232"/>
                <a:gd name="connsiteY0" fmla="*/ 605159 h 605159"/>
                <a:gd name="connsiteX1" fmla="*/ 115581 w 130232"/>
                <a:gd name="connsiteY1" fmla="*/ 0 h 60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232" h="605159">
                  <a:moveTo>
                    <a:pt x="0" y="605159"/>
                  </a:moveTo>
                  <a:cubicBezTo>
                    <a:pt x="79008" y="564571"/>
                    <a:pt x="165268" y="189541"/>
                    <a:pt x="11558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294F4E-1D82-A667-6786-AE41AA820030}"/>
                </a:ext>
              </a:extLst>
            </p:cNvPr>
            <p:cNvSpPr/>
            <p:nvPr/>
          </p:nvSpPr>
          <p:spPr>
            <a:xfrm>
              <a:off x="5368350" y="1280385"/>
              <a:ext cx="444300" cy="6033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147 w 401558"/>
                <a:gd name="connsiteY0" fmla="*/ 521815 h 521815"/>
                <a:gd name="connsiteX1" fmla="*/ 401476 w 401558"/>
                <a:gd name="connsiteY1" fmla="*/ 0 h 521815"/>
                <a:gd name="connsiteX0" fmla="*/ 140 w 420598"/>
                <a:gd name="connsiteY0" fmla="*/ 588490 h 588490"/>
                <a:gd name="connsiteX1" fmla="*/ 420519 w 420598"/>
                <a:gd name="connsiteY1" fmla="*/ 0 h 588490"/>
                <a:gd name="connsiteX0" fmla="*/ 0 w 420475"/>
                <a:gd name="connsiteY0" fmla="*/ 588490 h 588490"/>
                <a:gd name="connsiteX1" fmla="*/ 420379 w 420475"/>
                <a:gd name="connsiteY1" fmla="*/ 0 h 588490"/>
                <a:gd name="connsiteX0" fmla="*/ 0 w 434759"/>
                <a:gd name="connsiteY0" fmla="*/ 583728 h 583728"/>
                <a:gd name="connsiteX1" fmla="*/ 434666 w 434759"/>
                <a:gd name="connsiteY1" fmla="*/ 0 h 583728"/>
                <a:gd name="connsiteX0" fmla="*/ 0 w 434776"/>
                <a:gd name="connsiteY0" fmla="*/ 583728 h 583766"/>
                <a:gd name="connsiteX1" fmla="*/ 434666 w 434776"/>
                <a:gd name="connsiteY1" fmla="*/ 0 h 583766"/>
                <a:gd name="connsiteX0" fmla="*/ 0 w 434779"/>
                <a:gd name="connsiteY0" fmla="*/ 583728 h 584334"/>
                <a:gd name="connsiteX1" fmla="*/ 434666 w 434779"/>
                <a:gd name="connsiteY1" fmla="*/ 0 h 584334"/>
                <a:gd name="connsiteX0" fmla="*/ 0 w 437159"/>
                <a:gd name="connsiteY0" fmla="*/ 593253 h 593846"/>
                <a:gd name="connsiteX1" fmla="*/ 437047 w 437159"/>
                <a:gd name="connsiteY1" fmla="*/ 0 h 593846"/>
                <a:gd name="connsiteX0" fmla="*/ 0 w 444300"/>
                <a:gd name="connsiteY0" fmla="*/ 612303 h 612872"/>
                <a:gd name="connsiteX1" fmla="*/ 444191 w 444300"/>
                <a:gd name="connsiteY1" fmla="*/ 0 h 612872"/>
                <a:gd name="connsiteX0" fmla="*/ 0 w 444300"/>
                <a:gd name="connsiteY0" fmla="*/ 602778 h 603359"/>
                <a:gd name="connsiteX1" fmla="*/ 444191 w 444300"/>
                <a:gd name="connsiteY1" fmla="*/ 0 h 60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300" h="603359">
                  <a:moveTo>
                    <a:pt x="0" y="602778"/>
                  </a:moveTo>
                  <a:cubicBezTo>
                    <a:pt x="138538" y="621722"/>
                    <a:pt x="451015" y="172872"/>
                    <a:pt x="44419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A22C9E-DE80-8033-3E9E-A9E9BAF09228}"/>
                </a:ext>
              </a:extLst>
            </p:cNvPr>
            <p:cNvSpPr/>
            <p:nvPr/>
          </p:nvSpPr>
          <p:spPr>
            <a:xfrm>
              <a:off x="5315163" y="1982624"/>
              <a:ext cx="301140" cy="28130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4915 w 24915"/>
                <a:gd name="connsiteY0" fmla="*/ 419421 h 419421"/>
                <a:gd name="connsiteX1" fmla="*/ 0 w 24915"/>
                <a:gd name="connsiteY1" fmla="*/ 0 h 419421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40" h="281309">
                  <a:moveTo>
                    <a:pt x="301140" y="281309"/>
                  </a:moveTo>
                  <a:cubicBezTo>
                    <a:pt x="196791" y="266914"/>
                    <a:pt x="6824" y="17287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C6F7C1-27F9-0AAB-D1C0-09FCE097EC8B}"/>
                </a:ext>
              </a:extLst>
            </p:cNvPr>
            <p:cNvSpPr/>
            <p:nvPr/>
          </p:nvSpPr>
          <p:spPr>
            <a:xfrm>
              <a:off x="5014210" y="2083552"/>
              <a:ext cx="80256" cy="357508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547 w 92625"/>
                <a:gd name="connsiteY0" fmla="*/ 255114 h 255114"/>
                <a:gd name="connsiteX1" fmla="*/ 92314 w 92625"/>
                <a:gd name="connsiteY1" fmla="*/ 0 h 255114"/>
                <a:gd name="connsiteX0" fmla="*/ 22533 w 22533"/>
                <a:gd name="connsiteY0" fmla="*/ 357508 h 357508"/>
                <a:gd name="connsiteX1" fmla="*/ 0 w 22533"/>
                <a:gd name="connsiteY1" fmla="*/ 0 h 357508"/>
                <a:gd name="connsiteX0" fmla="*/ 60620 w 60620"/>
                <a:gd name="connsiteY0" fmla="*/ 357508 h 357508"/>
                <a:gd name="connsiteX1" fmla="*/ 38087 w 60620"/>
                <a:gd name="connsiteY1" fmla="*/ 0 h 357508"/>
                <a:gd name="connsiteX0" fmla="*/ 80256 w 80256"/>
                <a:gd name="connsiteY0" fmla="*/ 357508 h 357508"/>
                <a:gd name="connsiteX1" fmla="*/ 57723 w 80256"/>
                <a:gd name="connsiteY1" fmla="*/ 0 h 35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56" h="357508">
                  <a:moveTo>
                    <a:pt x="80256" y="357508"/>
                  </a:moveTo>
                  <a:cubicBezTo>
                    <a:pt x="-45524" y="250244"/>
                    <a:pt x="253" y="99053"/>
                    <a:pt x="5772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1629CE4-FEA3-7123-DD5C-63C0172563A9}"/>
                </a:ext>
              </a:extLst>
            </p:cNvPr>
            <p:cNvSpPr/>
            <p:nvPr/>
          </p:nvSpPr>
          <p:spPr>
            <a:xfrm>
              <a:off x="4694468" y="1972659"/>
              <a:ext cx="316221" cy="186437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DC978FA-B0C5-4243-0733-D62268249502}"/>
                </a:ext>
              </a:extLst>
            </p:cNvPr>
            <p:cNvSpPr/>
            <p:nvPr/>
          </p:nvSpPr>
          <p:spPr>
            <a:xfrm rot="4671889">
              <a:off x="4735414" y="1630500"/>
              <a:ext cx="447270" cy="212015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A4B029D-763C-CFDC-EE1B-45CC64286CFC}"/>
              </a:ext>
            </a:extLst>
          </p:cNvPr>
          <p:cNvGrpSpPr/>
          <p:nvPr/>
        </p:nvGrpSpPr>
        <p:grpSpPr>
          <a:xfrm>
            <a:off x="152410" y="281605"/>
            <a:ext cx="4093518" cy="3320218"/>
            <a:chOff x="1445530" y="348564"/>
            <a:chExt cx="7348999" cy="59607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71AB99F-46B8-835F-6094-EE827DE28A79}"/>
                </a:ext>
              </a:extLst>
            </p:cNvPr>
            <p:cNvGrpSpPr/>
            <p:nvPr/>
          </p:nvGrpSpPr>
          <p:grpSpPr>
            <a:xfrm>
              <a:off x="1445530" y="348564"/>
              <a:ext cx="7348999" cy="5960711"/>
              <a:chOff x="2541069" y="445616"/>
              <a:chExt cx="4504059" cy="3653204"/>
            </a:xfrm>
          </p:grpSpPr>
          <p:sp>
            <p:nvSpPr>
              <p:cNvPr id="150" name="Rectangle 11">
                <a:extLst>
                  <a:ext uri="{FF2B5EF4-FFF2-40B4-BE49-F238E27FC236}">
                    <a16:creationId xmlns:a16="http://schemas.microsoft.com/office/drawing/2014/main" id="{0999663C-9774-E57C-0D55-1A7A14CEC8F9}"/>
                  </a:ext>
                </a:extLst>
              </p:cNvPr>
              <p:cNvSpPr/>
              <p:nvPr/>
            </p:nvSpPr>
            <p:spPr>
              <a:xfrm>
                <a:off x="3287973" y="2685588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1">
                <a:extLst>
                  <a:ext uri="{FF2B5EF4-FFF2-40B4-BE49-F238E27FC236}">
                    <a16:creationId xmlns:a16="http://schemas.microsoft.com/office/drawing/2014/main" id="{135555F2-3FDF-3090-1724-5C6060C46C82}"/>
                  </a:ext>
                </a:extLst>
              </p:cNvPr>
              <p:cNvSpPr/>
              <p:nvPr/>
            </p:nvSpPr>
            <p:spPr>
              <a:xfrm>
                <a:off x="3800764" y="2619341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1">
                <a:extLst>
                  <a:ext uri="{FF2B5EF4-FFF2-40B4-BE49-F238E27FC236}">
                    <a16:creationId xmlns:a16="http://schemas.microsoft.com/office/drawing/2014/main" id="{3487EB88-DCB8-CFF5-B9D5-78FCC89A3443}"/>
                  </a:ext>
                </a:extLst>
              </p:cNvPr>
              <p:cNvSpPr/>
              <p:nvPr/>
            </p:nvSpPr>
            <p:spPr>
              <a:xfrm>
                <a:off x="4935310" y="2671525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1">
                <a:extLst>
                  <a:ext uri="{FF2B5EF4-FFF2-40B4-BE49-F238E27FC236}">
                    <a16:creationId xmlns:a16="http://schemas.microsoft.com/office/drawing/2014/main" id="{DCC2C2F5-D3F0-381C-3695-FF01DCAAA693}"/>
                  </a:ext>
                </a:extLst>
              </p:cNvPr>
              <p:cNvSpPr/>
              <p:nvPr/>
            </p:nvSpPr>
            <p:spPr>
              <a:xfrm>
                <a:off x="5465698" y="2534144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27">
                <a:extLst>
                  <a:ext uri="{FF2B5EF4-FFF2-40B4-BE49-F238E27FC236}">
                    <a16:creationId xmlns:a16="http://schemas.microsoft.com/office/drawing/2014/main" id="{6CD17B5E-7D0B-5F31-CD5A-43B2F6AD3CE1}"/>
                  </a:ext>
                </a:extLst>
              </p:cNvPr>
              <p:cNvSpPr/>
              <p:nvPr/>
            </p:nvSpPr>
            <p:spPr>
              <a:xfrm rot="19810810">
                <a:off x="2541069" y="1050300"/>
                <a:ext cx="1151240" cy="481994"/>
              </a:xfrm>
              <a:custGeom>
                <a:avLst/>
                <a:gdLst>
                  <a:gd name="connsiteX0" fmla="*/ 0 w 841848"/>
                  <a:gd name="connsiteY0" fmla="*/ 0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4" fmla="*/ 0 w 841848"/>
                  <a:gd name="connsiteY4" fmla="*/ 0 h 344507"/>
                  <a:gd name="connsiteX0" fmla="*/ 269129 w 1110977"/>
                  <a:gd name="connsiteY0" fmla="*/ 0 h 357465"/>
                  <a:gd name="connsiteX1" fmla="*/ 1110977 w 1110977"/>
                  <a:gd name="connsiteY1" fmla="*/ 0 h 357465"/>
                  <a:gd name="connsiteX2" fmla="*/ 1110977 w 1110977"/>
                  <a:gd name="connsiteY2" fmla="*/ 344507 h 357465"/>
                  <a:gd name="connsiteX3" fmla="*/ 269129 w 1110977"/>
                  <a:gd name="connsiteY3" fmla="*/ 344507 h 357465"/>
                  <a:gd name="connsiteX4" fmla="*/ 269129 w 1110977"/>
                  <a:gd name="connsiteY4" fmla="*/ 0 h 357465"/>
                  <a:gd name="connsiteX0" fmla="*/ 0 w 841848"/>
                  <a:gd name="connsiteY0" fmla="*/ 344507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0" fmla="*/ 0 w 841848"/>
                  <a:gd name="connsiteY0" fmla="*/ 344506 h 344506"/>
                  <a:gd name="connsiteX1" fmla="*/ 541765 w 841848"/>
                  <a:gd name="connsiteY1" fmla="*/ 0 h 344506"/>
                  <a:gd name="connsiteX2" fmla="*/ 841848 w 841848"/>
                  <a:gd name="connsiteY2" fmla="*/ 344506 h 344506"/>
                  <a:gd name="connsiteX3" fmla="*/ 0 w 841848"/>
                  <a:gd name="connsiteY3" fmla="*/ 344506 h 344506"/>
                  <a:gd name="connsiteX0" fmla="*/ 93639 w 935487"/>
                  <a:gd name="connsiteY0" fmla="*/ 426208 h 426208"/>
                  <a:gd name="connsiteX1" fmla="*/ 635404 w 935487"/>
                  <a:gd name="connsiteY1" fmla="*/ 81702 h 426208"/>
                  <a:gd name="connsiteX2" fmla="*/ 935487 w 935487"/>
                  <a:gd name="connsiteY2" fmla="*/ 426208 h 426208"/>
                  <a:gd name="connsiteX3" fmla="*/ 93639 w 935487"/>
                  <a:gd name="connsiteY3" fmla="*/ 426208 h 426208"/>
                  <a:gd name="connsiteX0" fmla="*/ 298221 w 1140069"/>
                  <a:gd name="connsiteY0" fmla="*/ 406411 h 440132"/>
                  <a:gd name="connsiteX1" fmla="*/ 839986 w 1140069"/>
                  <a:gd name="connsiteY1" fmla="*/ 61905 h 440132"/>
                  <a:gd name="connsiteX2" fmla="*/ 1140069 w 1140069"/>
                  <a:gd name="connsiteY2" fmla="*/ 406411 h 440132"/>
                  <a:gd name="connsiteX3" fmla="*/ 298221 w 1140069"/>
                  <a:gd name="connsiteY3" fmla="*/ 406411 h 440132"/>
                  <a:gd name="connsiteX0" fmla="*/ 260558 w 1102406"/>
                  <a:gd name="connsiteY0" fmla="*/ 438627 h 469443"/>
                  <a:gd name="connsiteX1" fmla="*/ 802323 w 1102406"/>
                  <a:gd name="connsiteY1" fmla="*/ 94121 h 469443"/>
                  <a:gd name="connsiteX2" fmla="*/ 1102406 w 1102406"/>
                  <a:gd name="connsiteY2" fmla="*/ 438627 h 469443"/>
                  <a:gd name="connsiteX3" fmla="*/ 260558 w 1102406"/>
                  <a:gd name="connsiteY3" fmla="*/ 438627 h 469443"/>
                  <a:gd name="connsiteX0" fmla="*/ 326170 w 1168018"/>
                  <a:gd name="connsiteY0" fmla="*/ 432994 h 485373"/>
                  <a:gd name="connsiteX1" fmla="*/ 867935 w 1168018"/>
                  <a:gd name="connsiteY1" fmla="*/ 88488 h 485373"/>
                  <a:gd name="connsiteX2" fmla="*/ 1168018 w 1168018"/>
                  <a:gd name="connsiteY2" fmla="*/ 432994 h 485373"/>
                  <a:gd name="connsiteX3" fmla="*/ 326170 w 1168018"/>
                  <a:gd name="connsiteY3" fmla="*/ 432994 h 485373"/>
                  <a:gd name="connsiteX0" fmla="*/ 291248 w 1133096"/>
                  <a:gd name="connsiteY0" fmla="*/ 437239 h 472821"/>
                  <a:gd name="connsiteX1" fmla="*/ 833013 w 1133096"/>
                  <a:gd name="connsiteY1" fmla="*/ 92733 h 472821"/>
                  <a:gd name="connsiteX2" fmla="*/ 1133096 w 1133096"/>
                  <a:gd name="connsiteY2" fmla="*/ 437239 h 472821"/>
                  <a:gd name="connsiteX3" fmla="*/ 291248 w 1133096"/>
                  <a:gd name="connsiteY3" fmla="*/ 437239 h 472821"/>
                  <a:gd name="connsiteX0" fmla="*/ 344467 w 1024465"/>
                  <a:gd name="connsiteY0" fmla="*/ 441795 h 477215"/>
                  <a:gd name="connsiteX1" fmla="*/ 724382 w 1024465"/>
                  <a:gd name="connsiteY1" fmla="*/ 92351 h 477215"/>
                  <a:gd name="connsiteX2" fmla="*/ 1024465 w 1024465"/>
                  <a:gd name="connsiteY2" fmla="*/ 436857 h 477215"/>
                  <a:gd name="connsiteX3" fmla="*/ 344467 w 1024465"/>
                  <a:gd name="connsiteY3" fmla="*/ 441795 h 477215"/>
                  <a:gd name="connsiteX0" fmla="*/ 478130 w 1158128"/>
                  <a:gd name="connsiteY0" fmla="*/ 441118 h 479001"/>
                  <a:gd name="connsiteX1" fmla="*/ 858045 w 1158128"/>
                  <a:gd name="connsiteY1" fmla="*/ 91674 h 479001"/>
                  <a:gd name="connsiteX2" fmla="*/ 1158128 w 1158128"/>
                  <a:gd name="connsiteY2" fmla="*/ 436180 h 479001"/>
                  <a:gd name="connsiteX3" fmla="*/ 478130 w 1158128"/>
                  <a:gd name="connsiteY3" fmla="*/ 441118 h 479001"/>
                  <a:gd name="connsiteX0" fmla="*/ 476713 w 1160944"/>
                  <a:gd name="connsiteY0" fmla="*/ 371644 h 442322"/>
                  <a:gd name="connsiteX1" fmla="*/ 860861 w 1160944"/>
                  <a:gd name="connsiteY1" fmla="*/ 97816 h 442322"/>
                  <a:gd name="connsiteX2" fmla="*/ 1160944 w 1160944"/>
                  <a:gd name="connsiteY2" fmla="*/ 442322 h 442322"/>
                  <a:gd name="connsiteX3" fmla="*/ 476713 w 1160944"/>
                  <a:gd name="connsiteY3" fmla="*/ 371644 h 442322"/>
                  <a:gd name="connsiteX0" fmla="*/ 475967 w 1160198"/>
                  <a:gd name="connsiteY0" fmla="*/ 357964 h 461100"/>
                  <a:gd name="connsiteX1" fmla="*/ 860115 w 1160198"/>
                  <a:gd name="connsiteY1" fmla="*/ 84136 h 461100"/>
                  <a:gd name="connsiteX2" fmla="*/ 1160198 w 1160198"/>
                  <a:gd name="connsiteY2" fmla="*/ 428642 h 461100"/>
                  <a:gd name="connsiteX3" fmla="*/ 475967 w 1160198"/>
                  <a:gd name="connsiteY3" fmla="*/ 357964 h 461100"/>
                  <a:gd name="connsiteX0" fmla="*/ 455672 w 1139903"/>
                  <a:gd name="connsiteY0" fmla="*/ 374342 h 474092"/>
                  <a:gd name="connsiteX1" fmla="*/ 839820 w 1139903"/>
                  <a:gd name="connsiteY1" fmla="*/ 100514 h 474092"/>
                  <a:gd name="connsiteX2" fmla="*/ 1139903 w 1139903"/>
                  <a:gd name="connsiteY2" fmla="*/ 445020 h 474092"/>
                  <a:gd name="connsiteX3" fmla="*/ 455672 w 1139903"/>
                  <a:gd name="connsiteY3" fmla="*/ 374342 h 474092"/>
                  <a:gd name="connsiteX0" fmla="*/ 467009 w 1151240"/>
                  <a:gd name="connsiteY0" fmla="*/ 384112 h 481994"/>
                  <a:gd name="connsiteX1" fmla="*/ 851157 w 1151240"/>
                  <a:gd name="connsiteY1" fmla="*/ 110284 h 481994"/>
                  <a:gd name="connsiteX2" fmla="*/ 1151240 w 1151240"/>
                  <a:gd name="connsiteY2" fmla="*/ 454790 h 481994"/>
                  <a:gd name="connsiteX3" fmla="*/ 467009 w 1151240"/>
                  <a:gd name="connsiteY3" fmla="*/ 384112 h 4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240" h="481994">
                    <a:moveTo>
                      <a:pt x="467009" y="384112"/>
                    </a:moveTo>
                    <a:cubicBezTo>
                      <a:pt x="-395685" y="816646"/>
                      <a:pt x="57333" y="-352116"/>
                      <a:pt x="851157" y="110284"/>
                    </a:cubicBezTo>
                    <a:lnTo>
                      <a:pt x="1151240" y="454790"/>
                    </a:lnTo>
                    <a:lnTo>
                      <a:pt x="467009" y="38411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7">
                <a:extLst>
                  <a:ext uri="{FF2B5EF4-FFF2-40B4-BE49-F238E27FC236}">
                    <a16:creationId xmlns:a16="http://schemas.microsoft.com/office/drawing/2014/main" id="{A364E137-85AE-8CEC-ECEB-56EDA655F97D}"/>
                  </a:ext>
                </a:extLst>
              </p:cNvPr>
              <p:cNvSpPr/>
              <p:nvPr/>
            </p:nvSpPr>
            <p:spPr>
              <a:xfrm rot="21318299" flipH="1">
                <a:off x="2983104" y="511868"/>
                <a:ext cx="3388599" cy="2618831"/>
              </a:xfrm>
              <a:custGeom>
                <a:avLst/>
                <a:gdLst>
                  <a:gd name="connsiteX0" fmla="*/ 0 w 1536684"/>
                  <a:gd name="connsiteY0" fmla="*/ 0 h 733425"/>
                  <a:gd name="connsiteX1" fmla="*/ 1536684 w 1536684"/>
                  <a:gd name="connsiteY1" fmla="*/ 0 h 733425"/>
                  <a:gd name="connsiteX2" fmla="*/ 1536684 w 1536684"/>
                  <a:gd name="connsiteY2" fmla="*/ 733425 h 733425"/>
                  <a:gd name="connsiteX3" fmla="*/ 0 w 1536684"/>
                  <a:gd name="connsiteY3" fmla="*/ 733425 h 733425"/>
                  <a:gd name="connsiteX4" fmla="*/ 0 w 1536684"/>
                  <a:gd name="connsiteY4" fmla="*/ 0 h 733425"/>
                  <a:gd name="connsiteX0" fmla="*/ 0 w 1536684"/>
                  <a:gd name="connsiteY0" fmla="*/ 288839 h 1022264"/>
                  <a:gd name="connsiteX1" fmla="*/ 553857 w 1536684"/>
                  <a:gd name="connsiteY1" fmla="*/ 0 h 1022264"/>
                  <a:gd name="connsiteX2" fmla="*/ 1536684 w 1536684"/>
                  <a:gd name="connsiteY2" fmla="*/ 288839 h 1022264"/>
                  <a:gd name="connsiteX3" fmla="*/ 1536684 w 1536684"/>
                  <a:gd name="connsiteY3" fmla="*/ 1022264 h 1022264"/>
                  <a:gd name="connsiteX4" fmla="*/ 0 w 1536684"/>
                  <a:gd name="connsiteY4" fmla="*/ 1022264 h 1022264"/>
                  <a:gd name="connsiteX5" fmla="*/ 0 w 1536684"/>
                  <a:gd name="connsiteY5" fmla="*/ 288839 h 1022264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536684 w 1536684"/>
                  <a:gd name="connsiteY3" fmla="*/ 304334 h 1037759"/>
                  <a:gd name="connsiteX4" fmla="*/ 1536684 w 1536684"/>
                  <a:gd name="connsiteY4" fmla="*/ 1037759 h 1037759"/>
                  <a:gd name="connsiteX5" fmla="*/ 0 w 1536684"/>
                  <a:gd name="connsiteY5" fmla="*/ 1037759 h 1037759"/>
                  <a:gd name="connsiteX6" fmla="*/ 0 w 1536684"/>
                  <a:gd name="connsiteY6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536684 w 1536684"/>
                  <a:gd name="connsiteY4" fmla="*/ 304334 h 1037759"/>
                  <a:gd name="connsiteX5" fmla="*/ 1536684 w 1536684"/>
                  <a:gd name="connsiteY5" fmla="*/ 1037759 h 1037759"/>
                  <a:gd name="connsiteX6" fmla="*/ 0 w 1536684"/>
                  <a:gd name="connsiteY6" fmla="*/ 1037759 h 1037759"/>
                  <a:gd name="connsiteX7" fmla="*/ 0 w 1536684"/>
                  <a:gd name="connsiteY7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451464 w 1536684"/>
                  <a:gd name="connsiteY4" fmla="*/ 114662 h 1037759"/>
                  <a:gd name="connsiteX5" fmla="*/ 1536684 w 1536684"/>
                  <a:gd name="connsiteY5" fmla="*/ 304334 h 1037759"/>
                  <a:gd name="connsiteX6" fmla="*/ 1536684 w 1536684"/>
                  <a:gd name="connsiteY6" fmla="*/ 1037759 h 1037759"/>
                  <a:gd name="connsiteX7" fmla="*/ 0 w 1536684"/>
                  <a:gd name="connsiteY7" fmla="*/ 1037759 h 1037759"/>
                  <a:gd name="connsiteX8" fmla="*/ 0 w 1536684"/>
                  <a:gd name="connsiteY8" fmla="*/ 304334 h 1037759"/>
                  <a:gd name="connsiteX0" fmla="*/ 0 w 1606256"/>
                  <a:gd name="connsiteY0" fmla="*/ 304334 h 1037759"/>
                  <a:gd name="connsiteX1" fmla="*/ 553857 w 1606256"/>
                  <a:gd name="connsiteY1" fmla="*/ 15495 h 1037759"/>
                  <a:gd name="connsiteX2" fmla="*/ 942433 w 1606256"/>
                  <a:gd name="connsiteY2" fmla="*/ 10969 h 1037759"/>
                  <a:gd name="connsiteX3" fmla="*/ 1221560 w 1606256"/>
                  <a:gd name="connsiteY3" fmla="*/ 25990 h 1037759"/>
                  <a:gd name="connsiteX4" fmla="*/ 1451464 w 1606256"/>
                  <a:gd name="connsiteY4" fmla="*/ 114662 h 1037759"/>
                  <a:gd name="connsiteX5" fmla="*/ 1606256 w 1606256"/>
                  <a:gd name="connsiteY5" fmla="*/ 258754 h 1037759"/>
                  <a:gd name="connsiteX6" fmla="*/ 1536684 w 1606256"/>
                  <a:gd name="connsiteY6" fmla="*/ 1037759 h 1037759"/>
                  <a:gd name="connsiteX7" fmla="*/ 0 w 1606256"/>
                  <a:gd name="connsiteY7" fmla="*/ 1037759 h 1037759"/>
                  <a:gd name="connsiteX8" fmla="*/ 0 w 1606256"/>
                  <a:gd name="connsiteY8" fmla="*/ 304334 h 1037759"/>
                  <a:gd name="connsiteX0" fmla="*/ 0 w 1700061"/>
                  <a:gd name="connsiteY0" fmla="*/ 304334 h 1037759"/>
                  <a:gd name="connsiteX1" fmla="*/ 553857 w 1700061"/>
                  <a:gd name="connsiteY1" fmla="*/ 15495 h 1037759"/>
                  <a:gd name="connsiteX2" fmla="*/ 942433 w 1700061"/>
                  <a:gd name="connsiteY2" fmla="*/ 10969 h 1037759"/>
                  <a:gd name="connsiteX3" fmla="*/ 1221560 w 1700061"/>
                  <a:gd name="connsiteY3" fmla="*/ 25990 h 1037759"/>
                  <a:gd name="connsiteX4" fmla="*/ 1451464 w 1700061"/>
                  <a:gd name="connsiteY4" fmla="*/ 114662 h 1037759"/>
                  <a:gd name="connsiteX5" fmla="*/ 1606256 w 1700061"/>
                  <a:gd name="connsiteY5" fmla="*/ 258754 h 1037759"/>
                  <a:gd name="connsiteX6" fmla="*/ 1699713 w 1700061"/>
                  <a:gd name="connsiteY6" fmla="*/ 490596 h 1037759"/>
                  <a:gd name="connsiteX7" fmla="*/ 1536684 w 1700061"/>
                  <a:gd name="connsiteY7" fmla="*/ 1037759 h 1037759"/>
                  <a:gd name="connsiteX8" fmla="*/ 0 w 1700061"/>
                  <a:gd name="connsiteY8" fmla="*/ 1037759 h 1037759"/>
                  <a:gd name="connsiteX9" fmla="*/ 0 w 1700061"/>
                  <a:gd name="connsiteY9" fmla="*/ 304334 h 1037759"/>
                  <a:gd name="connsiteX0" fmla="*/ 0 w 1719330"/>
                  <a:gd name="connsiteY0" fmla="*/ 304334 h 1037759"/>
                  <a:gd name="connsiteX1" fmla="*/ 553857 w 1719330"/>
                  <a:gd name="connsiteY1" fmla="*/ 15495 h 1037759"/>
                  <a:gd name="connsiteX2" fmla="*/ 942433 w 1719330"/>
                  <a:gd name="connsiteY2" fmla="*/ 10969 h 1037759"/>
                  <a:gd name="connsiteX3" fmla="*/ 1221560 w 1719330"/>
                  <a:gd name="connsiteY3" fmla="*/ 25990 h 1037759"/>
                  <a:gd name="connsiteX4" fmla="*/ 1451464 w 1719330"/>
                  <a:gd name="connsiteY4" fmla="*/ 114662 h 1037759"/>
                  <a:gd name="connsiteX5" fmla="*/ 1606256 w 1719330"/>
                  <a:gd name="connsiteY5" fmla="*/ 258754 h 1037759"/>
                  <a:gd name="connsiteX6" fmla="*/ 1699713 w 1719330"/>
                  <a:gd name="connsiteY6" fmla="*/ 490596 h 1037759"/>
                  <a:gd name="connsiteX7" fmla="*/ 1713985 w 1719330"/>
                  <a:gd name="connsiteY7" fmla="*/ 738797 h 1037759"/>
                  <a:gd name="connsiteX8" fmla="*/ 1536684 w 1719330"/>
                  <a:gd name="connsiteY8" fmla="*/ 1037759 h 1037759"/>
                  <a:gd name="connsiteX9" fmla="*/ 0 w 1719330"/>
                  <a:gd name="connsiteY9" fmla="*/ 1037759 h 1037759"/>
                  <a:gd name="connsiteX10" fmla="*/ 0 w 1719330"/>
                  <a:gd name="connsiteY10" fmla="*/ 304334 h 1037759"/>
                  <a:gd name="connsiteX0" fmla="*/ 0 w 1719330"/>
                  <a:gd name="connsiteY0" fmla="*/ 304334 h 1056581"/>
                  <a:gd name="connsiteX1" fmla="*/ 553857 w 1719330"/>
                  <a:gd name="connsiteY1" fmla="*/ 15495 h 1056581"/>
                  <a:gd name="connsiteX2" fmla="*/ 942433 w 1719330"/>
                  <a:gd name="connsiteY2" fmla="*/ 10969 h 1056581"/>
                  <a:gd name="connsiteX3" fmla="*/ 1221560 w 1719330"/>
                  <a:gd name="connsiteY3" fmla="*/ 25990 h 1056581"/>
                  <a:gd name="connsiteX4" fmla="*/ 1451464 w 1719330"/>
                  <a:gd name="connsiteY4" fmla="*/ 114662 h 1056581"/>
                  <a:gd name="connsiteX5" fmla="*/ 1606256 w 1719330"/>
                  <a:gd name="connsiteY5" fmla="*/ 258754 h 1056581"/>
                  <a:gd name="connsiteX6" fmla="*/ 1699713 w 1719330"/>
                  <a:gd name="connsiteY6" fmla="*/ 490596 h 1056581"/>
                  <a:gd name="connsiteX7" fmla="*/ 1713985 w 1719330"/>
                  <a:gd name="connsiteY7" fmla="*/ 738797 h 1056581"/>
                  <a:gd name="connsiteX8" fmla="*/ 1662348 w 1719330"/>
                  <a:gd name="connsiteY8" fmla="*/ 1056581 h 1056581"/>
                  <a:gd name="connsiteX9" fmla="*/ 1536684 w 1719330"/>
                  <a:gd name="connsiteY9" fmla="*/ 1037759 h 1056581"/>
                  <a:gd name="connsiteX10" fmla="*/ 0 w 1719330"/>
                  <a:gd name="connsiteY10" fmla="*/ 1037759 h 1056581"/>
                  <a:gd name="connsiteX11" fmla="*/ 0 w 1719330"/>
                  <a:gd name="connsiteY11" fmla="*/ 304334 h 1056581"/>
                  <a:gd name="connsiteX0" fmla="*/ 0 w 1719330"/>
                  <a:gd name="connsiteY0" fmla="*/ 304334 h 1209472"/>
                  <a:gd name="connsiteX1" fmla="*/ 553857 w 1719330"/>
                  <a:gd name="connsiteY1" fmla="*/ 15495 h 1209472"/>
                  <a:gd name="connsiteX2" fmla="*/ 942433 w 1719330"/>
                  <a:gd name="connsiteY2" fmla="*/ 10969 h 1209472"/>
                  <a:gd name="connsiteX3" fmla="*/ 1221560 w 1719330"/>
                  <a:gd name="connsiteY3" fmla="*/ 25990 h 1209472"/>
                  <a:gd name="connsiteX4" fmla="*/ 1451464 w 1719330"/>
                  <a:gd name="connsiteY4" fmla="*/ 114662 h 1209472"/>
                  <a:gd name="connsiteX5" fmla="*/ 1606256 w 1719330"/>
                  <a:gd name="connsiteY5" fmla="*/ 258754 h 1209472"/>
                  <a:gd name="connsiteX6" fmla="*/ 1699713 w 1719330"/>
                  <a:gd name="connsiteY6" fmla="*/ 490596 h 1209472"/>
                  <a:gd name="connsiteX7" fmla="*/ 1713985 w 1719330"/>
                  <a:gd name="connsiteY7" fmla="*/ 738797 h 1209472"/>
                  <a:gd name="connsiteX8" fmla="*/ 1662348 w 1719330"/>
                  <a:gd name="connsiteY8" fmla="*/ 1056581 h 1209472"/>
                  <a:gd name="connsiteX9" fmla="*/ 1482590 w 1719330"/>
                  <a:gd name="connsiteY9" fmla="*/ 1209472 h 1209472"/>
                  <a:gd name="connsiteX10" fmla="*/ 0 w 1719330"/>
                  <a:gd name="connsiteY10" fmla="*/ 1037759 h 1209472"/>
                  <a:gd name="connsiteX11" fmla="*/ 0 w 1719330"/>
                  <a:gd name="connsiteY11" fmla="*/ 304334 h 1209472"/>
                  <a:gd name="connsiteX0" fmla="*/ 0 w 1719330"/>
                  <a:gd name="connsiteY0" fmla="*/ 304334 h 1287584"/>
                  <a:gd name="connsiteX1" fmla="*/ 553857 w 1719330"/>
                  <a:gd name="connsiteY1" fmla="*/ 15495 h 1287584"/>
                  <a:gd name="connsiteX2" fmla="*/ 942433 w 1719330"/>
                  <a:gd name="connsiteY2" fmla="*/ 10969 h 1287584"/>
                  <a:gd name="connsiteX3" fmla="*/ 1221560 w 1719330"/>
                  <a:gd name="connsiteY3" fmla="*/ 25990 h 1287584"/>
                  <a:gd name="connsiteX4" fmla="*/ 1451464 w 1719330"/>
                  <a:gd name="connsiteY4" fmla="*/ 114662 h 1287584"/>
                  <a:gd name="connsiteX5" fmla="*/ 1606256 w 1719330"/>
                  <a:gd name="connsiteY5" fmla="*/ 258754 h 1287584"/>
                  <a:gd name="connsiteX6" fmla="*/ 1699713 w 1719330"/>
                  <a:gd name="connsiteY6" fmla="*/ 490596 h 1287584"/>
                  <a:gd name="connsiteX7" fmla="*/ 1713985 w 1719330"/>
                  <a:gd name="connsiteY7" fmla="*/ 738797 h 1287584"/>
                  <a:gd name="connsiteX8" fmla="*/ 1662348 w 1719330"/>
                  <a:gd name="connsiteY8" fmla="*/ 1056581 h 1287584"/>
                  <a:gd name="connsiteX9" fmla="*/ 1482590 w 1719330"/>
                  <a:gd name="connsiteY9" fmla="*/ 1209472 h 1287584"/>
                  <a:gd name="connsiteX10" fmla="*/ 1183471 w 1719330"/>
                  <a:gd name="connsiteY10" fmla="*/ 1286532 h 1287584"/>
                  <a:gd name="connsiteX11" fmla="*/ 0 w 1719330"/>
                  <a:gd name="connsiteY11" fmla="*/ 1037759 h 1287584"/>
                  <a:gd name="connsiteX12" fmla="*/ 0 w 1719330"/>
                  <a:gd name="connsiteY12" fmla="*/ 304334 h 1287584"/>
                  <a:gd name="connsiteX0" fmla="*/ 0 w 1719330"/>
                  <a:gd name="connsiteY0" fmla="*/ 304334 h 1366129"/>
                  <a:gd name="connsiteX1" fmla="*/ 553857 w 1719330"/>
                  <a:gd name="connsiteY1" fmla="*/ 15495 h 1366129"/>
                  <a:gd name="connsiteX2" fmla="*/ 942433 w 1719330"/>
                  <a:gd name="connsiteY2" fmla="*/ 10969 h 1366129"/>
                  <a:gd name="connsiteX3" fmla="*/ 1221560 w 1719330"/>
                  <a:gd name="connsiteY3" fmla="*/ 25990 h 1366129"/>
                  <a:gd name="connsiteX4" fmla="*/ 1451464 w 1719330"/>
                  <a:gd name="connsiteY4" fmla="*/ 114662 h 1366129"/>
                  <a:gd name="connsiteX5" fmla="*/ 1606256 w 1719330"/>
                  <a:gd name="connsiteY5" fmla="*/ 258754 h 1366129"/>
                  <a:gd name="connsiteX6" fmla="*/ 1699713 w 1719330"/>
                  <a:gd name="connsiteY6" fmla="*/ 490596 h 1366129"/>
                  <a:gd name="connsiteX7" fmla="*/ 1713985 w 1719330"/>
                  <a:gd name="connsiteY7" fmla="*/ 738797 h 1366129"/>
                  <a:gd name="connsiteX8" fmla="*/ 1662348 w 1719330"/>
                  <a:gd name="connsiteY8" fmla="*/ 1056581 h 1366129"/>
                  <a:gd name="connsiteX9" fmla="*/ 1482590 w 1719330"/>
                  <a:gd name="connsiteY9" fmla="*/ 1209472 h 1366129"/>
                  <a:gd name="connsiteX10" fmla="*/ 1183471 w 1719330"/>
                  <a:gd name="connsiteY10" fmla="*/ 1286532 h 1366129"/>
                  <a:gd name="connsiteX11" fmla="*/ 846577 w 1719330"/>
                  <a:gd name="connsiteY11" fmla="*/ 1363476 h 1366129"/>
                  <a:gd name="connsiteX12" fmla="*/ 0 w 1719330"/>
                  <a:gd name="connsiteY12" fmla="*/ 1037759 h 1366129"/>
                  <a:gd name="connsiteX13" fmla="*/ 0 w 1719330"/>
                  <a:gd name="connsiteY13" fmla="*/ 304334 h 1366129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0 w 1719330"/>
                  <a:gd name="connsiteY13" fmla="*/ 1037759 h 1369405"/>
                  <a:gd name="connsiteX14" fmla="*/ 0 w 1719330"/>
                  <a:gd name="connsiteY14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0 w 1719330"/>
                  <a:gd name="connsiteY14" fmla="*/ 1037759 h 1369405"/>
                  <a:gd name="connsiteX15" fmla="*/ 0 w 1719330"/>
                  <a:gd name="connsiteY15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88539 w 1719330"/>
                  <a:gd name="connsiteY14" fmla="*/ 1299691 h 1369405"/>
                  <a:gd name="connsiteX15" fmla="*/ 0 w 1719330"/>
                  <a:gd name="connsiteY15" fmla="*/ 1037759 h 1369405"/>
                  <a:gd name="connsiteX16" fmla="*/ 0 w 1719330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78339"/>
                  <a:gd name="connsiteX1" fmla="*/ 730856 w 1896329"/>
                  <a:gd name="connsiteY1" fmla="*/ 15495 h 1378339"/>
                  <a:gd name="connsiteX2" fmla="*/ 1119432 w 1896329"/>
                  <a:gd name="connsiteY2" fmla="*/ 10969 h 1378339"/>
                  <a:gd name="connsiteX3" fmla="*/ 1398559 w 1896329"/>
                  <a:gd name="connsiteY3" fmla="*/ 25990 h 1378339"/>
                  <a:gd name="connsiteX4" fmla="*/ 1628463 w 1896329"/>
                  <a:gd name="connsiteY4" fmla="*/ 114662 h 1378339"/>
                  <a:gd name="connsiteX5" fmla="*/ 1783255 w 1896329"/>
                  <a:gd name="connsiteY5" fmla="*/ 258754 h 1378339"/>
                  <a:gd name="connsiteX6" fmla="*/ 1876712 w 1896329"/>
                  <a:gd name="connsiteY6" fmla="*/ 490596 h 1378339"/>
                  <a:gd name="connsiteX7" fmla="*/ 1890984 w 1896329"/>
                  <a:gd name="connsiteY7" fmla="*/ 738797 h 1378339"/>
                  <a:gd name="connsiteX8" fmla="*/ 1839347 w 1896329"/>
                  <a:gd name="connsiteY8" fmla="*/ 1056581 h 1378339"/>
                  <a:gd name="connsiteX9" fmla="*/ 1659589 w 1896329"/>
                  <a:gd name="connsiteY9" fmla="*/ 1209472 h 1378339"/>
                  <a:gd name="connsiteX10" fmla="*/ 1360470 w 1896329"/>
                  <a:gd name="connsiteY10" fmla="*/ 1286532 h 1378339"/>
                  <a:gd name="connsiteX11" fmla="*/ 1023576 w 1896329"/>
                  <a:gd name="connsiteY11" fmla="*/ 1363476 h 1378339"/>
                  <a:gd name="connsiteX12" fmla="*/ 768865 w 1896329"/>
                  <a:gd name="connsiteY12" fmla="*/ 1359847 h 1378339"/>
                  <a:gd name="connsiteX13" fmla="*/ 525542 w 1896329"/>
                  <a:gd name="connsiteY13" fmla="*/ 1331802 h 1378339"/>
                  <a:gd name="connsiteX14" fmla="*/ 265538 w 1896329"/>
                  <a:gd name="connsiteY14" fmla="*/ 1299691 h 1378339"/>
                  <a:gd name="connsiteX15" fmla="*/ 0 w 1896329"/>
                  <a:gd name="connsiteY15" fmla="*/ 1010927 h 1378339"/>
                  <a:gd name="connsiteX16" fmla="*/ 176999 w 1896329"/>
                  <a:gd name="connsiteY16" fmla="*/ 304334 h 1378339"/>
                  <a:gd name="connsiteX0" fmla="*/ 176999 w 1896329"/>
                  <a:gd name="connsiteY0" fmla="*/ 304334 h 1410160"/>
                  <a:gd name="connsiteX1" fmla="*/ 730856 w 1896329"/>
                  <a:gd name="connsiteY1" fmla="*/ 15495 h 1410160"/>
                  <a:gd name="connsiteX2" fmla="*/ 1119432 w 1896329"/>
                  <a:gd name="connsiteY2" fmla="*/ 10969 h 1410160"/>
                  <a:gd name="connsiteX3" fmla="*/ 1398559 w 1896329"/>
                  <a:gd name="connsiteY3" fmla="*/ 25990 h 1410160"/>
                  <a:gd name="connsiteX4" fmla="*/ 1628463 w 1896329"/>
                  <a:gd name="connsiteY4" fmla="*/ 114662 h 1410160"/>
                  <a:gd name="connsiteX5" fmla="*/ 1783255 w 1896329"/>
                  <a:gd name="connsiteY5" fmla="*/ 258754 h 1410160"/>
                  <a:gd name="connsiteX6" fmla="*/ 1876712 w 1896329"/>
                  <a:gd name="connsiteY6" fmla="*/ 490596 h 1410160"/>
                  <a:gd name="connsiteX7" fmla="*/ 1890984 w 1896329"/>
                  <a:gd name="connsiteY7" fmla="*/ 738797 h 1410160"/>
                  <a:gd name="connsiteX8" fmla="*/ 1839347 w 1896329"/>
                  <a:gd name="connsiteY8" fmla="*/ 1056581 h 1410160"/>
                  <a:gd name="connsiteX9" fmla="*/ 1659589 w 1896329"/>
                  <a:gd name="connsiteY9" fmla="*/ 1209472 h 1410160"/>
                  <a:gd name="connsiteX10" fmla="*/ 1360470 w 1896329"/>
                  <a:gd name="connsiteY10" fmla="*/ 1286532 h 1410160"/>
                  <a:gd name="connsiteX11" fmla="*/ 1023576 w 1896329"/>
                  <a:gd name="connsiteY11" fmla="*/ 1363476 h 1410160"/>
                  <a:gd name="connsiteX12" fmla="*/ 768865 w 1896329"/>
                  <a:gd name="connsiteY12" fmla="*/ 1359847 h 1410160"/>
                  <a:gd name="connsiteX13" fmla="*/ 525542 w 1896329"/>
                  <a:gd name="connsiteY13" fmla="*/ 1331802 h 1410160"/>
                  <a:gd name="connsiteX14" fmla="*/ 265538 w 1896329"/>
                  <a:gd name="connsiteY14" fmla="*/ 1299691 h 1410160"/>
                  <a:gd name="connsiteX15" fmla="*/ 0 w 1896329"/>
                  <a:gd name="connsiteY15" fmla="*/ 1010927 h 1410160"/>
                  <a:gd name="connsiteX16" fmla="*/ 176999 w 1896329"/>
                  <a:gd name="connsiteY16" fmla="*/ 304334 h 1410160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941909"/>
                  <a:gd name="connsiteY0" fmla="*/ 304334 h 1411688"/>
                  <a:gd name="connsiteX1" fmla="*/ 730856 w 1941909"/>
                  <a:gd name="connsiteY1" fmla="*/ 15495 h 1411688"/>
                  <a:gd name="connsiteX2" fmla="*/ 1119432 w 1941909"/>
                  <a:gd name="connsiteY2" fmla="*/ 10969 h 1411688"/>
                  <a:gd name="connsiteX3" fmla="*/ 1398559 w 1941909"/>
                  <a:gd name="connsiteY3" fmla="*/ 25990 h 1411688"/>
                  <a:gd name="connsiteX4" fmla="*/ 1628463 w 1941909"/>
                  <a:gd name="connsiteY4" fmla="*/ 114662 h 1411688"/>
                  <a:gd name="connsiteX5" fmla="*/ 1783255 w 1941909"/>
                  <a:gd name="connsiteY5" fmla="*/ 258754 h 1411688"/>
                  <a:gd name="connsiteX6" fmla="*/ 1876712 w 1941909"/>
                  <a:gd name="connsiteY6" fmla="*/ 490596 h 1411688"/>
                  <a:gd name="connsiteX7" fmla="*/ 1890984 w 1941909"/>
                  <a:gd name="connsiteY7" fmla="*/ 738797 h 1411688"/>
                  <a:gd name="connsiteX8" fmla="*/ 1839347 w 1941909"/>
                  <a:gd name="connsiteY8" fmla="*/ 1056581 h 1411688"/>
                  <a:gd name="connsiteX9" fmla="*/ 1659589 w 1941909"/>
                  <a:gd name="connsiteY9" fmla="*/ 1209472 h 1411688"/>
                  <a:gd name="connsiteX10" fmla="*/ 1360470 w 1941909"/>
                  <a:gd name="connsiteY10" fmla="*/ 1286532 h 1411688"/>
                  <a:gd name="connsiteX11" fmla="*/ 1023576 w 1941909"/>
                  <a:gd name="connsiteY11" fmla="*/ 1363476 h 1411688"/>
                  <a:gd name="connsiteX12" fmla="*/ 768865 w 1941909"/>
                  <a:gd name="connsiteY12" fmla="*/ 1359847 h 1411688"/>
                  <a:gd name="connsiteX13" fmla="*/ 525542 w 1941909"/>
                  <a:gd name="connsiteY13" fmla="*/ 1331802 h 1411688"/>
                  <a:gd name="connsiteX14" fmla="*/ 265538 w 1941909"/>
                  <a:gd name="connsiteY14" fmla="*/ 1299691 h 1411688"/>
                  <a:gd name="connsiteX15" fmla="*/ 0 w 1941909"/>
                  <a:gd name="connsiteY15" fmla="*/ 1010927 h 1411688"/>
                  <a:gd name="connsiteX16" fmla="*/ 176999 w 1941909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7389 h 1414743"/>
                  <a:gd name="connsiteX1" fmla="*/ 730856 w 1942407"/>
                  <a:gd name="connsiteY1" fmla="*/ 18550 h 1414743"/>
                  <a:gd name="connsiteX2" fmla="*/ 1119432 w 1942407"/>
                  <a:gd name="connsiteY2" fmla="*/ 14024 h 1414743"/>
                  <a:gd name="connsiteX3" fmla="*/ 1398559 w 1942407"/>
                  <a:gd name="connsiteY3" fmla="*/ 29045 h 1414743"/>
                  <a:gd name="connsiteX4" fmla="*/ 1628463 w 1942407"/>
                  <a:gd name="connsiteY4" fmla="*/ 117717 h 1414743"/>
                  <a:gd name="connsiteX5" fmla="*/ 1783255 w 1942407"/>
                  <a:gd name="connsiteY5" fmla="*/ 261809 h 1414743"/>
                  <a:gd name="connsiteX6" fmla="*/ 1876712 w 1942407"/>
                  <a:gd name="connsiteY6" fmla="*/ 493651 h 1414743"/>
                  <a:gd name="connsiteX7" fmla="*/ 1890984 w 1942407"/>
                  <a:gd name="connsiteY7" fmla="*/ 741852 h 1414743"/>
                  <a:gd name="connsiteX8" fmla="*/ 1839347 w 1942407"/>
                  <a:gd name="connsiteY8" fmla="*/ 1059636 h 1414743"/>
                  <a:gd name="connsiteX9" fmla="*/ 1659589 w 1942407"/>
                  <a:gd name="connsiteY9" fmla="*/ 1212527 h 1414743"/>
                  <a:gd name="connsiteX10" fmla="*/ 1360470 w 1942407"/>
                  <a:gd name="connsiteY10" fmla="*/ 1289587 h 1414743"/>
                  <a:gd name="connsiteX11" fmla="*/ 1023576 w 1942407"/>
                  <a:gd name="connsiteY11" fmla="*/ 1366531 h 1414743"/>
                  <a:gd name="connsiteX12" fmla="*/ 768865 w 1942407"/>
                  <a:gd name="connsiteY12" fmla="*/ 1362902 h 1414743"/>
                  <a:gd name="connsiteX13" fmla="*/ 525542 w 1942407"/>
                  <a:gd name="connsiteY13" fmla="*/ 1334857 h 1414743"/>
                  <a:gd name="connsiteX14" fmla="*/ 265538 w 1942407"/>
                  <a:gd name="connsiteY14" fmla="*/ 1302746 h 1414743"/>
                  <a:gd name="connsiteX15" fmla="*/ 0 w 1942407"/>
                  <a:gd name="connsiteY15" fmla="*/ 1013982 h 1414743"/>
                  <a:gd name="connsiteX16" fmla="*/ 176999 w 1942407"/>
                  <a:gd name="connsiteY16" fmla="*/ 307389 h 1414743"/>
                  <a:gd name="connsiteX0" fmla="*/ 176999 w 1942407"/>
                  <a:gd name="connsiteY0" fmla="*/ 371414 h 1478768"/>
                  <a:gd name="connsiteX1" fmla="*/ 730856 w 1942407"/>
                  <a:gd name="connsiteY1" fmla="*/ 82575 h 1478768"/>
                  <a:gd name="connsiteX2" fmla="*/ 1119432 w 1942407"/>
                  <a:gd name="connsiteY2" fmla="*/ 78049 h 1478768"/>
                  <a:gd name="connsiteX3" fmla="*/ 1398559 w 1942407"/>
                  <a:gd name="connsiteY3" fmla="*/ 93070 h 1478768"/>
                  <a:gd name="connsiteX4" fmla="*/ 1628463 w 1942407"/>
                  <a:gd name="connsiteY4" fmla="*/ 181742 h 1478768"/>
                  <a:gd name="connsiteX5" fmla="*/ 1783255 w 1942407"/>
                  <a:gd name="connsiteY5" fmla="*/ 325834 h 1478768"/>
                  <a:gd name="connsiteX6" fmla="*/ 1876712 w 1942407"/>
                  <a:gd name="connsiteY6" fmla="*/ 557676 h 1478768"/>
                  <a:gd name="connsiteX7" fmla="*/ 1890984 w 1942407"/>
                  <a:gd name="connsiteY7" fmla="*/ 805877 h 1478768"/>
                  <a:gd name="connsiteX8" fmla="*/ 1839347 w 1942407"/>
                  <a:gd name="connsiteY8" fmla="*/ 1123661 h 1478768"/>
                  <a:gd name="connsiteX9" fmla="*/ 1659589 w 1942407"/>
                  <a:gd name="connsiteY9" fmla="*/ 1276552 h 1478768"/>
                  <a:gd name="connsiteX10" fmla="*/ 1360470 w 1942407"/>
                  <a:gd name="connsiteY10" fmla="*/ 1353612 h 1478768"/>
                  <a:gd name="connsiteX11" fmla="*/ 1023576 w 1942407"/>
                  <a:gd name="connsiteY11" fmla="*/ 1430556 h 1478768"/>
                  <a:gd name="connsiteX12" fmla="*/ 768865 w 1942407"/>
                  <a:gd name="connsiteY12" fmla="*/ 1426927 h 1478768"/>
                  <a:gd name="connsiteX13" fmla="*/ 525542 w 1942407"/>
                  <a:gd name="connsiteY13" fmla="*/ 1398882 h 1478768"/>
                  <a:gd name="connsiteX14" fmla="*/ 265538 w 1942407"/>
                  <a:gd name="connsiteY14" fmla="*/ 1366771 h 1478768"/>
                  <a:gd name="connsiteX15" fmla="*/ 0 w 1942407"/>
                  <a:gd name="connsiteY15" fmla="*/ 1078007 h 1478768"/>
                  <a:gd name="connsiteX16" fmla="*/ 176999 w 1942407"/>
                  <a:gd name="connsiteY16" fmla="*/ 371414 h 1478768"/>
                  <a:gd name="connsiteX0" fmla="*/ 176999 w 1942407"/>
                  <a:gd name="connsiteY0" fmla="*/ 393808 h 1501162"/>
                  <a:gd name="connsiteX1" fmla="*/ 730856 w 1942407"/>
                  <a:gd name="connsiteY1" fmla="*/ 104969 h 1501162"/>
                  <a:gd name="connsiteX2" fmla="*/ 1119432 w 1942407"/>
                  <a:gd name="connsiteY2" fmla="*/ 100443 h 1501162"/>
                  <a:gd name="connsiteX3" fmla="*/ 1398559 w 1942407"/>
                  <a:gd name="connsiteY3" fmla="*/ 115464 h 1501162"/>
                  <a:gd name="connsiteX4" fmla="*/ 1628463 w 1942407"/>
                  <a:gd name="connsiteY4" fmla="*/ 204136 h 1501162"/>
                  <a:gd name="connsiteX5" fmla="*/ 1783255 w 1942407"/>
                  <a:gd name="connsiteY5" fmla="*/ 348228 h 1501162"/>
                  <a:gd name="connsiteX6" fmla="*/ 1876712 w 1942407"/>
                  <a:gd name="connsiteY6" fmla="*/ 580070 h 1501162"/>
                  <a:gd name="connsiteX7" fmla="*/ 1890984 w 1942407"/>
                  <a:gd name="connsiteY7" fmla="*/ 828271 h 1501162"/>
                  <a:gd name="connsiteX8" fmla="*/ 1839347 w 1942407"/>
                  <a:gd name="connsiteY8" fmla="*/ 1146055 h 1501162"/>
                  <a:gd name="connsiteX9" fmla="*/ 1659589 w 1942407"/>
                  <a:gd name="connsiteY9" fmla="*/ 1298946 h 1501162"/>
                  <a:gd name="connsiteX10" fmla="*/ 1360470 w 1942407"/>
                  <a:gd name="connsiteY10" fmla="*/ 1376006 h 1501162"/>
                  <a:gd name="connsiteX11" fmla="*/ 1023576 w 1942407"/>
                  <a:gd name="connsiteY11" fmla="*/ 1452950 h 1501162"/>
                  <a:gd name="connsiteX12" fmla="*/ 768865 w 1942407"/>
                  <a:gd name="connsiteY12" fmla="*/ 1449321 h 1501162"/>
                  <a:gd name="connsiteX13" fmla="*/ 525542 w 1942407"/>
                  <a:gd name="connsiteY13" fmla="*/ 1421276 h 1501162"/>
                  <a:gd name="connsiteX14" fmla="*/ 265538 w 1942407"/>
                  <a:gd name="connsiteY14" fmla="*/ 1389165 h 1501162"/>
                  <a:gd name="connsiteX15" fmla="*/ 0 w 1942407"/>
                  <a:gd name="connsiteY15" fmla="*/ 1100401 h 1501162"/>
                  <a:gd name="connsiteX16" fmla="*/ 176999 w 1942407"/>
                  <a:gd name="connsiteY16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2407" h="1501162">
                    <a:moveTo>
                      <a:pt x="176999" y="393808"/>
                    </a:moveTo>
                    <a:cubicBezTo>
                      <a:pt x="247069" y="255171"/>
                      <a:pt x="279274" y="238192"/>
                      <a:pt x="371583" y="190052"/>
                    </a:cubicBezTo>
                    <a:cubicBezTo>
                      <a:pt x="734033" y="-118530"/>
                      <a:pt x="718920" y="100020"/>
                      <a:pt x="730856" y="104969"/>
                    </a:cubicBezTo>
                    <a:cubicBezTo>
                      <a:pt x="1020398" y="-106785"/>
                      <a:pt x="991800" y="60720"/>
                      <a:pt x="1119432" y="100443"/>
                    </a:cubicBezTo>
                    <a:cubicBezTo>
                      <a:pt x="1277692" y="-63554"/>
                      <a:pt x="1313107" y="75600"/>
                      <a:pt x="1398559" y="115464"/>
                    </a:cubicBezTo>
                    <a:cubicBezTo>
                      <a:pt x="1604163" y="30535"/>
                      <a:pt x="1571356" y="153960"/>
                      <a:pt x="1628463" y="204136"/>
                    </a:cubicBezTo>
                    <a:cubicBezTo>
                      <a:pt x="1815546" y="192745"/>
                      <a:pt x="1731658" y="300197"/>
                      <a:pt x="1783255" y="348228"/>
                    </a:cubicBezTo>
                    <a:cubicBezTo>
                      <a:pt x="1992492" y="455324"/>
                      <a:pt x="1883944" y="510787"/>
                      <a:pt x="1876712" y="580070"/>
                    </a:cubicBezTo>
                    <a:cubicBezTo>
                      <a:pt x="2001780" y="728839"/>
                      <a:pt x="1914032" y="752316"/>
                      <a:pt x="1890984" y="828271"/>
                    </a:cubicBezTo>
                    <a:cubicBezTo>
                      <a:pt x="2014023" y="1013253"/>
                      <a:pt x="1880706" y="1078643"/>
                      <a:pt x="1839347" y="1146055"/>
                    </a:cubicBezTo>
                    <a:cubicBezTo>
                      <a:pt x="1779041" y="1349196"/>
                      <a:pt x="1719508" y="1247982"/>
                      <a:pt x="1659589" y="1298946"/>
                    </a:cubicBezTo>
                    <a:cubicBezTo>
                      <a:pt x="1491957" y="1523338"/>
                      <a:pt x="1462216" y="1388431"/>
                      <a:pt x="1360470" y="1376006"/>
                    </a:cubicBezTo>
                    <a:cubicBezTo>
                      <a:pt x="1198958" y="1568212"/>
                      <a:pt x="1126115" y="1474774"/>
                      <a:pt x="1023576" y="1452950"/>
                    </a:cubicBezTo>
                    <a:cubicBezTo>
                      <a:pt x="897046" y="1546280"/>
                      <a:pt x="844550" y="1480913"/>
                      <a:pt x="768865" y="1449321"/>
                    </a:cubicBezTo>
                    <a:cubicBezTo>
                      <a:pt x="693467" y="1557834"/>
                      <a:pt x="605026" y="1463311"/>
                      <a:pt x="525542" y="1421276"/>
                    </a:cubicBezTo>
                    <a:cubicBezTo>
                      <a:pt x="457875" y="1518530"/>
                      <a:pt x="326713" y="1441239"/>
                      <a:pt x="265538" y="1389165"/>
                    </a:cubicBezTo>
                    <a:cubicBezTo>
                      <a:pt x="177025" y="1292910"/>
                      <a:pt x="143897" y="1571799"/>
                      <a:pt x="0" y="1100401"/>
                    </a:cubicBezTo>
                    <a:lnTo>
                      <a:pt x="176999" y="39380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77AE8F-D002-9465-BC51-D6213AA6FFFE}"/>
                  </a:ext>
                </a:extLst>
              </p:cNvPr>
              <p:cNvSpPr/>
              <p:nvPr/>
            </p:nvSpPr>
            <p:spPr>
              <a:xfrm rot="3978900">
                <a:off x="6276636" y="1259546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ED50884-4691-CAAB-1D99-D16718FAA319}"/>
                  </a:ext>
                </a:extLst>
              </p:cNvPr>
              <p:cNvSpPr/>
              <p:nvPr/>
            </p:nvSpPr>
            <p:spPr>
              <a:xfrm rot="5842845">
                <a:off x="4886130" y="1320300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F4E827B-99C2-FB3A-47DC-C78FBF2C9739}"/>
                  </a:ext>
                </a:extLst>
              </p:cNvPr>
              <p:cNvSpPr/>
              <p:nvPr/>
            </p:nvSpPr>
            <p:spPr>
              <a:xfrm rot="15144518">
                <a:off x="5697943" y="359718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D8ABC55-7530-BB75-E2BB-816142AC3336}"/>
                  </a:ext>
                </a:extLst>
              </p:cNvPr>
              <p:cNvSpPr/>
              <p:nvPr/>
            </p:nvSpPr>
            <p:spPr>
              <a:xfrm rot="15144518">
                <a:off x="5167962" y="3733270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5AA2C63-FB77-99FE-E004-5D4B7A0F49CC}"/>
                  </a:ext>
                </a:extLst>
              </p:cNvPr>
              <p:cNvSpPr/>
              <p:nvPr/>
            </p:nvSpPr>
            <p:spPr>
              <a:xfrm rot="15144518">
                <a:off x="4028698" y="3679998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F606416-B574-43B0-17BF-A81027F2F473}"/>
                  </a:ext>
                </a:extLst>
              </p:cNvPr>
              <p:cNvSpPr/>
              <p:nvPr/>
            </p:nvSpPr>
            <p:spPr>
              <a:xfrm rot="15144518">
                <a:off x="3512157" y="376032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: Rounded Corners 4">
                <a:extLst>
                  <a:ext uri="{FF2B5EF4-FFF2-40B4-BE49-F238E27FC236}">
                    <a16:creationId xmlns:a16="http://schemas.microsoft.com/office/drawing/2014/main" id="{03B881E8-DA2B-4EDE-72A2-7158AFDC87A7}"/>
                  </a:ext>
                </a:extLst>
              </p:cNvPr>
              <p:cNvSpPr/>
              <p:nvPr/>
            </p:nvSpPr>
            <p:spPr>
              <a:xfrm rot="21072416">
                <a:off x="5516903" y="712247"/>
                <a:ext cx="1273390" cy="1850881"/>
              </a:xfrm>
              <a:custGeom>
                <a:avLst/>
                <a:gdLst>
                  <a:gd name="connsiteX0" fmla="*/ 0 w 1130300"/>
                  <a:gd name="connsiteY0" fmla="*/ 436917 h 1820282"/>
                  <a:gd name="connsiteX1" fmla="*/ 436917 w 1130300"/>
                  <a:gd name="connsiteY1" fmla="*/ 0 h 1820282"/>
                  <a:gd name="connsiteX2" fmla="*/ 693383 w 1130300"/>
                  <a:gd name="connsiteY2" fmla="*/ 0 h 1820282"/>
                  <a:gd name="connsiteX3" fmla="*/ 1130300 w 1130300"/>
                  <a:gd name="connsiteY3" fmla="*/ 436917 h 1820282"/>
                  <a:gd name="connsiteX4" fmla="*/ 1130300 w 1130300"/>
                  <a:gd name="connsiteY4" fmla="*/ 1383365 h 1820282"/>
                  <a:gd name="connsiteX5" fmla="*/ 693383 w 1130300"/>
                  <a:gd name="connsiteY5" fmla="*/ 1820282 h 1820282"/>
                  <a:gd name="connsiteX6" fmla="*/ 436917 w 1130300"/>
                  <a:gd name="connsiteY6" fmla="*/ 1820282 h 1820282"/>
                  <a:gd name="connsiteX7" fmla="*/ 0 w 1130300"/>
                  <a:gd name="connsiteY7" fmla="*/ 1383365 h 1820282"/>
                  <a:gd name="connsiteX8" fmla="*/ 0 w 1130300"/>
                  <a:gd name="connsiteY8" fmla="*/ 436917 h 1820282"/>
                  <a:gd name="connsiteX0" fmla="*/ 57968 w 1188268"/>
                  <a:gd name="connsiteY0" fmla="*/ 436917 h 1820282"/>
                  <a:gd name="connsiteX1" fmla="*/ 494885 w 1188268"/>
                  <a:gd name="connsiteY1" fmla="*/ 0 h 1820282"/>
                  <a:gd name="connsiteX2" fmla="*/ 751351 w 1188268"/>
                  <a:gd name="connsiteY2" fmla="*/ 0 h 1820282"/>
                  <a:gd name="connsiteX3" fmla="*/ 1188268 w 1188268"/>
                  <a:gd name="connsiteY3" fmla="*/ 436917 h 1820282"/>
                  <a:gd name="connsiteX4" fmla="*/ 1188268 w 1188268"/>
                  <a:gd name="connsiteY4" fmla="*/ 1383365 h 1820282"/>
                  <a:gd name="connsiteX5" fmla="*/ 751351 w 1188268"/>
                  <a:gd name="connsiteY5" fmla="*/ 1820282 h 1820282"/>
                  <a:gd name="connsiteX6" fmla="*/ 494885 w 1188268"/>
                  <a:gd name="connsiteY6" fmla="*/ 1820282 h 1820282"/>
                  <a:gd name="connsiteX7" fmla="*/ 57968 w 1188268"/>
                  <a:gd name="connsiteY7" fmla="*/ 1383365 h 1820282"/>
                  <a:gd name="connsiteX8" fmla="*/ 57968 w 1188268"/>
                  <a:gd name="connsiteY8" fmla="*/ 436917 h 1820282"/>
                  <a:gd name="connsiteX0" fmla="*/ 89669 w 1219969"/>
                  <a:gd name="connsiteY0" fmla="*/ 436917 h 1820282"/>
                  <a:gd name="connsiteX1" fmla="*/ 526586 w 1219969"/>
                  <a:gd name="connsiteY1" fmla="*/ 0 h 1820282"/>
                  <a:gd name="connsiteX2" fmla="*/ 783052 w 1219969"/>
                  <a:gd name="connsiteY2" fmla="*/ 0 h 1820282"/>
                  <a:gd name="connsiteX3" fmla="*/ 1219969 w 1219969"/>
                  <a:gd name="connsiteY3" fmla="*/ 436917 h 1820282"/>
                  <a:gd name="connsiteX4" fmla="*/ 1219969 w 1219969"/>
                  <a:gd name="connsiteY4" fmla="*/ 1383365 h 1820282"/>
                  <a:gd name="connsiteX5" fmla="*/ 783052 w 1219969"/>
                  <a:gd name="connsiteY5" fmla="*/ 1820282 h 1820282"/>
                  <a:gd name="connsiteX6" fmla="*/ 526586 w 1219969"/>
                  <a:gd name="connsiteY6" fmla="*/ 1820282 h 1820282"/>
                  <a:gd name="connsiteX7" fmla="*/ 89669 w 1219969"/>
                  <a:gd name="connsiteY7" fmla="*/ 1383365 h 1820282"/>
                  <a:gd name="connsiteX8" fmla="*/ 89669 w 1219969"/>
                  <a:gd name="connsiteY8" fmla="*/ 436917 h 1820282"/>
                  <a:gd name="connsiteX0" fmla="*/ 89669 w 1243144"/>
                  <a:gd name="connsiteY0" fmla="*/ 436917 h 1820282"/>
                  <a:gd name="connsiteX1" fmla="*/ 526586 w 1243144"/>
                  <a:gd name="connsiteY1" fmla="*/ 0 h 1820282"/>
                  <a:gd name="connsiteX2" fmla="*/ 783052 w 1243144"/>
                  <a:gd name="connsiteY2" fmla="*/ 0 h 1820282"/>
                  <a:gd name="connsiteX3" fmla="*/ 1219969 w 1243144"/>
                  <a:gd name="connsiteY3" fmla="*/ 436917 h 1820282"/>
                  <a:gd name="connsiteX4" fmla="*/ 1219969 w 1243144"/>
                  <a:gd name="connsiteY4" fmla="*/ 1383365 h 1820282"/>
                  <a:gd name="connsiteX5" fmla="*/ 783052 w 1243144"/>
                  <a:gd name="connsiteY5" fmla="*/ 1820282 h 1820282"/>
                  <a:gd name="connsiteX6" fmla="*/ 526586 w 1243144"/>
                  <a:gd name="connsiteY6" fmla="*/ 1820282 h 1820282"/>
                  <a:gd name="connsiteX7" fmla="*/ 89669 w 1243144"/>
                  <a:gd name="connsiteY7" fmla="*/ 1383365 h 1820282"/>
                  <a:gd name="connsiteX8" fmla="*/ 89669 w 1243144"/>
                  <a:gd name="connsiteY8" fmla="*/ 436917 h 1820282"/>
                  <a:gd name="connsiteX0" fmla="*/ 89669 w 1249775"/>
                  <a:gd name="connsiteY0" fmla="*/ 436917 h 1820282"/>
                  <a:gd name="connsiteX1" fmla="*/ 526586 w 1249775"/>
                  <a:gd name="connsiteY1" fmla="*/ 0 h 1820282"/>
                  <a:gd name="connsiteX2" fmla="*/ 783052 w 1249775"/>
                  <a:gd name="connsiteY2" fmla="*/ 0 h 1820282"/>
                  <a:gd name="connsiteX3" fmla="*/ 1219969 w 1249775"/>
                  <a:gd name="connsiteY3" fmla="*/ 436917 h 1820282"/>
                  <a:gd name="connsiteX4" fmla="*/ 1219969 w 1249775"/>
                  <a:gd name="connsiteY4" fmla="*/ 1383365 h 1820282"/>
                  <a:gd name="connsiteX5" fmla="*/ 783052 w 1249775"/>
                  <a:gd name="connsiteY5" fmla="*/ 1820282 h 1820282"/>
                  <a:gd name="connsiteX6" fmla="*/ 526586 w 1249775"/>
                  <a:gd name="connsiteY6" fmla="*/ 1820282 h 1820282"/>
                  <a:gd name="connsiteX7" fmla="*/ 89669 w 1249775"/>
                  <a:gd name="connsiteY7" fmla="*/ 1383365 h 1820282"/>
                  <a:gd name="connsiteX8" fmla="*/ 89669 w 1249775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281118"/>
                  <a:gd name="connsiteY0" fmla="*/ 436917 h 1820282"/>
                  <a:gd name="connsiteX1" fmla="*/ 550082 w 1281118"/>
                  <a:gd name="connsiteY1" fmla="*/ 0 h 1820282"/>
                  <a:gd name="connsiteX2" fmla="*/ 806548 w 1281118"/>
                  <a:gd name="connsiteY2" fmla="*/ 0 h 1820282"/>
                  <a:gd name="connsiteX3" fmla="*/ 1243465 w 1281118"/>
                  <a:gd name="connsiteY3" fmla="*/ 436917 h 1820282"/>
                  <a:gd name="connsiteX4" fmla="*/ 1281118 w 1281118"/>
                  <a:gd name="connsiteY4" fmla="*/ 1389189 h 1820282"/>
                  <a:gd name="connsiteX5" fmla="*/ 806548 w 1281118"/>
                  <a:gd name="connsiteY5" fmla="*/ 1820282 h 1820282"/>
                  <a:gd name="connsiteX6" fmla="*/ 550082 w 1281118"/>
                  <a:gd name="connsiteY6" fmla="*/ 1820282 h 1820282"/>
                  <a:gd name="connsiteX7" fmla="*/ 69688 w 1281118"/>
                  <a:gd name="connsiteY7" fmla="*/ 1415193 h 1820282"/>
                  <a:gd name="connsiteX8" fmla="*/ 113165 w 1281118"/>
                  <a:gd name="connsiteY8" fmla="*/ 436917 h 1820282"/>
                  <a:gd name="connsiteX0" fmla="*/ 0 w 1167953"/>
                  <a:gd name="connsiteY0" fmla="*/ 436917 h 1820282"/>
                  <a:gd name="connsiteX1" fmla="*/ 436917 w 1167953"/>
                  <a:gd name="connsiteY1" fmla="*/ 0 h 1820282"/>
                  <a:gd name="connsiteX2" fmla="*/ 693383 w 1167953"/>
                  <a:gd name="connsiteY2" fmla="*/ 0 h 1820282"/>
                  <a:gd name="connsiteX3" fmla="*/ 1130300 w 1167953"/>
                  <a:gd name="connsiteY3" fmla="*/ 436917 h 1820282"/>
                  <a:gd name="connsiteX4" fmla="*/ 1167953 w 1167953"/>
                  <a:gd name="connsiteY4" fmla="*/ 1389189 h 1820282"/>
                  <a:gd name="connsiteX5" fmla="*/ 693383 w 1167953"/>
                  <a:gd name="connsiteY5" fmla="*/ 1820282 h 1820282"/>
                  <a:gd name="connsiteX6" fmla="*/ 436917 w 1167953"/>
                  <a:gd name="connsiteY6" fmla="*/ 1820282 h 1820282"/>
                  <a:gd name="connsiteX7" fmla="*/ 0 w 1167953"/>
                  <a:gd name="connsiteY7" fmla="*/ 436917 h 1820282"/>
                  <a:gd name="connsiteX0" fmla="*/ 89179 w 1257132"/>
                  <a:gd name="connsiteY0" fmla="*/ 436917 h 1820282"/>
                  <a:gd name="connsiteX1" fmla="*/ 526096 w 1257132"/>
                  <a:gd name="connsiteY1" fmla="*/ 0 h 1820282"/>
                  <a:gd name="connsiteX2" fmla="*/ 782562 w 1257132"/>
                  <a:gd name="connsiteY2" fmla="*/ 0 h 1820282"/>
                  <a:gd name="connsiteX3" fmla="*/ 1219479 w 1257132"/>
                  <a:gd name="connsiteY3" fmla="*/ 436917 h 1820282"/>
                  <a:gd name="connsiteX4" fmla="*/ 1257132 w 1257132"/>
                  <a:gd name="connsiteY4" fmla="*/ 1389189 h 1820282"/>
                  <a:gd name="connsiteX5" fmla="*/ 782562 w 1257132"/>
                  <a:gd name="connsiteY5" fmla="*/ 1820282 h 1820282"/>
                  <a:gd name="connsiteX6" fmla="*/ 526096 w 1257132"/>
                  <a:gd name="connsiteY6" fmla="*/ 1820282 h 1820282"/>
                  <a:gd name="connsiteX7" fmla="*/ 89179 w 1257132"/>
                  <a:gd name="connsiteY7" fmla="*/ 436917 h 1820282"/>
                  <a:gd name="connsiteX0" fmla="*/ 89179 w 1219479"/>
                  <a:gd name="connsiteY0" fmla="*/ 436917 h 1820282"/>
                  <a:gd name="connsiteX1" fmla="*/ 526096 w 1219479"/>
                  <a:gd name="connsiteY1" fmla="*/ 0 h 1820282"/>
                  <a:gd name="connsiteX2" fmla="*/ 782562 w 1219479"/>
                  <a:gd name="connsiteY2" fmla="*/ 0 h 1820282"/>
                  <a:gd name="connsiteX3" fmla="*/ 1219479 w 1219479"/>
                  <a:gd name="connsiteY3" fmla="*/ 436917 h 1820282"/>
                  <a:gd name="connsiteX4" fmla="*/ 782562 w 1219479"/>
                  <a:gd name="connsiteY4" fmla="*/ 1820282 h 1820282"/>
                  <a:gd name="connsiteX5" fmla="*/ 526096 w 1219479"/>
                  <a:gd name="connsiteY5" fmla="*/ 1820282 h 1820282"/>
                  <a:gd name="connsiteX6" fmla="*/ 89179 w 1219479"/>
                  <a:gd name="connsiteY6" fmla="*/ 436917 h 1820282"/>
                  <a:gd name="connsiteX0" fmla="*/ 89179 w 1246125"/>
                  <a:gd name="connsiteY0" fmla="*/ 436917 h 1820282"/>
                  <a:gd name="connsiteX1" fmla="*/ 526096 w 1246125"/>
                  <a:gd name="connsiteY1" fmla="*/ 0 h 1820282"/>
                  <a:gd name="connsiteX2" fmla="*/ 782562 w 1246125"/>
                  <a:gd name="connsiteY2" fmla="*/ 0 h 1820282"/>
                  <a:gd name="connsiteX3" fmla="*/ 1219479 w 1246125"/>
                  <a:gd name="connsiteY3" fmla="*/ 436917 h 1820282"/>
                  <a:gd name="connsiteX4" fmla="*/ 782562 w 1246125"/>
                  <a:gd name="connsiteY4" fmla="*/ 1820282 h 1820282"/>
                  <a:gd name="connsiteX5" fmla="*/ 526096 w 1246125"/>
                  <a:gd name="connsiteY5" fmla="*/ 1820282 h 1820282"/>
                  <a:gd name="connsiteX6" fmla="*/ 89179 w 1246125"/>
                  <a:gd name="connsiteY6" fmla="*/ 436917 h 1820282"/>
                  <a:gd name="connsiteX0" fmla="*/ 89179 w 1273390"/>
                  <a:gd name="connsiteY0" fmla="*/ 436917 h 1820282"/>
                  <a:gd name="connsiteX1" fmla="*/ 526096 w 1273390"/>
                  <a:gd name="connsiteY1" fmla="*/ 0 h 1820282"/>
                  <a:gd name="connsiteX2" fmla="*/ 782562 w 1273390"/>
                  <a:gd name="connsiteY2" fmla="*/ 0 h 1820282"/>
                  <a:gd name="connsiteX3" fmla="*/ 1219479 w 1273390"/>
                  <a:gd name="connsiteY3" fmla="*/ 436917 h 1820282"/>
                  <a:gd name="connsiteX4" fmla="*/ 782562 w 1273390"/>
                  <a:gd name="connsiteY4" fmla="*/ 1820282 h 1820282"/>
                  <a:gd name="connsiteX5" fmla="*/ 526096 w 1273390"/>
                  <a:gd name="connsiteY5" fmla="*/ 1820282 h 1820282"/>
                  <a:gd name="connsiteX6" fmla="*/ 89179 w 1273390"/>
                  <a:gd name="connsiteY6" fmla="*/ 436917 h 1820282"/>
                  <a:gd name="connsiteX0" fmla="*/ 89179 w 1273390"/>
                  <a:gd name="connsiteY0" fmla="*/ 436917 h 1843358"/>
                  <a:gd name="connsiteX1" fmla="*/ 526096 w 1273390"/>
                  <a:gd name="connsiteY1" fmla="*/ 0 h 1843358"/>
                  <a:gd name="connsiteX2" fmla="*/ 782562 w 1273390"/>
                  <a:gd name="connsiteY2" fmla="*/ 0 h 1843358"/>
                  <a:gd name="connsiteX3" fmla="*/ 1219479 w 1273390"/>
                  <a:gd name="connsiteY3" fmla="*/ 436917 h 1843358"/>
                  <a:gd name="connsiteX4" fmla="*/ 782562 w 1273390"/>
                  <a:gd name="connsiteY4" fmla="*/ 1820282 h 1843358"/>
                  <a:gd name="connsiteX5" fmla="*/ 526096 w 1273390"/>
                  <a:gd name="connsiteY5" fmla="*/ 1820282 h 1843358"/>
                  <a:gd name="connsiteX6" fmla="*/ 89179 w 1273390"/>
                  <a:gd name="connsiteY6" fmla="*/ 436917 h 1843358"/>
                  <a:gd name="connsiteX0" fmla="*/ 89179 w 1273390"/>
                  <a:gd name="connsiteY0" fmla="*/ 436917 h 1850881"/>
                  <a:gd name="connsiteX1" fmla="*/ 526096 w 1273390"/>
                  <a:gd name="connsiteY1" fmla="*/ 0 h 1850881"/>
                  <a:gd name="connsiteX2" fmla="*/ 782562 w 1273390"/>
                  <a:gd name="connsiteY2" fmla="*/ 0 h 1850881"/>
                  <a:gd name="connsiteX3" fmla="*/ 1219479 w 1273390"/>
                  <a:gd name="connsiteY3" fmla="*/ 436917 h 1850881"/>
                  <a:gd name="connsiteX4" fmla="*/ 782562 w 1273390"/>
                  <a:gd name="connsiteY4" fmla="*/ 1820282 h 1850881"/>
                  <a:gd name="connsiteX5" fmla="*/ 526096 w 1273390"/>
                  <a:gd name="connsiteY5" fmla="*/ 1820282 h 1850881"/>
                  <a:gd name="connsiteX6" fmla="*/ 89179 w 1273390"/>
                  <a:gd name="connsiteY6" fmla="*/ 436917 h 185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3390" h="1850881">
                    <a:moveTo>
                      <a:pt x="89179" y="436917"/>
                    </a:moveTo>
                    <a:cubicBezTo>
                      <a:pt x="153874" y="192771"/>
                      <a:pt x="284793" y="0"/>
                      <a:pt x="526096" y="0"/>
                    </a:cubicBezTo>
                    <a:lnTo>
                      <a:pt x="782562" y="0"/>
                    </a:lnTo>
                    <a:cubicBezTo>
                      <a:pt x="1023865" y="0"/>
                      <a:pt x="1154784" y="198457"/>
                      <a:pt x="1219479" y="436917"/>
                    </a:cubicBezTo>
                    <a:cubicBezTo>
                      <a:pt x="1219479" y="740297"/>
                      <a:pt x="1499659" y="1605662"/>
                      <a:pt x="782562" y="1820282"/>
                    </a:cubicBezTo>
                    <a:cubicBezTo>
                      <a:pt x="689042" y="1872203"/>
                      <a:pt x="601354" y="1848236"/>
                      <a:pt x="526096" y="1820282"/>
                    </a:cubicBezTo>
                    <a:cubicBezTo>
                      <a:pt x="-293348" y="1570799"/>
                      <a:pt x="89179" y="740297"/>
                      <a:pt x="89179" y="436917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48AABF3F-21E7-38B7-292A-FFB0EEC73EC1}"/>
                  </a:ext>
                </a:extLst>
              </p:cNvPr>
              <p:cNvSpPr/>
              <p:nvPr/>
            </p:nvSpPr>
            <p:spPr>
              <a:xfrm>
                <a:off x="5286729" y="445616"/>
                <a:ext cx="1618541" cy="927964"/>
              </a:xfrm>
              <a:custGeom>
                <a:avLst/>
                <a:gdLst>
                  <a:gd name="connsiteX0" fmla="*/ 0 w 552450"/>
                  <a:gd name="connsiteY0" fmla="*/ 0 h 226218"/>
                  <a:gd name="connsiteX1" fmla="*/ 552450 w 552450"/>
                  <a:gd name="connsiteY1" fmla="*/ 0 h 226218"/>
                  <a:gd name="connsiteX2" fmla="*/ 552450 w 552450"/>
                  <a:gd name="connsiteY2" fmla="*/ 226218 h 226218"/>
                  <a:gd name="connsiteX3" fmla="*/ 0 w 552450"/>
                  <a:gd name="connsiteY3" fmla="*/ 226218 h 226218"/>
                  <a:gd name="connsiteX4" fmla="*/ 0 w 552450"/>
                  <a:gd name="connsiteY4" fmla="*/ 0 h 226218"/>
                  <a:gd name="connsiteX0" fmla="*/ 0 w 564968"/>
                  <a:gd name="connsiteY0" fmla="*/ 6885 h 226218"/>
                  <a:gd name="connsiteX1" fmla="*/ 564968 w 564968"/>
                  <a:gd name="connsiteY1" fmla="*/ 0 h 226218"/>
                  <a:gd name="connsiteX2" fmla="*/ 564968 w 564968"/>
                  <a:gd name="connsiteY2" fmla="*/ 226218 h 226218"/>
                  <a:gd name="connsiteX3" fmla="*/ 12518 w 564968"/>
                  <a:gd name="connsiteY3" fmla="*/ 226218 h 226218"/>
                  <a:gd name="connsiteX4" fmla="*/ 0 w 564968"/>
                  <a:gd name="connsiteY4" fmla="*/ 6885 h 226218"/>
                  <a:gd name="connsiteX0" fmla="*/ 0 w 564968"/>
                  <a:gd name="connsiteY0" fmla="*/ 6885 h 328350"/>
                  <a:gd name="connsiteX1" fmla="*/ 564968 w 564968"/>
                  <a:gd name="connsiteY1" fmla="*/ 0 h 328350"/>
                  <a:gd name="connsiteX2" fmla="*/ 564968 w 564968"/>
                  <a:gd name="connsiteY2" fmla="*/ 226218 h 328350"/>
                  <a:gd name="connsiteX3" fmla="*/ 44237 w 564968"/>
                  <a:gd name="connsiteY3" fmla="*/ 328350 h 328350"/>
                  <a:gd name="connsiteX4" fmla="*/ 0 w 564968"/>
                  <a:gd name="connsiteY4" fmla="*/ 6885 h 328350"/>
                  <a:gd name="connsiteX0" fmla="*/ 179969 w 744937"/>
                  <a:gd name="connsiteY0" fmla="*/ 6885 h 339331"/>
                  <a:gd name="connsiteX1" fmla="*/ 744937 w 744937"/>
                  <a:gd name="connsiteY1" fmla="*/ 0 h 339331"/>
                  <a:gd name="connsiteX2" fmla="*/ 744937 w 744937"/>
                  <a:gd name="connsiteY2" fmla="*/ 226218 h 339331"/>
                  <a:gd name="connsiteX3" fmla="*/ 224206 w 744937"/>
                  <a:gd name="connsiteY3" fmla="*/ 328350 h 339331"/>
                  <a:gd name="connsiteX4" fmla="*/ 179969 w 744937"/>
                  <a:gd name="connsiteY4" fmla="*/ 6885 h 339331"/>
                  <a:gd name="connsiteX0" fmla="*/ 223345 w 788313"/>
                  <a:gd name="connsiteY0" fmla="*/ 11730 h 340170"/>
                  <a:gd name="connsiteX1" fmla="*/ 788313 w 788313"/>
                  <a:gd name="connsiteY1" fmla="*/ 4845 h 340170"/>
                  <a:gd name="connsiteX2" fmla="*/ 788313 w 788313"/>
                  <a:gd name="connsiteY2" fmla="*/ 231063 h 340170"/>
                  <a:gd name="connsiteX3" fmla="*/ 267582 w 788313"/>
                  <a:gd name="connsiteY3" fmla="*/ 333195 h 340170"/>
                  <a:gd name="connsiteX4" fmla="*/ 223345 w 788313"/>
                  <a:gd name="connsiteY4" fmla="*/ 11730 h 340170"/>
                  <a:gd name="connsiteX0" fmla="*/ 184897 w 749865"/>
                  <a:gd name="connsiteY0" fmla="*/ 11584 h 341322"/>
                  <a:gd name="connsiteX1" fmla="*/ 749865 w 749865"/>
                  <a:gd name="connsiteY1" fmla="*/ 4699 h 341322"/>
                  <a:gd name="connsiteX2" fmla="*/ 749865 w 749865"/>
                  <a:gd name="connsiteY2" fmla="*/ 230917 h 341322"/>
                  <a:gd name="connsiteX3" fmla="*/ 229134 w 749865"/>
                  <a:gd name="connsiteY3" fmla="*/ 333049 h 341322"/>
                  <a:gd name="connsiteX4" fmla="*/ 184897 w 749865"/>
                  <a:gd name="connsiteY4" fmla="*/ 11584 h 341322"/>
                  <a:gd name="connsiteX0" fmla="*/ 184897 w 749865"/>
                  <a:gd name="connsiteY0" fmla="*/ 70915 h 400653"/>
                  <a:gd name="connsiteX1" fmla="*/ 397945 w 749865"/>
                  <a:gd name="connsiteY1" fmla="*/ 0 h 400653"/>
                  <a:gd name="connsiteX2" fmla="*/ 749865 w 749865"/>
                  <a:gd name="connsiteY2" fmla="*/ 64030 h 400653"/>
                  <a:gd name="connsiteX3" fmla="*/ 749865 w 749865"/>
                  <a:gd name="connsiteY3" fmla="*/ 290248 h 400653"/>
                  <a:gd name="connsiteX4" fmla="*/ 229134 w 749865"/>
                  <a:gd name="connsiteY4" fmla="*/ 392380 h 400653"/>
                  <a:gd name="connsiteX5" fmla="*/ 184897 w 749865"/>
                  <a:gd name="connsiteY5" fmla="*/ 70915 h 400653"/>
                  <a:gd name="connsiteX0" fmla="*/ 184897 w 749865"/>
                  <a:gd name="connsiteY0" fmla="*/ 119192 h 448930"/>
                  <a:gd name="connsiteX1" fmla="*/ 397945 w 749865"/>
                  <a:gd name="connsiteY1" fmla="*/ 48277 h 448930"/>
                  <a:gd name="connsiteX2" fmla="*/ 749865 w 749865"/>
                  <a:gd name="connsiteY2" fmla="*/ 112307 h 448930"/>
                  <a:gd name="connsiteX3" fmla="*/ 749865 w 749865"/>
                  <a:gd name="connsiteY3" fmla="*/ 338525 h 448930"/>
                  <a:gd name="connsiteX4" fmla="*/ 229134 w 749865"/>
                  <a:gd name="connsiteY4" fmla="*/ 440657 h 448930"/>
                  <a:gd name="connsiteX5" fmla="*/ 184897 w 749865"/>
                  <a:gd name="connsiteY5" fmla="*/ 119192 h 448930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749865 w 749865"/>
                  <a:gd name="connsiteY2" fmla="*/ 118538 h 455161"/>
                  <a:gd name="connsiteX3" fmla="*/ 749865 w 749865"/>
                  <a:gd name="connsiteY3" fmla="*/ 344756 h 455161"/>
                  <a:gd name="connsiteX4" fmla="*/ 229134 w 749865"/>
                  <a:gd name="connsiteY4" fmla="*/ 446888 h 455161"/>
                  <a:gd name="connsiteX5" fmla="*/ 184897 w 749865"/>
                  <a:gd name="connsiteY5" fmla="*/ 125423 h 455161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649887 w 749865"/>
                  <a:gd name="connsiteY2" fmla="*/ 38222 h 455161"/>
                  <a:gd name="connsiteX3" fmla="*/ 749865 w 749865"/>
                  <a:gd name="connsiteY3" fmla="*/ 118538 h 455161"/>
                  <a:gd name="connsiteX4" fmla="*/ 749865 w 749865"/>
                  <a:gd name="connsiteY4" fmla="*/ 344756 h 455161"/>
                  <a:gd name="connsiteX5" fmla="*/ 229134 w 749865"/>
                  <a:gd name="connsiteY5" fmla="*/ 446888 h 455161"/>
                  <a:gd name="connsiteX6" fmla="*/ 184897 w 749865"/>
                  <a:gd name="connsiteY6" fmla="*/ 125423 h 455161"/>
                  <a:gd name="connsiteX0" fmla="*/ 184897 w 749865"/>
                  <a:gd name="connsiteY0" fmla="*/ 162775 h 492513"/>
                  <a:gd name="connsiteX1" fmla="*/ 397945 w 749865"/>
                  <a:gd name="connsiteY1" fmla="*/ 91860 h 492513"/>
                  <a:gd name="connsiteX2" fmla="*/ 649887 w 749865"/>
                  <a:gd name="connsiteY2" fmla="*/ 75574 h 492513"/>
                  <a:gd name="connsiteX3" fmla="*/ 749865 w 749865"/>
                  <a:gd name="connsiteY3" fmla="*/ 155890 h 492513"/>
                  <a:gd name="connsiteX4" fmla="*/ 749865 w 749865"/>
                  <a:gd name="connsiteY4" fmla="*/ 382108 h 492513"/>
                  <a:gd name="connsiteX5" fmla="*/ 229134 w 749865"/>
                  <a:gd name="connsiteY5" fmla="*/ 484240 h 492513"/>
                  <a:gd name="connsiteX6" fmla="*/ 184897 w 749865"/>
                  <a:gd name="connsiteY6" fmla="*/ 162775 h 492513"/>
                  <a:gd name="connsiteX0" fmla="*/ 184897 w 749865"/>
                  <a:gd name="connsiteY0" fmla="*/ 168680 h 498418"/>
                  <a:gd name="connsiteX1" fmla="*/ 397945 w 749865"/>
                  <a:gd name="connsiteY1" fmla="*/ 97765 h 498418"/>
                  <a:gd name="connsiteX2" fmla="*/ 649887 w 749865"/>
                  <a:gd name="connsiteY2" fmla="*/ 81479 h 498418"/>
                  <a:gd name="connsiteX3" fmla="*/ 749865 w 749865"/>
                  <a:gd name="connsiteY3" fmla="*/ 161795 h 498418"/>
                  <a:gd name="connsiteX4" fmla="*/ 749865 w 749865"/>
                  <a:gd name="connsiteY4" fmla="*/ 388013 h 498418"/>
                  <a:gd name="connsiteX5" fmla="*/ 229134 w 749865"/>
                  <a:gd name="connsiteY5" fmla="*/ 490145 h 498418"/>
                  <a:gd name="connsiteX6" fmla="*/ 184897 w 749865"/>
                  <a:gd name="connsiteY6" fmla="*/ 168680 h 498418"/>
                  <a:gd name="connsiteX0" fmla="*/ 184897 w 812563"/>
                  <a:gd name="connsiteY0" fmla="*/ 168680 h 498418"/>
                  <a:gd name="connsiteX1" fmla="*/ 397945 w 812563"/>
                  <a:gd name="connsiteY1" fmla="*/ 97765 h 498418"/>
                  <a:gd name="connsiteX2" fmla="*/ 649887 w 812563"/>
                  <a:gd name="connsiteY2" fmla="*/ 81479 h 498418"/>
                  <a:gd name="connsiteX3" fmla="*/ 812563 w 812563"/>
                  <a:gd name="connsiteY3" fmla="*/ 157201 h 498418"/>
                  <a:gd name="connsiteX4" fmla="*/ 749865 w 812563"/>
                  <a:gd name="connsiteY4" fmla="*/ 388013 h 498418"/>
                  <a:gd name="connsiteX5" fmla="*/ 229134 w 812563"/>
                  <a:gd name="connsiteY5" fmla="*/ 490145 h 498418"/>
                  <a:gd name="connsiteX6" fmla="*/ 184897 w 812563"/>
                  <a:gd name="connsiteY6" fmla="*/ 168680 h 498418"/>
                  <a:gd name="connsiteX0" fmla="*/ 184897 w 814085"/>
                  <a:gd name="connsiteY0" fmla="*/ 168680 h 498418"/>
                  <a:gd name="connsiteX1" fmla="*/ 397945 w 814085"/>
                  <a:gd name="connsiteY1" fmla="*/ 97765 h 498418"/>
                  <a:gd name="connsiteX2" fmla="*/ 649887 w 814085"/>
                  <a:gd name="connsiteY2" fmla="*/ 81479 h 498418"/>
                  <a:gd name="connsiteX3" fmla="*/ 812563 w 814085"/>
                  <a:gd name="connsiteY3" fmla="*/ 157201 h 498418"/>
                  <a:gd name="connsiteX4" fmla="*/ 749865 w 814085"/>
                  <a:gd name="connsiteY4" fmla="*/ 388013 h 498418"/>
                  <a:gd name="connsiteX5" fmla="*/ 229134 w 814085"/>
                  <a:gd name="connsiteY5" fmla="*/ 490145 h 498418"/>
                  <a:gd name="connsiteX6" fmla="*/ 184897 w 814085"/>
                  <a:gd name="connsiteY6" fmla="*/ 168680 h 498418"/>
                  <a:gd name="connsiteX0" fmla="*/ 184897 w 814036"/>
                  <a:gd name="connsiteY0" fmla="*/ 168680 h 498418"/>
                  <a:gd name="connsiteX1" fmla="*/ 397945 w 814036"/>
                  <a:gd name="connsiteY1" fmla="*/ 97765 h 498418"/>
                  <a:gd name="connsiteX2" fmla="*/ 649887 w 814036"/>
                  <a:gd name="connsiteY2" fmla="*/ 81479 h 498418"/>
                  <a:gd name="connsiteX3" fmla="*/ 812563 w 814036"/>
                  <a:gd name="connsiteY3" fmla="*/ 157201 h 498418"/>
                  <a:gd name="connsiteX4" fmla="*/ 749865 w 814036"/>
                  <a:gd name="connsiteY4" fmla="*/ 388013 h 498418"/>
                  <a:gd name="connsiteX5" fmla="*/ 229134 w 814036"/>
                  <a:gd name="connsiteY5" fmla="*/ 490145 h 498418"/>
                  <a:gd name="connsiteX6" fmla="*/ 184897 w 814036"/>
                  <a:gd name="connsiteY6" fmla="*/ 168680 h 498418"/>
                  <a:gd name="connsiteX0" fmla="*/ 184897 w 978806"/>
                  <a:gd name="connsiteY0" fmla="*/ 168680 h 498418"/>
                  <a:gd name="connsiteX1" fmla="*/ 397945 w 978806"/>
                  <a:gd name="connsiteY1" fmla="*/ 97765 h 498418"/>
                  <a:gd name="connsiteX2" fmla="*/ 649887 w 978806"/>
                  <a:gd name="connsiteY2" fmla="*/ 81479 h 498418"/>
                  <a:gd name="connsiteX3" fmla="*/ 812563 w 978806"/>
                  <a:gd name="connsiteY3" fmla="*/ 157201 h 498418"/>
                  <a:gd name="connsiteX4" fmla="*/ 978519 w 978806"/>
                  <a:gd name="connsiteY4" fmla="*/ 308370 h 498418"/>
                  <a:gd name="connsiteX5" fmla="*/ 749865 w 978806"/>
                  <a:gd name="connsiteY5" fmla="*/ 388013 h 498418"/>
                  <a:gd name="connsiteX6" fmla="*/ 229134 w 978806"/>
                  <a:gd name="connsiteY6" fmla="*/ 490145 h 498418"/>
                  <a:gd name="connsiteX7" fmla="*/ 184897 w 978806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867826"/>
                  <a:gd name="connsiteY0" fmla="*/ 168680 h 498418"/>
                  <a:gd name="connsiteX1" fmla="*/ 397945 w 867826"/>
                  <a:gd name="connsiteY1" fmla="*/ 97765 h 498418"/>
                  <a:gd name="connsiteX2" fmla="*/ 649887 w 867826"/>
                  <a:gd name="connsiteY2" fmla="*/ 81479 h 498418"/>
                  <a:gd name="connsiteX3" fmla="*/ 812563 w 867826"/>
                  <a:gd name="connsiteY3" fmla="*/ 157201 h 498418"/>
                  <a:gd name="connsiteX4" fmla="*/ 858362 w 867826"/>
                  <a:gd name="connsiteY4" fmla="*/ 382687 h 498418"/>
                  <a:gd name="connsiteX5" fmla="*/ 645937 w 867826"/>
                  <a:gd name="connsiteY5" fmla="*/ 415215 h 498418"/>
                  <a:gd name="connsiteX6" fmla="*/ 229134 w 867826"/>
                  <a:gd name="connsiteY6" fmla="*/ 490145 h 498418"/>
                  <a:gd name="connsiteX7" fmla="*/ 184897 w 867826"/>
                  <a:gd name="connsiteY7" fmla="*/ 168680 h 498418"/>
                  <a:gd name="connsiteX0" fmla="*/ 184897 w 867560"/>
                  <a:gd name="connsiteY0" fmla="*/ 168680 h 498418"/>
                  <a:gd name="connsiteX1" fmla="*/ 397945 w 867560"/>
                  <a:gd name="connsiteY1" fmla="*/ 97765 h 498418"/>
                  <a:gd name="connsiteX2" fmla="*/ 649887 w 867560"/>
                  <a:gd name="connsiteY2" fmla="*/ 81479 h 498418"/>
                  <a:gd name="connsiteX3" fmla="*/ 812563 w 867560"/>
                  <a:gd name="connsiteY3" fmla="*/ 157201 h 498418"/>
                  <a:gd name="connsiteX4" fmla="*/ 858051 w 867560"/>
                  <a:gd name="connsiteY4" fmla="*/ 401883 h 498418"/>
                  <a:gd name="connsiteX5" fmla="*/ 645937 w 867560"/>
                  <a:gd name="connsiteY5" fmla="*/ 415215 h 498418"/>
                  <a:gd name="connsiteX6" fmla="*/ 229134 w 867560"/>
                  <a:gd name="connsiteY6" fmla="*/ 490145 h 498418"/>
                  <a:gd name="connsiteX7" fmla="*/ 184897 w 867560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229134 w 962812"/>
                  <a:gd name="connsiteY6" fmla="*/ 490145 h 498418"/>
                  <a:gd name="connsiteX7" fmla="*/ 184897 w 962812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463060 w 962812"/>
                  <a:gd name="connsiteY6" fmla="*/ 453301 h 498418"/>
                  <a:gd name="connsiteX7" fmla="*/ 229134 w 962812"/>
                  <a:gd name="connsiteY7" fmla="*/ 490145 h 498418"/>
                  <a:gd name="connsiteX8" fmla="*/ 184897 w 962812"/>
                  <a:gd name="connsiteY8" fmla="*/ 168680 h 498418"/>
                  <a:gd name="connsiteX0" fmla="*/ 184897 w 962812"/>
                  <a:gd name="connsiteY0" fmla="*/ 168680 h 503292"/>
                  <a:gd name="connsiteX1" fmla="*/ 397945 w 962812"/>
                  <a:gd name="connsiteY1" fmla="*/ 97765 h 503292"/>
                  <a:gd name="connsiteX2" fmla="*/ 649887 w 962812"/>
                  <a:gd name="connsiteY2" fmla="*/ 81479 h 503292"/>
                  <a:gd name="connsiteX3" fmla="*/ 812563 w 962812"/>
                  <a:gd name="connsiteY3" fmla="*/ 157201 h 503292"/>
                  <a:gd name="connsiteX4" fmla="*/ 858051 w 962812"/>
                  <a:gd name="connsiteY4" fmla="*/ 401883 h 503292"/>
                  <a:gd name="connsiteX5" fmla="*/ 645937 w 962812"/>
                  <a:gd name="connsiteY5" fmla="*/ 415215 h 503292"/>
                  <a:gd name="connsiteX6" fmla="*/ 463060 w 962812"/>
                  <a:gd name="connsiteY6" fmla="*/ 453301 h 503292"/>
                  <a:gd name="connsiteX7" fmla="*/ 229134 w 962812"/>
                  <a:gd name="connsiteY7" fmla="*/ 490145 h 503292"/>
                  <a:gd name="connsiteX8" fmla="*/ 184897 w 962812"/>
                  <a:gd name="connsiteY8" fmla="*/ 168680 h 503292"/>
                  <a:gd name="connsiteX0" fmla="*/ 184897 w 962812"/>
                  <a:gd name="connsiteY0" fmla="*/ 168680 h 516271"/>
                  <a:gd name="connsiteX1" fmla="*/ 397945 w 962812"/>
                  <a:gd name="connsiteY1" fmla="*/ 97765 h 516271"/>
                  <a:gd name="connsiteX2" fmla="*/ 649887 w 962812"/>
                  <a:gd name="connsiteY2" fmla="*/ 81479 h 516271"/>
                  <a:gd name="connsiteX3" fmla="*/ 812563 w 962812"/>
                  <a:gd name="connsiteY3" fmla="*/ 157201 h 516271"/>
                  <a:gd name="connsiteX4" fmla="*/ 858051 w 962812"/>
                  <a:gd name="connsiteY4" fmla="*/ 401883 h 516271"/>
                  <a:gd name="connsiteX5" fmla="*/ 645937 w 962812"/>
                  <a:gd name="connsiteY5" fmla="*/ 415215 h 516271"/>
                  <a:gd name="connsiteX6" fmla="*/ 463060 w 962812"/>
                  <a:gd name="connsiteY6" fmla="*/ 453301 h 516271"/>
                  <a:gd name="connsiteX7" fmla="*/ 229134 w 962812"/>
                  <a:gd name="connsiteY7" fmla="*/ 490145 h 516271"/>
                  <a:gd name="connsiteX8" fmla="*/ 184897 w 962812"/>
                  <a:gd name="connsiteY8" fmla="*/ 168680 h 516271"/>
                  <a:gd name="connsiteX0" fmla="*/ 184897 w 962812"/>
                  <a:gd name="connsiteY0" fmla="*/ 168680 h 540244"/>
                  <a:gd name="connsiteX1" fmla="*/ 397945 w 962812"/>
                  <a:gd name="connsiteY1" fmla="*/ 97765 h 540244"/>
                  <a:gd name="connsiteX2" fmla="*/ 649887 w 962812"/>
                  <a:gd name="connsiteY2" fmla="*/ 81479 h 540244"/>
                  <a:gd name="connsiteX3" fmla="*/ 812563 w 962812"/>
                  <a:gd name="connsiteY3" fmla="*/ 157201 h 540244"/>
                  <a:gd name="connsiteX4" fmla="*/ 858051 w 962812"/>
                  <a:gd name="connsiteY4" fmla="*/ 401883 h 540244"/>
                  <a:gd name="connsiteX5" fmla="*/ 645937 w 962812"/>
                  <a:gd name="connsiteY5" fmla="*/ 415215 h 540244"/>
                  <a:gd name="connsiteX6" fmla="*/ 463060 w 962812"/>
                  <a:gd name="connsiteY6" fmla="*/ 453301 h 540244"/>
                  <a:gd name="connsiteX7" fmla="*/ 229134 w 962812"/>
                  <a:gd name="connsiteY7" fmla="*/ 490145 h 540244"/>
                  <a:gd name="connsiteX8" fmla="*/ 184897 w 962812"/>
                  <a:gd name="connsiteY8" fmla="*/ 168680 h 540244"/>
                  <a:gd name="connsiteX0" fmla="*/ 184897 w 962812"/>
                  <a:gd name="connsiteY0" fmla="*/ 168680 h 549804"/>
                  <a:gd name="connsiteX1" fmla="*/ 397945 w 962812"/>
                  <a:gd name="connsiteY1" fmla="*/ 97765 h 549804"/>
                  <a:gd name="connsiteX2" fmla="*/ 649887 w 962812"/>
                  <a:gd name="connsiteY2" fmla="*/ 81479 h 549804"/>
                  <a:gd name="connsiteX3" fmla="*/ 812563 w 962812"/>
                  <a:gd name="connsiteY3" fmla="*/ 157201 h 549804"/>
                  <a:gd name="connsiteX4" fmla="*/ 858051 w 962812"/>
                  <a:gd name="connsiteY4" fmla="*/ 401883 h 549804"/>
                  <a:gd name="connsiteX5" fmla="*/ 645937 w 962812"/>
                  <a:gd name="connsiteY5" fmla="*/ 415215 h 549804"/>
                  <a:gd name="connsiteX6" fmla="*/ 463060 w 962812"/>
                  <a:gd name="connsiteY6" fmla="*/ 453301 h 549804"/>
                  <a:gd name="connsiteX7" fmla="*/ 229134 w 962812"/>
                  <a:gd name="connsiteY7" fmla="*/ 490145 h 549804"/>
                  <a:gd name="connsiteX8" fmla="*/ 184897 w 962812"/>
                  <a:gd name="connsiteY8" fmla="*/ 168680 h 54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812" h="549804">
                    <a:moveTo>
                      <a:pt x="184897" y="168680"/>
                    </a:moveTo>
                    <a:cubicBezTo>
                      <a:pt x="210808" y="127274"/>
                      <a:pt x="247669" y="-42452"/>
                      <a:pt x="397945" y="97765"/>
                    </a:cubicBezTo>
                    <a:cubicBezTo>
                      <a:pt x="418669" y="82742"/>
                      <a:pt x="518987" y="-103795"/>
                      <a:pt x="649887" y="81479"/>
                    </a:cubicBezTo>
                    <a:cubicBezTo>
                      <a:pt x="699414" y="14184"/>
                      <a:pt x="829272" y="-15767"/>
                      <a:pt x="812563" y="157201"/>
                    </a:cubicBezTo>
                    <a:cubicBezTo>
                      <a:pt x="1084649" y="253502"/>
                      <a:pt x="915347" y="377971"/>
                      <a:pt x="858051" y="401883"/>
                    </a:cubicBezTo>
                    <a:cubicBezTo>
                      <a:pt x="802790" y="455811"/>
                      <a:pt x="792282" y="536756"/>
                      <a:pt x="645937" y="415215"/>
                    </a:cubicBezTo>
                    <a:cubicBezTo>
                      <a:pt x="626745" y="487372"/>
                      <a:pt x="589194" y="580501"/>
                      <a:pt x="463060" y="453301"/>
                    </a:cubicBezTo>
                    <a:cubicBezTo>
                      <a:pt x="354317" y="631981"/>
                      <a:pt x="279674" y="511980"/>
                      <a:pt x="229134" y="490145"/>
                    </a:cubicBezTo>
                    <a:cubicBezTo>
                      <a:pt x="-165239" y="567349"/>
                      <a:pt x="38348" y="76477"/>
                      <a:pt x="184897" y="16868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4C73509-7CE8-496C-7620-0F7543435E1F}"/>
                  </a:ext>
                </a:extLst>
              </p:cNvPr>
              <p:cNvSpPr/>
              <p:nvPr/>
            </p:nvSpPr>
            <p:spPr>
              <a:xfrm>
                <a:off x="6318738" y="1527046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0328E3C-A999-AE35-8041-277D2987BFAA}"/>
                  </a:ext>
                </a:extLst>
              </p:cNvPr>
              <p:cNvSpPr/>
              <p:nvPr/>
            </p:nvSpPr>
            <p:spPr>
              <a:xfrm>
                <a:off x="6381192" y="1611652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59">
                <a:extLst>
                  <a:ext uri="{FF2B5EF4-FFF2-40B4-BE49-F238E27FC236}">
                    <a16:creationId xmlns:a16="http://schemas.microsoft.com/office/drawing/2014/main" id="{2A4DC13A-8E2F-6C34-1250-9535DD342F0D}"/>
                  </a:ext>
                </a:extLst>
              </p:cNvPr>
              <p:cNvSpPr/>
              <p:nvPr/>
            </p:nvSpPr>
            <p:spPr>
              <a:xfrm rot="15591150">
                <a:off x="6518176" y="1770327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9C36DFC-2037-2D85-91C0-940A9D1A63D0}"/>
                  </a:ext>
                </a:extLst>
              </p:cNvPr>
              <p:cNvSpPr/>
              <p:nvPr/>
            </p:nvSpPr>
            <p:spPr>
              <a:xfrm>
                <a:off x="5812563" y="1541369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8A32995-474A-5B78-8682-C8E9BCD7B59B}"/>
                  </a:ext>
                </a:extLst>
              </p:cNvPr>
              <p:cNvSpPr/>
              <p:nvPr/>
            </p:nvSpPr>
            <p:spPr>
              <a:xfrm>
                <a:off x="5875017" y="1625974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59">
                <a:extLst>
                  <a:ext uri="{FF2B5EF4-FFF2-40B4-BE49-F238E27FC236}">
                    <a16:creationId xmlns:a16="http://schemas.microsoft.com/office/drawing/2014/main" id="{643C4B7B-BBE9-9891-2F3C-CA3C15499899}"/>
                  </a:ext>
                </a:extLst>
              </p:cNvPr>
              <p:cNvSpPr/>
              <p:nvPr/>
            </p:nvSpPr>
            <p:spPr>
              <a:xfrm rot="15591150">
                <a:off x="6012001" y="1784648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FF3A8CB-4B18-02CB-9F22-C7DFB247A5E7}"/>
                </a:ext>
              </a:extLst>
            </p:cNvPr>
            <p:cNvSpPr/>
            <p:nvPr/>
          </p:nvSpPr>
          <p:spPr>
            <a:xfrm>
              <a:off x="7174259" y="2897234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5441C5F-A2D7-5A10-3A6A-D9CF081FF6EC}"/>
                </a:ext>
              </a:extLst>
            </p:cNvPr>
            <p:cNvSpPr/>
            <p:nvPr/>
          </p:nvSpPr>
          <p:spPr>
            <a:xfrm flipH="1">
              <a:off x="7445460" y="2887132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27A2E4-0372-F61B-AB95-D5836378BB7F}"/>
                </a:ext>
              </a:extLst>
            </p:cNvPr>
            <p:cNvSpPr/>
            <p:nvPr/>
          </p:nvSpPr>
          <p:spPr>
            <a:xfrm rot="21345386">
              <a:off x="7266912" y="2856056"/>
              <a:ext cx="358374" cy="82356"/>
            </a:xfrm>
            <a:custGeom>
              <a:avLst/>
              <a:gdLst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3" fmla="*/ 281940 w 281940"/>
                <a:gd name="connsiteY3" fmla="*/ 0 h 83948"/>
                <a:gd name="connsiteX0" fmla="*/ 0 w 300990"/>
                <a:gd name="connsiteY0" fmla="*/ 15240 h 83948"/>
                <a:gd name="connsiteX1" fmla="*/ 152400 w 300990"/>
                <a:gd name="connsiteY1" fmla="*/ 83820 h 83948"/>
                <a:gd name="connsiteX2" fmla="*/ 281940 w 300990"/>
                <a:gd name="connsiteY2" fmla="*/ 0 h 83948"/>
                <a:gd name="connsiteX3" fmla="*/ 300990 w 300990"/>
                <a:gd name="connsiteY3" fmla="*/ 26194 h 83948"/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0" fmla="*/ 0 w 298608"/>
                <a:gd name="connsiteY0" fmla="*/ 0 h 68621"/>
                <a:gd name="connsiteX1" fmla="*/ 152400 w 298608"/>
                <a:gd name="connsiteY1" fmla="*/ 68580 h 68621"/>
                <a:gd name="connsiteX2" fmla="*/ 298608 w 298608"/>
                <a:gd name="connsiteY2" fmla="*/ 10954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608" h="68621">
                  <a:moveTo>
                    <a:pt x="0" y="0"/>
                  </a:moveTo>
                  <a:cubicBezTo>
                    <a:pt x="52705" y="35560"/>
                    <a:pt x="102632" y="66754"/>
                    <a:pt x="152400" y="68580"/>
                  </a:cubicBezTo>
                  <a:cubicBezTo>
                    <a:pt x="202168" y="70406"/>
                    <a:pt x="298608" y="10954"/>
                    <a:pt x="298608" y="10954"/>
                  </a:cubicBezTo>
                </a:path>
              </a:pathLst>
            </a:custGeom>
            <a:solidFill>
              <a:srgbClr val="FFFF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5" name="Slide Zoom 174"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612853"/>
                  </p:ext>
                </p:extLst>
              </p:nvPr>
            </p:nvGraphicFramePr>
            <p:xfrm>
              <a:off x="-6743700" y="5162550"/>
              <a:ext cx="3048000" cy="1714500"/>
            </p:xfrm>
            <a:graphic>
              <a:graphicData uri="http://schemas.microsoft.com/office/powerpoint/2016/slidezoom">
                <pslz:sldZm>
                  <pslz:sldZmObj sldId="271" cId="3831277749">
                    <pslz:zmPr id="{8A69FE04-3BB0-4E7F-8FDA-6398E153B4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5" name="Slide Zoom 17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43700" y="51625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2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E1DB14C-BC67-30F8-C737-6AF54069D6ED}"/>
              </a:ext>
            </a:extLst>
          </p:cNvPr>
          <p:cNvSpPr/>
          <p:nvPr/>
        </p:nvSpPr>
        <p:spPr>
          <a:xfrm>
            <a:off x="1741714" y="1611084"/>
            <a:ext cx="9332686" cy="4956631"/>
          </a:xfrm>
          <a:prstGeom prst="rect">
            <a:avLst/>
          </a:prstGeom>
          <a:solidFill>
            <a:srgbClr val="E5B67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BD67F34-077A-6CD5-26FE-DD372D0257A2}"/>
              </a:ext>
            </a:extLst>
          </p:cNvPr>
          <p:cNvGrpSpPr/>
          <p:nvPr/>
        </p:nvGrpSpPr>
        <p:grpSpPr>
          <a:xfrm>
            <a:off x="1718849" y="1666420"/>
            <a:ext cx="9378416" cy="4845957"/>
            <a:chOff x="1711592" y="1741712"/>
            <a:chExt cx="9378416" cy="484595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C6E5E9-99B7-2A2D-0E6F-4484FE55AEC7}"/>
                </a:ext>
              </a:extLst>
            </p:cNvPr>
            <p:cNvGrpSpPr/>
            <p:nvPr/>
          </p:nvGrpSpPr>
          <p:grpSpPr>
            <a:xfrm>
              <a:off x="1726106" y="1741712"/>
              <a:ext cx="9347200" cy="4845957"/>
              <a:chOff x="-4371198" y="1438209"/>
              <a:chExt cx="9347200" cy="484595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148E7EF-F393-97CF-5CE3-9D7563C3E736}"/>
                  </a:ext>
                </a:extLst>
              </p:cNvPr>
              <p:cNvSpPr/>
              <p:nvPr/>
            </p:nvSpPr>
            <p:spPr>
              <a:xfrm>
                <a:off x="-4371198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196AE7F-D169-BD37-4AA8-44DA478182DE}"/>
                  </a:ext>
                </a:extLst>
              </p:cNvPr>
              <p:cNvSpPr/>
              <p:nvPr/>
            </p:nvSpPr>
            <p:spPr>
              <a:xfrm>
                <a:off x="-4356684" y="1438209"/>
                <a:ext cx="9318172" cy="377374"/>
              </a:xfrm>
              <a:custGeom>
                <a:avLst/>
                <a:gdLst>
                  <a:gd name="connsiteX0" fmla="*/ 0 w 9318172"/>
                  <a:gd name="connsiteY0" fmla="*/ 0 h 377374"/>
                  <a:gd name="connsiteX1" fmla="*/ 9318172 w 9318172"/>
                  <a:gd name="connsiteY1" fmla="*/ 0 h 377374"/>
                  <a:gd name="connsiteX2" fmla="*/ 9318172 w 9318172"/>
                  <a:gd name="connsiteY2" fmla="*/ 377374 h 377374"/>
                  <a:gd name="connsiteX3" fmla="*/ 0 w 9318172"/>
                  <a:gd name="connsiteY3" fmla="*/ 377374 h 377374"/>
                  <a:gd name="connsiteX4" fmla="*/ 0 w 9318172"/>
                  <a:gd name="connsiteY4" fmla="*/ 0 h 3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8172" h="377374">
                    <a:moveTo>
                      <a:pt x="0" y="0"/>
                    </a:moveTo>
                    <a:lnTo>
                      <a:pt x="9318172" y="0"/>
                    </a:lnTo>
                    <a:lnTo>
                      <a:pt x="9318172" y="377374"/>
                    </a:lnTo>
                    <a:lnTo>
                      <a:pt x="0" y="3773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644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648423F-D819-6346-90F9-0E68803F7793}"/>
                  </a:ext>
                </a:extLst>
              </p:cNvPr>
              <p:cNvSpPr/>
              <p:nvPr/>
            </p:nvSpPr>
            <p:spPr>
              <a:xfrm>
                <a:off x="-4356684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solidFill>
                <a:srgbClr val="A87A5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106628-6F91-D511-4A25-83C34C25D6C2}"/>
                </a:ext>
              </a:extLst>
            </p:cNvPr>
            <p:cNvSpPr/>
            <p:nvPr/>
          </p:nvSpPr>
          <p:spPr>
            <a:xfrm>
              <a:off x="2674163" y="2382263"/>
              <a:ext cx="1892574" cy="1727200"/>
            </a:xfrm>
            <a:custGeom>
              <a:avLst/>
              <a:gdLst>
                <a:gd name="connsiteX0" fmla="*/ 0 w 1892574"/>
                <a:gd name="connsiteY0" fmla="*/ 0 h 1727200"/>
                <a:gd name="connsiteX1" fmla="*/ 1892574 w 1892574"/>
                <a:gd name="connsiteY1" fmla="*/ 0 h 1727200"/>
                <a:gd name="connsiteX2" fmla="*/ 1892574 w 1892574"/>
                <a:gd name="connsiteY2" fmla="*/ 1727200 h 1727200"/>
                <a:gd name="connsiteX3" fmla="*/ 0 w 1892574"/>
                <a:gd name="connsiteY3" fmla="*/ 1727200 h 1727200"/>
                <a:gd name="connsiteX4" fmla="*/ 0 w 1892574"/>
                <a:gd name="connsiteY4" fmla="*/ 0 h 1727200"/>
                <a:gd name="connsiteX5" fmla="*/ 91305 w 1892574"/>
                <a:gd name="connsiteY5" fmla="*/ 69849 h 1727200"/>
                <a:gd name="connsiteX6" fmla="*/ 91305 w 1892574"/>
                <a:gd name="connsiteY6" fmla="*/ 1703720 h 1727200"/>
                <a:gd name="connsiteX7" fmla="*/ 1771205 w 1892574"/>
                <a:gd name="connsiteY7" fmla="*/ 1703720 h 1727200"/>
                <a:gd name="connsiteX8" fmla="*/ 1771205 w 1892574"/>
                <a:gd name="connsiteY8" fmla="*/ 69849 h 1727200"/>
                <a:gd name="connsiteX9" fmla="*/ 91305 w 1892574"/>
                <a:gd name="connsiteY9" fmla="*/ 69849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74" h="1727200">
                  <a:moveTo>
                    <a:pt x="0" y="0"/>
                  </a:moveTo>
                  <a:lnTo>
                    <a:pt x="1892574" y="0"/>
                  </a:lnTo>
                  <a:lnTo>
                    <a:pt x="1892574" y="1727200"/>
                  </a:lnTo>
                  <a:lnTo>
                    <a:pt x="0" y="1727200"/>
                  </a:lnTo>
                  <a:lnTo>
                    <a:pt x="0" y="0"/>
                  </a:lnTo>
                  <a:close/>
                  <a:moveTo>
                    <a:pt x="91305" y="69849"/>
                  </a:moveTo>
                  <a:lnTo>
                    <a:pt x="91305" y="1703720"/>
                  </a:lnTo>
                  <a:lnTo>
                    <a:pt x="1771205" y="1703720"/>
                  </a:lnTo>
                  <a:lnTo>
                    <a:pt x="1771205" y="69849"/>
                  </a:lnTo>
                  <a:lnTo>
                    <a:pt x="91305" y="6984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250895-C543-0FC8-F0D4-C1E780CCB4AE}"/>
                </a:ext>
              </a:extLst>
            </p:cNvPr>
            <p:cNvCxnSpPr>
              <a:stCxn id="101" idx="23"/>
            </p:cNvCxnSpPr>
            <p:nvPr/>
          </p:nvCxnSpPr>
          <p:spPr>
            <a:xfrm>
              <a:off x="1755134" y="3044365"/>
              <a:ext cx="898892" cy="3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EAD2CE-BC63-6EEE-EF03-D230AAE005FE}"/>
                </a:ext>
              </a:extLst>
            </p:cNvPr>
            <p:cNvCxnSpPr>
              <a:cxnSpLocks/>
              <a:stCxn id="101" idx="20"/>
            </p:cNvCxnSpPr>
            <p:nvPr/>
          </p:nvCxnSpPr>
          <p:spPr>
            <a:xfrm flipV="1">
              <a:off x="1740620" y="3751945"/>
              <a:ext cx="888734" cy="1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02FD55-846C-E3F4-06DA-581055BE41C6}"/>
                </a:ext>
              </a:extLst>
            </p:cNvPr>
            <p:cNvCxnSpPr>
              <a:cxnSpLocks/>
              <a:stCxn id="101" idx="19"/>
              <a:endCxn id="101" idx="7"/>
            </p:cNvCxnSpPr>
            <p:nvPr/>
          </p:nvCxnSpPr>
          <p:spPr>
            <a:xfrm>
              <a:off x="1740620" y="4477655"/>
              <a:ext cx="9318172" cy="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7D277E-B191-6552-4361-3F2304FFE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620" y="5027976"/>
              <a:ext cx="9318172" cy="50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2073FD-07AF-8511-69B3-22370E770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106" y="5622390"/>
              <a:ext cx="9363902" cy="55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4A6D6C-4C3A-39BE-F9B8-75798296AFF7}"/>
                </a:ext>
              </a:extLst>
            </p:cNvPr>
            <p:cNvCxnSpPr>
              <a:cxnSpLocks/>
            </p:cNvCxnSpPr>
            <p:nvPr/>
          </p:nvCxnSpPr>
          <p:spPr>
            <a:xfrm>
              <a:off x="1711592" y="6140554"/>
              <a:ext cx="9361714" cy="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14FB34-9EAF-75C7-9DD6-ED52CFDB8A24}"/>
                </a:ext>
              </a:extLst>
            </p:cNvPr>
            <p:cNvGrpSpPr/>
            <p:nvPr/>
          </p:nvGrpSpPr>
          <p:grpSpPr>
            <a:xfrm>
              <a:off x="2559050" y="4127499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BF8549-05C5-DFBF-4427-70C949432151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CAD871A-7679-B0AD-3705-8EBD227B8CA9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0DE3091-B8F5-4B48-04DC-9D9EAA152A6B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6F57E0-F7E9-04CC-1DE0-F5FE81F9192D}"/>
                </a:ext>
              </a:extLst>
            </p:cNvPr>
            <p:cNvCxnSpPr>
              <a:cxnSpLocks/>
              <a:endCxn id="101" idx="5"/>
            </p:cNvCxnSpPr>
            <p:nvPr/>
          </p:nvCxnSpPr>
          <p:spPr>
            <a:xfrm flipV="1">
              <a:off x="4641530" y="3770084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406500-60B1-C742-6638-0C3DBA3888B1}"/>
                </a:ext>
              </a:extLst>
            </p:cNvPr>
            <p:cNvGrpSpPr/>
            <p:nvPr/>
          </p:nvGrpSpPr>
          <p:grpSpPr>
            <a:xfrm>
              <a:off x="7358290" y="4139684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97E372-7187-367D-9233-F39041925299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4345977-0E8F-D8B1-8C5D-049601B0FC55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F8B0010-23B8-280F-2F7A-C4243045D43D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27E4C8-5910-1193-FCEF-A7657DD09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421" y="3020846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B518FE-006F-2746-2FAE-AF530C6F1F0E}"/>
                </a:ext>
              </a:extLst>
            </p:cNvPr>
            <p:cNvGrpSpPr/>
            <p:nvPr/>
          </p:nvGrpSpPr>
          <p:grpSpPr>
            <a:xfrm>
              <a:off x="4470040" y="2386012"/>
              <a:ext cx="892798" cy="2003426"/>
              <a:chOff x="4470040" y="2386012"/>
              <a:chExt cx="892798" cy="200342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93C006-FCCA-DC8D-2C91-87FD0FB0A9A3}"/>
                  </a:ext>
                </a:extLst>
              </p:cNvPr>
              <p:cNvSpPr/>
              <p:nvPr/>
            </p:nvSpPr>
            <p:spPr>
              <a:xfrm>
                <a:off x="4550312" y="2386012"/>
                <a:ext cx="812526" cy="2003426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0" fmla="*/ 0 w 1892574"/>
                  <a:gd name="connsiteY0" fmla="*/ 14288 h 1741488"/>
                  <a:gd name="connsiteX1" fmla="*/ 1697311 w 1892574"/>
                  <a:gd name="connsiteY1" fmla="*/ 0 h 1741488"/>
                  <a:gd name="connsiteX2" fmla="*/ 1892574 w 1892574"/>
                  <a:gd name="connsiteY2" fmla="*/ 1741488 h 1741488"/>
                  <a:gd name="connsiteX3" fmla="*/ 0 w 1892574"/>
                  <a:gd name="connsiteY3" fmla="*/ 1741488 h 1741488"/>
                  <a:gd name="connsiteX4" fmla="*/ 0 w 1892574"/>
                  <a:gd name="connsiteY4" fmla="*/ 14288 h 1741488"/>
                  <a:gd name="connsiteX0" fmla="*/ 0 w 1697311"/>
                  <a:gd name="connsiteY0" fmla="*/ 14288 h 1755776"/>
                  <a:gd name="connsiteX1" fmla="*/ 1697311 w 1697311"/>
                  <a:gd name="connsiteY1" fmla="*/ 0 h 1755776"/>
                  <a:gd name="connsiteX2" fmla="*/ 1692549 w 1697311"/>
                  <a:gd name="connsiteY2" fmla="*/ 1755776 h 1755776"/>
                  <a:gd name="connsiteX3" fmla="*/ 0 w 1697311"/>
                  <a:gd name="connsiteY3" fmla="*/ 1741488 h 1755776"/>
                  <a:gd name="connsiteX4" fmla="*/ 0 w 1697311"/>
                  <a:gd name="connsiteY4" fmla="*/ 14288 h 1755776"/>
                  <a:gd name="connsiteX0" fmla="*/ 0 w 2505075"/>
                  <a:gd name="connsiteY0" fmla="*/ 14288 h 2003426"/>
                  <a:gd name="connsiteX1" fmla="*/ 1697311 w 2505075"/>
                  <a:gd name="connsiteY1" fmla="*/ 0 h 2003426"/>
                  <a:gd name="connsiteX2" fmla="*/ 1692549 w 2505075"/>
                  <a:gd name="connsiteY2" fmla="*/ 1755776 h 2003426"/>
                  <a:gd name="connsiteX3" fmla="*/ 2505075 w 2505075"/>
                  <a:gd name="connsiteY3" fmla="*/ 2003426 h 2003426"/>
                  <a:gd name="connsiteX4" fmla="*/ 0 w 2505075"/>
                  <a:gd name="connsiteY4" fmla="*/ 14288 h 2003426"/>
                  <a:gd name="connsiteX0" fmla="*/ 807764 w 812526"/>
                  <a:gd name="connsiteY0" fmla="*/ 266701 h 2003426"/>
                  <a:gd name="connsiteX1" fmla="*/ 4762 w 812526"/>
                  <a:gd name="connsiteY1" fmla="*/ 0 h 2003426"/>
                  <a:gd name="connsiteX2" fmla="*/ 0 w 812526"/>
                  <a:gd name="connsiteY2" fmla="*/ 1755776 h 2003426"/>
                  <a:gd name="connsiteX3" fmla="*/ 812526 w 812526"/>
                  <a:gd name="connsiteY3" fmla="*/ 2003426 h 2003426"/>
                  <a:gd name="connsiteX4" fmla="*/ 807764 w 812526"/>
                  <a:gd name="connsiteY4" fmla="*/ 266701 h 20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526" h="2003426">
                    <a:moveTo>
                      <a:pt x="807764" y="266701"/>
                    </a:moveTo>
                    <a:lnTo>
                      <a:pt x="4762" y="0"/>
                    </a:lnTo>
                    <a:cubicBezTo>
                      <a:pt x="3175" y="585259"/>
                      <a:pt x="1587" y="1170517"/>
                      <a:pt x="0" y="1755776"/>
                    </a:cubicBezTo>
                    <a:lnTo>
                      <a:pt x="812526" y="2003426"/>
                    </a:lnTo>
                    <a:cubicBezTo>
                      <a:pt x="810939" y="1424518"/>
                      <a:pt x="809351" y="845609"/>
                      <a:pt x="807764" y="266701"/>
                    </a:cubicBezTo>
                    <a:close/>
                  </a:path>
                </a:pathLst>
              </a:cu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035456C-A8BC-D43F-4508-C068483FF434}"/>
                  </a:ext>
                </a:extLst>
              </p:cNvPr>
              <p:cNvSpPr/>
              <p:nvPr/>
            </p:nvSpPr>
            <p:spPr>
              <a:xfrm>
                <a:off x="4470040" y="3497368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FA2D573-BDEE-B144-D349-114ECD4C829C}"/>
                  </a:ext>
                </a:extLst>
              </p:cNvPr>
              <p:cNvSpPr/>
              <p:nvPr/>
            </p:nvSpPr>
            <p:spPr>
              <a:xfrm>
                <a:off x="4485915" y="2684003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30A0DE-3136-DE4F-2C26-77468502E939}"/>
                </a:ext>
              </a:extLst>
            </p:cNvPr>
            <p:cNvGrpSpPr/>
            <p:nvPr/>
          </p:nvGrpSpPr>
          <p:grpSpPr>
            <a:xfrm>
              <a:off x="7360795" y="2318657"/>
              <a:ext cx="2137134" cy="1808842"/>
              <a:chOff x="2559050" y="4407076"/>
              <a:chExt cx="2137134" cy="1808842"/>
            </a:xfrm>
            <a:solidFill>
              <a:srgbClr val="80350E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94F309-875A-75C3-68FF-873DDB7CCE99}"/>
                  </a:ext>
                </a:extLst>
              </p:cNvPr>
              <p:cNvSpPr/>
              <p:nvPr/>
            </p:nvSpPr>
            <p:spPr>
              <a:xfrm>
                <a:off x="2559050" y="4407076"/>
                <a:ext cx="2076450" cy="1808842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4D6D87-CC7E-7460-617B-4DF24C67CF77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755F4B8-3527-2869-ED2F-24F5A49B31FF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DB9CDB8-6081-13B1-7F14-542235697010}"/>
              </a:ext>
            </a:extLst>
          </p:cNvPr>
          <p:cNvGrpSpPr/>
          <p:nvPr/>
        </p:nvGrpSpPr>
        <p:grpSpPr>
          <a:xfrm>
            <a:off x="1457591" y="290285"/>
            <a:ext cx="9884230" cy="1451429"/>
            <a:chOff x="1457591" y="290285"/>
            <a:chExt cx="9884230" cy="14514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3BBE3B-31C2-D189-6254-27D213E967C6}"/>
                </a:ext>
              </a:extLst>
            </p:cNvPr>
            <p:cNvSpPr/>
            <p:nvPr/>
          </p:nvSpPr>
          <p:spPr>
            <a:xfrm>
              <a:off x="1457591" y="290285"/>
              <a:ext cx="9884230" cy="1451429"/>
            </a:xfrm>
            <a:custGeom>
              <a:avLst/>
              <a:gdLst>
                <a:gd name="connsiteX0" fmla="*/ 0 w 7982858"/>
                <a:gd name="connsiteY0" fmla="*/ 0 h 754743"/>
                <a:gd name="connsiteX1" fmla="*/ 7982858 w 7982858"/>
                <a:gd name="connsiteY1" fmla="*/ 0 h 754743"/>
                <a:gd name="connsiteX2" fmla="*/ 7982858 w 7982858"/>
                <a:gd name="connsiteY2" fmla="*/ 754743 h 754743"/>
                <a:gd name="connsiteX3" fmla="*/ 0 w 7982858"/>
                <a:gd name="connsiteY3" fmla="*/ 754743 h 754743"/>
                <a:gd name="connsiteX4" fmla="*/ 0 w 7982858"/>
                <a:gd name="connsiteY4" fmla="*/ 0 h 754743"/>
                <a:gd name="connsiteX0" fmla="*/ 928914 w 8911772"/>
                <a:gd name="connsiteY0" fmla="*/ 0 h 1407885"/>
                <a:gd name="connsiteX1" fmla="*/ 8911772 w 8911772"/>
                <a:gd name="connsiteY1" fmla="*/ 0 h 1407885"/>
                <a:gd name="connsiteX2" fmla="*/ 8911772 w 8911772"/>
                <a:gd name="connsiteY2" fmla="*/ 754743 h 1407885"/>
                <a:gd name="connsiteX3" fmla="*/ 0 w 8911772"/>
                <a:gd name="connsiteY3" fmla="*/ 1407885 h 1407885"/>
                <a:gd name="connsiteX4" fmla="*/ 928914 w 8911772"/>
                <a:gd name="connsiteY4" fmla="*/ 0 h 1407885"/>
                <a:gd name="connsiteX0" fmla="*/ 928914 w 9884230"/>
                <a:gd name="connsiteY0" fmla="*/ 0 h 1451429"/>
                <a:gd name="connsiteX1" fmla="*/ 8911772 w 9884230"/>
                <a:gd name="connsiteY1" fmla="*/ 0 h 1451429"/>
                <a:gd name="connsiteX2" fmla="*/ 9884230 w 9884230"/>
                <a:gd name="connsiteY2" fmla="*/ 1451429 h 1451429"/>
                <a:gd name="connsiteX3" fmla="*/ 0 w 9884230"/>
                <a:gd name="connsiteY3" fmla="*/ 1407885 h 1451429"/>
                <a:gd name="connsiteX4" fmla="*/ 928914 w 9884230"/>
                <a:gd name="connsiteY4" fmla="*/ 0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230" h="1451429">
                  <a:moveTo>
                    <a:pt x="928914" y="0"/>
                  </a:moveTo>
                  <a:lnTo>
                    <a:pt x="8911772" y="0"/>
                  </a:lnTo>
                  <a:lnTo>
                    <a:pt x="9884230" y="1451429"/>
                  </a:lnTo>
                  <a:lnTo>
                    <a:pt x="0" y="1407885"/>
                  </a:lnTo>
                  <a:lnTo>
                    <a:pt x="928914" y="0"/>
                  </a:lnTo>
                  <a:close/>
                </a:path>
              </a:pathLst>
            </a:custGeom>
            <a:solidFill>
              <a:srgbClr val="A87A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C13663B1-833F-041D-0A8A-5B001AC52953}"/>
                </a:ext>
              </a:extLst>
            </p:cNvPr>
            <p:cNvSpPr/>
            <p:nvPr/>
          </p:nvSpPr>
          <p:spPr>
            <a:xfrm flipV="1">
              <a:off x="246742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B1FA957-D84E-6B9B-E57C-B58EAA3B5344}"/>
                </a:ext>
              </a:extLst>
            </p:cNvPr>
            <p:cNvSpPr/>
            <p:nvPr/>
          </p:nvSpPr>
          <p:spPr>
            <a:xfrm flipV="1">
              <a:off x="5409652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>
              <a:extLst>
                <a:ext uri="{FF2B5EF4-FFF2-40B4-BE49-F238E27FC236}">
                  <a16:creationId xmlns:a16="http://schemas.microsoft.com/office/drawing/2014/main" id="{AC657789-547E-4DA6-6D5E-709B0D41B86D}"/>
                </a:ext>
              </a:extLst>
            </p:cNvPr>
            <p:cNvSpPr/>
            <p:nvPr/>
          </p:nvSpPr>
          <p:spPr>
            <a:xfrm flipV="1">
              <a:off x="874793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6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6BA9C7B-0C2B-6233-4B9B-84C7D9335E17}"/>
              </a:ext>
            </a:extLst>
          </p:cNvPr>
          <p:cNvGrpSpPr/>
          <p:nvPr/>
        </p:nvGrpSpPr>
        <p:grpSpPr>
          <a:xfrm>
            <a:off x="208935" y="334842"/>
            <a:ext cx="4279128" cy="6188315"/>
            <a:chOff x="507365" y="-1604229"/>
            <a:chExt cx="6691944" cy="9677639"/>
          </a:xfrm>
        </p:grpSpPr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DAC05FB8-BAD0-284F-D048-907193410B80}"/>
                </a:ext>
              </a:extLst>
            </p:cNvPr>
            <p:cNvSpPr/>
            <p:nvPr/>
          </p:nvSpPr>
          <p:spPr>
            <a:xfrm>
              <a:off x="5510673" y="-1511883"/>
              <a:ext cx="222707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  <a:gd name="connsiteX0" fmla="*/ 37928 w 203246"/>
                <a:gd name="connsiteY0" fmla="*/ 797483 h 797483"/>
                <a:gd name="connsiteX1" fmla="*/ 18673 w 203246"/>
                <a:gd name="connsiteY1" fmla="*/ 0 h 797483"/>
                <a:gd name="connsiteX2" fmla="*/ 37928 w 203246"/>
                <a:gd name="connsiteY2" fmla="*/ 797483 h 797483"/>
                <a:gd name="connsiteX0" fmla="*/ 37928 w 222707"/>
                <a:gd name="connsiteY0" fmla="*/ 797483 h 797483"/>
                <a:gd name="connsiteX1" fmla="*/ 18673 w 222707"/>
                <a:gd name="connsiteY1" fmla="*/ 0 h 797483"/>
                <a:gd name="connsiteX2" fmla="*/ 37928 w 222707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07" h="797483">
                  <a:moveTo>
                    <a:pt x="37928" y="797483"/>
                  </a:moveTo>
                  <a:cubicBezTo>
                    <a:pt x="399810" y="182405"/>
                    <a:pt x="139391" y="94378"/>
                    <a:pt x="18673" y="0"/>
                  </a:cubicBezTo>
                  <a:cubicBezTo>
                    <a:pt x="25091" y="265828"/>
                    <a:pt x="-38340" y="518955"/>
                    <a:pt x="37928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40228-5DCB-375B-6201-CC7B1E72629C}"/>
                </a:ext>
              </a:extLst>
            </p:cNvPr>
            <p:cNvSpPr/>
            <p:nvPr/>
          </p:nvSpPr>
          <p:spPr>
            <a:xfrm>
              <a:off x="507365" y="3503412"/>
              <a:ext cx="2038986" cy="1995687"/>
            </a:xfrm>
            <a:custGeom>
              <a:avLst/>
              <a:gdLst>
                <a:gd name="connsiteX0" fmla="*/ 0 w 1028700"/>
                <a:gd name="connsiteY0" fmla="*/ 0 h 927100"/>
                <a:gd name="connsiteX1" fmla="*/ 1028700 w 1028700"/>
                <a:gd name="connsiteY1" fmla="*/ 0 h 927100"/>
                <a:gd name="connsiteX2" fmla="*/ 1028700 w 1028700"/>
                <a:gd name="connsiteY2" fmla="*/ 927100 h 927100"/>
                <a:gd name="connsiteX3" fmla="*/ 0 w 1028700"/>
                <a:gd name="connsiteY3" fmla="*/ 927100 h 927100"/>
                <a:gd name="connsiteX4" fmla="*/ 0 w 1028700"/>
                <a:gd name="connsiteY4" fmla="*/ 0 h 92710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0 w 2101850"/>
                <a:gd name="connsiteY4" fmla="*/ 0 h 107315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241300 w 2101850"/>
                <a:gd name="connsiteY4" fmla="*/ 57150 h 1073150"/>
                <a:gd name="connsiteX5" fmla="*/ 0 w 2101850"/>
                <a:gd name="connsiteY5" fmla="*/ 0 h 1073150"/>
                <a:gd name="connsiteX0" fmla="*/ 321952 w 2423802"/>
                <a:gd name="connsiteY0" fmla="*/ 0 h 1604293"/>
                <a:gd name="connsiteX1" fmla="*/ 2423802 w 2423802"/>
                <a:gd name="connsiteY1" fmla="*/ 146050 h 1604293"/>
                <a:gd name="connsiteX2" fmla="*/ 2423802 w 2423802"/>
                <a:gd name="connsiteY2" fmla="*/ 1073150 h 1604293"/>
                <a:gd name="connsiteX3" fmla="*/ 1395102 w 2423802"/>
                <a:gd name="connsiteY3" fmla="*/ 1073150 h 1604293"/>
                <a:gd name="connsiteX4" fmla="*/ 17152 w 2423802"/>
                <a:gd name="connsiteY4" fmla="*/ 1581150 h 1604293"/>
                <a:gd name="connsiteX5" fmla="*/ 563252 w 2423802"/>
                <a:gd name="connsiteY5" fmla="*/ 57150 h 1604293"/>
                <a:gd name="connsiteX6" fmla="*/ 321952 w 2423802"/>
                <a:gd name="connsiteY6" fmla="*/ 0 h 1604293"/>
                <a:gd name="connsiteX0" fmla="*/ 313411 w 2415261"/>
                <a:gd name="connsiteY0" fmla="*/ 0 h 1622929"/>
                <a:gd name="connsiteX1" fmla="*/ 2415261 w 2415261"/>
                <a:gd name="connsiteY1" fmla="*/ 146050 h 1622929"/>
                <a:gd name="connsiteX2" fmla="*/ 2415261 w 2415261"/>
                <a:gd name="connsiteY2" fmla="*/ 1073150 h 1622929"/>
                <a:gd name="connsiteX3" fmla="*/ 1386561 w 2415261"/>
                <a:gd name="connsiteY3" fmla="*/ 1073150 h 1622929"/>
                <a:gd name="connsiteX4" fmla="*/ 427711 w 2415261"/>
                <a:gd name="connsiteY4" fmla="*/ 774700 h 1622929"/>
                <a:gd name="connsiteX5" fmla="*/ 8611 w 2415261"/>
                <a:gd name="connsiteY5" fmla="*/ 1581150 h 1622929"/>
                <a:gd name="connsiteX6" fmla="*/ 554711 w 2415261"/>
                <a:gd name="connsiteY6" fmla="*/ 57150 h 1622929"/>
                <a:gd name="connsiteX7" fmla="*/ 313411 w 2415261"/>
                <a:gd name="connsiteY7" fmla="*/ 0 h 162292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07847 w 2409697"/>
                <a:gd name="connsiteY0" fmla="*/ 0 h 1581150"/>
                <a:gd name="connsiteX1" fmla="*/ 2409697 w 2409697"/>
                <a:gd name="connsiteY1" fmla="*/ 146050 h 1581150"/>
                <a:gd name="connsiteX2" fmla="*/ 1958847 w 2409697"/>
                <a:gd name="connsiteY2" fmla="*/ 622300 h 1581150"/>
                <a:gd name="connsiteX3" fmla="*/ 822197 w 2409697"/>
                <a:gd name="connsiteY3" fmla="*/ 965200 h 1581150"/>
                <a:gd name="connsiteX4" fmla="*/ 307847 w 2409697"/>
                <a:gd name="connsiteY4" fmla="*/ 1390650 h 1581150"/>
                <a:gd name="connsiteX5" fmla="*/ 422147 w 2409697"/>
                <a:gd name="connsiteY5" fmla="*/ 774700 h 1581150"/>
                <a:gd name="connsiteX6" fmla="*/ 3047 w 2409697"/>
                <a:gd name="connsiteY6" fmla="*/ 1581150 h 1581150"/>
                <a:gd name="connsiteX7" fmla="*/ 549147 w 2409697"/>
                <a:gd name="connsiteY7" fmla="*/ 57150 h 1581150"/>
                <a:gd name="connsiteX8" fmla="*/ 307847 w 2409697"/>
                <a:gd name="connsiteY8" fmla="*/ 0 h 1581150"/>
                <a:gd name="connsiteX0" fmla="*/ 389699 w 2491549"/>
                <a:gd name="connsiteY0" fmla="*/ 0 h 1581150"/>
                <a:gd name="connsiteX1" fmla="*/ 2491549 w 2491549"/>
                <a:gd name="connsiteY1" fmla="*/ 146050 h 1581150"/>
                <a:gd name="connsiteX2" fmla="*/ 2040699 w 2491549"/>
                <a:gd name="connsiteY2" fmla="*/ 622300 h 1581150"/>
                <a:gd name="connsiteX3" fmla="*/ 904049 w 2491549"/>
                <a:gd name="connsiteY3" fmla="*/ 965200 h 1581150"/>
                <a:gd name="connsiteX4" fmla="*/ 389699 w 2491549"/>
                <a:gd name="connsiteY4" fmla="*/ 1390650 h 1581150"/>
                <a:gd name="connsiteX5" fmla="*/ 503999 w 2491549"/>
                <a:gd name="connsiteY5" fmla="*/ 774700 h 1581150"/>
                <a:gd name="connsiteX6" fmla="*/ 84899 w 2491549"/>
                <a:gd name="connsiteY6" fmla="*/ 1581150 h 1581150"/>
                <a:gd name="connsiteX7" fmla="*/ 630999 w 2491549"/>
                <a:gd name="connsiteY7" fmla="*/ 57150 h 1581150"/>
                <a:gd name="connsiteX8" fmla="*/ 389699 w 2491549"/>
                <a:gd name="connsiteY8" fmla="*/ 0 h 1581150"/>
                <a:gd name="connsiteX0" fmla="*/ 387986 w 2489836"/>
                <a:gd name="connsiteY0" fmla="*/ 190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387986 w 2489836"/>
                <a:gd name="connsiteY8" fmla="*/ 19050 h 1600200"/>
                <a:gd name="connsiteX0" fmla="*/ 267336 w 2489836"/>
                <a:gd name="connsiteY0" fmla="*/ 444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267336 w 2489836"/>
                <a:gd name="connsiteY8" fmla="*/ 44450 h 1600200"/>
                <a:gd name="connsiteX0" fmla="*/ 267336 w 2489836"/>
                <a:gd name="connsiteY0" fmla="*/ 466010 h 2021760"/>
                <a:gd name="connsiteX1" fmla="*/ 2489836 w 2489836"/>
                <a:gd name="connsiteY1" fmla="*/ 586660 h 2021760"/>
                <a:gd name="connsiteX2" fmla="*/ 2038986 w 2489836"/>
                <a:gd name="connsiteY2" fmla="*/ 1062910 h 2021760"/>
                <a:gd name="connsiteX3" fmla="*/ 902336 w 2489836"/>
                <a:gd name="connsiteY3" fmla="*/ 1405810 h 2021760"/>
                <a:gd name="connsiteX4" fmla="*/ 387986 w 2489836"/>
                <a:gd name="connsiteY4" fmla="*/ 1831260 h 2021760"/>
                <a:gd name="connsiteX5" fmla="*/ 502286 w 2489836"/>
                <a:gd name="connsiteY5" fmla="*/ 1215310 h 2021760"/>
                <a:gd name="connsiteX6" fmla="*/ 83186 w 2489836"/>
                <a:gd name="connsiteY6" fmla="*/ 2021760 h 2021760"/>
                <a:gd name="connsiteX7" fmla="*/ 654686 w 2489836"/>
                <a:gd name="connsiteY7" fmla="*/ 421560 h 2021760"/>
                <a:gd name="connsiteX8" fmla="*/ 267336 w 2489836"/>
                <a:gd name="connsiteY8" fmla="*/ 466010 h 2021760"/>
                <a:gd name="connsiteX0" fmla="*/ 267336 w 2489836"/>
                <a:gd name="connsiteY0" fmla="*/ 356187 h 1911937"/>
                <a:gd name="connsiteX1" fmla="*/ 2489836 w 2489836"/>
                <a:gd name="connsiteY1" fmla="*/ 476837 h 1911937"/>
                <a:gd name="connsiteX2" fmla="*/ 2038986 w 2489836"/>
                <a:gd name="connsiteY2" fmla="*/ 953087 h 1911937"/>
                <a:gd name="connsiteX3" fmla="*/ 902336 w 2489836"/>
                <a:gd name="connsiteY3" fmla="*/ 1295987 h 1911937"/>
                <a:gd name="connsiteX4" fmla="*/ 387986 w 2489836"/>
                <a:gd name="connsiteY4" fmla="*/ 1721437 h 1911937"/>
                <a:gd name="connsiteX5" fmla="*/ 502286 w 2489836"/>
                <a:gd name="connsiteY5" fmla="*/ 1105487 h 1911937"/>
                <a:gd name="connsiteX6" fmla="*/ 83186 w 2489836"/>
                <a:gd name="connsiteY6" fmla="*/ 1911937 h 1911937"/>
                <a:gd name="connsiteX7" fmla="*/ 654686 w 2489836"/>
                <a:gd name="connsiteY7" fmla="*/ 311737 h 1911937"/>
                <a:gd name="connsiteX8" fmla="*/ 267336 w 2489836"/>
                <a:gd name="connsiteY8" fmla="*/ 356187 h 1911937"/>
                <a:gd name="connsiteX0" fmla="*/ 267336 w 2038986"/>
                <a:gd name="connsiteY0" fmla="*/ 368508 h 1924258"/>
                <a:gd name="connsiteX1" fmla="*/ 1956436 w 2038986"/>
                <a:gd name="connsiteY1" fmla="*/ 406608 h 1924258"/>
                <a:gd name="connsiteX2" fmla="*/ 2038986 w 2038986"/>
                <a:gd name="connsiteY2" fmla="*/ 965408 h 1924258"/>
                <a:gd name="connsiteX3" fmla="*/ 902336 w 2038986"/>
                <a:gd name="connsiteY3" fmla="*/ 1308308 h 1924258"/>
                <a:gd name="connsiteX4" fmla="*/ 387986 w 2038986"/>
                <a:gd name="connsiteY4" fmla="*/ 1733758 h 1924258"/>
                <a:gd name="connsiteX5" fmla="*/ 502286 w 2038986"/>
                <a:gd name="connsiteY5" fmla="*/ 1117808 h 1924258"/>
                <a:gd name="connsiteX6" fmla="*/ 83186 w 2038986"/>
                <a:gd name="connsiteY6" fmla="*/ 1924258 h 1924258"/>
                <a:gd name="connsiteX7" fmla="*/ 654686 w 2038986"/>
                <a:gd name="connsiteY7" fmla="*/ 324058 h 1924258"/>
                <a:gd name="connsiteX8" fmla="*/ 267336 w 2038986"/>
                <a:gd name="connsiteY8" fmla="*/ 368508 h 1924258"/>
                <a:gd name="connsiteX0" fmla="*/ 267336 w 2038986"/>
                <a:gd name="connsiteY0" fmla="*/ 446570 h 2002320"/>
                <a:gd name="connsiteX1" fmla="*/ 1956436 w 2038986"/>
                <a:gd name="connsiteY1" fmla="*/ 484670 h 2002320"/>
                <a:gd name="connsiteX2" fmla="*/ 2038986 w 2038986"/>
                <a:gd name="connsiteY2" fmla="*/ 1043470 h 2002320"/>
                <a:gd name="connsiteX3" fmla="*/ 902336 w 2038986"/>
                <a:gd name="connsiteY3" fmla="*/ 1386370 h 2002320"/>
                <a:gd name="connsiteX4" fmla="*/ 387986 w 2038986"/>
                <a:gd name="connsiteY4" fmla="*/ 1811820 h 2002320"/>
                <a:gd name="connsiteX5" fmla="*/ 502286 w 2038986"/>
                <a:gd name="connsiteY5" fmla="*/ 1195870 h 2002320"/>
                <a:gd name="connsiteX6" fmla="*/ 83186 w 2038986"/>
                <a:gd name="connsiteY6" fmla="*/ 2002320 h 2002320"/>
                <a:gd name="connsiteX7" fmla="*/ 654686 w 2038986"/>
                <a:gd name="connsiteY7" fmla="*/ 402120 h 2002320"/>
                <a:gd name="connsiteX8" fmla="*/ 267336 w 2038986"/>
                <a:gd name="connsiteY8" fmla="*/ 446570 h 2002320"/>
                <a:gd name="connsiteX0" fmla="*/ 267336 w 2038986"/>
                <a:gd name="connsiteY0" fmla="*/ 398001 h 1953751"/>
                <a:gd name="connsiteX1" fmla="*/ 1956436 w 2038986"/>
                <a:gd name="connsiteY1" fmla="*/ 436101 h 1953751"/>
                <a:gd name="connsiteX2" fmla="*/ 2038986 w 2038986"/>
                <a:gd name="connsiteY2" fmla="*/ 994901 h 1953751"/>
                <a:gd name="connsiteX3" fmla="*/ 902336 w 2038986"/>
                <a:gd name="connsiteY3" fmla="*/ 1337801 h 1953751"/>
                <a:gd name="connsiteX4" fmla="*/ 387986 w 2038986"/>
                <a:gd name="connsiteY4" fmla="*/ 1763251 h 1953751"/>
                <a:gd name="connsiteX5" fmla="*/ 502286 w 2038986"/>
                <a:gd name="connsiteY5" fmla="*/ 1147301 h 1953751"/>
                <a:gd name="connsiteX6" fmla="*/ 83186 w 2038986"/>
                <a:gd name="connsiteY6" fmla="*/ 1953751 h 1953751"/>
                <a:gd name="connsiteX7" fmla="*/ 654686 w 2038986"/>
                <a:gd name="connsiteY7" fmla="*/ 353551 h 1953751"/>
                <a:gd name="connsiteX8" fmla="*/ 267336 w 2038986"/>
                <a:gd name="connsiteY8" fmla="*/ 398001 h 1953751"/>
                <a:gd name="connsiteX0" fmla="*/ 267336 w 2038986"/>
                <a:gd name="connsiteY0" fmla="*/ 392627 h 1948377"/>
                <a:gd name="connsiteX1" fmla="*/ 1956436 w 2038986"/>
                <a:gd name="connsiteY1" fmla="*/ 430727 h 1948377"/>
                <a:gd name="connsiteX2" fmla="*/ 2038986 w 2038986"/>
                <a:gd name="connsiteY2" fmla="*/ 989527 h 1948377"/>
                <a:gd name="connsiteX3" fmla="*/ 902336 w 2038986"/>
                <a:gd name="connsiteY3" fmla="*/ 1332427 h 1948377"/>
                <a:gd name="connsiteX4" fmla="*/ 387986 w 2038986"/>
                <a:gd name="connsiteY4" fmla="*/ 1757877 h 1948377"/>
                <a:gd name="connsiteX5" fmla="*/ 502286 w 2038986"/>
                <a:gd name="connsiteY5" fmla="*/ 1141927 h 1948377"/>
                <a:gd name="connsiteX6" fmla="*/ 83186 w 2038986"/>
                <a:gd name="connsiteY6" fmla="*/ 1948377 h 1948377"/>
                <a:gd name="connsiteX7" fmla="*/ 654686 w 2038986"/>
                <a:gd name="connsiteY7" fmla="*/ 348177 h 1948377"/>
                <a:gd name="connsiteX8" fmla="*/ 267336 w 2038986"/>
                <a:gd name="connsiteY8" fmla="*/ 392627 h 1948377"/>
                <a:gd name="connsiteX0" fmla="*/ 267336 w 2038986"/>
                <a:gd name="connsiteY0" fmla="*/ 398120 h 1953870"/>
                <a:gd name="connsiteX1" fmla="*/ 1956436 w 2038986"/>
                <a:gd name="connsiteY1" fmla="*/ 436220 h 1953870"/>
                <a:gd name="connsiteX2" fmla="*/ 2038986 w 2038986"/>
                <a:gd name="connsiteY2" fmla="*/ 995020 h 1953870"/>
                <a:gd name="connsiteX3" fmla="*/ 902336 w 2038986"/>
                <a:gd name="connsiteY3" fmla="*/ 1337920 h 1953870"/>
                <a:gd name="connsiteX4" fmla="*/ 387986 w 2038986"/>
                <a:gd name="connsiteY4" fmla="*/ 1763370 h 1953870"/>
                <a:gd name="connsiteX5" fmla="*/ 502286 w 2038986"/>
                <a:gd name="connsiteY5" fmla="*/ 1147420 h 1953870"/>
                <a:gd name="connsiteX6" fmla="*/ 83186 w 2038986"/>
                <a:gd name="connsiteY6" fmla="*/ 1953870 h 1953870"/>
                <a:gd name="connsiteX7" fmla="*/ 654686 w 2038986"/>
                <a:gd name="connsiteY7" fmla="*/ 353670 h 1953870"/>
                <a:gd name="connsiteX8" fmla="*/ 267336 w 2038986"/>
                <a:gd name="connsiteY8" fmla="*/ 398120 h 1953870"/>
                <a:gd name="connsiteX0" fmla="*/ 267336 w 2038986"/>
                <a:gd name="connsiteY0" fmla="*/ 444148 h 1999898"/>
                <a:gd name="connsiteX1" fmla="*/ 1956436 w 2038986"/>
                <a:gd name="connsiteY1" fmla="*/ 482248 h 1999898"/>
                <a:gd name="connsiteX2" fmla="*/ 2038986 w 2038986"/>
                <a:gd name="connsiteY2" fmla="*/ 1041048 h 1999898"/>
                <a:gd name="connsiteX3" fmla="*/ 902336 w 2038986"/>
                <a:gd name="connsiteY3" fmla="*/ 1383948 h 1999898"/>
                <a:gd name="connsiteX4" fmla="*/ 387986 w 2038986"/>
                <a:gd name="connsiteY4" fmla="*/ 1809398 h 1999898"/>
                <a:gd name="connsiteX5" fmla="*/ 502286 w 2038986"/>
                <a:gd name="connsiteY5" fmla="*/ 1193448 h 1999898"/>
                <a:gd name="connsiteX6" fmla="*/ 83186 w 2038986"/>
                <a:gd name="connsiteY6" fmla="*/ 1999898 h 1999898"/>
                <a:gd name="connsiteX7" fmla="*/ 654686 w 2038986"/>
                <a:gd name="connsiteY7" fmla="*/ 399698 h 1999898"/>
                <a:gd name="connsiteX8" fmla="*/ 267336 w 2038986"/>
                <a:gd name="connsiteY8" fmla="*/ 444148 h 1999898"/>
                <a:gd name="connsiteX0" fmla="*/ 267336 w 2038986"/>
                <a:gd name="connsiteY0" fmla="*/ 455019 h 2010769"/>
                <a:gd name="connsiteX1" fmla="*/ 1956436 w 2038986"/>
                <a:gd name="connsiteY1" fmla="*/ 493119 h 2010769"/>
                <a:gd name="connsiteX2" fmla="*/ 2038986 w 2038986"/>
                <a:gd name="connsiteY2" fmla="*/ 1051919 h 2010769"/>
                <a:gd name="connsiteX3" fmla="*/ 902336 w 2038986"/>
                <a:gd name="connsiteY3" fmla="*/ 1394819 h 2010769"/>
                <a:gd name="connsiteX4" fmla="*/ 387986 w 2038986"/>
                <a:gd name="connsiteY4" fmla="*/ 1820269 h 2010769"/>
                <a:gd name="connsiteX5" fmla="*/ 502286 w 2038986"/>
                <a:gd name="connsiteY5" fmla="*/ 1204319 h 2010769"/>
                <a:gd name="connsiteX6" fmla="*/ 83186 w 2038986"/>
                <a:gd name="connsiteY6" fmla="*/ 2010769 h 2010769"/>
                <a:gd name="connsiteX7" fmla="*/ 654686 w 2038986"/>
                <a:gd name="connsiteY7" fmla="*/ 410569 h 2010769"/>
                <a:gd name="connsiteX8" fmla="*/ 267336 w 2038986"/>
                <a:gd name="connsiteY8" fmla="*/ 455019 h 2010769"/>
                <a:gd name="connsiteX0" fmla="*/ 267336 w 2038986"/>
                <a:gd name="connsiteY0" fmla="*/ 447394 h 2003144"/>
                <a:gd name="connsiteX1" fmla="*/ 1956436 w 2038986"/>
                <a:gd name="connsiteY1" fmla="*/ 485494 h 2003144"/>
                <a:gd name="connsiteX2" fmla="*/ 2038986 w 2038986"/>
                <a:gd name="connsiteY2" fmla="*/ 1044294 h 2003144"/>
                <a:gd name="connsiteX3" fmla="*/ 902336 w 2038986"/>
                <a:gd name="connsiteY3" fmla="*/ 1387194 h 2003144"/>
                <a:gd name="connsiteX4" fmla="*/ 387986 w 2038986"/>
                <a:gd name="connsiteY4" fmla="*/ 1812644 h 2003144"/>
                <a:gd name="connsiteX5" fmla="*/ 502286 w 2038986"/>
                <a:gd name="connsiteY5" fmla="*/ 1196694 h 2003144"/>
                <a:gd name="connsiteX6" fmla="*/ 83186 w 2038986"/>
                <a:gd name="connsiteY6" fmla="*/ 2003144 h 2003144"/>
                <a:gd name="connsiteX7" fmla="*/ 654686 w 2038986"/>
                <a:gd name="connsiteY7" fmla="*/ 402944 h 2003144"/>
                <a:gd name="connsiteX8" fmla="*/ 267336 w 2038986"/>
                <a:gd name="connsiteY8" fmla="*/ 447394 h 2003144"/>
                <a:gd name="connsiteX0" fmla="*/ 267336 w 2038986"/>
                <a:gd name="connsiteY0" fmla="*/ 441986 h 1997736"/>
                <a:gd name="connsiteX1" fmla="*/ 1956436 w 2038986"/>
                <a:gd name="connsiteY1" fmla="*/ 480086 h 1997736"/>
                <a:gd name="connsiteX2" fmla="*/ 2038986 w 2038986"/>
                <a:gd name="connsiteY2" fmla="*/ 1038886 h 1997736"/>
                <a:gd name="connsiteX3" fmla="*/ 902336 w 2038986"/>
                <a:gd name="connsiteY3" fmla="*/ 1381786 h 1997736"/>
                <a:gd name="connsiteX4" fmla="*/ 387986 w 2038986"/>
                <a:gd name="connsiteY4" fmla="*/ 1807236 h 1997736"/>
                <a:gd name="connsiteX5" fmla="*/ 502286 w 2038986"/>
                <a:gd name="connsiteY5" fmla="*/ 1191286 h 1997736"/>
                <a:gd name="connsiteX6" fmla="*/ 83186 w 2038986"/>
                <a:gd name="connsiteY6" fmla="*/ 1997736 h 1997736"/>
                <a:gd name="connsiteX7" fmla="*/ 654686 w 2038986"/>
                <a:gd name="connsiteY7" fmla="*/ 397536 h 1997736"/>
                <a:gd name="connsiteX8" fmla="*/ 267336 w 2038986"/>
                <a:gd name="connsiteY8" fmla="*/ 441986 h 1997736"/>
                <a:gd name="connsiteX0" fmla="*/ 260986 w 2038986"/>
                <a:gd name="connsiteY0" fmla="*/ 435815 h 2029665"/>
                <a:gd name="connsiteX1" fmla="*/ 1956436 w 2038986"/>
                <a:gd name="connsiteY1" fmla="*/ 512015 h 2029665"/>
                <a:gd name="connsiteX2" fmla="*/ 2038986 w 2038986"/>
                <a:gd name="connsiteY2" fmla="*/ 1070815 h 2029665"/>
                <a:gd name="connsiteX3" fmla="*/ 902336 w 2038986"/>
                <a:gd name="connsiteY3" fmla="*/ 1413715 h 2029665"/>
                <a:gd name="connsiteX4" fmla="*/ 387986 w 2038986"/>
                <a:gd name="connsiteY4" fmla="*/ 1839165 h 2029665"/>
                <a:gd name="connsiteX5" fmla="*/ 502286 w 2038986"/>
                <a:gd name="connsiteY5" fmla="*/ 1223215 h 2029665"/>
                <a:gd name="connsiteX6" fmla="*/ 83186 w 2038986"/>
                <a:gd name="connsiteY6" fmla="*/ 2029665 h 2029665"/>
                <a:gd name="connsiteX7" fmla="*/ 654686 w 2038986"/>
                <a:gd name="connsiteY7" fmla="*/ 429465 h 2029665"/>
                <a:gd name="connsiteX8" fmla="*/ 260986 w 2038986"/>
                <a:gd name="connsiteY8" fmla="*/ 435815 h 2029665"/>
                <a:gd name="connsiteX0" fmla="*/ 260986 w 2038986"/>
                <a:gd name="connsiteY0" fmla="*/ 398281 h 1992131"/>
                <a:gd name="connsiteX1" fmla="*/ 1956436 w 2038986"/>
                <a:gd name="connsiteY1" fmla="*/ 474481 h 1992131"/>
                <a:gd name="connsiteX2" fmla="*/ 2038986 w 2038986"/>
                <a:gd name="connsiteY2" fmla="*/ 1033281 h 1992131"/>
                <a:gd name="connsiteX3" fmla="*/ 902336 w 2038986"/>
                <a:gd name="connsiteY3" fmla="*/ 1376181 h 1992131"/>
                <a:gd name="connsiteX4" fmla="*/ 387986 w 2038986"/>
                <a:gd name="connsiteY4" fmla="*/ 1801631 h 1992131"/>
                <a:gd name="connsiteX5" fmla="*/ 502286 w 2038986"/>
                <a:gd name="connsiteY5" fmla="*/ 1185681 h 1992131"/>
                <a:gd name="connsiteX6" fmla="*/ 83186 w 2038986"/>
                <a:gd name="connsiteY6" fmla="*/ 1992131 h 1992131"/>
                <a:gd name="connsiteX7" fmla="*/ 654686 w 2038986"/>
                <a:gd name="connsiteY7" fmla="*/ 391931 h 1992131"/>
                <a:gd name="connsiteX8" fmla="*/ 260986 w 2038986"/>
                <a:gd name="connsiteY8" fmla="*/ 398281 h 1992131"/>
                <a:gd name="connsiteX0" fmla="*/ 260986 w 2038986"/>
                <a:gd name="connsiteY0" fmla="*/ 401837 h 1995687"/>
                <a:gd name="connsiteX1" fmla="*/ 1956436 w 2038986"/>
                <a:gd name="connsiteY1" fmla="*/ 478037 h 1995687"/>
                <a:gd name="connsiteX2" fmla="*/ 2038986 w 2038986"/>
                <a:gd name="connsiteY2" fmla="*/ 1036837 h 1995687"/>
                <a:gd name="connsiteX3" fmla="*/ 902336 w 2038986"/>
                <a:gd name="connsiteY3" fmla="*/ 1379737 h 1995687"/>
                <a:gd name="connsiteX4" fmla="*/ 387986 w 2038986"/>
                <a:gd name="connsiteY4" fmla="*/ 1805187 h 1995687"/>
                <a:gd name="connsiteX5" fmla="*/ 502286 w 2038986"/>
                <a:gd name="connsiteY5" fmla="*/ 1189237 h 1995687"/>
                <a:gd name="connsiteX6" fmla="*/ 83186 w 2038986"/>
                <a:gd name="connsiteY6" fmla="*/ 1995687 h 1995687"/>
                <a:gd name="connsiteX7" fmla="*/ 654686 w 2038986"/>
                <a:gd name="connsiteY7" fmla="*/ 395487 h 1995687"/>
                <a:gd name="connsiteX8" fmla="*/ 260986 w 2038986"/>
                <a:gd name="connsiteY8" fmla="*/ 401837 h 19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986" h="1995687">
                  <a:moveTo>
                    <a:pt x="260986" y="401837"/>
                  </a:moveTo>
                  <a:cubicBezTo>
                    <a:pt x="1763819" y="-783496"/>
                    <a:pt x="936203" y="1091870"/>
                    <a:pt x="1956436" y="478037"/>
                  </a:cubicBezTo>
                  <a:lnTo>
                    <a:pt x="2038986" y="1036837"/>
                  </a:lnTo>
                  <a:cubicBezTo>
                    <a:pt x="1772286" y="1496154"/>
                    <a:pt x="1111886" y="2076120"/>
                    <a:pt x="902336" y="1379737"/>
                  </a:cubicBezTo>
                  <a:cubicBezTo>
                    <a:pt x="1377528" y="1407254"/>
                    <a:pt x="641986" y="802945"/>
                    <a:pt x="387986" y="1805187"/>
                  </a:cubicBezTo>
                  <a:cubicBezTo>
                    <a:pt x="241936" y="1556479"/>
                    <a:pt x="611294" y="1062237"/>
                    <a:pt x="502286" y="1189237"/>
                  </a:cubicBezTo>
                  <a:cubicBezTo>
                    <a:pt x="393278" y="1316237"/>
                    <a:pt x="44028" y="1721579"/>
                    <a:pt x="83186" y="1995687"/>
                  </a:cubicBezTo>
                  <a:cubicBezTo>
                    <a:pt x="-290406" y="637845"/>
                    <a:pt x="719244" y="431470"/>
                    <a:pt x="654686" y="395487"/>
                  </a:cubicBezTo>
                  <a:lnTo>
                    <a:pt x="260986" y="401837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26CC60-1DCD-9516-B747-ABB1693D0D27}"/>
                </a:ext>
              </a:extLst>
            </p:cNvPr>
            <p:cNvSpPr/>
            <p:nvPr/>
          </p:nvSpPr>
          <p:spPr>
            <a:xfrm>
              <a:off x="3201670" y="-1305442"/>
              <a:ext cx="2570444" cy="3220269"/>
            </a:xfrm>
            <a:custGeom>
              <a:avLst/>
              <a:gdLst>
                <a:gd name="connsiteX0" fmla="*/ 0 w 469900"/>
                <a:gd name="connsiteY0" fmla="*/ 0 h 1162050"/>
                <a:gd name="connsiteX1" fmla="*/ 469900 w 469900"/>
                <a:gd name="connsiteY1" fmla="*/ 0 h 1162050"/>
                <a:gd name="connsiteX2" fmla="*/ 469900 w 469900"/>
                <a:gd name="connsiteY2" fmla="*/ 1162050 h 1162050"/>
                <a:gd name="connsiteX3" fmla="*/ 0 w 469900"/>
                <a:gd name="connsiteY3" fmla="*/ 1162050 h 1162050"/>
                <a:gd name="connsiteX4" fmla="*/ 0 w 469900"/>
                <a:gd name="connsiteY4" fmla="*/ 0 h 1162050"/>
                <a:gd name="connsiteX0" fmla="*/ 0 w 1016000"/>
                <a:gd name="connsiteY0" fmla="*/ 50800 h 1212850"/>
                <a:gd name="connsiteX1" fmla="*/ 1016000 w 1016000"/>
                <a:gd name="connsiteY1" fmla="*/ 0 h 1212850"/>
                <a:gd name="connsiteX2" fmla="*/ 469900 w 1016000"/>
                <a:gd name="connsiteY2" fmla="*/ 1212850 h 1212850"/>
                <a:gd name="connsiteX3" fmla="*/ 0 w 1016000"/>
                <a:gd name="connsiteY3" fmla="*/ 1212850 h 1212850"/>
                <a:gd name="connsiteX4" fmla="*/ 0 w 1016000"/>
                <a:gd name="connsiteY4" fmla="*/ 50800 h 1212850"/>
                <a:gd name="connsiteX0" fmla="*/ 0 w 1120139"/>
                <a:gd name="connsiteY0" fmla="*/ 285750 h 1447800"/>
                <a:gd name="connsiteX1" fmla="*/ 1120139 w 1120139"/>
                <a:gd name="connsiteY1" fmla="*/ 0 h 1447800"/>
                <a:gd name="connsiteX2" fmla="*/ 1016000 w 1120139"/>
                <a:gd name="connsiteY2" fmla="*/ 234950 h 1447800"/>
                <a:gd name="connsiteX3" fmla="*/ 469900 w 1120139"/>
                <a:gd name="connsiteY3" fmla="*/ 1447800 h 1447800"/>
                <a:gd name="connsiteX4" fmla="*/ 0 w 1120139"/>
                <a:gd name="connsiteY4" fmla="*/ 1447800 h 1447800"/>
                <a:gd name="connsiteX5" fmla="*/ 0 w 1120139"/>
                <a:gd name="connsiteY5" fmla="*/ 285750 h 1447800"/>
                <a:gd name="connsiteX0" fmla="*/ 0 w 1315996"/>
                <a:gd name="connsiteY0" fmla="*/ 458860 h 1620910"/>
                <a:gd name="connsiteX1" fmla="*/ 1259839 w 1315996"/>
                <a:gd name="connsiteY1" fmla="*/ 8010 h 1620910"/>
                <a:gd name="connsiteX2" fmla="*/ 1120139 w 1315996"/>
                <a:gd name="connsiteY2" fmla="*/ 173110 h 1620910"/>
                <a:gd name="connsiteX3" fmla="*/ 1016000 w 1315996"/>
                <a:gd name="connsiteY3" fmla="*/ 408060 h 1620910"/>
                <a:gd name="connsiteX4" fmla="*/ 469900 w 1315996"/>
                <a:gd name="connsiteY4" fmla="*/ 1620910 h 1620910"/>
                <a:gd name="connsiteX5" fmla="*/ 0 w 1315996"/>
                <a:gd name="connsiteY5" fmla="*/ 1620910 h 1620910"/>
                <a:gd name="connsiteX6" fmla="*/ 0 w 1315996"/>
                <a:gd name="connsiteY6" fmla="*/ 458860 h 1620910"/>
                <a:gd name="connsiteX0" fmla="*/ 0 w 1310420"/>
                <a:gd name="connsiteY0" fmla="*/ 289172 h 1451222"/>
                <a:gd name="connsiteX1" fmla="*/ 1253489 w 1310420"/>
                <a:gd name="connsiteY1" fmla="*/ 244722 h 1451222"/>
                <a:gd name="connsiteX2" fmla="*/ 1120139 w 1310420"/>
                <a:gd name="connsiteY2" fmla="*/ 3422 h 1451222"/>
                <a:gd name="connsiteX3" fmla="*/ 1016000 w 1310420"/>
                <a:gd name="connsiteY3" fmla="*/ 238372 h 1451222"/>
                <a:gd name="connsiteX4" fmla="*/ 469900 w 1310420"/>
                <a:gd name="connsiteY4" fmla="*/ 1451222 h 1451222"/>
                <a:gd name="connsiteX5" fmla="*/ 0 w 1310420"/>
                <a:gd name="connsiteY5" fmla="*/ 1451222 h 1451222"/>
                <a:gd name="connsiteX6" fmla="*/ 0 w 1310420"/>
                <a:gd name="connsiteY6" fmla="*/ 289172 h 1451222"/>
                <a:gd name="connsiteX0" fmla="*/ 0 w 1258674"/>
                <a:gd name="connsiteY0" fmla="*/ 501731 h 1663781"/>
                <a:gd name="connsiteX1" fmla="*/ 269238 w 1258674"/>
                <a:gd name="connsiteY1" fmla="*/ 81 h 1663781"/>
                <a:gd name="connsiteX2" fmla="*/ 1253489 w 1258674"/>
                <a:gd name="connsiteY2" fmla="*/ 457281 h 1663781"/>
                <a:gd name="connsiteX3" fmla="*/ 1120139 w 1258674"/>
                <a:gd name="connsiteY3" fmla="*/ 215981 h 1663781"/>
                <a:gd name="connsiteX4" fmla="*/ 1016000 w 1258674"/>
                <a:gd name="connsiteY4" fmla="*/ 450931 h 1663781"/>
                <a:gd name="connsiteX5" fmla="*/ 469900 w 1258674"/>
                <a:gd name="connsiteY5" fmla="*/ 1663781 h 1663781"/>
                <a:gd name="connsiteX6" fmla="*/ 0 w 1258674"/>
                <a:gd name="connsiteY6" fmla="*/ 1663781 h 1663781"/>
                <a:gd name="connsiteX7" fmla="*/ 0 w 1258674"/>
                <a:gd name="connsiteY7" fmla="*/ 501731 h 1663781"/>
                <a:gd name="connsiteX0" fmla="*/ 0 w 1360758"/>
                <a:gd name="connsiteY0" fmla="*/ 584993 h 1747043"/>
                <a:gd name="connsiteX1" fmla="*/ 269238 w 1360758"/>
                <a:gd name="connsiteY1" fmla="*/ 83343 h 1747043"/>
                <a:gd name="connsiteX2" fmla="*/ 1253489 w 1360758"/>
                <a:gd name="connsiteY2" fmla="*/ 540543 h 1747043"/>
                <a:gd name="connsiteX3" fmla="*/ 1120139 w 1360758"/>
                <a:gd name="connsiteY3" fmla="*/ 299243 h 1747043"/>
                <a:gd name="connsiteX4" fmla="*/ 1016000 w 1360758"/>
                <a:gd name="connsiteY4" fmla="*/ 534193 h 1747043"/>
                <a:gd name="connsiteX5" fmla="*/ 469900 w 1360758"/>
                <a:gd name="connsiteY5" fmla="*/ 1747043 h 1747043"/>
                <a:gd name="connsiteX6" fmla="*/ 0 w 1360758"/>
                <a:gd name="connsiteY6" fmla="*/ 1747043 h 1747043"/>
                <a:gd name="connsiteX7" fmla="*/ 0 w 1360758"/>
                <a:gd name="connsiteY7" fmla="*/ 584993 h 1747043"/>
                <a:gd name="connsiteX0" fmla="*/ 0 w 1353283"/>
                <a:gd name="connsiteY0" fmla="*/ 501650 h 1663700"/>
                <a:gd name="connsiteX1" fmla="*/ 269238 w 1353283"/>
                <a:gd name="connsiteY1" fmla="*/ 0 h 1663700"/>
                <a:gd name="connsiteX2" fmla="*/ 1253489 w 1353283"/>
                <a:gd name="connsiteY2" fmla="*/ 457200 h 1663700"/>
                <a:gd name="connsiteX3" fmla="*/ 1120139 w 1353283"/>
                <a:gd name="connsiteY3" fmla="*/ 215900 h 1663700"/>
                <a:gd name="connsiteX4" fmla="*/ 1016000 w 1353283"/>
                <a:gd name="connsiteY4" fmla="*/ 450850 h 1663700"/>
                <a:gd name="connsiteX5" fmla="*/ 469900 w 1353283"/>
                <a:gd name="connsiteY5" fmla="*/ 1663700 h 1663700"/>
                <a:gd name="connsiteX6" fmla="*/ 0 w 1353283"/>
                <a:gd name="connsiteY6" fmla="*/ 1663700 h 1663700"/>
                <a:gd name="connsiteX7" fmla="*/ 0 w 1353283"/>
                <a:gd name="connsiteY7" fmla="*/ 501650 h 1663700"/>
                <a:gd name="connsiteX0" fmla="*/ 0 w 1353283"/>
                <a:gd name="connsiteY0" fmla="*/ 573370 h 1735420"/>
                <a:gd name="connsiteX1" fmla="*/ 269238 w 1353283"/>
                <a:gd name="connsiteY1" fmla="*/ 71720 h 1735420"/>
                <a:gd name="connsiteX2" fmla="*/ 1253489 w 1353283"/>
                <a:gd name="connsiteY2" fmla="*/ 528920 h 1735420"/>
                <a:gd name="connsiteX3" fmla="*/ 1120139 w 1353283"/>
                <a:gd name="connsiteY3" fmla="*/ 287620 h 1735420"/>
                <a:gd name="connsiteX4" fmla="*/ 1016000 w 1353283"/>
                <a:gd name="connsiteY4" fmla="*/ 522570 h 1735420"/>
                <a:gd name="connsiteX5" fmla="*/ 469900 w 1353283"/>
                <a:gd name="connsiteY5" fmla="*/ 1735420 h 1735420"/>
                <a:gd name="connsiteX6" fmla="*/ 0 w 1353283"/>
                <a:gd name="connsiteY6" fmla="*/ 1735420 h 1735420"/>
                <a:gd name="connsiteX7" fmla="*/ 0 w 1353283"/>
                <a:gd name="connsiteY7" fmla="*/ 573370 h 1735420"/>
                <a:gd name="connsiteX0" fmla="*/ 0 w 1352934"/>
                <a:gd name="connsiteY0" fmla="*/ 559343 h 1721393"/>
                <a:gd name="connsiteX1" fmla="*/ 269238 w 1352934"/>
                <a:gd name="connsiteY1" fmla="*/ 57693 h 1721393"/>
                <a:gd name="connsiteX2" fmla="*/ 1253489 w 1352934"/>
                <a:gd name="connsiteY2" fmla="*/ 514893 h 1721393"/>
                <a:gd name="connsiteX3" fmla="*/ 1120139 w 1352934"/>
                <a:gd name="connsiteY3" fmla="*/ 273593 h 1721393"/>
                <a:gd name="connsiteX4" fmla="*/ 1016000 w 1352934"/>
                <a:gd name="connsiteY4" fmla="*/ 508543 h 1721393"/>
                <a:gd name="connsiteX5" fmla="*/ 469900 w 1352934"/>
                <a:gd name="connsiteY5" fmla="*/ 1721393 h 1721393"/>
                <a:gd name="connsiteX6" fmla="*/ 0 w 1352934"/>
                <a:gd name="connsiteY6" fmla="*/ 1721393 h 1721393"/>
                <a:gd name="connsiteX7" fmla="*/ 0 w 1352934"/>
                <a:gd name="connsiteY7" fmla="*/ 559343 h 1721393"/>
                <a:gd name="connsiteX0" fmla="*/ 0 w 1360304"/>
                <a:gd name="connsiteY0" fmla="*/ 516082 h 1678132"/>
                <a:gd name="connsiteX1" fmla="*/ 269238 w 1360304"/>
                <a:gd name="connsiteY1" fmla="*/ 14432 h 1678132"/>
                <a:gd name="connsiteX2" fmla="*/ 1253489 w 1360304"/>
                <a:gd name="connsiteY2" fmla="*/ 471632 h 1678132"/>
                <a:gd name="connsiteX3" fmla="*/ 1120139 w 1360304"/>
                <a:gd name="connsiteY3" fmla="*/ 230332 h 1678132"/>
                <a:gd name="connsiteX4" fmla="*/ 1016000 w 1360304"/>
                <a:gd name="connsiteY4" fmla="*/ 465282 h 1678132"/>
                <a:gd name="connsiteX5" fmla="*/ 469900 w 1360304"/>
                <a:gd name="connsiteY5" fmla="*/ 1678132 h 1678132"/>
                <a:gd name="connsiteX6" fmla="*/ 0 w 1360304"/>
                <a:gd name="connsiteY6" fmla="*/ 1678132 h 1678132"/>
                <a:gd name="connsiteX7" fmla="*/ 0 w 1360304"/>
                <a:gd name="connsiteY7" fmla="*/ 516082 h 1678132"/>
                <a:gd name="connsiteX0" fmla="*/ 0 w 1258674"/>
                <a:gd name="connsiteY0" fmla="*/ 572275 h 1734325"/>
                <a:gd name="connsiteX1" fmla="*/ 269238 w 1258674"/>
                <a:gd name="connsiteY1" fmla="*/ 70625 h 1734325"/>
                <a:gd name="connsiteX2" fmla="*/ 791209 w 1258674"/>
                <a:gd name="connsiteY2" fmla="*/ 46494 h 1734325"/>
                <a:gd name="connsiteX3" fmla="*/ 1253489 w 1258674"/>
                <a:gd name="connsiteY3" fmla="*/ 527825 h 1734325"/>
                <a:gd name="connsiteX4" fmla="*/ 1120139 w 1258674"/>
                <a:gd name="connsiteY4" fmla="*/ 286525 h 1734325"/>
                <a:gd name="connsiteX5" fmla="*/ 1016000 w 1258674"/>
                <a:gd name="connsiteY5" fmla="*/ 521475 h 1734325"/>
                <a:gd name="connsiteX6" fmla="*/ 469900 w 1258674"/>
                <a:gd name="connsiteY6" fmla="*/ 1734325 h 1734325"/>
                <a:gd name="connsiteX7" fmla="*/ 0 w 1258674"/>
                <a:gd name="connsiteY7" fmla="*/ 1734325 h 1734325"/>
                <a:gd name="connsiteX8" fmla="*/ 0 w 1258674"/>
                <a:gd name="connsiteY8" fmla="*/ 572275 h 1734325"/>
                <a:gd name="connsiteX0" fmla="*/ 0 w 1258674"/>
                <a:gd name="connsiteY0" fmla="*/ 575015 h 1737065"/>
                <a:gd name="connsiteX1" fmla="*/ 269238 w 1258674"/>
                <a:gd name="connsiteY1" fmla="*/ 73365 h 1737065"/>
                <a:gd name="connsiteX2" fmla="*/ 791209 w 1258674"/>
                <a:gd name="connsiteY2" fmla="*/ 49234 h 1737065"/>
                <a:gd name="connsiteX3" fmla="*/ 1253489 w 1258674"/>
                <a:gd name="connsiteY3" fmla="*/ 530565 h 1737065"/>
                <a:gd name="connsiteX4" fmla="*/ 1120139 w 1258674"/>
                <a:gd name="connsiteY4" fmla="*/ 289265 h 1737065"/>
                <a:gd name="connsiteX5" fmla="*/ 1016000 w 1258674"/>
                <a:gd name="connsiteY5" fmla="*/ 524215 h 1737065"/>
                <a:gd name="connsiteX6" fmla="*/ 469900 w 1258674"/>
                <a:gd name="connsiteY6" fmla="*/ 1737065 h 1737065"/>
                <a:gd name="connsiteX7" fmla="*/ 0 w 1258674"/>
                <a:gd name="connsiteY7" fmla="*/ 1737065 h 1737065"/>
                <a:gd name="connsiteX8" fmla="*/ 0 w 1258674"/>
                <a:gd name="connsiteY8" fmla="*/ 575015 h 1737065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311149 w 1374104"/>
                <a:gd name="connsiteY1" fmla="*/ 360563 h 1743593"/>
                <a:gd name="connsiteX2" fmla="*/ 269238 w 1374104"/>
                <a:gd name="connsiteY2" fmla="*/ 79893 h 1743593"/>
                <a:gd name="connsiteX3" fmla="*/ 791209 w 1374104"/>
                <a:gd name="connsiteY3" fmla="*/ 55762 h 1743593"/>
                <a:gd name="connsiteX4" fmla="*/ 1253489 w 1374104"/>
                <a:gd name="connsiteY4" fmla="*/ 537093 h 1743593"/>
                <a:gd name="connsiteX5" fmla="*/ 1120139 w 1374104"/>
                <a:gd name="connsiteY5" fmla="*/ 295793 h 1743593"/>
                <a:gd name="connsiteX6" fmla="*/ 1016000 w 1374104"/>
                <a:gd name="connsiteY6" fmla="*/ 530743 h 1743593"/>
                <a:gd name="connsiteX7" fmla="*/ 469900 w 1374104"/>
                <a:gd name="connsiteY7" fmla="*/ 1743593 h 1743593"/>
                <a:gd name="connsiteX8" fmla="*/ 0 w 1374104"/>
                <a:gd name="connsiteY8" fmla="*/ 1743593 h 1743593"/>
                <a:gd name="connsiteX9" fmla="*/ 0 w 1374104"/>
                <a:gd name="connsiteY9" fmla="*/ 58154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0 w 1709384"/>
                <a:gd name="connsiteY9" fmla="*/ 71108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212089 w 1709384"/>
                <a:gd name="connsiteY9" fmla="*/ 733943 h 1743593"/>
                <a:gd name="connsiteX10" fmla="*/ 0 w 1709384"/>
                <a:gd name="connsiteY10" fmla="*/ 711083 h 1743593"/>
                <a:gd name="connsiteX0" fmla="*/ 329441 w 2038825"/>
                <a:gd name="connsiteY0" fmla="*/ 711083 h 1743593"/>
                <a:gd name="connsiteX1" fmla="*/ 975870 w 2038825"/>
                <a:gd name="connsiteY1" fmla="*/ 360563 h 1743593"/>
                <a:gd name="connsiteX2" fmla="*/ 933959 w 2038825"/>
                <a:gd name="connsiteY2" fmla="*/ 79893 h 1743593"/>
                <a:gd name="connsiteX3" fmla="*/ 1455930 w 2038825"/>
                <a:gd name="connsiteY3" fmla="*/ 55762 h 1743593"/>
                <a:gd name="connsiteX4" fmla="*/ 1918210 w 2038825"/>
                <a:gd name="connsiteY4" fmla="*/ 537093 h 1743593"/>
                <a:gd name="connsiteX5" fmla="*/ 1784860 w 2038825"/>
                <a:gd name="connsiteY5" fmla="*/ 295793 h 1743593"/>
                <a:gd name="connsiteX6" fmla="*/ 1680721 w 2038825"/>
                <a:gd name="connsiteY6" fmla="*/ 530743 h 1743593"/>
                <a:gd name="connsiteX7" fmla="*/ 1134621 w 2038825"/>
                <a:gd name="connsiteY7" fmla="*/ 1743593 h 1743593"/>
                <a:gd name="connsiteX8" fmla="*/ 664721 w 2038825"/>
                <a:gd name="connsiteY8" fmla="*/ 1743593 h 1743593"/>
                <a:gd name="connsiteX9" fmla="*/ 510 w 2038825"/>
                <a:gd name="connsiteY9" fmla="*/ 1556903 h 1743593"/>
                <a:gd name="connsiteX10" fmla="*/ 541530 w 2038825"/>
                <a:gd name="connsiteY10" fmla="*/ 733943 h 1743593"/>
                <a:gd name="connsiteX11" fmla="*/ 329441 w 2038825"/>
                <a:gd name="connsiteY11" fmla="*/ 711083 h 1743593"/>
                <a:gd name="connsiteX0" fmla="*/ 341294 w 2050678"/>
                <a:gd name="connsiteY0" fmla="*/ 711083 h 1743593"/>
                <a:gd name="connsiteX1" fmla="*/ 987723 w 2050678"/>
                <a:gd name="connsiteY1" fmla="*/ 360563 h 1743593"/>
                <a:gd name="connsiteX2" fmla="*/ 945812 w 2050678"/>
                <a:gd name="connsiteY2" fmla="*/ 79893 h 1743593"/>
                <a:gd name="connsiteX3" fmla="*/ 1467783 w 2050678"/>
                <a:gd name="connsiteY3" fmla="*/ 55762 h 1743593"/>
                <a:gd name="connsiteX4" fmla="*/ 1930063 w 2050678"/>
                <a:gd name="connsiteY4" fmla="*/ 537093 h 1743593"/>
                <a:gd name="connsiteX5" fmla="*/ 1796713 w 2050678"/>
                <a:gd name="connsiteY5" fmla="*/ 295793 h 1743593"/>
                <a:gd name="connsiteX6" fmla="*/ 1692574 w 2050678"/>
                <a:gd name="connsiteY6" fmla="*/ 530743 h 1743593"/>
                <a:gd name="connsiteX7" fmla="*/ 1146474 w 2050678"/>
                <a:gd name="connsiteY7" fmla="*/ 1743593 h 1743593"/>
                <a:gd name="connsiteX8" fmla="*/ 676574 w 2050678"/>
                <a:gd name="connsiteY8" fmla="*/ 1743593 h 1743593"/>
                <a:gd name="connsiteX9" fmla="*/ 233344 w 2050678"/>
                <a:gd name="connsiteY9" fmla="*/ 1389263 h 1743593"/>
                <a:gd name="connsiteX10" fmla="*/ 12363 w 2050678"/>
                <a:gd name="connsiteY10" fmla="*/ 1556903 h 1743593"/>
                <a:gd name="connsiteX11" fmla="*/ 553383 w 2050678"/>
                <a:gd name="connsiteY11" fmla="*/ 733943 h 1743593"/>
                <a:gd name="connsiteX12" fmla="*/ 341294 w 2050678"/>
                <a:gd name="connsiteY12" fmla="*/ 711083 h 1743593"/>
                <a:gd name="connsiteX0" fmla="*/ 877802 w 2587186"/>
                <a:gd name="connsiteY0" fmla="*/ 711083 h 2208413"/>
                <a:gd name="connsiteX1" fmla="*/ 1524231 w 2587186"/>
                <a:gd name="connsiteY1" fmla="*/ 360563 h 2208413"/>
                <a:gd name="connsiteX2" fmla="*/ 1482320 w 2587186"/>
                <a:gd name="connsiteY2" fmla="*/ 79893 h 2208413"/>
                <a:gd name="connsiteX3" fmla="*/ 2004291 w 2587186"/>
                <a:gd name="connsiteY3" fmla="*/ 55762 h 2208413"/>
                <a:gd name="connsiteX4" fmla="*/ 2466571 w 2587186"/>
                <a:gd name="connsiteY4" fmla="*/ 537093 h 2208413"/>
                <a:gd name="connsiteX5" fmla="*/ 2333221 w 2587186"/>
                <a:gd name="connsiteY5" fmla="*/ 295793 h 2208413"/>
                <a:gd name="connsiteX6" fmla="*/ 2229082 w 2587186"/>
                <a:gd name="connsiteY6" fmla="*/ 530743 h 2208413"/>
                <a:gd name="connsiteX7" fmla="*/ 1682982 w 2587186"/>
                <a:gd name="connsiteY7" fmla="*/ 1743593 h 2208413"/>
                <a:gd name="connsiteX8" fmla="*/ 16742 w 2587186"/>
                <a:gd name="connsiteY8" fmla="*/ 2208413 h 2208413"/>
                <a:gd name="connsiteX9" fmla="*/ 769852 w 2587186"/>
                <a:gd name="connsiteY9" fmla="*/ 1389263 h 2208413"/>
                <a:gd name="connsiteX10" fmla="*/ 548871 w 2587186"/>
                <a:gd name="connsiteY10" fmla="*/ 1556903 h 2208413"/>
                <a:gd name="connsiteX11" fmla="*/ 1089891 w 2587186"/>
                <a:gd name="connsiteY11" fmla="*/ 733943 h 2208413"/>
                <a:gd name="connsiteX12" fmla="*/ 877802 w 2587186"/>
                <a:gd name="connsiteY12" fmla="*/ 711083 h 2208413"/>
                <a:gd name="connsiteX0" fmla="*/ 877802 w 2587186"/>
                <a:gd name="connsiteY0" fmla="*/ 711083 h 2501783"/>
                <a:gd name="connsiteX1" fmla="*/ 1524231 w 2587186"/>
                <a:gd name="connsiteY1" fmla="*/ 360563 h 2501783"/>
                <a:gd name="connsiteX2" fmla="*/ 1482320 w 2587186"/>
                <a:gd name="connsiteY2" fmla="*/ 79893 h 2501783"/>
                <a:gd name="connsiteX3" fmla="*/ 2004291 w 2587186"/>
                <a:gd name="connsiteY3" fmla="*/ 55762 h 2501783"/>
                <a:gd name="connsiteX4" fmla="*/ 2466571 w 2587186"/>
                <a:gd name="connsiteY4" fmla="*/ 537093 h 2501783"/>
                <a:gd name="connsiteX5" fmla="*/ 2333221 w 2587186"/>
                <a:gd name="connsiteY5" fmla="*/ 295793 h 2501783"/>
                <a:gd name="connsiteX6" fmla="*/ 2229082 w 2587186"/>
                <a:gd name="connsiteY6" fmla="*/ 530743 h 2501783"/>
                <a:gd name="connsiteX7" fmla="*/ 1682982 w 2587186"/>
                <a:gd name="connsiteY7" fmla="*/ 1743593 h 2501783"/>
                <a:gd name="connsiteX8" fmla="*/ 777472 w 2587186"/>
                <a:gd name="connsiteY8" fmla="*/ 2501783 h 2501783"/>
                <a:gd name="connsiteX9" fmla="*/ 16742 w 2587186"/>
                <a:gd name="connsiteY9" fmla="*/ 2208413 h 2501783"/>
                <a:gd name="connsiteX10" fmla="*/ 769852 w 2587186"/>
                <a:gd name="connsiteY10" fmla="*/ 1389263 h 2501783"/>
                <a:gd name="connsiteX11" fmla="*/ 548871 w 2587186"/>
                <a:gd name="connsiteY11" fmla="*/ 1556903 h 2501783"/>
                <a:gd name="connsiteX12" fmla="*/ 1089891 w 2587186"/>
                <a:gd name="connsiteY12" fmla="*/ 733943 h 2501783"/>
                <a:gd name="connsiteX13" fmla="*/ 877802 w 2587186"/>
                <a:gd name="connsiteY13" fmla="*/ 711083 h 2501783"/>
                <a:gd name="connsiteX0" fmla="*/ 877802 w 2587186"/>
                <a:gd name="connsiteY0" fmla="*/ 711083 h 2874648"/>
                <a:gd name="connsiteX1" fmla="*/ 1524231 w 2587186"/>
                <a:gd name="connsiteY1" fmla="*/ 360563 h 2874648"/>
                <a:gd name="connsiteX2" fmla="*/ 1482320 w 2587186"/>
                <a:gd name="connsiteY2" fmla="*/ 79893 h 2874648"/>
                <a:gd name="connsiteX3" fmla="*/ 2004291 w 2587186"/>
                <a:gd name="connsiteY3" fmla="*/ 55762 h 2874648"/>
                <a:gd name="connsiteX4" fmla="*/ 2466571 w 2587186"/>
                <a:gd name="connsiteY4" fmla="*/ 537093 h 2874648"/>
                <a:gd name="connsiteX5" fmla="*/ 2333221 w 2587186"/>
                <a:gd name="connsiteY5" fmla="*/ 295793 h 2874648"/>
                <a:gd name="connsiteX6" fmla="*/ 2229082 w 2587186"/>
                <a:gd name="connsiteY6" fmla="*/ 530743 h 2874648"/>
                <a:gd name="connsiteX7" fmla="*/ 1682982 w 2587186"/>
                <a:gd name="connsiteY7" fmla="*/ 1743593 h 2874648"/>
                <a:gd name="connsiteX8" fmla="*/ 891772 w 2587186"/>
                <a:gd name="connsiteY8" fmla="*/ 2852303 h 2874648"/>
                <a:gd name="connsiteX9" fmla="*/ 777472 w 2587186"/>
                <a:gd name="connsiteY9" fmla="*/ 2501783 h 2874648"/>
                <a:gd name="connsiteX10" fmla="*/ 16742 w 2587186"/>
                <a:gd name="connsiteY10" fmla="*/ 2208413 h 2874648"/>
                <a:gd name="connsiteX11" fmla="*/ 769852 w 2587186"/>
                <a:gd name="connsiteY11" fmla="*/ 1389263 h 2874648"/>
                <a:gd name="connsiteX12" fmla="*/ 548871 w 2587186"/>
                <a:gd name="connsiteY12" fmla="*/ 1556903 h 2874648"/>
                <a:gd name="connsiteX13" fmla="*/ 1089891 w 2587186"/>
                <a:gd name="connsiteY13" fmla="*/ 733943 h 2874648"/>
                <a:gd name="connsiteX14" fmla="*/ 877802 w 2587186"/>
                <a:gd name="connsiteY14" fmla="*/ 711083 h 2874648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682982 w 2587186"/>
                <a:gd name="connsiteY7" fmla="*/ 174359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545822 w 2587186"/>
                <a:gd name="connsiteY7" fmla="*/ 157595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0444" h="3220269">
                  <a:moveTo>
                    <a:pt x="861060" y="711083"/>
                  </a:moveTo>
                  <a:cubicBezTo>
                    <a:pt x="878628" y="469148"/>
                    <a:pt x="1416896" y="337491"/>
                    <a:pt x="1507489" y="360563"/>
                  </a:cubicBezTo>
                  <a:cubicBezTo>
                    <a:pt x="1422822" y="276955"/>
                    <a:pt x="1351278" y="119263"/>
                    <a:pt x="1465578" y="79893"/>
                  </a:cubicBezTo>
                  <a:cubicBezTo>
                    <a:pt x="1630466" y="354213"/>
                    <a:pt x="1823507" y="-20438"/>
                    <a:pt x="1987549" y="55762"/>
                  </a:cubicBezTo>
                  <a:cubicBezTo>
                    <a:pt x="2563071" y="-180458"/>
                    <a:pt x="2702347" y="401838"/>
                    <a:pt x="2449829" y="537093"/>
                  </a:cubicBezTo>
                  <a:cubicBezTo>
                    <a:pt x="2487929" y="501110"/>
                    <a:pt x="2303144" y="261926"/>
                    <a:pt x="2316479" y="295793"/>
                  </a:cubicBezTo>
                  <a:lnTo>
                    <a:pt x="2212340" y="530743"/>
                  </a:lnTo>
                  <a:cubicBezTo>
                    <a:pt x="2142490" y="644196"/>
                    <a:pt x="2263140" y="277589"/>
                    <a:pt x="2048510" y="360562"/>
                  </a:cubicBezTo>
                  <a:lnTo>
                    <a:pt x="1529080" y="1575953"/>
                  </a:lnTo>
                  <a:cubicBezTo>
                    <a:pt x="1351915" y="1908269"/>
                    <a:pt x="1189778" y="2987557"/>
                    <a:pt x="1057910" y="3172342"/>
                  </a:cubicBezTo>
                  <a:cubicBezTo>
                    <a:pt x="926042" y="3357127"/>
                    <a:pt x="772160" y="2955173"/>
                    <a:pt x="875030" y="2852303"/>
                  </a:cubicBezTo>
                  <a:cubicBezTo>
                    <a:pt x="368300" y="3237113"/>
                    <a:pt x="688128" y="2475748"/>
                    <a:pt x="760730" y="2501783"/>
                  </a:cubicBezTo>
                  <a:cubicBezTo>
                    <a:pt x="461433" y="2586873"/>
                    <a:pt x="124037" y="2527183"/>
                    <a:pt x="0" y="2208413"/>
                  </a:cubicBezTo>
                  <a:cubicBezTo>
                    <a:pt x="771102" y="2301758"/>
                    <a:pt x="863812" y="1420378"/>
                    <a:pt x="753110" y="1389263"/>
                  </a:cubicBezTo>
                  <a:cubicBezTo>
                    <a:pt x="642408" y="1358148"/>
                    <a:pt x="472439" y="1711843"/>
                    <a:pt x="532129" y="1556903"/>
                  </a:cubicBezTo>
                  <a:cubicBezTo>
                    <a:pt x="668019" y="769503"/>
                    <a:pt x="1117387" y="766963"/>
                    <a:pt x="1073149" y="733943"/>
                  </a:cubicBezTo>
                  <a:lnTo>
                    <a:pt x="861060" y="711083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7736AF8-FF6E-91D4-7390-DDE6E8674788}"/>
                </a:ext>
              </a:extLst>
            </p:cNvPr>
            <p:cNvGrpSpPr/>
            <p:nvPr/>
          </p:nvGrpSpPr>
          <p:grpSpPr>
            <a:xfrm rot="20630128">
              <a:off x="5355686" y="1245555"/>
              <a:ext cx="1843623" cy="2229425"/>
              <a:chOff x="4632961" y="1940238"/>
              <a:chExt cx="1843623" cy="2229425"/>
            </a:xfrm>
          </p:grpSpPr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57916490-667D-5FDB-C585-D0B4254EFA1A}"/>
                  </a:ext>
                </a:extLst>
              </p:cNvPr>
              <p:cNvSpPr/>
              <p:nvPr/>
            </p:nvSpPr>
            <p:spPr>
              <a:xfrm>
                <a:off x="4632961" y="1940238"/>
                <a:ext cx="1843623" cy="2229425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944880 w 1850887"/>
                  <a:gd name="connsiteY2" fmla="*/ 71119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37162 w 1850887"/>
                  <a:gd name="connsiteY2" fmla="*/ 74354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61987"/>
                  <a:gd name="connsiteY0" fmla="*/ 261610 h 2229425"/>
                  <a:gd name="connsiteX1" fmla="*/ 368842 w 1861987"/>
                  <a:gd name="connsiteY1" fmla="*/ 0 h 2229425"/>
                  <a:gd name="connsiteX2" fmla="*/ 704457 w 1861987"/>
                  <a:gd name="connsiteY2" fmla="*/ 628279 h 2229425"/>
                  <a:gd name="connsiteX3" fmla="*/ 1805939 w 1861987"/>
                  <a:gd name="connsiteY3" fmla="*/ 848683 h 2229425"/>
                  <a:gd name="connsiteX4" fmla="*/ 1737939 w 1861987"/>
                  <a:gd name="connsiteY4" fmla="*/ 1789917 h 2229425"/>
                  <a:gd name="connsiteX5" fmla="*/ 1127759 w 1861987"/>
                  <a:gd name="connsiteY5" fmla="*/ 2220283 h 2229425"/>
                  <a:gd name="connsiteX6" fmla="*/ 1272539 w 1861987"/>
                  <a:gd name="connsiteY6" fmla="*/ 1702122 h 2229425"/>
                  <a:gd name="connsiteX7" fmla="*/ 1249679 w 1861987"/>
                  <a:gd name="connsiteY7" fmla="*/ 1580202 h 2229425"/>
                  <a:gd name="connsiteX8" fmla="*/ 1447799 w 1861987"/>
                  <a:gd name="connsiteY8" fmla="*/ 1138242 h 2229425"/>
                  <a:gd name="connsiteX9" fmla="*/ 342899 w 1861987"/>
                  <a:gd name="connsiteY9" fmla="*/ 1382082 h 2229425"/>
                  <a:gd name="connsiteX10" fmla="*/ 0 w 1861987"/>
                  <a:gd name="connsiteY10" fmla="*/ 703570 h 2229425"/>
                  <a:gd name="connsiteX11" fmla="*/ 30480 w 1861987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249679 w 1843623"/>
                  <a:gd name="connsiteY7" fmla="*/ 1580202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3623" h="2229425">
                    <a:moveTo>
                      <a:pt x="30480" y="261610"/>
                    </a:moveTo>
                    <a:lnTo>
                      <a:pt x="368842" y="0"/>
                    </a:lnTo>
                    <a:cubicBezTo>
                      <a:pt x="412022" y="396240"/>
                      <a:pt x="798437" y="506359"/>
                      <a:pt x="704457" y="628279"/>
                    </a:cubicBezTo>
                    <a:cubicBezTo>
                      <a:pt x="1003372" y="904417"/>
                      <a:pt x="1624058" y="513446"/>
                      <a:pt x="1805939" y="848683"/>
                    </a:cubicBezTo>
                    <a:cubicBezTo>
                      <a:pt x="1929129" y="1021458"/>
                      <a:pt x="1708298" y="1344084"/>
                      <a:pt x="1737939" y="1789917"/>
                    </a:cubicBezTo>
                    <a:cubicBezTo>
                      <a:pt x="1692218" y="1873737"/>
                      <a:pt x="1257300" y="2296483"/>
                      <a:pt x="1127759" y="2220283"/>
                    </a:cubicBezTo>
                    <a:cubicBezTo>
                      <a:pt x="1038859" y="2093283"/>
                      <a:pt x="896619" y="1707202"/>
                      <a:pt x="1272539" y="1702122"/>
                    </a:cubicBezTo>
                    <a:cubicBezTo>
                      <a:pt x="1439362" y="1712494"/>
                      <a:pt x="1353983" y="1658338"/>
                      <a:pt x="1383193" y="1564358"/>
                    </a:cubicBezTo>
                    <a:cubicBezTo>
                      <a:pt x="1526703" y="1516098"/>
                      <a:pt x="1475739" y="1288157"/>
                      <a:pt x="1447799" y="1138242"/>
                    </a:cubicBezTo>
                    <a:cubicBezTo>
                      <a:pt x="745485" y="1727213"/>
                      <a:pt x="698499" y="1476062"/>
                      <a:pt x="342899" y="1382082"/>
                    </a:cubicBezTo>
                    <a:cubicBezTo>
                      <a:pt x="185419" y="1305771"/>
                      <a:pt x="5080" y="924661"/>
                      <a:pt x="0" y="703570"/>
                    </a:cubicBezTo>
                    <a:lnTo>
                      <a:pt x="30480" y="26161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477B447-3029-B3A6-77AC-0ADE087D9BB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7D71DA-59F4-71DF-2853-2D9A6E6731CD}"/>
                </a:ext>
              </a:extLst>
            </p:cNvPr>
            <p:cNvGrpSpPr/>
            <p:nvPr/>
          </p:nvGrpSpPr>
          <p:grpSpPr>
            <a:xfrm>
              <a:off x="3631827" y="4299495"/>
              <a:ext cx="1701448" cy="3463413"/>
              <a:chOff x="4505618" y="4091071"/>
              <a:chExt cx="1701448" cy="346341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E5B45B9-F15F-D773-4D62-8E6F6433A3D0}"/>
                  </a:ext>
                </a:extLst>
              </p:cNvPr>
              <p:cNvSpPr/>
              <p:nvPr/>
            </p:nvSpPr>
            <p:spPr>
              <a:xfrm rot="20170652">
                <a:off x="5486070" y="7211244"/>
                <a:ext cx="510042" cy="343240"/>
              </a:xfrm>
              <a:custGeom>
                <a:avLst/>
                <a:gdLst>
                  <a:gd name="connsiteX0" fmla="*/ 510042 w 510042"/>
                  <a:gd name="connsiteY0" fmla="*/ 170876 h 343240"/>
                  <a:gd name="connsiteX1" fmla="*/ 495637 w 510042"/>
                  <a:gd name="connsiteY1" fmla="*/ 249181 h 343240"/>
                  <a:gd name="connsiteX2" fmla="*/ 459686 w 510042"/>
                  <a:gd name="connsiteY2" fmla="*/ 333898 h 343240"/>
                  <a:gd name="connsiteX3" fmla="*/ 19322 w 510042"/>
                  <a:gd name="connsiteY3" fmla="*/ 142019 h 343240"/>
                  <a:gd name="connsiteX4" fmla="*/ 31651 w 510042"/>
                  <a:gd name="connsiteY4" fmla="*/ 19970 h 343240"/>
                  <a:gd name="connsiteX5" fmla="*/ 43181 w 510042"/>
                  <a:gd name="connsiteY5" fmla="*/ 0 h 343240"/>
                  <a:gd name="connsiteX6" fmla="*/ 44581 w 510042"/>
                  <a:gd name="connsiteY6" fmla="*/ 530 h 343240"/>
                  <a:gd name="connsiteX7" fmla="*/ 466873 w 510042"/>
                  <a:gd name="connsiteY7" fmla="*/ 160388 h 343240"/>
                  <a:gd name="connsiteX8" fmla="*/ 510042 w 510042"/>
                  <a:gd name="connsiteY8" fmla="*/ 170876 h 3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42" h="343240">
                    <a:moveTo>
                      <a:pt x="510042" y="170876"/>
                    </a:moveTo>
                    <a:lnTo>
                      <a:pt x="495637" y="249181"/>
                    </a:lnTo>
                    <a:cubicBezTo>
                      <a:pt x="487332" y="276719"/>
                      <a:pt x="475514" y="304903"/>
                      <a:pt x="459686" y="333898"/>
                    </a:cubicBezTo>
                    <a:cubicBezTo>
                      <a:pt x="289082" y="386597"/>
                      <a:pt x="91499" y="201836"/>
                      <a:pt x="19322" y="142019"/>
                    </a:cubicBezTo>
                    <a:cubicBezTo>
                      <a:pt x="-16766" y="112111"/>
                      <a:pt x="3749" y="67327"/>
                      <a:pt x="31651" y="19970"/>
                    </a:cubicBezTo>
                    <a:lnTo>
                      <a:pt x="43181" y="0"/>
                    </a:lnTo>
                    <a:lnTo>
                      <a:pt x="44581" y="530"/>
                    </a:lnTo>
                    <a:cubicBezTo>
                      <a:pt x="175086" y="52670"/>
                      <a:pt x="202997" y="93347"/>
                      <a:pt x="466873" y="160388"/>
                    </a:cubicBezTo>
                    <a:lnTo>
                      <a:pt x="510042" y="170876"/>
                    </a:lnTo>
                    <a:close/>
                  </a:path>
                </a:pathLst>
              </a:custGeom>
              <a:solidFill>
                <a:srgbClr val="2929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9BFD210-45D2-646B-79D3-5AC182E4FBDF}"/>
                  </a:ext>
                </a:extLst>
              </p:cNvPr>
              <p:cNvSpPr/>
              <p:nvPr/>
            </p:nvSpPr>
            <p:spPr>
              <a:xfrm rot="20170652">
                <a:off x="4505618" y="4091071"/>
                <a:ext cx="1701448" cy="3306865"/>
              </a:xfrm>
              <a:custGeom>
                <a:avLst/>
                <a:gdLst>
                  <a:gd name="connsiteX0" fmla="*/ 1568755 w 1701448"/>
                  <a:gd name="connsiteY0" fmla="*/ 27442 h 3306865"/>
                  <a:gd name="connsiteX1" fmla="*/ 1683587 w 1701448"/>
                  <a:gd name="connsiteY1" fmla="*/ 138876 h 3306865"/>
                  <a:gd name="connsiteX2" fmla="*/ 464867 w 1701448"/>
                  <a:gd name="connsiteY2" fmla="*/ 2018080 h 3306865"/>
                  <a:gd name="connsiteX3" fmla="*/ 796440 w 1701448"/>
                  <a:gd name="connsiteY3" fmla="*/ 3304325 h 3306865"/>
                  <a:gd name="connsiteX4" fmla="*/ 795973 w 1701448"/>
                  <a:gd name="connsiteY4" fmla="*/ 3306865 h 3306865"/>
                  <a:gd name="connsiteX5" fmla="*/ 752804 w 1701448"/>
                  <a:gd name="connsiteY5" fmla="*/ 3296377 h 3306865"/>
                  <a:gd name="connsiteX6" fmla="*/ 330512 w 1701448"/>
                  <a:gd name="connsiteY6" fmla="*/ 3136519 h 3306865"/>
                  <a:gd name="connsiteX7" fmla="*/ 329112 w 1701448"/>
                  <a:gd name="connsiteY7" fmla="*/ 3135989 h 3306865"/>
                  <a:gd name="connsiteX8" fmla="*/ 358821 w 1701448"/>
                  <a:gd name="connsiteY8" fmla="*/ 3084531 h 3306865"/>
                  <a:gd name="connsiteX9" fmla="*/ 374226 w 1701448"/>
                  <a:gd name="connsiteY9" fmla="*/ 3018471 h 3306865"/>
                  <a:gd name="connsiteX10" fmla="*/ 165429 w 1701448"/>
                  <a:gd name="connsiteY10" fmla="*/ 2851851 h 3306865"/>
                  <a:gd name="connsiteX11" fmla="*/ 1010 w 1701448"/>
                  <a:gd name="connsiteY11" fmla="*/ 1764638 h 3306865"/>
                  <a:gd name="connsiteX12" fmla="*/ 293673 w 1701448"/>
                  <a:gd name="connsiteY12" fmla="*/ 321067 h 3306865"/>
                  <a:gd name="connsiteX13" fmla="*/ 1568755 w 1701448"/>
                  <a:gd name="connsiteY13" fmla="*/ 27442 h 330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1448" h="3306865">
                    <a:moveTo>
                      <a:pt x="1568755" y="27442"/>
                    </a:moveTo>
                    <a:cubicBezTo>
                      <a:pt x="1635889" y="49579"/>
                      <a:pt x="1678237" y="85845"/>
                      <a:pt x="1683587" y="138876"/>
                    </a:cubicBezTo>
                    <a:cubicBezTo>
                      <a:pt x="1881139" y="1044003"/>
                      <a:pt x="372792" y="1922830"/>
                      <a:pt x="464867" y="2018080"/>
                    </a:cubicBezTo>
                    <a:cubicBezTo>
                      <a:pt x="255261" y="2658468"/>
                      <a:pt x="821314" y="2934523"/>
                      <a:pt x="796440" y="3304325"/>
                    </a:cubicBezTo>
                    <a:lnTo>
                      <a:pt x="795973" y="3306865"/>
                    </a:lnTo>
                    <a:lnTo>
                      <a:pt x="752804" y="3296377"/>
                    </a:lnTo>
                    <a:cubicBezTo>
                      <a:pt x="488928" y="3229336"/>
                      <a:pt x="461017" y="3188659"/>
                      <a:pt x="330512" y="3136519"/>
                    </a:cubicBezTo>
                    <a:lnTo>
                      <a:pt x="329112" y="3135989"/>
                    </a:lnTo>
                    <a:lnTo>
                      <a:pt x="358821" y="3084531"/>
                    </a:lnTo>
                    <a:cubicBezTo>
                      <a:pt x="370313" y="3061104"/>
                      <a:pt x="377498" y="3038572"/>
                      <a:pt x="374226" y="3018471"/>
                    </a:cubicBezTo>
                    <a:cubicBezTo>
                      <a:pt x="271096" y="2922170"/>
                      <a:pt x="209466" y="2948680"/>
                      <a:pt x="165429" y="2851851"/>
                    </a:cubicBezTo>
                    <a:cubicBezTo>
                      <a:pt x="306682" y="2394315"/>
                      <a:pt x="-20382" y="2178618"/>
                      <a:pt x="1010" y="1764638"/>
                    </a:cubicBezTo>
                    <a:cubicBezTo>
                      <a:pt x="22403" y="1350659"/>
                      <a:pt x="804152" y="1249037"/>
                      <a:pt x="293673" y="321067"/>
                    </a:cubicBezTo>
                    <a:cubicBezTo>
                      <a:pt x="521523" y="100911"/>
                      <a:pt x="1277842" y="-68482"/>
                      <a:pt x="1568755" y="27442"/>
                    </a:cubicBezTo>
                    <a:close/>
                  </a:path>
                </a:pathLst>
              </a:custGeom>
              <a:solidFill>
                <a:srgbClr val="B1734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71E9A04-E9FB-4876-E29C-0A1AE33661D4}"/>
                </a:ext>
              </a:extLst>
            </p:cNvPr>
            <p:cNvGrpSpPr/>
            <p:nvPr/>
          </p:nvGrpSpPr>
          <p:grpSpPr>
            <a:xfrm>
              <a:off x="2199007" y="-1052497"/>
              <a:ext cx="3971536" cy="9125907"/>
              <a:chOff x="6242281" y="-1522960"/>
              <a:chExt cx="3971536" cy="912590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2F3201-1BB9-E2C0-8A2A-1D19CC1A18FF}"/>
                  </a:ext>
                </a:extLst>
              </p:cNvPr>
              <p:cNvSpPr/>
              <p:nvPr/>
            </p:nvSpPr>
            <p:spPr>
              <a:xfrm>
                <a:off x="6330976" y="7331285"/>
                <a:ext cx="538619" cy="271662"/>
              </a:xfrm>
              <a:custGeom>
                <a:avLst/>
                <a:gdLst>
                  <a:gd name="connsiteX0" fmla="*/ 496410 w 538619"/>
                  <a:gd name="connsiteY0" fmla="*/ 0 h 271662"/>
                  <a:gd name="connsiteX1" fmla="*/ 513546 w 538619"/>
                  <a:gd name="connsiteY1" fmla="*/ 63835 h 271662"/>
                  <a:gd name="connsiteX2" fmla="*/ 523666 w 538619"/>
                  <a:gd name="connsiteY2" fmla="*/ 175455 h 271662"/>
                  <a:gd name="connsiteX3" fmla="*/ 21586 w 538619"/>
                  <a:gd name="connsiteY3" fmla="*/ 20131 h 271662"/>
                  <a:gd name="connsiteX4" fmla="*/ 25019 w 538619"/>
                  <a:gd name="connsiteY4" fmla="*/ 11792 h 271662"/>
                  <a:gd name="connsiteX5" fmla="*/ 115033 w 538619"/>
                  <a:gd name="connsiteY5" fmla="*/ 20997 h 271662"/>
                  <a:gd name="connsiteX6" fmla="*/ 309831 w 538619"/>
                  <a:gd name="connsiteY6" fmla="*/ 17425 h 271662"/>
                  <a:gd name="connsiteX7" fmla="*/ 496410 w 538619"/>
                  <a:gd name="connsiteY7" fmla="*/ 0 h 27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619" h="271662">
                    <a:moveTo>
                      <a:pt x="496410" y="0"/>
                    </a:moveTo>
                    <a:lnTo>
                      <a:pt x="513546" y="63835"/>
                    </a:lnTo>
                    <a:cubicBezTo>
                      <a:pt x="534779" y="131204"/>
                      <a:pt x="552241" y="181012"/>
                      <a:pt x="523666" y="175455"/>
                    </a:cubicBezTo>
                    <a:cubicBezTo>
                      <a:pt x="527834" y="182400"/>
                      <a:pt x="-125546" y="468287"/>
                      <a:pt x="21586" y="20131"/>
                    </a:cubicBezTo>
                    <a:lnTo>
                      <a:pt x="25019" y="11792"/>
                    </a:lnTo>
                    <a:lnTo>
                      <a:pt x="115033" y="20997"/>
                    </a:lnTo>
                    <a:cubicBezTo>
                      <a:pt x="181157" y="24569"/>
                      <a:pt x="245792" y="22188"/>
                      <a:pt x="309831" y="17425"/>
                    </a:cubicBezTo>
                    <a:lnTo>
                      <a:pt x="496410" y="0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E2AE7C-1EBC-11F4-2946-37DCDAE82A92}"/>
                  </a:ext>
                </a:extLst>
              </p:cNvPr>
              <p:cNvSpPr/>
              <p:nvPr/>
            </p:nvSpPr>
            <p:spPr>
              <a:xfrm>
                <a:off x="6242281" y="-1522960"/>
                <a:ext cx="3971536" cy="8876960"/>
              </a:xfrm>
              <a:custGeom>
                <a:avLst/>
                <a:gdLst>
                  <a:gd name="connsiteX0" fmla="*/ 3187765 w 3971536"/>
                  <a:gd name="connsiteY0" fmla="*/ 0 h 8876960"/>
                  <a:gd name="connsiteX1" fmla="*/ 3340165 w 3971536"/>
                  <a:gd name="connsiteY1" fmla="*/ 2286000 h 8876960"/>
                  <a:gd name="connsiteX2" fmla="*/ 1488661 w 3971536"/>
                  <a:gd name="connsiteY2" fmla="*/ 5791200 h 8876960"/>
                  <a:gd name="connsiteX3" fmla="*/ 942561 w 3971536"/>
                  <a:gd name="connsiteY3" fmla="*/ 7467600 h 8876960"/>
                  <a:gd name="connsiteX4" fmla="*/ 707611 w 3971536"/>
                  <a:gd name="connsiteY4" fmla="*/ 8229600 h 8876960"/>
                  <a:gd name="connsiteX5" fmla="*/ 569498 w 3971536"/>
                  <a:gd name="connsiteY5" fmla="*/ 8701089 h 8876960"/>
                  <a:gd name="connsiteX6" fmla="*/ 572846 w 3971536"/>
                  <a:gd name="connsiteY6" fmla="*/ 8808580 h 8876960"/>
                  <a:gd name="connsiteX7" fmla="*/ 585104 w 3971536"/>
                  <a:gd name="connsiteY7" fmla="*/ 8854244 h 8876960"/>
                  <a:gd name="connsiteX8" fmla="*/ 398525 w 3971536"/>
                  <a:gd name="connsiteY8" fmla="*/ 8871669 h 8876960"/>
                  <a:gd name="connsiteX9" fmla="*/ 203727 w 3971536"/>
                  <a:gd name="connsiteY9" fmla="*/ 8875241 h 8876960"/>
                  <a:gd name="connsiteX10" fmla="*/ 113713 w 3971536"/>
                  <a:gd name="connsiteY10" fmla="*/ 8866036 h 8876960"/>
                  <a:gd name="connsiteX11" fmla="*/ 154592 w 3971536"/>
                  <a:gd name="connsiteY11" fmla="*/ 8766737 h 8876960"/>
                  <a:gd name="connsiteX12" fmla="*/ 226598 w 3971536"/>
                  <a:gd name="connsiteY12" fmla="*/ 8634413 h 8876960"/>
                  <a:gd name="connsiteX13" fmla="*/ 393285 w 3971536"/>
                  <a:gd name="connsiteY13" fmla="*/ 7872412 h 8876960"/>
                  <a:gd name="connsiteX14" fmla="*/ 440909 w 3971536"/>
                  <a:gd name="connsiteY14" fmla="*/ 7181850 h 8876960"/>
                  <a:gd name="connsiteX15" fmla="*/ 2098259 w 3971536"/>
                  <a:gd name="connsiteY15" fmla="*/ 2609850 h 8876960"/>
                  <a:gd name="connsiteX16" fmla="*/ 3187765 w 3971536"/>
                  <a:gd name="connsiteY16" fmla="*/ 0 h 887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71536" h="8876960">
                    <a:moveTo>
                      <a:pt x="3187765" y="0"/>
                    </a:moveTo>
                    <a:cubicBezTo>
                      <a:pt x="3029015" y="2514600"/>
                      <a:pt x="3194115" y="2114550"/>
                      <a:pt x="3340165" y="2286000"/>
                    </a:cubicBezTo>
                    <a:cubicBezTo>
                      <a:pt x="5292181" y="4171950"/>
                      <a:pt x="2156020" y="5461000"/>
                      <a:pt x="1488661" y="5791200"/>
                    </a:cubicBezTo>
                    <a:cubicBezTo>
                      <a:pt x="1548377" y="6489700"/>
                      <a:pt x="850486" y="7372350"/>
                      <a:pt x="942561" y="7467600"/>
                    </a:cubicBezTo>
                    <a:cubicBezTo>
                      <a:pt x="844136" y="7616825"/>
                      <a:pt x="732402" y="7877175"/>
                      <a:pt x="707611" y="8229600"/>
                    </a:cubicBezTo>
                    <a:cubicBezTo>
                      <a:pt x="747828" y="8382001"/>
                      <a:pt x="725258" y="8458995"/>
                      <a:pt x="569498" y="8701089"/>
                    </a:cubicBezTo>
                    <a:cubicBezTo>
                      <a:pt x="562751" y="8733434"/>
                      <a:pt x="565628" y="8770839"/>
                      <a:pt x="572846" y="8808580"/>
                    </a:cubicBezTo>
                    <a:lnTo>
                      <a:pt x="585104" y="8854244"/>
                    </a:lnTo>
                    <a:lnTo>
                      <a:pt x="398525" y="8871669"/>
                    </a:lnTo>
                    <a:cubicBezTo>
                      <a:pt x="334486" y="8876432"/>
                      <a:pt x="269851" y="8878813"/>
                      <a:pt x="203727" y="8875241"/>
                    </a:cubicBezTo>
                    <a:lnTo>
                      <a:pt x="113713" y="8866036"/>
                    </a:lnTo>
                    <a:lnTo>
                      <a:pt x="154592" y="8766737"/>
                    </a:lnTo>
                    <a:cubicBezTo>
                      <a:pt x="173802" y="8726866"/>
                      <a:pt x="197626" y="8682881"/>
                      <a:pt x="226598" y="8634413"/>
                    </a:cubicBezTo>
                    <a:cubicBezTo>
                      <a:pt x="185323" y="8262144"/>
                      <a:pt x="357567" y="8114506"/>
                      <a:pt x="393285" y="7872412"/>
                    </a:cubicBezTo>
                    <a:cubicBezTo>
                      <a:pt x="429003" y="7630318"/>
                      <a:pt x="347246" y="7469982"/>
                      <a:pt x="440909" y="7181850"/>
                    </a:cubicBezTo>
                    <a:cubicBezTo>
                      <a:pt x="-963050" y="4384675"/>
                      <a:pt x="1370575" y="4518025"/>
                      <a:pt x="2098259" y="2609850"/>
                    </a:cubicBezTo>
                    <a:cubicBezTo>
                      <a:pt x="2099478" y="2159000"/>
                      <a:pt x="1624446" y="355600"/>
                      <a:pt x="3187765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6D1554-3258-6277-C8CE-E5EAEBB35C7E}"/>
                </a:ext>
              </a:extLst>
            </p:cNvPr>
            <p:cNvSpPr/>
            <p:nvPr/>
          </p:nvSpPr>
          <p:spPr>
            <a:xfrm>
              <a:off x="4829480" y="-1122845"/>
              <a:ext cx="1558620" cy="1788707"/>
            </a:xfrm>
            <a:custGeom>
              <a:avLst/>
              <a:gdLst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0 w 1143000"/>
                <a:gd name="connsiteY3" fmla="*/ 1162050 h 1162050"/>
                <a:gd name="connsiteX4" fmla="*/ 0 w 1143000"/>
                <a:gd name="connsiteY4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0 w 1143000"/>
                <a:gd name="connsiteY4" fmla="*/ 116205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625600"/>
                <a:gd name="connsiteY0" fmla="*/ 0 h 1357795"/>
                <a:gd name="connsiteX1" fmla="*/ 1143000 w 1625600"/>
                <a:gd name="connsiteY1" fmla="*/ 0 h 1357795"/>
                <a:gd name="connsiteX2" fmla="*/ 1625600 w 1625600"/>
                <a:gd name="connsiteY2" fmla="*/ 1357795 h 1357795"/>
                <a:gd name="connsiteX3" fmla="*/ 1143000 w 1625600"/>
                <a:gd name="connsiteY3" fmla="*/ 1162050 h 1357795"/>
                <a:gd name="connsiteX4" fmla="*/ 749300 w 1625600"/>
                <a:gd name="connsiteY4" fmla="*/ 1033945 h 1357795"/>
                <a:gd name="connsiteX5" fmla="*/ 406400 w 1625600"/>
                <a:gd name="connsiteY5" fmla="*/ 114300 h 1357795"/>
                <a:gd name="connsiteX6" fmla="*/ 0 w 1625600"/>
                <a:gd name="connsiteY6" fmla="*/ 0 h 1357795"/>
                <a:gd name="connsiteX0" fmla="*/ 0 w 1851869"/>
                <a:gd name="connsiteY0" fmla="*/ 0 h 1357795"/>
                <a:gd name="connsiteX1" fmla="*/ 1143000 w 1851869"/>
                <a:gd name="connsiteY1" fmla="*/ 0 h 1357795"/>
                <a:gd name="connsiteX2" fmla="*/ 1835150 w 1851869"/>
                <a:gd name="connsiteY2" fmla="*/ 1072045 h 1357795"/>
                <a:gd name="connsiteX3" fmla="*/ 1625600 w 1851869"/>
                <a:gd name="connsiteY3" fmla="*/ 1357795 h 1357795"/>
                <a:gd name="connsiteX4" fmla="*/ 1143000 w 1851869"/>
                <a:gd name="connsiteY4" fmla="*/ 1162050 h 1357795"/>
                <a:gd name="connsiteX5" fmla="*/ 749300 w 1851869"/>
                <a:gd name="connsiteY5" fmla="*/ 1033945 h 1357795"/>
                <a:gd name="connsiteX6" fmla="*/ 406400 w 1851869"/>
                <a:gd name="connsiteY6" fmla="*/ 114300 h 1357795"/>
                <a:gd name="connsiteX7" fmla="*/ 0 w 1851869"/>
                <a:gd name="connsiteY7" fmla="*/ 0 h 1357795"/>
                <a:gd name="connsiteX0" fmla="*/ 0 w 1920493"/>
                <a:gd name="connsiteY0" fmla="*/ 0 h 1357795"/>
                <a:gd name="connsiteX1" fmla="*/ 1143000 w 1920493"/>
                <a:gd name="connsiteY1" fmla="*/ 0 h 1357795"/>
                <a:gd name="connsiteX2" fmla="*/ 1873250 w 1920493"/>
                <a:gd name="connsiteY2" fmla="*/ 951395 h 1357795"/>
                <a:gd name="connsiteX3" fmla="*/ 1835150 w 1920493"/>
                <a:gd name="connsiteY3" fmla="*/ 1072045 h 1357795"/>
                <a:gd name="connsiteX4" fmla="*/ 1625600 w 1920493"/>
                <a:gd name="connsiteY4" fmla="*/ 1357795 h 1357795"/>
                <a:gd name="connsiteX5" fmla="*/ 1143000 w 1920493"/>
                <a:gd name="connsiteY5" fmla="*/ 1162050 h 1357795"/>
                <a:gd name="connsiteX6" fmla="*/ 749300 w 1920493"/>
                <a:gd name="connsiteY6" fmla="*/ 1033945 h 1357795"/>
                <a:gd name="connsiteX7" fmla="*/ 406400 w 1920493"/>
                <a:gd name="connsiteY7" fmla="*/ 114300 h 1357795"/>
                <a:gd name="connsiteX8" fmla="*/ 0 w 1920493"/>
                <a:gd name="connsiteY8" fmla="*/ 0 h 1357795"/>
                <a:gd name="connsiteX0" fmla="*/ 0 w 1898195"/>
                <a:gd name="connsiteY0" fmla="*/ 0 h 1357795"/>
                <a:gd name="connsiteX1" fmla="*/ 1143000 w 1898195"/>
                <a:gd name="connsiteY1" fmla="*/ 0 h 1357795"/>
                <a:gd name="connsiteX2" fmla="*/ 1466850 w 1898195"/>
                <a:gd name="connsiteY2" fmla="*/ 195745 h 1357795"/>
                <a:gd name="connsiteX3" fmla="*/ 1873250 w 1898195"/>
                <a:gd name="connsiteY3" fmla="*/ 951395 h 1357795"/>
                <a:gd name="connsiteX4" fmla="*/ 1835150 w 1898195"/>
                <a:gd name="connsiteY4" fmla="*/ 1072045 h 1357795"/>
                <a:gd name="connsiteX5" fmla="*/ 1625600 w 1898195"/>
                <a:gd name="connsiteY5" fmla="*/ 1357795 h 1357795"/>
                <a:gd name="connsiteX6" fmla="*/ 1143000 w 1898195"/>
                <a:gd name="connsiteY6" fmla="*/ 1162050 h 1357795"/>
                <a:gd name="connsiteX7" fmla="*/ 749300 w 1898195"/>
                <a:gd name="connsiteY7" fmla="*/ 1033945 h 1357795"/>
                <a:gd name="connsiteX8" fmla="*/ 406400 w 1898195"/>
                <a:gd name="connsiteY8" fmla="*/ 114300 h 1357795"/>
                <a:gd name="connsiteX9" fmla="*/ 0 w 1898195"/>
                <a:gd name="connsiteY9" fmla="*/ 0 h 1357795"/>
                <a:gd name="connsiteX0" fmla="*/ 0 w 1898195"/>
                <a:gd name="connsiteY0" fmla="*/ 368300 h 1726095"/>
                <a:gd name="connsiteX1" fmla="*/ 1009650 w 1898195"/>
                <a:gd name="connsiteY1" fmla="*/ 0 h 1726095"/>
                <a:gd name="connsiteX2" fmla="*/ 1466850 w 1898195"/>
                <a:gd name="connsiteY2" fmla="*/ 564045 h 1726095"/>
                <a:gd name="connsiteX3" fmla="*/ 1873250 w 1898195"/>
                <a:gd name="connsiteY3" fmla="*/ 1319695 h 1726095"/>
                <a:gd name="connsiteX4" fmla="*/ 1835150 w 1898195"/>
                <a:gd name="connsiteY4" fmla="*/ 1440345 h 1726095"/>
                <a:gd name="connsiteX5" fmla="*/ 1625600 w 1898195"/>
                <a:gd name="connsiteY5" fmla="*/ 1726095 h 1726095"/>
                <a:gd name="connsiteX6" fmla="*/ 1143000 w 1898195"/>
                <a:gd name="connsiteY6" fmla="*/ 1530350 h 1726095"/>
                <a:gd name="connsiteX7" fmla="*/ 749300 w 1898195"/>
                <a:gd name="connsiteY7" fmla="*/ 1402245 h 1726095"/>
                <a:gd name="connsiteX8" fmla="*/ 406400 w 1898195"/>
                <a:gd name="connsiteY8" fmla="*/ 482600 h 1726095"/>
                <a:gd name="connsiteX9" fmla="*/ 0 w 1898195"/>
                <a:gd name="connsiteY9" fmla="*/ 368300 h 1726095"/>
                <a:gd name="connsiteX0" fmla="*/ 212420 w 1583565"/>
                <a:gd name="connsiteY0" fmla="*/ 311150 h 1726095"/>
                <a:gd name="connsiteX1" fmla="*/ 695020 w 1583565"/>
                <a:gd name="connsiteY1" fmla="*/ 0 h 1726095"/>
                <a:gd name="connsiteX2" fmla="*/ 1152220 w 1583565"/>
                <a:gd name="connsiteY2" fmla="*/ 564045 h 1726095"/>
                <a:gd name="connsiteX3" fmla="*/ 1558620 w 1583565"/>
                <a:gd name="connsiteY3" fmla="*/ 1319695 h 1726095"/>
                <a:gd name="connsiteX4" fmla="*/ 1520520 w 1583565"/>
                <a:gd name="connsiteY4" fmla="*/ 1440345 h 1726095"/>
                <a:gd name="connsiteX5" fmla="*/ 1310970 w 1583565"/>
                <a:gd name="connsiteY5" fmla="*/ 1726095 h 1726095"/>
                <a:gd name="connsiteX6" fmla="*/ 828370 w 1583565"/>
                <a:gd name="connsiteY6" fmla="*/ 1530350 h 1726095"/>
                <a:gd name="connsiteX7" fmla="*/ 434670 w 1583565"/>
                <a:gd name="connsiteY7" fmla="*/ 1402245 h 1726095"/>
                <a:gd name="connsiteX8" fmla="*/ 91770 w 1583565"/>
                <a:gd name="connsiteY8" fmla="*/ 482600 h 1726095"/>
                <a:gd name="connsiteX9" fmla="*/ 212420 w 1583565"/>
                <a:gd name="connsiteY9" fmla="*/ 311150 h 1726095"/>
                <a:gd name="connsiteX0" fmla="*/ 212420 w 1583565"/>
                <a:gd name="connsiteY0" fmla="*/ 311150 h 1745609"/>
                <a:gd name="connsiteX1" fmla="*/ 695020 w 1583565"/>
                <a:gd name="connsiteY1" fmla="*/ 0 h 1745609"/>
                <a:gd name="connsiteX2" fmla="*/ 1152220 w 1583565"/>
                <a:gd name="connsiteY2" fmla="*/ 564045 h 1745609"/>
                <a:gd name="connsiteX3" fmla="*/ 1558620 w 1583565"/>
                <a:gd name="connsiteY3" fmla="*/ 1319695 h 1745609"/>
                <a:gd name="connsiteX4" fmla="*/ 1520520 w 1583565"/>
                <a:gd name="connsiteY4" fmla="*/ 1440345 h 1745609"/>
                <a:gd name="connsiteX5" fmla="*/ 1310970 w 1583565"/>
                <a:gd name="connsiteY5" fmla="*/ 1726095 h 1745609"/>
                <a:gd name="connsiteX6" fmla="*/ 828370 w 1583565"/>
                <a:gd name="connsiteY6" fmla="*/ 1530350 h 1745609"/>
                <a:gd name="connsiteX7" fmla="*/ 434670 w 1583565"/>
                <a:gd name="connsiteY7" fmla="*/ 1402245 h 1745609"/>
                <a:gd name="connsiteX8" fmla="*/ 91770 w 1583565"/>
                <a:gd name="connsiteY8" fmla="*/ 482600 h 1745609"/>
                <a:gd name="connsiteX9" fmla="*/ 212420 w 1583565"/>
                <a:gd name="connsiteY9" fmla="*/ 311150 h 1745609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58620"/>
                <a:gd name="connsiteY0" fmla="*/ 311150 h 1788707"/>
                <a:gd name="connsiteX1" fmla="*/ 695020 w 1558620"/>
                <a:gd name="connsiteY1" fmla="*/ 0 h 1788707"/>
                <a:gd name="connsiteX2" fmla="*/ 1152220 w 1558620"/>
                <a:gd name="connsiteY2" fmla="*/ 564045 h 1788707"/>
                <a:gd name="connsiteX3" fmla="*/ 1558620 w 1558620"/>
                <a:gd name="connsiteY3" fmla="*/ 1319695 h 1788707"/>
                <a:gd name="connsiteX4" fmla="*/ 1520520 w 1558620"/>
                <a:gd name="connsiteY4" fmla="*/ 1440345 h 1788707"/>
                <a:gd name="connsiteX5" fmla="*/ 1310970 w 1558620"/>
                <a:gd name="connsiteY5" fmla="*/ 1726095 h 1788707"/>
                <a:gd name="connsiteX6" fmla="*/ 828370 w 1558620"/>
                <a:gd name="connsiteY6" fmla="*/ 1530350 h 1788707"/>
                <a:gd name="connsiteX7" fmla="*/ 434670 w 1558620"/>
                <a:gd name="connsiteY7" fmla="*/ 1402245 h 1788707"/>
                <a:gd name="connsiteX8" fmla="*/ 91770 w 1558620"/>
                <a:gd name="connsiteY8" fmla="*/ 482600 h 1788707"/>
                <a:gd name="connsiteX9" fmla="*/ 212420 w 1558620"/>
                <a:gd name="connsiteY9" fmla="*/ 311150 h 17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620" h="1788707">
                  <a:moveTo>
                    <a:pt x="212420" y="311150"/>
                  </a:moveTo>
                  <a:lnTo>
                    <a:pt x="695020" y="0"/>
                  </a:lnTo>
                  <a:cubicBezTo>
                    <a:pt x="936320" y="45324"/>
                    <a:pt x="1030512" y="405479"/>
                    <a:pt x="1152220" y="564045"/>
                  </a:cubicBezTo>
                  <a:cubicBezTo>
                    <a:pt x="1178678" y="652761"/>
                    <a:pt x="1087662" y="722795"/>
                    <a:pt x="1558620" y="1319695"/>
                  </a:cubicBezTo>
                  <a:cubicBezTo>
                    <a:pt x="1534278" y="1332395"/>
                    <a:pt x="1544862" y="1373670"/>
                    <a:pt x="1520520" y="1440345"/>
                  </a:cubicBezTo>
                  <a:cubicBezTo>
                    <a:pt x="1527928" y="1595920"/>
                    <a:pt x="1368120" y="1679344"/>
                    <a:pt x="1310970" y="1726095"/>
                  </a:cubicBezTo>
                  <a:cubicBezTo>
                    <a:pt x="1150103" y="1775147"/>
                    <a:pt x="1001937" y="1906748"/>
                    <a:pt x="828370" y="1530350"/>
                  </a:cubicBezTo>
                  <a:cubicBezTo>
                    <a:pt x="606120" y="1529982"/>
                    <a:pt x="656920" y="1402613"/>
                    <a:pt x="434670" y="1402245"/>
                  </a:cubicBezTo>
                  <a:cubicBezTo>
                    <a:pt x="208187" y="1381447"/>
                    <a:pt x="-177047" y="1208248"/>
                    <a:pt x="91770" y="482600"/>
                  </a:cubicBezTo>
                  <a:lnTo>
                    <a:pt x="212420" y="311150"/>
                  </a:ln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E5762D-F59B-9857-C63E-2C50825BA07A}"/>
                </a:ext>
              </a:extLst>
            </p:cNvPr>
            <p:cNvSpPr/>
            <p:nvPr/>
          </p:nvSpPr>
          <p:spPr>
            <a:xfrm>
              <a:off x="5173980" y="-676486"/>
              <a:ext cx="320040" cy="281973"/>
            </a:xfrm>
            <a:custGeom>
              <a:avLst/>
              <a:gdLst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152400 h 152400"/>
                <a:gd name="connsiteX4" fmla="*/ 0 w 236220"/>
                <a:gd name="connsiteY4" fmla="*/ 0 h 152400"/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0 h 152400"/>
                <a:gd name="connsiteX0" fmla="*/ 0 w 342900"/>
                <a:gd name="connsiteY0" fmla="*/ 76200 h 152400"/>
                <a:gd name="connsiteX1" fmla="*/ 342900 w 342900"/>
                <a:gd name="connsiteY1" fmla="*/ 0 h 152400"/>
                <a:gd name="connsiteX2" fmla="*/ 342900 w 342900"/>
                <a:gd name="connsiteY2" fmla="*/ 152400 h 152400"/>
                <a:gd name="connsiteX3" fmla="*/ 0 w 342900"/>
                <a:gd name="connsiteY3" fmla="*/ 76200 h 152400"/>
                <a:gd name="connsiteX0" fmla="*/ 0 w 342900"/>
                <a:gd name="connsiteY0" fmla="*/ 0 h 76200"/>
                <a:gd name="connsiteX1" fmla="*/ 342900 w 342900"/>
                <a:gd name="connsiteY1" fmla="*/ 76200 h 76200"/>
                <a:gd name="connsiteX2" fmla="*/ 0 w 342900"/>
                <a:gd name="connsiteY2" fmla="*/ 0 h 76200"/>
                <a:gd name="connsiteX0" fmla="*/ 0 w 320040"/>
                <a:gd name="connsiteY0" fmla="*/ 0 h 45720"/>
                <a:gd name="connsiteX1" fmla="*/ 320040 w 320040"/>
                <a:gd name="connsiteY1" fmla="*/ 45720 h 45720"/>
                <a:gd name="connsiteX2" fmla="*/ 0 w 320040"/>
                <a:gd name="connsiteY2" fmla="*/ 0 h 45720"/>
                <a:gd name="connsiteX0" fmla="*/ 0 w 320040"/>
                <a:gd name="connsiteY0" fmla="*/ 0 h 116027"/>
                <a:gd name="connsiteX1" fmla="*/ 320040 w 320040"/>
                <a:gd name="connsiteY1" fmla="*/ 45720 h 116027"/>
                <a:gd name="connsiteX2" fmla="*/ 0 w 320040"/>
                <a:gd name="connsiteY2" fmla="*/ 0 h 116027"/>
                <a:gd name="connsiteX0" fmla="*/ 0 w 320040"/>
                <a:gd name="connsiteY0" fmla="*/ 132566 h 248593"/>
                <a:gd name="connsiteX1" fmla="*/ 320040 w 320040"/>
                <a:gd name="connsiteY1" fmla="*/ 178286 h 248593"/>
                <a:gd name="connsiteX2" fmla="*/ 0 w 320040"/>
                <a:gd name="connsiteY2" fmla="*/ 132566 h 248593"/>
                <a:gd name="connsiteX0" fmla="*/ 0 w 320040"/>
                <a:gd name="connsiteY0" fmla="*/ 165946 h 281973"/>
                <a:gd name="connsiteX1" fmla="*/ 320040 w 320040"/>
                <a:gd name="connsiteY1" fmla="*/ 211666 h 281973"/>
                <a:gd name="connsiteX2" fmla="*/ 0 w 320040"/>
                <a:gd name="connsiteY2" fmla="*/ 165946 h 28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281973">
                  <a:moveTo>
                    <a:pt x="0" y="165946"/>
                  </a:moveTo>
                  <a:cubicBezTo>
                    <a:pt x="106680" y="181186"/>
                    <a:pt x="137160" y="386926"/>
                    <a:pt x="320040" y="211666"/>
                  </a:cubicBezTo>
                  <a:cubicBezTo>
                    <a:pt x="304800" y="-169334"/>
                    <a:pt x="30480" y="59266"/>
                    <a:pt x="0" y="16594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7E1EE9-DEEB-BE79-737B-78ED75128F85}"/>
                </a:ext>
              </a:extLst>
            </p:cNvPr>
            <p:cNvSpPr/>
            <p:nvPr/>
          </p:nvSpPr>
          <p:spPr>
            <a:xfrm>
              <a:off x="5288280" y="-676485"/>
              <a:ext cx="205740" cy="281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9C09A1-6922-E174-FF1C-0EF2DFFDF1FB}"/>
                </a:ext>
              </a:extLst>
            </p:cNvPr>
            <p:cNvSpPr/>
            <p:nvPr/>
          </p:nvSpPr>
          <p:spPr>
            <a:xfrm>
              <a:off x="5772136" y="385747"/>
              <a:ext cx="384824" cy="199509"/>
            </a:xfrm>
            <a:custGeom>
              <a:avLst/>
              <a:gdLst>
                <a:gd name="connsiteX0" fmla="*/ 384824 w 384824"/>
                <a:gd name="connsiteY0" fmla="*/ 193373 h 199509"/>
                <a:gd name="connsiteX1" fmla="*/ 217184 w 384824"/>
                <a:gd name="connsiteY1" fmla="*/ 178133 h 199509"/>
                <a:gd name="connsiteX2" fmla="*/ 19064 w 384824"/>
                <a:gd name="connsiteY2" fmla="*/ 18113 h 199509"/>
                <a:gd name="connsiteX3" fmla="*/ 19064 w 384824"/>
                <a:gd name="connsiteY3" fmla="*/ 10493 h 1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24" h="199509">
                  <a:moveTo>
                    <a:pt x="384824" y="193373"/>
                  </a:moveTo>
                  <a:cubicBezTo>
                    <a:pt x="331484" y="200358"/>
                    <a:pt x="278144" y="207343"/>
                    <a:pt x="217184" y="178133"/>
                  </a:cubicBezTo>
                  <a:cubicBezTo>
                    <a:pt x="156224" y="148923"/>
                    <a:pt x="52084" y="46053"/>
                    <a:pt x="19064" y="18113"/>
                  </a:cubicBezTo>
                  <a:cubicBezTo>
                    <a:pt x="-13956" y="-9827"/>
                    <a:pt x="2554" y="333"/>
                    <a:pt x="19064" y="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FF9BE8-4954-81DB-7E98-787D0C74FFB5}"/>
                </a:ext>
              </a:extLst>
            </p:cNvPr>
            <p:cNvSpPr/>
            <p:nvPr/>
          </p:nvSpPr>
          <p:spPr>
            <a:xfrm rot="20568864">
              <a:off x="5936742" y="143848"/>
              <a:ext cx="73519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51DF720-D008-027D-852A-7B7FCEB323BE}"/>
                </a:ext>
              </a:extLst>
            </p:cNvPr>
            <p:cNvSpPr/>
            <p:nvPr/>
          </p:nvSpPr>
          <p:spPr>
            <a:xfrm>
              <a:off x="5271765" y="-1320516"/>
              <a:ext cx="507527" cy="552732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B0CBC4-FFAF-97C1-202D-3D316EF6C714}"/>
                </a:ext>
              </a:extLst>
            </p:cNvPr>
            <p:cNvGrpSpPr/>
            <p:nvPr/>
          </p:nvGrpSpPr>
          <p:grpSpPr>
            <a:xfrm>
              <a:off x="4632961" y="1919908"/>
              <a:ext cx="1850887" cy="2249017"/>
              <a:chOff x="4632961" y="1919908"/>
              <a:chExt cx="1850887" cy="224901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87FA5E-0AEB-2153-91DD-31FB5A18F92D}"/>
                  </a:ext>
                </a:extLst>
              </p:cNvPr>
              <p:cNvSpPr/>
              <p:nvPr/>
            </p:nvSpPr>
            <p:spPr>
              <a:xfrm>
                <a:off x="4632961" y="1919908"/>
                <a:ext cx="1850887" cy="2249017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0887" h="2249017">
                    <a:moveTo>
                      <a:pt x="30480" y="281940"/>
                    </a:moveTo>
                    <a:lnTo>
                      <a:pt x="982980" y="0"/>
                    </a:lnTo>
                    <a:cubicBezTo>
                      <a:pt x="1026160" y="396240"/>
                      <a:pt x="1038860" y="609600"/>
                      <a:pt x="944880" y="731520"/>
                    </a:cubicBezTo>
                    <a:cubicBezTo>
                      <a:pt x="1082040" y="881436"/>
                      <a:pt x="1682749" y="696238"/>
                      <a:pt x="1805939" y="869013"/>
                    </a:cubicBezTo>
                    <a:cubicBezTo>
                      <a:pt x="1929129" y="1041788"/>
                      <a:pt x="1769111" y="1656413"/>
                      <a:pt x="1684021" y="1768173"/>
                    </a:cubicBezTo>
                    <a:cubicBezTo>
                      <a:pt x="1638300" y="1851993"/>
                      <a:pt x="1257300" y="2316813"/>
                      <a:pt x="1127759" y="2240613"/>
                    </a:cubicBezTo>
                    <a:cubicBezTo>
                      <a:pt x="1038859" y="2113613"/>
                      <a:pt x="896619" y="1727532"/>
                      <a:pt x="1272539" y="1722452"/>
                    </a:cubicBezTo>
                    <a:cubicBezTo>
                      <a:pt x="1300479" y="1613232"/>
                      <a:pt x="1220469" y="1694512"/>
                      <a:pt x="1249679" y="1600532"/>
                    </a:cubicBezTo>
                    <a:cubicBezTo>
                      <a:pt x="1393189" y="1552272"/>
                      <a:pt x="1475739" y="1308487"/>
                      <a:pt x="1447799" y="1158572"/>
                    </a:cubicBezTo>
                    <a:cubicBezTo>
                      <a:pt x="1092199" y="1064592"/>
                      <a:pt x="698499" y="1496392"/>
                      <a:pt x="342899" y="1402412"/>
                    </a:cubicBezTo>
                    <a:cubicBezTo>
                      <a:pt x="185419" y="1326101"/>
                      <a:pt x="5080" y="944991"/>
                      <a:pt x="0" y="723900"/>
                    </a:cubicBezTo>
                    <a:lnTo>
                      <a:pt x="30480" y="28194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A646CED-BFFD-5493-E2A1-43DAD44B763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2DB07E-E9ED-9F6D-4CB8-EBB38A2A0ED4}"/>
                </a:ext>
              </a:extLst>
            </p:cNvPr>
            <p:cNvSpPr/>
            <p:nvPr/>
          </p:nvSpPr>
          <p:spPr>
            <a:xfrm rot="19681347">
              <a:off x="4544916" y="1926375"/>
              <a:ext cx="1246434" cy="695307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84776B-7D9C-5053-1BFD-95C0123B4A36}"/>
                </a:ext>
              </a:extLst>
            </p:cNvPr>
            <p:cNvSpPr/>
            <p:nvPr/>
          </p:nvSpPr>
          <p:spPr>
            <a:xfrm rot="2005286">
              <a:off x="4801211" y="-1001386"/>
              <a:ext cx="323755" cy="908262"/>
            </a:xfrm>
            <a:custGeom>
              <a:avLst/>
              <a:gdLst>
                <a:gd name="connsiteX0" fmla="*/ 0 w 222463"/>
                <a:gd name="connsiteY0" fmla="*/ 0 h 728759"/>
                <a:gd name="connsiteX1" fmla="*/ 222463 w 222463"/>
                <a:gd name="connsiteY1" fmla="*/ 0 h 728759"/>
                <a:gd name="connsiteX2" fmla="*/ 222463 w 222463"/>
                <a:gd name="connsiteY2" fmla="*/ 728759 h 728759"/>
                <a:gd name="connsiteX3" fmla="*/ 0 w 222463"/>
                <a:gd name="connsiteY3" fmla="*/ 728759 h 728759"/>
                <a:gd name="connsiteX4" fmla="*/ 0 w 222463"/>
                <a:gd name="connsiteY4" fmla="*/ 0 h 728759"/>
                <a:gd name="connsiteX0" fmla="*/ 61218 w 222463"/>
                <a:gd name="connsiteY0" fmla="*/ 0 h 826219"/>
                <a:gd name="connsiteX1" fmla="*/ 222463 w 222463"/>
                <a:gd name="connsiteY1" fmla="*/ 97460 h 826219"/>
                <a:gd name="connsiteX2" fmla="*/ 222463 w 222463"/>
                <a:gd name="connsiteY2" fmla="*/ 826219 h 826219"/>
                <a:gd name="connsiteX3" fmla="*/ 0 w 222463"/>
                <a:gd name="connsiteY3" fmla="*/ 826219 h 826219"/>
                <a:gd name="connsiteX4" fmla="*/ 61218 w 222463"/>
                <a:gd name="connsiteY4" fmla="*/ 0 h 826219"/>
                <a:gd name="connsiteX0" fmla="*/ 131193 w 292438"/>
                <a:gd name="connsiteY0" fmla="*/ 0 h 826219"/>
                <a:gd name="connsiteX1" fmla="*/ 292438 w 292438"/>
                <a:gd name="connsiteY1" fmla="*/ 97460 h 826219"/>
                <a:gd name="connsiteX2" fmla="*/ 292438 w 292438"/>
                <a:gd name="connsiteY2" fmla="*/ 826219 h 826219"/>
                <a:gd name="connsiteX3" fmla="*/ 69975 w 292438"/>
                <a:gd name="connsiteY3" fmla="*/ 826219 h 826219"/>
                <a:gd name="connsiteX4" fmla="*/ 131193 w 292438"/>
                <a:gd name="connsiteY4" fmla="*/ 0 h 826219"/>
                <a:gd name="connsiteX0" fmla="*/ 131193 w 323755"/>
                <a:gd name="connsiteY0" fmla="*/ 0 h 908262"/>
                <a:gd name="connsiteX1" fmla="*/ 292438 w 323755"/>
                <a:gd name="connsiteY1" fmla="*/ 97460 h 908262"/>
                <a:gd name="connsiteX2" fmla="*/ 323755 w 323755"/>
                <a:gd name="connsiteY2" fmla="*/ 908262 h 908262"/>
                <a:gd name="connsiteX3" fmla="*/ 69975 w 323755"/>
                <a:gd name="connsiteY3" fmla="*/ 826219 h 908262"/>
                <a:gd name="connsiteX4" fmla="*/ 131193 w 323755"/>
                <a:gd name="connsiteY4" fmla="*/ 0 h 9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755" h="908262">
                  <a:moveTo>
                    <a:pt x="131193" y="0"/>
                  </a:moveTo>
                  <a:lnTo>
                    <a:pt x="292438" y="97460"/>
                  </a:lnTo>
                  <a:lnTo>
                    <a:pt x="323755" y="908262"/>
                  </a:lnTo>
                  <a:lnTo>
                    <a:pt x="69975" y="826219"/>
                  </a:lnTo>
                  <a:cubicBezTo>
                    <a:pt x="90381" y="550813"/>
                    <a:pt x="-135501" y="403699"/>
                    <a:pt x="131193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A9F4CA-08CB-D2A0-32AD-F5630DCBBC7F}"/>
                </a:ext>
              </a:extLst>
            </p:cNvPr>
            <p:cNvSpPr/>
            <p:nvPr/>
          </p:nvSpPr>
          <p:spPr>
            <a:xfrm>
              <a:off x="4973578" y="-1604229"/>
              <a:ext cx="389110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110" h="797483">
                  <a:moveTo>
                    <a:pt x="223792" y="797483"/>
                  </a:moveTo>
                  <a:cubicBezTo>
                    <a:pt x="541224" y="284005"/>
                    <a:pt x="325255" y="94378"/>
                    <a:pt x="204537" y="0"/>
                  </a:cubicBezTo>
                  <a:cubicBezTo>
                    <a:pt x="210955" y="265828"/>
                    <a:pt x="-271576" y="379255"/>
                    <a:pt x="223792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F04E81D-E851-CF7A-840F-9C4D1979CAF8}"/>
                </a:ext>
              </a:extLst>
            </p:cNvPr>
            <p:cNvSpPr/>
            <p:nvPr/>
          </p:nvSpPr>
          <p:spPr>
            <a:xfrm rot="5172298" flipH="1">
              <a:off x="5120991" y="-939339"/>
              <a:ext cx="144924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DA9F3D-D981-A5BF-8207-5235A3EE41B3}"/>
              </a:ext>
            </a:extLst>
          </p:cNvPr>
          <p:cNvGrpSpPr/>
          <p:nvPr/>
        </p:nvGrpSpPr>
        <p:grpSpPr>
          <a:xfrm>
            <a:off x="6122189" y="126561"/>
            <a:ext cx="4176083" cy="3302439"/>
            <a:chOff x="1860209" y="126561"/>
            <a:chExt cx="8438063" cy="667280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E565971-FC1B-E5A2-3AE1-BE6EC1B2EAE6}"/>
                </a:ext>
              </a:extLst>
            </p:cNvPr>
            <p:cNvGrpSpPr/>
            <p:nvPr/>
          </p:nvGrpSpPr>
          <p:grpSpPr>
            <a:xfrm rot="387014">
              <a:off x="4392162" y="2280508"/>
              <a:ext cx="1974895" cy="4176745"/>
              <a:chOff x="7890147" y="2622175"/>
              <a:chExt cx="1974895" cy="417674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BCDE00E-0CB0-3F7E-6F06-2E3DE476DD5F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31D2282-69EA-51E4-196B-52CFC145B45B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Isosceles Triangle 72">
              <a:extLst>
                <a:ext uri="{FF2B5EF4-FFF2-40B4-BE49-F238E27FC236}">
                  <a16:creationId xmlns:a16="http://schemas.microsoft.com/office/drawing/2014/main" id="{4586E234-CA63-7564-5A0A-6F673A184136}"/>
                </a:ext>
              </a:extLst>
            </p:cNvPr>
            <p:cNvSpPr/>
            <p:nvPr/>
          </p:nvSpPr>
          <p:spPr>
            <a:xfrm>
              <a:off x="2975408" y="147313"/>
              <a:ext cx="241632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  <a:gd name="connsiteX0" fmla="*/ 67253 w 241632"/>
                <a:gd name="connsiteY0" fmla="*/ 548312 h 548312"/>
                <a:gd name="connsiteX1" fmla="*/ 37453 w 241632"/>
                <a:gd name="connsiteY1" fmla="*/ 0 h 548312"/>
                <a:gd name="connsiteX2" fmla="*/ 67253 w 241632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32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443082" y="527466"/>
                    <a:pt x="67253" y="54831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4E167A24-D11A-BE9A-99F2-DED7F464CC92}"/>
                </a:ext>
              </a:extLst>
            </p:cNvPr>
            <p:cNvSpPr/>
            <p:nvPr/>
          </p:nvSpPr>
          <p:spPr>
            <a:xfrm>
              <a:off x="8801100" y="1704482"/>
              <a:ext cx="1497172" cy="4404218"/>
            </a:xfrm>
            <a:custGeom>
              <a:avLst/>
              <a:gdLst>
                <a:gd name="connsiteX0" fmla="*/ 0 w 778034"/>
                <a:gd name="connsiteY0" fmla="*/ 0 h 264401"/>
                <a:gd name="connsiteX1" fmla="*/ 778034 w 778034"/>
                <a:gd name="connsiteY1" fmla="*/ 0 h 264401"/>
                <a:gd name="connsiteX2" fmla="*/ 778034 w 778034"/>
                <a:gd name="connsiteY2" fmla="*/ 264401 h 264401"/>
                <a:gd name="connsiteX3" fmla="*/ 0 w 778034"/>
                <a:gd name="connsiteY3" fmla="*/ 264401 h 264401"/>
                <a:gd name="connsiteX4" fmla="*/ 0 w 778034"/>
                <a:gd name="connsiteY4" fmla="*/ 0 h 264401"/>
                <a:gd name="connsiteX0" fmla="*/ 0 w 968534"/>
                <a:gd name="connsiteY0" fmla="*/ 0 h 332981"/>
                <a:gd name="connsiteX1" fmla="*/ 968534 w 968534"/>
                <a:gd name="connsiteY1" fmla="*/ 6858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1249680"/>
                <a:gd name="connsiteY0" fmla="*/ 0 h 332981"/>
                <a:gd name="connsiteX1" fmla="*/ 838994 w 1249680"/>
                <a:gd name="connsiteY1" fmla="*/ 38100 h 332981"/>
                <a:gd name="connsiteX2" fmla="*/ 1249680 w 1249680"/>
                <a:gd name="connsiteY2" fmla="*/ 249161 h 332981"/>
                <a:gd name="connsiteX3" fmla="*/ 968534 w 1249680"/>
                <a:gd name="connsiteY3" fmla="*/ 332981 h 332981"/>
                <a:gd name="connsiteX4" fmla="*/ 190500 w 1249680"/>
                <a:gd name="connsiteY4" fmla="*/ 332981 h 332981"/>
                <a:gd name="connsiteX5" fmla="*/ 0 w 1249680"/>
                <a:gd name="connsiteY5" fmla="*/ 0 h 332981"/>
                <a:gd name="connsiteX0" fmla="*/ 0 w 1486694"/>
                <a:gd name="connsiteY0" fmla="*/ 0 h 683501"/>
                <a:gd name="connsiteX1" fmla="*/ 838994 w 1486694"/>
                <a:gd name="connsiteY1" fmla="*/ 38100 h 683501"/>
                <a:gd name="connsiteX2" fmla="*/ 1249680 w 1486694"/>
                <a:gd name="connsiteY2" fmla="*/ 249161 h 683501"/>
                <a:gd name="connsiteX3" fmla="*/ 1486694 w 1486694"/>
                <a:gd name="connsiteY3" fmla="*/ 683501 h 683501"/>
                <a:gd name="connsiteX4" fmla="*/ 190500 w 1486694"/>
                <a:gd name="connsiteY4" fmla="*/ 332981 h 683501"/>
                <a:gd name="connsiteX5" fmla="*/ 0 w 1486694"/>
                <a:gd name="connsiteY5" fmla="*/ 0 h 683501"/>
                <a:gd name="connsiteX0" fmla="*/ 0 w 1505865"/>
                <a:gd name="connsiteY0" fmla="*/ 0 h 1012170"/>
                <a:gd name="connsiteX1" fmla="*/ 838994 w 1505865"/>
                <a:gd name="connsiteY1" fmla="*/ 38100 h 1012170"/>
                <a:gd name="connsiteX2" fmla="*/ 1249680 w 1505865"/>
                <a:gd name="connsiteY2" fmla="*/ 249161 h 1012170"/>
                <a:gd name="connsiteX3" fmla="*/ 1486694 w 1505865"/>
                <a:gd name="connsiteY3" fmla="*/ 683501 h 1012170"/>
                <a:gd name="connsiteX4" fmla="*/ 1485900 w 1505865"/>
                <a:gd name="connsiteY4" fmla="*/ 1011161 h 1012170"/>
                <a:gd name="connsiteX5" fmla="*/ 190500 w 1505865"/>
                <a:gd name="connsiteY5" fmla="*/ 332981 h 1012170"/>
                <a:gd name="connsiteX6" fmla="*/ 0 w 1505865"/>
                <a:gd name="connsiteY6" fmla="*/ 0 h 1012170"/>
                <a:gd name="connsiteX0" fmla="*/ 0 w 1505865"/>
                <a:gd name="connsiteY0" fmla="*/ 0 h 1260542"/>
                <a:gd name="connsiteX1" fmla="*/ 838994 w 1505865"/>
                <a:gd name="connsiteY1" fmla="*/ 38100 h 1260542"/>
                <a:gd name="connsiteX2" fmla="*/ 1249680 w 1505865"/>
                <a:gd name="connsiteY2" fmla="*/ 249161 h 1260542"/>
                <a:gd name="connsiteX3" fmla="*/ 1486694 w 1505865"/>
                <a:gd name="connsiteY3" fmla="*/ 683501 h 1260542"/>
                <a:gd name="connsiteX4" fmla="*/ 1485900 w 1505865"/>
                <a:gd name="connsiteY4" fmla="*/ 1011161 h 1260542"/>
                <a:gd name="connsiteX5" fmla="*/ 1386840 w 1505865"/>
                <a:gd name="connsiteY5" fmla="*/ 1255000 h 1260542"/>
                <a:gd name="connsiteX6" fmla="*/ 190500 w 1505865"/>
                <a:gd name="connsiteY6" fmla="*/ 332981 h 1260542"/>
                <a:gd name="connsiteX7" fmla="*/ 0 w 1505865"/>
                <a:gd name="connsiteY7" fmla="*/ 0 h 126054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40034"/>
                <a:gd name="connsiteY0" fmla="*/ 19940 h 1280482"/>
                <a:gd name="connsiteX1" fmla="*/ 838994 w 1540034"/>
                <a:gd name="connsiteY1" fmla="*/ 58040 h 1280482"/>
                <a:gd name="connsiteX2" fmla="*/ 1249680 w 1540034"/>
                <a:gd name="connsiteY2" fmla="*/ 269101 h 1280482"/>
                <a:gd name="connsiteX3" fmla="*/ 1540034 w 1540034"/>
                <a:gd name="connsiteY3" fmla="*/ 711061 h 1280482"/>
                <a:gd name="connsiteX4" fmla="*/ 1485900 w 1540034"/>
                <a:gd name="connsiteY4" fmla="*/ 1031101 h 1280482"/>
                <a:gd name="connsiteX5" fmla="*/ 1386840 w 1540034"/>
                <a:gd name="connsiteY5" fmla="*/ 1274940 h 1280482"/>
                <a:gd name="connsiteX6" fmla="*/ 190500 w 1540034"/>
                <a:gd name="connsiteY6" fmla="*/ 352921 h 1280482"/>
                <a:gd name="connsiteX7" fmla="*/ 0 w 1540034"/>
                <a:gd name="connsiteY7" fmla="*/ 19940 h 1280482"/>
                <a:gd name="connsiteX0" fmla="*/ 0 w 1507167"/>
                <a:gd name="connsiteY0" fmla="*/ 19940 h 1280482"/>
                <a:gd name="connsiteX1" fmla="*/ 838994 w 1507167"/>
                <a:gd name="connsiteY1" fmla="*/ 58040 h 1280482"/>
                <a:gd name="connsiteX2" fmla="*/ 1249680 w 1507167"/>
                <a:gd name="connsiteY2" fmla="*/ 269101 h 1280482"/>
                <a:gd name="connsiteX3" fmla="*/ 1497172 w 1507167"/>
                <a:gd name="connsiteY3" fmla="*/ 720586 h 1280482"/>
                <a:gd name="connsiteX4" fmla="*/ 1485900 w 1507167"/>
                <a:gd name="connsiteY4" fmla="*/ 1031101 h 1280482"/>
                <a:gd name="connsiteX5" fmla="*/ 1386840 w 1507167"/>
                <a:gd name="connsiteY5" fmla="*/ 1274940 h 1280482"/>
                <a:gd name="connsiteX6" fmla="*/ 190500 w 1507167"/>
                <a:gd name="connsiteY6" fmla="*/ 352921 h 1280482"/>
                <a:gd name="connsiteX7" fmla="*/ 0 w 1507167"/>
                <a:gd name="connsiteY7" fmla="*/ 19940 h 1280482"/>
                <a:gd name="connsiteX0" fmla="*/ 0 w 1497172"/>
                <a:gd name="connsiteY0" fmla="*/ 19940 h 1280482"/>
                <a:gd name="connsiteX1" fmla="*/ 838994 w 1497172"/>
                <a:gd name="connsiteY1" fmla="*/ 58040 h 1280482"/>
                <a:gd name="connsiteX2" fmla="*/ 1249680 w 1497172"/>
                <a:gd name="connsiteY2" fmla="*/ 269101 h 1280482"/>
                <a:gd name="connsiteX3" fmla="*/ 1497172 w 1497172"/>
                <a:gd name="connsiteY3" fmla="*/ 720586 h 1280482"/>
                <a:gd name="connsiteX4" fmla="*/ 1485900 w 1497172"/>
                <a:gd name="connsiteY4" fmla="*/ 1031101 h 1280482"/>
                <a:gd name="connsiteX5" fmla="*/ 1386840 w 1497172"/>
                <a:gd name="connsiteY5" fmla="*/ 1274940 h 1280482"/>
                <a:gd name="connsiteX6" fmla="*/ 190500 w 1497172"/>
                <a:gd name="connsiteY6" fmla="*/ 352921 h 1280482"/>
                <a:gd name="connsiteX7" fmla="*/ 0 w 1497172"/>
                <a:gd name="connsiteY7" fmla="*/ 19940 h 1280482"/>
                <a:gd name="connsiteX0" fmla="*/ 0 w 1497172"/>
                <a:gd name="connsiteY0" fmla="*/ 19940 h 1277656"/>
                <a:gd name="connsiteX1" fmla="*/ 838994 w 1497172"/>
                <a:gd name="connsiteY1" fmla="*/ 58040 h 1277656"/>
                <a:gd name="connsiteX2" fmla="*/ 1249680 w 1497172"/>
                <a:gd name="connsiteY2" fmla="*/ 269101 h 1277656"/>
                <a:gd name="connsiteX3" fmla="*/ 1497172 w 1497172"/>
                <a:gd name="connsiteY3" fmla="*/ 720586 h 1277656"/>
                <a:gd name="connsiteX4" fmla="*/ 1485900 w 1497172"/>
                <a:gd name="connsiteY4" fmla="*/ 1031101 h 1277656"/>
                <a:gd name="connsiteX5" fmla="*/ 1386840 w 1497172"/>
                <a:gd name="connsiteY5" fmla="*/ 1274940 h 1277656"/>
                <a:gd name="connsiteX6" fmla="*/ 190500 w 1497172"/>
                <a:gd name="connsiteY6" fmla="*/ 352921 h 1277656"/>
                <a:gd name="connsiteX7" fmla="*/ 0 w 1497172"/>
                <a:gd name="connsiteY7" fmla="*/ 19940 h 1277656"/>
                <a:gd name="connsiteX0" fmla="*/ 0 w 1501761"/>
                <a:gd name="connsiteY0" fmla="*/ 19940 h 2463241"/>
                <a:gd name="connsiteX1" fmla="*/ 838994 w 1501761"/>
                <a:gd name="connsiteY1" fmla="*/ 58040 h 2463241"/>
                <a:gd name="connsiteX2" fmla="*/ 1249680 w 1501761"/>
                <a:gd name="connsiteY2" fmla="*/ 269101 h 2463241"/>
                <a:gd name="connsiteX3" fmla="*/ 1497172 w 1501761"/>
                <a:gd name="connsiteY3" fmla="*/ 720586 h 2463241"/>
                <a:gd name="connsiteX4" fmla="*/ 1485900 w 1501761"/>
                <a:gd name="connsiteY4" fmla="*/ 1031101 h 2463241"/>
                <a:gd name="connsiteX5" fmla="*/ 1386840 w 1501761"/>
                <a:gd name="connsiteY5" fmla="*/ 1274940 h 2463241"/>
                <a:gd name="connsiteX6" fmla="*/ 1485900 w 1501761"/>
                <a:gd name="connsiteY6" fmla="*/ 2461120 h 2463241"/>
                <a:gd name="connsiteX7" fmla="*/ 190500 w 1501761"/>
                <a:gd name="connsiteY7" fmla="*/ 352921 h 2463241"/>
                <a:gd name="connsiteX8" fmla="*/ 0 w 1501761"/>
                <a:gd name="connsiteY8" fmla="*/ 19940 h 2463241"/>
                <a:gd name="connsiteX0" fmla="*/ 0 w 1501761"/>
                <a:gd name="connsiteY0" fmla="*/ 19940 h 2776904"/>
                <a:gd name="connsiteX1" fmla="*/ 838994 w 1501761"/>
                <a:gd name="connsiteY1" fmla="*/ 58040 h 2776904"/>
                <a:gd name="connsiteX2" fmla="*/ 1249680 w 1501761"/>
                <a:gd name="connsiteY2" fmla="*/ 269101 h 2776904"/>
                <a:gd name="connsiteX3" fmla="*/ 1497172 w 1501761"/>
                <a:gd name="connsiteY3" fmla="*/ 720586 h 2776904"/>
                <a:gd name="connsiteX4" fmla="*/ 1485900 w 1501761"/>
                <a:gd name="connsiteY4" fmla="*/ 1031101 h 2776904"/>
                <a:gd name="connsiteX5" fmla="*/ 1386840 w 1501761"/>
                <a:gd name="connsiteY5" fmla="*/ 1274940 h 2776904"/>
                <a:gd name="connsiteX6" fmla="*/ 1485900 w 1501761"/>
                <a:gd name="connsiteY6" fmla="*/ 2461120 h 2776904"/>
                <a:gd name="connsiteX7" fmla="*/ 1460500 w 1501761"/>
                <a:gd name="connsiteY7" fmla="*/ 2765920 h 2776904"/>
                <a:gd name="connsiteX8" fmla="*/ 190500 w 1501761"/>
                <a:gd name="connsiteY8" fmla="*/ 352921 h 2776904"/>
                <a:gd name="connsiteX9" fmla="*/ 0 w 1501761"/>
                <a:gd name="connsiteY9" fmla="*/ 19940 h 2776904"/>
                <a:gd name="connsiteX0" fmla="*/ 0 w 1501761"/>
                <a:gd name="connsiteY0" fmla="*/ 19940 h 3436491"/>
                <a:gd name="connsiteX1" fmla="*/ 838994 w 1501761"/>
                <a:gd name="connsiteY1" fmla="*/ 58040 h 3436491"/>
                <a:gd name="connsiteX2" fmla="*/ 1249680 w 1501761"/>
                <a:gd name="connsiteY2" fmla="*/ 269101 h 3436491"/>
                <a:gd name="connsiteX3" fmla="*/ 1497172 w 1501761"/>
                <a:gd name="connsiteY3" fmla="*/ 720586 h 3436491"/>
                <a:gd name="connsiteX4" fmla="*/ 1485900 w 1501761"/>
                <a:gd name="connsiteY4" fmla="*/ 1031101 h 3436491"/>
                <a:gd name="connsiteX5" fmla="*/ 1386840 w 1501761"/>
                <a:gd name="connsiteY5" fmla="*/ 1274940 h 3436491"/>
                <a:gd name="connsiteX6" fmla="*/ 1485900 w 1501761"/>
                <a:gd name="connsiteY6" fmla="*/ 2461120 h 3436491"/>
                <a:gd name="connsiteX7" fmla="*/ 1460500 w 1501761"/>
                <a:gd name="connsiteY7" fmla="*/ 2765920 h 3436491"/>
                <a:gd name="connsiteX8" fmla="*/ 1473200 w 1501761"/>
                <a:gd name="connsiteY8" fmla="*/ 3426319 h 3436491"/>
                <a:gd name="connsiteX9" fmla="*/ 190500 w 1501761"/>
                <a:gd name="connsiteY9" fmla="*/ 352921 h 3436491"/>
                <a:gd name="connsiteX10" fmla="*/ 0 w 1501761"/>
                <a:gd name="connsiteY10" fmla="*/ 19940 h 3436491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90500 w 1501761"/>
                <a:gd name="connsiteY10" fmla="*/ 352921 h 3726384"/>
                <a:gd name="connsiteX11" fmla="*/ 0 w 1501761"/>
                <a:gd name="connsiteY11" fmla="*/ 19940 h 3726384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206500 w 1501761"/>
                <a:gd name="connsiteY10" fmla="*/ 3350118 h 3726384"/>
                <a:gd name="connsiteX11" fmla="*/ 190500 w 1501761"/>
                <a:gd name="connsiteY11" fmla="*/ 352921 h 3726384"/>
                <a:gd name="connsiteX12" fmla="*/ 0 w 1501761"/>
                <a:gd name="connsiteY12" fmla="*/ 19940 h 3726384"/>
                <a:gd name="connsiteX0" fmla="*/ 0 w 1501761"/>
                <a:gd name="connsiteY0" fmla="*/ 19940 h 4089664"/>
                <a:gd name="connsiteX1" fmla="*/ 838994 w 1501761"/>
                <a:gd name="connsiteY1" fmla="*/ 58040 h 4089664"/>
                <a:gd name="connsiteX2" fmla="*/ 1249680 w 1501761"/>
                <a:gd name="connsiteY2" fmla="*/ 269101 h 4089664"/>
                <a:gd name="connsiteX3" fmla="*/ 1497172 w 1501761"/>
                <a:gd name="connsiteY3" fmla="*/ 720586 h 4089664"/>
                <a:gd name="connsiteX4" fmla="*/ 1485900 w 1501761"/>
                <a:gd name="connsiteY4" fmla="*/ 1031101 h 4089664"/>
                <a:gd name="connsiteX5" fmla="*/ 1386840 w 1501761"/>
                <a:gd name="connsiteY5" fmla="*/ 1274940 h 4089664"/>
                <a:gd name="connsiteX6" fmla="*/ 1485900 w 1501761"/>
                <a:gd name="connsiteY6" fmla="*/ 2461120 h 4089664"/>
                <a:gd name="connsiteX7" fmla="*/ 1460500 w 1501761"/>
                <a:gd name="connsiteY7" fmla="*/ 2765920 h 4089664"/>
                <a:gd name="connsiteX8" fmla="*/ 1473200 w 1501761"/>
                <a:gd name="connsiteY8" fmla="*/ 3426319 h 4089664"/>
                <a:gd name="connsiteX9" fmla="*/ 1435100 w 1501761"/>
                <a:gd name="connsiteY9" fmla="*/ 3705719 h 4089664"/>
                <a:gd name="connsiteX10" fmla="*/ 1206500 w 1501761"/>
                <a:gd name="connsiteY10" fmla="*/ 3350118 h 4089664"/>
                <a:gd name="connsiteX11" fmla="*/ 1308100 w 1501761"/>
                <a:gd name="connsiteY11" fmla="*/ 4086718 h 4089664"/>
                <a:gd name="connsiteX12" fmla="*/ 190500 w 1501761"/>
                <a:gd name="connsiteY12" fmla="*/ 352921 h 4089664"/>
                <a:gd name="connsiteX13" fmla="*/ 0 w 1501761"/>
                <a:gd name="connsiteY13" fmla="*/ 19940 h 4089664"/>
                <a:gd name="connsiteX0" fmla="*/ 0 w 1501761"/>
                <a:gd name="connsiteY0" fmla="*/ 19940 h 4233808"/>
                <a:gd name="connsiteX1" fmla="*/ 838994 w 1501761"/>
                <a:gd name="connsiteY1" fmla="*/ 58040 h 4233808"/>
                <a:gd name="connsiteX2" fmla="*/ 1249680 w 1501761"/>
                <a:gd name="connsiteY2" fmla="*/ 269101 h 4233808"/>
                <a:gd name="connsiteX3" fmla="*/ 1497172 w 1501761"/>
                <a:gd name="connsiteY3" fmla="*/ 720586 h 4233808"/>
                <a:gd name="connsiteX4" fmla="*/ 1485900 w 1501761"/>
                <a:gd name="connsiteY4" fmla="*/ 1031101 h 4233808"/>
                <a:gd name="connsiteX5" fmla="*/ 1386840 w 1501761"/>
                <a:gd name="connsiteY5" fmla="*/ 1274940 h 4233808"/>
                <a:gd name="connsiteX6" fmla="*/ 1485900 w 1501761"/>
                <a:gd name="connsiteY6" fmla="*/ 2461120 h 4233808"/>
                <a:gd name="connsiteX7" fmla="*/ 1460500 w 1501761"/>
                <a:gd name="connsiteY7" fmla="*/ 2765920 h 4233808"/>
                <a:gd name="connsiteX8" fmla="*/ 1473200 w 1501761"/>
                <a:gd name="connsiteY8" fmla="*/ 3426319 h 4233808"/>
                <a:gd name="connsiteX9" fmla="*/ 1435100 w 1501761"/>
                <a:gd name="connsiteY9" fmla="*/ 3705719 h 4233808"/>
                <a:gd name="connsiteX10" fmla="*/ 1206500 w 1501761"/>
                <a:gd name="connsiteY10" fmla="*/ 3350118 h 4233808"/>
                <a:gd name="connsiteX11" fmla="*/ 1308100 w 1501761"/>
                <a:gd name="connsiteY11" fmla="*/ 4086718 h 4233808"/>
                <a:gd name="connsiteX12" fmla="*/ 1168400 w 1501761"/>
                <a:gd name="connsiteY12" fmla="*/ 4201018 h 4233808"/>
                <a:gd name="connsiteX13" fmla="*/ 190500 w 1501761"/>
                <a:gd name="connsiteY13" fmla="*/ 352921 h 4233808"/>
                <a:gd name="connsiteX14" fmla="*/ 0 w 1501761"/>
                <a:gd name="connsiteY14" fmla="*/ 19940 h 4233808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90500 w 1501761"/>
                <a:gd name="connsiteY14" fmla="*/ 352921 h 4422154"/>
                <a:gd name="connsiteX15" fmla="*/ 0 w 1501761"/>
                <a:gd name="connsiteY15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190500 w 1501761"/>
                <a:gd name="connsiteY15" fmla="*/ 352921 h 4422154"/>
                <a:gd name="connsiteX16" fmla="*/ 0 w 1501761"/>
                <a:gd name="connsiteY16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190500 w 1501761"/>
                <a:gd name="connsiteY16" fmla="*/ 352921 h 4422154"/>
                <a:gd name="connsiteX17" fmla="*/ 0 w 1501761"/>
                <a:gd name="connsiteY17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190500 w 1501761"/>
                <a:gd name="connsiteY17" fmla="*/ 352921 h 4422154"/>
                <a:gd name="connsiteX18" fmla="*/ 0 w 1501761"/>
                <a:gd name="connsiteY18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190500 w 1501761"/>
                <a:gd name="connsiteY18" fmla="*/ 352921 h 4422154"/>
                <a:gd name="connsiteX19" fmla="*/ 0 w 1501761"/>
                <a:gd name="connsiteY19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190500 w 1501761"/>
                <a:gd name="connsiteY19" fmla="*/ 352921 h 4422154"/>
                <a:gd name="connsiteX20" fmla="*/ 0 w 1501761"/>
                <a:gd name="connsiteY20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7172" h="4404218">
                  <a:moveTo>
                    <a:pt x="0" y="19940"/>
                  </a:moveTo>
                  <a:cubicBezTo>
                    <a:pt x="279665" y="32640"/>
                    <a:pt x="1321329" y="-53720"/>
                    <a:pt x="838994" y="58040"/>
                  </a:cubicBezTo>
                  <a:cubicBezTo>
                    <a:pt x="869209" y="125854"/>
                    <a:pt x="998485" y="3167"/>
                    <a:pt x="1249680" y="269101"/>
                  </a:cubicBezTo>
                  <a:cubicBezTo>
                    <a:pt x="940065" y="124321"/>
                    <a:pt x="1402927" y="446266"/>
                    <a:pt x="1497172" y="720586"/>
                  </a:cubicBezTo>
                  <a:cubicBezTo>
                    <a:pt x="1147340" y="311964"/>
                    <a:pt x="1554745" y="1053961"/>
                    <a:pt x="1485900" y="1031101"/>
                  </a:cubicBezTo>
                  <a:cubicBezTo>
                    <a:pt x="1218565" y="572949"/>
                    <a:pt x="1473200" y="1328280"/>
                    <a:pt x="1386840" y="1274940"/>
                  </a:cubicBezTo>
                  <a:cubicBezTo>
                    <a:pt x="1410335" y="1451258"/>
                    <a:pt x="1429067" y="2260989"/>
                    <a:pt x="1485900" y="2461120"/>
                  </a:cubicBezTo>
                  <a:cubicBezTo>
                    <a:pt x="1426633" y="2372220"/>
                    <a:pt x="1380067" y="2296020"/>
                    <a:pt x="1460500" y="2765920"/>
                  </a:cubicBezTo>
                  <a:cubicBezTo>
                    <a:pt x="1392767" y="2651620"/>
                    <a:pt x="1458383" y="2962769"/>
                    <a:pt x="1460500" y="3445369"/>
                  </a:cubicBezTo>
                  <a:cubicBezTo>
                    <a:pt x="1405467" y="3314136"/>
                    <a:pt x="1363133" y="3411502"/>
                    <a:pt x="1435100" y="3705719"/>
                  </a:cubicBezTo>
                  <a:cubicBezTo>
                    <a:pt x="1312333" y="3623169"/>
                    <a:pt x="1354667" y="3635868"/>
                    <a:pt x="1206500" y="3350118"/>
                  </a:cubicBezTo>
                  <a:cubicBezTo>
                    <a:pt x="1185333" y="3290851"/>
                    <a:pt x="1348317" y="3764985"/>
                    <a:pt x="1308100" y="4086718"/>
                  </a:cubicBezTo>
                  <a:cubicBezTo>
                    <a:pt x="1219200" y="3741701"/>
                    <a:pt x="1263650" y="3974535"/>
                    <a:pt x="1168400" y="4201018"/>
                  </a:cubicBezTo>
                  <a:cubicBezTo>
                    <a:pt x="1140883" y="4093068"/>
                    <a:pt x="1138767" y="4061318"/>
                    <a:pt x="1130300" y="4404218"/>
                  </a:cubicBezTo>
                  <a:cubicBezTo>
                    <a:pt x="1100667" y="4266635"/>
                    <a:pt x="1058333" y="3906801"/>
                    <a:pt x="1009650" y="4150218"/>
                  </a:cubicBezTo>
                  <a:cubicBezTo>
                    <a:pt x="984250" y="4040151"/>
                    <a:pt x="685800" y="4425385"/>
                    <a:pt x="660400" y="4315318"/>
                  </a:cubicBezTo>
                  <a:cubicBezTo>
                    <a:pt x="647700" y="4198901"/>
                    <a:pt x="654050" y="3758635"/>
                    <a:pt x="565150" y="4143868"/>
                  </a:cubicBezTo>
                  <a:cubicBezTo>
                    <a:pt x="556683" y="4021101"/>
                    <a:pt x="637117" y="3606235"/>
                    <a:pt x="501650" y="3959718"/>
                  </a:cubicBezTo>
                  <a:cubicBezTo>
                    <a:pt x="491067" y="3847535"/>
                    <a:pt x="715433" y="3341651"/>
                    <a:pt x="476250" y="3705718"/>
                  </a:cubicBezTo>
                  <a:cubicBezTo>
                    <a:pt x="452967" y="3434785"/>
                    <a:pt x="569383" y="3030501"/>
                    <a:pt x="546100" y="2759568"/>
                  </a:cubicBezTo>
                  <a:lnTo>
                    <a:pt x="190500" y="352921"/>
                  </a:lnTo>
                  <a:lnTo>
                    <a:pt x="0" y="1994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AA62061-FECE-FC15-06E4-2B29736DCCDE}"/>
                </a:ext>
              </a:extLst>
            </p:cNvPr>
            <p:cNvGrpSpPr/>
            <p:nvPr/>
          </p:nvGrpSpPr>
          <p:grpSpPr>
            <a:xfrm rot="387014">
              <a:off x="7157313" y="2324635"/>
              <a:ext cx="1974895" cy="4176745"/>
              <a:chOff x="7890147" y="2622175"/>
              <a:chExt cx="1974895" cy="4176745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9977CEB-193A-31CD-BEC0-333490D4168E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56A0CC1-3D44-1D82-6DA6-3551E5AEE20C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CF5222BB-DA80-E144-F474-23CE31245A16}"/>
                </a:ext>
              </a:extLst>
            </p:cNvPr>
            <p:cNvSpPr/>
            <p:nvPr/>
          </p:nvSpPr>
          <p:spPr>
            <a:xfrm>
              <a:off x="3061474" y="355517"/>
              <a:ext cx="6708160" cy="3752657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76994 w 2367913"/>
                <a:gd name="connsiteY41" fmla="*/ 593811 h 3185053"/>
                <a:gd name="connsiteX42" fmla="*/ 26194 w 2367913"/>
                <a:gd name="connsiteY42" fmla="*/ 666836 h 3185053"/>
                <a:gd name="connsiteX43" fmla="*/ 16669 w 2367913"/>
                <a:gd name="connsiteY43" fmla="*/ 304886 h 3185053"/>
                <a:gd name="connsiteX44" fmla="*/ 0 w 2367913"/>
                <a:gd name="connsiteY44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76994 w 2367913"/>
                <a:gd name="connsiteY40" fmla="*/ 593811 h 3185053"/>
                <a:gd name="connsiteX41" fmla="*/ 26194 w 2367913"/>
                <a:gd name="connsiteY41" fmla="*/ 666836 h 3185053"/>
                <a:gd name="connsiteX42" fmla="*/ 16669 w 2367913"/>
                <a:gd name="connsiteY42" fmla="*/ 304886 h 3185053"/>
                <a:gd name="connsiteX43" fmla="*/ 0 w 2367913"/>
                <a:gd name="connsiteY43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26194 w 2367913"/>
                <a:gd name="connsiteY40" fmla="*/ 666836 h 3185053"/>
                <a:gd name="connsiteX41" fmla="*/ 16669 w 2367913"/>
                <a:gd name="connsiteY41" fmla="*/ 304886 h 3185053"/>
                <a:gd name="connsiteX42" fmla="*/ 0 w 2367913"/>
                <a:gd name="connsiteY42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6669 w 2367913"/>
                <a:gd name="connsiteY40" fmla="*/ 304886 h 3185053"/>
                <a:gd name="connsiteX41" fmla="*/ 0 w 2367913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463133 w 2604827"/>
                <a:gd name="connsiteY38" fmla="*/ 901785 h 3185053"/>
                <a:gd name="connsiteX39" fmla="*/ 2758 w 2604827"/>
                <a:gd name="connsiteY39" fmla="*/ 1228810 h 3185053"/>
                <a:gd name="connsiteX40" fmla="*/ 253583 w 2604827"/>
                <a:gd name="connsiteY40" fmla="*/ 304886 h 3185053"/>
                <a:gd name="connsiteX41" fmla="*/ 236914 w 2604827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2758 w 2604827"/>
                <a:gd name="connsiteY38" fmla="*/ 1228810 h 3185053"/>
                <a:gd name="connsiteX39" fmla="*/ 253583 w 2604827"/>
                <a:gd name="connsiteY39" fmla="*/ 304886 h 3185053"/>
                <a:gd name="connsiteX40" fmla="*/ 236914 w 2604827"/>
                <a:gd name="connsiteY40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36158 w 2604827"/>
                <a:gd name="connsiteY36" fmla="*/ 1466936 h 3185053"/>
                <a:gd name="connsiteX37" fmla="*/ 2758 w 2604827"/>
                <a:gd name="connsiteY37" fmla="*/ 1228810 h 3185053"/>
                <a:gd name="connsiteX38" fmla="*/ 253583 w 2604827"/>
                <a:gd name="connsiteY38" fmla="*/ 304886 h 3185053"/>
                <a:gd name="connsiteX39" fmla="*/ 236914 w 2604827"/>
                <a:gd name="connsiteY39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536158 w 2604827"/>
                <a:gd name="connsiteY35" fmla="*/ 1466936 h 3185053"/>
                <a:gd name="connsiteX36" fmla="*/ 2758 w 2604827"/>
                <a:gd name="connsiteY36" fmla="*/ 1228810 h 3185053"/>
                <a:gd name="connsiteX37" fmla="*/ 253583 w 2604827"/>
                <a:gd name="connsiteY37" fmla="*/ 304886 h 3185053"/>
                <a:gd name="connsiteX38" fmla="*/ 236914 w 2604827"/>
                <a:gd name="connsiteY38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536158 w 2604827"/>
                <a:gd name="connsiteY34" fmla="*/ 1466936 h 3185053"/>
                <a:gd name="connsiteX35" fmla="*/ 2758 w 2604827"/>
                <a:gd name="connsiteY35" fmla="*/ 1228810 h 3185053"/>
                <a:gd name="connsiteX36" fmla="*/ 253583 w 2604827"/>
                <a:gd name="connsiteY36" fmla="*/ 304886 h 3185053"/>
                <a:gd name="connsiteX37" fmla="*/ 236914 w 2604827"/>
                <a:gd name="connsiteY37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2758 w 2604827"/>
                <a:gd name="connsiteY34" fmla="*/ 1228810 h 3185053"/>
                <a:gd name="connsiteX35" fmla="*/ 253583 w 2604827"/>
                <a:gd name="connsiteY35" fmla="*/ 304886 h 3185053"/>
                <a:gd name="connsiteX36" fmla="*/ 236914 w 2604827"/>
                <a:gd name="connsiteY36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796508 w 2604827"/>
                <a:gd name="connsiteY32" fmla="*/ 2006685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1120012 w 2652106"/>
                <a:gd name="connsiteY31" fmla="*/ 2511510 h 3185053"/>
                <a:gd name="connsiteX32" fmla="*/ 2412 w 2652106"/>
                <a:gd name="connsiteY32" fmla="*/ 1285960 h 3185053"/>
                <a:gd name="connsiteX33" fmla="*/ 300862 w 2652106"/>
                <a:gd name="connsiteY33" fmla="*/ 304886 h 3185053"/>
                <a:gd name="connsiteX34" fmla="*/ 284193 w 2652106"/>
                <a:gd name="connsiteY34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120012 w 2652106"/>
                <a:gd name="connsiteY30" fmla="*/ 2511510 h 3185053"/>
                <a:gd name="connsiteX31" fmla="*/ 2412 w 2652106"/>
                <a:gd name="connsiteY31" fmla="*/ 1285960 h 3185053"/>
                <a:gd name="connsiteX32" fmla="*/ 300862 w 2652106"/>
                <a:gd name="connsiteY32" fmla="*/ 304886 h 3185053"/>
                <a:gd name="connsiteX33" fmla="*/ 284193 w 2652106"/>
                <a:gd name="connsiteY33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19999 w 2652106"/>
                <a:gd name="connsiteY28" fmla="*/ 1971760 h 3185053"/>
                <a:gd name="connsiteX29" fmla="*/ 1120012 w 2652106"/>
                <a:gd name="connsiteY29" fmla="*/ 2511510 h 3185053"/>
                <a:gd name="connsiteX30" fmla="*/ 2412 w 2652106"/>
                <a:gd name="connsiteY30" fmla="*/ 1285960 h 3185053"/>
                <a:gd name="connsiteX31" fmla="*/ 300862 w 2652106"/>
                <a:gd name="connsiteY31" fmla="*/ 304886 h 3185053"/>
                <a:gd name="connsiteX32" fmla="*/ 284193 w 2652106"/>
                <a:gd name="connsiteY32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120012 w 2652106"/>
                <a:gd name="connsiteY28" fmla="*/ 2511510 h 3185053"/>
                <a:gd name="connsiteX29" fmla="*/ 2412 w 2652106"/>
                <a:gd name="connsiteY29" fmla="*/ 1285960 h 3185053"/>
                <a:gd name="connsiteX30" fmla="*/ 300862 w 2652106"/>
                <a:gd name="connsiteY30" fmla="*/ 304886 h 3185053"/>
                <a:gd name="connsiteX31" fmla="*/ 284193 w 2652106"/>
                <a:gd name="connsiteY31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3185 w 2652106"/>
                <a:gd name="connsiteY26" fmla="*/ 2189247 h 3185053"/>
                <a:gd name="connsiteX27" fmla="*/ 1120012 w 2652106"/>
                <a:gd name="connsiteY27" fmla="*/ 2511510 h 3185053"/>
                <a:gd name="connsiteX28" fmla="*/ 2412 w 2652106"/>
                <a:gd name="connsiteY28" fmla="*/ 1285960 h 3185053"/>
                <a:gd name="connsiteX29" fmla="*/ 300862 w 2652106"/>
                <a:gd name="connsiteY29" fmla="*/ 304886 h 3185053"/>
                <a:gd name="connsiteX30" fmla="*/ 284193 w 2652106"/>
                <a:gd name="connsiteY30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0012 w 2652106"/>
                <a:gd name="connsiteY26" fmla="*/ 2511510 h 3185053"/>
                <a:gd name="connsiteX27" fmla="*/ 2412 w 2652106"/>
                <a:gd name="connsiteY27" fmla="*/ 1285960 h 3185053"/>
                <a:gd name="connsiteX28" fmla="*/ 300862 w 2652106"/>
                <a:gd name="connsiteY28" fmla="*/ 304886 h 3185053"/>
                <a:gd name="connsiteX29" fmla="*/ 284193 w 2652106"/>
                <a:gd name="connsiteY29" fmla="*/ 6436 h 3185053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1424809 w 2652106"/>
                <a:gd name="connsiteY24" fmla="*/ 2154322 h 3711788"/>
                <a:gd name="connsiteX25" fmla="*/ 2082035 w 2652106"/>
                <a:gd name="connsiteY25" fmla="*/ 3709279 h 3711788"/>
                <a:gd name="connsiteX26" fmla="*/ 1120012 w 2652106"/>
                <a:gd name="connsiteY26" fmla="*/ 2511510 h 3711788"/>
                <a:gd name="connsiteX27" fmla="*/ 2412 w 2652106"/>
                <a:gd name="connsiteY27" fmla="*/ 1285960 h 3711788"/>
                <a:gd name="connsiteX28" fmla="*/ 300862 w 2652106"/>
                <a:gd name="connsiteY28" fmla="*/ 304886 h 3711788"/>
                <a:gd name="connsiteX29" fmla="*/ 284193 w 2652106"/>
                <a:gd name="connsiteY29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2082035 w 2652106"/>
                <a:gd name="connsiteY24" fmla="*/ 3709279 h 3711788"/>
                <a:gd name="connsiteX25" fmla="*/ 1120012 w 2652106"/>
                <a:gd name="connsiteY25" fmla="*/ 2511510 h 3711788"/>
                <a:gd name="connsiteX26" fmla="*/ 2412 w 2652106"/>
                <a:gd name="connsiteY26" fmla="*/ 1285960 h 3711788"/>
                <a:gd name="connsiteX27" fmla="*/ 300862 w 2652106"/>
                <a:gd name="connsiteY27" fmla="*/ 304886 h 3711788"/>
                <a:gd name="connsiteX28" fmla="*/ 284193 w 2652106"/>
                <a:gd name="connsiteY28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564509 w 2652106"/>
                <a:gd name="connsiteY22" fmla="*/ 2779797 h 3711788"/>
                <a:gd name="connsiteX23" fmla="*/ 2082035 w 2652106"/>
                <a:gd name="connsiteY23" fmla="*/ 3709279 h 3711788"/>
                <a:gd name="connsiteX24" fmla="*/ 1120012 w 2652106"/>
                <a:gd name="connsiteY24" fmla="*/ 2511510 h 3711788"/>
                <a:gd name="connsiteX25" fmla="*/ 2412 w 2652106"/>
                <a:gd name="connsiteY25" fmla="*/ 1285960 h 3711788"/>
                <a:gd name="connsiteX26" fmla="*/ 300862 w 2652106"/>
                <a:gd name="connsiteY26" fmla="*/ 304886 h 3711788"/>
                <a:gd name="connsiteX27" fmla="*/ 284193 w 2652106"/>
                <a:gd name="connsiteY27" fmla="*/ 6436 h 371178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09294"/>
                <a:gd name="connsiteX1" fmla="*/ 542153 w 2652106"/>
                <a:gd name="connsiteY1" fmla="*/ 85809 h 3709294"/>
                <a:gd name="connsiteX2" fmla="*/ 930257 w 2652106"/>
                <a:gd name="connsiteY2" fmla="*/ 285836 h 3709294"/>
                <a:gd name="connsiteX3" fmla="*/ 1332728 w 2652106"/>
                <a:gd name="connsiteY3" fmla="*/ 571584 h 3709294"/>
                <a:gd name="connsiteX4" fmla="*/ 1628003 w 2652106"/>
                <a:gd name="connsiteY4" fmla="*/ 704934 h 3709294"/>
                <a:gd name="connsiteX5" fmla="*/ 2078019 w 2652106"/>
                <a:gd name="connsiteY5" fmla="*/ 997036 h 3709294"/>
                <a:gd name="connsiteX6" fmla="*/ 2593997 w 2652106"/>
                <a:gd name="connsiteY6" fmla="*/ 1285165 h 3709294"/>
                <a:gd name="connsiteX7" fmla="*/ 2651147 w 2652106"/>
                <a:gd name="connsiteY7" fmla="*/ 1299453 h 3709294"/>
                <a:gd name="connsiteX8" fmla="*/ 2624953 w 2652106"/>
                <a:gd name="connsiteY8" fmla="*/ 2057484 h 3709294"/>
                <a:gd name="connsiteX9" fmla="*/ 2485254 w 2652106"/>
                <a:gd name="connsiteY9" fmla="*/ 2371809 h 3709294"/>
                <a:gd name="connsiteX10" fmla="*/ 2418579 w 2652106"/>
                <a:gd name="connsiteY10" fmla="*/ 2235284 h 3709294"/>
                <a:gd name="connsiteX11" fmla="*/ 2434455 w 2652106"/>
                <a:gd name="connsiteY11" fmla="*/ 2638509 h 3709294"/>
                <a:gd name="connsiteX12" fmla="*/ 2386830 w 2652106"/>
                <a:gd name="connsiteY12" fmla="*/ 2400384 h 3709294"/>
                <a:gd name="connsiteX13" fmla="*/ 2339205 w 2652106"/>
                <a:gd name="connsiteY13" fmla="*/ 2981409 h 3709294"/>
                <a:gd name="connsiteX14" fmla="*/ 2301106 w 2652106"/>
                <a:gd name="connsiteY14" fmla="*/ 2625809 h 3709294"/>
                <a:gd name="connsiteX15" fmla="*/ 2215381 w 2652106"/>
                <a:gd name="connsiteY15" fmla="*/ 3181434 h 3709294"/>
                <a:gd name="connsiteX16" fmla="*/ 2220938 w 2652106"/>
                <a:gd name="connsiteY16" fmla="*/ 2632159 h 3709294"/>
                <a:gd name="connsiteX17" fmla="*/ 2170932 w 2652106"/>
                <a:gd name="connsiteY17" fmla="*/ 2705184 h 3709294"/>
                <a:gd name="connsiteX18" fmla="*/ 2129657 w 2652106"/>
                <a:gd name="connsiteY18" fmla="*/ 2622633 h 3709294"/>
                <a:gd name="connsiteX19" fmla="*/ 1986782 w 2652106"/>
                <a:gd name="connsiteY19" fmla="*/ 3143334 h 3709294"/>
                <a:gd name="connsiteX20" fmla="*/ 1862958 w 2652106"/>
                <a:gd name="connsiteY20" fmla="*/ 2540084 h 3709294"/>
                <a:gd name="connsiteX21" fmla="*/ 2082035 w 2652106"/>
                <a:gd name="connsiteY21" fmla="*/ 3709279 h 3709294"/>
                <a:gd name="connsiteX22" fmla="*/ 1120012 w 2652106"/>
                <a:gd name="connsiteY22" fmla="*/ 2511510 h 3709294"/>
                <a:gd name="connsiteX23" fmla="*/ 2412 w 2652106"/>
                <a:gd name="connsiteY23" fmla="*/ 1285960 h 3709294"/>
                <a:gd name="connsiteX24" fmla="*/ 300862 w 2652106"/>
                <a:gd name="connsiteY24" fmla="*/ 304886 h 3709294"/>
                <a:gd name="connsiteX25" fmla="*/ 284193 w 2652106"/>
                <a:gd name="connsiteY25" fmla="*/ 6436 h 370929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70932 w 2652106"/>
                <a:gd name="connsiteY17" fmla="*/ 2705184 h 3723944"/>
                <a:gd name="connsiteX18" fmla="*/ 2129657 w 2652106"/>
                <a:gd name="connsiteY18" fmla="*/ 2622633 h 3723944"/>
                <a:gd name="connsiteX19" fmla="*/ 1986782 w 2652106"/>
                <a:gd name="connsiteY19" fmla="*/ 3143334 h 3723944"/>
                <a:gd name="connsiteX20" fmla="*/ 2082035 w 2652106"/>
                <a:gd name="connsiteY20" fmla="*/ 3709279 h 3723944"/>
                <a:gd name="connsiteX21" fmla="*/ 1120012 w 2652106"/>
                <a:gd name="connsiteY21" fmla="*/ 2511510 h 3723944"/>
                <a:gd name="connsiteX22" fmla="*/ 2412 w 2652106"/>
                <a:gd name="connsiteY22" fmla="*/ 1285960 h 3723944"/>
                <a:gd name="connsiteX23" fmla="*/ 300862 w 2652106"/>
                <a:gd name="connsiteY23" fmla="*/ 304886 h 3723944"/>
                <a:gd name="connsiteX24" fmla="*/ 284193 w 2652106"/>
                <a:gd name="connsiteY24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29657 w 2652106"/>
                <a:gd name="connsiteY17" fmla="*/ 2622633 h 3723944"/>
                <a:gd name="connsiteX18" fmla="*/ 1986782 w 2652106"/>
                <a:gd name="connsiteY18" fmla="*/ 3143334 h 3723944"/>
                <a:gd name="connsiteX19" fmla="*/ 2082035 w 2652106"/>
                <a:gd name="connsiteY19" fmla="*/ 3709279 h 3723944"/>
                <a:gd name="connsiteX20" fmla="*/ 1120012 w 2652106"/>
                <a:gd name="connsiteY20" fmla="*/ 2511510 h 3723944"/>
                <a:gd name="connsiteX21" fmla="*/ 2412 w 2652106"/>
                <a:gd name="connsiteY21" fmla="*/ 1285960 h 3723944"/>
                <a:gd name="connsiteX22" fmla="*/ 300862 w 2652106"/>
                <a:gd name="connsiteY22" fmla="*/ 304886 h 3723944"/>
                <a:gd name="connsiteX23" fmla="*/ 284193 w 2652106"/>
                <a:gd name="connsiteY23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1986782 w 2652106"/>
                <a:gd name="connsiteY17" fmla="*/ 3143334 h 3723944"/>
                <a:gd name="connsiteX18" fmla="*/ 2082035 w 2652106"/>
                <a:gd name="connsiteY18" fmla="*/ 3709279 h 3723944"/>
                <a:gd name="connsiteX19" fmla="*/ 1120012 w 2652106"/>
                <a:gd name="connsiteY19" fmla="*/ 2511510 h 3723944"/>
                <a:gd name="connsiteX20" fmla="*/ 2412 w 2652106"/>
                <a:gd name="connsiteY20" fmla="*/ 1285960 h 3723944"/>
                <a:gd name="connsiteX21" fmla="*/ 300862 w 2652106"/>
                <a:gd name="connsiteY21" fmla="*/ 304886 h 3723944"/>
                <a:gd name="connsiteX22" fmla="*/ 284193 w 2652106"/>
                <a:gd name="connsiteY22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1986782 w 2652106"/>
                <a:gd name="connsiteY16" fmla="*/ 3143334 h 3723944"/>
                <a:gd name="connsiteX17" fmla="*/ 2082035 w 2652106"/>
                <a:gd name="connsiteY17" fmla="*/ 3709279 h 3723944"/>
                <a:gd name="connsiteX18" fmla="*/ 1120012 w 2652106"/>
                <a:gd name="connsiteY18" fmla="*/ 2511510 h 3723944"/>
                <a:gd name="connsiteX19" fmla="*/ 2412 w 2652106"/>
                <a:gd name="connsiteY19" fmla="*/ 1285960 h 3723944"/>
                <a:gd name="connsiteX20" fmla="*/ 300862 w 2652106"/>
                <a:gd name="connsiteY20" fmla="*/ 304886 h 3723944"/>
                <a:gd name="connsiteX21" fmla="*/ 284193 w 2652106"/>
                <a:gd name="connsiteY21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1986782 w 2652106"/>
                <a:gd name="connsiteY15" fmla="*/ 3143334 h 3723944"/>
                <a:gd name="connsiteX16" fmla="*/ 2082035 w 2652106"/>
                <a:gd name="connsiteY16" fmla="*/ 3709279 h 3723944"/>
                <a:gd name="connsiteX17" fmla="*/ 1120012 w 2652106"/>
                <a:gd name="connsiteY17" fmla="*/ 2511510 h 3723944"/>
                <a:gd name="connsiteX18" fmla="*/ 2412 w 2652106"/>
                <a:gd name="connsiteY18" fmla="*/ 1285960 h 3723944"/>
                <a:gd name="connsiteX19" fmla="*/ 300862 w 2652106"/>
                <a:gd name="connsiteY19" fmla="*/ 304886 h 3723944"/>
                <a:gd name="connsiteX20" fmla="*/ 284193 w 2652106"/>
                <a:gd name="connsiteY20" fmla="*/ 6436 h 3723944"/>
                <a:gd name="connsiteX0" fmla="*/ 284193 w 2652106"/>
                <a:gd name="connsiteY0" fmla="*/ 6436 h 3709552"/>
                <a:gd name="connsiteX1" fmla="*/ 542153 w 2652106"/>
                <a:gd name="connsiteY1" fmla="*/ 85809 h 3709552"/>
                <a:gd name="connsiteX2" fmla="*/ 930257 w 2652106"/>
                <a:gd name="connsiteY2" fmla="*/ 285836 h 3709552"/>
                <a:gd name="connsiteX3" fmla="*/ 1332728 w 2652106"/>
                <a:gd name="connsiteY3" fmla="*/ 571584 h 3709552"/>
                <a:gd name="connsiteX4" fmla="*/ 1628003 w 2652106"/>
                <a:gd name="connsiteY4" fmla="*/ 704934 h 3709552"/>
                <a:gd name="connsiteX5" fmla="*/ 2078019 w 2652106"/>
                <a:gd name="connsiteY5" fmla="*/ 997036 h 3709552"/>
                <a:gd name="connsiteX6" fmla="*/ 2593997 w 2652106"/>
                <a:gd name="connsiteY6" fmla="*/ 1285165 h 3709552"/>
                <a:gd name="connsiteX7" fmla="*/ 2651147 w 2652106"/>
                <a:gd name="connsiteY7" fmla="*/ 1299453 h 3709552"/>
                <a:gd name="connsiteX8" fmla="*/ 2624953 w 2652106"/>
                <a:gd name="connsiteY8" fmla="*/ 2057484 h 3709552"/>
                <a:gd name="connsiteX9" fmla="*/ 2485254 w 2652106"/>
                <a:gd name="connsiteY9" fmla="*/ 2371809 h 3709552"/>
                <a:gd name="connsiteX10" fmla="*/ 2418579 w 2652106"/>
                <a:gd name="connsiteY10" fmla="*/ 2235284 h 3709552"/>
                <a:gd name="connsiteX11" fmla="*/ 2434455 w 2652106"/>
                <a:gd name="connsiteY11" fmla="*/ 2638509 h 3709552"/>
                <a:gd name="connsiteX12" fmla="*/ 2386830 w 2652106"/>
                <a:gd name="connsiteY12" fmla="*/ 2400384 h 3709552"/>
                <a:gd name="connsiteX13" fmla="*/ 2339205 w 2652106"/>
                <a:gd name="connsiteY13" fmla="*/ 2981409 h 3709552"/>
                <a:gd name="connsiteX14" fmla="*/ 2301106 w 2652106"/>
                <a:gd name="connsiteY14" fmla="*/ 2625809 h 3709552"/>
                <a:gd name="connsiteX15" fmla="*/ 2082035 w 2652106"/>
                <a:gd name="connsiteY15" fmla="*/ 3709279 h 3709552"/>
                <a:gd name="connsiteX16" fmla="*/ 1120012 w 2652106"/>
                <a:gd name="connsiteY16" fmla="*/ 2511510 h 3709552"/>
                <a:gd name="connsiteX17" fmla="*/ 2412 w 2652106"/>
                <a:gd name="connsiteY17" fmla="*/ 1285960 h 3709552"/>
                <a:gd name="connsiteX18" fmla="*/ 300862 w 2652106"/>
                <a:gd name="connsiteY18" fmla="*/ 304886 h 3709552"/>
                <a:gd name="connsiteX19" fmla="*/ 284193 w 2652106"/>
                <a:gd name="connsiteY19" fmla="*/ 6436 h 3709552"/>
                <a:gd name="connsiteX0" fmla="*/ 284193 w 3854535"/>
                <a:gd name="connsiteY0" fmla="*/ 6436 h 3790663"/>
                <a:gd name="connsiteX1" fmla="*/ 542153 w 3854535"/>
                <a:gd name="connsiteY1" fmla="*/ 85809 h 3790663"/>
                <a:gd name="connsiteX2" fmla="*/ 930257 w 3854535"/>
                <a:gd name="connsiteY2" fmla="*/ 285836 h 3790663"/>
                <a:gd name="connsiteX3" fmla="*/ 1332728 w 3854535"/>
                <a:gd name="connsiteY3" fmla="*/ 571584 h 3790663"/>
                <a:gd name="connsiteX4" fmla="*/ 1628003 w 3854535"/>
                <a:gd name="connsiteY4" fmla="*/ 704934 h 3790663"/>
                <a:gd name="connsiteX5" fmla="*/ 2078019 w 3854535"/>
                <a:gd name="connsiteY5" fmla="*/ 997036 h 3790663"/>
                <a:gd name="connsiteX6" fmla="*/ 2593997 w 3854535"/>
                <a:gd name="connsiteY6" fmla="*/ 1285165 h 3790663"/>
                <a:gd name="connsiteX7" fmla="*/ 2651147 w 3854535"/>
                <a:gd name="connsiteY7" fmla="*/ 1299453 h 3790663"/>
                <a:gd name="connsiteX8" fmla="*/ 2624953 w 3854535"/>
                <a:gd name="connsiteY8" fmla="*/ 2057484 h 3790663"/>
                <a:gd name="connsiteX9" fmla="*/ 2485254 w 3854535"/>
                <a:gd name="connsiteY9" fmla="*/ 2371809 h 3790663"/>
                <a:gd name="connsiteX10" fmla="*/ 2418579 w 3854535"/>
                <a:gd name="connsiteY10" fmla="*/ 2235284 h 3790663"/>
                <a:gd name="connsiteX11" fmla="*/ 2434455 w 3854535"/>
                <a:gd name="connsiteY11" fmla="*/ 2638509 h 3790663"/>
                <a:gd name="connsiteX12" fmla="*/ 2386830 w 3854535"/>
                <a:gd name="connsiteY12" fmla="*/ 2400384 h 3790663"/>
                <a:gd name="connsiteX13" fmla="*/ 2339205 w 3854535"/>
                <a:gd name="connsiteY13" fmla="*/ 2981409 h 3790663"/>
                <a:gd name="connsiteX14" fmla="*/ 3853681 w 3854535"/>
                <a:gd name="connsiteY14" fmla="*/ 3740234 h 3790663"/>
                <a:gd name="connsiteX15" fmla="*/ 2082035 w 3854535"/>
                <a:gd name="connsiteY15" fmla="*/ 3709279 h 3790663"/>
                <a:gd name="connsiteX16" fmla="*/ 1120012 w 3854535"/>
                <a:gd name="connsiteY16" fmla="*/ 2511510 h 3790663"/>
                <a:gd name="connsiteX17" fmla="*/ 2412 w 3854535"/>
                <a:gd name="connsiteY17" fmla="*/ 1285960 h 3790663"/>
                <a:gd name="connsiteX18" fmla="*/ 300862 w 3854535"/>
                <a:gd name="connsiteY18" fmla="*/ 304886 h 3790663"/>
                <a:gd name="connsiteX19" fmla="*/ 284193 w 3854535"/>
                <a:gd name="connsiteY19" fmla="*/ 6436 h 3790663"/>
                <a:gd name="connsiteX0" fmla="*/ 284193 w 5663833"/>
                <a:gd name="connsiteY0" fmla="*/ 6436 h 3710281"/>
                <a:gd name="connsiteX1" fmla="*/ 542153 w 5663833"/>
                <a:gd name="connsiteY1" fmla="*/ 85809 h 3710281"/>
                <a:gd name="connsiteX2" fmla="*/ 930257 w 5663833"/>
                <a:gd name="connsiteY2" fmla="*/ 285836 h 3710281"/>
                <a:gd name="connsiteX3" fmla="*/ 1332728 w 5663833"/>
                <a:gd name="connsiteY3" fmla="*/ 571584 h 3710281"/>
                <a:gd name="connsiteX4" fmla="*/ 1628003 w 5663833"/>
                <a:gd name="connsiteY4" fmla="*/ 704934 h 3710281"/>
                <a:gd name="connsiteX5" fmla="*/ 2078019 w 5663833"/>
                <a:gd name="connsiteY5" fmla="*/ 997036 h 3710281"/>
                <a:gd name="connsiteX6" fmla="*/ 2593997 w 5663833"/>
                <a:gd name="connsiteY6" fmla="*/ 1285165 h 3710281"/>
                <a:gd name="connsiteX7" fmla="*/ 2651147 w 5663833"/>
                <a:gd name="connsiteY7" fmla="*/ 1299453 h 3710281"/>
                <a:gd name="connsiteX8" fmla="*/ 2624953 w 5663833"/>
                <a:gd name="connsiteY8" fmla="*/ 2057484 h 3710281"/>
                <a:gd name="connsiteX9" fmla="*/ 2485254 w 5663833"/>
                <a:gd name="connsiteY9" fmla="*/ 2371809 h 3710281"/>
                <a:gd name="connsiteX10" fmla="*/ 2418579 w 5663833"/>
                <a:gd name="connsiteY10" fmla="*/ 2235284 h 3710281"/>
                <a:gd name="connsiteX11" fmla="*/ 2434455 w 5663833"/>
                <a:gd name="connsiteY11" fmla="*/ 2638509 h 3710281"/>
                <a:gd name="connsiteX12" fmla="*/ 2386830 w 5663833"/>
                <a:gd name="connsiteY12" fmla="*/ 2400384 h 3710281"/>
                <a:gd name="connsiteX13" fmla="*/ 2339205 w 5663833"/>
                <a:gd name="connsiteY13" fmla="*/ 2981409 h 3710281"/>
                <a:gd name="connsiteX14" fmla="*/ 5663431 w 5663833"/>
                <a:gd name="connsiteY14" fmla="*/ 3349709 h 3710281"/>
                <a:gd name="connsiteX15" fmla="*/ 2082035 w 5663833"/>
                <a:gd name="connsiteY15" fmla="*/ 3709279 h 3710281"/>
                <a:gd name="connsiteX16" fmla="*/ 1120012 w 5663833"/>
                <a:gd name="connsiteY16" fmla="*/ 2511510 h 3710281"/>
                <a:gd name="connsiteX17" fmla="*/ 2412 w 5663833"/>
                <a:gd name="connsiteY17" fmla="*/ 1285960 h 3710281"/>
                <a:gd name="connsiteX18" fmla="*/ 300862 w 5663833"/>
                <a:gd name="connsiteY18" fmla="*/ 304886 h 3710281"/>
                <a:gd name="connsiteX19" fmla="*/ 284193 w 5663833"/>
                <a:gd name="connsiteY19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434455 w 5664116"/>
                <a:gd name="connsiteY11" fmla="*/ 2638509 h 3710281"/>
                <a:gd name="connsiteX12" fmla="*/ 2386830 w 5664116"/>
                <a:gd name="connsiteY12" fmla="*/ 2400384 h 3710281"/>
                <a:gd name="connsiteX13" fmla="*/ 5663431 w 5664116"/>
                <a:gd name="connsiteY13" fmla="*/ 3349709 h 3710281"/>
                <a:gd name="connsiteX14" fmla="*/ 2082035 w 5664116"/>
                <a:gd name="connsiteY14" fmla="*/ 3709279 h 3710281"/>
                <a:gd name="connsiteX15" fmla="*/ 1120012 w 5664116"/>
                <a:gd name="connsiteY15" fmla="*/ 2511510 h 3710281"/>
                <a:gd name="connsiteX16" fmla="*/ 2412 w 5664116"/>
                <a:gd name="connsiteY16" fmla="*/ 1285960 h 3710281"/>
                <a:gd name="connsiteX17" fmla="*/ 300862 w 5664116"/>
                <a:gd name="connsiteY17" fmla="*/ 304886 h 3710281"/>
                <a:gd name="connsiteX18" fmla="*/ 284193 w 5664116"/>
                <a:gd name="connsiteY18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386830 w 5664116"/>
                <a:gd name="connsiteY11" fmla="*/ 2400384 h 3710281"/>
                <a:gd name="connsiteX12" fmla="*/ 5663431 w 5664116"/>
                <a:gd name="connsiteY12" fmla="*/ 3349709 h 3710281"/>
                <a:gd name="connsiteX13" fmla="*/ 2082035 w 5664116"/>
                <a:gd name="connsiteY13" fmla="*/ 3709279 h 3710281"/>
                <a:gd name="connsiteX14" fmla="*/ 1120012 w 5664116"/>
                <a:gd name="connsiteY14" fmla="*/ 2511510 h 3710281"/>
                <a:gd name="connsiteX15" fmla="*/ 2412 w 5664116"/>
                <a:gd name="connsiteY15" fmla="*/ 1285960 h 3710281"/>
                <a:gd name="connsiteX16" fmla="*/ 300862 w 5664116"/>
                <a:gd name="connsiteY16" fmla="*/ 304886 h 3710281"/>
                <a:gd name="connsiteX17" fmla="*/ 284193 w 5664116"/>
                <a:gd name="connsiteY17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386830 w 5664116"/>
                <a:gd name="connsiteY10" fmla="*/ 2400384 h 3710281"/>
                <a:gd name="connsiteX11" fmla="*/ 5663431 w 5664116"/>
                <a:gd name="connsiteY11" fmla="*/ 3349709 h 3710281"/>
                <a:gd name="connsiteX12" fmla="*/ 2082035 w 5664116"/>
                <a:gd name="connsiteY12" fmla="*/ 3709279 h 3710281"/>
                <a:gd name="connsiteX13" fmla="*/ 1120012 w 5664116"/>
                <a:gd name="connsiteY13" fmla="*/ 2511510 h 3710281"/>
                <a:gd name="connsiteX14" fmla="*/ 2412 w 5664116"/>
                <a:gd name="connsiteY14" fmla="*/ 1285960 h 3710281"/>
                <a:gd name="connsiteX15" fmla="*/ 300862 w 5664116"/>
                <a:gd name="connsiteY15" fmla="*/ 304886 h 3710281"/>
                <a:gd name="connsiteX16" fmla="*/ 284193 w 5664116"/>
                <a:gd name="connsiteY16" fmla="*/ 6436 h 3710281"/>
                <a:gd name="connsiteX0" fmla="*/ 284193 w 5664646"/>
                <a:gd name="connsiteY0" fmla="*/ 6436 h 3710281"/>
                <a:gd name="connsiteX1" fmla="*/ 542153 w 5664646"/>
                <a:gd name="connsiteY1" fmla="*/ 85809 h 3710281"/>
                <a:gd name="connsiteX2" fmla="*/ 930257 w 5664646"/>
                <a:gd name="connsiteY2" fmla="*/ 285836 h 3710281"/>
                <a:gd name="connsiteX3" fmla="*/ 1332728 w 5664646"/>
                <a:gd name="connsiteY3" fmla="*/ 571584 h 3710281"/>
                <a:gd name="connsiteX4" fmla="*/ 1628003 w 5664646"/>
                <a:gd name="connsiteY4" fmla="*/ 704934 h 3710281"/>
                <a:gd name="connsiteX5" fmla="*/ 2078019 w 5664646"/>
                <a:gd name="connsiteY5" fmla="*/ 997036 h 3710281"/>
                <a:gd name="connsiteX6" fmla="*/ 2593997 w 5664646"/>
                <a:gd name="connsiteY6" fmla="*/ 1285165 h 3710281"/>
                <a:gd name="connsiteX7" fmla="*/ 2651147 w 5664646"/>
                <a:gd name="connsiteY7" fmla="*/ 1299453 h 3710281"/>
                <a:gd name="connsiteX8" fmla="*/ 2624953 w 5664646"/>
                <a:gd name="connsiteY8" fmla="*/ 2057484 h 3710281"/>
                <a:gd name="connsiteX9" fmla="*/ 2485254 w 5664646"/>
                <a:gd name="connsiteY9" fmla="*/ 2371809 h 3710281"/>
                <a:gd name="connsiteX10" fmla="*/ 5663431 w 5664646"/>
                <a:gd name="connsiteY10" fmla="*/ 3349709 h 3710281"/>
                <a:gd name="connsiteX11" fmla="*/ 2082035 w 5664646"/>
                <a:gd name="connsiteY11" fmla="*/ 3709279 h 3710281"/>
                <a:gd name="connsiteX12" fmla="*/ 1120012 w 5664646"/>
                <a:gd name="connsiteY12" fmla="*/ 2511510 h 3710281"/>
                <a:gd name="connsiteX13" fmla="*/ 2412 w 5664646"/>
                <a:gd name="connsiteY13" fmla="*/ 1285960 h 3710281"/>
                <a:gd name="connsiteX14" fmla="*/ 300862 w 5664646"/>
                <a:gd name="connsiteY14" fmla="*/ 304886 h 3710281"/>
                <a:gd name="connsiteX15" fmla="*/ 284193 w 5664646"/>
                <a:gd name="connsiteY15" fmla="*/ 6436 h 3710281"/>
                <a:gd name="connsiteX0" fmla="*/ 284193 w 5665713"/>
                <a:gd name="connsiteY0" fmla="*/ 6436 h 3710281"/>
                <a:gd name="connsiteX1" fmla="*/ 542153 w 5665713"/>
                <a:gd name="connsiteY1" fmla="*/ 85809 h 3710281"/>
                <a:gd name="connsiteX2" fmla="*/ 930257 w 5665713"/>
                <a:gd name="connsiteY2" fmla="*/ 285836 h 3710281"/>
                <a:gd name="connsiteX3" fmla="*/ 1332728 w 5665713"/>
                <a:gd name="connsiteY3" fmla="*/ 571584 h 3710281"/>
                <a:gd name="connsiteX4" fmla="*/ 1628003 w 5665713"/>
                <a:gd name="connsiteY4" fmla="*/ 704934 h 3710281"/>
                <a:gd name="connsiteX5" fmla="*/ 2078019 w 5665713"/>
                <a:gd name="connsiteY5" fmla="*/ 997036 h 3710281"/>
                <a:gd name="connsiteX6" fmla="*/ 2593997 w 5665713"/>
                <a:gd name="connsiteY6" fmla="*/ 1285165 h 3710281"/>
                <a:gd name="connsiteX7" fmla="*/ 2651147 w 5665713"/>
                <a:gd name="connsiteY7" fmla="*/ 1299453 h 3710281"/>
                <a:gd name="connsiteX8" fmla="*/ 2624953 w 5665713"/>
                <a:gd name="connsiteY8" fmla="*/ 2057484 h 3710281"/>
                <a:gd name="connsiteX9" fmla="*/ 5663431 w 5665713"/>
                <a:gd name="connsiteY9" fmla="*/ 3349709 h 3710281"/>
                <a:gd name="connsiteX10" fmla="*/ 2082035 w 5665713"/>
                <a:gd name="connsiteY10" fmla="*/ 3709279 h 3710281"/>
                <a:gd name="connsiteX11" fmla="*/ 1120012 w 5665713"/>
                <a:gd name="connsiteY11" fmla="*/ 2511510 h 3710281"/>
                <a:gd name="connsiteX12" fmla="*/ 2412 w 5665713"/>
                <a:gd name="connsiteY12" fmla="*/ 1285960 h 3710281"/>
                <a:gd name="connsiteX13" fmla="*/ 300862 w 5665713"/>
                <a:gd name="connsiteY13" fmla="*/ 304886 h 3710281"/>
                <a:gd name="connsiteX14" fmla="*/ 284193 w 5665713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2669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807193"/>
                <a:gd name="connsiteX1" fmla="*/ 542153 w 5675189"/>
                <a:gd name="connsiteY1" fmla="*/ 85809 h 3807193"/>
                <a:gd name="connsiteX2" fmla="*/ 930257 w 5675189"/>
                <a:gd name="connsiteY2" fmla="*/ 285836 h 3807193"/>
                <a:gd name="connsiteX3" fmla="*/ 1332728 w 5675189"/>
                <a:gd name="connsiteY3" fmla="*/ 571584 h 3807193"/>
                <a:gd name="connsiteX4" fmla="*/ 1628003 w 5675189"/>
                <a:gd name="connsiteY4" fmla="*/ 704934 h 3807193"/>
                <a:gd name="connsiteX5" fmla="*/ 2078019 w 5675189"/>
                <a:gd name="connsiteY5" fmla="*/ 997036 h 3807193"/>
                <a:gd name="connsiteX6" fmla="*/ 2593997 w 5675189"/>
                <a:gd name="connsiteY6" fmla="*/ 1285165 h 3807193"/>
                <a:gd name="connsiteX7" fmla="*/ 2651147 w 5675189"/>
                <a:gd name="connsiteY7" fmla="*/ 1299453 h 3807193"/>
                <a:gd name="connsiteX8" fmla="*/ 4806178 w 5675189"/>
                <a:gd name="connsiteY8" fmla="*/ 1266909 h 3807193"/>
                <a:gd name="connsiteX9" fmla="*/ 5663431 w 5675189"/>
                <a:gd name="connsiteY9" fmla="*/ 3349709 h 3807193"/>
                <a:gd name="connsiteX10" fmla="*/ 2082035 w 5675189"/>
                <a:gd name="connsiteY10" fmla="*/ 3709279 h 3807193"/>
                <a:gd name="connsiteX11" fmla="*/ 1120012 w 5675189"/>
                <a:gd name="connsiteY11" fmla="*/ 2511510 h 3807193"/>
                <a:gd name="connsiteX12" fmla="*/ 2412 w 5675189"/>
                <a:gd name="connsiteY12" fmla="*/ 1285960 h 3807193"/>
                <a:gd name="connsiteX13" fmla="*/ 300862 w 5675189"/>
                <a:gd name="connsiteY13" fmla="*/ 304886 h 3807193"/>
                <a:gd name="connsiteX14" fmla="*/ 284193 w 5675189"/>
                <a:gd name="connsiteY14" fmla="*/ 6436 h 3807193"/>
                <a:gd name="connsiteX0" fmla="*/ 284193 w 5675189"/>
                <a:gd name="connsiteY0" fmla="*/ 6436 h 3752657"/>
                <a:gd name="connsiteX1" fmla="*/ 542153 w 5675189"/>
                <a:gd name="connsiteY1" fmla="*/ 85809 h 3752657"/>
                <a:gd name="connsiteX2" fmla="*/ 930257 w 5675189"/>
                <a:gd name="connsiteY2" fmla="*/ 285836 h 3752657"/>
                <a:gd name="connsiteX3" fmla="*/ 1332728 w 5675189"/>
                <a:gd name="connsiteY3" fmla="*/ 571584 h 3752657"/>
                <a:gd name="connsiteX4" fmla="*/ 1628003 w 5675189"/>
                <a:gd name="connsiteY4" fmla="*/ 704934 h 3752657"/>
                <a:gd name="connsiteX5" fmla="*/ 2078019 w 5675189"/>
                <a:gd name="connsiteY5" fmla="*/ 997036 h 3752657"/>
                <a:gd name="connsiteX6" fmla="*/ 2593997 w 5675189"/>
                <a:gd name="connsiteY6" fmla="*/ 1285165 h 3752657"/>
                <a:gd name="connsiteX7" fmla="*/ 2651147 w 5675189"/>
                <a:gd name="connsiteY7" fmla="*/ 1299453 h 3752657"/>
                <a:gd name="connsiteX8" fmla="*/ 4806178 w 5675189"/>
                <a:gd name="connsiteY8" fmla="*/ 1266909 h 3752657"/>
                <a:gd name="connsiteX9" fmla="*/ 5663431 w 5675189"/>
                <a:gd name="connsiteY9" fmla="*/ 3349709 h 3752657"/>
                <a:gd name="connsiteX10" fmla="*/ 2082035 w 5675189"/>
                <a:gd name="connsiteY10" fmla="*/ 3709279 h 3752657"/>
                <a:gd name="connsiteX11" fmla="*/ 1120012 w 5675189"/>
                <a:gd name="connsiteY11" fmla="*/ 2511510 h 3752657"/>
                <a:gd name="connsiteX12" fmla="*/ 2412 w 5675189"/>
                <a:gd name="connsiteY12" fmla="*/ 1285960 h 3752657"/>
                <a:gd name="connsiteX13" fmla="*/ 300862 w 5675189"/>
                <a:gd name="connsiteY13" fmla="*/ 304886 h 3752657"/>
                <a:gd name="connsiteX14" fmla="*/ 284193 w 5675189"/>
                <a:gd name="connsiteY14" fmla="*/ 6436 h 3752657"/>
                <a:gd name="connsiteX0" fmla="*/ 284193 w 5930400"/>
                <a:gd name="connsiteY0" fmla="*/ 6436 h 3752657"/>
                <a:gd name="connsiteX1" fmla="*/ 542153 w 5930400"/>
                <a:gd name="connsiteY1" fmla="*/ 85809 h 3752657"/>
                <a:gd name="connsiteX2" fmla="*/ 930257 w 5930400"/>
                <a:gd name="connsiteY2" fmla="*/ 285836 h 3752657"/>
                <a:gd name="connsiteX3" fmla="*/ 1332728 w 5930400"/>
                <a:gd name="connsiteY3" fmla="*/ 571584 h 3752657"/>
                <a:gd name="connsiteX4" fmla="*/ 1628003 w 5930400"/>
                <a:gd name="connsiteY4" fmla="*/ 704934 h 3752657"/>
                <a:gd name="connsiteX5" fmla="*/ 2078019 w 5930400"/>
                <a:gd name="connsiteY5" fmla="*/ 997036 h 3752657"/>
                <a:gd name="connsiteX6" fmla="*/ 2593997 w 5930400"/>
                <a:gd name="connsiteY6" fmla="*/ 1285165 h 3752657"/>
                <a:gd name="connsiteX7" fmla="*/ 2651147 w 5930400"/>
                <a:gd name="connsiteY7" fmla="*/ 1299453 h 3752657"/>
                <a:gd name="connsiteX8" fmla="*/ 4806178 w 5930400"/>
                <a:gd name="connsiteY8" fmla="*/ 1266909 h 3752657"/>
                <a:gd name="connsiteX9" fmla="*/ 5653902 w 5930400"/>
                <a:gd name="connsiteY9" fmla="*/ 1920958 h 3752657"/>
                <a:gd name="connsiteX10" fmla="*/ 5663431 w 5930400"/>
                <a:gd name="connsiteY10" fmla="*/ 3349709 h 3752657"/>
                <a:gd name="connsiteX11" fmla="*/ 2082035 w 5930400"/>
                <a:gd name="connsiteY11" fmla="*/ 3709279 h 3752657"/>
                <a:gd name="connsiteX12" fmla="*/ 1120012 w 5930400"/>
                <a:gd name="connsiteY12" fmla="*/ 2511510 h 3752657"/>
                <a:gd name="connsiteX13" fmla="*/ 2412 w 5930400"/>
                <a:gd name="connsiteY13" fmla="*/ 1285960 h 3752657"/>
                <a:gd name="connsiteX14" fmla="*/ 300862 w 5930400"/>
                <a:gd name="connsiteY14" fmla="*/ 304886 h 3752657"/>
                <a:gd name="connsiteX15" fmla="*/ 284193 w 5930400"/>
                <a:gd name="connsiteY15" fmla="*/ 6436 h 3752657"/>
                <a:gd name="connsiteX0" fmla="*/ 284193 w 5796923"/>
                <a:gd name="connsiteY0" fmla="*/ 6436 h 3752657"/>
                <a:gd name="connsiteX1" fmla="*/ 542153 w 5796923"/>
                <a:gd name="connsiteY1" fmla="*/ 85809 h 3752657"/>
                <a:gd name="connsiteX2" fmla="*/ 930257 w 5796923"/>
                <a:gd name="connsiteY2" fmla="*/ 285836 h 3752657"/>
                <a:gd name="connsiteX3" fmla="*/ 1332728 w 5796923"/>
                <a:gd name="connsiteY3" fmla="*/ 571584 h 3752657"/>
                <a:gd name="connsiteX4" fmla="*/ 1628003 w 5796923"/>
                <a:gd name="connsiteY4" fmla="*/ 704934 h 3752657"/>
                <a:gd name="connsiteX5" fmla="*/ 2078019 w 5796923"/>
                <a:gd name="connsiteY5" fmla="*/ 997036 h 3752657"/>
                <a:gd name="connsiteX6" fmla="*/ 2593997 w 5796923"/>
                <a:gd name="connsiteY6" fmla="*/ 1285165 h 3752657"/>
                <a:gd name="connsiteX7" fmla="*/ 2651147 w 5796923"/>
                <a:gd name="connsiteY7" fmla="*/ 1299453 h 3752657"/>
                <a:gd name="connsiteX8" fmla="*/ 4806178 w 5796923"/>
                <a:gd name="connsiteY8" fmla="*/ 1266909 h 3752657"/>
                <a:gd name="connsiteX9" fmla="*/ 5663431 w 5796923"/>
                <a:gd name="connsiteY9" fmla="*/ 3349709 h 3752657"/>
                <a:gd name="connsiteX10" fmla="*/ 2082035 w 5796923"/>
                <a:gd name="connsiteY10" fmla="*/ 3709279 h 3752657"/>
                <a:gd name="connsiteX11" fmla="*/ 1120012 w 5796923"/>
                <a:gd name="connsiteY11" fmla="*/ 2511510 h 3752657"/>
                <a:gd name="connsiteX12" fmla="*/ 2412 w 5796923"/>
                <a:gd name="connsiteY12" fmla="*/ 1285960 h 3752657"/>
                <a:gd name="connsiteX13" fmla="*/ 300862 w 5796923"/>
                <a:gd name="connsiteY13" fmla="*/ 304886 h 3752657"/>
                <a:gd name="connsiteX14" fmla="*/ 284193 w 5796923"/>
                <a:gd name="connsiteY14" fmla="*/ 6436 h 3752657"/>
                <a:gd name="connsiteX0" fmla="*/ 284193 w 6204173"/>
                <a:gd name="connsiteY0" fmla="*/ 6436 h 3752657"/>
                <a:gd name="connsiteX1" fmla="*/ 542153 w 6204173"/>
                <a:gd name="connsiteY1" fmla="*/ 85809 h 3752657"/>
                <a:gd name="connsiteX2" fmla="*/ 930257 w 6204173"/>
                <a:gd name="connsiteY2" fmla="*/ 285836 h 3752657"/>
                <a:gd name="connsiteX3" fmla="*/ 1332728 w 6204173"/>
                <a:gd name="connsiteY3" fmla="*/ 571584 h 3752657"/>
                <a:gd name="connsiteX4" fmla="*/ 1628003 w 6204173"/>
                <a:gd name="connsiteY4" fmla="*/ 704934 h 3752657"/>
                <a:gd name="connsiteX5" fmla="*/ 2078019 w 6204173"/>
                <a:gd name="connsiteY5" fmla="*/ 997036 h 3752657"/>
                <a:gd name="connsiteX6" fmla="*/ 2593997 w 6204173"/>
                <a:gd name="connsiteY6" fmla="*/ 1285165 h 3752657"/>
                <a:gd name="connsiteX7" fmla="*/ 2651147 w 6204173"/>
                <a:gd name="connsiteY7" fmla="*/ 1299453 h 3752657"/>
                <a:gd name="connsiteX8" fmla="*/ 4806178 w 6204173"/>
                <a:gd name="connsiteY8" fmla="*/ 1266909 h 3752657"/>
                <a:gd name="connsiteX9" fmla="*/ 5663431 w 6204173"/>
                <a:gd name="connsiteY9" fmla="*/ 3349709 h 3752657"/>
                <a:gd name="connsiteX10" fmla="*/ 2082035 w 6204173"/>
                <a:gd name="connsiteY10" fmla="*/ 3709279 h 3752657"/>
                <a:gd name="connsiteX11" fmla="*/ 1120012 w 6204173"/>
                <a:gd name="connsiteY11" fmla="*/ 2511510 h 3752657"/>
                <a:gd name="connsiteX12" fmla="*/ 2412 w 6204173"/>
                <a:gd name="connsiteY12" fmla="*/ 1285960 h 3752657"/>
                <a:gd name="connsiteX13" fmla="*/ 300862 w 6204173"/>
                <a:gd name="connsiteY13" fmla="*/ 304886 h 3752657"/>
                <a:gd name="connsiteX14" fmla="*/ 284193 w 6204173"/>
                <a:gd name="connsiteY14" fmla="*/ 6436 h 3752657"/>
                <a:gd name="connsiteX0" fmla="*/ 284193 w 6696020"/>
                <a:gd name="connsiteY0" fmla="*/ 6436 h 3752657"/>
                <a:gd name="connsiteX1" fmla="*/ 542153 w 6696020"/>
                <a:gd name="connsiteY1" fmla="*/ 85809 h 3752657"/>
                <a:gd name="connsiteX2" fmla="*/ 930257 w 6696020"/>
                <a:gd name="connsiteY2" fmla="*/ 285836 h 3752657"/>
                <a:gd name="connsiteX3" fmla="*/ 1332728 w 6696020"/>
                <a:gd name="connsiteY3" fmla="*/ 571584 h 3752657"/>
                <a:gd name="connsiteX4" fmla="*/ 1628003 w 6696020"/>
                <a:gd name="connsiteY4" fmla="*/ 704934 h 3752657"/>
                <a:gd name="connsiteX5" fmla="*/ 2078019 w 6696020"/>
                <a:gd name="connsiteY5" fmla="*/ 997036 h 3752657"/>
                <a:gd name="connsiteX6" fmla="*/ 2593997 w 6696020"/>
                <a:gd name="connsiteY6" fmla="*/ 1285165 h 3752657"/>
                <a:gd name="connsiteX7" fmla="*/ 2651147 w 6696020"/>
                <a:gd name="connsiteY7" fmla="*/ 1299453 h 3752657"/>
                <a:gd name="connsiteX8" fmla="*/ 4806178 w 6696020"/>
                <a:gd name="connsiteY8" fmla="*/ 1266909 h 3752657"/>
                <a:gd name="connsiteX9" fmla="*/ 5663431 w 6696020"/>
                <a:gd name="connsiteY9" fmla="*/ 3349709 h 3752657"/>
                <a:gd name="connsiteX10" fmla="*/ 2082035 w 6696020"/>
                <a:gd name="connsiteY10" fmla="*/ 3709279 h 3752657"/>
                <a:gd name="connsiteX11" fmla="*/ 1120012 w 6696020"/>
                <a:gd name="connsiteY11" fmla="*/ 2511510 h 3752657"/>
                <a:gd name="connsiteX12" fmla="*/ 2412 w 6696020"/>
                <a:gd name="connsiteY12" fmla="*/ 1285960 h 3752657"/>
                <a:gd name="connsiteX13" fmla="*/ 300862 w 6696020"/>
                <a:gd name="connsiteY13" fmla="*/ 304886 h 3752657"/>
                <a:gd name="connsiteX14" fmla="*/ 284193 w 6696020"/>
                <a:gd name="connsiteY14" fmla="*/ 6436 h 3752657"/>
                <a:gd name="connsiteX0" fmla="*/ 284193 w 6708160"/>
                <a:gd name="connsiteY0" fmla="*/ 6436 h 3752657"/>
                <a:gd name="connsiteX1" fmla="*/ 542153 w 6708160"/>
                <a:gd name="connsiteY1" fmla="*/ 85809 h 3752657"/>
                <a:gd name="connsiteX2" fmla="*/ 930257 w 6708160"/>
                <a:gd name="connsiteY2" fmla="*/ 285836 h 3752657"/>
                <a:gd name="connsiteX3" fmla="*/ 1332728 w 6708160"/>
                <a:gd name="connsiteY3" fmla="*/ 571584 h 3752657"/>
                <a:gd name="connsiteX4" fmla="*/ 1628003 w 6708160"/>
                <a:gd name="connsiteY4" fmla="*/ 704934 h 3752657"/>
                <a:gd name="connsiteX5" fmla="*/ 2078019 w 6708160"/>
                <a:gd name="connsiteY5" fmla="*/ 997036 h 3752657"/>
                <a:gd name="connsiteX6" fmla="*/ 2593997 w 6708160"/>
                <a:gd name="connsiteY6" fmla="*/ 1285165 h 3752657"/>
                <a:gd name="connsiteX7" fmla="*/ 2651147 w 6708160"/>
                <a:gd name="connsiteY7" fmla="*/ 1299453 h 3752657"/>
                <a:gd name="connsiteX8" fmla="*/ 4806178 w 6708160"/>
                <a:gd name="connsiteY8" fmla="*/ 1266909 h 3752657"/>
                <a:gd name="connsiteX9" fmla="*/ 5663431 w 6708160"/>
                <a:gd name="connsiteY9" fmla="*/ 3349709 h 3752657"/>
                <a:gd name="connsiteX10" fmla="*/ 2082035 w 6708160"/>
                <a:gd name="connsiteY10" fmla="*/ 3709279 h 3752657"/>
                <a:gd name="connsiteX11" fmla="*/ 1120012 w 6708160"/>
                <a:gd name="connsiteY11" fmla="*/ 2511510 h 3752657"/>
                <a:gd name="connsiteX12" fmla="*/ 2412 w 6708160"/>
                <a:gd name="connsiteY12" fmla="*/ 1285960 h 3752657"/>
                <a:gd name="connsiteX13" fmla="*/ 300862 w 6708160"/>
                <a:gd name="connsiteY13" fmla="*/ 304886 h 3752657"/>
                <a:gd name="connsiteX14" fmla="*/ 284193 w 6708160"/>
                <a:gd name="connsiteY14" fmla="*/ 6436 h 37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8160" h="3752657">
                  <a:moveTo>
                    <a:pt x="284193" y="6436"/>
                  </a:moveTo>
                  <a:cubicBezTo>
                    <a:pt x="379705" y="-17906"/>
                    <a:pt x="414891" y="30776"/>
                    <a:pt x="542153" y="85809"/>
                  </a:cubicBezTo>
                  <a:cubicBezTo>
                    <a:pt x="788996" y="66760"/>
                    <a:pt x="800889" y="219160"/>
                    <a:pt x="930257" y="285836"/>
                  </a:cubicBezTo>
                  <a:cubicBezTo>
                    <a:pt x="989125" y="260436"/>
                    <a:pt x="1205854" y="467868"/>
                    <a:pt x="1332728" y="571584"/>
                  </a:cubicBezTo>
                  <a:cubicBezTo>
                    <a:pt x="1461983" y="594337"/>
                    <a:pt x="1508550" y="619209"/>
                    <a:pt x="1628003" y="704934"/>
                  </a:cubicBezTo>
                  <a:cubicBezTo>
                    <a:pt x="1751814" y="740388"/>
                    <a:pt x="1918489" y="749650"/>
                    <a:pt x="2078019" y="997036"/>
                  </a:cubicBezTo>
                  <a:cubicBezTo>
                    <a:pt x="2290089" y="949410"/>
                    <a:pt x="2542397" y="1246404"/>
                    <a:pt x="2593997" y="1285165"/>
                  </a:cubicBezTo>
                  <a:cubicBezTo>
                    <a:pt x="2645598" y="1266776"/>
                    <a:pt x="2644003" y="1275111"/>
                    <a:pt x="2651147" y="1299453"/>
                  </a:cubicBezTo>
                  <a:cubicBezTo>
                    <a:pt x="2770209" y="1383326"/>
                    <a:pt x="3680508" y="1691036"/>
                    <a:pt x="4806178" y="1266909"/>
                  </a:cubicBezTo>
                  <a:cubicBezTo>
                    <a:pt x="6937000" y="884718"/>
                    <a:pt x="7355705" y="3409372"/>
                    <a:pt x="5663431" y="3349709"/>
                  </a:cubicBezTo>
                  <a:cubicBezTo>
                    <a:pt x="4153719" y="4071096"/>
                    <a:pt x="2555109" y="3575929"/>
                    <a:pt x="2082035" y="3709279"/>
                  </a:cubicBezTo>
                  <a:cubicBezTo>
                    <a:pt x="1783586" y="3263985"/>
                    <a:pt x="1115778" y="3723434"/>
                    <a:pt x="1120012" y="2511510"/>
                  </a:cubicBezTo>
                  <a:cubicBezTo>
                    <a:pt x="1005712" y="2315189"/>
                    <a:pt x="559625" y="1236218"/>
                    <a:pt x="2412" y="1285960"/>
                  </a:cubicBezTo>
                  <a:cubicBezTo>
                    <a:pt x="-32513" y="1186477"/>
                    <a:pt x="323748" y="486390"/>
                    <a:pt x="300862" y="304886"/>
                  </a:cubicBezTo>
                  <a:cubicBezTo>
                    <a:pt x="295306" y="205403"/>
                    <a:pt x="375474" y="286894"/>
                    <a:pt x="284193" y="6436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5">
              <a:extLst>
                <a:ext uri="{FF2B5EF4-FFF2-40B4-BE49-F238E27FC236}">
                  <a16:creationId xmlns:a16="http://schemas.microsoft.com/office/drawing/2014/main" id="{FFD228E1-C961-1ACA-D2AA-F6B1C6764A4B}"/>
                </a:ext>
              </a:extLst>
            </p:cNvPr>
            <p:cNvSpPr/>
            <p:nvPr/>
          </p:nvSpPr>
          <p:spPr>
            <a:xfrm>
              <a:off x="1860209" y="421469"/>
              <a:ext cx="2022483" cy="1664747"/>
            </a:xfrm>
            <a:custGeom>
              <a:avLst/>
              <a:gdLst>
                <a:gd name="connsiteX0" fmla="*/ 0 w 518615"/>
                <a:gd name="connsiteY0" fmla="*/ 0 h 409433"/>
                <a:gd name="connsiteX1" fmla="*/ 518615 w 518615"/>
                <a:gd name="connsiteY1" fmla="*/ 0 h 409433"/>
                <a:gd name="connsiteX2" fmla="*/ 518615 w 518615"/>
                <a:gd name="connsiteY2" fmla="*/ 409433 h 409433"/>
                <a:gd name="connsiteX3" fmla="*/ 0 w 518615"/>
                <a:gd name="connsiteY3" fmla="*/ 409433 h 409433"/>
                <a:gd name="connsiteX4" fmla="*/ 0 w 518615"/>
                <a:gd name="connsiteY4" fmla="*/ 0 h 409433"/>
                <a:gd name="connsiteX0" fmla="*/ 0 w 588465"/>
                <a:gd name="connsiteY0" fmla="*/ 0 h 479283"/>
                <a:gd name="connsiteX1" fmla="*/ 588465 w 588465"/>
                <a:gd name="connsiteY1" fmla="*/ 69850 h 479283"/>
                <a:gd name="connsiteX2" fmla="*/ 588465 w 588465"/>
                <a:gd name="connsiteY2" fmla="*/ 479283 h 479283"/>
                <a:gd name="connsiteX3" fmla="*/ 69850 w 588465"/>
                <a:gd name="connsiteY3" fmla="*/ 479283 h 479283"/>
                <a:gd name="connsiteX4" fmla="*/ 0 w 588465"/>
                <a:gd name="connsiteY4" fmla="*/ 0 h 479283"/>
                <a:gd name="connsiteX0" fmla="*/ 1212850 w 1801315"/>
                <a:gd name="connsiteY0" fmla="*/ 0 h 1152383"/>
                <a:gd name="connsiteX1" fmla="*/ 1801315 w 1801315"/>
                <a:gd name="connsiteY1" fmla="*/ 69850 h 1152383"/>
                <a:gd name="connsiteX2" fmla="*/ 1801315 w 1801315"/>
                <a:gd name="connsiteY2" fmla="*/ 479283 h 1152383"/>
                <a:gd name="connsiteX3" fmla="*/ 0 w 1801315"/>
                <a:gd name="connsiteY3" fmla="*/ 1152383 h 1152383"/>
                <a:gd name="connsiteX4" fmla="*/ 1212850 w 1801315"/>
                <a:gd name="connsiteY4" fmla="*/ 0 h 1152383"/>
                <a:gd name="connsiteX0" fmla="*/ 1212850 w 1801315"/>
                <a:gd name="connsiteY0" fmla="*/ 0 h 1642281"/>
                <a:gd name="connsiteX1" fmla="*/ 1801315 w 1801315"/>
                <a:gd name="connsiteY1" fmla="*/ 69850 h 1642281"/>
                <a:gd name="connsiteX2" fmla="*/ 1801315 w 1801315"/>
                <a:gd name="connsiteY2" fmla="*/ 479283 h 1642281"/>
                <a:gd name="connsiteX3" fmla="*/ 217322 w 1801315"/>
                <a:gd name="connsiteY3" fmla="*/ 1642281 h 1642281"/>
                <a:gd name="connsiteX4" fmla="*/ 0 w 1801315"/>
                <a:gd name="connsiteY4" fmla="*/ 1152383 h 1642281"/>
                <a:gd name="connsiteX5" fmla="*/ 1212850 w 1801315"/>
                <a:gd name="connsiteY5" fmla="*/ 0 h 1642281"/>
                <a:gd name="connsiteX0" fmla="*/ 1212850 w 1801315"/>
                <a:gd name="connsiteY0" fmla="*/ 0 h 1690112"/>
                <a:gd name="connsiteX1" fmla="*/ 1801315 w 1801315"/>
                <a:gd name="connsiteY1" fmla="*/ 69850 h 1690112"/>
                <a:gd name="connsiteX2" fmla="*/ 1801315 w 1801315"/>
                <a:gd name="connsiteY2" fmla="*/ 479283 h 1690112"/>
                <a:gd name="connsiteX3" fmla="*/ 541172 w 1801315"/>
                <a:gd name="connsiteY3" fmla="*/ 1559731 h 1690112"/>
                <a:gd name="connsiteX4" fmla="*/ 217322 w 1801315"/>
                <a:gd name="connsiteY4" fmla="*/ 1642281 h 1690112"/>
                <a:gd name="connsiteX5" fmla="*/ 0 w 1801315"/>
                <a:gd name="connsiteY5" fmla="*/ 1152383 h 1690112"/>
                <a:gd name="connsiteX6" fmla="*/ 1212850 w 180131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66442"/>
                <a:gd name="connsiteX1" fmla="*/ 1801315 w 1985465"/>
                <a:gd name="connsiteY1" fmla="*/ 69850 h 1666442"/>
                <a:gd name="connsiteX2" fmla="*/ 1985465 w 1985465"/>
                <a:gd name="connsiteY2" fmla="*/ 606283 h 1666442"/>
                <a:gd name="connsiteX3" fmla="*/ 541172 w 1985465"/>
                <a:gd name="connsiteY3" fmla="*/ 1559731 h 1666442"/>
                <a:gd name="connsiteX4" fmla="*/ 217322 w 1985465"/>
                <a:gd name="connsiteY4" fmla="*/ 1642281 h 1666442"/>
                <a:gd name="connsiteX5" fmla="*/ 0 w 1985465"/>
                <a:gd name="connsiteY5" fmla="*/ 1152383 h 1666442"/>
                <a:gd name="connsiteX6" fmla="*/ 1212850 w 1985465"/>
                <a:gd name="connsiteY6" fmla="*/ 0 h 1666442"/>
                <a:gd name="connsiteX0" fmla="*/ 1212850 w 1985465"/>
                <a:gd name="connsiteY0" fmla="*/ 0 h 1664747"/>
                <a:gd name="connsiteX1" fmla="*/ 1801315 w 1985465"/>
                <a:gd name="connsiteY1" fmla="*/ 69850 h 1664747"/>
                <a:gd name="connsiteX2" fmla="*/ 1985465 w 1985465"/>
                <a:gd name="connsiteY2" fmla="*/ 606283 h 1664747"/>
                <a:gd name="connsiteX3" fmla="*/ 541172 w 1985465"/>
                <a:gd name="connsiteY3" fmla="*/ 1559731 h 1664747"/>
                <a:gd name="connsiteX4" fmla="*/ 195891 w 1985465"/>
                <a:gd name="connsiteY4" fmla="*/ 1639900 h 1664747"/>
                <a:gd name="connsiteX5" fmla="*/ 0 w 1985465"/>
                <a:gd name="connsiteY5" fmla="*/ 1152383 h 1664747"/>
                <a:gd name="connsiteX6" fmla="*/ 1212850 w 1985465"/>
                <a:gd name="connsiteY6" fmla="*/ 0 h 1664747"/>
                <a:gd name="connsiteX0" fmla="*/ 1216738 w 1989353"/>
                <a:gd name="connsiteY0" fmla="*/ 0 h 1664747"/>
                <a:gd name="connsiteX1" fmla="*/ 1805203 w 1989353"/>
                <a:gd name="connsiteY1" fmla="*/ 69850 h 1664747"/>
                <a:gd name="connsiteX2" fmla="*/ 1989353 w 1989353"/>
                <a:gd name="connsiteY2" fmla="*/ 606283 h 1664747"/>
                <a:gd name="connsiteX3" fmla="*/ 545060 w 1989353"/>
                <a:gd name="connsiteY3" fmla="*/ 1559731 h 1664747"/>
                <a:gd name="connsiteX4" fmla="*/ 199779 w 1989353"/>
                <a:gd name="connsiteY4" fmla="*/ 1639900 h 1664747"/>
                <a:gd name="connsiteX5" fmla="*/ 3888 w 1989353"/>
                <a:gd name="connsiteY5" fmla="*/ 1152383 h 1664747"/>
                <a:gd name="connsiteX6" fmla="*/ 1216738 w 1989353"/>
                <a:gd name="connsiteY6" fmla="*/ 0 h 1664747"/>
                <a:gd name="connsiteX0" fmla="*/ 1248475 w 2021090"/>
                <a:gd name="connsiteY0" fmla="*/ 0 h 1664747"/>
                <a:gd name="connsiteX1" fmla="*/ 1836940 w 2021090"/>
                <a:gd name="connsiteY1" fmla="*/ 69850 h 1664747"/>
                <a:gd name="connsiteX2" fmla="*/ 2021090 w 2021090"/>
                <a:gd name="connsiteY2" fmla="*/ 606283 h 1664747"/>
                <a:gd name="connsiteX3" fmla="*/ 576797 w 2021090"/>
                <a:gd name="connsiteY3" fmla="*/ 1559731 h 1664747"/>
                <a:gd name="connsiteX4" fmla="*/ 231516 w 2021090"/>
                <a:gd name="connsiteY4" fmla="*/ 1639900 h 1664747"/>
                <a:gd name="connsiteX5" fmla="*/ 35625 w 2021090"/>
                <a:gd name="connsiteY5" fmla="*/ 1152383 h 1664747"/>
                <a:gd name="connsiteX6" fmla="*/ 1248475 w 2021090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3" h="1664747">
                  <a:moveTo>
                    <a:pt x="1249868" y="0"/>
                  </a:moveTo>
                  <a:lnTo>
                    <a:pt x="1838333" y="69850"/>
                  </a:lnTo>
                  <a:lnTo>
                    <a:pt x="2022483" y="606283"/>
                  </a:lnTo>
                  <a:cubicBezTo>
                    <a:pt x="1309751" y="1668455"/>
                    <a:pt x="842189" y="1365898"/>
                    <a:pt x="578190" y="1559731"/>
                  </a:cubicBezTo>
                  <a:cubicBezTo>
                    <a:pt x="454684" y="1677364"/>
                    <a:pt x="468096" y="1683450"/>
                    <a:pt x="232909" y="1639900"/>
                  </a:cubicBezTo>
                  <a:cubicBezTo>
                    <a:pt x="-103850" y="1722663"/>
                    <a:pt x="18972" y="1176776"/>
                    <a:pt x="34637" y="1135714"/>
                  </a:cubicBezTo>
                  <a:cubicBezTo>
                    <a:pt x="696889" y="585693"/>
                    <a:pt x="844791" y="378571"/>
                    <a:pt x="1249868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16">
              <a:extLst>
                <a:ext uri="{FF2B5EF4-FFF2-40B4-BE49-F238E27FC236}">
                  <a16:creationId xmlns:a16="http://schemas.microsoft.com/office/drawing/2014/main" id="{7ED3E337-10F7-97AA-F913-8985BFB7164E}"/>
                </a:ext>
              </a:extLst>
            </p:cNvPr>
            <p:cNvSpPr/>
            <p:nvPr/>
          </p:nvSpPr>
          <p:spPr>
            <a:xfrm>
              <a:off x="2819400" y="912596"/>
              <a:ext cx="312016" cy="166998"/>
            </a:xfrm>
            <a:custGeom>
              <a:avLst/>
              <a:gdLst>
                <a:gd name="connsiteX0" fmla="*/ 0 w 200025"/>
                <a:gd name="connsiteY0" fmla="*/ 0 h 76200"/>
                <a:gd name="connsiteX1" fmla="*/ 200025 w 200025"/>
                <a:gd name="connsiteY1" fmla="*/ 0 h 76200"/>
                <a:gd name="connsiteX2" fmla="*/ 200025 w 200025"/>
                <a:gd name="connsiteY2" fmla="*/ 76200 h 76200"/>
                <a:gd name="connsiteX3" fmla="*/ 0 w 200025"/>
                <a:gd name="connsiteY3" fmla="*/ 76200 h 76200"/>
                <a:gd name="connsiteX4" fmla="*/ 0 w 200025"/>
                <a:gd name="connsiteY4" fmla="*/ 0 h 76200"/>
                <a:gd name="connsiteX0" fmla="*/ 0 w 276225"/>
                <a:gd name="connsiteY0" fmla="*/ 0 h 76200"/>
                <a:gd name="connsiteX1" fmla="*/ 200025 w 276225"/>
                <a:gd name="connsiteY1" fmla="*/ 0 h 76200"/>
                <a:gd name="connsiteX2" fmla="*/ 276225 w 276225"/>
                <a:gd name="connsiteY2" fmla="*/ 61913 h 76200"/>
                <a:gd name="connsiteX3" fmla="*/ 0 w 276225"/>
                <a:gd name="connsiteY3" fmla="*/ 76200 h 76200"/>
                <a:gd name="connsiteX4" fmla="*/ 0 w 276225"/>
                <a:gd name="connsiteY4" fmla="*/ 0 h 76200"/>
                <a:gd name="connsiteX0" fmla="*/ 0 w 276225"/>
                <a:gd name="connsiteY0" fmla="*/ 0 h 76200"/>
                <a:gd name="connsiteX1" fmla="*/ 276225 w 276225"/>
                <a:gd name="connsiteY1" fmla="*/ 61913 h 76200"/>
                <a:gd name="connsiteX2" fmla="*/ 0 w 276225"/>
                <a:gd name="connsiteY2" fmla="*/ 76200 h 76200"/>
                <a:gd name="connsiteX3" fmla="*/ 0 w 276225"/>
                <a:gd name="connsiteY3" fmla="*/ 0 h 76200"/>
                <a:gd name="connsiteX0" fmla="*/ 0 w 276225"/>
                <a:gd name="connsiteY0" fmla="*/ 0 h 61913"/>
                <a:gd name="connsiteX1" fmla="*/ 276225 w 276225"/>
                <a:gd name="connsiteY1" fmla="*/ 61913 h 61913"/>
                <a:gd name="connsiteX2" fmla="*/ 0 w 276225"/>
                <a:gd name="connsiteY2" fmla="*/ 0 h 61913"/>
                <a:gd name="connsiteX0" fmla="*/ 0 w 276225"/>
                <a:gd name="connsiteY0" fmla="*/ 14287 h 14287"/>
                <a:gd name="connsiteX1" fmla="*/ 276225 w 276225"/>
                <a:gd name="connsiteY1" fmla="*/ 0 h 14287"/>
                <a:gd name="connsiteX2" fmla="*/ 0 w 276225"/>
                <a:gd name="connsiteY2" fmla="*/ 14287 h 14287"/>
                <a:gd name="connsiteX0" fmla="*/ 2363 w 278588"/>
                <a:gd name="connsiteY0" fmla="*/ 89519 h 89519"/>
                <a:gd name="connsiteX1" fmla="*/ 278588 w 278588"/>
                <a:gd name="connsiteY1" fmla="*/ 75232 h 89519"/>
                <a:gd name="connsiteX2" fmla="*/ 2363 w 278588"/>
                <a:gd name="connsiteY2" fmla="*/ 89519 h 89519"/>
                <a:gd name="connsiteX0" fmla="*/ 2363 w 278588"/>
                <a:gd name="connsiteY0" fmla="*/ 89519 h 150486"/>
                <a:gd name="connsiteX1" fmla="*/ 278588 w 278588"/>
                <a:gd name="connsiteY1" fmla="*/ 75232 h 150486"/>
                <a:gd name="connsiteX2" fmla="*/ 2363 w 278588"/>
                <a:gd name="connsiteY2" fmla="*/ 89519 h 150486"/>
                <a:gd name="connsiteX0" fmla="*/ 2363 w 278588"/>
                <a:gd name="connsiteY0" fmla="*/ 89519 h 157989"/>
                <a:gd name="connsiteX1" fmla="*/ 278588 w 278588"/>
                <a:gd name="connsiteY1" fmla="*/ 75232 h 157989"/>
                <a:gd name="connsiteX2" fmla="*/ 2363 w 278588"/>
                <a:gd name="connsiteY2" fmla="*/ 89519 h 157989"/>
                <a:gd name="connsiteX0" fmla="*/ 1660 w 278034"/>
                <a:gd name="connsiteY0" fmla="*/ 103106 h 171576"/>
                <a:gd name="connsiteX1" fmla="*/ 277885 w 278034"/>
                <a:gd name="connsiteY1" fmla="*/ 88819 h 171576"/>
                <a:gd name="connsiteX2" fmla="*/ 1660 w 278034"/>
                <a:gd name="connsiteY2" fmla="*/ 103106 h 171576"/>
                <a:gd name="connsiteX0" fmla="*/ 1602 w 289876"/>
                <a:gd name="connsiteY0" fmla="*/ 107379 h 172560"/>
                <a:gd name="connsiteX1" fmla="*/ 289733 w 289876"/>
                <a:gd name="connsiteY1" fmla="*/ 81186 h 172560"/>
                <a:gd name="connsiteX2" fmla="*/ 1602 w 289876"/>
                <a:gd name="connsiteY2" fmla="*/ 107379 h 172560"/>
                <a:gd name="connsiteX0" fmla="*/ 1612 w 289814"/>
                <a:gd name="connsiteY0" fmla="*/ 101817 h 166998"/>
                <a:gd name="connsiteX1" fmla="*/ 289743 w 289814"/>
                <a:gd name="connsiteY1" fmla="*/ 75624 h 166998"/>
                <a:gd name="connsiteX2" fmla="*/ 1612 w 289814"/>
                <a:gd name="connsiteY2" fmla="*/ 101817 h 16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814" h="166998">
                  <a:moveTo>
                    <a:pt x="1612" y="101817"/>
                  </a:moveTo>
                  <a:cubicBezTo>
                    <a:pt x="41300" y="244692"/>
                    <a:pt x="202430" y="113723"/>
                    <a:pt x="289743" y="75624"/>
                  </a:cubicBezTo>
                  <a:cubicBezTo>
                    <a:pt x="295300" y="47049"/>
                    <a:pt x="-25375" y="-93445"/>
                    <a:pt x="1612" y="1018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C14C9C-CD8C-45A3-FAAC-01C2F9A69C13}"/>
                </a:ext>
              </a:extLst>
            </p:cNvPr>
            <p:cNvSpPr/>
            <p:nvPr/>
          </p:nvSpPr>
          <p:spPr>
            <a:xfrm>
              <a:off x="2842419" y="924907"/>
              <a:ext cx="138906" cy="1389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C4FAFA-9DB3-E369-216A-9A1620F74E34}"/>
                </a:ext>
              </a:extLst>
            </p:cNvPr>
            <p:cNvSpPr/>
            <p:nvPr/>
          </p:nvSpPr>
          <p:spPr>
            <a:xfrm>
              <a:off x="2085975" y="1964944"/>
              <a:ext cx="219075" cy="92456"/>
            </a:xfrm>
            <a:custGeom>
              <a:avLst/>
              <a:gdLst>
                <a:gd name="connsiteX0" fmla="*/ 0 w 219075"/>
                <a:gd name="connsiteY0" fmla="*/ 92456 h 92456"/>
                <a:gd name="connsiteX1" fmla="*/ 114300 w 219075"/>
                <a:gd name="connsiteY1" fmla="*/ 3556 h 92456"/>
                <a:gd name="connsiteX2" fmla="*/ 219075 w 219075"/>
                <a:gd name="connsiteY2" fmla="*/ 16256 h 92456"/>
                <a:gd name="connsiteX3" fmla="*/ 219075 w 219075"/>
                <a:gd name="connsiteY3" fmla="*/ 16256 h 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2456">
                  <a:moveTo>
                    <a:pt x="0" y="92456"/>
                  </a:moveTo>
                  <a:cubicBezTo>
                    <a:pt x="38894" y="54356"/>
                    <a:pt x="77788" y="16256"/>
                    <a:pt x="114300" y="3556"/>
                  </a:cubicBezTo>
                  <a:cubicBezTo>
                    <a:pt x="150813" y="-9144"/>
                    <a:pt x="219075" y="16256"/>
                    <a:pt x="219075" y="16256"/>
                  </a:cubicBezTo>
                  <a:lnTo>
                    <a:pt x="219075" y="162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4">
              <a:extLst>
                <a:ext uri="{FF2B5EF4-FFF2-40B4-BE49-F238E27FC236}">
                  <a16:creationId xmlns:a16="http://schemas.microsoft.com/office/drawing/2014/main" id="{3D1286FE-23BB-FE2B-828F-A51039C8E1D6}"/>
                </a:ext>
              </a:extLst>
            </p:cNvPr>
            <p:cNvSpPr/>
            <p:nvPr/>
          </p:nvSpPr>
          <p:spPr>
            <a:xfrm>
              <a:off x="1954212" y="1617435"/>
              <a:ext cx="131871" cy="175564"/>
            </a:xfrm>
            <a:custGeom>
              <a:avLst/>
              <a:gdLst>
                <a:gd name="connsiteX0" fmla="*/ 0 w 82550"/>
                <a:gd name="connsiteY0" fmla="*/ 0 h 127000"/>
                <a:gd name="connsiteX1" fmla="*/ 82550 w 82550"/>
                <a:gd name="connsiteY1" fmla="*/ 0 h 127000"/>
                <a:gd name="connsiteX2" fmla="*/ 82550 w 82550"/>
                <a:gd name="connsiteY2" fmla="*/ 127000 h 127000"/>
                <a:gd name="connsiteX3" fmla="*/ 0 w 82550"/>
                <a:gd name="connsiteY3" fmla="*/ 127000 h 127000"/>
                <a:gd name="connsiteX4" fmla="*/ 0 w 82550"/>
                <a:gd name="connsiteY4" fmla="*/ 0 h 127000"/>
                <a:gd name="connsiteX0" fmla="*/ 0 w 117475"/>
                <a:gd name="connsiteY0" fmla="*/ 22225 h 127000"/>
                <a:gd name="connsiteX1" fmla="*/ 117475 w 117475"/>
                <a:gd name="connsiteY1" fmla="*/ 0 h 127000"/>
                <a:gd name="connsiteX2" fmla="*/ 117475 w 117475"/>
                <a:gd name="connsiteY2" fmla="*/ 127000 h 127000"/>
                <a:gd name="connsiteX3" fmla="*/ 34925 w 117475"/>
                <a:gd name="connsiteY3" fmla="*/ 127000 h 127000"/>
                <a:gd name="connsiteX4" fmla="*/ 0 w 117475"/>
                <a:gd name="connsiteY4" fmla="*/ 22225 h 127000"/>
                <a:gd name="connsiteX0" fmla="*/ 0 w 117475"/>
                <a:gd name="connsiteY0" fmla="*/ 37698 h 142473"/>
                <a:gd name="connsiteX1" fmla="*/ 117475 w 117475"/>
                <a:gd name="connsiteY1" fmla="*/ 15473 h 142473"/>
                <a:gd name="connsiteX2" fmla="*/ 117475 w 117475"/>
                <a:gd name="connsiteY2" fmla="*/ 142473 h 142473"/>
                <a:gd name="connsiteX3" fmla="*/ 34925 w 117475"/>
                <a:gd name="connsiteY3" fmla="*/ 142473 h 142473"/>
                <a:gd name="connsiteX4" fmla="*/ 0 w 117475"/>
                <a:gd name="connsiteY4" fmla="*/ 37698 h 142473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117475 w 117475"/>
                <a:gd name="connsiteY2" fmla="*/ 150417 h 150417"/>
                <a:gd name="connsiteX3" fmla="*/ 34925 w 117475"/>
                <a:gd name="connsiteY3" fmla="*/ 150417 h 150417"/>
                <a:gd name="connsiteX4" fmla="*/ 0 w 117475"/>
                <a:gd name="connsiteY4" fmla="*/ 45642 h 150417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34925 w 117475"/>
                <a:gd name="connsiteY2" fmla="*/ 150417 h 150417"/>
                <a:gd name="connsiteX3" fmla="*/ 0 w 117475"/>
                <a:gd name="connsiteY3" fmla="*/ 45642 h 150417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71" h="175564">
                  <a:moveTo>
                    <a:pt x="0" y="42296"/>
                  </a:moveTo>
                  <a:cubicBezTo>
                    <a:pt x="32808" y="-31787"/>
                    <a:pt x="92604" y="15573"/>
                    <a:pt x="131762" y="8165"/>
                  </a:cubicBezTo>
                  <a:cubicBezTo>
                    <a:pt x="134937" y="43090"/>
                    <a:pt x="68262" y="207396"/>
                    <a:pt x="36512" y="170090"/>
                  </a:cubicBezTo>
                  <a:cubicBezTo>
                    <a:pt x="26723" y="160829"/>
                    <a:pt x="59796" y="49176"/>
                    <a:pt x="0" y="422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CD5D6FF7-02EA-77D5-5BC6-5A790A3ACA37}"/>
                </a:ext>
              </a:extLst>
            </p:cNvPr>
            <p:cNvSpPr/>
            <p:nvPr/>
          </p:nvSpPr>
          <p:spPr>
            <a:xfrm>
              <a:off x="2435559" y="314012"/>
              <a:ext cx="917311" cy="730560"/>
            </a:xfrm>
            <a:custGeom>
              <a:avLst/>
              <a:gdLst>
                <a:gd name="connsiteX0" fmla="*/ 0 w 312016"/>
                <a:gd name="connsiteY0" fmla="*/ 0 h 166998"/>
                <a:gd name="connsiteX1" fmla="*/ 312016 w 312016"/>
                <a:gd name="connsiteY1" fmla="*/ 0 h 166998"/>
                <a:gd name="connsiteX2" fmla="*/ 312016 w 312016"/>
                <a:gd name="connsiteY2" fmla="*/ 166998 h 166998"/>
                <a:gd name="connsiteX3" fmla="*/ 0 w 312016"/>
                <a:gd name="connsiteY3" fmla="*/ 166998 h 166998"/>
                <a:gd name="connsiteX4" fmla="*/ 0 w 312016"/>
                <a:gd name="connsiteY4" fmla="*/ 0 h 166998"/>
                <a:gd name="connsiteX0" fmla="*/ 0 w 823985"/>
                <a:gd name="connsiteY0" fmla="*/ 283369 h 283369"/>
                <a:gd name="connsiteX1" fmla="*/ 823985 w 823985"/>
                <a:gd name="connsiteY1" fmla="*/ 0 h 283369"/>
                <a:gd name="connsiteX2" fmla="*/ 823985 w 823985"/>
                <a:gd name="connsiteY2" fmla="*/ 166998 h 283369"/>
                <a:gd name="connsiteX3" fmla="*/ 511969 w 823985"/>
                <a:gd name="connsiteY3" fmla="*/ 166998 h 283369"/>
                <a:gd name="connsiteX4" fmla="*/ 0 w 823985"/>
                <a:gd name="connsiteY4" fmla="*/ 283369 h 283369"/>
                <a:gd name="connsiteX0" fmla="*/ 0 w 823985"/>
                <a:gd name="connsiteY0" fmla="*/ 283369 h 294528"/>
                <a:gd name="connsiteX1" fmla="*/ 823985 w 823985"/>
                <a:gd name="connsiteY1" fmla="*/ 0 h 294528"/>
                <a:gd name="connsiteX2" fmla="*/ 823985 w 823985"/>
                <a:gd name="connsiteY2" fmla="*/ 166998 h 294528"/>
                <a:gd name="connsiteX3" fmla="*/ 511969 w 823985"/>
                <a:gd name="connsiteY3" fmla="*/ 166998 h 294528"/>
                <a:gd name="connsiteX4" fmla="*/ 61915 w 823985"/>
                <a:gd name="connsiteY4" fmla="*/ 294528 h 294528"/>
                <a:gd name="connsiteX5" fmla="*/ 0 w 823985"/>
                <a:gd name="connsiteY5" fmla="*/ 283369 h 294528"/>
                <a:gd name="connsiteX0" fmla="*/ 0 w 823985"/>
                <a:gd name="connsiteY0" fmla="*/ 331941 h 343100"/>
                <a:gd name="connsiteX1" fmla="*/ 823985 w 823985"/>
                <a:gd name="connsiteY1" fmla="*/ 48572 h 343100"/>
                <a:gd name="connsiteX2" fmla="*/ 823985 w 823985"/>
                <a:gd name="connsiteY2" fmla="*/ 215570 h 343100"/>
                <a:gd name="connsiteX3" fmla="*/ 511969 w 823985"/>
                <a:gd name="connsiteY3" fmla="*/ 215570 h 343100"/>
                <a:gd name="connsiteX4" fmla="*/ 61915 w 823985"/>
                <a:gd name="connsiteY4" fmla="*/ 343100 h 343100"/>
                <a:gd name="connsiteX5" fmla="*/ 0 w 823985"/>
                <a:gd name="connsiteY5" fmla="*/ 331941 h 343100"/>
                <a:gd name="connsiteX0" fmla="*/ 0 w 823985"/>
                <a:gd name="connsiteY0" fmla="*/ 341863 h 353022"/>
                <a:gd name="connsiteX1" fmla="*/ 823985 w 823985"/>
                <a:gd name="connsiteY1" fmla="*/ 58494 h 353022"/>
                <a:gd name="connsiteX2" fmla="*/ 823985 w 823985"/>
                <a:gd name="connsiteY2" fmla="*/ 225492 h 353022"/>
                <a:gd name="connsiteX3" fmla="*/ 511969 w 823985"/>
                <a:gd name="connsiteY3" fmla="*/ 225492 h 353022"/>
                <a:gd name="connsiteX4" fmla="*/ 61915 w 823985"/>
                <a:gd name="connsiteY4" fmla="*/ 353022 h 353022"/>
                <a:gd name="connsiteX5" fmla="*/ 0 w 823985"/>
                <a:gd name="connsiteY5" fmla="*/ 341863 h 353022"/>
                <a:gd name="connsiteX0" fmla="*/ 66637 w 890622"/>
                <a:gd name="connsiteY0" fmla="*/ 341863 h 554205"/>
                <a:gd name="connsiteX1" fmla="*/ 890622 w 890622"/>
                <a:gd name="connsiteY1" fmla="*/ 58494 h 554205"/>
                <a:gd name="connsiteX2" fmla="*/ 890622 w 890622"/>
                <a:gd name="connsiteY2" fmla="*/ 225492 h 554205"/>
                <a:gd name="connsiteX3" fmla="*/ 578606 w 890622"/>
                <a:gd name="connsiteY3" fmla="*/ 225492 h 554205"/>
                <a:gd name="connsiteX4" fmla="*/ 16633 w 890622"/>
                <a:gd name="connsiteY4" fmla="*/ 552764 h 554205"/>
                <a:gd name="connsiteX5" fmla="*/ 128552 w 890622"/>
                <a:gd name="connsiteY5" fmla="*/ 353022 h 554205"/>
                <a:gd name="connsiteX6" fmla="*/ 66637 w 890622"/>
                <a:gd name="connsiteY6" fmla="*/ 341863 h 554205"/>
                <a:gd name="connsiteX0" fmla="*/ 99063 w 923048"/>
                <a:gd name="connsiteY0" fmla="*/ 341863 h 728952"/>
                <a:gd name="connsiteX1" fmla="*/ 923048 w 923048"/>
                <a:gd name="connsiteY1" fmla="*/ 58494 h 728952"/>
                <a:gd name="connsiteX2" fmla="*/ 923048 w 923048"/>
                <a:gd name="connsiteY2" fmla="*/ 225492 h 728952"/>
                <a:gd name="connsiteX3" fmla="*/ 611032 w 923048"/>
                <a:gd name="connsiteY3" fmla="*/ 225492 h 728952"/>
                <a:gd name="connsiteX4" fmla="*/ 39534 w 923048"/>
                <a:gd name="connsiteY4" fmla="*/ 719452 h 728952"/>
                <a:gd name="connsiteX5" fmla="*/ 49059 w 923048"/>
                <a:gd name="connsiteY5" fmla="*/ 552764 h 728952"/>
                <a:gd name="connsiteX6" fmla="*/ 160978 w 923048"/>
                <a:gd name="connsiteY6" fmla="*/ 353022 h 728952"/>
                <a:gd name="connsiteX7" fmla="*/ 99063 w 923048"/>
                <a:gd name="connsiteY7" fmla="*/ 341863 h 728952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822061 w 917311"/>
                <a:gd name="connsiteY2" fmla="*/ 199298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311" h="730560">
                  <a:moveTo>
                    <a:pt x="93326" y="341863"/>
                  </a:moveTo>
                  <a:cubicBezTo>
                    <a:pt x="258450" y="152157"/>
                    <a:pt x="549780" y="-120894"/>
                    <a:pt x="917311" y="58494"/>
                  </a:cubicBezTo>
                  <a:cubicBezTo>
                    <a:pt x="743456" y="330854"/>
                    <a:pt x="662469" y="386520"/>
                    <a:pt x="517188" y="489811"/>
                  </a:cubicBezTo>
                  <a:cubicBezTo>
                    <a:pt x="408036" y="537212"/>
                    <a:pt x="312404" y="503774"/>
                    <a:pt x="252872" y="519426"/>
                  </a:cubicBezTo>
                  <a:cubicBezTo>
                    <a:pt x="157622" y="601753"/>
                    <a:pt x="65150" y="710721"/>
                    <a:pt x="33797" y="719452"/>
                  </a:cubicBezTo>
                  <a:cubicBezTo>
                    <a:pt x="-60659" y="777569"/>
                    <a:pt x="72692" y="590069"/>
                    <a:pt x="74279" y="562288"/>
                  </a:cubicBezTo>
                  <a:cubicBezTo>
                    <a:pt x="75866" y="534507"/>
                    <a:pt x="23875" y="589626"/>
                    <a:pt x="43322" y="552764"/>
                  </a:cubicBezTo>
                  <a:cubicBezTo>
                    <a:pt x="62769" y="515902"/>
                    <a:pt x="172307" y="353247"/>
                    <a:pt x="155241" y="353022"/>
                  </a:cubicBezTo>
                  <a:cubicBezTo>
                    <a:pt x="134603" y="349302"/>
                    <a:pt x="104439" y="371777"/>
                    <a:pt x="93326" y="341863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3E928D-9360-413B-E5BD-DE1D2ACC82C9}"/>
                </a:ext>
              </a:extLst>
            </p:cNvPr>
            <p:cNvGrpSpPr/>
            <p:nvPr/>
          </p:nvGrpSpPr>
          <p:grpSpPr>
            <a:xfrm>
              <a:off x="7890147" y="2622175"/>
              <a:ext cx="1974895" cy="4177191"/>
              <a:chOff x="7890147" y="2622175"/>
              <a:chExt cx="1974895" cy="4177191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5E34FF2-CF63-E9D5-EC92-9962F8026885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45CAB25-66B3-A375-0C98-BD6B358748F2}"/>
                  </a:ext>
                </a:extLst>
              </p:cNvPr>
              <p:cNvSpPr/>
              <p:nvPr/>
            </p:nvSpPr>
            <p:spPr>
              <a:xfrm rot="524407">
                <a:off x="9149161" y="6567509"/>
                <a:ext cx="484300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0BCA42-9D4D-EA6F-71D5-5C8F286E0308}"/>
                </a:ext>
              </a:extLst>
            </p:cNvPr>
            <p:cNvGrpSpPr/>
            <p:nvPr/>
          </p:nvGrpSpPr>
          <p:grpSpPr>
            <a:xfrm>
              <a:off x="4579618" y="3289775"/>
              <a:ext cx="1057275" cy="3488834"/>
              <a:chOff x="4543425" y="3219450"/>
              <a:chExt cx="1057275" cy="3488834"/>
            </a:xfrm>
          </p:grpSpPr>
          <p:sp>
            <p:nvSpPr>
              <p:cNvPr id="102" name="Rectangle 44">
                <a:extLst>
                  <a:ext uri="{FF2B5EF4-FFF2-40B4-BE49-F238E27FC236}">
                    <a16:creationId xmlns:a16="http://schemas.microsoft.com/office/drawing/2014/main" id="{22D6161E-8DD5-BC38-2CDA-6F1FBB2F3D21}"/>
                  </a:ext>
                </a:extLst>
              </p:cNvPr>
              <p:cNvSpPr/>
              <p:nvPr/>
            </p:nvSpPr>
            <p:spPr>
              <a:xfrm>
                <a:off x="4543425" y="3219450"/>
                <a:ext cx="1057275" cy="3458665"/>
              </a:xfrm>
              <a:custGeom>
                <a:avLst/>
                <a:gdLst>
                  <a:gd name="connsiteX0" fmla="*/ 0 w 1057275"/>
                  <a:gd name="connsiteY0" fmla="*/ 0 h 95250"/>
                  <a:gd name="connsiteX1" fmla="*/ 1057275 w 1057275"/>
                  <a:gd name="connsiteY1" fmla="*/ 0 h 95250"/>
                  <a:gd name="connsiteX2" fmla="*/ 1057275 w 1057275"/>
                  <a:gd name="connsiteY2" fmla="*/ 95250 h 95250"/>
                  <a:gd name="connsiteX3" fmla="*/ 0 w 1057275"/>
                  <a:gd name="connsiteY3" fmla="*/ 95250 h 95250"/>
                  <a:gd name="connsiteX4" fmla="*/ 0 w 1057275"/>
                  <a:gd name="connsiteY4" fmla="*/ 0 h 9525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2152650"/>
                  <a:gd name="connsiteX1" fmla="*/ 1057275 w 1057275"/>
                  <a:gd name="connsiteY1" fmla="*/ 0 h 2152650"/>
                  <a:gd name="connsiteX2" fmla="*/ 885825 w 1057275"/>
                  <a:gd name="connsiteY2" fmla="*/ 914400 h 2152650"/>
                  <a:gd name="connsiteX3" fmla="*/ 628650 w 1057275"/>
                  <a:gd name="connsiteY3" fmla="*/ 2152650 h 2152650"/>
                  <a:gd name="connsiteX4" fmla="*/ 0 w 1057275"/>
                  <a:gd name="connsiteY4" fmla="*/ 0 h 2152650"/>
                  <a:gd name="connsiteX0" fmla="*/ 0 w 1057275"/>
                  <a:gd name="connsiteY0" fmla="*/ 0 h 2647950"/>
                  <a:gd name="connsiteX1" fmla="*/ 1057275 w 1057275"/>
                  <a:gd name="connsiteY1" fmla="*/ 0 h 2647950"/>
                  <a:gd name="connsiteX2" fmla="*/ 885825 w 1057275"/>
                  <a:gd name="connsiteY2" fmla="*/ 914400 h 2647950"/>
                  <a:gd name="connsiteX3" fmla="*/ 962025 w 1057275"/>
                  <a:gd name="connsiteY3" fmla="*/ 2647950 h 2647950"/>
                  <a:gd name="connsiteX4" fmla="*/ 628650 w 1057275"/>
                  <a:gd name="connsiteY4" fmla="*/ 2152650 h 2647950"/>
                  <a:gd name="connsiteX5" fmla="*/ 0 w 1057275"/>
                  <a:gd name="connsiteY5" fmla="*/ 0 h 2647950"/>
                  <a:gd name="connsiteX0" fmla="*/ 0 w 1057275"/>
                  <a:gd name="connsiteY0" fmla="*/ 0 h 3076644"/>
                  <a:gd name="connsiteX1" fmla="*/ 1057275 w 1057275"/>
                  <a:gd name="connsiteY1" fmla="*/ 0 h 3076644"/>
                  <a:gd name="connsiteX2" fmla="*/ 885825 w 1057275"/>
                  <a:gd name="connsiteY2" fmla="*/ 914400 h 3076644"/>
                  <a:gd name="connsiteX3" fmla="*/ 962025 w 1057275"/>
                  <a:gd name="connsiteY3" fmla="*/ 2647950 h 3076644"/>
                  <a:gd name="connsiteX4" fmla="*/ 866775 w 1057275"/>
                  <a:gd name="connsiteY4" fmla="*/ 3067050 h 3076644"/>
                  <a:gd name="connsiteX5" fmla="*/ 628650 w 1057275"/>
                  <a:gd name="connsiteY5" fmla="*/ 2152650 h 3076644"/>
                  <a:gd name="connsiteX6" fmla="*/ 0 w 1057275"/>
                  <a:gd name="connsiteY6" fmla="*/ 0 h 3076644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28650 w 1057275"/>
                  <a:gd name="connsiteY6" fmla="*/ 2152650 h 3481858"/>
                  <a:gd name="connsiteX7" fmla="*/ 0 w 1057275"/>
                  <a:gd name="connsiteY7" fmla="*/ 0 h 3481858"/>
                  <a:gd name="connsiteX0" fmla="*/ 0 w 1057275"/>
                  <a:gd name="connsiteY0" fmla="*/ 0 h 3486616"/>
                  <a:gd name="connsiteX1" fmla="*/ 1057275 w 1057275"/>
                  <a:gd name="connsiteY1" fmla="*/ 0 h 3486616"/>
                  <a:gd name="connsiteX2" fmla="*/ 885825 w 1057275"/>
                  <a:gd name="connsiteY2" fmla="*/ 914400 h 3486616"/>
                  <a:gd name="connsiteX3" fmla="*/ 962025 w 1057275"/>
                  <a:gd name="connsiteY3" fmla="*/ 2647950 h 3486616"/>
                  <a:gd name="connsiteX4" fmla="*/ 866775 w 1057275"/>
                  <a:gd name="connsiteY4" fmla="*/ 3067050 h 3486616"/>
                  <a:gd name="connsiteX5" fmla="*/ 714375 w 1057275"/>
                  <a:gd name="connsiteY5" fmla="*/ 3476625 h 3486616"/>
                  <a:gd name="connsiteX6" fmla="*/ 628650 w 1057275"/>
                  <a:gd name="connsiteY6" fmla="*/ 2152650 h 3486616"/>
                  <a:gd name="connsiteX7" fmla="*/ 0 w 1057275"/>
                  <a:gd name="connsiteY7" fmla="*/ 0 h 3486616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463854"/>
                  <a:gd name="connsiteX1" fmla="*/ 1057275 w 1057275"/>
                  <a:gd name="connsiteY1" fmla="*/ 0 h 3463854"/>
                  <a:gd name="connsiteX2" fmla="*/ 885825 w 1057275"/>
                  <a:gd name="connsiteY2" fmla="*/ 914400 h 3463854"/>
                  <a:gd name="connsiteX3" fmla="*/ 962025 w 1057275"/>
                  <a:gd name="connsiteY3" fmla="*/ 2647950 h 3463854"/>
                  <a:gd name="connsiteX4" fmla="*/ 866775 w 1057275"/>
                  <a:gd name="connsiteY4" fmla="*/ 3067050 h 3463854"/>
                  <a:gd name="connsiteX5" fmla="*/ 889635 w 1057275"/>
                  <a:gd name="connsiteY5" fmla="*/ 3385185 h 3463854"/>
                  <a:gd name="connsiteX6" fmla="*/ 304800 w 1057275"/>
                  <a:gd name="connsiteY6" fmla="*/ 3429000 h 3463854"/>
                  <a:gd name="connsiteX7" fmla="*/ 657225 w 1057275"/>
                  <a:gd name="connsiteY7" fmla="*/ 3028950 h 3463854"/>
                  <a:gd name="connsiteX8" fmla="*/ 628650 w 1057275"/>
                  <a:gd name="connsiteY8" fmla="*/ 2152650 h 3463854"/>
                  <a:gd name="connsiteX9" fmla="*/ 0 w 1057275"/>
                  <a:gd name="connsiteY9" fmla="*/ 0 h 3463854"/>
                  <a:gd name="connsiteX0" fmla="*/ 0 w 1057275"/>
                  <a:gd name="connsiteY0" fmla="*/ 0 h 3429124"/>
                  <a:gd name="connsiteX1" fmla="*/ 1057275 w 1057275"/>
                  <a:gd name="connsiteY1" fmla="*/ 0 h 3429124"/>
                  <a:gd name="connsiteX2" fmla="*/ 885825 w 1057275"/>
                  <a:gd name="connsiteY2" fmla="*/ 914400 h 3429124"/>
                  <a:gd name="connsiteX3" fmla="*/ 962025 w 1057275"/>
                  <a:gd name="connsiteY3" fmla="*/ 2647950 h 3429124"/>
                  <a:gd name="connsiteX4" fmla="*/ 866775 w 1057275"/>
                  <a:gd name="connsiteY4" fmla="*/ 3067050 h 3429124"/>
                  <a:gd name="connsiteX5" fmla="*/ 304800 w 1057275"/>
                  <a:gd name="connsiteY5" fmla="*/ 3429000 h 3429124"/>
                  <a:gd name="connsiteX6" fmla="*/ 657225 w 1057275"/>
                  <a:gd name="connsiteY6" fmla="*/ 3028950 h 3429124"/>
                  <a:gd name="connsiteX7" fmla="*/ 628650 w 1057275"/>
                  <a:gd name="connsiteY7" fmla="*/ 2152650 h 3429124"/>
                  <a:gd name="connsiteX8" fmla="*/ 0 w 1057275"/>
                  <a:gd name="connsiteY8" fmla="*/ 0 h 3429124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275" h="3458665">
                    <a:moveTo>
                      <a:pt x="0" y="0"/>
                    </a:moveTo>
                    <a:lnTo>
                      <a:pt x="1057275" y="0"/>
                    </a:lnTo>
                    <a:cubicBezTo>
                      <a:pt x="647700" y="133350"/>
                      <a:pt x="1171575" y="800100"/>
                      <a:pt x="885825" y="914400"/>
                    </a:cubicBezTo>
                    <a:cubicBezTo>
                      <a:pt x="857885" y="1237615"/>
                      <a:pt x="960755" y="1635125"/>
                      <a:pt x="942975" y="1931670"/>
                    </a:cubicBezTo>
                    <a:cubicBezTo>
                      <a:pt x="879475" y="2258695"/>
                      <a:pt x="965835" y="2459990"/>
                      <a:pt x="962025" y="2647950"/>
                    </a:cubicBezTo>
                    <a:cubicBezTo>
                      <a:pt x="904875" y="2555875"/>
                      <a:pt x="1152525" y="2968625"/>
                      <a:pt x="866775" y="3067050"/>
                    </a:cubicBezTo>
                    <a:cubicBezTo>
                      <a:pt x="757238" y="3197225"/>
                      <a:pt x="1200785" y="3564890"/>
                      <a:pt x="304800" y="3429000"/>
                    </a:cubicBezTo>
                    <a:cubicBezTo>
                      <a:pt x="295275" y="3354388"/>
                      <a:pt x="516573" y="3110548"/>
                      <a:pt x="657225" y="3028950"/>
                    </a:cubicBezTo>
                    <a:cubicBezTo>
                      <a:pt x="696278" y="2762568"/>
                      <a:pt x="684212" y="2652712"/>
                      <a:pt x="628650" y="21526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74270-915B-9779-4E5F-0155417D553D}"/>
                  </a:ext>
                </a:extLst>
              </p:cNvPr>
              <p:cNvSpPr/>
              <p:nvPr/>
            </p:nvSpPr>
            <p:spPr>
              <a:xfrm rot="872490">
                <a:off x="4878541" y="6403245"/>
                <a:ext cx="521232" cy="305039"/>
              </a:xfrm>
              <a:custGeom>
                <a:avLst/>
                <a:gdLst>
                  <a:gd name="connsiteX0" fmla="*/ 136934 w 540932"/>
                  <a:gd name="connsiteY0" fmla="*/ 29051 h 255124"/>
                  <a:gd name="connsiteX1" fmla="*/ 342704 w 540932"/>
                  <a:gd name="connsiteY1" fmla="*/ 1 h 255124"/>
                  <a:gd name="connsiteX2" fmla="*/ 449243 w 540932"/>
                  <a:gd name="connsiteY2" fmla="*/ 7511 h 255124"/>
                  <a:gd name="connsiteX3" fmla="*/ 539361 w 540932"/>
                  <a:gd name="connsiteY3" fmla="*/ 27073 h 255124"/>
                  <a:gd name="connsiteX4" fmla="*/ 540417 w 540932"/>
                  <a:gd name="connsiteY4" fmla="*/ 31925 h 255124"/>
                  <a:gd name="connsiteX5" fmla="*/ 3348 w 540932"/>
                  <a:gd name="connsiteY5" fmla="*/ 255124 h 255124"/>
                  <a:gd name="connsiteX6" fmla="*/ 36723 w 540932"/>
                  <a:gd name="connsiteY6" fmla="*/ 104053 h 255124"/>
                  <a:gd name="connsiteX7" fmla="*/ 57996 w 540932"/>
                  <a:gd name="connsiteY7" fmla="*/ 59014 h 255124"/>
                  <a:gd name="connsiteX8" fmla="*/ 136934 w 540932"/>
                  <a:gd name="connsiteY8" fmla="*/ 29051 h 255124"/>
                  <a:gd name="connsiteX0" fmla="*/ 136934 w 539363"/>
                  <a:gd name="connsiteY0" fmla="*/ 29051 h 255124"/>
                  <a:gd name="connsiteX1" fmla="*/ 342704 w 539363"/>
                  <a:gd name="connsiteY1" fmla="*/ 1 h 255124"/>
                  <a:gd name="connsiteX2" fmla="*/ 449243 w 539363"/>
                  <a:gd name="connsiteY2" fmla="*/ 7511 h 255124"/>
                  <a:gd name="connsiteX3" fmla="*/ 539361 w 539363"/>
                  <a:gd name="connsiteY3" fmla="*/ 27073 h 255124"/>
                  <a:gd name="connsiteX4" fmla="*/ 499273 w 539363"/>
                  <a:gd name="connsiteY4" fmla="*/ 81958 h 255124"/>
                  <a:gd name="connsiteX5" fmla="*/ 3348 w 539363"/>
                  <a:gd name="connsiteY5" fmla="*/ 255124 h 255124"/>
                  <a:gd name="connsiteX6" fmla="*/ 36723 w 539363"/>
                  <a:gd name="connsiteY6" fmla="*/ 104053 h 255124"/>
                  <a:gd name="connsiteX7" fmla="*/ 57996 w 539363"/>
                  <a:gd name="connsiteY7" fmla="*/ 59014 h 255124"/>
                  <a:gd name="connsiteX8" fmla="*/ 136934 w 539363"/>
                  <a:gd name="connsiteY8" fmla="*/ 29051 h 255124"/>
                  <a:gd name="connsiteX0" fmla="*/ 136934 w 539363"/>
                  <a:gd name="connsiteY0" fmla="*/ 29055 h 255128"/>
                  <a:gd name="connsiteX1" fmla="*/ 342704 w 539363"/>
                  <a:gd name="connsiteY1" fmla="*/ 5 h 255128"/>
                  <a:gd name="connsiteX2" fmla="*/ 539361 w 539363"/>
                  <a:gd name="connsiteY2" fmla="*/ 27077 h 255128"/>
                  <a:gd name="connsiteX3" fmla="*/ 499273 w 539363"/>
                  <a:gd name="connsiteY3" fmla="*/ 81962 h 255128"/>
                  <a:gd name="connsiteX4" fmla="*/ 3348 w 539363"/>
                  <a:gd name="connsiteY4" fmla="*/ 255128 h 255128"/>
                  <a:gd name="connsiteX5" fmla="*/ 36723 w 539363"/>
                  <a:gd name="connsiteY5" fmla="*/ 104057 h 255128"/>
                  <a:gd name="connsiteX6" fmla="*/ 57996 w 539363"/>
                  <a:gd name="connsiteY6" fmla="*/ 59018 h 255128"/>
                  <a:gd name="connsiteX7" fmla="*/ 136934 w 539363"/>
                  <a:gd name="connsiteY7" fmla="*/ 29055 h 255128"/>
                  <a:gd name="connsiteX0" fmla="*/ 136934 w 511616"/>
                  <a:gd name="connsiteY0" fmla="*/ 31261 h 257334"/>
                  <a:gd name="connsiteX1" fmla="*/ 342704 w 511616"/>
                  <a:gd name="connsiteY1" fmla="*/ 2211 h 257334"/>
                  <a:gd name="connsiteX2" fmla="*/ 499273 w 511616"/>
                  <a:gd name="connsiteY2" fmla="*/ 84168 h 257334"/>
                  <a:gd name="connsiteX3" fmla="*/ 3348 w 511616"/>
                  <a:gd name="connsiteY3" fmla="*/ 257334 h 257334"/>
                  <a:gd name="connsiteX4" fmla="*/ 36723 w 511616"/>
                  <a:gd name="connsiteY4" fmla="*/ 106263 h 257334"/>
                  <a:gd name="connsiteX5" fmla="*/ 57996 w 511616"/>
                  <a:gd name="connsiteY5" fmla="*/ 61224 h 257334"/>
                  <a:gd name="connsiteX6" fmla="*/ 136934 w 511616"/>
                  <a:gd name="connsiteY6" fmla="*/ 31261 h 257334"/>
                  <a:gd name="connsiteX0" fmla="*/ 136934 w 500069"/>
                  <a:gd name="connsiteY0" fmla="*/ 31261 h 257334"/>
                  <a:gd name="connsiteX1" fmla="*/ 342704 w 500069"/>
                  <a:gd name="connsiteY1" fmla="*/ 2211 h 257334"/>
                  <a:gd name="connsiteX2" fmla="*/ 499273 w 500069"/>
                  <a:gd name="connsiteY2" fmla="*/ 84168 h 257334"/>
                  <a:gd name="connsiteX3" fmla="*/ 3348 w 500069"/>
                  <a:gd name="connsiteY3" fmla="*/ 257334 h 257334"/>
                  <a:gd name="connsiteX4" fmla="*/ 36723 w 500069"/>
                  <a:gd name="connsiteY4" fmla="*/ 106263 h 257334"/>
                  <a:gd name="connsiteX5" fmla="*/ 57996 w 500069"/>
                  <a:gd name="connsiteY5" fmla="*/ 61224 h 257334"/>
                  <a:gd name="connsiteX6" fmla="*/ 136934 w 500069"/>
                  <a:gd name="connsiteY6" fmla="*/ 31261 h 257334"/>
                  <a:gd name="connsiteX0" fmla="*/ 136934 w 500410"/>
                  <a:gd name="connsiteY0" fmla="*/ 0 h 226073"/>
                  <a:gd name="connsiteX1" fmla="*/ 499273 w 500410"/>
                  <a:gd name="connsiteY1" fmla="*/ 52907 h 226073"/>
                  <a:gd name="connsiteX2" fmla="*/ 3348 w 500410"/>
                  <a:gd name="connsiteY2" fmla="*/ 226073 h 226073"/>
                  <a:gd name="connsiteX3" fmla="*/ 36723 w 500410"/>
                  <a:gd name="connsiteY3" fmla="*/ 75002 h 226073"/>
                  <a:gd name="connsiteX4" fmla="*/ 57996 w 500410"/>
                  <a:gd name="connsiteY4" fmla="*/ 29963 h 226073"/>
                  <a:gd name="connsiteX5" fmla="*/ 136934 w 500410"/>
                  <a:gd name="connsiteY5" fmla="*/ 0 h 226073"/>
                  <a:gd name="connsiteX0" fmla="*/ 57996 w 500069"/>
                  <a:gd name="connsiteY0" fmla="*/ 0 h 196110"/>
                  <a:gd name="connsiteX1" fmla="*/ 499273 w 500069"/>
                  <a:gd name="connsiteY1" fmla="*/ 22944 h 196110"/>
                  <a:gd name="connsiteX2" fmla="*/ 3348 w 500069"/>
                  <a:gd name="connsiteY2" fmla="*/ 196110 h 196110"/>
                  <a:gd name="connsiteX3" fmla="*/ 36723 w 500069"/>
                  <a:gd name="connsiteY3" fmla="*/ 45039 h 196110"/>
                  <a:gd name="connsiteX4" fmla="*/ 57996 w 500069"/>
                  <a:gd name="connsiteY4" fmla="*/ 0 h 196110"/>
                  <a:gd name="connsiteX0" fmla="*/ 128844 w 500069"/>
                  <a:gd name="connsiteY0" fmla="*/ 0 h 283369"/>
                  <a:gd name="connsiteX1" fmla="*/ 499273 w 500069"/>
                  <a:gd name="connsiteY1" fmla="*/ 110203 h 283369"/>
                  <a:gd name="connsiteX2" fmla="*/ 3348 w 500069"/>
                  <a:gd name="connsiteY2" fmla="*/ 283369 h 283369"/>
                  <a:gd name="connsiteX3" fmla="*/ 36723 w 500069"/>
                  <a:gd name="connsiteY3" fmla="*/ 132298 h 283369"/>
                  <a:gd name="connsiteX4" fmla="*/ 128844 w 500069"/>
                  <a:gd name="connsiteY4" fmla="*/ 0 h 283369"/>
                  <a:gd name="connsiteX0" fmla="*/ 128844 w 500069"/>
                  <a:gd name="connsiteY0" fmla="*/ 19233 h 302602"/>
                  <a:gd name="connsiteX1" fmla="*/ 499273 w 500069"/>
                  <a:gd name="connsiteY1" fmla="*/ 129436 h 302602"/>
                  <a:gd name="connsiteX2" fmla="*/ 3348 w 500069"/>
                  <a:gd name="connsiteY2" fmla="*/ 302602 h 302602"/>
                  <a:gd name="connsiteX3" fmla="*/ 36723 w 500069"/>
                  <a:gd name="connsiteY3" fmla="*/ 151531 h 302602"/>
                  <a:gd name="connsiteX4" fmla="*/ 128844 w 500069"/>
                  <a:gd name="connsiteY4" fmla="*/ 19233 h 302602"/>
                  <a:gd name="connsiteX0" fmla="*/ 128844 w 500069"/>
                  <a:gd name="connsiteY0" fmla="*/ 19083 h 302452"/>
                  <a:gd name="connsiteX1" fmla="*/ 499273 w 500069"/>
                  <a:gd name="connsiteY1" fmla="*/ 129286 h 302452"/>
                  <a:gd name="connsiteX2" fmla="*/ 3348 w 500069"/>
                  <a:gd name="connsiteY2" fmla="*/ 302452 h 302452"/>
                  <a:gd name="connsiteX3" fmla="*/ 36723 w 500069"/>
                  <a:gd name="connsiteY3" fmla="*/ 151381 h 302452"/>
                  <a:gd name="connsiteX4" fmla="*/ 128844 w 500069"/>
                  <a:gd name="connsiteY4" fmla="*/ 19083 h 302452"/>
                  <a:gd name="connsiteX0" fmla="*/ 128844 w 499273"/>
                  <a:gd name="connsiteY0" fmla="*/ 19083 h 302452"/>
                  <a:gd name="connsiteX1" fmla="*/ 499273 w 499273"/>
                  <a:gd name="connsiteY1" fmla="*/ 129286 h 302452"/>
                  <a:gd name="connsiteX2" fmla="*/ 3348 w 499273"/>
                  <a:gd name="connsiteY2" fmla="*/ 302452 h 302452"/>
                  <a:gd name="connsiteX3" fmla="*/ 36723 w 499273"/>
                  <a:gd name="connsiteY3" fmla="*/ 151381 h 302452"/>
                  <a:gd name="connsiteX4" fmla="*/ 128844 w 499273"/>
                  <a:gd name="connsiteY4" fmla="*/ 19083 h 302452"/>
                  <a:gd name="connsiteX0" fmla="*/ 128844 w 499273"/>
                  <a:gd name="connsiteY0" fmla="*/ 19083 h 304830"/>
                  <a:gd name="connsiteX1" fmla="*/ 499273 w 499273"/>
                  <a:gd name="connsiteY1" fmla="*/ 129286 h 304830"/>
                  <a:gd name="connsiteX2" fmla="*/ 3348 w 499273"/>
                  <a:gd name="connsiteY2" fmla="*/ 302452 h 304830"/>
                  <a:gd name="connsiteX3" fmla="*/ 36723 w 499273"/>
                  <a:gd name="connsiteY3" fmla="*/ 151381 h 304830"/>
                  <a:gd name="connsiteX4" fmla="*/ 128844 w 499273"/>
                  <a:gd name="connsiteY4" fmla="*/ 19083 h 304830"/>
                  <a:gd name="connsiteX0" fmla="*/ 128844 w 537946"/>
                  <a:gd name="connsiteY0" fmla="*/ 19338 h 305039"/>
                  <a:gd name="connsiteX1" fmla="*/ 537946 w 537946"/>
                  <a:gd name="connsiteY1" fmla="*/ 126890 h 305039"/>
                  <a:gd name="connsiteX2" fmla="*/ 3348 w 537946"/>
                  <a:gd name="connsiteY2" fmla="*/ 302707 h 305039"/>
                  <a:gd name="connsiteX3" fmla="*/ 36723 w 537946"/>
                  <a:gd name="connsiteY3" fmla="*/ 151636 h 305039"/>
                  <a:gd name="connsiteX4" fmla="*/ 128844 w 537946"/>
                  <a:gd name="connsiteY4" fmla="*/ 19338 h 3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946" h="305039">
                    <a:moveTo>
                      <a:pt x="128844" y="19338"/>
                    </a:moveTo>
                    <a:cubicBezTo>
                      <a:pt x="381902" y="-51341"/>
                      <a:pt x="483792" y="91855"/>
                      <a:pt x="537946" y="126890"/>
                    </a:cubicBezTo>
                    <a:cubicBezTo>
                      <a:pt x="512876" y="203013"/>
                      <a:pt x="289461" y="323286"/>
                      <a:pt x="3348" y="302707"/>
                    </a:cubicBezTo>
                    <a:cubicBezTo>
                      <a:pt x="-7135" y="276521"/>
                      <a:pt x="7827" y="219149"/>
                      <a:pt x="36723" y="151636"/>
                    </a:cubicBezTo>
                    <a:lnTo>
                      <a:pt x="128844" y="1933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F1A8AC6D-1A71-182D-F6D8-764817EF6C12}"/>
                </a:ext>
              </a:extLst>
            </p:cNvPr>
            <p:cNvSpPr/>
            <p:nvPr/>
          </p:nvSpPr>
          <p:spPr>
            <a:xfrm flipH="1">
              <a:off x="7695830" y="2496457"/>
              <a:ext cx="1974301" cy="957944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FB2B96DD-7EAD-408F-8E66-FF5F075C0748}"/>
                </a:ext>
              </a:extLst>
            </p:cNvPr>
            <p:cNvSpPr/>
            <p:nvPr/>
          </p:nvSpPr>
          <p:spPr>
            <a:xfrm flipH="1">
              <a:off x="4421800" y="2980260"/>
              <a:ext cx="1479411" cy="478380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398B9C3B-60F4-51EB-CB47-FAC681D56F48}"/>
                </a:ext>
              </a:extLst>
            </p:cNvPr>
            <p:cNvSpPr/>
            <p:nvPr/>
          </p:nvSpPr>
          <p:spPr>
            <a:xfrm flipH="1">
              <a:off x="3373490" y="1063813"/>
              <a:ext cx="411906" cy="507812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32E0B567-4E05-7C75-5944-1137EBE1096E}"/>
                </a:ext>
              </a:extLst>
            </p:cNvPr>
            <p:cNvSpPr/>
            <p:nvPr/>
          </p:nvSpPr>
          <p:spPr>
            <a:xfrm>
              <a:off x="3338982" y="366236"/>
              <a:ext cx="2367913" cy="3185053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67913" h="3185053">
                  <a:moveTo>
                    <a:pt x="0" y="6436"/>
                  </a:moveTo>
                  <a:cubicBezTo>
                    <a:pt x="95512" y="-17906"/>
                    <a:pt x="130698" y="30776"/>
                    <a:pt x="257960" y="85809"/>
                  </a:cubicBezTo>
                  <a:cubicBezTo>
                    <a:pt x="504803" y="66760"/>
                    <a:pt x="516696" y="219160"/>
                    <a:pt x="646064" y="285836"/>
                  </a:cubicBezTo>
                  <a:cubicBezTo>
                    <a:pt x="704932" y="260436"/>
                    <a:pt x="921661" y="467868"/>
                    <a:pt x="1048535" y="571584"/>
                  </a:cubicBezTo>
                  <a:cubicBezTo>
                    <a:pt x="1177790" y="594337"/>
                    <a:pt x="1224357" y="619209"/>
                    <a:pt x="1343810" y="704934"/>
                  </a:cubicBezTo>
                  <a:cubicBezTo>
                    <a:pt x="1467621" y="740388"/>
                    <a:pt x="1634296" y="749650"/>
                    <a:pt x="1793826" y="997036"/>
                  </a:cubicBezTo>
                  <a:cubicBezTo>
                    <a:pt x="2005896" y="949410"/>
                    <a:pt x="2258204" y="1246404"/>
                    <a:pt x="2309804" y="1285165"/>
                  </a:cubicBezTo>
                  <a:cubicBezTo>
                    <a:pt x="2361405" y="1266776"/>
                    <a:pt x="2359810" y="1275111"/>
                    <a:pt x="2366954" y="1299453"/>
                  </a:cubicBezTo>
                  <a:cubicBezTo>
                    <a:pt x="2371716" y="1440476"/>
                    <a:pt x="2358090" y="1891061"/>
                    <a:pt x="2340760" y="2057484"/>
                  </a:cubicBezTo>
                  <a:cubicBezTo>
                    <a:pt x="2364705" y="1512707"/>
                    <a:pt x="2220111" y="1658492"/>
                    <a:pt x="2201061" y="2371809"/>
                  </a:cubicBezTo>
                  <a:cubicBezTo>
                    <a:pt x="2166136" y="2396151"/>
                    <a:pt x="2141794" y="2147972"/>
                    <a:pt x="2134386" y="2235284"/>
                  </a:cubicBezTo>
                  <a:cubicBezTo>
                    <a:pt x="2126978" y="2322597"/>
                    <a:pt x="2173545" y="2641684"/>
                    <a:pt x="2150262" y="2638509"/>
                  </a:cubicBezTo>
                  <a:cubicBezTo>
                    <a:pt x="2126979" y="2635334"/>
                    <a:pt x="2122745" y="2274972"/>
                    <a:pt x="2102637" y="2400384"/>
                  </a:cubicBezTo>
                  <a:cubicBezTo>
                    <a:pt x="2082529" y="2525796"/>
                    <a:pt x="2081470" y="2990405"/>
                    <a:pt x="2055012" y="2981409"/>
                  </a:cubicBezTo>
                  <a:cubicBezTo>
                    <a:pt x="2028554" y="2972413"/>
                    <a:pt x="2037550" y="2518388"/>
                    <a:pt x="2016913" y="2625809"/>
                  </a:cubicBezTo>
                  <a:cubicBezTo>
                    <a:pt x="1996276" y="2733230"/>
                    <a:pt x="1943888" y="3232234"/>
                    <a:pt x="1931188" y="3181434"/>
                  </a:cubicBezTo>
                  <a:cubicBezTo>
                    <a:pt x="1918488" y="3130634"/>
                    <a:pt x="1981195" y="2634805"/>
                    <a:pt x="1936745" y="2632159"/>
                  </a:cubicBezTo>
                  <a:cubicBezTo>
                    <a:pt x="1916108" y="2662851"/>
                    <a:pt x="1904730" y="2698834"/>
                    <a:pt x="1886739" y="2705184"/>
                  </a:cubicBezTo>
                  <a:cubicBezTo>
                    <a:pt x="1868748" y="2711534"/>
                    <a:pt x="1887797" y="2504100"/>
                    <a:pt x="1845464" y="2622633"/>
                  </a:cubicBezTo>
                  <a:cubicBezTo>
                    <a:pt x="1803131" y="2741166"/>
                    <a:pt x="1751801" y="3197838"/>
                    <a:pt x="1702589" y="3143334"/>
                  </a:cubicBezTo>
                  <a:cubicBezTo>
                    <a:pt x="1653377" y="3088830"/>
                    <a:pt x="1620569" y="2433722"/>
                    <a:pt x="1578765" y="2540084"/>
                  </a:cubicBezTo>
                  <a:cubicBezTo>
                    <a:pt x="1536961" y="2646446"/>
                    <a:pt x="1469492" y="3134471"/>
                    <a:pt x="1451765" y="3025859"/>
                  </a:cubicBezTo>
                  <a:cubicBezTo>
                    <a:pt x="1434038" y="2917247"/>
                    <a:pt x="1467640" y="2189246"/>
                    <a:pt x="1421603" y="2294815"/>
                  </a:cubicBezTo>
                  <a:cubicBezTo>
                    <a:pt x="1375566" y="2400384"/>
                    <a:pt x="1324369" y="2872666"/>
                    <a:pt x="1280316" y="2779797"/>
                  </a:cubicBezTo>
                  <a:cubicBezTo>
                    <a:pt x="1080688" y="2226553"/>
                    <a:pt x="1216419" y="2133288"/>
                    <a:pt x="1140616" y="2154322"/>
                  </a:cubicBezTo>
                  <a:cubicBezTo>
                    <a:pt x="1083863" y="2181707"/>
                    <a:pt x="1112968" y="2870815"/>
                    <a:pt x="1064417" y="2728204"/>
                  </a:cubicBezTo>
                  <a:cubicBezTo>
                    <a:pt x="1015866" y="2585593"/>
                    <a:pt x="1029360" y="1740116"/>
                    <a:pt x="985042" y="1746334"/>
                  </a:cubicBezTo>
                  <a:cubicBezTo>
                    <a:pt x="921674" y="1739852"/>
                    <a:pt x="882383" y="2179722"/>
                    <a:pt x="838992" y="2189247"/>
                  </a:cubicBezTo>
                  <a:cubicBezTo>
                    <a:pt x="805126" y="2146385"/>
                    <a:pt x="846931" y="1768560"/>
                    <a:pt x="802481" y="1809835"/>
                  </a:cubicBezTo>
                  <a:cubicBezTo>
                    <a:pt x="758031" y="1851110"/>
                    <a:pt x="787400" y="1969908"/>
                    <a:pt x="735806" y="1971760"/>
                  </a:cubicBezTo>
                  <a:cubicBezTo>
                    <a:pt x="708025" y="1997424"/>
                    <a:pt x="726811" y="1529377"/>
                    <a:pt x="718344" y="1562185"/>
                  </a:cubicBezTo>
                  <a:cubicBezTo>
                    <a:pt x="709878" y="1594993"/>
                    <a:pt x="670719" y="1647910"/>
                    <a:pt x="667544" y="1689185"/>
                  </a:cubicBezTo>
                  <a:cubicBezTo>
                    <a:pt x="664369" y="1730460"/>
                    <a:pt x="633677" y="1660610"/>
                    <a:pt x="623094" y="1720935"/>
                  </a:cubicBezTo>
                  <a:cubicBezTo>
                    <a:pt x="612511" y="1781260"/>
                    <a:pt x="574411" y="2046902"/>
                    <a:pt x="559594" y="2006685"/>
                  </a:cubicBezTo>
                  <a:cubicBezTo>
                    <a:pt x="544777" y="1966468"/>
                    <a:pt x="505619" y="1363218"/>
                    <a:pt x="489744" y="1435185"/>
                  </a:cubicBezTo>
                  <a:cubicBezTo>
                    <a:pt x="473869" y="1507152"/>
                    <a:pt x="484452" y="1715644"/>
                    <a:pt x="457994" y="1663786"/>
                  </a:cubicBezTo>
                  <a:cubicBezTo>
                    <a:pt x="391055" y="1683365"/>
                    <a:pt x="382852" y="1067944"/>
                    <a:pt x="356394" y="1130386"/>
                  </a:cubicBezTo>
                  <a:cubicBezTo>
                    <a:pt x="270404" y="1395235"/>
                    <a:pt x="331523" y="1539961"/>
                    <a:pt x="299244" y="1466936"/>
                  </a:cubicBezTo>
                  <a:cubicBezTo>
                    <a:pt x="266965" y="1393911"/>
                    <a:pt x="264848" y="880089"/>
                    <a:pt x="226219" y="901785"/>
                  </a:cubicBezTo>
                  <a:cubicBezTo>
                    <a:pt x="187590" y="923481"/>
                    <a:pt x="159544" y="1151022"/>
                    <a:pt x="137319" y="1095460"/>
                  </a:cubicBezTo>
                  <a:cubicBezTo>
                    <a:pt x="115094" y="1039898"/>
                    <a:pt x="160205" y="732981"/>
                    <a:pt x="127794" y="771610"/>
                  </a:cubicBezTo>
                  <a:lnTo>
                    <a:pt x="22225" y="1022436"/>
                  </a:lnTo>
                  <a:cubicBezTo>
                    <a:pt x="1463" y="997565"/>
                    <a:pt x="85328" y="644082"/>
                    <a:pt x="76994" y="593811"/>
                  </a:cubicBezTo>
                  <a:cubicBezTo>
                    <a:pt x="68660" y="543540"/>
                    <a:pt x="26723" y="736686"/>
                    <a:pt x="26194" y="666836"/>
                  </a:cubicBezTo>
                  <a:cubicBezTo>
                    <a:pt x="25665" y="596986"/>
                    <a:pt x="23151" y="401194"/>
                    <a:pt x="16669" y="304886"/>
                  </a:cubicBezTo>
                  <a:cubicBezTo>
                    <a:pt x="11113" y="205403"/>
                    <a:pt x="91281" y="286894"/>
                    <a:pt x="0" y="6436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72">
              <a:extLst>
                <a:ext uri="{FF2B5EF4-FFF2-40B4-BE49-F238E27FC236}">
                  <a16:creationId xmlns:a16="http://schemas.microsoft.com/office/drawing/2014/main" id="{DD6AF6BE-0825-6C99-7FE0-73F3192BC7F5}"/>
                </a:ext>
              </a:extLst>
            </p:cNvPr>
            <p:cNvSpPr/>
            <p:nvPr/>
          </p:nvSpPr>
          <p:spPr>
            <a:xfrm>
              <a:off x="3225050" y="126561"/>
              <a:ext cx="157127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27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252582" y="546516"/>
                    <a:pt x="67253" y="548312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5E9BC6C-EC31-0D1E-74B0-A8D1A935C600}"/>
                </a:ext>
              </a:extLst>
            </p:cNvPr>
            <p:cNvSpPr/>
            <p:nvPr/>
          </p:nvSpPr>
          <p:spPr>
            <a:xfrm>
              <a:off x="3208558" y="622931"/>
              <a:ext cx="138906" cy="138906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2DF997F-9BA3-DEBC-6C17-715D1246D317}"/>
              </a:ext>
            </a:extLst>
          </p:cNvPr>
          <p:cNvGrpSpPr/>
          <p:nvPr/>
        </p:nvGrpSpPr>
        <p:grpSpPr>
          <a:xfrm>
            <a:off x="4873717" y="2842160"/>
            <a:ext cx="3953449" cy="3563936"/>
            <a:chOff x="3028950" y="295720"/>
            <a:chExt cx="7218866" cy="6507628"/>
          </a:xfrm>
        </p:grpSpPr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64A7F94D-1A31-2012-BDEF-F114BC9279C4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3">
              <a:extLst>
                <a:ext uri="{FF2B5EF4-FFF2-40B4-BE49-F238E27FC236}">
                  <a16:creationId xmlns:a16="http://schemas.microsoft.com/office/drawing/2014/main" id="{C57F34D4-06A9-A2C0-E5E8-4CDF522B164C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6EAE22D-544F-6E51-0869-089DE0F58044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0836DF9-89D5-FFAF-D885-D0C8024B88B0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06942F7-6AD6-3170-142E-B26A4EE55EE7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BF83DA8-19BD-84D0-5499-CB502CBDE727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C2D77959-0534-2B89-2A45-FB2A4D4A36C3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54DF09A4-D922-CA6D-98FD-9F7FAAE01996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3">
              <a:extLst>
                <a:ext uri="{FF2B5EF4-FFF2-40B4-BE49-F238E27FC236}">
                  <a16:creationId xmlns:a16="http://schemas.microsoft.com/office/drawing/2014/main" id="{E0D51571-8945-B740-DD89-D424D01C1B90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B0F63F0-AED2-264A-1AAE-C8C3B038121D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341389D9-C03A-6789-EEC2-9F7759458B3A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9">
              <a:extLst>
                <a:ext uri="{FF2B5EF4-FFF2-40B4-BE49-F238E27FC236}">
                  <a16:creationId xmlns:a16="http://schemas.microsoft.com/office/drawing/2014/main" id="{424057AF-DEEF-1706-1D17-F330A4758C07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094979B-D3E0-E4B3-F403-96AEA20B52B6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8F1795-5071-BAD3-11F2-6EEBBB41501F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D6B3A05-B9A7-38EB-028F-C7959208C78B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3DAE031-F80D-05A1-2A71-BDFE3F851825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353C440-4BC6-90B9-B639-871ACA21FF94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9F1894-7980-C7FC-A4BE-783BA9B9F37E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C9BF526-372C-0F83-7B80-41146F663B3B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E6D8875-0BF9-FB5D-156F-DB39573131B3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368FB527-FC4D-F3F9-F473-3BC1F79501F7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98EFECA-E5B3-833C-B9AA-B065F667C7CD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66271207-7FAB-A35E-E846-E729227DB23E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25B826DC-2C08-BA07-426A-00D7958A5436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AB230B-D2D6-369D-ACB0-666BFA0DC7F6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F771F9-65A2-5C7C-A34C-3EE96253018B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ECFCBD-469D-40C0-87A5-70701F515F18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88C36B-8E64-786E-7B82-E39D7E678E19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7F9AF-221F-5F5A-FF74-A67174DBFD07}"/>
              </a:ext>
            </a:extLst>
          </p:cNvPr>
          <p:cNvGrpSpPr/>
          <p:nvPr/>
        </p:nvGrpSpPr>
        <p:grpSpPr>
          <a:xfrm>
            <a:off x="8463197" y="1166051"/>
            <a:ext cx="3167748" cy="5008031"/>
            <a:chOff x="3194283" y="1156261"/>
            <a:chExt cx="3167748" cy="500803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0A6F59-D910-2213-9251-E51011B42571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FE561E5-EB9B-35D8-7DDD-9418D6603724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73" name="Rectangle 12">
                  <a:extLst>
                    <a:ext uri="{FF2B5EF4-FFF2-40B4-BE49-F238E27FC236}">
                      <a16:creationId xmlns:a16="http://schemas.microsoft.com/office/drawing/2014/main" id="{26A3C7E8-B214-920E-8D6A-11492795F0C9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33F68BD-5FDF-F4DF-39AC-69E5DB164C8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6492CA-7146-40F3-FC93-DFCC075AC4EB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40A0A2-8076-D5E9-BCA0-FF79FB850987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6D5EF970-E22F-0255-7C5B-71CF0C5CE4F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B398E5C-1BD0-7B5A-9815-10964090202B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87FED-6DDF-1EAB-F22F-F93B58C20C8A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CEF094-A20D-8632-46EA-B7C294103FA9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35327FF-92AE-3123-5CE0-0D94228EBA31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01D7DA5-FE88-61DA-B35A-48B454B885FA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D82A6C4A-524A-6209-9D49-E9B54037AF1B}"/>
                </a:ext>
              </a:extLst>
            </p:cNvPr>
            <p:cNvSpPr/>
            <p:nvPr/>
          </p:nvSpPr>
          <p:spPr>
            <a:xfrm flipH="1">
              <a:off x="3194283" y="3729716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278FF03-BFBF-0621-0BAE-C34DC19A15DB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2DF39-09FF-323F-F316-9B0C1AFBADB0}"/>
                </a:ext>
              </a:extLst>
            </p:cNvPr>
            <p:cNvSpPr/>
            <p:nvPr/>
          </p:nvSpPr>
          <p:spPr>
            <a:xfrm rot="19245950">
              <a:off x="3421779" y="1414867"/>
              <a:ext cx="2655820" cy="2510850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5E4F48D-62CA-0447-838E-234BFCD9EE35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89A016-6CCD-667F-EA9E-7571B4FB5D4D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3BF5EF8F-309E-1C6D-D1BA-641BC5B2310C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E1B54FC-0853-220A-81D6-79DAD5000533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60662A-45B7-5DBB-8ED2-35F70AB135A1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40">
              <a:extLst>
                <a:ext uri="{FF2B5EF4-FFF2-40B4-BE49-F238E27FC236}">
                  <a16:creationId xmlns:a16="http://schemas.microsoft.com/office/drawing/2014/main" id="{6AE9AC71-3DB9-696B-B701-D82512B04FA0}"/>
                </a:ext>
              </a:extLst>
            </p:cNvPr>
            <p:cNvSpPr/>
            <p:nvPr/>
          </p:nvSpPr>
          <p:spPr>
            <a:xfrm>
              <a:off x="4365910" y="3247737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21CE8B-D2BF-82AD-C072-C47D1A946E00}"/>
                </a:ext>
              </a:extLst>
            </p:cNvPr>
            <p:cNvSpPr/>
            <p:nvPr/>
          </p:nvSpPr>
          <p:spPr>
            <a:xfrm>
              <a:off x="4518842" y="3441086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C5D0B6-00FF-90DC-085A-2FCD017CA4F3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EA80B7-185B-D75B-2AEA-31BEB2B84931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4A8B0A-C6DD-284E-93ED-AD4FF9157A0F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3DBA3CB-FD81-04F7-5CA7-274052FADD28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F21A2C4-575A-17F6-62AD-3D1FDAC1B509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97BDA18-BDF7-59DB-6E6F-425CB37ADF95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60" name="Rectangle 12">
                  <a:extLst>
                    <a:ext uri="{FF2B5EF4-FFF2-40B4-BE49-F238E27FC236}">
                      <a16:creationId xmlns:a16="http://schemas.microsoft.com/office/drawing/2014/main" id="{8E054C2D-FA19-6FD8-9407-159FE6C103E2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3015D17-343F-0F4D-5EC7-E0EFF42F3EC2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2BE232-88AC-A801-0701-D3A43D522529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BEE1CA-C473-38F5-C2B2-EBD79AFF55A4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C07C230-7B7D-EC45-7FCD-CACC9E1C440E}"/>
                </a:ext>
              </a:extLst>
            </p:cNvPr>
            <p:cNvSpPr/>
            <p:nvPr/>
          </p:nvSpPr>
          <p:spPr>
            <a:xfrm rot="8119508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D5D445-CE62-5B5A-AAA4-E0A2E1A36734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383B569-8011-21D9-B068-6CCF40B52ABF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4EA263D-BCEB-F2E9-FF59-1A838FCB8419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2C7792D2-26E4-CD16-A46B-C28D6152DEC0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CB0AABC-80F1-171A-9C9D-CFB0B079C7F7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AAF2329-18C4-BAF1-EB04-00E5B56903B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59D6094-87CD-B83A-6950-CF2CF175CB02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638AFF-BA2B-0D82-CF65-31A672DC2984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CF95C68-1D49-932C-B572-96337AF82E8B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9D5AB3-4DFB-B9CC-2D68-943BCEFDEE3F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1726C3-43AA-2985-B359-5E14011D9420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AB029F0-65E5-545C-C28E-DE686A8BD064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ACC4836-10CB-01BC-7219-975E643FC93F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4DE1AA65-A678-AC43-F60C-92503DDD5D9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17848786-5DB0-10D4-3E8F-C3D27BB44A2D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FC113EA-2863-640D-8B77-54B3BD4B13F5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026A3B1-DB51-CD9B-9071-9244F7A18A3E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4717077-F21D-1DED-C8B5-91ECAF0C3025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733151-3E24-E60C-D641-42BAE43C29B1}"/>
              </a:ext>
            </a:extLst>
          </p:cNvPr>
          <p:cNvGrpSpPr/>
          <p:nvPr/>
        </p:nvGrpSpPr>
        <p:grpSpPr>
          <a:xfrm>
            <a:off x="-1940248" y="155877"/>
            <a:ext cx="2641604" cy="4176227"/>
            <a:chOff x="3194283" y="1156261"/>
            <a:chExt cx="3167748" cy="50080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74D089-0D6C-FA56-4E2A-122F8BBAD2E9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C68BCEB9-0129-01D8-37B0-CACF4CCB0D95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187" name="Rectangle 12">
                  <a:extLst>
                    <a:ext uri="{FF2B5EF4-FFF2-40B4-BE49-F238E27FC236}">
                      <a16:creationId xmlns:a16="http://schemas.microsoft.com/office/drawing/2014/main" id="{C998D72E-B05F-864B-9151-A973B0CDB1D1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08BA835-1FE2-5CF8-320F-670E6FE01BC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E45A2E7-DF27-F978-0D73-663FE028A726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9F7E7CB-25F9-8017-AE05-913883E516F8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183" name="Rectangle 12">
                <a:extLst>
                  <a:ext uri="{FF2B5EF4-FFF2-40B4-BE49-F238E27FC236}">
                    <a16:creationId xmlns:a16="http://schemas.microsoft.com/office/drawing/2014/main" id="{F2188977-B699-5838-AC3C-BD8D3F8CA5D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4C297F7-5B50-95E1-978B-7C4A839DABD5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00E4585-A954-4FBB-6495-9B5EB2822E59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5D24CA3-E864-2E65-B1B0-87DFFE91C9C5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7821AAD-6E45-9D1F-9FD5-B26767337A33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B38B9BB-A8CE-827C-3899-D68661FACD48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Rectangle 14">
              <a:extLst>
                <a:ext uri="{FF2B5EF4-FFF2-40B4-BE49-F238E27FC236}">
                  <a16:creationId xmlns:a16="http://schemas.microsoft.com/office/drawing/2014/main" id="{1FFD42F8-7F4E-BF40-FC39-10F626ECDA41}"/>
                </a:ext>
              </a:extLst>
            </p:cNvPr>
            <p:cNvSpPr/>
            <p:nvPr/>
          </p:nvSpPr>
          <p:spPr>
            <a:xfrm flipH="1">
              <a:off x="3194283" y="3729716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0">
              <a:extLst>
                <a:ext uri="{FF2B5EF4-FFF2-40B4-BE49-F238E27FC236}">
                  <a16:creationId xmlns:a16="http://schemas.microsoft.com/office/drawing/2014/main" id="{9839ACE3-77B5-FE1A-5D69-84695BDDB559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2">
              <a:extLst>
                <a:ext uri="{FF2B5EF4-FFF2-40B4-BE49-F238E27FC236}">
                  <a16:creationId xmlns:a16="http://schemas.microsoft.com/office/drawing/2014/main" id="{BD00FD0C-F759-F71F-1030-3B678A58E5E5}"/>
                </a:ext>
              </a:extLst>
            </p:cNvPr>
            <p:cNvSpPr/>
            <p:nvPr/>
          </p:nvSpPr>
          <p:spPr>
            <a:xfrm rot="19245950">
              <a:off x="3455987" y="1323218"/>
              <a:ext cx="2629709" cy="2529730"/>
            </a:xfrm>
            <a:custGeom>
              <a:avLst/>
              <a:gdLst>
                <a:gd name="connsiteX0" fmla="*/ 0 w 2655820"/>
                <a:gd name="connsiteY0" fmla="*/ 1255425 h 2510850"/>
                <a:gd name="connsiteX1" fmla="*/ 1327910 w 2655820"/>
                <a:gd name="connsiteY1" fmla="*/ 0 h 2510850"/>
                <a:gd name="connsiteX2" fmla="*/ 2655820 w 2655820"/>
                <a:gd name="connsiteY2" fmla="*/ 1255425 h 2510850"/>
                <a:gd name="connsiteX3" fmla="*/ 1327910 w 2655820"/>
                <a:gd name="connsiteY3" fmla="*/ 2510850 h 2510850"/>
                <a:gd name="connsiteX4" fmla="*/ 0 w 2655820"/>
                <a:gd name="connsiteY4" fmla="*/ 1255425 h 2510850"/>
                <a:gd name="connsiteX0" fmla="*/ 30981 w 2686801"/>
                <a:gd name="connsiteY0" fmla="*/ 1255425 h 2574045"/>
                <a:gd name="connsiteX1" fmla="*/ 1358891 w 2686801"/>
                <a:gd name="connsiteY1" fmla="*/ 0 h 2574045"/>
                <a:gd name="connsiteX2" fmla="*/ 2686801 w 2686801"/>
                <a:gd name="connsiteY2" fmla="*/ 1255425 h 2574045"/>
                <a:gd name="connsiteX3" fmla="*/ 1358891 w 2686801"/>
                <a:gd name="connsiteY3" fmla="*/ 2510850 h 2574045"/>
                <a:gd name="connsiteX4" fmla="*/ 497958 w 2686801"/>
                <a:gd name="connsiteY4" fmla="*/ 2269766 h 2574045"/>
                <a:gd name="connsiteX5" fmla="*/ 30981 w 2686801"/>
                <a:gd name="connsiteY5" fmla="*/ 1255425 h 2574045"/>
                <a:gd name="connsiteX0" fmla="*/ 50057 w 2723904"/>
                <a:gd name="connsiteY0" fmla="*/ 1255425 h 2269766"/>
                <a:gd name="connsiteX1" fmla="*/ 1377967 w 2723904"/>
                <a:gd name="connsiteY1" fmla="*/ 0 h 2269766"/>
                <a:gd name="connsiteX2" fmla="*/ 2705877 w 2723904"/>
                <a:gd name="connsiteY2" fmla="*/ 1255425 h 2269766"/>
                <a:gd name="connsiteX3" fmla="*/ 517034 w 2723904"/>
                <a:gd name="connsiteY3" fmla="*/ 2269766 h 2269766"/>
                <a:gd name="connsiteX4" fmla="*/ 50057 w 2723904"/>
                <a:gd name="connsiteY4" fmla="*/ 1255425 h 2269766"/>
                <a:gd name="connsiteX0" fmla="*/ 34819 w 2708666"/>
                <a:gd name="connsiteY0" fmla="*/ 1255425 h 2254268"/>
                <a:gd name="connsiteX1" fmla="*/ 1362729 w 2708666"/>
                <a:gd name="connsiteY1" fmla="*/ 0 h 2254268"/>
                <a:gd name="connsiteX2" fmla="*/ 2690639 w 2708666"/>
                <a:gd name="connsiteY2" fmla="*/ 1255425 h 2254268"/>
                <a:gd name="connsiteX3" fmla="*/ 588234 w 2708666"/>
                <a:gd name="connsiteY3" fmla="*/ 2254268 h 2254268"/>
                <a:gd name="connsiteX4" fmla="*/ 34819 w 2708666"/>
                <a:gd name="connsiteY4" fmla="*/ 1255425 h 2254268"/>
                <a:gd name="connsiteX0" fmla="*/ 45180 w 2160196"/>
                <a:gd name="connsiteY0" fmla="*/ 2272109 h 2305426"/>
                <a:gd name="connsiteX1" fmla="*/ 819675 w 2160196"/>
                <a:gd name="connsiteY1" fmla="*/ 17841 h 2305426"/>
                <a:gd name="connsiteX2" fmla="*/ 2147585 w 2160196"/>
                <a:gd name="connsiteY2" fmla="*/ 1273266 h 2305426"/>
                <a:gd name="connsiteX3" fmla="*/ 45180 w 2160196"/>
                <a:gd name="connsiteY3" fmla="*/ 2272109 h 2305426"/>
                <a:gd name="connsiteX0" fmla="*/ 45180 w 2160196"/>
                <a:gd name="connsiteY0" fmla="*/ 2272109 h 2392424"/>
                <a:gd name="connsiteX1" fmla="*/ 819675 w 2160196"/>
                <a:gd name="connsiteY1" fmla="*/ 17841 h 2392424"/>
                <a:gd name="connsiteX2" fmla="*/ 2147585 w 2160196"/>
                <a:gd name="connsiteY2" fmla="*/ 1273266 h 2392424"/>
                <a:gd name="connsiteX3" fmla="*/ 45180 w 2160196"/>
                <a:gd name="connsiteY3" fmla="*/ 2272109 h 2392424"/>
                <a:gd name="connsiteX0" fmla="*/ 45180 w 2160196"/>
                <a:gd name="connsiteY0" fmla="*/ 2272109 h 2417502"/>
                <a:gd name="connsiteX1" fmla="*/ 819675 w 2160196"/>
                <a:gd name="connsiteY1" fmla="*/ 17841 h 2417502"/>
                <a:gd name="connsiteX2" fmla="*/ 2147585 w 2160196"/>
                <a:gd name="connsiteY2" fmla="*/ 1273266 h 2417502"/>
                <a:gd name="connsiteX3" fmla="*/ 45180 w 2160196"/>
                <a:gd name="connsiteY3" fmla="*/ 2272109 h 2417502"/>
                <a:gd name="connsiteX0" fmla="*/ 81275 w 2202548"/>
                <a:gd name="connsiteY0" fmla="*/ 2265455 h 2410848"/>
                <a:gd name="connsiteX1" fmla="*/ 855770 w 2202548"/>
                <a:gd name="connsiteY1" fmla="*/ 11187 h 2410848"/>
                <a:gd name="connsiteX2" fmla="*/ 2183680 w 2202548"/>
                <a:gd name="connsiteY2" fmla="*/ 1266612 h 2410848"/>
                <a:gd name="connsiteX3" fmla="*/ 81275 w 2202548"/>
                <a:gd name="connsiteY3" fmla="*/ 2265455 h 2410848"/>
                <a:gd name="connsiteX0" fmla="*/ 36655 w 2157382"/>
                <a:gd name="connsiteY0" fmla="*/ 2463480 h 2608873"/>
                <a:gd name="connsiteX1" fmla="*/ 811150 w 2157382"/>
                <a:gd name="connsiteY1" fmla="*/ 209212 h 2608873"/>
                <a:gd name="connsiteX2" fmla="*/ 929198 w 2157382"/>
                <a:gd name="connsiteY2" fmla="*/ 240983 h 2608873"/>
                <a:gd name="connsiteX3" fmla="*/ 2139060 w 2157382"/>
                <a:gd name="connsiteY3" fmla="*/ 1464637 h 2608873"/>
                <a:gd name="connsiteX4" fmla="*/ 36655 w 2157382"/>
                <a:gd name="connsiteY4" fmla="*/ 2463480 h 2608873"/>
                <a:gd name="connsiteX0" fmla="*/ 34097 w 2154824"/>
                <a:gd name="connsiteY0" fmla="*/ 2222497 h 2367890"/>
                <a:gd name="connsiteX1" fmla="*/ 926640 w 2154824"/>
                <a:gd name="connsiteY1" fmla="*/ 0 h 2367890"/>
                <a:gd name="connsiteX2" fmla="*/ 2136502 w 2154824"/>
                <a:gd name="connsiteY2" fmla="*/ 1223654 h 2367890"/>
                <a:gd name="connsiteX3" fmla="*/ 34097 w 2154824"/>
                <a:gd name="connsiteY3" fmla="*/ 2222497 h 2367890"/>
                <a:gd name="connsiteX0" fmla="*/ 40777 w 2159603"/>
                <a:gd name="connsiteY0" fmla="*/ 2234416 h 2379809"/>
                <a:gd name="connsiteX1" fmla="*/ 783189 w 2159603"/>
                <a:gd name="connsiteY1" fmla="*/ 0 h 2379809"/>
                <a:gd name="connsiteX2" fmla="*/ 2143182 w 2159603"/>
                <a:gd name="connsiteY2" fmla="*/ 1235573 h 2379809"/>
                <a:gd name="connsiteX3" fmla="*/ 40777 w 2159603"/>
                <a:gd name="connsiteY3" fmla="*/ 2234416 h 2379809"/>
                <a:gd name="connsiteX0" fmla="*/ 203619 w 2322445"/>
                <a:gd name="connsiteY0" fmla="*/ 2252810 h 2398203"/>
                <a:gd name="connsiteX1" fmla="*/ 946031 w 2322445"/>
                <a:gd name="connsiteY1" fmla="*/ 18394 h 2398203"/>
                <a:gd name="connsiteX2" fmla="*/ 2306024 w 2322445"/>
                <a:gd name="connsiteY2" fmla="*/ 1253967 h 2398203"/>
                <a:gd name="connsiteX3" fmla="*/ 203619 w 2322445"/>
                <a:gd name="connsiteY3" fmla="*/ 2252810 h 2398203"/>
                <a:gd name="connsiteX0" fmla="*/ 186388 w 2305214"/>
                <a:gd name="connsiteY0" fmla="*/ 2285393 h 2430786"/>
                <a:gd name="connsiteX1" fmla="*/ 928800 w 2305214"/>
                <a:gd name="connsiteY1" fmla="*/ 50977 h 2430786"/>
                <a:gd name="connsiteX2" fmla="*/ 2288793 w 2305214"/>
                <a:gd name="connsiteY2" fmla="*/ 1286550 h 2430786"/>
                <a:gd name="connsiteX3" fmla="*/ 186388 w 2305214"/>
                <a:gd name="connsiteY3" fmla="*/ 2285393 h 2430786"/>
                <a:gd name="connsiteX0" fmla="*/ 364211 w 2483037"/>
                <a:gd name="connsiteY0" fmla="*/ 2290269 h 2435662"/>
                <a:gd name="connsiteX1" fmla="*/ 1106623 w 2483037"/>
                <a:gd name="connsiteY1" fmla="*/ 55853 h 2435662"/>
                <a:gd name="connsiteX2" fmla="*/ 2466616 w 2483037"/>
                <a:gd name="connsiteY2" fmla="*/ 1291426 h 2435662"/>
                <a:gd name="connsiteX3" fmla="*/ 364211 w 2483037"/>
                <a:gd name="connsiteY3" fmla="*/ 2290269 h 2435662"/>
                <a:gd name="connsiteX0" fmla="*/ 432986 w 2551812"/>
                <a:gd name="connsiteY0" fmla="*/ 2292002 h 2437395"/>
                <a:gd name="connsiteX1" fmla="*/ 1175398 w 2551812"/>
                <a:gd name="connsiteY1" fmla="*/ 57586 h 2437395"/>
                <a:gd name="connsiteX2" fmla="*/ 2535391 w 2551812"/>
                <a:gd name="connsiteY2" fmla="*/ 1293159 h 2437395"/>
                <a:gd name="connsiteX3" fmla="*/ 432986 w 2551812"/>
                <a:gd name="connsiteY3" fmla="*/ 2292002 h 2437395"/>
                <a:gd name="connsiteX0" fmla="*/ 432986 w 2551812"/>
                <a:gd name="connsiteY0" fmla="*/ 2292002 h 2500650"/>
                <a:gd name="connsiteX1" fmla="*/ 1175398 w 2551812"/>
                <a:gd name="connsiteY1" fmla="*/ 57586 h 2500650"/>
                <a:gd name="connsiteX2" fmla="*/ 2535391 w 2551812"/>
                <a:gd name="connsiteY2" fmla="*/ 1293159 h 2500650"/>
                <a:gd name="connsiteX3" fmla="*/ 432986 w 2551812"/>
                <a:gd name="connsiteY3" fmla="*/ 2292002 h 2500650"/>
                <a:gd name="connsiteX0" fmla="*/ 432986 w 2551812"/>
                <a:gd name="connsiteY0" fmla="*/ 2292002 h 2516961"/>
                <a:gd name="connsiteX1" fmla="*/ 1175398 w 2551812"/>
                <a:gd name="connsiteY1" fmla="*/ 57586 h 2516961"/>
                <a:gd name="connsiteX2" fmla="*/ 2535391 w 2551812"/>
                <a:gd name="connsiteY2" fmla="*/ 1293159 h 2516961"/>
                <a:gd name="connsiteX3" fmla="*/ 432986 w 2551812"/>
                <a:gd name="connsiteY3" fmla="*/ 2292002 h 2516961"/>
                <a:gd name="connsiteX0" fmla="*/ 432986 w 2551812"/>
                <a:gd name="connsiteY0" fmla="*/ 2292002 h 2484379"/>
                <a:gd name="connsiteX1" fmla="*/ 1175398 w 2551812"/>
                <a:gd name="connsiteY1" fmla="*/ 57586 h 2484379"/>
                <a:gd name="connsiteX2" fmla="*/ 2535391 w 2551812"/>
                <a:gd name="connsiteY2" fmla="*/ 1293159 h 2484379"/>
                <a:gd name="connsiteX3" fmla="*/ 432986 w 2551812"/>
                <a:gd name="connsiteY3" fmla="*/ 2292002 h 2484379"/>
                <a:gd name="connsiteX0" fmla="*/ 432986 w 2551812"/>
                <a:gd name="connsiteY0" fmla="*/ 2292002 h 2494156"/>
                <a:gd name="connsiteX1" fmla="*/ 1175398 w 2551812"/>
                <a:gd name="connsiteY1" fmla="*/ 57586 h 2494156"/>
                <a:gd name="connsiteX2" fmla="*/ 2535391 w 2551812"/>
                <a:gd name="connsiteY2" fmla="*/ 1293159 h 2494156"/>
                <a:gd name="connsiteX3" fmla="*/ 432986 w 2551812"/>
                <a:gd name="connsiteY3" fmla="*/ 2292002 h 2494156"/>
                <a:gd name="connsiteX0" fmla="*/ 510883 w 2629709"/>
                <a:gd name="connsiteY0" fmla="*/ 2295458 h 2497612"/>
                <a:gd name="connsiteX1" fmla="*/ 1253295 w 2629709"/>
                <a:gd name="connsiteY1" fmla="*/ 61042 h 2497612"/>
                <a:gd name="connsiteX2" fmla="*/ 2613288 w 2629709"/>
                <a:gd name="connsiteY2" fmla="*/ 1296615 h 2497612"/>
                <a:gd name="connsiteX3" fmla="*/ 510883 w 2629709"/>
                <a:gd name="connsiteY3" fmla="*/ 2295458 h 2497612"/>
                <a:gd name="connsiteX0" fmla="*/ 510883 w 2629709"/>
                <a:gd name="connsiteY0" fmla="*/ 2295458 h 2529730"/>
                <a:gd name="connsiteX1" fmla="*/ 1253295 w 2629709"/>
                <a:gd name="connsiteY1" fmla="*/ 61042 h 2529730"/>
                <a:gd name="connsiteX2" fmla="*/ 2613288 w 2629709"/>
                <a:gd name="connsiteY2" fmla="*/ 1296615 h 2529730"/>
                <a:gd name="connsiteX3" fmla="*/ 510883 w 2629709"/>
                <a:gd name="connsiteY3" fmla="*/ 2295458 h 25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9709" h="2529730">
                  <a:moveTo>
                    <a:pt x="510883" y="2295458"/>
                  </a:moveTo>
                  <a:cubicBezTo>
                    <a:pt x="-435784" y="1618420"/>
                    <a:pt x="2939" y="-372094"/>
                    <a:pt x="1253295" y="61042"/>
                  </a:cubicBezTo>
                  <a:cubicBezTo>
                    <a:pt x="1474613" y="270280"/>
                    <a:pt x="2790858" y="921033"/>
                    <a:pt x="2613288" y="1296615"/>
                  </a:cubicBezTo>
                  <a:cubicBezTo>
                    <a:pt x="2420422" y="2593768"/>
                    <a:pt x="1055469" y="2756370"/>
                    <a:pt x="510883" y="2295458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33F2A43-C529-B0F5-AE3F-901EAC448B2F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B3F6FA-591D-D228-0B7A-5EFAD6EAB6ED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179" name="Rectangle 12">
                <a:extLst>
                  <a:ext uri="{FF2B5EF4-FFF2-40B4-BE49-F238E27FC236}">
                    <a16:creationId xmlns:a16="http://schemas.microsoft.com/office/drawing/2014/main" id="{A297FF42-3A77-6164-9EEB-0BCA38D9C36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EB43AFF-1482-1702-93C7-090FAD5B6700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74B2B28-4F28-0CA7-2CA8-3D80C1737CD7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876C2C1-296C-A362-645F-2D5FA7AA5175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B9C2034-4EE2-8E72-ED64-EC6DA4693775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6FCBED6-93A0-02D0-20C1-8707456AA767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B1DE0EA-B821-A99C-D1DB-72E60B427D20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64ACE0B-333F-3EE8-CC80-2FC9B03DA826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ADB7602-9BC4-B50E-D93B-DB561A3107FD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177" name="Rectangle 12">
                  <a:extLst>
                    <a:ext uri="{FF2B5EF4-FFF2-40B4-BE49-F238E27FC236}">
                      <a16:creationId xmlns:a16="http://schemas.microsoft.com/office/drawing/2014/main" id="{23B9FD98-8B05-AF21-D8AD-3D46F82A7D05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10F7B1AC-CDCE-E3F0-694F-9354C571A0BD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F9C5670-3DA3-63BE-4863-B50DB8714AB3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39E232C-1BBB-3770-1A06-E40535600287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F2C4FD4-AA90-27B5-D64C-D6F30EE3DE27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F4AED2E1-C713-43F4-AEC6-BE4112286846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32741F30-0224-BD87-AA4F-50BE793A0D5C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F267998C-C664-7460-7468-D6B3EF3DA3D5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C9512404-B24B-F373-401E-FE2A7AEF5D2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5F9A0AA-399F-13CF-F541-29F7D1C08244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8094C282-7AB4-BEE7-38CD-FAB3E8DE35F1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9E8DE43-6EEF-BB4B-889D-CDFE2306D602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AE64045-1577-5AAF-C054-986EBBB4E15D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3EE76ED-870A-4A81-B1C3-E449E19B3484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EC40FB88-8047-107C-CFE7-780586A75664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7E9E2CB0-E76C-0693-D79C-94AD85609222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ACF5FF7A-CCB7-CA72-BD6F-F6A040D00BD6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C7D0210A-5869-9308-1711-00A297814F9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1E0DF23-245B-F1C2-4607-7E608E209EA9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30A1DC-CF82-43A8-CB12-C6D9B9613D68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2212C01-D1CE-6C55-CAA0-2E3467D142A6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40">
              <a:extLst>
                <a:ext uri="{FF2B5EF4-FFF2-40B4-BE49-F238E27FC236}">
                  <a16:creationId xmlns:a16="http://schemas.microsoft.com/office/drawing/2014/main" id="{C6616DBF-66CD-FB12-962A-DDB061CE4682}"/>
                </a:ext>
              </a:extLst>
            </p:cNvPr>
            <p:cNvSpPr/>
            <p:nvPr/>
          </p:nvSpPr>
          <p:spPr>
            <a:xfrm>
              <a:off x="4394808" y="3219060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BC87BAE-EC9B-49D8-E9EE-B9515029290D}"/>
                </a:ext>
              </a:extLst>
            </p:cNvPr>
            <p:cNvSpPr/>
            <p:nvPr/>
          </p:nvSpPr>
          <p:spPr>
            <a:xfrm>
              <a:off x="4546135" y="3432510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C670DE-514D-1209-9BB9-B53F5F17A2EE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A4591612-726A-C6E2-DE8D-9A4DB0031D2A}"/>
                </a:ext>
              </a:extLst>
            </p:cNvPr>
            <p:cNvSpPr/>
            <p:nvPr/>
          </p:nvSpPr>
          <p:spPr>
            <a:xfrm rot="8586472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8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668A2F-DAE1-A41E-9503-8F91E93EE6E1}"/>
              </a:ext>
            </a:extLst>
          </p:cNvPr>
          <p:cNvGrpSpPr/>
          <p:nvPr/>
        </p:nvGrpSpPr>
        <p:grpSpPr>
          <a:xfrm>
            <a:off x="7081231" y="631328"/>
            <a:ext cx="3732513" cy="4166020"/>
            <a:chOff x="3509434" y="136468"/>
            <a:chExt cx="5969355" cy="66626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EF8872-D709-7C5E-1884-13CBF6392129}"/>
                </a:ext>
              </a:extLst>
            </p:cNvPr>
            <p:cNvSpPr/>
            <p:nvPr/>
          </p:nvSpPr>
          <p:spPr>
            <a:xfrm>
              <a:off x="4593010" y="2987376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9009B0-F7DC-F2ED-6AC8-3B3104D1752C}"/>
                </a:ext>
              </a:extLst>
            </p:cNvPr>
            <p:cNvSpPr/>
            <p:nvPr/>
          </p:nvSpPr>
          <p:spPr>
            <a:xfrm rot="6374709">
              <a:off x="8443189" y="983695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94EABE59-3BAC-453F-AACE-C736E57B4A35}"/>
                </a:ext>
              </a:extLst>
            </p:cNvPr>
            <p:cNvSpPr/>
            <p:nvPr/>
          </p:nvSpPr>
          <p:spPr>
            <a:xfrm rot="1521481">
              <a:off x="6339243" y="136468"/>
              <a:ext cx="2259495" cy="914263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914263">
                  <a:moveTo>
                    <a:pt x="0" y="277676"/>
                  </a:moveTo>
                  <a:cubicBezTo>
                    <a:pt x="738549" y="-357313"/>
                    <a:pt x="2243802" y="207278"/>
                    <a:pt x="2259495" y="864722"/>
                  </a:cubicBezTo>
                  <a:cubicBezTo>
                    <a:pt x="1959493" y="1180397"/>
                    <a:pt x="1778467" y="-131808"/>
                    <a:pt x="0" y="277676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CF6E96B3-372C-3090-D9C8-A6FB90529D23}"/>
                </a:ext>
              </a:extLst>
            </p:cNvPr>
            <p:cNvSpPr/>
            <p:nvPr/>
          </p:nvSpPr>
          <p:spPr>
            <a:xfrm rot="499829">
              <a:off x="5813081" y="465719"/>
              <a:ext cx="2259495" cy="86195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  <a:gd name="connsiteX0" fmla="*/ 0 w 2259495"/>
                <a:gd name="connsiteY0" fmla="*/ 277676 h 918152"/>
                <a:gd name="connsiteX1" fmla="*/ 2259495 w 2259495"/>
                <a:gd name="connsiteY1" fmla="*/ 864722 h 918152"/>
                <a:gd name="connsiteX2" fmla="*/ 0 w 2259495"/>
                <a:gd name="connsiteY2" fmla="*/ 277676 h 918152"/>
                <a:gd name="connsiteX0" fmla="*/ 0 w 2259495"/>
                <a:gd name="connsiteY0" fmla="*/ 245951 h 886427"/>
                <a:gd name="connsiteX1" fmla="*/ 2259495 w 2259495"/>
                <a:gd name="connsiteY1" fmla="*/ 832997 h 886427"/>
                <a:gd name="connsiteX2" fmla="*/ 0 w 2259495"/>
                <a:gd name="connsiteY2" fmla="*/ 245951 h 886427"/>
                <a:gd name="connsiteX0" fmla="*/ 0 w 2259495"/>
                <a:gd name="connsiteY0" fmla="*/ 221482 h 861958"/>
                <a:gd name="connsiteX1" fmla="*/ 2259495 w 2259495"/>
                <a:gd name="connsiteY1" fmla="*/ 808528 h 861958"/>
                <a:gd name="connsiteX2" fmla="*/ 0 w 2259495"/>
                <a:gd name="connsiteY2" fmla="*/ 221482 h 8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861958">
                  <a:moveTo>
                    <a:pt x="0" y="221482"/>
                  </a:moveTo>
                  <a:cubicBezTo>
                    <a:pt x="774721" y="-341791"/>
                    <a:pt x="2199372" y="285944"/>
                    <a:pt x="2259495" y="808528"/>
                  </a:cubicBezTo>
                  <a:cubicBezTo>
                    <a:pt x="1959493" y="1124203"/>
                    <a:pt x="1705225" y="-74594"/>
                    <a:pt x="0" y="221482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A88A1A-776D-AFDB-4635-72EA15E3F170}"/>
                </a:ext>
              </a:extLst>
            </p:cNvPr>
            <p:cNvGrpSpPr/>
            <p:nvPr/>
          </p:nvGrpSpPr>
          <p:grpSpPr>
            <a:xfrm>
              <a:off x="6749062" y="4185253"/>
              <a:ext cx="1890427" cy="2488571"/>
              <a:chOff x="7687177" y="4037294"/>
              <a:chExt cx="1890427" cy="248857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8C1F69F-EE8A-FA56-5FAC-32B0C0B0A71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13B207-21F5-4EC3-9383-9F5E347ECD30}"/>
                  </a:ext>
                </a:extLst>
              </p:cNvPr>
              <p:cNvSpPr/>
              <p:nvPr/>
            </p:nvSpPr>
            <p:spPr>
              <a:xfrm rot="18955987">
                <a:off x="7687177" y="4037294"/>
                <a:ext cx="1890427" cy="2086672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657292 w 2103029"/>
                  <a:gd name="connsiteY0" fmla="*/ 0 h 2086672"/>
                  <a:gd name="connsiteX1" fmla="*/ 2103029 w 2103029"/>
                  <a:gd name="connsiteY1" fmla="*/ 484475 h 2086672"/>
                  <a:gd name="connsiteX2" fmla="*/ 351460 w 2103029"/>
                  <a:gd name="connsiteY2" fmla="*/ 2041086 h 2086672"/>
                  <a:gd name="connsiteX3" fmla="*/ 314305 w 2103029"/>
                  <a:gd name="connsiteY3" fmla="*/ 2086672 h 2086672"/>
                  <a:gd name="connsiteX4" fmla="*/ 0 w 2103029"/>
                  <a:gd name="connsiteY4" fmla="*/ 2086672 h 2086672"/>
                  <a:gd name="connsiteX5" fmla="*/ 25929 w 2103029"/>
                  <a:gd name="connsiteY5" fmla="*/ 2028743 h 2086672"/>
                  <a:gd name="connsiteX6" fmla="*/ 1657292 w 2103029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427" h="2086672">
                    <a:moveTo>
                      <a:pt x="1657292" y="0"/>
                    </a:moveTo>
                    <a:cubicBezTo>
                      <a:pt x="1760464" y="130796"/>
                      <a:pt x="1787255" y="121378"/>
                      <a:pt x="1890427" y="252174"/>
                    </a:cubicBezTo>
                    <a:cubicBezTo>
                      <a:pt x="1027317" y="724450"/>
                      <a:pt x="765268" y="1531002"/>
                      <a:pt x="351460" y="2041086"/>
                    </a:cubicBezTo>
                    <a:lnTo>
                      <a:pt x="314305" y="2086672"/>
                    </a:lnTo>
                    <a:lnTo>
                      <a:pt x="0" y="2086672"/>
                    </a:lnTo>
                    <a:lnTo>
                      <a:pt x="25929" y="2028743"/>
                    </a:lnTo>
                    <a:cubicBezTo>
                      <a:pt x="210047" y="1639185"/>
                      <a:pt x="619326" y="948225"/>
                      <a:pt x="1657292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CF72B7-52D1-3760-7EEF-AE66091AB73D}"/>
                </a:ext>
              </a:extLst>
            </p:cNvPr>
            <p:cNvGrpSpPr/>
            <p:nvPr/>
          </p:nvGrpSpPr>
          <p:grpSpPr>
            <a:xfrm>
              <a:off x="4409841" y="4276021"/>
              <a:ext cx="2095264" cy="2359629"/>
              <a:chOff x="7739360" y="4166236"/>
              <a:chExt cx="2095264" cy="235962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DEF5274-50DA-75E3-1774-66689B9C0B6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A4C3BD-CA35-8C8E-20CA-8382B6A18584}"/>
                  </a:ext>
                </a:extLst>
              </p:cNvPr>
              <p:cNvSpPr/>
              <p:nvPr/>
            </p:nvSpPr>
            <p:spPr>
              <a:xfrm rot="18955987">
                <a:off x="7739360" y="4166236"/>
                <a:ext cx="2095264" cy="1853713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793514 w 2095264"/>
                  <a:gd name="connsiteY0" fmla="*/ 0 h 1994585"/>
                  <a:gd name="connsiteX1" fmla="*/ 2095264 w 2095264"/>
                  <a:gd name="connsiteY1" fmla="*/ 742791 h 1994585"/>
                  <a:gd name="connsiteX2" fmla="*/ 351460 w 2095264"/>
                  <a:gd name="connsiteY2" fmla="*/ 1948999 h 1994585"/>
                  <a:gd name="connsiteX3" fmla="*/ 314305 w 2095264"/>
                  <a:gd name="connsiteY3" fmla="*/ 1994585 h 1994585"/>
                  <a:gd name="connsiteX4" fmla="*/ 0 w 2095264"/>
                  <a:gd name="connsiteY4" fmla="*/ 1994585 h 1994585"/>
                  <a:gd name="connsiteX5" fmla="*/ 25929 w 2095264"/>
                  <a:gd name="connsiteY5" fmla="*/ 1936656 h 1994585"/>
                  <a:gd name="connsiteX6" fmla="*/ 1793514 w 2095264"/>
                  <a:gd name="connsiteY6" fmla="*/ 0 h 1994585"/>
                  <a:gd name="connsiteX0" fmla="*/ 1863270 w 2095264"/>
                  <a:gd name="connsiteY0" fmla="*/ 0 h 1847527"/>
                  <a:gd name="connsiteX1" fmla="*/ 2095264 w 2095264"/>
                  <a:gd name="connsiteY1" fmla="*/ 595733 h 1847527"/>
                  <a:gd name="connsiteX2" fmla="*/ 351460 w 2095264"/>
                  <a:gd name="connsiteY2" fmla="*/ 1801941 h 1847527"/>
                  <a:gd name="connsiteX3" fmla="*/ 314305 w 2095264"/>
                  <a:gd name="connsiteY3" fmla="*/ 1847527 h 1847527"/>
                  <a:gd name="connsiteX4" fmla="*/ 0 w 2095264"/>
                  <a:gd name="connsiteY4" fmla="*/ 1847527 h 1847527"/>
                  <a:gd name="connsiteX5" fmla="*/ 25929 w 2095264"/>
                  <a:gd name="connsiteY5" fmla="*/ 1789598 h 1847527"/>
                  <a:gd name="connsiteX6" fmla="*/ 1863270 w 2095264"/>
                  <a:gd name="connsiteY6" fmla="*/ 0 h 1847527"/>
                  <a:gd name="connsiteX0" fmla="*/ 1829489 w 2095264"/>
                  <a:gd name="connsiteY0" fmla="*/ 0 h 1853713"/>
                  <a:gd name="connsiteX1" fmla="*/ 2095264 w 2095264"/>
                  <a:gd name="connsiteY1" fmla="*/ 601919 h 1853713"/>
                  <a:gd name="connsiteX2" fmla="*/ 351460 w 2095264"/>
                  <a:gd name="connsiteY2" fmla="*/ 1808127 h 1853713"/>
                  <a:gd name="connsiteX3" fmla="*/ 314305 w 2095264"/>
                  <a:gd name="connsiteY3" fmla="*/ 1853713 h 1853713"/>
                  <a:gd name="connsiteX4" fmla="*/ 0 w 2095264"/>
                  <a:gd name="connsiteY4" fmla="*/ 1853713 h 1853713"/>
                  <a:gd name="connsiteX5" fmla="*/ 25929 w 2095264"/>
                  <a:gd name="connsiteY5" fmla="*/ 1795784 h 1853713"/>
                  <a:gd name="connsiteX6" fmla="*/ 1829489 w 2095264"/>
                  <a:gd name="connsiteY6" fmla="*/ 0 h 185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5264" h="1853713">
                    <a:moveTo>
                      <a:pt x="1829489" y="0"/>
                    </a:moveTo>
                    <a:cubicBezTo>
                      <a:pt x="1932661" y="130796"/>
                      <a:pt x="1992092" y="471123"/>
                      <a:pt x="2095264" y="601919"/>
                    </a:cubicBezTo>
                    <a:cubicBezTo>
                      <a:pt x="1232154" y="1074195"/>
                      <a:pt x="765268" y="1298043"/>
                      <a:pt x="351460" y="1808127"/>
                    </a:cubicBezTo>
                    <a:lnTo>
                      <a:pt x="314305" y="1853713"/>
                    </a:lnTo>
                    <a:lnTo>
                      <a:pt x="0" y="1853713"/>
                    </a:lnTo>
                    <a:lnTo>
                      <a:pt x="25929" y="1795784"/>
                    </a:lnTo>
                    <a:cubicBezTo>
                      <a:pt x="210047" y="1406226"/>
                      <a:pt x="696585" y="909355"/>
                      <a:pt x="1829489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7C7E59-417F-8E45-50BB-AFF1CBA253F2}"/>
                </a:ext>
              </a:extLst>
            </p:cNvPr>
            <p:cNvSpPr/>
            <p:nvPr/>
          </p:nvSpPr>
          <p:spPr>
            <a:xfrm rot="19304262">
              <a:off x="3509434" y="2855370"/>
              <a:ext cx="5316784" cy="2552140"/>
            </a:xfrm>
            <a:custGeom>
              <a:avLst/>
              <a:gdLst>
                <a:gd name="connsiteX0" fmla="*/ 4892791 w 5316784"/>
                <a:gd name="connsiteY0" fmla="*/ 503886 h 2552140"/>
                <a:gd name="connsiteX1" fmla="*/ 5316784 w 5316784"/>
                <a:gd name="connsiteY1" fmla="*/ 1274995 h 2552140"/>
                <a:gd name="connsiteX2" fmla="*/ 3846623 w 5316784"/>
                <a:gd name="connsiteY2" fmla="*/ 2462290 h 2552140"/>
                <a:gd name="connsiteX3" fmla="*/ 1570681 w 5316784"/>
                <a:gd name="connsiteY3" fmla="*/ 1471973 h 2552140"/>
                <a:gd name="connsiteX4" fmla="*/ 343505 w 5316784"/>
                <a:gd name="connsiteY4" fmla="*/ 2499463 h 2552140"/>
                <a:gd name="connsiteX5" fmla="*/ 337927 w 5316784"/>
                <a:gd name="connsiteY5" fmla="*/ 2506269 h 2552140"/>
                <a:gd name="connsiteX6" fmla="*/ 0 w 5316784"/>
                <a:gd name="connsiteY6" fmla="*/ 2506270 h 2552140"/>
                <a:gd name="connsiteX7" fmla="*/ 15706 w 5316784"/>
                <a:gd name="connsiteY7" fmla="*/ 2482764 h 2552140"/>
                <a:gd name="connsiteX8" fmla="*/ 2193230 w 5316784"/>
                <a:gd name="connsiteY8" fmla="*/ 5848 h 2552140"/>
                <a:gd name="connsiteX9" fmla="*/ 3742615 w 5316784"/>
                <a:gd name="connsiteY9" fmla="*/ 1070123 h 2552140"/>
                <a:gd name="connsiteX10" fmla="*/ 4892791 w 5316784"/>
                <a:gd name="connsiteY10" fmla="*/ 503886 h 255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784" h="2552140">
                  <a:moveTo>
                    <a:pt x="4892791" y="503886"/>
                  </a:moveTo>
                  <a:lnTo>
                    <a:pt x="5316784" y="1274995"/>
                  </a:lnTo>
                  <a:cubicBezTo>
                    <a:pt x="4317657" y="1839415"/>
                    <a:pt x="4336676" y="2066526"/>
                    <a:pt x="3846623" y="2462290"/>
                  </a:cubicBezTo>
                  <a:cubicBezTo>
                    <a:pt x="3045832" y="2698326"/>
                    <a:pt x="2172870" y="2502911"/>
                    <a:pt x="1570681" y="1471973"/>
                  </a:cubicBezTo>
                  <a:cubicBezTo>
                    <a:pt x="1118642" y="1499097"/>
                    <a:pt x="606384" y="2173600"/>
                    <a:pt x="343505" y="2499463"/>
                  </a:cubicBezTo>
                  <a:lnTo>
                    <a:pt x="337927" y="2506269"/>
                  </a:lnTo>
                  <a:lnTo>
                    <a:pt x="0" y="2506270"/>
                  </a:lnTo>
                  <a:lnTo>
                    <a:pt x="15706" y="2482764"/>
                  </a:lnTo>
                  <a:cubicBezTo>
                    <a:pt x="369143" y="1946480"/>
                    <a:pt x="1606382" y="-124022"/>
                    <a:pt x="2193230" y="5848"/>
                  </a:cubicBezTo>
                  <a:cubicBezTo>
                    <a:pt x="2844369" y="46286"/>
                    <a:pt x="3010789" y="978179"/>
                    <a:pt x="3742615" y="1070123"/>
                  </a:cubicBezTo>
                  <a:cubicBezTo>
                    <a:pt x="4387345" y="1026836"/>
                    <a:pt x="4509399" y="692631"/>
                    <a:pt x="4892791" y="503886"/>
                  </a:cubicBezTo>
                  <a:close/>
                </a:path>
              </a:pathLst>
            </a:custGeom>
            <a:solidFill>
              <a:srgbClr val="F1C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6AB7BD-1A63-F881-D526-6770D99A885B}"/>
                </a:ext>
              </a:extLst>
            </p:cNvPr>
            <p:cNvSpPr/>
            <p:nvPr/>
          </p:nvSpPr>
          <p:spPr>
            <a:xfrm>
              <a:off x="7390593" y="1087043"/>
              <a:ext cx="2088196" cy="1749425"/>
            </a:xfrm>
            <a:custGeom>
              <a:avLst/>
              <a:gdLst>
                <a:gd name="connsiteX0" fmla="*/ 0 w 1112642"/>
                <a:gd name="connsiteY0" fmla="*/ 0 h 563687"/>
                <a:gd name="connsiteX1" fmla="*/ 1112642 w 1112642"/>
                <a:gd name="connsiteY1" fmla="*/ 0 h 563687"/>
                <a:gd name="connsiteX2" fmla="*/ 1112642 w 1112642"/>
                <a:gd name="connsiteY2" fmla="*/ 563687 h 563687"/>
                <a:gd name="connsiteX3" fmla="*/ 0 w 1112642"/>
                <a:gd name="connsiteY3" fmla="*/ 563687 h 563687"/>
                <a:gd name="connsiteX4" fmla="*/ 0 w 1112642"/>
                <a:gd name="connsiteY4" fmla="*/ 0 h 563687"/>
                <a:gd name="connsiteX0" fmla="*/ 0 w 1112642"/>
                <a:gd name="connsiteY0" fmla="*/ 491319 h 1055006"/>
                <a:gd name="connsiteX1" fmla="*/ 798743 w 1112642"/>
                <a:gd name="connsiteY1" fmla="*/ 0 h 1055006"/>
                <a:gd name="connsiteX2" fmla="*/ 1112642 w 1112642"/>
                <a:gd name="connsiteY2" fmla="*/ 1055006 h 1055006"/>
                <a:gd name="connsiteX3" fmla="*/ 0 w 1112642"/>
                <a:gd name="connsiteY3" fmla="*/ 1055006 h 1055006"/>
                <a:gd name="connsiteX4" fmla="*/ 0 w 1112642"/>
                <a:gd name="connsiteY4" fmla="*/ 491319 h 10550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41242"/>
                <a:gd name="connsiteY0" fmla="*/ 491319 h 1245506"/>
                <a:gd name="connsiteX1" fmla="*/ 1084493 w 1341242"/>
                <a:gd name="connsiteY1" fmla="*/ 0 h 1245506"/>
                <a:gd name="connsiteX2" fmla="*/ 1341242 w 1341242"/>
                <a:gd name="connsiteY2" fmla="*/ 388256 h 1245506"/>
                <a:gd name="connsiteX3" fmla="*/ 0 w 1341242"/>
                <a:gd name="connsiteY3" fmla="*/ 1245506 h 1245506"/>
                <a:gd name="connsiteX4" fmla="*/ 285750 w 1341242"/>
                <a:gd name="connsiteY4" fmla="*/ 491319 h 1245506"/>
                <a:gd name="connsiteX0" fmla="*/ 257175 w 1312667"/>
                <a:gd name="connsiteY0" fmla="*/ 491319 h 1140731"/>
                <a:gd name="connsiteX1" fmla="*/ 1055918 w 1312667"/>
                <a:gd name="connsiteY1" fmla="*/ 0 h 1140731"/>
                <a:gd name="connsiteX2" fmla="*/ 1312667 w 1312667"/>
                <a:gd name="connsiteY2" fmla="*/ 388256 h 1140731"/>
                <a:gd name="connsiteX3" fmla="*/ 0 w 1312667"/>
                <a:gd name="connsiteY3" fmla="*/ 1140731 h 1140731"/>
                <a:gd name="connsiteX4" fmla="*/ 257175 w 1312667"/>
                <a:gd name="connsiteY4" fmla="*/ 491319 h 1140731"/>
                <a:gd name="connsiteX0" fmla="*/ 257175 w 1327930"/>
                <a:gd name="connsiteY0" fmla="*/ 491319 h 1649033"/>
                <a:gd name="connsiteX1" fmla="*/ 1055918 w 1327930"/>
                <a:gd name="connsiteY1" fmla="*/ 0 h 1649033"/>
                <a:gd name="connsiteX2" fmla="*/ 1312667 w 1327930"/>
                <a:gd name="connsiteY2" fmla="*/ 388256 h 1649033"/>
                <a:gd name="connsiteX3" fmla="*/ 0 w 1327930"/>
                <a:gd name="connsiteY3" fmla="*/ 1140731 h 1649033"/>
                <a:gd name="connsiteX4" fmla="*/ 257175 w 1327930"/>
                <a:gd name="connsiteY4" fmla="*/ 491319 h 1649033"/>
                <a:gd name="connsiteX0" fmla="*/ 257175 w 2071188"/>
                <a:gd name="connsiteY0" fmla="*/ 491319 h 1752859"/>
                <a:gd name="connsiteX1" fmla="*/ 1055918 w 2071188"/>
                <a:gd name="connsiteY1" fmla="*/ 0 h 1752859"/>
                <a:gd name="connsiteX2" fmla="*/ 1312667 w 2071188"/>
                <a:gd name="connsiteY2" fmla="*/ 388256 h 1752859"/>
                <a:gd name="connsiteX3" fmla="*/ 0 w 2071188"/>
                <a:gd name="connsiteY3" fmla="*/ 1140731 h 1752859"/>
                <a:gd name="connsiteX4" fmla="*/ 257175 w 2071188"/>
                <a:gd name="connsiteY4" fmla="*/ 491319 h 1752859"/>
                <a:gd name="connsiteX0" fmla="*/ 257175 w 2038841"/>
                <a:gd name="connsiteY0" fmla="*/ 491319 h 1752859"/>
                <a:gd name="connsiteX1" fmla="*/ 1055918 w 2038841"/>
                <a:gd name="connsiteY1" fmla="*/ 0 h 1752859"/>
                <a:gd name="connsiteX2" fmla="*/ 1312667 w 2038841"/>
                <a:gd name="connsiteY2" fmla="*/ 388256 h 1752859"/>
                <a:gd name="connsiteX3" fmla="*/ 0 w 2038841"/>
                <a:gd name="connsiteY3" fmla="*/ 1140731 h 1752859"/>
                <a:gd name="connsiteX4" fmla="*/ 257175 w 2038841"/>
                <a:gd name="connsiteY4" fmla="*/ 491319 h 1752859"/>
                <a:gd name="connsiteX0" fmla="*/ 257175 w 2058580"/>
                <a:gd name="connsiteY0" fmla="*/ 491319 h 1761309"/>
                <a:gd name="connsiteX1" fmla="*/ 1055918 w 2058580"/>
                <a:gd name="connsiteY1" fmla="*/ 0 h 1761309"/>
                <a:gd name="connsiteX2" fmla="*/ 1312667 w 2058580"/>
                <a:gd name="connsiteY2" fmla="*/ 388256 h 1761309"/>
                <a:gd name="connsiteX3" fmla="*/ 0 w 2058580"/>
                <a:gd name="connsiteY3" fmla="*/ 1140731 h 1761309"/>
                <a:gd name="connsiteX4" fmla="*/ 257175 w 2058580"/>
                <a:gd name="connsiteY4" fmla="*/ 491319 h 1761309"/>
                <a:gd name="connsiteX0" fmla="*/ 276225 w 2071667"/>
                <a:gd name="connsiteY0" fmla="*/ 491319 h 1797826"/>
                <a:gd name="connsiteX1" fmla="*/ 1074968 w 2071667"/>
                <a:gd name="connsiteY1" fmla="*/ 0 h 1797826"/>
                <a:gd name="connsiteX2" fmla="*/ 1331717 w 2071667"/>
                <a:gd name="connsiteY2" fmla="*/ 388256 h 1797826"/>
                <a:gd name="connsiteX3" fmla="*/ 0 w 2071667"/>
                <a:gd name="connsiteY3" fmla="*/ 1188356 h 1797826"/>
                <a:gd name="connsiteX4" fmla="*/ 276225 w 2071667"/>
                <a:gd name="connsiteY4" fmla="*/ 491319 h 1797826"/>
                <a:gd name="connsiteX0" fmla="*/ 276225 w 2096851"/>
                <a:gd name="connsiteY0" fmla="*/ 491319 h 1721929"/>
                <a:gd name="connsiteX1" fmla="*/ 1074968 w 2096851"/>
                <a:gd name="connsiteY1" fmla="*/ 0 h 1721929"/>
                <a:gd name="connsiteX2" fmla="*/ 1331717 w 2096851"/>
                <a:gd name="connsiteY2" fmla="*/ 388256 h 1721929"/>
                <a:gd name="connsiteX3" fmla="*/ 0 w 2096851"/>
                <a:gd name="connsiteY3" fmla="*/ 1188356 h 1721929"/>
                <a:gd name="connsiteX4" fmla="*/ 276225 w 2096851"/>
                <a:gd name="connsiteY4" fmla="*/ 491319 h 1721929"/>
                <a:gd name="connsiteX0" fmla="*/ 276225 w 2059312"/>
                <a:gd name="connsiteY0" fmla="*/ 491319 h 1721929"/>
                <a:gd name="connsiteX1" fmla="*/ 1074968 w 2059312"/>
                <a:gd name="connsiteY1" fmla="*/ 0 h 1721929"/>
                <a:gd name="connsiteX2" fmla="*/ 1331717 w 2059312"/>
                <a:gd name="connsiteY2" fmla="*/ 388256 h 1721929"/>
                <a:gd name="connsiteX3" fmla="*/ 0 w 2059312"/>
                <a:gd name="connsiteY3" fmla="*/ 1188356 h 1721929"/>
                <a:gd name="connsiteX4" fmla="*/ 276225 w 2059312"/>
                <a:gd name="connsiteY4" fmla="*/ 491319 h 1721929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53357 w 2088196"/>
                <a:gd name="connsiteY2" fmla="*/ 155405 h 1734574"/>
                <a:gd name="connsiteX3" fmla="*/ 1331717 w 2088196"/>
                <a:gd name="connsiteY3" fmla="*/ 388256 h 1734574"/>
                <a:gd name="connsiteX4" fmla="*/ 0 w 2088196"/>
                <a:gd name="connsiteY4" fmla="*/ 1188356 h 1734574"/>
                <a:gd name="connsiteX5" fmla="*/ 276225 w 2088196"/>
                <a:gd name="connsiteY5" fmla="*/ 491319 h 1734574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331717 w 2088196"/>
                <a:gd name="connsiteY4" fmla="*/ 403107 h 1749425"/>
                <a:gd name="connsiteX5" fmla="*/ 0 w 2088196"/>
                <a:gd name="connsiteY5" fmla="*/ 1203207 h 1749425"/>
                <a:gd name="connsiteX6" fmla="*/ 276225 w 2088196"/>
                <a:gd name="connsiteY6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486707 w 2088196"/>
                <a:gd name="connsiteY4" fmla="*/ 265507 h 1749425"/>
                <a:gd name="connsiteX5" fmla="*/ 1331717 w 2088196"/>
                <a:gd name="connsiteY5" fmla="*/ 403107 h 1749425"/>
                <a:gd name="connsiteX6" fmla="*/ 0 w 2088196"/>
                <a:gd name="connsiteY6" fmla="*/ 1203207 h 1749425"/>
                <a:gd name="connsiteX7" fmla="*/ 276225 w 2088196"/>
                <a:gd name="connsiteY7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8196" h="1749425">
                  <a:moveTo>
                    <a:pt x="276225" y="506170"/>
                  </a:moveTo>
                  <a:cubicBezTo>
                    <a:pt x="399598" y="380497"/>
                    <a:pt x="475345" y="178624"/>
                    <a:pt x="1074968" y="14851"/>
                  </a:cubicBezTo>
                  <a:cubicBezTo>
                    <a:pt x="1232265" y="-57010"/>
                    <a:pt x="1021209" y="153880"/>
                    <a:pt x="1067607" y="179781"/>
                  </a:cubicBezTo>
                  <a:cubicBezTo>
                    <a:pt x="1114005" y="205682"/>
                    <a:pt x="1295149" y="165493"/>
                    <a:pt x="1353357" y="170256"/>
                  </a:cubicBezTo>
                  <a:cubicBezTo>
                    <a:pt x="1411565" y="175019"/>
                    <a:pt x="1166032" y="243282"/>
                    <a:pt x="1188257" y="259157"/>
                  </a:cubicBezTo>
                  <a:cubicBezTo>
                    <a:pt x="1210482" y="275032"/>
                    <a:pt x="1500897" y="233049"/>
                    <a:pt x="1486707" y="265507"/>
                  </a:cubicBezTo>
                  <a:lnTo>
                    <a:pt x="1331717" y="403107"/>
                  </a:lnTo>
                  <a:cubicBezTo>
                    <a:pt x="2580086" y="1234957"/>
                    <a:pt x="2380656" y="2476382"/>
                    <a:pt x="0" y="1203207"/>
                  </a:cubicBezTo>
                  <a:cubicBezTo>
                    <a:pt x="44450" y="1015311"/>
                    <a:pt x="85725" y="595641"/>
                    <a:pt x="276225" y="50617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908BA3-FC45-F3C0-2A53-A6DE4C2C0401}"/>
                </a:ext>
              </a:extLst>
            </p:cNvPr>
            <p:cNvSpPr/>
            <p:nvPr/>
          </p:nvSpPr>
          <p:spPr>
            <a:xfrm>
              <a:off x="7127035" y="4081906"/>
              <a:ext cx="587408" cy="2697728"/>
            </a:xfrm>
            <a:custGeom>
              <a:avLst/>
              <a:gdLst>
                <a:gd name="connsiteX0" fmla="*/ 0 w 342900"/>
                <a:gd name="connsiteY0" fmla="*/ 0 h 487928"/>
                <a:gd name="connsiteX1" fmla="*/ 342900 w 342900"/>
                <a:gd name="connsiteY1" fmla="*/ 0 h 487928"/>
                <a:gd name="connsiteX2" fmla="*/ 342900 w 342900"/>
                <a:gd name="connsiteY2" fmla="*/ 487928 h 487928"/>
                <a:gd name="connsiteX3" fmla="*/ 0 w 342900"/>
                <a:gd name="connsiteY3" fmla="*/ 487928 h 487928"/>
                <a:gd name="connsiteX4" fmla="*/ 0 w 342900"/>
                <a:gd name="connsiteY4" fmla="*/ 0 h 4879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48792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267867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30496 w 373396"/>
                <a:gd name="connsiteY0" fmla="*/ 0 h 2697728"/>
                <a:gd name="connsiteX1" fmla="*/ 373396 w 373396"/>
                <a:gd name="connsiteY1" fmla="*/ 0 h 2697728"/>
                <a:gd name="connsiteX2" fmla="*/ 373396 w 373396"/>
                <a:gd name="connsiteY2" fmla="*/ 2678678 h 2697728"/>
                <a:gd name="connsiteX3" fmla="*/ 135271 w 373396"/>
                <a:gd name="connsiteY3" fmla="*/ 2697728 h 2697728"/>
                <a:gd name="connsiteX4" fmla="*/ 30496 w 373396"/>
                <a:gd name="connsiteY4" fmla="*/ 0 h 2697728"/>
                <a:gd name="connsiteX0" fmla="*/ 70414 w 413314"/>
                <a:gd name="connsiteY0" fmla="*/ 0 h 2697728"/>
                <a:gd name="connsiteX1" fmla="*/ 413314 w 413314"/>
                <a:gd name="connsiteY1" fmla="*/ 0 h 2697728"/>
                <a:gd name="connsiteX2" fmla="*/ 413314 w 413314"/>
                <a:gd name="connsiteY2" fmla="*/ 2678678 h 2697728"/>
                <a:gd name="connsiteX3" fmla="*/ 175189 w 413314"/>
                <a:gd name="connsiteY3" fmla="*/ 2697728 h 2697728"/>
                <a:gd name="connsiteX4" fmla="*/ 70414 w 413314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8" h="2697728">
                  <a:moveTo>
                    <a:pt x="92108" y="0"/>
                  </a:moveTo>
                  <a:lnTo>
                    <a:pt x="587408" y="66675"/>
                  </a:lnTo>
                  <a:cubicBezTo>
                    <a:pt x="254033" y="1140543"/>
                    <a:pt x="377858" y="1957235"/>
                    <a:pt x="435008" y="2678678"/>
                  </a:cubicBezTo>
                  <a:lnTo>
                    <a:pt x="196883" y="2697728"/>
                  </a:lnTo>
                  <a:cubicBezTo>
                    <a:pt x="47658" y="2312835"/>
                    <a:pt x="-101567" y="1537418"/>
                    <a:pt x="92108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F90C69-AAA2-2C4E-2B42-D3D59E7BBC3B}"/>
                </a:ext>
              </a:extLst>
            </p:cNvPr>
            <p:cNvGrpSpPr/>
            <p:nvPr/>
          </p:nvGrpSpPr>
          <p:grpSpPr>
            <a:xfrm>
              <a:off x="6331662" y="4313499"/>
              <a:ext cx="2103029" cy="2483376"/>
              <a:chOff x="7689279" y="4042489"/>
              <a:chExt cx="2103029" cy="248337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B3D111-48B8-6417-B0D8-7652B0424A9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1BC63D-2C46-35C8-C53E-D022601D0151}"/>
                  </a:ext>
                </a:extLst>
              </p:cNvPr>
              <p:cNvSpPr/>
              <p:nvPr/>
            </p:nvSpPr>
            <p:spPr>
              <a:xfrm rot="18955987">
                <a:off x="7689279" y="4042489"/>
                <a:ext cx="2103029" cy="1994585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029" h="1994585">
                    <a:moveTo>
                      <a:pt x="1793514" y="0"/>
                    </a:moveTo>
                    <a:lnTo>
                      <a:pt x="2103029" y="392388"/>
                    </a:lnTo>
                    <a:cubicBezTo>
                      <a:pt x="1239919" y="864664"/>
                      <a:pt x="765268" y="1438915"/>
                      <a:pt x="351460" y="1948999"/>
                    </a:cubicBezTo>
                    <a:lnTo>
                      <a:pt x="314305" y="1994585"/>
                    </a:lnTo>
                    <a:lnTo>
                      <a:pt x="0" y="1994585"/>
                    </a:lnTo>
                    <a:lnTo>
                      <a:pt x="25929" y="1936656"/>
                    </a:lnTo>
                    <a:cubicBezTo>
                      <a:pt x="210047" y="1547098"/>
                      <a:pt x="660610" y="909355"/>
                      <a:pt x="1793514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A795E44-9270-17A1-BF79-B5391130696D}"/>
                </a:ext>
              </a:extLst>
            </p:cNvPr>
            <p:cNvSpPr/>
            <p:nvPr/>
          </p:nvSpPr>
          <p:spPr>
            <a:xfrm rot="19304262">
              <a:off x="4818614" y="6632841"/>
              <a:ext cx="353614" cy="166283"/>
            </a:xfrm>
            <a:custGeom>
              <a:avLst/>
              <a:gdLst>
                <a:gd name="connsiteX0" fmla="*/ 353614 w 353614"/>
                <a:gd name="connsiteY0" fmla="*/ 0 h 166283"/>
                <a:gd name="connsiteX1" fmla="*/ 298847 w 353614"/>
                <a:gd name="connsiteY1" fmla="*/ 66821 h 166283"/>
                <a:gd name="connsiteX2" fmla="*/ 190906 w 353614"/>
                <a:gd name="connsiteY2" fmla="*/ 165954 h 166283"/>
                <a:gd name="connsiteX3" fmla="*/ 0 w 353614"/>
                <a:gd name="connsiteY3" fmla="*/ 23479 h 166283"/>
                <a:gd name="connsiteX4" fmla="*/ 15687 w 353614"/>
                <a:gd name="connsiteY4" fmla="*/ 1 h 166283"/>
                <a:gd name="connsiteX5" fmla="*/ 353614 w 353614"/>
                <a:gd name="connsiteY5" fmla="*/ 0 h 16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614" h="166283">
                  <a:moveTo>
                    <a:pt x="353614" y="0"/>
                  </a:moveTo>
                  <a:lnTo>
                    <a:pt x="298847" y="66821"/>
                  </a:lnTo>
                  <a:cubicBezTo>
                    <a:pt x="244055" y="132031"/>
                    <a:pt x="206463" y="170263"/>
                    <a:pt x="190906" y="165954"/>
                  </a:cubicBezTo>
                  <a:cubicBezTo>
                    <a:pt x="107937" y="142977"/>
                    <a:pt x="25279" y="52951"/>
                    <a:pt x="0" y="23479"/>
                  </a:cubicBezTo>
                  <a:lnTo>
                    <a:pt x="15687" y="1"/>
                  </a:lnTo>
                  <a:lnTo>
                    <a:pt x="353614" y="0"/>
                  </a:lnTo>
                  <a:close/>
                </a:path>
              </a:pathLst>
            </a:custGeom>
            <a:solidFill>
              <a:srgbClr val="C171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A9F938-BE81-2F6C-318B-BD1140D2B034}"/>
                </a:ext>
              </a:extLst>
            </p:cNvPr>
            <p:cNvSpPr/>
            <p:nvPr/>
          </p:nvSpPr>
          <p:spPr>
            <a:xfrm rot="20729688">
              <a:off x="9188406" y="2324582"/>
              <a:ext cx="269881" cy="161603"/>
            </a:xfrm>
            <a:custGeom>
              <a:avLst/>
              <a:gdLst>
                <a:gd name="connsiteX0" fmla="*/ 0 w 380904"/>
                <a:gd name="connsiteY0" fmla="*/ 205558 h 411116"/>
                <a:gd name="connsiteX1" fmla="*/ 190452 w 380904"/>
                <a:gd name="connsiteY1" fmla="*/ 0 h 411116"/>
                <a:gd name="connsiteX2" fmla="*/ 380904 w 380904"/>
                <a:gd name="connsiteY2" fmla="*/ 205558 h 411116"/>
                <a:gd name="connsiteX3" fmla="*/ 190452 w 380904"/>
                <a:gd name="connsiteY3" fmla="*/ 411116 h 411116"/>
                <a:gd name="connsiteX4" fmla="*/ 0 w 380904"/>
                <a:gd name="connsiteY4" fmla="*/ 205558 h 411116"/>
                <a:gd name="connsiteX0" fmla="*/ 0 w 386198"/>
                <a:gd name="connsiteY0" fmla="*/ 25695 h 231253"/>
                <a:gd name="connsiteX1" fmla="*/ 380904 w 386198"/>
                <a:gd name="connsiteY1" fmla="*/ 25695 h 231253"/>
                <a:gd name="connsiteX2" fmla="*/ 190452 w 386198"/>
                <a:gd name="connsiteY2" fmla="*/ 231253 h 231253"/>
                <a:gd name="connsiteX3" fmla="*/ 0 w 386198"/>
                <a:gd name="connsiteY3" fmla="*/ 25695 h 23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198" h="231253">
                  <a:moveTo>
                    <a:pt x="0" y="25695"/>
                  </a:moveTo>
                  <a:cubicBezTo>
                    <a:pt x="31742" y="-8565"/>
                    <a:pt x="349162" y="-8565"/>
                    <a:pt x="380904" y="25695"/>
                  </a:cubicBezTo>
                  <a:cubicBezTo>
                    <a:pt x="412646" y="59955"/>
                    <a:pt x="295636" y="231253"/>
                    <a:pt x="190452" y="231253"/>
                  </a:cubicBezTo>
                  <a:cubicBezTo>
                    <a:pt x="85268" y="231253"/>
                    <a:pt x="0" y="139222"/>
                    <a:pt x="0" y="2569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78304B-F4B0-8CDF-B965-5F295A781A8E}"/>
                </a:ext>
              </a:extLst>
            </p:cNvPr>
            <p:cNvSpPr/>
            <p:nvPr/>
          </p:nvSpPr>
          <p:spPr>
            <a:xfrm>
              <a:off x="9033250" y="2466975"/>
              <a:ext cx="353490" cy="295275"/>
            </a:xfrm>
            <a:custGeom>
              <a:avLst/>
              <a:gdLst>
                <a:gd name="connsiteX0" fmla="*/ 329825 w 353490"/>
                <a:gd name="connsiteY0" fmla="*/ 0 h 295275"/>
                <a:gd name="connsiteX1" fmla="*/ 348875 w 353490"/>
                <a:gd name="connsiteY1" fmla="*/ 171450 h 295275"/>
                <a:gd name="connsiteX2" fmla="*/ 253625 w 353490"/>
                <a:gd name="connsiteY2" fmla="*/ 295275 h 295275"/>
                <a:gd name="connsiteX3" fmla="*/ 25025 w 353490"/>
                <a:gd name="connsiteY3" fmla="*/ 171450 h 295275"/>
                <a:gd name="connsiteX4" fmla="*/ 5975 w 353490"/>
                <a:gd name="connsiteY4" fmla="*/ 161925 h 295275"/>
                <a:gd name="connsiteX5" fmla="*/ 5975 w 353490"/>
                <a:gd name="connsiteY5" fmla="*/ 16192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490" h="295275">
                  <a:moveTo>
                    <a:pt x="329825" y="0"/>
                  </a:moveTo>
                  <a:cubicBezTo>
                    <a:pt x="345700" y="61119"/>
                    <a:pt x="361575" y="122238"/>
                    <a:pt x="348875" y="171450"/>
                  </a:cubicBezTo>
                  <a:cubicBezTo>
                    <a:pt x="336175" y="220662"/>
                    <a:pt x="307600" y="295275"/>
                    <a:pt x="253625" y="295275"/>
                  </a:cubicBezTo>
                  <a:cubicBezTo>
                    <a:pt x="199650" y="295275"/>
                    <a:pt x="66300" y="193675"/>
                    <a:pt x="25025" y="171450"/>
                  </a:cubicBezTo>
                  <a:cubicBezTo>
                    <a:pt x="-16250" y="149225"/>
                    <a:pt x="5975" y="161925"/>
                    <a:pt x="5975" y="161925"/>
                  </a:cubicBezTo>
                  <a:lnTo>
                    <a:pt x="5975" y="161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2E5E551-3108-F8D1-8898-50A6FCA6A510}"/>
                </a:ext>
              </a:extLst>
            </p:cNvPr>
            <p:cNvSpPr/>
            <p:nvPr/>
          </p:nvSpPr>
          <p:spPr>
            <a:xfrm rot="6486816">
              <a:off x="8100307" y="1871053"/>
              <a:ext cx="280179" cy="280179"/>
            </a:xfrm>
            <a:prstGeom prst="arc">
              <a:avLst>
                <a:gd name="adj1" fmla="val 14799101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B507E94-E435-E139-86F3-70F8ED33A20F}"/>
                </a:ext>
              </a:extLst>
            </p:cNvPr>
            <p:cNvSpPr/>
            <p:nvPr/>
          </p:nvSpPr>
          <p:spPr>
            <a:xfrm rot="1875018" flipH="1">
              <a:off x="8084095" y="1749083"/>
              <a:ext cx="196093" cy="280179"/>
            </a:xfrm>
            <a:prstGeom prst="arc">
              <a:avLst>
                <a:gd name="adj1" fmla="val 16489866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725C0B-4580-A489-2B97-B80AF54B5B10}"/>
                </a:ext>
              </a:extLst>
            </p:cNvPr>
            <p:cNvGrpSpPr/>
            <p:nvPr/>
          </p:nvGrpSpPr>
          <p:grpSpPr>
            <a:xfrm>
              <a:off x="7086211" y="1513308"/>
              <a:ext cx="562631" cy="562489"/>
              <a:chOff x="7062530" y="1481738"/>
              <a:chExt cx="562631" cy="562489"/>
            </a:xfrm>
          </p:grpSpPr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D4B5783B-B005-6634-6BBD-2561E9ECB43C}"/>
                  </a:ext>
                </a:extLst>
              </p:cNvPr>
              <p:cNvSpPr/>
              <p:nvPr/>
            </p:nvSpPr>
            <p:spPr>
              <a:xfrm rot="17904209">
                <a:off x="7063131" y="1481137"/>
                <a:ext cx="561430" cy="562631"/>
              </a:xfrm>
              <a:custGeom>
                <a:avLst/>
                <a:gdLst>
                  <a:gd name="connsiteX0" fmla="*/ 0 w 520486"/>
                  <a:gd name="connsiteY0" fmla="*/ 0 h 439801"/>
                  <a:gd name="connsiteX1" fmla="*/ 520486 w 520486"/>
                  <a:gd name="connsiteY1" fmla="*/ 0 h 439801"/>
                  <a:gd name="connsiteX2" fmla="*/ 520486 w 520486"/>
                  <a:gd name="connsiteY2" fmla="*/ 439801 h 439801"/>
                  <a:gd name="connsiteX3" fmla="*/ 0 w 520486"/>
                  <a:gd name="connsiteY3" fmla="*/ 439801 h 439801"/>
                  <a:gd name="connsiteX4" fmla="*/ 0 w 520486"/>
                  <a:gd name="connsiteY4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439801 h 439801"/>
                  <a:gd name="connsiteX3" fmla="*/ 0 w 520486"/>
                  <a:gd name="connsiteY3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0 h 43980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430" h="562631">
                    <a:moveTo>
                      <a:pt x="0" y="0"/>
                    </a:moveTo>
                    <a:cubicBezTo>
                      <a:pt x="237943" y="206594"/>
                      <a:pt x="545737" y="-94813"/>
                      <a:pt x="561430" y="562631"/>
                    </a:cubicBezTo>
                    <a:cubicBezTo>
                      <a:pt x="374287" y="375087"/>
                      <a:pt x="47443" y="860644"/>
                      <a:pt x="0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B85DF3B-6A3C-BB50-0F98-C7F8897142A6}"/>
                  </a:ext>
                </a:extLst>
              </p:cNvPr>
              <p:cNvSpPr/>
              <p:nvPr/>
            </p:nvSpPr>
            <p:spPr>
              <a:xfrm rot="17904209">
                <a:off x="7174309" y="1635741"/>
                <a:ext cx="456900" cy="360072"/>
              </a:xfrm>
              <a:custGeom>
                <a:avLst/>
                <a:gdLst>
                  <a:gd name="connsiteX0" fmla="*/ 409139 w 456900"/>
                  <a:gd name="connsiteY0" fmla="*/ 170084 h 360072"/>
                  <a:gd name="connsiteX1" fmla="*/ 451152 w 456900"/>
                  <a:gd name="connsiteY1" fmla="*/ 301842 h 360072"/>
                  <a:gd name="connsiteX2" fmla="*/ 456900 w 456900"/>
                  <a:gd name="connsiteY2" fmla="*/ 343871 h 360072"/>
                  <a:gd name="connsiteX3" fmla="*/ 427764 w 456900"/>
                  <a:gd name="connsiteY3" fmla="*/ 340281 h 360072"/>
                  <a:gd name="connsiteX4" fmla="*/ 13643 w 456900"/>
                  <a:gd name="connsiteY4" fmla="*/ 89045 h 360072"/>
                  <a:gd name="connsiteX5" fmla="*/ 0 w 456900"/>
                  <a:gd name="connsiteY5" fmla="*/ 0 h 360072"/>
                  <a:gd name="connsiteX6" fmla="*/ 388 w 456900"/>
                  <a:gd name="connsiteY6" fmla="*/ 195 h 360072"/>
                  <a:gd name="connsiteX7" fmla="*/ 409139 w 456900"/>
                  <a:gd name="connsiteY7" fmla="*/ 170084 h 36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900" h="360072">
                    <a:moveTo>
                      <a:pt x="409139" y="170084"/>
                    </a:moveTo>
                    <a:cubicBezTo>
                      <a:pt x="426529" y="203796"/>
                      <a:pt x="440769" y="246761"/>
                      <a:pt x="451152" y="301842"/>
                    </a:cubicBezTo>
                    <a:lnTo>
                      <a:pt x="456900" y="343871"/>
                    </a:lnTo>
                    <a:lnTo>
                      <a:pt x="427764" y="340281"/>
                    </a:lnTo>
                    <a:cubicBezTo>
                      <a:pt x="273216" y="336071"/>
                      <a:pt x="89779" y="471051"/>
                      <a:pt x="13643" y="89045"/>
                    </a:cubicBezTo>
                    <a:lnTo>
                      <a:pt x="0" y="0"/>
                    </a:lnTo>
                    <a:lnTo>
                      <a:pt x="388" y="195"/>
                    </a:lnTo>
                    <a:cubicBezTo>
                      <a:pt x="156482" y="64267"/>
                      <a:pt x="322188" y="1523"/>
                      <a:pt x="409139" y="170084"/>
                    </a:cubicBezTo>
                    <a:close/>
                  </a:path>
                </a:pathLst>
              </a:custGeom>
              <a:solidFill>
                <a:srgbClr val="FEB8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03D4B7-DF00-4083-8640-3D793A36EDF9}"/>
                </a:ext>
              </a:extLst>
            </p:cNvPr>
            <p:cNvSpPr/>
            <p:nvPr/>
          </p:nvSpPr>
          <p:spPr>
            <a:xfrm rot="1290674">
              <a:off x="7627534" y="1615163"/>
              <a:ext cx="191167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124CD-DA79-0961-56E8-0C0B3E8F7541}"/>
                </a:ext>
              </a:extLst>
            </p:cNvPr>
            <p:cNvSpPr/>
            <p:nvPr/>
          </p:nvSpPr>
          <p:spPr>
            <a:xfrm rot="1290674">
              <a:off x="7386302" y="2274732"/>
              <a:ext cx="494159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45DE4F-61CC-5F6A-24CA-20AE3216C94A}"/>
                </a:ext>
              </a:extLst>
            </p:cNvPr>
            <p:cNvSpPr/>
            <p:nvPr/>
          </p:nvSpPr>
          <p:spPr>
            <a:xfrm rot="1290674">
              <a:off x="7144537" y="3758159"/>
              <a:ext cx="616801" cy="867415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470C1A-2352-0BBB-4EB6-37E591104FC7}"/>
              </a:ext>
            </a:extLst>
          </p:cNvPr>
          <p:cNvGrpSpPr/>
          <p:nvPr/>
        </p:nvGrpSpPr>
        <p:grpSpPr>
          <a:xfrm>
            <a:off x="273502" y="245600"/>
            <a:ext cx="3978550" cy="3974142"/>
            <a:chOff x="-4770497" y="-2378650"/>
            <a:chExt cx="7919742" cy="791096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710963-8C3C-7422-C087-FB9BE1836997}"/>
                </a:ext>
              </a:extLst>
            </p:cNvPr>
            <p:cNvGrpSpPr/>
            <p:nvPr/>
          </p:nvGrpSpPr>
          <p:grpSpPr>
            <a:xfrm>
              <a:off x="-4770497" y="-2378650"/>
              <a:ext cx="7919742" cy="7910967"/>
              <a:chOff x="-4770497" y="-2378650"/>
              <a:chExt cx="7919742" cy="7910967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8D6BB2F7-8D49-5B73-5F7B-918EF638ACBC}"/>
                  </a:ext>
                </a:extLst>
              </p:cNvPr>
              <p:cNvSpPr/>
              <p:nvPr/>
            </p:nvSpPr>
            <p:spPr>
              <a:xfrm>
                <a:off x="-276147" y="2729627"/>
                <a:ext cx="842932" cy="2633540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15">
                <a:extLst>
                  <a:ext uri="{FF2B5EF4-FFF2-40B4-BE49-F238E27FC236}">
                    <a16:creationId xmlns:a16="http://schemas.microsoft.com/office/drawing/2014/main" id="{00516CF5-5BC6-13E3-4A33-3636FF76A842}"/>
                  </a:ext>
                </a:extLst>
              </p:cNvPr>
              <p:cNvSpPr/>
              <p:nvPr/>
            </p:nvSpPr>
            <p:spPr>
              <a:xfrm>
                <a:off x="-324264" y="5105770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BFC23194-B4EB-EF92-7D9F-C352B035051C}"/>
                  </a:ext>
                </a:extLst>
              </p:cNvPr>
              <p:cNvSpPr/>
              <p:nvPr/>
            </p:nvSpPr>
            <p:spPr>
              <a:xfrm>
                <a:off x="2289304" y="-993096"/>
                <a:ext cx="621720" cy="379526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55B2DE-159A-917B-57BF-6F462F9B5F34}"/>
                  </a:ext>
                </a:extLst>
              </p:cNvPr>
              <p:cNvSpPr/>
              <p:nvPr/>
            </p:nvSpPr>
            <p:spPr>
              <a:xfrm>
                <a:off x="-3006517" y="3438880"/>
                <a:ext cx="842932" cy="1754471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2C802CB-8AC4-EE6E-507C-293F3A78A243}"/>
                  </a:ext>
                </a:extLst>
              </p:cNvPr>
              <p:cNvSpPr/>
              <p:nvPr/>
            </p:nvSpPr>
            <p:spPr>
              <a:xfrm>
                <a:off x="-2401802" y="-2170973"/>
                <a:ext cx="3701573" cy="1120315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09F5F981-626E-FCFC-B302-F7BF999D3770}"/>
                  </a:ext>
                </a:extLst>
              </p:cNvPr>
              <p:cNvSpPr/>
              <p:nvPr/>
            </p:nvSpPr>
            <p:spPr>
              <a:xfrm>
                <a:off x="108671" y="-2378650"/>
                <a:ext cx="1887438" cy="1231953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E359CFC9-8D4E-6109-177F-FAA89D6F0AA8}"/>
                  </a:ext>
                </a:extLst>
              </p:cNvPr>
              <p:cNvSpPr/>
              <p:nvPr/>
            </p:nvSpPr>
            <p:spPr>
              <a:xfrm>
                <a:off x="-4770497" y="-1685066"/>
                <a:ext cx="7919742" cy="7217383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12337" y="4067322"/>
                      <a:pt x="1311954" y="3903879"/>
                    </a:cubicBezTo>
                    <a:cubicBezTo>
                      <a:pt x="1325178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DEDFF3-1F20-10CE-9E90-71F228388071}"/>
                  </a:ext>
                </a:extLst>
              </p:cNvPr>
              <p:cNvSpPr/>
              <p:nvPr/>
            </p:nvSpPr>
            <p:spPr>
              <a:xfrm rot="19292538">
                <a:off x="737638" y="-537977"/>
                <a:ext cx="779781" cy="5267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9">
                <a:extLst>
                  <a:ext uri="{FF2B5EF4-FFF2-40B4-BE49-F238E27FC236}">
                    <a16:creationId xmlns:a16="http://schemas.microsoft.com/office/drawing/2014/main" id="{119E9115-FEE5-40EE-E5CE-736471C955F7}"/>
                  </a:ext>
                </a:extLst>
              </p:cNvPr>
              <p:cNvSpPr/>
              <p:nvPr/>
            </p:nvSpPr>
            <p:spPr>
              <a:xfrm>
                <a:off x="929552" y="-448541"/>
                <a:ext cx="174271" cy="192408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57721B-E0E4-B731-23B5-938723D6BF46}"/>
                  </a:ext>
                </a:extLst>
              </p:cNvPr>
              <p:cNvSpPr/>
              <p:nvPr/>
            </p:nvSpPr>
            <p:spPr>
              <a:xfrm>
                <a:off x="1127528" y="-516331"/>
                <a:ext cx="63219" cy="632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1614B97-C7CE-7D61-D760-9E65740547FD}"/>
                  </a:ext>
                </a:extLst>
              </p:cNvPr>
              <p:cNvSpPr/>
              <p:nvPr/>
            </p:nvSpPr>
            <p:spPr>
              <a:xfrm>
                <a:off x="1866310" y="360623"/>
                <a:ext cx="1034804" cy="698654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: Rounded Corners 15">
                <a:extLst>
                  <a:ext uri="{FF2B5EF4-FFF2-40B4-BE49-F238E27FC236}">
                    <a16:creationId xmlns:a16="http://schemas.microsoft.com/office/drawing/2014/main" id="{F0750CCA-83C4-AE48-51CA-537EF63A56DA}"/>
                  </a:ext>
                </a:extLst>
              </p:cNvPr>
              <p:cNvSpPr/>
              <p:nvPr/>
            </p:nvSpPr>
            <p:spPr>
              <a:xfrm>
                <a:off x="-3807458" y="5124168"/>
                <a:ext cx="620950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15">
                <a:extLst>
                  <a:ext uri="{FF2B5EF4-FFF2-40B4-BE49-F238E27FC236}">
                    <a16:creationId xmlns:a16="http://schemas.microsoft.com/office/drawing/2014/main" id="{E564AE88-5177-52C6-1AD7-6DC86544B1FC}"/>
                  </a:ext>
                </a:extLst>
              </p:cNvPr>
              <p:cNvSpPr/>
              <p:nvPr/>
            </p:nvSpPr>
            <p:spPr>
              <a:xfrm>
                <a:off x="-2923498" y="4815435"/>
                <a:ext cx="700029" cy="372516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0B2E220E-652F-53FD-0186-C5AD6EA7149D}"/>
                  </a:ext>
                </a:extLst>
              </p:cNvPr>
              <p:cNvSpPr/>
              <p:nvPr/>
            </p:nvSpPr>
            <p:spPr>
              <a:xfrm>
                <a:off x="-607367" y="5187951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FF77E3-2499-D701-D4C4-23D8F6D8F6A1}"/>
                  </a:ext>
                </a:extLst>
              </p:cNvPr>
              <p:cNvSpPr/>
              <p:nvPr/>
            </p:nvSpPr>
            <p:spPr>
              <a:xfrm rot="711288">
                <a:off x="1450294" y="1148300"/>
                <a:ext cx="832032" cy="749858"/>
              </a:xfrm>
              <a:custGeom>
                <a:avLst/>
                <a:gdLst>
                  <a:gd name="connsiteX0" fmla="*/ 168847 w 832032"/>
                  <a:gd name="connsiteY0" fmla="*/ 33410 h 749858"/>
                  <a:gd name="connsiteX1" fmla="*/ 428610 w 832032"/>
                  <a:gd name="connsiteY1" fmla="*/ 0 h 749858"/>
                  <a:gd name="connsiteX2" fmla="*/ 801737 w 832032"/>
                  <a:gd name="connsiteY2" fmla="*/ 72608 h 749858"/>
                  <a:gd name="connsiteX3" fmla="*/ 832032 w 832032"/>
                  <a:gd name="connsiteY3" fmla="*/ 88533 h 749858"/>
                  <a:gd name="connsiteX4" fmla="*/ 746719 w 832032"/>
                  <a:gd name="connsiteY4" fmla="*/ 156301 h 749858"/>
                  <a:gd name="connsiteX5" fmla="*/ 514911 w 832032"/>
                  <a:gd name="connsiteY5" fmla="*/ 345390 h 749858"/>
                  <a:gd name="connsiteX6" fmla="*/ 368179 w 832032"/>
                  <a:gd name="connsiteY6" fmla="*/ 709323 h 749858"/>
                  <a:gd name="connsiteX7" fmla="*/ 5568 w 832032"/>
                  <a:gd name="connsiteY7" fmla="*/ 123305 h 749858"/>
                  <a:gd name="connsiteX8" fmla="*/ 4627 w 832032"/>
                  <a:gd name="connsiteY8" fmla="*/ 123555 h 749858"/>
                  <a:gd name="connsiteX9" fmla="*/ 1235 w 832032"/>
                  <a:gd name="connsiteY9" fmla="*/ 102116 h 749858"/>
                  <a:gd name="connsiteX10" fmla="*/ 0 w 832032"/>
                  <a:gd name="connsiteY10" fmla="*/ 99580 h 749858"/>
                  <a:gd name="connsiteX11" fmla="*/ 4114 w 832032"/>
                  <a:gd name="connsiteY11" fmla="*/ 97082 h 749858"/>
                  <a:gd name="connsiteX12" fmla="*/ 168847 w 832032"/>
                  <a:gd name="connsiteY12" fmla="*/ 33410 h 74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032" h="749858">
                    <a:moveTo>
                      <a:pt x="168847" y="33410"/>
                    </a:moveTo>
                    <a:cubicBezTo>
                      <a:pt x="248689" y="11897"/>
                      <a:pt x="336471" y="0"/>
                      <a:pt x="428610" y="0"/>
                    </a:cubicBezTo>
                    <a:cubicBezTo>
                      <a:pt x="566824" y="0"/>
                      <a:pt x="695226" y="26767"/>
                      <a:pt x="801737" y="72608"/>
                    </a:cubicBezTo>
                    <a:lnTo>
                      <a:pt x="832032" y="88533"/>
                    </a:lnTo>
                    <a:lnTo>
                      <a:pt x="746719" y="156301"/>
                    </a:lnTo>
                    <a:cubicBezTo>
                      <a:pt x="654386" y="225614"/>
                      <a:pt x="566777" y="287693"/>
                      <a:pt x="514911" y="345390"/>
                    </a:cubicBezTo>
                    <a:cubicBezTo>
                      <a:pt x="411189" y="460784"/>
                      <a:pt x="351012" y="581080"/>
                      <a:pt x="368179" y="709323"/>
                    </a:cubicBezTo>
                    <a:cubicBezTo>
                      <a:pt x="166964" y="934509"/>
                      <a:pt x="118599" y="149209"/>
                      <a:pt x="5568" y="123305"/>
                    </a:cubicBezTo>
                    <a:lnTo>
                      <a:pt x="4627" y="123555"/>
                    </a:lnTo>
                    <a:lnTo>
                      <a:pt x="1235" y="102116"/>
                    </a:lnTo>
                    <a:lnTo>
                      <a:pt x="0" y="99580"/>
                    </a:lnTo>
                    <a:lnTo>
                      <a:pt x="4114" y="97082"/>
                    </a:lnTo>
                    <a:cubicBezTo>
                      <a:pt x="53553" y="71089"/>
                      <a:pt x="108967" y="49545"/>
                      <a:pt x="168847" y="33410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6897FD-15A1-B477-8BC0-A0B1053C990F}"/>
                  </a:ext>
                </a:extLst>
              </p:cNvPr>
              <p:cNvSpPr/>
              <p:nvPr/>
            </p:nvSpPr>
            <p:spPr>
              <a:xfrm rot="20092496">
                <a:off x="2591008" y="235608"/>
                <a:ext cx="508095" cy="295463"/>
              </a:xfrm>
              <a:custGeom>
                <a:avLst/>
                <a:gdLst>
                  <a:gd name="connsiteX0" fmla="*/ 0 w 510617"/>
                  <a:gd name="connsiteY0" fmla="*/ 263393 h 526786"/>
                  <a:gd name="connsiteX1" fmla="*/ 255309 w 510617"/>
                  <a:gd name="connsiteY1" fmla="*/ 0 h 526786"/>
                  <a:gd name="connsiteX2" fmla="*/ 510618 w 510617"/>
                  <a:gd name="connsiteY2" fmla="*/ 263393 h 526786"/>
                  <a:gd name="connsiteX3" fmla="*/ 255309 w 510617"/>
                  <a:gd name="connsiteY3" fmla="*/ 526786 h 526786"/>
                  <a:gd name="connsiteX4" fmla="*/ 0 w 510617"/>
                  <a:gd name="connsiteY4" fmla="*/ 263393 h 526786"/>
                  <a:gd name="connsiteX0" fmla="*/ 0 w 517714"/>
                  <a:gd name="connsiteY0" fmla="*/ 32925 h 296318"/>
                  <a:gd name="connsiteX1" fmla="*/ 510618 w 517714"/>
                  <a:gd name="connsiteY1" fmla="*/ 32925 h 296318"/>
                  <a:gd name="connsiteX2" fmla="*/ 255309 w 517714"/>
                  <a:gd name="connsiteY2" fmla="*/ 296318 h 296318"/>
                  <a:gd name="connsiteX3" fmla="*/ 0 w 517714"/>
                  <a:gd name="connsiteY3" fmla="*/ 32925 h 296318"/>
                  <a:gd name="connsiteX0" fmla="*/ 5031 w 508095"/>
                  <a:gd name="connsiteY0" fmla="*/ 32070 h 295463"/>
                  <a:gd name="connsiteX1" fmla="*/ 502267 w 508095"/>
                  <a:gd name="connsiteY1" fmla="*/ 33605 h 295463"/>
                  <a:gd name="connsiteX2" fmla="*/ 260340 w 508095"/>
                  <a:gd name="connsiteY2" fmla="*/ 295463 h 295463"/>
                  <a:gd name="connsiteX3" fmla="*/ 5031 w 508095"/>
                  <a:gd name="connsiteY3" fmla="*/ 32070 h 29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5" h="295463">
                    <a:moveTo>
                      <a:pt x="5031" y="32070"/>
                    </a:moveTo>
                    <a:cubicBezTo>
                      <a:pt x="45352" y="-11573"/>
                      <a:pt x="459716" y="-10294"/>
                      <a:pt x="502267" y="33605"/>
                    </a:cubicBezTo>
                    <a:cubicBezTo>
                      <a:pt x="544818" y="77504"/>
                      <a:pt x="343213" y="295719"/>
                      <a:pt x="260340" y="295463"/>
                    </a:cubicBezTo>
                    <a:cubicBezTo>
                      <a:pt x="177467" y="295207"/>
                      <a:pt x="-35290" y="75713"/>
                      <a:pt x="5031" y="3207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47B329-7266-FBFC-85F3-CF19C6FBD452}"/>
                </a:ext>
              </a:extLst>
            </p:cNvPr>
            <p:cNvSpPr/>
            <p:nvPr/>
          </p:nvSpPr>
          <p:spPr>
            <a:xfrm>
              <a:off x="-351747" y="-493660"/>
              <a:ext cx="384175" cy="327025"/>
            </a:xfrm>
            <a:custGeom>
              <a:avLst/>
              <a:gdLst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84175"/>
                <a:gd name="connsiteY0" fmla="*/ 327025 h 327025"/>
                <a:gd name="connsiteX1" fmla="*/ 317500 w 384175"/>
                <a:gd name="connsiteY1" fmla="*/ 111125 h 327025"/>
                <a:gd name="connsiteX2" fmla="*/ 384175 w 384175"/>
                <a:gd name="connsiteY2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175" h="327025">
                  <a:moveTo>
                    <a:pt x="0" y="327025"/>
                  </a:moveTo>
                  <a:cubicBezTo>
                    <a:pt x="191558" y="237067"/>
                    <a:pt x="300567" y="118533"/>
                    <a:pt x="384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C9BF6D-FD9C-13E5-FC61-1BC9E47F81F5}"/>
              </a:ext>
            </a:extLst>
          </p:cNvPr>
          <p:cNvGrpSpPr/>
          <p:nvPr/>
        </p:nvGrpSpPr>
        <p:grpSpPr>
          <a:xfrm>
            <a:off x="3081483" y="2441293"/>
            <a:ext cx="3663951" cy="4269106"/>
            <a:chOff x="5213607" y="790368"/>
            <a:chExt cx="4901942" cy="57115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6198785-5D43-2693-2464-1D0448AEFDC3}"/>
                </a:ext>
              </a:extLst>
            </p:cNvPr>
            <p:cNvGrpSpPr/>
            <p:nvPr/>
          </p:nvGrpSpPr>
          <p:grpSpPr>
            <a:xfrm>
              <a:off x="8109902" y="4503128"/>
              <a:ext cx="993912" cy="1853655"/>
              <a:chOff x="11057292" y="3797678"/>
              <a:chExt cx="993912" cy="1853655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E649794-3F0E-62F8-DF47-C3A28B2C0C26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D8F9486-DEE8-A43D-739F-FCED1F29EEE1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23954083-5CB9-79F4-BB01-94876C78D266}"/>
                </a:ext>
              </a:extLst>
            </p:cNvPr>
            <p:cNvSpPr/>
            <p:nvPr/>
          </p:nvSpPr>
          <p:spPr>
            <a:xfrm rot="1566407">
              <a:off x="5213607" y="3281943"/>
              <a:ext cx="1098647" cy="683025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FAE5B3-8D1A-479E-BBF9-7D19DA42F918}"/>
                </a:ext>
              </a:extLst>
            </p:cNvPr>
            <p:cNvGrpSpPr/>
            <p:nvPr/>
          </p:nvGrpSpPr>
          <p:grpSpPr>
            <a:xfrm rot="20909198">
              <a:off x="6411600" y="5122713"/>
              <a:ext cx="1059814" cy="1142439"/>
              <a:chOff x="10004910" y="3951694"/>
              <a:chExt cx="1059814" cy="1142439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FCD237FA-4363-1C2C-2DA7-EDB5F11178E7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630217A-F6B6-BA8E-5D53-DCDBE1CE9C94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CE1FF15-4C25-D7D6-FBE2-713DEECF2457}"/>
                </a:ext>
              </a:extLst>
            </p:cNvPr>
            <p:cNvGrpSpPr/>
            <p:nvPr/>
          </p:nvGrpSpPr>
          <p:grpSpPr>
            <a:xfrm>
              <a:off x="5719456" y="3238736"/>
              <a:ext cx="3690278" cy="3168413"/>
              <a:chOff x="9733828" y="2019892"/>
              <a:chExt cx="3690278" cy="3168413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18D16A2-964F-9D27-5968-4B13BE09A32E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344B851-0D04-4E29-3F9F-B0E44F84FB7B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2663" y="2275969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EC6F786-BE8A-5B0C-5B49-0187EE6230C0}"/>
                </a:ext>
              </a:extLst>
            </p:cNvPr>
            <p:cNvGrpSpPr/>
            <p:nvPr/>
          </p:nvGrpSpPr>
          <p:grpSpPr>
            <a:xfrm>
              <a:off x="5888949" y="1840005"/>
              <a:ext cx="1440204" cy="955452"/>
              <a:chOff x="5888949" y="1840005"/>
              <a:chExt cx="1440204" cy="955452"/>
            </a:xfrm>
          </p:grpSpPr>
          <p:sp>
            <p:nvSpPr>
              <p:cNvPr id="111" name="Rectangle 4">
                <a:extLst>
                  <a:ext uri="{FF2B5EF4-FFF2-40B4-BE49-F238E27FC236}">
                    <a16:creationId xmlns:a16="http://schemas.microsoft.com/office/drawing/2014/main" id="{C990C15B-EEF1-EAA9-AFA5-EA258D47AD95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7">
                <a:extLst>
                  <a:ext uri="{FF2B5EF4-FFF2-40B4-BE49-F238E27FC236}">
                    <a16:creationId xmlns:a16="http://schemas.microsoft.com/office/drawing/2014/main" id="{C440486B-BC41-43BD-4DB1-ACA8F0C4E771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D38D1C-CA1A-85FA-AC82-E1DDD3AF0DA8}"/>
                </a:ext>
              </a:extLst>
            </p:cNvPr>
            <p:cNvGrpSpPr/>
            <p:nvPr/>
          </p:nvGrpSpPr>
          <p:grpSpPr>
            <a:xfrm>
              <a:off x="8703920" y="1630213"/>
              <a:ext cx="1411629" cy="856448"/>
              <a:chOff x="8703920" y="1630213"/>
              <a:chExt cx="1411629" cy="856448"/>
            </a:xfrm>
          </p:grpSpPr>
          <p:sp>
            <p:nvSpPr>
              <p:cNvPr id="109" name="Rectangle 4">
                <a:extLst>
                  <a:ext uri="{FF2B5EF4-FFF2-40B4-BE49-F238E27FC236}">
                    <a16:creationId xmlns:a16="http://schemas.microsoft.com/office/drawing/2014/main" id="{C19F3BA7-0F8B-4163-1644-81EB239C60B7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7">
                <a:extLst>
                  <a:ext uri="{FF2B5EF4-FFF2-40B4-BE49-F238E27FC236}">
                    <a16:creationId xmlns:a16="http://schemas.microsoft.com/office/drawing/2014/main" id="{7C1323B2-0FF7-A095-E588-93609B5602D9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Rectangle: Rounded Corners 2">
              <a:extLst>
                <a:ext uri="{FF2B5EF4-FFF2-40B4-BE49-F238E27FC236}">
                  <a16:creationId xmlns:a16="http://schemas.microsoft.com/office/drawing/2014/main" id="{7FD37413-3215-CB5E-2E2E-09B544D7F763}"/>
                </a:ext>
              </a:extLst>
            </p:cNvPr>
            <p:cNvSpPr/>
            <p:nvPr/>
          </p:nvSpPr>
          <p:spPr>
            <a:xfrm>
              <a:off x="6724657" y="1159027"/>
              <a:ext cx="2583759" cy="2638651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AD030DFE-1E97-8A2A-3363-325AD3319D66}"/>
                </a:ext>
              </a:extLst>
            </p:cNvPr>
            <p:cNvSpPr/>
            <p:nvPr/>
          </p:nvSpPr>
          <p:spPr>
            <a:xfrm>
              <a:off x="7084304" y="790368"/>
              <a:ext cx="1454270" cy="1235919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CF2CF42-7972-3BA7-87B0-5009C3F2CB1A}"/>
                </a:ext>
              </a:extLst>
            </p:cNvPr>
            <p:cNvSpPr/>
            <p:nvPr/>
          </p:nvSpPr>
          <p:spPr>
            <a:xfrm>
              <a:off x="7839075" y="2886075"/>
              <a:ext cx="247650" cy="8732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9C455B-78D0-0375-580B-A00BEF272409}"/>
                </a:ext>
              </a:extLst>
            </p:cNvPr>
            <p:cNvSpPr/>
            <p:nvPr/>
          </p:nvSpPr>
          <p:spPr>
            <a:xfrm>
              <a:off x="7757160" y="2971801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00BC39-E161-D88E-B8AC-3F905E06F4A7}"/>
                </a:ext>
              </a:extLst>
            </p:cNvPr>
            <p:cNvSpPr/>
            <p:nvPr/>
          </p:nvSpPr>
          <p:spPr>
            <a:xfrm>
              <a:off x="6858000" y="2506980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6605DDF-FD9C-BD72-D3BC-A7D05D78675F}"/>
                </a:ext>
              </a:extLst>
            </p:cNvPr>
            <p:cNvGrpSpPr/>
            <p:nvPr/>
          </p:nvGrpSpPr>
          <p:grpSpPr>
            <a:xfrm>
              <a:off x="7037761" y="243304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B9BF74F-F857-30C0-DB12-9D0EFB3016C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0A63E4C-29C7-5F6C-B125-38DDD7BB3744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9FF60E1-4DB7-AD2A-E2DD-A131B6CC05FD}"/>
                </a:ext>
              </a:extLst>
            </p:cNvPr>
            <p:cNvGrpSpPr/>
            <p:nvPr/>
          </p:nvGrpSpPr>
          <p:grpSpPr>
            <a:xfrm>
              <a:off x="8484227" y="223061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98AA848-36D2-BF4E-63C0-D2F367AE284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5E9F63-B790-0C72-5439-E0628111D6AA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7DA065-FA4A-6668-E612-9F058155F6A8}"/>
                </a:ext>
              </a:extLst>
            </p:cNvPr>
            <p:cNvGrpSpPr/>
            <p:nvPr/>
          </p:nvGrpSpPr>
          <p:grpSpPr>
            <a:xfrm>
              <a:off x="7685511" y="4648283"/>
              <a:ext cx="993912" cy="1853655"/>
              <a:chOff x="11057292" y="3797678"/>
              <a:chExt cx="993912" cy="185365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67F99B6-A5E0-A24A-F943-1DD88673F067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A0A081B-421D-E11E-7566-36BE7B86DE58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80301CB-B7B2-E652-2AB1-110D73F1270A}"/>
                </a:ext>
              </a:extLst>
            </p:cNvPr>
            <p:cNvSpPr/>
            <p:nvPr/>
          </p:nvSpPr>
          <p:spPr>
            <a:xfrm rot="20442952" flipH="1">
              <a:off x="7980012" y="2933443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4947D95-7A6E-BA20-3505-C5F12B42D163}"/>
                </a:ext>
              </a:extLst>
            </p:cNvPr>
            <p:cNvSpPr/>
            <p:nvPr/>
          </p:nvSpPr>
          <p:spPr>
            <a:xfrm flipV="1">
              <a:off x="8807450" y="1676607"/>
              <a:ext cx="476212" cy="24669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95845A5-69CD-A125-F1B3-3B8CCCC5916B}"/>
                </a:ext>
              </a:extLst>
            </p:cNvPr>
            <p:cNvSpPr/>
            <p:nvPr/>
          </p:nvSpPr>
          <p:spPr>
            <a:xfrm rot="21094512" flipV="1">
              <a:off x="6638635" y="1881947"/>
              <a:ext cx="476212" cy="28867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238B65-7648-36FC-405B-656D84771CD0}"/>
                </a:ext>
              </a:extLst>
            </p:cNvPr>
            <p:cNvSpPr/>
            <p:nvPr/>
          </p:nvSpPr>
          <p:spPr>
            <a:xfrm rot="20785973">
              <a:off x="7221589" y="4075906"/>
              <a:ext cx="1843077" cy="866027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D0CEB1-3964-4F4E-5DD8-B1E5B72F5FE8}"/>
                </a:ext>
              </a:extLst>
            </p:cNvPr>
            <p:cNvSpPr/>
            <p:nvPr/>
          </p:nvSpPr>
          <p:spPr>
            <a:xfrm rot="20224724" flipH="1">
              <a:off x="8700142" y="2219841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88</cp:revision>
  <dcterms:created xsi:type="dcterms:W3CDTF">2025-02-04T18:54:47Z</dcterms:created>
  <dcterms:modified xsi:type="dcterms:W3CDTF">2025-02-10T05:53:02Z</dcterms:modified>
</cp:coreProperties>
</file>